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0.xml" ContentType="application/vnd.openxmlformats-officedocument.presentationml.tags+xml"/>
  <Override PartName="/ppt/tags/tag971.xml" ContentType="application/vnd.openxmlformats-officedocument.presentationml.tags+xml"/>
  <Override PartName="/ppt/tags/tag972.xml" ContentType="application/vnd.openxmlformats-officedocument.presentationml.tags+xml"/>
  <Override PartName="/ppt/tags/tag973.xml" ContentType="application/vnd.openxmlformats-officedocument.presentationml.tags+xml"/>
  <Override PartName="/ppt/tags/tag974.xml" ContentType="application/vnd.openxmlformats-officedocument.presentationml.tags+xml"/>
  <Override PartName="/ppt/tags/tag975.xml" ContentType="application/vnd.openxmlformats-officedocument.presentationml.tags+xml"/>
  <Override PartName="/ppt/tags/tag976.xml" ContentType="application/vnd.openxmlformats-officedocument.presentationml.tags+xml"/>
  <Override PartName="/ppt/tags/tag977.xml" ContentType="application/vnd.openxmlformats-officedocument.presentationml.tags+xml"/>
  <Override PartName="/ppt/tags/tag978.xml" ContentType="application/vnd.openxmlformats-officedocument.presentationml.tags+xml"/>
  <Override PartName="/ppt/tags/tag979.xml" ContentType="application/vnd.openxmlformats-officedocument.presentationml.tags+xml"/>
  <Override PartName="/ppt/tags/tag980.xml" ContentType="application/vnd.openxmlformats-officedocument.presentationml.tags+xml"/>
  <Override PartName="/ppt/tags/tag981.xml" ContentType="application/vnd.openxmlformats-officedocument.presentationml.tags+xml"/>
  <Override PartName="/ppt/tags/tag982.xml" ContentType="application/vnd.openxmlformats-officedocument.presentationml.tags+xml"/>
  <Override PartName="/ppt/tags/tag983.xml" ContentType="application/vnd.openxmlformats-officedocument.presentationml.tags+xml"/>
  <Override PartName="/ppt/tags/tag984.xml" ContentType="application/vnd.openxmlformats-officedocument.presentationml.tags+xml"/>
  <Override PartName="/ppt/tags/tag985.xml" ContentType="application/vnd.openxmlformats-officedocument.presentationml.tags+xml"/>
  <Override PartName="/ppt/tags/tag986.xml" ContentType="application/vnd.openxmlformats-officedocument.presentationml.tags+xml"/>
  <Override PartName="/ppt/tags/tag987.xml" ContentType="application/vnd.openxmlformats-officedocument.presentationml.tags+xml"/>
  <Override PartName="/ppt/tags/tag988.xml" ContentType="application/vnd.openxmlformats-officedocument.presentationml.tags+xml"/>
  <Override PartName="/ppt/tags/tag989.xml" ContentType="application/vnd.openxmlformats-officedocument.presentationml.tags+xml"/>
  <Override PartName="/ppt/tags/tag990.xml" ContentType="application/vnd.openxmlformats-officedocument.presentationml.tags+xml"/>
  <Override PartName="/ppt/tags/tag991.xml" ContentType="application/vnd.openxmlformats-officedocument.presentationml.tags+xml"/>
  <Override PartName="/ppt/tags/tag992.xml" ContentType="application/vnd.openxmlformats-officedocument.presentationml.tags+xml"/>
  <Override PartName="/ppt/tags/tag993.xml" ContentType="application/vnd.openxmlformats-officedocument.presentationml.tags+xml"/>
  <Override PartName="/ppt/tags/tag994.xml" ContentType="application/vnd.openxmlformats-officedocument.presentationml.tags+xml"/>
  <Override PartName="/ppt/tags/tag995.xml" ContentType="application/vnd.openxmlformats-officedocument.presentationml.tags+xml"/>
  <Override PartName="/ppt/tags/tag996.xml" ContentType="application/vnd.openxmlformats-officedocument.presentationml.tags+xml"/>
  <Override PartName="/ppt/tags/tag997.xml" ContentType="application/vnd.openxmlformats-officedocument.presentationml.tags+xml"/>
  <Override PartName="/ppt/tags/tag998.xml" ContentType="application/vnd.openxmlformats-officedocument.presentationml.tags+xml"/>
  <Override PartName="/ppt/tags/tag999.xml" ContentType="application/vnd.openxmlformats-officedocument.presentationml.tags+xml"/>
  <Override PartName="/ppt/tags/tag1000.xml" ContentType="application/vnd.openxmlformats-officedocument.presentationml.tags+xml"/>
  <Override PartName="/ppt/tags/tag1001.xml" ContentType="application/vnd.openxmlformats-officedocument.presentationml.tags+xml"/>
  <Override PartName="/ppt/tags/tag1002.xml" ContentType="application/vnd.openxmlformats-officedocument.presentationml.tags+xml"/>
  <Override PartName="/ppt/tags/tag1003.xml" ContentType="application/vnd.openxmlformats-officedocument.presentationml.tags+xml"/>
  <Override PartName="/ppt/tags/tag1004.xml" ContentType="application/vnd.openxmlformats-officedocument.presentationml.tags+xml"/>
  <Override PartName="/ppt/tags/tag1005.xml" ContentType="application/vnd.openxmlformats-officedocument.presentationml.tags+xml"/>
  <Override PartName="/ppt/tags/tag1006.xml" ContentType="application/vnd.openxmlformats-officedocument.presentationml.tags+xml"/>
  <Override PartName="/ppt/tags/tag1007.xml" ContentType="application/vnd.openxmlformats-officedocument.presentationml.tags+xml"/>
  <Override PartName="/ppt/tags/tag1008.xml" ContentType="application/vnd.openxmlformats-officedocument.presentationml.tags+xml"/>
  <Override PartName="/ppt/tags/tag1009.xml" ContentType="application/vnd.openxmlformats-officedocument.presentationml.tags+xml"/>
  <Override PartName="/ppt/tags/tag1010.xml" ContentType="application/vnd.openxmlformats-officedocument.presentationml.tags+xml"/>
  <Override PartName="/ppt/tags/tag1011.xml" ContentType="application/vnd.openxmlformats-officedocument.presentationml.tags+xml"/>
  <Override PartName="/ppt/tags/tag1012.xml" ContentType="application/vnd.openxmlformats-officedocument.presentationml.tags+xml"/>
  <Override PartName="/ppt/tags/tag1013.xml" ContentType="application/vnd.openxmlformats-officedocument.presentationml.tags+xml"/>
  <Override PartName="/ppt/tags/tag1014.xml" ContentType="application/vnd.openxmlformats-officedocument.presentationml.tags+xml"/>
  <Override PartName="/ppt/tags/tag1015.xml" ContentType="application/vnd.openxmlformats-officedocument.presentationml.tags+xml"/>
  <Override PartName="/ppt/tags/tag1016.xml" ContentType="application/vnd.openxmlformats-officedocument.presentationml.tags+xml"/>
  <Override PartName="/ppt/tags/tag1017.xml" ContentType="application/vnd.openxmlformats-officedocument.presentationml.tags+xml"/>
  <Override PartName="/ppt/tags/tag1018.xml" ContentType="application/vnd.openxmlformats-officedocument.presentationml.tags+xml"/>
  <Override PartName="/ppt/tags/tag1019.xml" ContentType="application/vnd.openxmlformats-officedocument.presentationml.tags+xml"/>
  <Override PartName="/ppt/tags/tag1020.xml" ContentType="application/vnd.openxmlformats-officedocument.presentationml.tags+xml"/>
  <Override PartName="/ppt/tags/tag1021.xml" ContentType="application/vnd.openxmlformats-officedocument.presentationml.tags+xml"/>
  <Override PartName="/ppt/tags/tag1022.xml" ContentType="application/vnd.openxmlformats-officedocument.presentationml.tags+xml"/>
  <Override PartName="/ppt/tags/tag1023.xml" ContentType="application/vnd.openxmlformats-officedocument.presentationml.tags+xml"/>
  <Override PartName="/ppt/tags/tag1024.xml" ContentType="application/vnd.openxmlformats-officedocument.presentationml.tags+xml"/>
  <Override PartName="/ppt/tags/tag1025.xml" ContentType="application/vnd.openxmlformats-officedocument.presentationml.tags+xml"/>
  <Override PartName="/ppt/tags/tag1026.xml" ContentType="application/vnd.openxmlformats-officedocument.presentationml.tags+xml"/>
  <Override PartName="/ppt/tags/tag1027.xml" ContentType="application/vnd.openxmlformats-officedocument.presentationml.tags+xml"/>
  <Override PartName="/ppt/tags/tag1028.xml" ContentType="application/vnd.openxmlformats-officedocument.presentationml.tags+xml"/>
  <Override PartName="/ppt/tags/tag1029.xml" ContentType="application/vnd.openxmlformats-officedocument.presentationml.tags+xml"/>
  <Override PartName="/ppt/tags/tag1030.xml" ContentType="application/vnd.openxmlformats-officedocument.presentationml.tags+xml"/>
  <Override PartName="/ppt/tags/tag1031.xml" ContentType="application/vnd.openxmlformats-officedocument.presentationml.tags+xml"/>
  <Override PartName="/ppt/tags/tag1032.xml" ContentType="application/vnd.openxmlformats-officedocument.presentationml.tags+xml"/>
  <Override PartName="/ppt/tags/tag1033.xml" ContentType="application/vnd.openxmlformats-officedocument.presentationml.tags+xml"/>
  <Override PartName="/ppt/tags/tag1034.xml" ContentType="application/vnd.openxmlformats-officedocument.presentationml.tags+xml"/>
  <Override PartName="/ppt/tags/tag1035.xml" ContentType="application/vnd.openxmlformats-officedocument.presentationml.tags+xml"/>
  <Override PartName="/ppt/tags/tag1036.xml" ContentType="application/vnd.openxmlformats-officedocument.presentationml.tags+xml"/>
  <Override PartName="/ppt/tags/tag1037.xml" ContentType="application/vnd.openxmlformats-officedocument.presentationml.tags+xml"/>
  <Override PartName="/ppt/tags/tag1038.xml" ContentType="application/vnd.openxmlformats-officedocument.presentationml.tags+xml"/>
  <Override PartName="/ppt/tags/tag1039.xml" ContentType="application/vnd.openxmlformats-officedocument.presentationml.tags+xml"/>
  <Override PartName="/ppt/tags/tag1040.xml" ContentType="application/vnd.openxmlformats-officedocument.presentationml.tags+xml"/>
  <Override PartName="/ppt/tags/tag1041.xml" ContentType="application/vnd.openxmlformats-officedocument.presentationml.tags+xml"/>
  <Override PartName="/ppt/tags/tag1042.xml" ContentType="application/vnd.openxmlformats-officedocument.presentationml.tags+xml"/>
  <Override PartName="/ppt/tags/tag1043.xml" ContentType="application/vnd.openxmlformats-officedocument.presentationml.tags+xml"/>
  <Override PartName="/ppt/tags/tag1044.xml" ContentType="application/vnd.openxmlformats-officedocument.presentationml.tags+xml"/>
  <Override PartName="/ppt/tags/tag1045.xml" ContentType="application/vnd.openxmlformats-officedocument.presentationml.tags+xml"/>
  <Override PartName="/ppt/tags/tag1046.xml" ContentType="application/vnd.openxmlformats-officedocument.presentationml.tags+xml"/>
  <Override PartName="/ppt/tags/tag1047.xml" ContentType="application/vnd.openxmlformats-officedocument.presentationml.tags+xml"/>
  <Override PartName="/ppt/tags/tag1048.xml" ContentType="application/vnd.openxmlformats-officedocument.presentationml.tags+xml"/>
  <Override PartName="/ppt/tags/tag1049.xml" ContentType="application/vnd.openxmlformats-officedocument.presentationml.tags+xml"/>
  <Override PartName="/ppt/tags/tag1050.xml" ContentType="application/vnd.openxmlformats-officedocument.presentationml.tags+xml"/>
  <Override PartName="/ppt/tags/tag1051.xml" ContentType="application/vnd.openxmlformats-officedocument.presentationml.tags+xml"/>
  <Override PartName="/ppt/tags/tag1052.xml" ContentType="application/vnd.openxmlformats-officedocument.presentationml.tags+xml"/>
  <Override PartName="/ppt/tags/tag1053.xml" ContentType="application/vnd.openxmlformats-officedocument.presentationml.tags+xml"/>
  <Override PartName="/ppt/tags/tag1054.xml" ContentType="application/vnd.openxmlformats-officedocument.presentationml.tags+xml"/>
  <Override PartName="/ppt/tags/tag1055.xml" ContentType="application/vnd.openxmlformats-officedocument.presentationml.tags+xml"/>
  <Override PartName="/ppt/tags/tag1056.xml" ContentType="application/vnd.openxmlformats-officedocument.presentationml.tags+xml"/>
  <Override PartName="/ppt/tags/tag1057.xml" ContentType="application/vnd.openxmlformats-officedocument.presentationml.tags+xml"/>
  <Override PartName="/ppt/tags/tag1058.xml" ContentType="application/vnd.openxmlformats-officedocument.presentationml.tags+xml"/>
  <Override PartName="/ppt/tags/tag1059.xml" ContentType="application/vnd.openxmlformats-officedocument.presentationml.tags+xml"/>
  <Override PartName="/ppt/tags/tag1060.xml" ContentType="application/vnd.openxmlformats-officedocument.presentationml.tags+xml"/>
  <Override PartName="/ppt/tags/tag1061.xml" ContentType="application/vnd.openxmlformats-officedocument.presentationml.tags+xml"/>
  <Override PartName="/ppt/tags/tag1062.xml" ContentType="application/vnd.openxmlformats-officedocument.presentationml.tags+xml"/>
  <Override PartName="/ppt/tags/tag1063.xml" ContentType="application/vnd.openxmlformats-officedocument.presentationml.tags+xml"/>
  <Override PartName="/ppt/tags/tag1064.xml" ContentType="application/vnd.openxmlformats-officedocument.presentationml.tags+xml"/>
  <Override PartName="/ppt/tags/tag1065.xml" ContentType="application/vnd.openxmlformats-officedocument.presentationml.tags+xml"/>
  <Override PartName="/ppt/tags/tag1066.xml" ContentType="application/vnd.openxmlformats-officedocument.presentationml.tags+xml"/>
  <Override PartName="/ppt/tags/tag1067.xml" ContentType="application/vnd.openxmlformats-officedocument.presentationml.tags+xml"/>
  <Override PartName="/ppt/tags/tag1068.xml" ContentType="application/vnd.openxmlformats-officedocument.presentationml.tags+xml"/>
  <Override PartName="/ppt/tags/tag1069.xml" ContentType="application/vnd.openxmlformats-officedocument.presentationml.tags+xml"/>
  <Override PartName="/ppt/tags/tag1070.xml" ContentType="application/vnd.openxmlformats-officedocument.presentationml.tags+xml"/>
  <Override PartName="/ppt/tags/tag1071.xml" ContentType="application/vnd.openxmlformats-officedocument.presentationml.tags+xml"/>
  <Override PartName="/ppt/tags/tag1072.xml" ContentType="application/vnd.openxmlformats-officedocument.presentationml.tags+xml"/>
  <Override PartName="/ppt/tags/tag1073.xml" ContentType="application/vnd.openxmlformats-officedocument.presentationml.tags+xml"/>
  <Override PartName="/ppt/tags/tag1074.xml" ContentType="application/vnd.openxmlformats-officedocument.presentationml.tags+xml"/>
  <Override PartName="/ppt/tags/tag1075.xml" ContentType="application/vnd.openxmlformats-officedocument.presentationml.tags+xml"/>
  <Override PartName="/ppt/tags/tag1076.xml" ContentType="application/vnd.openxmlformats-officedocument.presentationml.tags+xml"/>
  <Override PartName="/ppt/tags/tag1077.xml" ContentType="application/vnd.openxmlformats-officedocument.presentationml.tags+xml"/>
  <Override PartName="/ppt/tags/tag1078.xml" ContentType="application/vnd.openxmlformats-officedocument.presentationml.tags+xml"/>
  <Override PartName="/ppt/tags/tag1079.xml" ContentType="application/vnd.openxmlformats-officedocument.presentationml.tags+xml"/>
  <Override PartName="/ppt/tags/tag1080.xml" ContentType="application/vnd.openxmlformats-officedocument.presentationml.tags+xml"/>
  <Override PartName="/ppt/tags/tag1081.xml" ContentType="application/vnd.openxmlformats-officedocument.presentationml.tags+xml"/>
  <Override PartName="/ppt/tags/tag1082.xml" ContentType="application/vnd.openxmlformats-officedocument.presentationml.tags+xml"/>
  <Override PartName="/ppt/tags/tag1083.xml" ContentType="application/vnd.openxmlformats-officedocument.presentationml.tags+xml"/>
  <Override PartName="/ppt/tags/tag1084.xml" ContentType="application/vnd.openxmlformats-officedocument.presentationml.tags+xml"/>
  <Override PartName="/ppt/tags/tag1085.xml" ContentType="application/vnd.openxmlformats-officedocument.presentationml.tags+xml"/>
  <Override PartName="/ppt/tags/tag1086.xml" ContentType="application/vnd.openxmlformats-officedocument.presentationml.tags+xml"/>
  <Override PartName="/ppt/tags/tag1087.xml" ContentType="application/vnd.openxmlformats-officedocument.presentationml.tags+xml"/>
  <Override PartName="/ppt/tags/tag1088.xml" ContentType="application/vnd.openxmlformats-officedocument.presentationml.tags+xml"/>
  <Override PartName="/ppt/tags/tag1089.xml" ContentType="application/vnd.openxmlformats-officedocument.presentationml.tags+xml"/>
  <Override PartName="/ppt/tags/tag1090.xml" ContentType="application/vnd.openxmlformats-officedocument.presentationml.tags+xml"/>
  <Override PartName="/ppt/tags/tag1091.xml" ContentType="application/vnd.openxmlformats-officedocument.presentationml.tags+xml"/>
  <Override PartName="/ppt/tags/tag1092.xml" ContentType="application/vnd.openxmlformats-officedocument.presentationml.tags+xml"/>
  <Override PartName="/ppt/tags/tag1093.xml" ContentType="application/vnd.openxmlformats-officedocument.presentationml.tags+xml"/>
  <Override PartName="/ppt/tags/tag1094.xml" ContentType="application/vnd.openxmlformats-officedocument.presentationml.tags+xml"/>
  <Override PartName="/ppt/tags/tag1095.xml" ContentType="application/vnd.openxmlformats-officedocument.presentationml.tags+xml"/>
  <Override PartName="/ppt/tags/tag1096.xml" ContentType="application/vnd.openxmlformats-officedocument.presentationml.tags+xml"/>
  <Override PartName="/ppt/tags/tag1097.xml" ContentType="application/vnd.openxmlformats-officedocument.presentationml.tags+xml"/>
  <Override PartName="/ppt/tags/tag1098.xml" ContentType="application/vnd.openxmlformats-officedocument.presentationml.tags+xml"/>
  <Override PartName="/ppt/tags/tag1099.xml" ContentType="application/vnd.openxmlformats-officedocument.presentationml.tags+xml"/>
  <Override PartName="/ppt/tags/tag1100.xml" ContentType="application/vnd.openxmlformats-officedocument.presentationml.tags+xml"/>
  <Override PartName="/ppt/tags/tag1101.xml" ContentType="application/vnd.openxmlformats-officedocument.presentationml.tags+xml"/>
  <Override PartName="/ppt/tags/tag1102.xml" ContentType="application/vnd.openxmlformats-officedocument.presentationml.tags+xml"/>
  <Override PartName="/ppt/tags/tag1103.xml" ContentType="application/vnd.openxmlformats-officedocument.presentationml.tags+xml"/>
  <Override PartName="/ppt/tags/tag1104.xml" ContentType="application/vnd.openxmlformats-officedocument.presentationml.tags+xml"/>
  <Override PartName="/ppt/tags/tag1105.xml" ContentType="application/vnd.openxmlformats-officedocument.presentationml.tags+xml"/>
  <Override PartName="/ppt/tags/tag1106.xml" ContentType="application/vnd.openxmlformats-officedocument.presentationml.tags+xml"/>
  <Override PartName="/ppt/tags/tag1107.xml" ContentType="application/vnd.openxmlformats-officedocument.presentationml.tags+xml"/>
  <Override PartName="/ppt/tags/tag1108.xml" ContentType="application/vnd.openxmlformats-officedocument.presentationml.tags+xml"/>
  <Override PartName="/ppt/tags/tag1109.xml" ContentType="application/vnd.openxmlformats-officedocument.presentationml.tags+xml"/>
  <Override PartName="/ppt/tags/tag1110.xml" ContentType="application/vnd.openxmlformats-officedocument.presentationml.tags+xml"/>
  <Override PartName="/ppt/tags/tag1111.xml" ContentType="application/vnd.openxmlformats-officedocument.presentationml.tags+xml"/>
  <Override PartName="/ppt/tags/tag1112.xml" ContentType="application/vnd.openxmlformats-officedocument.presentationml.tags+xml"/>
  <Override PartName="/ppt/tags/tag1113.xml" ContentType="application/vnd.openxmlformats-officedocument.presentationml.tags+xml"/>
  <Override PartName="/ppt/tags/tag1114.xml" ContentType="application/vnd.openxmlformats-officedocument.presentationml.tags+xml"/>
  <Override PartName="/ppt/tags/tag1115.xml" ContentType="application/vnd.openxmlformats-officedocument.presentationml.tags+xml"/>
  <Override PartName="/ppt/tags/tag1116.xml" ContentType="application/vnd.openxmlformats-officedocument.presentationml.tags+xml"/>
  <Override PartName="/ppt/tags/tag1117.xml" ContentType="application/vnd.openxmlformats-officedocument.presentationml.tags+xml"/>
  <Override PartName="/ppt/tags/tag1118.xml" ContentType="application/vnd.openxmlformats-officedocument.presentationml.tags+xml"/>
  <Override PartName="/ppt/tags/tag1119.xml" ContentType="application/vnd.openxmlformats-officedocument.presentationml.tags+xml"/>
  <Override PartName="/ppt/tags/tag1120.xml" ContentType="application/vnd.openxmlformats-officedocument.presentationml.tags+xml"/>
  <Override PartName="/ppt/tags/tag1121.xml" ContentType="application/vnd.openxmlformats-officedocument.presentationml.tags+xml"/>
  <Override PartName="/ppt/tags/tag1122.xml" ContentType="application/vnd.openxmlformats-officedocument.presentationml.tags+xml"/>
  <Override PartName="/ppt/tags/tag1123.xml" ContentType="application/vnd.openxmlformats-officedocument.presentationml.tags+xml"/>
  <Override PartName="/ppt/tags/tag1124.xml" ContentType="application/vnd.openxmlformats-officedocument.presentationml.tags+xml"/>
  <Override PartName="/ppt/tags/tag1125.xml" ContentType="application/vnd.openxmlformats-officedocument.presentationml.tags+xml"/>
  <Override PartName="/ppt/tags/tag1126.xml" ContentType="application/vnd.openxmlformats-officedocument.presentationml.tags+xml"/>
  <Override PartName="/ppt/tags/tag1127.xml" ContentType="application/vnd.openxmlformats-officedocument.presentationml.tags+xml"/>
  <Override PartName="/ppt/tags/tag1128.xml" ContentType="application/vnd.openxmlformats-officedocument.presentationml.tags+xml"/>
  <Override PartName="/ppt/tags/tag1129.xml" ContentType="application/vnd.openxmlformats-officedocument.presentationml.tags+xml"/>
  <Override PartName="/ppt/tags/tag1130.xml" ContentType="application/vnd.openxmlformats-officedocument.presentationml.tags+xml"/>
  <Override PartName="/ppt/tags/tag1131.xml" ContentType="application/vnd.openxmlformats-officedocument.presentationml.tags+xml"/>
  <Override PartName="/ppt/tags/tag1132.xml" ContentType="application/vnd.openxmlformats-officedocument.presentationml.tags+xml"/>
  <Override PartName="/ppt/tags/tag1133.xml" ContentType="application/vnd.openxmlformats-officedocument.presentationml.tags+xml"/>
  <Override PartName="/ppt/tags/tag1134.xml" ContentType="application/vnd.openxmlformats-officedocument.presentationml.tags+xml"/>
  <Override PartName="/ppt/tags/tag1135.xml" ContentType="application/vnd.openxmlformats-officedocument.presentationml.tags+xml"/>
  <Override PartName="/ppt/tags/tag1136.xml" ContentType="application/vnd.openxmlformats-officedocument.presentationml.tags+xml"/>
  <Override PartName="/ppt/tags/tag1137.xml" ContentType="application/vnd.openxmlformats-officedocument.presentationml.tags+xml"/>
  <Override PartName="/ppt/tags/tag1138.xml" ContentType="application/vnd.openxmlformats-officedocument.presentationml.tags+xml"/>
  <Override PartName="/ppt/tags/tag1139.xml" ContentType="application/vnd.openxmlformats-officedocument.presentationml.tags+xml"/>
  <Override PartName="/ppt/tags/tag1140.xml" ContentType="application/vnd.openxmlformats-officedocument.presentationml.tags+xml"/>
  <Override PartName="/ppt/tags/tag1141.xml" ContentType="application/vnd.openxmlformats-officedocument.presentationml.tags+xml"/>
  <Override PartName="/ppt/tags/tag1142.xml" ContentType="application/vnd.openxmlformats-officedocument.presentationml.tags+xml"/>
  <Override PartName="/ppt/tags/tag1143.xml" ContentType="application/vnd.openxmlformats-officedocument.presentationml.tags+xml"/>
  <Override PartName="/ppt/tags/tag1144.xml" ContentType="application/vnd.openxmlformats-officedocument.presentationml.tags+xml"/>
  <Override PartName="/ppt/tags/tag1145.xml" ContentType="application/vnd.openxmlformats-officedocument.presentationml.tags+xml"/>
  <Override PartName="/ppt/tags/tag1146.xml" ContentType="application/vnd.openxmlformats-officedocument.presentationml.tags+xml"/>
  <Override PartName="/ppt/tags/tag1147.xml" ContentType="application/vnd.openxmlformats-officedocument.presentationml.tags+xml"/>
  <Override PartName="/ppt/tags/tag1148.xml" ContentType="application/vnd.openxmlformats-officedocument.presentationml.tags+xml"/>
  <Override PartName="/ppt/tags/tag1149.xml" ContentType="application/vnd.openxmlformats-officedocument.presentationml.tags+xml"/>
  <Override PartName="/ppt/tags/tag1150.xml" ContentType="application/vnd.openxmlformats-officedocument.presentationml.tags+xml"/>
  <Override PartName="/ppt/tags/tag1151.xml" ContentType="application/vnd.openxmlformats-officedocument.presentationml.tags+xml"/>
  <Override PartName="/ppt/tags/tag1152.xml" ContentType="application/vnd.openxmlformats-officedocument.presentationml.tags+xml"/>
  <Override PartName="/ppt/tags/tag1153.xml" ContentType="application/vnd.openxmlformats-officedocument.presentationml.tags+xml"/>
  <Override PartName="/ppt/tags/tag1154.xml" ContentType="application/vnd.openxmlformats-officedocument.presentationml.tags+xml"/>
  <Override PartName="/ppt/tags/tag1155.xml" ContentType="application/vnd.openxmlformats-officedocument.presentationml.tags+xml"/>
  <Override PartName="/ppt/tags/tag1156.xml" ContentType="application/vnd.openxmlformats-officedocument.presentationml.tags+xml"/>
  <Override PartName="/ppt/tags/tag1157.xml" ContentType="application/vnd.openxmlformats-officedocument.presentationml.tags+xml"/>
  <Override PartName="/ppt/tags/tag1158.xml" ContentType="application/vnd.openxmlformats-officedocument.presentationml.tags+xml"/>
  <Override PartName="/ppt/tags/tag1159.xml" ContentType="application/vnd.openxmlformats-officedocument.presentationml.tags+xml"/>
  <Override PartName="/ppt/tags/tag1160.xml" ContentType="application/vnd.openxmlformats-officedocument.presentationml.tags+xml"/>
  <Override PartName="/ppt/tags/tag1161.xml" ContentType="application/vnd.openxmlformats-officedocument.presentationml.tags+xml"/>
  <Override PartName="/ppt/tags/tag1162.xml" ContentType="application/vnd.openxmlformats-officedocument.presentationml.tags+xml"/>
  <Override PartName="/ppt/tags/tag1163.xml" ContentType="application/vnd.openxmlformats-officedocument.presentationml.tags+xml"/>
  <Override PartName="/ppt/tags/tag1164.xml" ContentType="application/vnd.openxmlformats-officedocument.presentationml.tags+xml"/>
  <Override PartName="/ppt/tags/tag1165.xml" ContentType="application/vnd.openxmlformats-officedocument.presentationml.tags+xml"/>
  <Override PartName="/ppt/tags/tag1166.xml" ContentType="application/vnd.openxmlformats-officedocument.presentationml.tags+xml"/>
  <Override PartName="/ppt/tags/tag1167.xml" ContentType="application/vnd.openxmlformats-officedocument.presentationml.tags+xml"/>
  <Override PartName="/ppt/tags/tag1168.xml" ContentType="application/vnd.openxmlformats-officedocument.presentationml.tags+xml"/>
  <Override PartName="/ppt/tags/tag1169.xml" ContentType="application/vnd.openxmlformats-officedocument.presentationml.tags+xml"/>
  <Override PartName="/ppt/tags/tag1170.xml" ContentType="application/vnd.openxmlformats-officedocument.presentationml.tags+xml"/>
  <Override PartName="/ppt/tags/tag1171.xml" ContentType="application/vnd.openxmlformats-officedocument.presentationml.tags+xml"/>
  <Override PartName="/ppt/tags/tag1172.xml" ContentType="application/vnd.openxmlformats-officedocument.presentationml.tags+xml"/>
  <Override PartName="/ppt/tags/tag1173.xml" ContentType="application/vnd.openxmlformats-officedocument.presentationml.tags+xml"/>
  <Override PartName="/ppt/tags/tag1174.xml" ContentType="application/vnd.openxmlformats-officedocument.presentationml.tags+xml"/>
  <Override PartName="/ppt/tags/tag1175.xml" ContentType="application/vnd.openxmlformats-officedocument.presentationml.tags+xml"/>
  <Override PartName="/ppt/tags/tag1176.xml" ContentType="application/vnd.openxmlformats-officedocument.presentationml.tags+xml"/>
  <Override PartName="/ppt/tags/tag1177.xml" ContentType="application/vnd.openxmlformats-officedocument.presentationml.tags+xml"/>
  <Override PartName="/ppt/tags/tag1178.xml" ContentType="application/vnd.openxmlformats-officedocument.presentationml.tags+xml"/>
  <Override PartName="/ppt/tags/tag1179.xml" ContentType="application/vnd.openxmlformats-officedocument.presentationml.tags+xml"/>
  <Override PartName="/ppt/tags/tag1180.xml" ContentType="application/vnd.openxmlformats-officedocument.presentationml.tags+xml"/>
  <Override PartName="/ppt/tags/tag1181.xml" ContentType="application/vnd.openxmlformats-officedocument.presentationml.tags+xml"/>
  <Override PartName="/ppt/tags/tag1182.xml" ContentType="application/vnd.openxmlformats-officedocument.presentationml.tags+xml"/>
  <Override PartName="/ppt/tags/tag1183.xml" ContentType="application/vnd.openxmlformats-officedocument.presentationml.tags+xml"/>
  <Override PartName="/ppt/tags/tag1184.xml" ContentType="application/vnd.openxmlformats-officedocument.presentationml.tags+xml"/>
  <Override PartName="/ppt/tags/tag1185.xml" ContentType="application/vnd.openxmlformats-officedocument.presentationml.tags+xml"/>
  <Override PartName="/ppt/tags/tag1186.xml" ContentType="application/vnd.openxmlformats-officedocument.presentationml.tags+xml"/>
  <Override PartName="/ppt/tags/tag1187.xml" ContentType="application/vnd.openxmlformats-officedocument.presentationml.tags+xml"/>
  <Override PartName="/ppt/tags/tag1188.xml" ContentType="application/vnd.openxmlformats-officedocument.presentationml.tags+xml"/>
  <Override PartName="/ppt/tags/tag1189.xml" ContentType="application/vnd.openxmlformats-officedocument.presentationml.tags+xml"/>
  <Override PartName="/ppt/tags/tag1190.xml" ContentType="application/vnd.openxmlformats-officedocument.presentationml.tags+xml"/>
  <Override PartName="/ppt/tags/tag1191.xml" ContentType="application/vnd.openxmlformats-officedocument.presentationml.tags+xml"/>
  <Override PartName="/ppt/tags/tag1192.xml" ContentType="application/vnd.openxmlformats-officedocument.presentationml.tags+xml"/>
  <Override PartName="/ppt/tags/tag1193.xml" ContentType="application/vnd.openxmlformats-officedocument.presentationml.tags+xml"/>
  <Override PartName="/ppt/tags/tag1194.xml" ContentType="application/vnd.openxmlformats-officedocument.presentationml.tags+xml"/>
  <Override PartName="/ppt/tags/tag1195.xml" ContentType="application/vnd.openxmlformats-officedocument.presentationml.tags+xml"/>
  <Override PartName="/ppt/tags/tag1196.xml" ContentType="application/vnd.openxmlformats-officedocument.presentationml.tags+xml"/>
  <Override PartName="/ppt/tags/tag1197.xml" ContentType="application/vnd.openxmlformats-officedocument.presentationml.tags+xml"/>
  <Override PartName="/ppt/tags/tag1198.xml" ContentType="application/vnd.openxmlformats-officedocument.presentationml.tags+xml"/>
  <Override PartName="/ppt/tags/tag1199.xml" ContentType="application/vnd.openxmlformats-officedocument.presentationml.tags+xml"/>
  <Override PartName="/ppt/tags/tag1200.xml" ContentType="application/vnd.openxmlformats-officedocument.presentationml.tags+xml"/>
  <Override PartName="/ppt/tags/tag1201.xml" ContentType="application/vnd.openxmlformats-officedocument.presentationml.tags+xml"/>
  <Override PartName="/ppt/tags/tag1202.xml" ContentType="application/vnd.openxmlformats-officedocument.presentationml.tags+xml"/>
  <Override PartName="/ppt/tags/tag1203.xml" ContentType="application/vnd.openxmlformats-officedocument.presentationml.tags+xml"/>
  <Override PartName="/ppt/tags/tag1204.xml" ContentType="application/vnd.openxmlformats-officedocument.presentationml.tags+xml"/>
  <Override PartName="/ppt/tags/tag1205.xml" ContentType="application/vnd.openxmlformats-officedocument.presentationml.tags+xml"/>
  <Override PartName="/ppt/tags/tag1206.xml" ContentType="application/vnd.openxmlformats-officedocument.presentationml.tags+xml"/>
  <Override PartName="/ppt/tags/tag1207.xml" ContentType="application/vnd.openxmlformats-officedocument.presentationml.tags+xml"/>
  <Override PartName="/ppt/tags/tag1208.xml" ContentType="application/vnd.openxmlformats-officedocument.presentationml.tags+xml"/>
  <Override PartName="/ppt/tags/tag1209.xml" ContentType="application/vnd.openxmlformats-officedocument.presentationml.tags+xml"/>
  <Override PartName="/ppt/tags/tag1210.xml" ContentType="application/vnd.openxmlformats-officedocument.presentationml.tags+xml"/>
  <Override PartName="/ppt/tags/tag1211.xml" ContentType="application/vnd.openxmlformats-officedocument.presentationml.tags+xml"/>
  <Override PartName="/ppt/tags/tag1212.xml" ContentType="application/vnd.openxmlformats-officedocument.presentationml.tags+xml"/>
  <Override PartName="/ppt/tags/tag1213.xml" ContentType="application/vnd.openxmlformats-officedocument.presentationml.tags+xml"/>
  <Override PartName="/ppt/tags/tag1214.xml" ContentType="application/vnd.openxmlformats-officedocument.presentationml.tags+xml"/>
  <Override PartName="/ppt/tags/tag1215.xml" ContentType="application/vnd.openxmlformats-officedocument.presentationml.tags+xml"/>
  <Override PartName="/ppt/tags/tag1216.xml" ContentType="application/vnd.openxmlformats-officedocument.presentationml.tags+xml"/>
  <Override PartName="/ppt/tags/tag1217.xml" ContentType="application/vnd.openxmlformats-officedocument.presentationml.tags+xml"/>
  <Override PartName="/ppt/tags/tag1218.xml" ContentType="application/vnd.openxmlformats-officedocument.presentationml.tags+xml"/>
  <Override PartName="/ppt/tags/tag1219.xml" ContentType="application/vnd.openxmlformats-officedocument.presentationml.tags+xml"/>
  <Override PartName="/ppt/tags/tag1220.xml" ContentType="application/vnd.openxmlformats-officedocument.presentationml.tags+xml"/>
  <Override PartName="/ppt/tags/tag1221.xml" ContentType="application/vnd.openxmlformats-officedocument.presentationml.tags+xml"/>
  <Override PartName="/ppt/tags/tag1222.xml" ContentType="application/vnd.openxmlformats-officedocument.presentationml.tags+xml"/>
  <Override PartName="/ppt/tags/tag1223.xml" ContentType="application/vnd.openxmlformats-officedocument.presentationml.tags+xml"/>
  <Override PartName="/ppt/tags/tag1224.xml" ContentType="application/vnd.openxmlformats-officedocument.presentationml.tags+xml"/>
  <Override PartName="/ppt/tags/tag1225.xml" ContentType="application/vnd.openxmlformats-officedocument.presentationml.tags+xml"/>
  <Override PartName="/ppt/tags/tag1226.xml" ContentType="application/vnd.openxmlformats-officedocument.presentationml.tags+xml"/>
  <Override PartName="/ppt/tags/tag1227.xml" ContentType="application/vnd.openxmlformats-officedocument.presentationml.tags+xml"/>
  <Override PartName="/ppt/tags/tag1228.xml" ContentType="application/vnd.openxmlformats-officedocument.presentationml.tags+xml"/>
  <Override PartName="/ppt/tags/tag1229.xml" ContentType="application/vnd.openxmlformats-officedocument.presentationml.tags+xml"/>
  <Override PartName="/ppt/tags/tag1230.xml" ContentType="application/vnd.openxmlformats-officedocument.presentationml.tags+xml"/>
  <Override PartName="/ppt/tags/tag1231.xml" ContentType="application/vnd.openxmlformats-officedocument.presentationml.tags+xml"/>
  <Override PartName="/ppt/tags/tag1232.xml" ContentType="application/vnd.openxmlformats-officedocument.presentationml.tags+xml"/>
  <Override PartName="/ppt/tags/tag1233.xml" ContentType="application/vnd.openxmlformats-officedocument.presentationml.tags+xml"/>
  <Override PartName="/ppt/tags/tag1234.xml" ContentType="application/vnd.openxmlformats-officedocument.presentationml.tags+xml"/>
  <Override PartName="/ppt/tags/tag1235.xml" ContentType="application/vnd.openxmlformats-officedocument.presentationml.tags+xml"/>
  <Override PartName="/ppt/tags/tag1236.xml" ContentType="application/vnd.openxmlformats-officedocument.presentationml.tags+xml"/>
  <Override PartName="/ppt/tags/tag1237.xml" ContentType="application/vnd.openxmlformats-officedocument.presentationml.tags+xml"/>
  <Override PartName="/ppt/tags/tag1238.xml" ContentType="application/vnd.openxmlformats-officedocument.presentationml.tags+xml"/>
  <Override PartName="/ppt/tags/tag1239.xml" ContentType="application/vnd.openxmlformats-officedocument.presentationml.tags+xml"/>
  <Override PartName="/ppt/tags/tag1240.xml" ContentType="application/vnd.openxmlformats-officedocument.presentationml.tags+xml"/>
  <Override PartName="/ppt/tags/tag1241.xml" ContentType="application/vnd.openxmlformats-officedocument.presentationml.tags+xml"/>
  <Override PartName="/ppt/tags/tag1242.xml" ContentType="application/vnd.openxmlformats-officedocument.presentationml.tags+xml"/>
  <Override PartName="/ppt/tags/tag1243.xml" ContentType="application/vnd.openxmlformats-officedocument.presentationml.tags+xml"/>
  <Override PartName="/ppt/tags/tag1244.xml" ContentType="application/vnd.openxmlformats-officedocument.presentationml.tags+xml"/>
  <Override PartName="/ppt/tags/tag1245.xml" ContentType="application/vnd.openxmlformats-officedocument.presentationml.tags+xml"/>
  <Override PartName="/ppt/tags/tag1246.xml" ContentType="application/vnd.openxmlformats-officedocument.presentationml.tags+xml"/>
  <Override PartName="/ppt/tags/tag1247.xml" ContentType="application/vnd.openxmlformats-officedocument.presentationml.tags+xml"/>
  <Override PartName="/ppt/tags/tag1248.xml" ContentType="application/vnd.openxmlformats-officedocument.presentationml.tags+xml"/>
  <Override PartName="/ppt/tags/tag1249.xml" ContentType="application/vnd.openxmlformats-officedocument.presentationml.tags+xml"/>
  <Override PartName="/ppt/tags/tag1250.xml" ContentType="application/vnd.openxmlformats-officedocument.presentationml.tags+xml"/>
  <Override PartName="/ppt/tags/tag1251.xml" ContentType="application/vnd.openxmlformats-officedocument.presentationml.tags+xml"/>
  <Override PartName="/ppt/tags/tag1252.xml" ContentType="application/vnd.openxmlformats-officedocument.presentationml.tags+xml"/>
  <Override PartName="/ppt/tags/tag1253.xml" ContentType="application/vnd.openxmlformats-officedocument.presentationml.tags+xml"/>
  <Override PartName="/ppt/tags/tag1254.xml" ContentType="application/vnd.openxmlformats-officedocument.presentationml.tags+xml"/>
  <Override PartName="/ppt/tags/tag1255.xml" ContentType="application/vnd.openxmlformats-officedocument.presentationml.tags+xml"/>
  <Override PartName="/ppt/tags/tag1256.xml" ContentType="application/vnd.openxmlformats-officedocument.presentationml.tags+xml"/>
  <Override PartName="/ppt/tags/tag1257.xml" ContentType="application/vnd.openxmlformats-officedocument.presentationml.tags+xml"/>
  <Override PartName="/ppt/tags/tag1258.xml" ContentType="application/vnd.openxmlformats-officedocument.presentationml.tags+xml"/>
  <Override PartName="/ppt/tags/tag1259.xml" ContentType="application/vnd.openxmlformats-officedocument.presentationml.tags+xml"/>
  <Override PartName="/ppt/tags/tag1260.xml" ContentType="application/vnd.openxmlformats-officedocument.presentationml.tags+xml"/>
  <Override PartName="/ppt/tags/tag1261.xml" ContentType="application/vnd.openxmlformats-officedocument.presentationml.tags+xml"/>
  <Override PartName="/ppt/tags/tag1262.xml" ContentType="application/vnd.openxmlformats-officedocument.presentationml.tags+xml"/>
  <Override PartName="/ppt/tags/tag1263.xml" ContentType="application/vnd.openxmlformats-officedocument.presentationml.tags+xml"/>
  <Override PartName="/ppt/tags/tag1264.xml" ContentType="application/vnd.openxmlformats-officedocument.presentationml.tags+xml"/>
  <Override PartName="/ppt/tags/tag1265.xml" ContentType="application/vnd.openxmlformats-officedocument.presentationml.tags+xml"/>
  <Override PartName="/ppt/tags/tag1266.xml" ContentType="application/vnd.openxmlformats-officedocument.presentationml.tags+xml"/>
  <Override PartName="/ppt/tags/tag1267.xml" ContentType="application/vnd.openxmlformats-officedocument.presentationml.tags+xml"/>
  <Override PartName="/ppt/tags/tag1268.xml" ContentType="application/vnd.openxmlformats-officedocument.presentationml.tags+xml"/>
  <Override PartName="/ppt/tags/tag1269.xml" ContentType="application/vnd.openxmlformats-officedocument.presentationml.tags+xml"/>
  <Override PartName="/ppt/tags/tag1270.xml" ContentType="application/vnd.openxmlformats-officedocument.presentationml.tags+xml"/>
  <Override PartName="/ppt/tags/tag1271.xml" ContentType="application/vnd.openxmlformats-officedocument.presentationml.tags+xml"/>
  <Override PartName="/ppt/tags/tag1272.xml" ContentType="application/vnd.openxmlformats-officedocument.presentationml.tags+xml"/>
  <Override PartName="/ppt/tags/tag1273.xml" ContentType="application/vnd.openxmlformats-officedocument.presentationml.tags+xml"/>
  <Override PartName="/ppt/tags/tag1274.xml" ContentType="application/vnd.openxmlformats-officedocument.presentationml.tags+xml"/>
  <Override PartName="/ppt/tags/tag1275.xml" ContentType="application/vnd.openxmlformats-officedocument.presentationml.tags+xml"/>
  <Override PartName="/ppt/tags/tag1276.xml" ContentType="application/vnd.openxmlformats-officedocument.presentationml.tags+xml"/>
  <Override PartName="/ppt/tags/tag1277.xml" ContentType="application/vnd.openxmlformats-officedocument.presentationml.tags+xml"/>
  <Override PartName="/ppt/tags/tag1278.xml" ContentType="application/vnd.openxmlformats-officedocument.presentationml.tags+xml"/>
  <Override PartName="/ppt/tags/tag1279.xml" ContentType="application/vnd.openxmlformats-officedocument.presentationml.tags+xml"/>
  <Override PartName="/ppt/tags/tag1280.xml" ContentType="application/vnd.openxmlformats-officedocument.presentationml.tags+xml"/>
  <Override PartName="/ppt/tags/tag1281.xml" ContentType="application/vnd.openxmlformats-officedocument.presentationml.tags+xml"/>
  <Override PartName="/ppt/tags/tag1282.xml" ContentType="application/vnd.openxmlformats-officedocument.presentationml.tags+xml"/>
  <Override PartName="/ppt/tags/tag1283.xml" ContentType="application/vnd.openxmlformats-officedocument.presentationml.tags+xml"/>
  <Override PartName="/ppt/tags/tag1284.xml" ContentType="application/vnd.openxmlformats-officedocument.presentationml.tags+xml"/>
  <Override PartName="/ppt/tags/tag1285.xml" ContentType="application/vnd.openxmlformats-officedocument.presentationml.tags+xml"/>
  <Override PartName="/ppt/tags/tag1286.xml" ContentType="application/vnd.openxmlformats-officedocument.presentationml.tags+xml"/>
  <Override PartName="/ppt/tags/tag1287.xml" ContentType="application/vnd.openxmlformats-officedocument.presentationml.tags+xml"/>
  <Override PartName="/ppt/tags/tag1288.xml" ContentType="application/vnd.openxmlformats-officedocument.presentationml.tags+xml"/>
  <Override PartName="/ppt/tags/tag1289.xml" ContentType="application/vnd.openxmlformats-officedocument.presentationml.tags+xml"/>
  <Override PartName="/ppt/tags/tag1290.xml" ContentType="application/vnd.openxmlformats-officedocument.presentationml.tags+xml"/>
  <Override PartName="/ppt/tags/tag1291.xml" ContentType="application/vnd.openxmlformats-officedocument.presentationml.tags+xml"/>
  <Override PartName="/ppt/tags/tag1292.xml" ContentType="application/vnd.openxmlformats-officedocument.presentationml.tags+xml"/>
  <Override PartName="/ppt/tags/tag1293.xml" ContentType="application/vnd.openxmlformats-officedocument.presentationml.tags+xml"/>
  <Override PartName="/ppt/tags/tag1294.xml" ContentType="application/vnd.openxmlformats-officedocument.presentationml.tags+xml"/>
  <Override PartName="/ppt/tags/tag1295.xml" ContentType="application/vnd.openxmlformats-officedocument.presentationml.tags+xml"/>
  <Override PartName="/ppt/tags/tag1296.xml" ContentType="application/vnd.openxmlformats-officedocument.presentationml.tags+xml"/>
  <Override PartName="/ppt/tags/tag1297.xml" ContentType="application/vnd.openxmlformats-officedocument.presentationml.tags+xml"/>
  <Override PartName="/ppt/tags/tag1298.xml" ContentType="application/vnd.openxmlformats-officedocument.presentationml.tags+xml"/>
  <Override PartName="/ppt/tags/tag1299.xml" ContentType="application/vnd.openxmlformats-officedocument.presentationml.tags+xml"/>
  <Override PartName="/ppt/tags/tag1300.xml" ContentType="application/vnd.openxmlformats-officedocument.presentationml.tags+xml"/>
  <Override PartName="/ppt/tags/tag1301.xml" ContentType="application/vnd.openxmlformats-officedocument.presentationml.tags+xml"/>
  <Override PartName="/ppt/tags/tag1302.xml" ContentType="application/vnd.openxmlformats-officedocument.presentationml.tags+xml"/>
  <Override PartName="/ppt/tags/tag1303.xml" ContentType="application/vnd.openxmlformats-officedocument.presentationml.tags+xml"/>
  <Override PartName="/ppt/tags/tag1304.xml" ContentType="application/vnd.openxmlformats-officedocument.presentationml.tags+xml"/>
  <Override PartName="/ppt/tags/tag1305.xml" ContentType="application/vnd.openxmlformats-officedocument.presentationml.tags+xml"/>
  <Override PartName="/ppt/tags/tag1306.xml" ContentType="application/vnd.openxmlformats-officedocument.presentationml.tags+xml"/>
  <Override PartName="/ppt/tags/tag1307.xml" ContentType="application/vnd.openxmlformats-officedocument.presentationml.tags+xml"/>
  <Override PartName="/ppt/tags/tag1308.xml" ContentType="application/vnd.openxmlformats-officedocument.presentationml.tags+xml"/>
  <Override PartName="/ppt/tags/tag1309.xml" ContentType="application/vnd.openxmlformats-officedocument.presentationml.tags+xml"/>
  <Override PartName="/ppt/tags/tag1310.xml" ContentType="application/vnd.openxmlformats-officedocument.presentationml.tags+xml"/>
  <Override PartName="/ppt/tags/tag1311.xml" ContentType="application/vnd.openxmlformats-officedocument.presentationml.tags+xml"/>
  <Override PartName="/ppt/tags/tag1312.xml" ContentType="application/vnd.openxmlformats-officedocument.presentationml.tags+xml"/>
  <Override PartName="/ppt/tags/tag1313.xml" ContentType="application/vnd.openxmlformats-officedocument.presentationml.tags+xml"/>
  <Override PartName="/ppt/tags/tag1314.xml" ContentType="application/vnd.openxmlformats-officedocument.presentationml.tags+xml"/>
  <Override PartName="/ppt/tags/tag1315.xml" ContentType="application/vnd.openxmlformats-officedocument.presentationml.tags+xml"/>
  <Override PartName="/ppt/tags/tag1316.xml" ContentType="application/vnd.openxmlformats-officedocument.presentationml.tags+xml"/>
  <Override PartName="/ppt/tags/tag1317.xml" ContentType="application/vnd.openxmlformats-officedocument.presentationml.tags+xml"/>
  <Override PartName="/ppt/tags/tag1318.xml" ContentType="application/vnd.openxmlformats-officedocument.presentationml.tags+xml"/>
  <Override PartName="/ppt/tags/tag1319.xml" ContentType="application/vnd.openxmlformats-officedocument.presentationml.tags+xml"/>
  <Override PartName="/ppt/tags/tag1320.xml" ContentType="application/vnd.openxmlformats-officedocument.presentationml.tags+xml"/>
  <Override PartName="/ppt/tags/tag1321.xml" ContentType="application/vnd.openxmlformats-officedocument.presentationml.tags+xml"/>
  <Override PartName="/ppt/tags/tag1322.xml" ContentType="application/vnd.openxmlformats-officedocument.presentationml.tags+xml"/>
  <Override PartName="/ppt/tags/tag1323.xml" ContentType="application/vnd.openxmlformats-officedocument.presentationml.tags+xml"/>
  <Override PartName="/ppt/tags/tag1324.xml" ContentType="application/vnd.openxmlformats-officedocument.presentationml.tags+xml"/>
  <Override PartName="/ppt/tags/tag1325.xml" ContentType="application/vnd.openxmlformats-officedocument.presentationml.tags+xml"/>
  <Override PartName="/ppt/tags/tag1326.xml" ContentType="application/vnd.openxmlformats-officedocument.presentationml.tags+xml"/>
  <Override PartName="/ppt/tags/tag1327.xml" ContentType="application/vnd.openxmlformats-officedocument.presentationml.tags+xml"/>
  <Override PartName="/ppt/tags/tag1328.xml" ContentType="application/vnd.openxmlformats-officedocument.presentationml.tags+xml"/>
  <Override PartName="/ppt/tags/tag1329.xml" ContentType="application/vnd.openxmlformats-officedocument.presentationml.tags+xml"/>
  <Override PartName="/ppt/tags/tag1330.xml" ContentType="application/vnd.openxmlformats-officedocument.presentationml.tags+xml"/>
  <Override PartName="/ppt/tags/tag1331.xml" ContentType="application/vnd.openxmlformats-officedocument.presentationml.tags+xml"/>
  <Override PartName="/ppt/tags/tag1332.xml" ContentType="application/vnd.openxmlformats-officedocument.presentationml.tags+xml"/>
  <Override PartName="/ppt/tags/tag1333.xml" ContentType="application/vnd.openxmlformats-officedocument.presentationml.tags+xml"/>
  <Override PartName="/ppt/tags/tag1334.xml" ContentType="application/vnd.openxmlformats-officedocument.presentationml.tags+xml"/>
  <Override PartName="/ppt/tags/tag1335.xml" ContentType="application/vnd.openxmlformats-officedocument.presentationml.tags+xml"/>
  <Override PartName="/ppt/tags/tag1336.xml" ContentType="application/vnd.openxmlformats-officedocument.presentationml.tags+xml"/>
  <Override PartName="/ppt/tags/tag1337.xml" ContentType="application/vnd.openxmlformats-officedocument.presentationml.tags+xml"/>
  <Override PartName="/ppt/tags/tag1338.xml" ContentType="application/vnd.openxmlformats-officedocument.presentationml.tags+xml"/>
  <Override PartName="/ppt/tags/tag1339.xml" ContentType="application/vnd.openxmlformats-officedocument.presentationml.tags+xml"/>
  <Override PartName="/ppt/tags/tag1340.xml" ContentType="application/vnd.openxmlformats-officedocument.presentationml.tags+xml"/>
  <Override PartName="/ppt/tags/tag1341.xml" ContentType="application/vnd.openxmlformats-officedocument.presentationml.tags+xml"/>
  <Override PartName="/ppt/tags/tag1342.xml" ContentType="application/vnd.openxmlformats-officedocument.presentationml.tags+xml"/>
  <Override PartName="/ppt/tags/tag1343.xml" ContentType="application/vnd.openxmlformats-officedocument.presentationml.tags+xml"/>
  <Override PartName="/ppt/tags/tag1344.xml" ContentType="application/vnd.openxmlformats-officedocument.presentationml.tags+xml"/>
  <Override PartName="/ppt/tags/tag1345.xml" ContentType="application/vnd.openxmlformats-officedocument.presentationml.tags+xml"/>
  <Override PartName="/ppt/tags/tag1346.xml" ContentType="application/vnd.openxmlformats-officedocument.presentationml.tags+xml"/>
  <Override PartName="/ppt/tags/tag1347.xml" ContentType="application/vnd.openxmlformats-officedocument.presentationml.tags+xml"/>
  <Override PartName="/ppt/tags/tag1348.xml" ContentType="application/vnd.openxmlformats-officedocument.presentationml.tags+xml"/>
  <Override PartName="/ppt/tags/tag1349.xml" ContentType="application/vnd.openxmlformats-officedocument.presentationml.tags+xml"/>
  <Override PartName="/ppt/tags/tag1350.xml" ContentType="application/vnd.openxmlformats-officedocument.presentationml.tags+xml"/>
  <Override PartName="/ppt/tags/tag1351.xml" ContentType="application/vnd.openxmlformats-officedocument.presentationml.tags+xml"/>
  <Override PartName="/ppt/tags/tag1352.xml" ContentType="application/vnd.openxmlformats-officedocument.presentationml.tags+xml"/>
  <Override PartName="/ppt/tags/tag1353.xml" ContentType="application/vnd.openxmlformats-officedocument.presentationml.tags+xml"/>
  <Override PartName="/ppt/tags/tag1354.xml" ContentType="application/vnd.openxmlformats-officedocument.presentationml.tags+xml"/>
  <Override PartName="/ppt/tags/tag1355.xml" ContentType="application/vnd.openxmlformats-officedocument.presentationml.tags+xml"/>
  <Override PartName="/ppt/tags/tag1356.xml" ContentType="application/vnd.openxmlformats-officedocument.presentationml.tags+xml"/>
  <Override PartName="/ppt/tags/tag1357.xml" ContentType="application/vnd.openxmlformats-officedocument.presentationml.tags+xml"/>
  <Override PartName="/ppt/tags/tag1358.xml" ContentType="application/vnd.openxmlformats-officedocument.presentationml.tags+xml"/>
  <Override PartName="/ppt/tags/tag1359.xml" ContentType="application/vnd.openxmlformats-officedocument.presentationml.tags+xml"/>
  <Override PartName="/ppt/tags/tag1360.xml" ContentType="application/vnd.openxmlformats-officedocument.presentationml.tags+xml"/>
  <Override PartName="/ppt/tags/tag1361.xml" ContentType="application/vnd.openxmlformats-officedocument.presentationml.tags+xml"/>
  <Override PartName="/ppt/tags/tag1362.xml" ContentType="application/vnd.openxmlformats-officedocument.presentationml.tags+xml"/>
  <Override PartName="/ppt/tags/tag1363.xml" ContentType="application/vnd.openxmlformats-officedocument.presentationml.tags+xml"/>
  <Override PartName="/ppt/tags/tag1364.xml" ContentType="application/vnd.openxmlformats-officedocument.presentationml.tags+xml"/>
  <Override PartName="/ppt/tags/tag1365.xml" ContentType="application/vnd.openxmlformats-officedocument.presentationml.tags+xml"/>
  <Override PartName="/ppt/tags/tag1366.xml" ContentType="application/vnd.openxmlformats-officedocument.presentationml.tags+xml"/>
  <Override PartName="/ppt/tags/tag1367.xml" ContentType="application/vnd.openxmlformats-officedocument.presentationml.tags+xml"/>
  <Override PartName="/ppt/tags/tag1368.xml" ContentType="application/vnd.openxmlformats-officedocument.presentationml.tags+xml"/>
  <Override PartName="/ppt/tags/tag1369.xml" ContentType="application/vnd.openxmlformats-officedocument.presentationml.tags+xml"/>
  <Override PartName="/ppt/tags/tag1370.xml" ContentType="application/vnd.openxmlformats-officedocument.presentationml.tags+xml"/>
  <Override PartName="/ppt/tags/tag1371.xml" ContentType="application/vnd.openxmlformats-officedocument.presentationml.tags+xml"/>
  <Override PartName="/ppt/tags/tag1372.xml" ContentType="application/vnd.openxmlformats-officedocument.presentationml.tags+xml"/>
  <Override PartName="/ppt/tags/tag1373.xml" ContentType="application/vnd.openxmlformats-officedocument.presentationml.tags+xml"/>
  <Override PartName="/ppt/tags/tag1374.xml" ContentType="application/vnd.openxmlformats-officedocument.presentationml.tags+xml"/>
  <Override PartName="/ppt/tags/tag1375.xml" ContentType="application/vnd.openxmlformats-officedocument.presentationml.tags+xml"/>
  <Override PartName="/ppt/tags/tag1376.xml" ContentType="application/vnd.openxmlformats-officedocument.presentationml.tags+xml"/>
  <Override PartName="/ppt/tags/tag1377.xml" ContentType="application/vnd.openxmlformats-officedocument.presentationml.tags+xml"/>
  <Override PartName="/ppt/tags/tag1378.xml" ContentType="application/vnd.openxmlformats-officedocument.presentationml.tags+xml"/>
  <Override PartName="/ppt/tags/tag1379.xml" ContentType="application/vnd.openxmlformats-officedocument.presentationml.tags+xml"/>
  <Override PartName="/ppt/tags/tag1380.xml" ContentType="application/vnd.openxmlformats-officedocument.presentationml.tags+xml"/>
  <Override PartName="/ppt/tags/tag1381.xml" ContentType="application/vnd.openxmlformats-officedocument.presentationml.tags+xml"/>
  <Override PartName="/ppt/tags/tag1382.xml" ContentType="application/vnd.openxmlformats-officedocument.presentationml.tags+xml"/>
  <Override PartName="/ppt/tags/tag1383.xml" ContentType="application/vnd.openxmlformats-officedocument.presentationml.tags+xml"/>
  <Override PartName="/ppt/tags/tag1384.xml" ContentType="application/vnd.openxmlformats-officedocument.presentationml.tags+xml"/>
  <Override PartName="/ppt/tags/tag1385.xml" ContentType="application/vnd.openxmlformats-officedocument.presentationml.tags+xml"/>
  <Override PartName="/ppt/tags/tag1386.xml" ContentType="application/vnd.openxmlformats-officedocument.presentationml.tags+xml"/>
  <Override PartName="/ppt/tags/tag1387.xml" ContentType="application/vnd.openxmlformats-officedocument.presentationml.tags+xml"/>
  <Override PartName="/ppt/tags/tag1388.xml" ContentType="application/vnd.openxmlformats-officedocument.presentationml.tags+xml"/>
  <Override PartName="/ppt/tags/tag1389.xml" ContentType="application/vnd.openxmlformats-officedocument.presentationml.tags+xml"/>
  <Override PartName="/ppt/tags/tag1390.xml" ContentType="application/vnd.openxmlformats-officedocument.presentationml.tags+xml"/>
  <Override PartName="/ppt/tags/tag1391.xml" ContentType="application/vnd.openxmlformats-officedocument.presentationml.tags+xml"/>
  <Override PartName="/ppt/tags/tag1392.xml" ContentType="application/vnd.openxmlformats-officedocument.presentationml.tags+xml"/>
  <Override PartName="/ppt/tags/tag1393.xml" ContentType="application/vnd.openxmlformats-officedocument.presentationml.tags+xml"/>
  <Override PartName="/ppt/tags/tag1394.xml" ContentType="application/vnd.openxmlformats-officedocument.presentationml.tags+xml"/>
  <Override PartName="/ppt/tags/tag1395.xml" ContentType="application/vnd.openxmlformats-officedocument.presentationml.tags+xml"/>
  <Override PartName="/ppt/tags/tag1396.xml" ContentType="application/vnd.openxmlformats-officedocument.presentationml.tags+xml"/>
  <Override PartName="/ppt/tags/tag1397.xml" ContentType="application/vnd.openxmlformats-officedocument.presentationml.tags+xml"/>
  <Override PartName="/ppt/tags/tag1398.xml" ContentType="application/vnd.openxmlformats-officedocument.presentationml.tags+xml"/>
  <Override PartName="/ppt/tags/tag1399.xml" ContentType="application/vnd.openxmlformats-officedocument.presentationml.tags+xml"/>
  <Override PartName="/ppt/tags/tag1400.xml" ContentType="application/vnd.openxmlformats-officedocument.presentationml.tags+xml"/>
  <Override PartName="/ppt/tags/tag1401.xml" ContentType="application/vnd.openxmlformats-officedocument.presentationml.tags+xml"/>
  <Override PartName="/ppt/tags/tag1402.xml" ContentType="application/vnd.openxmlformats-officedocument.presentationml.tags+xml"/>
  <Override PartName="/ppt/tags/tag1403.xml" ContentType="application/vnd.openxmlformats-officedocument.presentationml.tags+xml"/>
  <Override PartName="/ppt/tags/tag1404.xml" ContentType="application/vnd.openxmlformats-officedocument.presentationml.tags+xml"/>
  <Override PartName="/ppt/tags/tag1405.xml" ContentType="application/vnd.openxmlformats-officedocument.presentationml.tags+xml"/>
  <Override PartName="/ppt/tags/tag1406.xml" ContentType="application/vnd.openxmlformats-officedocument.presentationml.tags+xml"/>
  <Override PartName="/ppt/tags/tag1407.xml" ContentType="application/vnd.openxmlformats-officedocument.presentationml.tags+xml"/>
  <Override PartName="/ppt/tags/tag1408.xml" ContentType="application/vnd.openxmlformats-officedocument.presentationml.tags+xml"/>
  <Override PartName="/ppt/tags/tag1409.xml" ContentType="application/vnd.openxmlformats-officedocument.presentationml.tags+xml"/>
  <Override PartName="/ppt/tags/tag1410.xml" ContentType="application/vnd.openxmlformats-officedocument.presentationml.tags+xml"/>
  <Override PartName="/ppt/tags/tag1411.xml" ContentType="application/vnd.openxmlformats-officedocument.presentationml.tags+xml"/>
  <Override PartName="/ppt/tags/tag1412.xml" ContentType="application/vnd.openxmlformats-officedocument.presentationml.tags+xml"/>
  <Override PartName="/ppt/tags/tag1413.xml" ContentType="application/vnd.openxmlformats-officedocument.presentationml.tags+xml"/>
  <Override PartName="/ppt/tags/tag1414.xml" ContentType="application/vnd.openxmlformats-officedocument.presentationml.tags+xml"/>
  <Override PartName="/ppt/tags/tag1415.xml" ContentType="application/vnd.openxmlformats-officedocument.presentationml.tags+xml"/>
  <Override PartName="/ppt/tags/tag1416.xml" ContentType="application/vnd.openxmlformats-officedocument.presentationml.tags+xml"/>
  <Override PartName="/ppt/tags/tag1417.xml" ContentType="application/vnd.openxmlformats-officedocument.presentationml.tags+xml"/>
  <Override PartName="/ppt/tags/tag1418.xml" ContentType="application/vnd.openxmlformats-officedocument.presentationml.tags+xml"/>
  <Override PartName="/ppt/tags/tag1419.xml" ContentType="application/vnd.openxmlformats-officedocument.presentationml.tags+xml"/>
  <Override PartName="/ppt/tags/tag1420.xml" ContentType="application/vnd.openxmlformats-officedocument.presentationml.tags+xml"/>
  <Override PartName="/ppt/tags/tag1421.xml" ContentType="application/vnd.openxmlformats-officedocument.presentationml.tags+xml"/>
  <Override PartName="/ppt/tags/tag1422.xml" ContentType="application/vnd.openxmlformats-officedocument.presentationml.tags+xml"/>
  <Override PartName="/ppt/tags/tag1423.xml" ContentType="application/vnd.openxmlformats-officedocument.presentationml.tags+xml"/>
  <Override PartName="/ppt/tags/tag1424.xml" ContentType="application/vnd.openxmlformats-officedocument.presentationml.tags+xml"/>
  <Override PartName="/ppt/tags/tag1425.xml" ContentType="application/vnd.openxmlformats-officedocument.presentationml.tags+xml"/>
  <Override PartName="/ppt/tags/tag1426.xml" ContentType="application/vnd.openxmlformats-officedocument.presentationml.tags+xml"/>
  <Override PartName="/ppt/tags/tag1427.xml" ContentType="application/vnd.openxmlformats-officedocument.presentationml.tags+xml"/>
  <Override PartName="/ppt/tags/tag1428.xml" ContentType="application/vnd.openxmlformats-officedocument.presentationml.tags+xml"/>
  <Override PartName="/ppt/tags/tag1429.xml" ContentType="application/vnd.openxmlformats-officedocument.presentationml.tags+xml"/>
  <Override PartName="/ppt/tags/tag1430.xml" ContentType="application/vnd.openxmlformats-officedocument.presentationml.tags+xml"/>
  <Override PartName="/ppt/tags/tag1431.xml" ContentType="application/vnd.openxmlformats-officedocument.presentationml.tags+xml"/>
  <Override PartName="/ppt/tags/tag1432.xml" ContentType="application/vnd.openxmlformats-officedocument.presentationml.tags+xml"/>
  <Override PartName="/ppt/tags/tag1433.xml" ContentType="application/vnd.openxmlformats-officedocument.presentationml.tags+xml"/>
  <Override PartName="/ppt/tags/tag1434.xml" ContentType="application/vnd.openxmlformats-officedocument.presentationml.tags+xml"/>
  <Override PartName="/ppt/tags/tag1435.xml" ContentType="application/vnd.openxmlformats-officedocument.presentationml.tags+xml"/>
  <Override PartName="/ppt/tags/tag1436.xml" ContentType="application/vnd.openxmlformats-officedocument.presentationml.tags+xml"/>
  <Override PartName="/ppt/tags/tag1437.xml" ContentType="application/vnd.openxmlformats-officedocument.presentationml.tags+xml"/>
  <Override PartName="/ppt/tags/tag1438.xml" ContentType="application/vnd.openxmlformats-officedocument.presentationml.tags+xml"/>
  <Override PartName="/ppt/tags/tag1439.xml" ContentType="application/vnd.openxmlformats-officedocument.presentationml.tags+xml"/>
  <Override PartName="/ppt/tags/tag1440.xml" ContentType="application/vnd.openxmlformats-officedocument.presentationml.tags+xml"/>
  <Override PartName="/ppt/tags/tag1441.xml" ContentType="application/vnd.openxmlformats-officedocument.presentationml.tags+xml"/>
  <Override PartName="/ppt/tags/tag1442.xml" ContentType="application/vnd.openxmlformats-officedocument.presentationml.tags+xml"/>
  <Override PartName="/ppt/tags/tag1443.xml" ContentType="application/vnd.openxmlformats-officedocument.presentationml.tags+xml"/>
  <Override PartName="/ppt/tags/tag1444.xml" ContentType="application/vnd.openxmlformats-officedocument.presentationml.tags+xml"/>
  <Override PartName="/ppt/tags/tag1445.xml" ContentType="application/vnd.openxmlformats-officedocument.presentationml.tags+xml"/>
  <Override PartName="/ppt/tags/tag1446.xml" ContentType="application/vnd.openxmlformats-officedocument.presentationml.tags+xml"/>
  <Override PartName="/ppt/tags/tag1447.xml" ContentType="application/vnd.openxmlformats-officedocument.presentationml.tags+xml"/>
  <Override PartName="/ppt/tags/tag1448.xml" ContentType="application/vnd.openxmlformats-officedocument.presentationml.tags+xml"/>
  <Override PartName="/ppt/tags/tag1449.xml" ContentType="application/vnd.openxmlformats-officedocument.presentationml.tags+xml"/>
  <Override PartName="/ppt/tags/tag1450.xml" ContentType="application/vnd.openxmlformats-officedocument.presentationml.tags+xml"/>
  <Override PartName="/ppt/tags/tag1451.xml" ContentType="application/vnd.openxmlformats-officedocument.presentationml.tags+xml"/>
  <Override PartName="/ppt/tags/tag1452.xml" ContentType="application/vnd.openxmlformats-officedocument.presentationml.tags+xml"/>
  <Override PartName="/ppt/tags/tag1453.xml" ContentType="application/vnd.openxmlformats-officedocument.presentationml.tags+xml"/>
  <Override PartName="/ppt/tags/tag1454.xml" ContentType="application/vnd.openxmlformats-officedocument.presentationml.tags+xml"/>
  <Override PartName="/ppt/tags/tag1455.xml" ContentType="application/vnd.openxmlformats-officedocument.presentationml.tags+xml"/>
  <Override PartName="/ppt/tags/tag1456.xml" ContentType="application/vnd.openxmlformats-officedocument.presentationml.tags+xml"/>
  <Override PartName="/ppt/tags/tag1457.xml" ContentType="application/vnd.openxmlformats-officedocument.presentationml.tags+xml"/>
  <Override PartName="/ppt/tags/tag1458.xml" ContentType="application/vnd.openxmlformats-officedocument.presentationml.tags+xml"/>
  <Override PartName="/ppt/tags/tag1459.xml" ContentType="application/vnd.openxmlformats-officedocument.presentationml.tags+xml"/>
  <Override PartName="/ppt/tags/tag1460.xml" ContentType="application/vnd.openxmlformats-officedocument.presentationml.tags+xml"/>
  <Override PartName="/ppt/tags/tag1461.xml" ContentType="application/vnd.openxmlformats-officedocument.presentationml.tags+xml"/>
  <Override PartName="/ppt/tags/tag1462.xml" ContentType="application/vnd.openxmlformats-officedocument.presentationml.tags+xml"/>
  <Override PartName="/ppt/tags/tag1463.xml" ContentType="application/vnd.openxmlformats-officedocument.presentationml.tags+xml"/>
  <Override PartName="/ppt/tags/tag1464.xml" ContentType="application/vnd.openxmlformats-officedocument.presentationml.tags+xml"/>
  <Override PartName="/ppt/tags/tag1465.xml" ContentType="application/vnd.openxmlformats-officedocument.presentationml.tags+xml"/>
  <Override PartName="/ppt/tags/tag1466.xml" ContentType="application/vnd.openxmlformats-officedocument.presentationml.tags+xml"/>
  <Override PartName="/ppt/tags/tag1467.xml" ContentType="application/vnd.openxmlformats-officedocument.presentationml.tags+xml"/>
  <Override PartName="/ppt/tags/tag1468.xml" ContentType="application/vnd.openxmlformats-officedocument.presentationml.tags+xml"/>
  <Override PartName="/ppt/tags/tag1469.xml" ContentType="application/vnd.openxmlformats-officedocument.presentationml.tags+xml"/>
  <Override PartName="/ppt/tags/tag1470.xml" ContentType="application/vnd.openxmlformats-officedocument.presentationml.tags+xml"/>
  <Override PartName="/ppt/tags/tag1471.xml" ContentType="application/vnd.openxmlformats-officedocument.presentationml.tags+xml"/>
  <Override PartName="/ppt/tags/tag1472.xml" ContentType="application/vnd.openxmlformats-officedocument.presentationml.tags+xml"/>
  <Override PartName="/ppt/tags/tag1473.xml" ContentType="application/vnd.openxmlformats-officedocument.presentationml.tags+xml"/>
  <Override PartName="/ppt/tags/tag1474.xml" ContentType="application/vnd.openxmlformats-officedocument.presentationml.tags+xml"/>
  <Override PartName="/ppt/tags/tag1475.xml" ContentType="application/vnd.openxmlformats-officedocument.presentationml.tags+xml"/>
  <Override PartName="/ppt/tags/tag1476.xml" ContentType="application/vnd.openxmlformats-officedocument.presentationml.tags+xml"/>
  <Override PartName="/ppt/tags/tag1477.xml" ContentType="application/vnd.openxmlformats-officedocument.presentationml.tags+xml"/>
  <Override PartName="/ppt/tags/tag1478.xml" ContentType="application/vnd.openxmlformats-officedocument.presentationml.tags+xml"/>
  <Override PartName="/ppt/tags/tag1479.xml" ContentType="application/vnd.openxmlformats-officedocument.presentationml.tags+xml"/>
  <Override PartName="/ppt/tags/tag1480.xml" ContentType="application/vnd.openxmlformats-officedocument.presentationml.tags+xml"/>
  <Override PartName="/ppt/tags/tag1481.xml" ContentType="application/vnd.openxmlformats-officedocument.presentationml.tags+xml"/>
  <Override PartName="/ppt/tags/tag1482.xml" ContentType="application/vnd.openxmlformats-officedocument.presentationml.tags+xml"/>
  <Override PartName="/ppt/tags/tag1483.xml" ContentType="application/vnd.openxmlformats-officedocument.presentationml.tags+xml"/>
  <Override PartName="/ppt/tags/tag1484.xml" ContentType="application/vnd.openxmlformats-officedocument.presentationml.tags+xml"/>
  <Override PartName="/ppt/tags/tag1485.xml" ContentType="application/vnd.openxmlformats-officedocument.presentationml.tags+xml"/>
  <Override PartName="/ppt/tags/tag1486.xml" ContentType="application/vnd.openxmlformats-officedocument.presentationml.tags+xml"/>
  <Override PartName="/ppt/tags/tag1487.xml" ContentType="application/vnd.openxmlformats-officedocument.presentationml.tags+xml"/>
  <Override PartName="/ppt/tags/tag1488.xml" ContentType="application/vnd.openxmlformats-officedocument.presentationml.tags+xml"/>
  <Override PartName="/ppt/tags/tag1489.xml" ContentType="application/vnd.openxmlformats-officedocument.presentationml.tags+xml"/>
  <Override PartName="/ppt/tags/tag1490.xml" ContentType="application/vnd.openxmlformats-officedocument.presentationml.tags+xml"/>
  <Override PartName="/ppt/tags/tag1491.xml" ContentType="application/vnd.openxmlformats-officedocument.presentationml.tags+xml"/>
  <Override PartName="/ppt/tags/tag1492.xml" ContentType="application/vnd.openxmlformats-officedocument.presentationml.tags+xml"/>
  <Override PartName="/ppt/tags/tag1493.xml" ContentType="application/vnd.openxmlformats-officedocument.presentationml.tags+xml"/>
  <Override PartName="/ppt/tags/tag1494.xml" ContentType="application/vnd.openxmlformats-officedocument.presentationml.tags+xml"/>
  <Override PartName="/ppt/tags/tag1495.xml" ContentType="application/vnd.openxmlformats-officedocument.presentationml.tags+xml"/>
  <Override PartName="/ppt/tags/tag1496.xml" ContentType="application/vnd.openxmlformats-officedocument.presentationml.tags+xml"/>
  <Override PartName="/ppt/tags/tag1497.xml" ContentType="application/vnd.openxmlformats-officedocument.presentationml.tags+xml"/>
  <Override PartName="/ppt/tags/tag1498.xml" ContentType="application/vnd.openxmlformats-officedocument.presentationml.tags+xml"/>
  <Override PartName="/ppt/tags/tag1499.xml" ContentType="application/vnd.openxmlformats-officedocument.presentationml.tags+xml"/>
  <Override PartName="/ppt/tags/tag1500.xml" ContentType="application/vnd.openxmlformats-officedocument.presentationml.tags+xml"/>
  <Override PartName="/ppt/tags/tag1501.xml" ContentType="application/vnd.openxmlformats-officedocument.presentationml.tags+xml"/>
  <Override PartName="/ppt/tags/tag1502.xml" ContentType="application/vnd.openxmlformats-officedocument.presentationml.tags+xml"/>
  <Override PartName="/ppt/tags/tag1503.xml" ContentType="application/vnd.openxmlformats-officedocument.presentationml.tags+xml"/>
  <Override PartName="/ppt/tags/tag1504.xml" ContentType="application/vnd.openxmlformats-officedocument.presentationml.tags+xml"/>
  <Override PartName="/ppt/tags/tag1505.xml" ContentType="application/vnd.openxmlformats-officedocument.presentationml.tags+xml"/>
  <Override PartName="/ppt/tags/tag1506.xml" ContentType="application/vnd.openxmlformats-officedocument.presentationml.tags+xml"/>
  <Override PartName="/ppt/tags/tag1507.xml" ContentType="application/vnd.openxmlformats-officedocument.presentationml.tags+xml"/>
  <Override PartName="/ppt/tags/tag1508.xml" ContentType="application/vnd.openxmlformats-officedocument.presentationml.tags+xml"/>
  <Override PartName="/ppt/tags/tag1509.xml" ContentType="application/vnd.openxmlformats-officedocument.presentationml.tags+xml"/>
  <Override PartName="/ppt/tags/tag1510.xml" ContentType="application/vnd.openxmlformats-officedocument.presentationml.tags+xml"/>
  <Override PartName="/ppt/tags/tag1511.xml" ContentType="application/vnd.openxmlformats-officedocument.presentationml.tags+xml"/>
  <Override PartName="/ppt/tags/tag1512.xml" ContentType="application/vnd.openxmlformats-officedocument.presentationml.tags+xml"/>
  <Override PartName="/ppt/tags/tag1513.xml" ContentType="application/vnd.openxmlformats-officedocument.presentationml.tags+xml"/>
  <Override PartName="/ppt/tags/tag1514.xml" ContentType="application/vnd.openxmlformats-officedocument.presentationml.tags+xml"/>
  <Override PartName="/ppt/tags/tag1515.xml" ContentType="application/vnd.openxmlformats-officedocument.presentationml.tags+xml"/>
  <Override PartName="/ppt/tags/tag1516.xml" ContentType="application/vnd.openxmlformats-officedocument.presentationml.tags+xml"/>
  <Override PartName="/ppt/tags/tag1517.xml" ContentType="application/vnd.openxmlformats-officedocument.presentationml.tags+xml"/>
  <Override PartName="/ppt/tags/tag1518.xml" ContentType="application/vnd.openxmlformats-officedocument.presentationml.tags+xml"/>
  <Override PartName="/ppt/tags/tag1519.xml" ContentType="application/vnd.openxmlformats-officedocument.presentationml.tags+xml"/>
  <Override PartName="/ppt/tags/tag1520.xml" ContentType="application/vnd.openxmlformats-officedocument.presentationml.tags+xml"/>
  <Override PartName="/ppt/tags/tag1521.xml" ContentType="application/vnd.openxmlformats-officedocument.presentationml.tags+xml"/>
  <Override PartName="/ppt/tags/tag1522.xml" ContentType="application/vnd.openxmlformats-officedocument.presentationml.tags+xml"/>
  <Override PartName="/ppt/tags/tag1523.xml" ContentType="application/vnd.openxmlformats-officedocument.presentationml.tags+xml"/>
  <Override PartName="/ppt/tags/tag1524.xml" ContentType="application/vnd.openxmlformats-officedocument.presentationml.tags+xml"/>
  <Override PartName="/ppt/tags/tag1525.xml" ContentType="application/vnd.openxmlformats-officedocument.presentationml.tags+xml"/>
  <Override PartName="/ppt/tags/tag1526.xml" ContentType="application/vnd.openxmlformats-officedocument.presentationml.tags+xml"/>
  <Override PartName="/ppt/tags/tag1527.xml" ContentType="application/vnd.openxmlformats-officedocument.presentationml.tags+xml"/>
  <Override PartName="/ppt/tags/tag1528.xml" ContentType="application/vnd.openxmlformats-officedocument.presentationml.tags+xml"/>
  <Override PartName="/ppt/tags/tag1529.xml" ContentType="application/vnd.openxmlformats-officedocument.presentationml.tags+xml"/>
  <Override PartName="/ppt/tags/tag1530.xml" ContentType="application/vnd.openxmlformats-officedocument.presentationml.tags+xml"/>
  <Override PartName="/ppt/tags/tag1531.xml" ContentType="application/vnd.openxmlformats-officedocument.presentationml.tags+xml"/>
  <Override PartName="/ppt/tags/tag1532.xml" ContentType="application/vnd.openxmlformats-officedocument.presentationml.tags+xml"/>
  <Override PartName="/ppt/tags/tag1533.xml" ContentType="application/vnd.openxmlformats-officedocument.presentationml.tags+xml"/>
  <Override PartName="/ppt/tags/tag1534.xml" ContentType="application/vnd.openxmlformats-officedocument.presentationml.tags+xml"/>
  <Override PartName="/ppt/tags/tag1535.xml" ContentType="application/vnd.openxmlformats-officedocument.presentationml.tags+xml"/>
  <Override PartName="/ppt/tags/tag1536.xml" ContentType="application/vnd.openxmlformats-officedocument.presentationml.tags+xml"/>
  <Override PartName="/ppt/tags/tag1537.xml" ContentType="application/vnd.openxmlformats-officedocument.presentationml.tags+xml"/>
  <Override PartName="/ppt/tags/tag1538.xml" ContentType="application/vnd.openxmlformats-officedocument.presentationml.tags+xml"/>
  <Override PartName="/ppt/tags/tag1539.xml" ContentType="application/vnd.openxmlformats-officedocument.presentationml.tags+xml"/>
  <Override PartName="/ppt/tags/tag1540.xml" ContentType="application/vnd.openxmlformats-officedocument.presentationml.tags+xml"/>
  <Override PartName="/ppt/tags/tag1541.xml" ContentType="application/vnd.openxmlformats-officedocument.presentationml.tags+xml"/>
  <Override PartName="/ppt/tags/tag1542.xml" ContentType="application/vnd.openxmlformats-officedocument.presentationml.tags+xml"/>
  <Override PartName="/ppt/tags/tag1543.xml" ContentType="application/vnd.openxmlformats-officedocument.presentationml.tags+xml"/>
  <Override PartName="/ppt/tags/tag1544.xml" ContentType="application/vnd.openxmlformats-officedocument.presentationml.tags+xml"/>
  <Override PartName="/ppt/tags/tag1545.xml" ContentType="application/vnd.openxmlformats-officedocument.presentationml.tags+xml"/>
  <Override PartName="/ppt/tags/tag1546.xml" ContentType="application/vnd.openxmlformats-officedocument.presentationml.tags+xml"/>
  <Override PartName="/ppt/tags/tag1547.xml" ContentType="application/vnd.openxmlformats-officedocument.presentationml.tags+xml"/>
  <Override PartName="/ppt/tags/tag1548.xml" ContentType="application/vnd.openxmlformats-officedocument.presentationml.tags+xml"/>
  <Override PartName="/ppt/tags/tag1549.xml" ContentType="application/vnd.openxmlformats-officedocument.presentationml.tags+xml"/>
  <Override PartName="/ppt/tags/tag1550.xml" ContentType="application/vnd.openxmlformats-officedocument.presentationml.tags+xml"/>
  <Override PartName="/ppt/tags/tag1551.xml" ContentType="application/vnd.openxmlformats-officedocument.presentationml.tags+xml"/>
  <Override PartName="/ppt/tags/tag1552.xml" ContentType="application/vnd.openxmlformats-officedocument.presentationml.tags+xml"/>
  <Override PartName="/ppt/tags/tag1553.xml" ContentType="application/vnd.openxmlformats-officedocument.presentationml.tags+xml"/>
  <Override PartName="/ppt/tags/tag1554.xml" ContentType="application/vnd.openxmlformats-officedocument.presentationml.tags+xml"/>
  <Override PartName="/ppt/tags/tag1555.xml" ContentType="application/vnd.openxmlformats-officedocument.presentationml.tags+xml"/>
  <Override PartName="/ppt/tags/tag1556.xml" ContentType="application/vnd.openxmlformats-officedocument.presentationml.tags+xml"/>
  <Override PartName="/ppt/tags/tag1557.xml" ContentType="application/vnd.openxmlformats-officedocument.presentationml.tags+xml"/>
  <Override PartName="/ppt/tags/tag1558.xml" ContentType="application/vnd.openxmlformats-officedocument.presentationml.tags+xml"/>
  <Override PartName="/ppt/tags/tag1559.xml" ContentType="application/vnd.openxmlformats-officedocument.presentationml.tags+xml"/>
  <Override PartName="/ppt/tags/tag1560.xml" ContentType="application/vnd.openxmlformats-officedocument.presentationml.tags+xml"/>
  <Override PartName="/ppt/tags/tag1561.xml" ContentType="application/vnd.openxmlformats-officedocument.presentationml.tags+xml"/>
  <Override PartName="/ppt/tags/tag1562.xml" ContentType="application/vnd.openxmlformats-officedocument.presentationml.tags+xml"/>
  <Override PartName="/ppt/tags/tag1563.xml" ContentType="application/vnd.openxmlformats-officedocument.presentationml.tags+xml"/>
  <Override PartName="/ppt/tags/tag1564.xml" ContentType="application/vnd.openxmlformats-officedocument.presentationml.tags+xml"/>
  <Override PartName="/ppt/tags/tag1565.xml" ContentType="application/vnd.openxmlformats-officedocument.presentationml.tags+xml"/>
  <Override PartName="/ppt/tags/tag1566.xml" ContentType="application/vnd.openxmlformats-officedocument.presentationml.tags+xml"/>
  <Override PartName="/ppt/tags/tag1567.xml" ContentType="application/vnd.openxmlformats-officedocument.presentationml.tags+xml"/>
  <Override PartName="/ppt/tags/tag1568.xml" ContentType="application/vnd.openxmlformats-officedocument.presentationml.tags+xml"/>
  <Override PartName="/ppt/tags/tag1569.xml" ContentType="application/vnd.openxmlformats-officedocument.presentationml.tags+xml"/>
  <Override PartName="/ppt/tags/tag1570.xml" ContentType="application/vnd.openxmlformats-officedocument.presentationml.tags+xml"/>
  <Override PartName="/ppt/tags/tag1571.xml" ContentType="application/vnd.openxmlformats-officedocument.presentationml.tags+xml"/>
  <Override PartName="/ppt/tags/tag1572.xml" ContentType="application/vnd.openxmlformats-officedocument.presentationml.tags+xml"/>
  <Override PartName="/ppt/tags/tag1573.xml" ContentType="application/vnd.openxmlformats-officedocument.presentationml.tags+xml"/>
  <Override PartName="/ppt/tags/tag1574.xml" ContentType="application/vnd.openxmlformats-officedocument.presentationml.tags+xml"/>
  <Override PartName="/ppt/tags/tag1575.xml" ContentType="application/vnd.openxmlformats-officedocument.presentationml.tags+xml"/>
  <Override PartName="/ppt/tags/tag1576.xml" ContentType="application/vnd.openxmlformats-officedocument.presentationml.tags+xml"/>
  <Override PartName="/ppt/tags/tag1577.xml" ContentType="application/vnd.openxmlformats-officedocument.presentationml.tags+xml"/>
  <Override PartName="/ppt/tags/tag1578.xml" ContentType="application/vnd.openxmlformats-officedocument.presentationml.tags+xml"/>
  <Override PartName="/ppt/tags/tag1579.xml" ContentType="application/vnd.openxmlformats-officedocument.presentationml.tags+xml"/>
  <Override PartName="/ppt/tags/tag1580.xml" ContentType="application/vnd.openxmlformats-officedocument.presentationml.tags+xml"/>
  <Override PartName="/ppt/tags/tag1581.xml" ContentType="application/vnd.openxmlformats-officedocument.presentationml.tags+xml"/>
  <Override PartName="/ppt/tags/tag1582.xml" ContentType="application/vnd.openxmlformats-officedocument.presentationml.tags+xml"/>
  <Override PartName="/ppt/tags/tag1583.xml" ContentType="application/vnd.openxmlformats-officedocument.presentationml.tags+xml"/>
  <Override PartName="/ppt/tags/tag1584.xml" ContentType="application/vnd.openxmlformats-officedocument.presentationml.tags+xml"/>
  <Override PartName="/ppt/tags/tag1585.xml" ContentType="application/vnd.openxmlformats-officedocument.presentationml.tags+xml"/>
  <Override PartName="/ppt/tags/tag1586.xml" ContentType="application/vnd.openxmlformats-officedocument.presentationml.tags+xml"/>
  <Override PartName="/ppt/tags/tag1587.xml" ContentType="application/vnd.openxmlformats-officedocument.presentationml.tags+xml"/>
  <Override PartName="/ppt/tags/tag1588.xml" ContentType="application/vnd.openxmlformats-officedocument.presentationml.tags+xml"/>
  <Override PartName="/ppt/tags/tag1589.xml" ContentType="application/vnd.openxmlformats-officedocument.presentationml.tags+xml"/>
  <Override PartName="/ppt/tags/tag1590.xml" ContentType="application/vnd.openxmlformats-officedocument.presentationml.tags+xml"/>
  <Override PartName="/ppt/tags/tag1591.xml" ContentType="application/vnd.openxmlformats-officedocument.presentationml.tags+xml"/>
  <Override PartName="/ppt/tags/tag1592.xml" ContentType="application/vnd.openxmlformats-officedocument.presentationml.tags+xml"/>
  <Override PartName="/ppt/tags/tag1593.xml" ContentType="application/vnd.openxmlformats-officedocument.presentationml.tags+xml"/>
  <Override PartName="/ppt/tags/tag1594.xml" ContentType="application/vnd.openxmlformats-officedocument.presentationml.tags+xml"/>
  <Override PartName="/ppt/tags/tag1595.xml" ContentType="application/vnd.openxmlformats-officedocument.presentationml.tags+xml"/>
  <Override PartName="/ppt/tags/tag1596.xml" ContentType="application/vnd.openxmlformats-officedocument.presentationml.tags+xml"/>
  <Override PartName="/ppt/tags/tag1597.xml" ContentType="application/vnd.openxmlformats-officedocument.presentationml.tags+xml"/>
  <Override PartName="/ppt/tags/tag1598.xml" ContentType="application/vnd.openxmlformats-officedocument.presentationml.tags+xml"/>
  <Override PartName="/ppt/tags/tag1599.xml" ContentType="application/vnd.openxmlformats-officedocument.presentationml.tags+xml"/>
  <Override PartName="/ppt/tags/tag1600.xml" ContentType="application/vnd.openxmlformats-officedocument.presentationml.tags+xml"/>
  <Override PartName="/ppt/tags/tag1601.xml" ContentType="application/vnd.openxmlformats-officedocument.presentationml.tags+xml"/>
  <Override PartName="/ppt/tags/tag1602.xml" ContentType="application/vnd.openxmlformats-officedocument.presentationml.tags+xml"/>
  <Override PartName="/ppt/tags/tag1603.xml" ContentType="application/vnd.openxmlformats-officedocument.presentationml.tags+xml"/>
  <Override PartName="/ppt/tags/tag1604.xml" ContentType="application/vnd.openxmlformats-officedocument.presentationml.tags+xml"/>
  <Override PartName="/ppt/tags/tag1605.xml" ContentType="application/vnd.openxmlformats-officedocument.presentationml.tags+xml"/>
  <Override PartName="/ppt/tags/tag1606.xml" ContentType="application/vnd.openxmlformats-officedocument.presentationml.tags+xml"/>
  <Override PartName="/ppt/tags/tag1607.xml" ContentType="application/vnd.openxmlformats-officedocument.presentationml.tags+xml"/>
  <Override PartName="/ppt/tags/tag1608.xml" ContentType="application/vnd.openxmlformats-officedocument.presentationml.tags+xml"/>
  <Override PartName="/ppt/tags/tag1609.xml" ContentType="application/vnd.openxmlformats-officedocument.presentationml.tags+xml"/>
  <Override PartName="/ppt/tags/tag1610.xml" ContentType="application/vnd.openxmlformats-officedocument.presentationml.tags+xml"/>
  <Override PartName="/ppt/tags/tag1611.xml" ContentType="application/vnd.openxmlformats-officedocument.presentationml.tags+xml"/>
  <Override PartName="/ppt/tags/tag1612.xml" ContentType="application/vnd.openxmlformats-officedocument.presentationml.tags+xml"/>
  <Override PartName="/ppt/tags/tag1613.xml" ContentType="application/vnd.openxmlformats-officedocument.presentationml.tags+xml"/>
  <Override PartName="/ppt/tags/tag1614.xml" ContentType="application/vnd.openxmlformats-officedocument.presentationml.tags+xml"/>
  <Override PartName="/ppt/tags/tag1615.xml" ContentType="application/vnd.openxmlformats-officedocument.presentationml.tags+xml"/>
  <Override PartName="/ppt/tags/tag1616.xml" ContentType="application/vnd.openxmlformats-officedocument.presentationml.tags+xml"/>
  <Override PartName="/ppt/tags/tag1617.xml" ContentType="application/vnd.openxmlformats-officedocument.presentationml.tags+xml"/>
  <Override PartName="/ppt/tags/tag1618.xml" ContentType="application/vnd.openxmlformats-officedocument.presentationml.tags+xml"/>
  <Override PartName="/ppt/tags/tag1619.xml" ContentType="application/vnd.openxmlformats-officedocument.presentationml.tags+xml"/>
  <Override PartName="/ppt/tags/tag1620.xml" ContentType="application/vnd.openxmlformats-officedocument.presentationml.tags+xml"/>
  <Override PartName="/ppt/tags/tag1621.xml" ContentType="application/vnd.openxmlformats-officedocument.presentationml.tags+xml"/>
  <Override PartName="/ppt/tags/tag1622.xml" ContentType="application/vnd.openxmlformats-officedocument.presentationml.tags+xml"/>
  <Override PartName="/ppt/tags/tag1623.xml" ContentType="application/vnd.openxmlformats-officedocument.presentationml.tags+xml"/>
  <Override PartName="/ppt/tags/tag1624.xml" ContentType="application/vnd.openxmlformats-officedocument.presentationml.tags+xml"/>
  <Override PartName="/ppt/tags/tag1625.xml" ContentType="application/vnd.openxmlformats-officedocument.presentationml.tags+xml"/>
  <Override PartName="/ppt/tags/tag1626.xml" ContentType="application/vnd.openxmlformats-officedocument.presentationml.tags+xml"/>
  <Override PartName="/ppt/tags/tag1627.xml" ContentType="application/vnd.openxmlformats-officedocument.presentationml.tags+xml"/>
  <Override PartName="/ppt/tags/tag1628.xml" ContentType="application/vnd.openxmlformats-officedocument.presentationml.tags+xml"/>
  <Override PartName="/ppt/tags/tag1629.xml" ContentType="application/vnd.openxmlformats-officedocument.presentationml.tags+xml"/>
  <Override PartName="/ppt/tags/tag1630.xml" ContentType="application/vnd.openxmlformats-officedocument.presentationml.tags+xml"/>
  <Override PartName="/ppt/tags/tag1631.xml" ContentType="application/vnd.openxmlformats-officedocument.presentationml.tags+xml"/>
  <Override PartName="/ppt/tags/tag1632.xml" ContentType="application/vnd.openxmlformats-officedocument.presentationml.tags+xml"/>
  <Override PartName="/ppt/tags/tag1633.xml" ContentType="application/vnd.openxmlformats-officedocument.presentationml.tags+xml"/>
  <Override PartName="/ppt/tags/tag1634.xml" ContentType="application/vnd.openxmlformats-officedocument.presentationml.tags+xml"/>
  <Override PartName="/ppt/tags/tag1635.xml" ContentType="application/vnd.openxmlformats-officedocument.presentationml.tags+xml"/>
  <Override PartName="/ppt/tags/tag1636.xml" ContentType="application/vnd.openxmlformats-officedocument.presentationml.tags+xml"/>
  <Override PartName="/ppt/tags/tag1637.xml" ContentType="application/vnd.openxmlformats-officedocument.presentationml.tags+xml"/>
  <Override PartName="/ppt/tags/tag1638.xml" ContentType="application/vnd.openxmlformats-officedocument.presentationml.tags+xml"/>
  <Override PartName="/ppt/tags/tag1639.xml" ContentType="application/vnd.openxmlformats-officedocument.presentationml.tags+xml"/>
  <Override PartName="/ppt/tags/tag1640.xml" ContentType="application/vnd.openxmlformats-officedocument.presentationml.tags+xml"/>
  <Override PartName="/ppt/tags/tag1641.xml" ContentType="application/vnd.openxmlformats-officedocument.presentationml.tags+xml"/>
  <Override PartName="/ppt/tags/tag1642.xml" ContentType="application/vnd.openxmlformats-officedocument.presentationml.tags+xml"/>
  <Override PartName="/ppt/tags/tag1643.xml" ContentType="application/vnd.openxmlformats-officedocument.presentationml.tags+xml"/>
  <Override PartName="/ppt/tags/tag1644.xml" ContentType="application/vnd.openxmlformats-officedocument.presentationml.tags+xml"/>
  <Override PartName="/ppt/tags/tag1645.xml" ContentType="application/vnd.openxmlformats-officedocument.presentationml.tags+xml"/>
  <Override PartName="/ppt/tags/tag1646.xml" ContentType="application/vnd.openxmlformats-officedocument.presentationml.tags+xml"/>
  <Override PartName="/ppt/tags/tag1647.xml" ContentType="application/vnd.openxmlformats-officedocument.presentationml.tags+xml"/>
  <Override PartName="/ppt/tags/tag1648.xml" ContentType="application/vnd.openxmlformats-officedocument.presentationml.tags+xml"/>
  <Override PartName="/ppt/tags/tag1649.xml" ContentType="application/vnd.openxmlformats-officedocument.presentationml.tags+xml"/>
  <Override PartName="/ppt/tags/tag1650.xml" ContentType="application/vnd.openxmlformats-officedocument.presentationml.tags+xml"/>
  <Override PartName="/ppt/tags/tag1651.xml" ContentType="application/vnd.openxmlformats-officedocument.presentationml.tags+xml"/>
  <Override PartName="/ppt/tags/tag1652.xml" ContentType="application/vnd.openxmlformats-officedocument.presentationml.tags+xml"/>
  <Override PartName="/ppt/tags/tag1653.xml" ContentType="application/vnd.openxmlformats-officedocument.presentationml.tags+xml"/>
  <Override PartName="/ppt/tags/tag1654.xml" ContentType="application/vnd.openxmlformats-officedocument.presentationml.tags+xml"/>
  <Override PartName="/ppt/tags/tag1655.xml" ContentType="application/vnd.openxmlformats-officedocument.presentationml.tags+xml"/>
  <Override PartName="/ppt/tags/tag1656.xml" ContentType="application/vnd.openxmlformats-officedocument.presentationml.tags+xml"/>
  <Override PartName="/ppt/tags/tag1657.xml" ContentType="application/vnd.openxmlformats-officedocument.presentationml.tags+xml"/>
  <Override PartName="/ppt/tags/tag1658.xml" ContentType="application/vnd.openxmlformats-officedocument.presentationml.tags+xml"/>
  <Override PartName="/ppt/tags/tag1659.xml" ContentType="application/vnd.openxmlformats-officedocument.presentationml.tags+xml"/>
  <Override PartName="/ppt/tags/tag1660.xml" ContentType="application/vnd.openxmlformats-officedocument.presentationml.tags+xml"/>
  <Override PartName="/ppt/tags/tag1661.xml" ContentType="application/vnd.openxmlformats-officedocument.presentationml.tags+xml"/>
  <Override PartName="/ppt/tags/tag1662.xml" ContentType="application/vnd.openxmlformats-officedocument.presentationml.tags+xml"/>
  <Override PartName="/ppt/tags/tag1663.xml" ContentType="application/vnd.openxmlformats-officedocument.presentationml.tags+xml"/>
  <Override PartName="/ppt/tags/tag1664.xml" ContentType="application/vnd.openxmlformats-officedocument.presentationml.tags+xml"/>
  <Override PartName="/ppt/tags/tag1665.xml" ContentType="application/vnd.openxmlformats-officedocument.presentationml.tags+xml"/>
  <Override PartName="/ppt/tags/tag1666.xml" ContentType="application/vnd.openxmlformats-officedocument.presentationml.tags+xml"/>
  <Override PartName="/ppt/tags/tag1667.xml" ContentType="application/vnd.openxmlformats-officedocument.presentationml.tags+xml"/>
  <Override PartName="/ppt/tags/tag1668.xml" ContentType="application/vnd.openxmlformats-officedocument.presentationml.tags+xml"/>
  <Override PartName="/ppt/tags/tag1669.xml" ContentType="application/vnd.openxmlformats-officedocument.presentationml.tags+xml"/>
  <Override PartName="/ppt/tags/tag1670.xml" ContentType="application/vnd.openxmlformats-officedocument.presentationml.tags+xml"/>
  <Override PartName="/ppt/tags/tag1671.xml" ContentType="application/vnd.openxmlformats-officedocument.presentationml.tags+xml"/>
  <Override PartName="/ppt/tags/tag1672.xml" ContentType="application/vnd.openxmlformats-officedocument.presentationml.tags+xml"/>
  <Override PartName="/ppt/tags/tag1673.xml" ContentType="application/vnd.openxmlformats-officedocument.presentationml.tags+xml"/>
  <Override PartName="/ppt/tags/tag1674.xml" ContentType="application/vnd.openxmlformats-officedocument.presentationml.tags+xml"/>
  <Override PartName="/ppt/tags/tag1675.xml" ContentType="application/vnd.openxmlformats-officedocument.presentationml.tags+xml"/>
  <Override PartName="/ppt/tags/tag1676.xml" ContentType="application/vnd.openxmlformats-officedocument.presentationml.tags+xml"/>
  <Override PartName="/ppt/tags/tag1677.xml" ContentType="application/vnd.openxmlformats-officedocument.presentationml.tags+xml"/>
  <Override PartName="/ppt/tags/tag1678.xml" ContentType="application/vnd.openxmlformats-officedocument.presentationml.tags+xml"/>
  <Override PartName="/ppt/tags/tag1679.xml" ContentType="application/vnd.openxmlformats-officedocument.presentationml.tags+xml"/>
  <Override PartName="/ppt/tags/tag1680.xml" ContentType="application/vnd.openxmlformats-officedocument.presentationml.tags+xml"/>
  <Override PartName="/ppt/tags/tag1681.xml" ContentType="application/vnd.openxmlformats-officedocument.presentationml.tags+xml"/>
  <Override PartName="/ppt/tags/tag1682.xml" ContentType="application/vnd.openxmlformats-officedocument.presentationml.tags+xml"/>
  <Override PartName="/ppt/tags/tag1683.xml" ContentType="application/vnd.openxmlformats-officedocument.presentationml.tags+xml"/>
  <Override PartName="/ppt/tags/tag1684.xml" ContentType="application/vnd.openxmlformats-officedocument.presentationml.tags+xml"/>
  <Override PartName="/ppt/tags/tag1685.xml" ContentType="application/vnd.openxmlformats-officedocument.presentationml.tags+xml"/>
  <Override PartName="/ppt/tags/tag1686.xml" ContentType="application/vnd.openxmlformats-officedocument.presentationml.tags+xml"/>
  <Override PartName="/ppt/tags/tag1687.xml" ContentType="application/vnd.openxmlformats-officedocument.presentationml.tags+xml"/>
  <Override PartName="/ppt/tags/tag1688.xml" ContentType="application/vnd.openxmlformats-officedocument.presentationml.tags+xml"/>
  <Override PartName="/ppt/tags/tag1689.xml" ContentType="application/vnd.openxmlformats-officedocument.presentationml.tags+xml"/>
  <Override PartName="/ppt/tags/tag1690.xml" ContentType="application/vnd.openxmlformats-officedocument.presentationml.tags+xml"/>
  <Override PartName="/ppt/tags/tag1691.xml" ContentType="application/vnd.openxmlformats-officedocument.presentationml.tags+xml"/>
  <Override PartName="/ppt/tags/tag1692.xml" ContentType="application/vnd.openxmlformats-officedocument.presentationml.tags+xml"/>
  <Override PartName="/ppt/tags/tag1693.xml" ContentType="application/vnd.openxmlformats-officedocument.presentationml.tags+xml"/>
  <Override PartName="/ppt/tags/tag1694.xml" ContentType="application/vnd.openxmlformats-officedocument.presentationml.tags+xml"/>
  <Override PartName="/ppt/tags/tag1695.xml" ContentType="application/vnd.openxmlformats-officedocument.presentationml.tags+xml"/>
  <Override PartName="/ppt/tags/tag1696.xml" ContentType="application/vnd.openxmlformats-officedocument.presentationml.tags+xml"/>
  <Override PartName="/ppt/tags/tag1697.xml" ContentType="application/vnd.openxmlformats-officedocument.presentationml.tags+xml"/>
  <Override PartName="/ppt/tags/tag1698.xml" ContentType="application/vnd.openxmlformats-officedocument.presentationml.tags+xml"/>
  <Override PartName="/ppt/tags/tag1699.xml" ContentType="application/vnd.openxmlformats-officedocument.presentationml.tags+xml"/>
  <Override PartName="/ppt/tags/tag1700.xml" ContentType="application/vnd.openxmlformats-officedocument.presentationml.tags+xml"/>
  <Override PartName="/ppt/tags/tag1701.xml" ContentType="application/vnd.openxmlformats-officedocument.presentationml.tags+xml"/>
  <Override PartName="/ppt/tags/tag1702.xml" ContentType="application/vnd.openxmlformats-officedocument.presentationml.tags+xml"/>
  <Override PartName="/ppt/tags/tag1703.xml" ContentType="application/vnd.openxmlformats-officedocument.presentationml.tags+xml"/>
  <Override PartName="/ppt/tags/tag1704.xml" ContentType="application/vnd.openxmlformats-officedocument.presentationml.tags+xml"/>
  <Override PartName="/ppt/tags/tag1705.xml" ContentType="application/vnd.openxmlformats-officedocument.presentationml.tags+xml"/>
  <Override PartName="/ppt/tags/tag1706.xml" ContentType="application/vnd.openxmlformats-officedocument.presentationml.tags+xml"/>
  <Override PartName="/ppt/tags/tag1707.xml" ContentType="application/vnd.openxmlformats-officedocument.presentationml.tags+xml"/>
  <Override PartName="/ppt/tags/tag1708.xml" ContentType="application/vnd.openxmlformats-officedocument.presentationml.tags+xml"/>
  <Override PartName="/ppt/tags/tag1709.xml" ContentType="application/vnd.openxmlformats-officedocument.presentationml.tags+xml"/>
  <Override PartName="/ppt/tags/tag1710.xml" ContentType="application/vnd.openxmlformats-officedocument.presentationml.tags+xml"/>
  <Override PartName="/ppt/tags/tag1711.xml" ContentType="application/vnd.openxmlformats-officedocument.presentationml.tags+xml"/>
  <Override PartName="/ppt/tags/tag1712.xml" ContentType="application/vnd.openxmlformats-officedocument.presentationml.tags+xml"/>
  <Override PartName="/ppt/tags/tag1713.xml" ContentType="application/vnd.openxmlformats-officedocument.presentationml.tags+xml"/>
  <Override PartName="/ppt/tags/tag1714.xml" ContentType="application/vnd.openxmlformats-officedocument.presentationml.tags+xml"/>
  <Override PartName="/ppt/tags/tag1715.xml" ContentType="application/vnd.openxmlformats-officedocument.presentationml.tags+xml"/>
  <Override PartName="/ppt/tags/tag1716.xml" ContentType="application/vnd.openxmlformats-officedocument.presentationml.tags+xml"/>
  <Override PartName="/ppt/tags/tag1717.xml" ContentType="application/vnd.openxmlformats-officedocument.presentationml.tags+xml"/>
  <Override PartName="/ppt/tags/tag1718.xml" ContentType="application/vnd.openxmlformats-officedocument.presentationml.tags+xml"/>
  <Override PartName="/ppt/tags/tag1719.xml" ContentType="application/vnd.openxmlformats-officedocument.presentationml.tags+xml"/>
  <Override PartName="/ppt/tags/tag1720.xml" ContentType="application/vnd.openxmlformats-officedocument.presentationml.tags+xml"/>
  <Override PartName="/ppt/tags/tag1721.xml" ContentType="application/vnd.openxmlformats-officedocument.presentationml.tags+xml"/>
  <Override PartName="/ppt/tags/tag1722.xml" ContentType="application/vnd.openxmlformats-officedocument.presentationml.tags+xml"/>
  <Override PartName="/ppt/tags/tag1723.xml" ContentType="application/vnd.openxmlformats-officedocument.presentationml.tags+xml"/>
  <Override PartName="/ppt/tags/tag1724.xml" ContentType="application/vnd.openxmlformats-officedocument.presentationml.tags+xml"/>
  <Override PartName="/ppt/tags/tag1725.xml" ContentType="application/vnd.openxmlformats-officedocument.presentationml.tags+xml"/>
  <Override PartName="/ppt/tags/tag1726.xml" ContentType="application/vnd.openxmlformats-officedocument.presentationml.tags+xml"/>
  <Override PartName="/ppt/tags/tag1727.xml" ContentType="application/vnd.openxmlformats-officedocument.presentationml.tags+xml"/>
  <Override PartName="/ppt/tags/tag1728.xml" ContentType="application/vnd.openxmlformats-officedocument.presentationml.tags+xml"/>
  <Override PartName="/ppt/tags/tag1729.xml" ContentType="application/vnd.openxmlformats-officedocument.presentationml.tags+xml"/>
  <Override PartName="/ppt/tags/tag1730.xml" ContentType="application/vnd.openxmlformats-officedocument.presentationml.tags+xml"/>
  <Override PartName="/ppt/tags/tag1731.xml" ContentType="application/vnd.openxmlformats-officedocument.presentationml.tags+xml"/>
  <Override PartName="/ppt/tags/tag1732.xml" ContentType="application/vnd.openxmlformats-officedocument.presentationml.tags+xml"/>
  <Override PartName="/ppt/tags/tag1733.xml" ContentType="application/vnd.openxmlformats-officedocument.presentationml.tags+xml"/>
  <Override PartName="/ppt/tags/tag1734.xml" ContentType="application/vnd.openxmlformats-officedocument.presentationml.tags+xml"/>
  <Override PartName="/ppt/tags/tag1735.xml" ContentType="application/vnd.openxmlformats-officedocument.presentationml.tags+xml"/>
  <Override PartName="/ppt/tags/tag1736.xml" ContentType="application/vnd.openxmlformats-officedocument.presentationml.tags+xml"/>
  <Override PartName="/ppt/tags/tag1737.xml" ContentType="application/vnd.openxmlformats-officedocument.presentationml.tags+xml"/>
  <Override PartName="/ppt/tags/tag1738.xml" ContentType="application/vnd.openxmlformats-officedocument.presentationml.tags+xml"/>
  <Override PartName="/ppt/tags/tag1739.xml" ContentType="application/vnd.openxmlformats-officedocument.presentationml.tags+xml"/>
  <Override PartName="/ppt/tags/tag1740.xml" ContentType="application/vnd.openxmlformats-officedocument.presentationml.tags+xml"/>
  <Override PartName="/ppt/tags/tag1741.xml" ContentType="application/vnd.openxmlformats-officedocument.presentationml.tags+xml"/>
  <Override PartName="/ppt/tags/tag1742.xml" ContentType="application/vnd.openxmlformats-officedocument.presentationml.tags+xml"/>
  <Override PartName="/ppt/tags/tag1743.xml" ContentType="application/vnd.openxmlformats-officedocument.presentationml.tags+xml"/>
  <Override PartName="/ppt/tags/tag1744.xml" ContentType="application/vnd.openxmlformats-officedocument.presentationml.tags+xml"/>
  <Override PartName="/ppt/tags/tag1745.xml" ContentType="application/vnd.openxmlformats-officedocument.presentationml.tags+xml"/>
  <Override PartName="/ppt/tags/tag1746.xml" ContentType="application/vnd.openxmlformats-officedocument.presentationml.tags+xml"/>
  <Override PartName="/ppt/tags/tag1747.xml" ContentType="application/vnd.openxmlformats-officedocument.presentationml.tags+xml"/>
  <Override PartName="/ppt/tags/tag1748.xml" ContentType="application/vnd.openxmlformats-officedocument.presentationml.tags+xml"/>
  <Override PartName="/ppt/tags/tag1749.xml" ContentType="application/vnd.openxmlformats-officedocument.presentationml.tags+xml"/>
  <Override PartName="/ppt/tags/tag1750.xml" ContentType="application/vnd.openxmlformats-officedocument.presentationml.tags+xml"/>
  <Override PartName="/ppt/tags/tag1751.xml" ContentType="application/vnd.openxmlformats-officedocument.presentationml.tags+xml"/>
  <Override PartName="/ppt/tags/tag1752.xml" ContentType="application/vnd.openxmlformats-officedocument.presentationml.tags+xml"/>
  <Override PartName="/ppt/tags/tag1753.xml" ContentType="application/vnd.openxmlformats-officedocument.presentationml.tags+xml"/>
  <Override PartName="/ppt/tags/tag1754.xml" ContentType="application/vnd.openxmlformats-officedocument.presentationml.tags+xml"/>
  <Override PartName="/ppt/tags/tag1755.xml" ContentType="application/vnd.openxmlformats-officedocument.presentationml.tags+xml"/>
  <Override PartName="/ppt/tags/tag1756.xml" ContentType="application/vnd.openxmlformats-officedocument.presentationml.tags+xml"/>
  <Override PartName="/ppt/tags/tag1757.xml" ContentType="application/vnd.openxmlformats-officedocument.presentationml.tags+xml"/>
  <Override PartName="/ppt/tags/tag1758.xml" ContentType="application/vnd.openxmlformats-officedocument.presentationml.tags+xml"/>
  <Override PartName="/ppt/tags/tag1759.xml" ContentType="application/vnd.openxmlformats-officedocument.presentationml.tags+xml"/>
  <Override PartName="/ppt/tags/tag1760.xml" ContentType="application/vnd.openxmlformats-officedocument.presentationml.tags+xml"/>
  <Override PartName="/ppt/tags/tag1761.xml" ContentType="application/vnd.openxmlformats-officedocument.presentationml.tags+xml"/>
  <Override PartName="/ppt/tags/tag1762.xml" ContentType="application/vnd.openxmlformats-officedocument.presentationml.tags+xml"/>
  <Override PartName="/ppt/tags/tag1763.xml" ContentType="application/vnd.openxmlformats-officedocument.presentationml.tags+xml"/>
  <Override PartName="/ppt/tags/tag1764.xml" ContentType="application/vnd.openxmlformats-officedocument.presentationml.tags+xml"/>
  <Override PartName="/ppt/tags/tag1765.xml" ContentType="application/vnd.openxmlformats-officedocument.presentationml.tags+xml"/>
  <Override PartName="/ppt/tags/tag1766.xml" ContentType="application/vnd.openxmlformats-officedocument.presentationml.tags+xml"/>
  <Override PartName="/ppt/tags/tag1767.xml" ContentType="application/vnd.openxmlformats-officedocument.presentationml.tags+xml"/>
  <Override PartName="/ppt/tags/tag1768.xml" ContentType="application/vnd.openxmlformats-officedocument.presentationml.tags+xml"/>
  <Override PartName="/ppt/tags/tag1769.xml" ContentType="application/vnd.openxmlformats-officedocument.presentationml.tags+xml"/>
  <Override PartName="/ppt/tags/tag1770.xml" ContentType="application/vnd.openxmlformats-officedocument.presentationml.tags+xml"/>
  <Override PartName="/ppt/tags/tag1771.xml" ContentType="application/vnd.openxmlformats-officedocument.presentationml.tags+xml"/>
  <Override PartName="/ppt/tags/tag1772.xml" ContentType="application/vnd.openxmlformats-officedocument.presentationml.tags+xml"/>
  <Override PartName="/ppt/tags/tag1773.xml" ContentType="application/vnd.openxmlformats-officedocument.presentationml.tags+xml"/>
  <Override PartName="/ppt/tags/tag1774.xml" ContentType="application/vnd.openxmlformats-officedocument.presentationml.tags+xml"/>
  <Override PartName="/ppt/tags/tag1775.xml" ContentType="application/vnd.openxmlformats-officedocument.presentationml.tags+xml"/>
  <Override PartName="/ppt/tags/tag1776.xml" ContentType="application/vnd.openxmlformats-officedocument.presentationml.tags+xml"/>
  <Override PartName="/ppt/tags/tag1777.xml" ContentType="application/vnd.openxmlformats-officedocument.presentationml.tags+xml"/>
  <Override PartName="/ppt/tags/tag1778.xml" ContentType="application/vnd.openxmlformats-officedocument.presentationml.tags+xml"/>
  <Override PartName="/ppt/tags/tag1779.xml" ContentType="application/vnd.openxmlformats-officedocument.presentationml.tags+xml"/>
  <Override PartName="/ppt/tags/tag1780.xml" ContentType="application/vnd.openxmlformats-officedocument.presentationml.tags+xml"/>
  <Override PartName="/ppt/tags/tag1781.xml" ContentType="application/vnd.openxmlformats-officedocument.presentationml.tags+xml"/>
  <Override PartName="/ppt/tags/tag1782.xml" ContentType="application/vnd.openxmlformats-officedocument.presentationml.tags+xml"/>
  <Override PartName="/ppt/tags/tag1783.xml" ContentType="application/vnd.openxmlformats-officedocument.presentationml.tags+xml"/>
  <Override PartName="/ppt/tags/tag1784.xml" ContentType="application/vnd.openxmlformats-officedocument.presentationml.tags+xml"/>
  <Override PartName="/ppt/tags/tag1785.xml" ContentType="application/vnd.openxmlformats-officedocument.presentationml.tags+xml"/>
  <Override PartName="/ppt/tags/tag1786.xml" ContentType="application/vnd.openxmlformats-officedocument.presentationml.tags+xml"/>
  <Override PartName="/ppt/tags/tag1787.xml" ContentType="application/vnd.openxmlformats-officedocument.presentationml.tags+xml"/>
  <Override PartName="/ppt/tags/tag1788.xml" ContentType="application/vnd.openxmlformats-officedocument.presentationml.tags+xml"/>
  <Override PartName="/ppt/tags/tag1789.xml" ContentType="application/vnd.openxmlformats-officedocument.presentationml.tags+xml"/>
  <Override PartName="/ppt/tags/tag1790.xml" ContentType="application/vnd.openxmlformats-officedocument.presentationml.tags+xml"/>
  <Override PartName="/ppt/tags/tag1791.xml" ContentType="application/vnd.openxmlformats-officedocument.presentationml.tags+xml"/>
  <Override PartName="/ppt/tags/tag1792.xml" ContentType="application/vnd.openxmlformats-officedocument.presentationml.tags+xml"/>
  <Override PartName="/ppt/tags/tag1793.xml" ContentType="application/vnd.openxmlformats-officedocument.presentationml.tags+xml"/>
  <Override PartName="/ppt/tags/tag1794.xml" ContentType="application/vnd.openxmlformats-officedocument.presentationml.tags+xml"/>
  <Override PartName="/ppt/tags/tag1795.xml" ContentType="application/vnd.openxmlformats-officedocument.presentationml.tags+xml"/>
  <Override PartName="/ppt/tags/tag1796.xml" ContentType="application/vnd.openxmlformats-officedocument.presentationml.tags+xml"/>
  <Override PartName="/ppt/tags/tag1797.xml" ContentType="application/vnd.openxmlformats-officedocument.presentationml.tags+xml"/>
  <Override PartName="/ppt/tags/tag1798.xml" ContentType="application/vnd.openxmlformats-officedocument.presentationml.tags+xml"/>
  <Override PartName="/ppt/tags/tag1799.xml" ContentType="application/vnd.openxmlformats-officedocument.presentationml.tags+xml"/>
  <Override PartName="/ppt/tags/tag1800.xml" ContentType="application/vnd.openxmlformats-officedocument.presentationml.tags+xml"/>
  <Override PartName="/ppt/tags/tag1801.xml" ContentType="application/vnd.openxmlformats-officedocument.presentationml.tags+xml"/>
  <Override PartName="/ppt/tags/tag1802.xml" ContentType="application/vnd.openxmlformats-officedocument.presentationml.tags+xml"/>
  <Override PartName="/ppt/tags/tag1803.xml" ContentType="application/vnd.openxmlformats-officedocument.presentationml.tags+xml"/>
  <Override PartName="/ppt/tags/tag1804.xml" ContentType="application/vnd.openxmlformats-officedocument.presentationml.tags+xml"/>
  <Override PartName="/ppt/tags/tag1805.xml" ContentType="application/vnd.openxmlformats-officedocument.presentationml.tags+xml"/>
  <Override PartName="/ppt/tags/tag1806.xml" ContentType="application/vnd.openxmlformats-officedocument.presentationml.tags+xml"/>
  <Override PartName="/ppt/tags/tag1807.xml" ContentType="application/vnd.openxmlformats-officedocument.presentationml.tags+xml"/>
  <Override PartName="/ppt/tags/tag1808.xml" ContentType="application/vnd.openxmlformats-officedocument.presentationml.tags+xml"/>
  <Override PartName="/ppt/tags/tag1809.xml" ContentType="application/vnd.openxmlformats-officedocument.presentationml.tags+xml"/>
  <Override PartName="/ppt/tags/tag1810.xml" ContentType="application/vnd.openxmlformats-officedocument.presentationml.tags+xml"/>
  <Override PartName="/ppt/tags/tag1811.xml" ContentType="application/vnd.openxmlformats-officedocument.presentationml.tags+xml"/>
  <Override PartName="/ppt/tags/tag1812.xml" ContentType="application/vnd.openxmlformats-officedocument.presentationml.tags+xml"/>
  <Override PartName="/ppt/tags/tag1813.xml" ContentType="application/vnd.openxmlformats-officedocument.presentationml.tags+xml"/>
  <Override PartName="/ppt/tags/tag1814.xml" ContentType="application/vnd.openxmlformats-officedocument.presentationml.tags+xml"/>
  <Override PartName="/ppt/tags/tag1815.xml" ContentType="application/vnd.openxmlformats-officedocument.presentationml.tags+xml"/>
  <Override PartName="/ppt/tags/tag1816.xml" ContentType="application/vnd.openxmlformats-officedocument.presentationml.tags+xml"/>
  <Override PartName="/ppt/tags/tag1817.xml" ContentType="application/vnd.openxmlformats-officedocument.presentationml.tags+xml"/>
  <Override PartName="/ppt/tags/tag1818.xml" ContentType="application/vnd.openxmlformats-officedocument.presentationml.tags+xml"/>
  <Override PartName="/ppt/tags/tag1819.xml" ContentType="application/vnd.openxmlformats-officedocument.presentationml.tags+xml"/>
  <Override PartName="/ppt/tags/tag1820.xml" ContentType="application/vnd.openxmlformats-officedocument.presentationml.tags+xml"/>
  <Override PartName="/ppt/tags/tag1821.xml" ContentType="application/vnd.openxmlformats-officedocument.presentationml.tags+xml"/>
  <Override PartName="/ppt/tags/tag1822.xml" ContentType="application/vnd.openxmlformats-officedocument.presentationml.tags+xml"/>
  <Override PartName="/ppt/tags/tag1823.xml" ContentType="application/vnd.openxmlformats-officedocument.presentationml.tags+xml"/>
  <Override PartName="/ppt/tags/tag1824.xml" ContentType="application/vnd.openxmlformats-officedocument.presentationml.tags+xml"/>
  <Override PartName="/ppt/tags/tag1825.xml" ContentType="application/vnd.openxmlformats-officedocument.presentationml.tags+xml"/>
  <Override PartName="/ppt/tags/tag1826.xml" ContentType="application/vnd.openxmlformats-officedocument.presentationml.tags+xml"/>
  <Override PartName="/ppt/tags/tag1827.xml" ContentType="application/vnd.openxmlformats-officedocument.presentationml.tags+xml"/>
  <Override PartName="/ppt/tags/tag1828.xml" ContentType="application/vnd.openxmlformats-officedocument.presentationml.tags+xml"/>
  <Override PartName="/ppt/tags/tag1829.xml" ContentType="application/vnd.openxmlformats-officedocument.presentationml.tags+xml"/>
  <Override PartName="/ppt/tags/tag1830.xml" ContentType="application/vnd.openxmlformats-officedocument.presentationml.tags+xml"/>
  <Override PartName="/ppt/tags/tag1831.xml" ContentType="application/vnd.openxmlformats-officedocument.presentationml.tags+xml"/>
  <Override PartName="/ppt/tags/tag1832.xml" ContentType="application/vnd.openxmlformats-officedocument.presentationml.tags+xml"/>
  <Override PartName="/ppt/tags/tag1833.xml" ContentType="application/vnd.openxmlformats-officedocument.presentationml.tags+xml"/>
  <Override PartName="/ppt/tags/tag1834.xml" ContentType="application/vnd.openxmlformats-officedocument.presentationml.tags+xml"/>
  <Override PartName="/ppt/tags/tag1835.xml" ContentType="application/vnd.openxmlformats-officedocument.presentationml.tags+xml"/>
  <Override PartName="/ppt/tags/tag1836.xml" ContentType="application/vnd.openxmlformats-officedocument.presentationml.tags+xml"/>
  <Override PartName="/ppt/tags/tag1837.xml" ContentType="application/vnd.openxmlformats-officedocument.presentationml.tags+xml"/>
  <Override PartName="/ppt/tags/tag1838.xml" ContentType="application/vnd.openxmlformats-officedocument.presentationml.tags+xml"/>
  <Override PartName="/ppt/tags/tag1839.xml" ContentType="application/vnd.openxmlformats-officedocument.presentationml.tags+xml"/>
  <Override PartName="/ppt/tags/tag1840.xml" ContentType="application/vnd.openxmlformats-officedocument.presentationml.tags+xml"/>
  <Override PartName="/ppt/tags/tag1841.xml" ContentType="application/vnd.openxmlformats-officedocument.presentationml.tags+xml"/>
  <Override PartName="/ppt/tags/tag1842.xml" ContentType="application/vnd.openxmlformats-officedocument.presentationml.tags+xml"/>
  <Override PartName="/ppt/tags/tag1843.xml" ContentType="application/vnd.openxmlformats-officedocument.presentationml.tags+xml"/>
  <Override PartName="/ppt/tags/tag1844.xml" ContentType="application/vnd.openxmlformats-officedocument.presentationml.tags+xml"/>
  <Override PartName="/ppt/tags/tag1845.xml" ContentType="application/vnd.openxmlformats-officedocument.presentationml.tags+xml"/>
  <Override PartName="/ppt/tags/tag1846.xml" ContentType="application/vnd.openxmlformats-officedocument.presentationml.tags+xml"/>
  <Override PartName="/ppt/tags/tag1847.xml" ContentType="application/vnd.openxmlformats-officedocument.presentationml.tags+xml"/>
  <Override PartName="/ppt/tags/tag1848.xml" ContentType="application/vnd.openxmlformats-officedocument.presentationml.tags+xml"/>
  <Override PartName="/ppt/tags/tag1849.xml" ContentType="application/vnd.openxmlformats-officedocument.presentationml.tags+xml"/>
  <Override PartName="/ppt/tags/tag1850.xml" ContentType="application/vnd.openxmlformats-officedocument.presentationml.tags+xml"/>
  <Override PartName="/ppt/tags/tag1851.xml" ContentType="application/vnd.openxmlformats-officedocument.presentationml.tags+xml"/>
  <Override PartName="/ppt/tags/tag1852.xml" ContentType="application/vnd.openxmlformats-officedocument.presentationml.tags+xml"/>
  <Override PartName="/ppt/tags/tag1853.xml" ContentType="application/vnd.openxmlformats-officedocument.presentationml.tags+xml"/>
  <Override PartName="/ppt/tags/tag1854.xml" ContentType="application/vnd.openxmlformats-officedocument.presentationml.tags+xml"/>
  <Override PartName="/ppt/tags/tag1855.xml" ContentType="application/vnd.openxmlformats-officedocument.presentationml.tags+xml"/>
  <Override PartName="/ppt/tags/tag1856.xml" ContentType="application/vnd.openxmlformats-officedocument.presentationml.tags+xml"/>
  <Override PartName="/ppt/tags/tag1857.xml" ContentType="application/vnd.openxmlformats-officedocument.presentationml.tags+xml"/>
  <Override PartName="/ppt/tags/tag1858.xml" ContentType="application/vnd.openxmlformats-officedocument.presentationml.tags+xml"/>
  <Override PartName="/ppt/tags/tag1859.xml" ContentType="application/vnd.openxmlformats-officedocument.presentationml.tags+xml"/>
  <Override PartName="/ppt/tags/tag1860.xml" ContentType="application/vnd.openxmlformats-officedocument.presentationml.tags+xml"/>
  <Override PartName="/ppt/tags/tag1861.xml" ContentType="application/vnd.openxmlformats-officedocument.presentationml.tags+xml"/>
  <Override PartName="/ppt/tags/tag1862.xml" ContentType="application/vnd.openxmlformats-officedocument.presentationml.tags+xml"/>
  <Override PartName="/ppt/tags/tag1863.xml" ContentType="application/vnd.openxmlformats-officedocument.presentationml.tags+xml"/>
  <Override PartName="/ppt/tags/tag1864.xml" ContentType="application/vnd.openxmlformats-officedocument.presentationml.tags+xml"/>
  <Override PartName="/ppt/tags/tag1865.xml" ContentType="application/vnd.openxmlformats-officedocument.presentationml.tags+xml"/>
  <Override PartName="/ppt/tags/tag1866.xml" ContentType="application/vnd.openxmlformats-officedocument.presentationml.tags+xml"/>
  <Override PartName="/ppt/tags/tag1867.xml" ContentType="application/vnd.openxmlformats-officedocument.presentationml.tags+xml"/>
  <Override PartName="/ppt/tags/tag1868.xml" ContentType="application/vnd.openxmlformats-officedocument.presentationml.tags+xml"/>
  <Override PartName="/ppt/tags/tag1869.xml" ContentType="application/vnd.openxmlformats-officedocument.presentationml.tags+xml"/>
  <Override PartName="/ppt/tags/tag1870.xml" ContentType="application/vnd.openxmlformats-officedocument.presentationml.tags+xml"/>
  <Override PartName="/ppt/tags/tag1871.xml" ContentType="application/vnd.openxmlformats-officedocument.presentationml.tags+xml"/>
  <Override PartName="/ppt/tags/tag1872.xml" ContentType="application/vnd.openxmlformats-officedocument.presentationml.tags+xml"/>
  <Override PartName="/ppt/tags/tag1873.xml" ContentType="application/vnd.openxmlformats-officedocument.presentationml.tags+xml"/>
  <Override PartName="/ppt/tags/tag1874.xml" ContentType="application/vnd.openxmlformats-officedocument.presentationml.tags+xml"/>
  <Override PartName="/ppt/tags/tag1875.xml" ContentType="application/vnd.openxmlformats-officedocument.presentationml.tags+xml"/>
  <Override PartName="/ppt/tags/tag1876.xml" ContentType="application/vnd.openxmlformats-officedocument.presentationml.tags+xml"/>
  <Override PartName="/ppt/tags/tag1877.xml" ContentType="application/vnd.openxmlformats-officedocument.presentationml.tags+xml"/>
  <Override PartName="/ppt/tags/tag1878.xml" ContentType="application/vnd.openxmlformats-officedocument.presentationml.tags+xml"/>
  <Override PartName="/ppt/tags/tag1879.xml" ContentType="application/vnd.openxmlformats-officedocument.presentationml.tags+xml"/>
  <Override PartName="/ppt/tags/tag1880.xml" ContentType="application/vnd.openxmlformats-officedocument.presentationml.tags+xml"/>
  <Override PartName="/ppt/tags/tag1881.xml" ContentType="application/vnd.openxmlformats-officedocument.presentationml.tags+xml"/>
  <Override PartName="/ppt/tags/tag1882.xml" ContentType="application/vnd.openxmlformats-officedocument.presentationml.tags+xml"/>
  <Override PartName="/ppt/tags/tag1883.xml" ContentType="application/vnd.openxmlformats-officedocument.presentationml.tags+xml"/>
  <Override PartName="/ppt/tags/tag1884.xml" ContentType="application/vnd.openxmlformats-officedocument.presentationml.tags+xml"/>
  <Override PartName="/ppt/tags/tag1885.xml" ContentType="application/vnd.openxmlformats-officedocument.presentationml.tags+xml"/>
  <Override PartName="/ppt/tags/tag1886.xml" ContentType="application/vnd.openxmlformats-officedocument.presentationml.tags+xml"/>
  <Override PartName="/ppt/tags/tag1887.xml" ContentType="application/vnd.openxmlformats-officedocument.presentationml.tags+xml"/>
  <Override PartName="/ppt/tags/tag1888.xml" ContentType="application/vnd.openxmlformats-officedocument.presentationml.tags+xml"/>
  <Override PartName="/ppt/tags/tag1889.xml" ContentType="application/vnd.openxmlformats-officedocument.presentationml.tags+xml"/>
  <Override PartName="/ppt/tags/tag1890.xml" ContentType="application/vnd.openxmlformats-officedocument.presentationml.tags+xml"/>
  <Override PartName="/ppt/tags/tag1891.xml" ContentType="application/vnd.openxmlformats-officedocument.presentationml.tags+xml"/>
  <Override PartName="/ppt/tags/tag1892.xml" ContentType="application/vnd.openxmlformats-officedocument.presentationml.tags+xml"/>
  <Override PartName="/ppt/tags/tag1893.xml" ContentType="application/vnd.openxmlformats-officedocument.presentationml.tags+xml"/>
  <Override PartName="/ppt/tags/tag1894.xml" ContentType="application/vnd.openxmlformats-officedocument.presentationml.tags+xml"/>
  <Override PartName="/ppt/tags/tag1895.xml" ContentType="application/vnd.openxmlformats-officedocument.presentationml.tags+xml"/>
  <Override PartName="/ppt/tags/tag1896.xml" ContentType="application/vnd.openxmlformats-officedocument.presentationml.tags+xml"/>
  <Override PartName="/ppt/tags/tag1897.xml" ContentType="application/vnd.openxmlformats-officedocument.presentationml.tags+xml"/>
  <Override PartName="/ppt/tags/tag1898.xml" ContentType="application/vnd.openxmlformats-officedocument.presentationml.tags+xml"/>
  <Override PartName="/ppt/tags/tag1899.xml" ContentType="application/vnd.openxmlformats-officedocument.presentationml.tags+xml"/>
  <Override PartName="/ppt/tags/tag1900.xml" ContentType="application/vnd.openxmlformats-officedocument.presentationml.tags+xml"/>
  <Override PartName="/ppt/tags/tag1901.xml" ContentType="application/vnd.openxmlformats-officedocument.presentationml.tags+xml"/>
  <Override PartName="/ppt/tags/tag1902.xml" ContentType="application/vnd.openxmlformats-officedocument.presentationml.tags+xml"/>
  <Override PartName="/ppt/tags/tag1903.xml" ContentType="application/vnd.openxmlformats-officedocument.presentationml.tags+xml"/>
  <Override PartName="/ppt/tags/tag1904.xml" ContentType="application/vnd.openxmlformats-officedocument.presentationml.tags+xml"/>
  <Override PartName="/ppt/tags/tag1905.xml" ContentType="application/vnd.openxmlformats-officedocument.presentationml.tags+xml"/>
  <Override PartName="/ppt/tags/tag1906.xml" ContentType="application/vnd.openxmlformats-officedocument.presentationml.tags+xml"/>
  <Override PartName="/ppt/tags/tag1907.xml" ContentType="application/vnd.openxmlformats-officedocument.presentationml.tags+xml"/>
  <Override PartName="/ppt/tags/tag1908.xml" ContentType="application/vnd.openxmlformats-officedocument.presentationml.tags+xml"/>
  <Override PartName="/ppt/tags/tag1909.xml" ContentType="application/vnd.openxmlformats-officedocument.presentationml.tags+xml"/>
  <Override PartName="/ppt/tags/tag1910.xml" ContentType="application/vnd.openxmlformats-officedocument.presentationml.tags+xml"/>
  <Override PartName="/ppt/tags/tag1911.xml" ContentType="application/vnd.openxmlformats-officedocument.presentationml.tags+xml"/>
  <Override PartName="/ppt/tags/tag1912.xml" ContentType="application/vnd.openxmlformats-officedocument.presentationml.tags+xml"/>
  <Override PartName="/ppt/tags/tag1913.xml" ContentType="application/vnd.openxmlformats-officedocument.presentationml.tags+xml"/>
  <Override PartName="/ppt/tags/tag1914.xml" ContentType="application/vnd.openxmlformats-officedocument.presentationml.tags+xml"/>
  <Override PartName="/ppt/tags/tag1915.xml" ContentType="application/vnd.openxmlformats-officedocument.presentationml.tags+xml"/>
  <Override PartName="/ppt/tags/tag1916.xml" ContentType="application/vnd.openxmlformats-officedocument.presentationml.tags+xml"/>
  <Override PartName="/ppt/tags/tag1917.xml" ContentType="application/vnd.openxmlformats-officedocument.presentationml.tags+xml"/>
  <Override PartName="/ppt/tags/tag1918.xml" ContentType="application/vnd.openxmlformats-officedocument.presentationml.tags+xml"/>
  <Override PartName="/ppt/tags/tag1919.xml" ContentType="application/vnd.openxmlformats-officedocument.presentationml.tags+xml"/>
  <Override PartName="/ppt/tags/tag1920.xml" ContentType="application/vnd.openxmlformats-officedocument.presentationml.tags+xml"/>
  <Override PartName="/ppt/tags/tag1921.xml" ContentType="application/vnd.openxmlformats-officedocument.presentationml.tags+xml"/>
  <Override PartName="/ppt/tags/tag1922.xml" ContentType="application/vnd.openxmlformats-officedocument.presentationml.tags+xml"/>
  <Override PartName="/ppt/tags/tag1923.xml" ContentType="application/vnd.openxmlformats-officedocument.presentationml.tags+xml"/>
  <Override PartName="/ppt/tags/tag1924.xml" ContentType="application/vnd.openxmlformats-officedocument.presentationml.tags+xml"/>
  <Override PartName="/ppt/tags/tag1925.xml" ContentType="application/vnd.openxmlformats-officedocument.presentationml.tags+xml"/>
  <Override PartName="/ppt/tags/tag1926.xml" ContentType="application/vnd.openxmlformats-officedocument.presentationml.tags+xml"/>
  <Override PartName="/ppt/tags/tag1927.xml" ContentType="application/vnd.openxmlformats-officedocument.presentationml.tags+xml"/>
  <Override PartName="/ppt/tags/tag1928.xml" ContentType="application/vnd.openxmlformats-officedocument.presentationml.tags+xml"/>
  <Override PartName="/ppt/tags/tag1929.xml" ContentType="application/vnd.openxmlformats-officedocument.presentationml.tags+xml"/>
  <Override PartName="/ppt/tags/tag1930.xml" ContentType="application/vnd.openxmlformats-officedocument.presentationml.tags+xml"/>
  <Override PartName="/ppt/tags/tag1931.xml" ContentType="application/vnd.openxmlformats-officedocument.presentationml.tags+xml"/>
  <Override PartName="/ppt/tags/tag1932.xml" ContentType="application/vnd.openxmlformats-officedocument.presentationml.tags+xml"/>
  <Override PartName="/ppt/tags/tag1933.xml" ContentType="application/vnd.openxmlformats-officedocument.presentationml.tags+xml"/>
  <Override PartName="/ppt/tags/tag1934.xml" ContentType="application/vnd.openxmlformats-officedocument.presentationml.tags+xml"/>
  <Override PartName="/ppt/tags/tag1935.xml" ContentType="application/vnd.openxmlformats-officedocument.presentationml.tags+xml"/>
  <Override PartName="/ppt/tags/tag1936.xml" ContentType="application/vnd.openxmlformats-officedocument.presentationml.tags+xml"/>
  <Override PartName="/ppt/tags/tag1937.xml" ContentType="application/vnd.openxmlformats-officedocument.presentationml.tags+xml"/>
  <Override PartName="/ppt/tags/tag1938.xml" ContentType="application/vnd.openxmlformats-officedocument.presentationml.tags+xml"/>
  <Override PartName="/ppt/tags/tag1939.xml" ContentType="application/vnd.openxmlformats-officedocument.presentationml.tags+xml"/>
  <Override PartName="/ppt/tags/tag1940.xml" ContentType="application/vnd.openxmlformats-officedocument.presentationml.tags+xml"/>
  <Override PartName="/ppt/tags/tag1941.xml" ContentType="application/vnd.openxmlformats-officedocument.presentationml.tags+xml"/>
  <Override PartName="/ppt/tags/tag1942.xml" ContentType="application/vnd.openxmlformats-officedocument.presentationml.tags+xml"/>
  <Override PartName="/ppt/tags/tag1943.xml" ContentType="application/vnd.openxmlformats-officedocument.presentationml.tags+xml"/>
  <Override PartName="/ppt/tags/tag1944.xml" ContentType="application/vnd.openxmlformats-officedocument.presentationml.tags+xml"/>
  <Override PartName="/ppt/tags/tag1945.xml" ContentType="application/vnd.openxmlformats-officedocument.presentationml.tags+xml"/>
  <Override PartName="/ppt/tags/tag1946.xml" ContentType="application/vnd.openxmlformats-officedocument.presentationml.tags+xml"/>
  <Override PartName="/ppt/tags/tag1947.xml" ContentType="application/vnd.openxmlformats-officedocument.presentationml.tags+xml"/>
  <Override PartName="/ppt/tags/tag1948.xml" ContentType="application/vnd.openxmlformats-officedocument.presentationml.tags+xml"/>
  <Override PartName="/ppt/tags/tag1949.xml" ContentType="application/vnd.openxmlformats-officedocument.presentationml.tags+xml"/>
  <Override PartName="/ppt/tags/tag1950.xml" ContentType="application/vnd.openxmlformats-officedocument.presentationml.tags+xml"/>
  <Override PartName="/ppt/tags/tag1951.xml" ContentType="application/vnd.openxmlformats-officedocument.presentationml.tags+xml"/>
  <Override PartName="/ppt/tags/tag1952.xml" ContentType="application/vnd.openxmlformats-officedocument.presentationml.tags+xml"/>
  <Override PartName="/ppt/tags/tag1953.xml" ContentType="application/vnd.openxmlformats-officedocument.presentationml.tags+xml"/>
  <Override PartName="/ppt/tags/tag1954.xml" ContentType="application/vnd.openxmlformats-officedocument.presentationml.tags+xml"/>
  <Override PartName="/ppt/tags/tag1955.xml" ContentType="application/vnd.openxmlformats-officedocument.presentationml.tags+xml"/>
  <Override PartName="/ppt/tags/tag1956.xml" ContentType="application/vnd.openxmlformats-officedocument.presentationml.tags+xml"/>
  <Override PartName="/ppt/tags/tag1957.xml" ContentType="application/vnd.openxmlformats-officedocument.presentationml.tags+xml"/>
  <Override PartName="/ppt/tags/tag1958.xml" ContentType="application/vnd.openxmlformats-officedocument.presentationml.tags+xml"/>
  <Override PartName="/ppt/tags/tag1959.xml" ContentType="application/vnd.openxmlformats-officedocument.presentationml.tags+xml"/>
  <Override PartName="/ppt/tags/tag1960.xml" ContentType="application/vnd.openxmlformats-officedocument.presentationml.tags+xml"/>
  <Override PartName="/ppt/tags/tag1961.xml" ContentType="application/vnd.openxmlformats-officedocument.presentationml.tags+xml"/>
  <Override PartName="/ppt/tags/tag1962.xml" ContentType="application/vnd.openxmlformats-officedocument.presentationml.tags+xml"/>
  <Override PartName="/ppt/tags/tag1963.xml" ContentType="application/vnd.openxmlformats-officedocument.presentationml.tags+xml"/>
  <Override PartName="/ppt/tags/tag1964.xml" ContentType="application/vnd.openxmlformats-officedocument.presentationml.tags+xml"/>
  <Override PartName="/ppt/tags/tag1965.xml" ContentType="application/vnd.openxmlformats-officedocument.presentationml.tags+xml"/>
  <Override PartName="/ppt/tags/tag1966.xml" ContentType="application/vnd.openxmlformats-officedocument.presentationml.tags+xml"/>
  <Override PartName="/ppt/tags/tag1967.xml" ContentType="application/vnd.openxmlformats-officedocument.presentationml.tags+xml"/>
  <Override PartName="/ppt/tags/tag1968.xml" ContentType="application/vnd.openxmlformats-officedocument.presentationml.tags+xml"/>
  <Override PartName="/ppt/tags/tag1969.xml" ContentType="application/vnd.openxmlformats-officedocument.presentationml.tags+xml"/>
  <Override PartName="/ppt/tags/tag1970.xml" ContentType="application/vnd.openxmlformats-officedocument.presentationml.tags+xml"/>
  <Override PartName="/ppt/tags/tag1971.xml" ContentType="application/vnd.openxmlformats-officedocument.presentationml.tags+xml"/>
  <Override PartName="/ppt/tags/tag1972.xml" ContentType="application/vnd.openxmlformats-officedocument.presentationml.tags+xml"/>
  <Override PartName="/ppt/tags/tag1973.xml" ContentType="application/vnd.openxmlformats-officedocument.presentationml.tags+xml"/>
  <Override PartName="/ppt/tags/tag1974.xml" ContentType="application/vnd.openxmlformats-officedocument.presentationml.tags+xml"/>
  <Override PartName="/ppt/tags/tag1975.xml" ContentType="application/vnd.openxmlformats-officedocument.presentationml.tags+xml"/>
  <Override PartName="/ppt/tags/tag1976.xml" ContentType="application/vnd.openxmlformats-officedocument.presentationml.tags+xml"/>
  <Override PartName="/ppt/tags/tag1977.xml" ContentType="application/vnd.openxmlformats-officedocument.presentationml.tags+xml"/>
  <Override PartName="/ppt/tags/tag1978.xml" ContentType="application/vnd.openxmlformats-officedocument.presentationml.tags+xml"/>
  <Override PartName="/ppt/tags/tag1979.xml" ContentType="application/vnd.openxmlformats-officedocument.presentationml.tags+xml"/>
  <Override PartName="/ppt/tags/tag1980.xml" ContentType="application/vnd.openxmlformats-officedocument.presentationml.tags+xml"/>
  <Override PartName="/ppt/tags/tag1981.xml" ContentType="application/vnd.openxmlformats-officedocument.presentationml.tags+xml"/>
  <Override PartName="/ppt/tags/tag1982.xml" ContentType="application/vnd.openxmlformats-officedocument.presentationml.tags+xml"/>
  <Override PartName="/ppt/tags/tag1983.xml" ContentType="application/vnd.openxmlformats-officedocument.presentationml.tags+xml"/>
  <Override PartName="/ppt/tags/tag1984.xml" ContentType="application/vnd.openxmlformats-officedocument.presentationml.tags+xml"/>
  <Override PartName="/ppt/tags/tag1985.xml" ContentType="application/vnd.openxmlformats-officedocument.presentationml.tags+xml"/>
  <Override PartName="/ppt/tags/tag1986.xml" ContentType="application/vnd.openxmlformats-officedocument.presentationml.tags+xml"/>
  <Override PartName="/ppt/tags/tag1987.xml" ContentType="application/vnd.openxmlformats-officedocument.presentationml.tags+xml"/>
  <Override PartName="/ppt/tags/tag1988.xml" ContentType="application/vnd.openxmlformats-officedocument.presentationml.tags+xml"/>
  <Override PartName="/ppt/tags/tag1989.xml" ContentType="application/vnd.openxmlformats-officedocument.presentationml.tags+xml"/>
  <Override PartName="/ppt/tags/tag1990.xml" ContentType="application/vnd.openxmlformats-officedocument.presentationml.tags+xml"/>
  <Override PartName="/ppt/tags/tag1991.xml" ContentType="application/vnd.openxmlformats-officedocument.presentationml.tags+xml"/>
  <Override PartName="/ppt/tags/tag1992.xml" ContentType="application/vnd.openxmlformats-officedocument.presentationml.tags+xml"/>
  <Override PartName="/ppt/tags/tag1993.xml" ContentType="application/vnd.openxmlformats-officedocument.presentationml.tags+xml"/>
  <Override PartName="/ppt/tags/tag1994.xml" ContentType="application/vnd.openxmlformats-officedocument.presentationml.tags+xml"/>
  <Override PartName="/ppt/tags/tag1995.xml" ContentType="application/vnd.openxmlformats-officedocument.presentationml.tags+xml"/>
  <Override PartName="/ppt/tags/tag1996.xml" ContentType="application/vnd.openxmlformats-officedocument.presentationml.tags+xml"/>
  <Override PartName="/ppt/tags/tag1997.xml" ContentType="application/vnd.openxmlformats-officedocument.presentationml.tags+xml"/>
  <Override PartName="/ppt/tags/tag1998.xml" ContentType="application/vnd.openxmlformats-officedocument.presentationml.tags+xml"/>
  <Override PartName="/ppt/tags/tag1999.xml" ContentType="application/vnd.openxmlformats-officedocument.presentationml.tags+xml"/>
  <Override PartName="/ppt/tags/tag2000.xml" ContentType="application/vnd.openxmlformats-officedocument.presentationml.tags+xml"/>
  <Override PartName="/ppt/tags/tag2001.xml" ContentType="application/vnd.openxmlformats-officedocument.presentationml.tags+xml"/>
  <Override PartName="/ppt/tags/tag2002.xml" ContentType="application/vnd.openxmlformats-officedocument.presentationml.tags+xml"/>
  <Override PartName="/ppt/tags/tag2003.xml" ContentType="application/vnd.openxmlformats-officedocument.presentationml.tags+xml"/>
  <Override PartName="/ppt/tags/tag2004.xml" ContentType="application/vnd.openxmlformats-officedocument.presentationml.tags+xml"/>
  <Override PartName="/ppt/tags/tag2005.xml" ContentType="application/vnd.openxmlformats-officedocument.presentationml.tags+xml"/>
  <Override PartName="/ppt/tags/tag2006.xml" ContentType="application/vnd.openxmlformats-officedocument.presentationml.tags+xml"/>
  <Override PartName="/ppt/tags/tag2007.xml" ContentType="application/vnd.openxmlformats-officedocument.presentationml.tags+xml"/>
  <Override PartName="/ppt/tags/tag2008.xml" ContentType="application/vnd.openxmlformats-officedocument.presentationml.tags+xml"/>
  <Override PartName="/ppt/tags/tag2009.xml" ContentType="application/vnd.openxmlformats-officedocument.presentationml.tags+xml"/>
  <Override PartName="/ppt/tags/tag2010.xml" ContentType="application/vnd.openxmlformats-officedocument.presentationml.tags+xml"/>
  <Override PartName="/ppt/tags/tag2011.xml" ContentType="application/vnd.openxmlformats-officedocument.presentationml.tags+xml"/>
  <Override PartName="/ppt/tags/tag2012.xml" ContentType="application/vnd.openxmlformats-officedocument.presentationml.tags+xml"/>
  <Override PartName="/ppt/tags/tag2013.xml" ContentType="application/vnd.openxmlformats-officedocument.presentationml.tags+xml"/>
  <Override PartName="/ppt/tags/tag2014.xml" ContentType="application/vnd.openxmlformats-officedocument.presentationml.tags+xml"/>
  <Override PartName="/ppt/tags/tag2015.xml" ContentType="application/vnd.openxmlformats-officedocument.presentationml.tags+xml"/>
  <Override PartName="/ppt/tags/tag2016.xml" ContentType="application/vnd.openxmlformats-officedocument.presentationml.tags+xml"/>
  <Override PartName="/ppt/tags/tag2017.xml" ContentType="application/vnd.openxmlformats-officedocument.presentationml.tags+xml"/>
  <Override PartName="/ppt/tags/tag2018.xml" ContentType="application/vnd.openxmlformats-officedocument.presentationml.tags+xml"/>
  <Override PartName="/ppt/tags/tag2019.xml" ContentType="application/vnd.openxmlformats-officedocument.presentationml.tags+xml"/>
  <Override PartName="/ppt/tags/tag2020.xml" ContentType="application/vnd.openxmlformats-officedocument.presentationml.tags+xml"/>
  <Override PartName="/ppt/tags/tag2021.xml" ContentType="application/vnd.openxmlformats-officedocument.presentationml.tags+xml"/>
  <Override PartName="/ppt/tags/tag2022.xml" ContentType="application/vnd.openxmlformats-officedocument.presentationml.tags+xml"/>
  <Override PartName="/ppt/tags/tag2023.xml" ContentType="application/vnd.openxmlformats-officedocument.presentationml.tags+xml"/>
  <Override PartName="/ppt/tags/tag2024.xml" ContentType="application/vnd.openxmlformats-officedocument.presentationml.tags+xml"/>
  <Override PartName="/ppt/tags/tag2025.xml" ContentType="application/vnd.openxmlformats-officedocument.presentationml.tags+xml"/>
  <Override PartName="/ppt/tags/tag2026.xml" ContentType="application/vnd.openxmlformats-officedocument.presentationml.tags+xml"/>
  <Override PartName="/ppt/tags/tag2027.xml" ContentType="application/vnd.openxmlformats-officedocument.presentationml.tags+xml"/>
  <Override PartName="/ppt/tags/tag2028.xml" ContentType="application/vnd.openxmlformats-officedocument.presentationml.tags+xml"/>
  <Override PartName="/ppt/tags/tag2029.xml" ContentType="application/vnd.openxmlformats-officedocument.presentationml.tags+xml"/>
  <Override PartName="/ppt/tags/tag2030.xml" ContentType="application/vnd.openxmlformats-officedocument.presentationml.tags+xml"/>
  <Override PartName="/ppt/tags/tag2031.xml" ContentType="application/vnd.openxmlformats-officedocument.presentationml.tags+xml"/>
  <Override PartName="/ppt/tags/tag2032.xml" ContentType="application/vnd.openxmlformats-officedocument.presentationml.tags+xml"/>
  <Override PartName="/ppt/tags/tag2033.xml" ContentType="application/vnd.openxmlformats-officedocument.presentationml.tags+xml"/>
  <Override PartName="/ppt/tags/tag2034.xml" ContentType="application/vnd.openxmlformats-officedocument.presentationml.tags+xml"/>
  <Override PartName="/ppt/tags/tag2035.xml" ContentType="application/vnd.openxmlformats-officedocument.presentationml.tags+xml"/>
  <Override PartName="/ppt/tags/tag2036.xml" ContentType="application/vnd.openxmlformats-officedocument.presentationml.tags+xml"/>
  <Override PartName="/ppt/tags/tag2037.xml" ContentType="application/vnd.openxmlformats-officedocument.presentationml.tags+xml"/>
  <Override PartName="/ppt/tags/tag2038.xml" ContentType="application/vnd.openxmlformats-officedocument.presentationml.tags+xml"/>
  <Override PartName="/ppt/tags/tag2039.xml" ContentType="application/vnd.openxmlformats-officedocument.presentationml.tags+xml"/>
  <Override PartName="/ppt/tags/tag2040.xml" ContentType="application/vnd.openxmlformats-officedocument.presentationml.tags+xml"/>
  <Override PartName="/ppt/tags/tag2041.xml" ContentType="application/vnd.openxmlformats-officedocument.presentationml.tags+xml"/>
  <Override PartName="/ppt/tags/tag2042.xml" ContentType="application/vnd.openxmlformats-officedocument.presentationml.tags+xml"/>
  <Override PartName="/ppt/tags/tag2043.xml" ContentType="application/vnd.openxmlformats-officedocument.presentationml.tags+xml"/>
  <Override PartName="/ppt/tags/tag2044.xml" ContentType="application/vnd.openxmlformats-officedocument.presentationml.tags+xml"/>
  <Override PartName="/ppt/tags/tag2045.xml" ContentType="application/vnd.openxmlformats-officedocument.presentationml.tags+xml"/>
  <Override PartName="/ppt/tags/tag2046.xml" ContentType="application/vnd.openxmlformats-officedocument.presentationml.tags+xml"/>
  <Override PartName="/ppt/tags/tag2047.xml" ContentType="application/vnd.openxmlformats-officedocument.presentationml.tags+xml"/>
  <Override PartName="/ppt/tags/tag2048.xml" ContentType="application/vnd.openxmlformats-officedocument.presentationml.tags+xml"/>
  <Override PartName="/ppt/tags/tag2049.xml" ContentType="application/vnd.openxmlformats-officedocument.presentationml.tags+xml"/>
  <Override PartName="/ppt/tags/tag2050.xml" ContentType="application/vnd.openxmlformats-officedocument.presentationml.tags+xml"/>
  <Override PartName="/ppt/tags/tag2051.xml" ContentType="application/vnd.openxmlformats-officedocument.presentationml.tags+xml"/>
  <Override PartName="/ppt/tags/tag2052.xml" ContentType="application/vnd.openxmlformats-officedocument.presentationml.tags+xml"/>
  <Override PartName="/ppt/tags/tag2053.xml" ContentType="application/vnd.openxmlformats-officedocument.presentationml.tags+xml"/>
  <Override PartName="/ppt/tags/tag2054.xml" ContentType="application/vnd.openxmlformats-officedocument.presentationml.tags+xml"/>
  <Override PartName="/ppt/tags/tag2055.xml" ContentType="application/vnd.openxmlformats-officedocument.presentationml.tags+xml"/>
  <Override PartName="/ppt/tags/tag2056.xml" ContentType="application/vnd.openxmlformats-officedocument.presentationml.tags+xml"/>
  <Override PartName="/ppt/tags/tag2057.xml" ContentType="application/vnd.openxmlformats-officedocument.presentationml.tags+xml"/>
  <Override PartName="/ppt/tags/tag2058.xml" ContentType="application/vnd.openxmlformats-officedocument.presentationml.tags+xml"/>
  <Override PartName="/ppt/tags/tag2059.xml" ContentType="application/vnd.openxmlformats-officedocument.presentationml.tags+xml"/>
  <Override PartName="/ppt/tags/tag2060.xml" ContentType="application/vnd.openxmlformats-officedocument.presentationml.tags+xml"/>
  <Override PartName="/ppt/tags/tag2061.xml" ContentType="application/vnd.openxmlformats-officedocument.presentationml.tags+xml"/>
  <Override PartName="/ppt/tags/tag2062.xml" ContentType="application/vnd.openxmlformats-officedocument.presentationml.tags+xml"/>
  <Override PartName="/ppt/tags/tag2063.xml" ContentType="application/vnd.openxmlformats-officedocument.presentationml.tags+xml"/>
  <Override PartName="/ppt/tags/tag2064.xml" ContentType="application/vnd.openxmlformats-officedocument.presentationml.tags+xml"/>
  <Override PartName="/ppt/tags/tag2065.xml" ContentType="application/vnd.openxmlformats-officedocument.presentationml.tags+xml"/>
  <Override PartName="/ppt/tags/tag2066.xml" ContentType="application/vnd.openxmlformats-officedocument.presentationml.tags+xml"/>
  <Override PartName="/ppt/tags/tag2067.xml" ContentType="application/vnd.openxmlformats-officedocument.presentationml.tags+xml"/>
  <Override PartName="/ppt/tags/tag2068.xml" ContentType="application/vnd.openxmlformats-officedocument.presentationml.tags+xml"/>
  <Override PartName="/ppt/tags/tag2069.xml" ContentType="application/vnd.openxmlformats-officedocument.presentationml.tags+xml"/>
  <Override PartName="/ppt/tags/tag2070.xml" ContentType="application/vnd.openxmlformats-officedocument.presentationml.tags+xml"/>
  <Override PartName="/ppt/tags/tag2071.xml" ContentType="application/vnd.openxmlformats-officedocument.presentationml.tags+xml"/>
  <Override PartName="/ppt/tags/tag2072.xml" ContentType="application/vnd.openxmlformats-officedocument.presentationml.tags+xml"/>
  <Override PartName="/ppt/tags/tag2073.xml" ContentType="application/vnd.openxmlformats-officedocument.presentationml.tags+xml"/>
  <Override PartName="/ppt/tags/tag2074.xml" ContentType="application/vnd.openxmlformats-officedocument.presentationml.tags+xml"/>
  <Override PartName="/ppt/tags/tag2075.xml" ContentType="application/vnd.openxmlformats-officedocument.presentationml.tags+xml"/>
  <Override PartName="/ppt/tags/tag2076.xml" ContentType="application/vnd.openxmlformats-officedocument.presentationml.tags+xml"/>
  <Override PartName="/ppt/tags/tag2077.xml" ContentType="application/vnd.openxmlformats-officedocument.presentationml.tags+xml"/>
  <Override PartName="/ppt/tags/tag2078.xml" ContentType="application/vnd.openxmlformats-officedocument.presentationml.tags+xml"/>
  <Override PartName="/ppt/tags/tag2079.xml" ContentType="application/vnd.openxmlformats-officedocument.presentationml.tags+xml"/>
  <Override PartName="/ppt/tags/tag2080.xml" ContentType="application/vnd.openxmlformats-officedocument.presentationml.tags+xml"/>
  <Override PartName="/ppt/tags/tag2081.xml" ContentType="application/vnd.openxmlformats-officedocument.presentationml.tags+xml"/>
  <Override PartName="/ppt/tags/tag2082.xml" ContentType="application/vnd.openxmlformats-officedocument.presentationml.tags+xml"/>
  <Override PartName="/ppt/tags/tag2083.xml" ContentType="application/vnd.openxmlformats-officedocument.presentationml.tags+xml"/>
  <Override PartName="/ppt/tags/tag2084.xml" ContentType="application/vnd.openxmlformats-officedocument.presentationml.tags+xml"/>
  <Override PartName="/ppt/tags/tag2085.xml" ContentType="application/vnd.openxmlformats-officedocument.presentationml.tags+xml"/>
  <Override PartName="/ppt/tags/tag2086.xml" ContentType="application/vnd.openxmlformats-officedocument.presentationml.tags+xml"/>
  <Override PartName="/ppt/tags/tag2087.xml" ContentType="application/vnd.openxmlformats-officedocument.presentationml.tags+xml"/>
  <Override PartName="/ppt/tags/tag2088.xml" ContentType="application/vnd.openxmlformats-officedocument.presentationml.tags+xml"/>
  <Override PartName="/ppt/tags/tag2089.xml" ContentType="application/vnd.openxmlformats-officedocument.presentationml.tags+xml"/>
  <Override PartName="/ppt/tags/tag2090.xml" ContentType="application/vnd.openxmlformats-officedocument.presentationml.tags+xml"/>
  <Override PartName="/ppt/tags/tag2091.xml" ContentType="application/vnd.openxmlformats-officedocument.presentationml.tags+xml"/>
  <Override PartName="/ppt/tags/tag2092.xml" ContentType="application/vnd.openxmlformats-officedocument.presentationml.tags+xml"/>
  <Override PartName="/ppt/tags/tag2093.xml" ContentType="application/vnd.openxmlformats-officedocument.presentationml.tags+xml"/>
  <Override PartName="/ppt/tags/tag2094.xml" ContentType="application/vnd.openxmlformats-officedocument.presentationml.tags+xml"/>
  <Override PartName="/ppt/tags/tag2095.xml" ContentType="application/vnd.openxmlformats-officedocument.presentationml.tags+xml"/>
  <Override PartName="/ppt/tags/tag2096.xml" ContentType="application/vnd.openxmlformats-officedocument.presentationml.tags+xml"/>
  <Override PartName="/ppt/tags/tag2097.xml" ContentType="application/vnd.openxmlformats-officedocument.presentationml.tags+xml"/>
  <Override PartName="/ppt/tags/tag2098.xml" ContentType="application/vnd.openxmlformats-officedocument.presentationml.tags+xml"/>
  <Override PartName="/ppt/tags/tag2099.xml" ContentType="application/vnd.openxmlformats-officedocument.presentationml.tags+xml"/>
  <Override PartName="/ppt/tags/tag2100.xml" ContentType="application/vnd.openxmlformats-officedocument.presentationml.tags+xml"/>
  <Override PartName="/ppt/tags/tag2101.xml" ContentType="application/vnd.openxmlformats-officedocument.presentationml.tags+xml"/>
  <Override PartName="/ppt/tags/tag2102.xml" ContentType="application/vnd.openxmlformats-officedocument.presentationml.tags+xml"/>
  <Override PartName="/ppt/tags/tag2103.xml" ContentType="application/vnd.openxmlformats-officedocument.presentationml.tags+xml"/>
  <Override PartName="/ppt/tags/tag2104.xml" ContentType="application/vnd.openxmlformats-officedocument.presentationml.tags+xml"/>
  <Override PartName="/ppt/tags/tag2105.xml" ContentType="application/vnd.openxmlformats-officedocument.presentationml.tags+xml"/>
  <Override PartName="/ppt/tags/tag2106.xml" ContentType="application/vnd.openxmlformats-officedocument.presentationml.tags+xml"/>
  <Override PartName="/ppt/tags/tag2107.xml" ContentType="application/vnd.openxmlformats-officedocument.presentationml.tags+xml"/>
  <Override PartName="/ppt/tags/tag2108.xml" ContentType="application/vnd.openxmlformats-officedocument.presentationml.tags+xml"/>
  <Override PartName="/ppt/tags/tag2109.xml" ContentType="application/vnd.openxmlformats-officedocument.presentationml.tags+xml"/>
  <Override PartName="/ppt/tags/tag2110.xml" ContentType="application/vnd.openxmlformats-officedocument.presentationml.tags+xml"/>
  <Override PartName="/ppt/tags/tag2111.xml" ContentType="application/vnd.openxmlformats-officedocument.presentationml.tags+xml"/>
  <Override PartName="/ppt/tags/tag2112.xml" ContentType="application/vnd.openxmlformats-officedocument.presentationml.tags+xml"/>
  <Override PartName="/ppt/tags/tag2113.xml" ContentType="application/vnd.openxmlformats-officedocument.presentationml.tags+xml"/>
  <Override PartName="/ppt/tags/tag2114.xml" ContentType="application/vnd.openxmlformats-officedocument.presentationml.tags+xml"/>
  <Override PartName="/ppt/tags/tag2115.xml" ContentType="application/vnd.openxmlformats-officedocument.presentationml.tags+xml"/>
  <Override PartName="/ppt/tags/tag2116.xml" ContentType="application/vnd.openxmlformats-officedocument.presentationml.tags+xml"/>
  <Override PartName="/ppt/tags/tag2117.xml" ContentType="application/vnd.openxmlformats-officedocument.presentationml.tags+xml"/>
  <Override PartName="/ppt/tags/tag2118.xml" ContentType="application/vnd.openxmlformats-officedocument.presentationml.tags+xml"/>
  <Override PartName="/ppt/tags/tag2119.xml" ContentType="application/vnd.openxmlformats-officedocument.presentationml.tags+xml"/>
  <Override PartName="/ppt/tags/tag2120.xml" ContentType="application/vnd.openxmlformats-officedocument.presentationml.tags+xml"/>
  <Override PartName="/ppt/tags/tag2121.xml" ContentType="application/vnd.openxmlformats-officedocument.presentationml.tags+xml"/>
  <Override PartName="/ppt/tags/tag2122.xml" ContentType="application/vnd.openxmlformats-officedocument.presentationml.tags+xml"/>
  <Override PartName="/ppt/tags/tag2123.xml" ContentType="application/vnd.openxmlformats-officedocument.presentationml.tags+xml"/>
  <Override PartName="/ppt/tags/tag2124.xml" ContentType="application/vnd.openxmlformats-officedocument.presentationml.tags+xml"/>
  <Override PartName="/ppt/tags/tag2125.xml" ContentType="application/vnd.openxmlformats-officedocument.presentationml.tags+xml"/>
  <Override PartName="/ppt/tags/tag2126.xml" ContentType="application/vnd.openxmlformats-officedocument.presentationml.tags+xml"/>
  <Override PartName="/ppt/tags/tag2127.xml" ContentType="application/vnd.openxmlformats-officedocument.presentationml.tags+xml"/>
  <Override PartName="/ppt/tags/tag2128.xml" ContentType="application/vnd.openxmlformats-officedocument.presentationml.tags+xml"/>
  <Override PartName="/ppt/tags/tag2129.xml" ContentType="application/vnd.openxmlformats-officedocument.presentationml.tags+xml"/>
  <Override PartName="/ppt/tags/tag2130.xml" ContentType="application/vnd.openxmlformats-officedocument.presentationml.tags+xml"/>
  <Override PartName="/ppt/tags/tag2131.xml" ContentType="application/vnd.openxmlformats-officedocument.presentationml.tags+xml"/>
  <Override PartName="/ppt/tags/tag2132.xml" ContentType="application/vnd.openxmlformats-officedocument.presentationml.tags+xml"/>
  <Override PartName="/ppt/tags/tag2133.xml" ContentType="application/vnd.openxmlformats-officedocument.presentationml.tags+xml"/>
  <Override PartName="/ppt/tags/tag2134.xml" ContentType="application/vnd.openxmlformats-officedocument.presentationml.tags+xml"/>
  <Override PartName="/ppt/tags/tag2135.xml" ContentType="application/vnd.openxmlformats-officedocument.presentationml.tags+xml"/>
  <Override PartName="/ppt/tags/tag2136.xml" ContentType="application/vnd.openxmlformats-officedocument.presentationml.tags+xml"/>
  <Override PartName="/ppt/tags/tag2137.xml" ContentType="application/vnd.openxmlformats-officedocument.presentationml.tags+xml"/>
  <Override PartName="/ppt/tags/tag2138.xml" ContentType="application/vnd.openxmlformats-officedocument.presentationml.tags+xml"/>
  <Override PartName="/ppt/tags/tag2139.xml" ContentType="application/vnd.openxmlformats-officedocument.presentationml.tags+xml"/>
  <Override PartName="/ppt/tags/tag2140.xml" ContentType="application/vnd.openxmlformats-officedocument.presentationml.tags+xml"/>
  <Override PartName="/ppt/tags/tag2141.xml" ContentType="application/vnd.openxmlformats-officedocument.presentationml.tags+xml"/>
  <Override PartName="/ppt/tags/tag2142.xml" ContentType="application/vnd.openxmlformats-officedocument.presentationml.tags+xml"/>
  <Override PartName="/ppt/tags/tag2143.xml" ContentType="application/vnd.openxmlformats-officedocument.presentationml.tags+xml"/>
  <Override PartName="/ppt/tags/tag2144.xml" ContentType="application/vnd.openxmlformats-officedocument.presentationml.tags+xml"/>
  <Override PartName="/ppt/tags/tag2145.xml" ContentType="application/vnd.openxmlformats-officedocument.presentationml.tags+xml"/>
  <Override PartName="/ppt/tags/tag2146.xml" ContentType="application/vnd.openxmlformats-officedocument.presentationml.tags+xml"/>
  <Override PartName="/ppt/tags/tag2147.xml" ContentType="application/vnd.openxmlformats-officedocument.presentationml.tags+xml"/>
  <Override PartName="/ppt/tags/tag2148.xml" ContentType="application/vnd.openxmlformats-officedocument.presentationml.tags+xml"/>
  <Override PartName="/ppt/tags/tag2149.xml" ContentType="application/vnd.openxmlformats-officedocument.presentationml.tags+xml"/>
  <Override PartName="/ppt/tags/tag2150.xml" ContentType="application/vnd.openxmlformats-officedocument.presentationml.tags+xml"/>
  <Override PartName="/ppt/tags/tag2151.xml" ContentType="application/vnd.openxmlformats-officedocument.presentationml.tags+xml"/>
  <Override PartName="/ppt/tags/tag2152.xml" ContentType="application/vnd.openxmlformats-officedocument.presentationml.tags+xml"/>
  <Override PartName="/ppt/tags/tag2153.xml" ContentType="application/vnd.openxmlformats-officedocument.presentationml.tags+xml"/>
  <Override PartName="/ppt/tags/tag2154.xml" ContentType="application/vnd.openxmlformats-officedocument.presentationml.tags+xml"/>
  <Override PartName="/ppt/tags/tag2155.xml" ContentType="application/vnd.openxmlformats-officedocument.presentationml.tags+xml"/>
  <Override PartName="/ppt/tags/tag2156.xml" ContentType="application/vnd.openxmlformats-officedocument.presentationml.tags+xml"/>
  <Override PartName="/ppt/tags/tag2157.xml" ContentType="application/vnd.openxmlformats-officedocument.presentationml.tags+xml"/>
  <Override PartName="/ppt/tags/tag2158.xml" ContentType="application/vnd.openxmlformats-officedocument.presentationml.tags+xml"/>
  <Override PartName="/ppt/tags/tag2159.xml" ContentType="application/vnd.openxmlformats-officedocument.presentationml.tags+xml"/>
  <Override PartName="/ppt/tags/tag2160.xml" ContentType="application/vnd.openxmlformats-officedocument.presentationml.tags+xml"/>
  <Override PartName="/ppt/tags/tag2161.xml" ContentType="application/vnd.openxmlformats-officedocument.presentationml.tags+xml"/>
  <Override PartName="/ppt/tags/tag2162.xml" ContentType="application/vnd.openxmlformats-officedocument.presentationml.tags+xml"/>
  <Override PartName="/ppt/tags/tag2163.xml" ContentType="application/vnd.openxmlformats-officedocument.presentationml.tags+xml"/>
  <Override PartName="/ppt/tags/tag2164.xml" ContentType="application/vnd.openxmlformats-officedocument.presentationml.tags+xml"/>
  <Override PartName="/ppt/tags/tag2165.xml" ContentType="application/vnd.openxmlformats-officedocument.presentationml.tags+xml"/>
  <Override PartName="/ppt/tags/tag2166.xml" ContentType="application/vnd.openxmlformats-officedocument.presentationml.tags+xml"/>
  <Override PartName="/ppt/tags/tag2167.xml" ContentType="application/vnd.openxmlformats-officedocument.presentationml.tags+xml"/>
  <Override PartName="/ppt/tags/tag2168.xml" ContentType="application/vnd.openxmlformats-officedocument.presentationml.tags+xml"/>
  <Override PartName="/ppt/tags/tag2169.xml" ContentType="application/vnd.openxmlformats-officedocument.presentationml.tags+xml"/>
  <Override PartName="/ppt/tags/tag2170.xml" ContentType="application/vnd.openxmlformats-officedocument.presentationml.tags+xml"/>
  <Override PartName="/ppt/tags/tag2171.xml" ContentType="application/vnd.openxmlformats-officedocument.presentationml.tags+xml"/>
  <Override PartName="/ppt/tags/tag2172.xml" ContentType="application/vnd.openxmlformats-officedocument.presentationml.tags+xml"/>
  <Override PartName="/ppt/tags/tag2173.xml" ContentType="application/vnd.openxmlformats-officedocument.presentationml.tags+xml"/>
  <Override PartName="/ppt/tags/tag2174.xml" ContentType="application/vnd.openxmlformats-officedocument.presentationml.tags+xml"/>
  <Override PartName="/ppt/tags/tag2175.xml" ContentType="application/vnd.openxmlformats-officedocument.presentationml.tags+xml"/>
  <Override PartName="/ppt/tags/tag2176.xml" ContentType="application/vnd.openxmlformats-officedocument.presentationml.tags+xml"/>
  <Override PartName="/ppt/tags/tag2177.xml" ContentType="application/vnd.openxmlformats-officedocument.presentationml.tags+xml"/>
  <Override PartName="/ppt/tags/tag2178.xml" ContentType="application/vnd.openxmlformats-officedocument.presentationml.tags+xml"/>
  <Override PartName="/ppt/tags/tag2179.xml" ContentType="application/vnd.openxmlformats-officedocument.presentationml.tags+xml"/>
  <Override PartName="/ppt/tags/tag2180.xml" ContentType="application/vnd.openxmlformats-officedocument.presentationml.tags+xml"/>
  <Override PartName="/ppt/tags/tag2181.xml" ContentType="application/vnd.openxmlformats-officedocument.presentationml.tags+xml"/>
  <Override PartName="/ppt/tags/tag2182.xml" ContentType="application/vnd.openxmlformats-officedocument.presentationml.tags+xml"/>
  <Override PartName="/ppt/tags/tag2183.xml" ContentType="application/vnd.openxmlformats-officedocument.presentationml.tags+xml"/>
  <Override PartName="/ppt/tags/tag2184.xml" ContentType="application/vnd.openxmlformats-officedocument.presentationml.tags+xml"/>
  <Override PartName="/ppt/tags/tag2185.xml" ContentType="application/vnd.openxmlformats-officedocument.presentationml.tags+xml"/>
  <Override PartName="/ppt/tags/tag2186.xml" ContentType="application/vnd.openxmlformats-officedocument.presentationml.tags+xml"/>
  <Override PartName="/ppt/tags/tag2187.xml" ContentType="application/vnd.openxmlformats-officedocument.presentationml.tags+xml"/>
  <Override PartName="/ppt/tags/tag2188.xml" ContentType="application/vnd.openxmlformats-officedocument.presentationml.tags+xml"/>
  <Override PartName="/ppt/tags/tag2189.xml" ContentType="application/vnd.openxmlformats-officedocument.presentationml.tags+xml"/>
  <Override PartName="/ppt/tags/tag2190.xml" ContentType="application/vnd.openxmlformats-officedocument.presentationml.tags+xml"/>
  <Override PartName="/ppt/tags/tag2191.xml" ContentType="application/vnd.openxmlformats-officedocument.presentationml.tags+xml"/>
  <Override PartName="/ppt/tags/tag2192.xml" ContentType="application/vnd.openxmlformats-officedocument.presentationml.tags+xml"/>
  <Override PartName="/ppt/tags/tag2193.xml" ContentType="application/vnd.openxmlformats-officedocument.presentationml.tags+xml"/>
  <Override PartName="/ppt/tags/tag2194.xml" ContentType="application/vnd.openxmlformats-officedocument.presentationml.tags+xml"/>
  <Override PartName="/ppt/tags/tag2195.xml" ContentType="application/vnd.openxmlformats-officedocument.presentationml.tags+xml"/>
  <Override PartName="/ppt/tags/tag2196.xml" ContentType="application/vnd.openxmlformats-officedocument.presentationml.tags+xml"/>
  <Override PartName="/ppt/tags/tag2197.xml" ContentType="application/vnd.openxmlformats-officedocument.presentationml.tags+xml"/>
  <Override PartName="/ppt/tags/tag2198.xml" ContentType="application/vnd.openxmlformats-officedocument.presentationml.tags+xml"/>
  <Override PartName="/ppt/tags/tag2199.xml" ContentType="application/vnd.openxmlformats-officedocument.presentationml.tags+xml"/>
  <Override PartName="/ppt/tags/tag2200.xml" ContentType="application/vnd.openxmlformats-officedocument.presentationml.tags+xml"/>
  <Override PartName="/ppt/tags/tag2201.xml" ContentType="application/vnd.openxmlformats-officedocument.presentationml.tags+xml"/>
  <Override PartName="/ppt/tags/tag2202.xml" ContentType="application/vnd.openxmlformats-officedocument.presentationml.tags+xml"/>
  <Override PartName="/ppt/tags/tag2203.xml" ContentType="application/vnd.openxmlformats-officedocument.presentationml.tags+xml"/>
  <Override PartName="/ppt/tags/tag2204.xml" ContentType="application/vnd.openxmlformats-officedocument.presentationml.tags+xml"/>
  <Override PartName="/ppt/tags/tag2205.xml" ContentType="application/vnd.openxmlformats-officedocument.presentationml.tags+xml"/>
  <Override PartName="/ppt/tags/tag2206.xml" ContentType="application/vnd.openxmlformats-officedocument.presentationml.tags+xml"/>
  <Override PartName="/ppt/tags/tag2207.xml" ContentType="application/vnd.openxmlformats-officedocument.presentationml.tags+xml"/>
  <Override PartName="/ppt/tags/tag2208.xml" ContentType="application/vnd.openxmlformats-officedocument.presentationml.tags+xml"/>
  <Override PartName="/ppt/tags/tag2209.xml" ContentType="application/vnd.openxmlformats-officedocument.presentationml.tags+xml"/>
  <Override PartName="/ppt/tags/tag2210.xml" ContentType="application/vnd.openxmlformats-officedocument.presentationml.tags+xml"/>
  <Override PartName="/ppt/tags/tag2211.xml" ContentType="application/vnd.openxmlformats-officedocument.presentationml.tags+xml"/>
  <Override PartName="/ppt/tags/tag2212.xml" ContentType="application/vnd.openxmlformats-officedocument.presentationml.tags+xml"/>
  <Override PartName="/ppt/tags/tag2213.xml" ContentType="application/vnd.openxmlformats-officedocument.presentationml.tags+xml"/>
  <Override PartName="/ppt/tags/tag2214.xml" ContentType="application/vnd.openxmlformats-officedocument.presentationml.tags+xml"/>
  <Override PartName="/ppt/tags/tag2215.xml" ContentType="application/vnd.openxmlformats-officedocument.presentationml.tags+xml"/>
  <Override PartName="/ppt/tags/tag2216.xml" ContentType="application/vnd.openxmlformats-officedocument.presentationml.tags+xml"/>
  <Override PartName="/ppt/tags/tag2217.xml" ContentType="application/vnd.openxmlformats-officedocument.presentationml.tags+xml"/>
  <Override PartName="/ppt/tags/tag2218.xml" ContentType="application/vnd.openxmlformats-officedocument.presentationml.tags+xml"/>
  <Override PartName="/ppt/tags/tag2219.xml" ContentType="application/vnd.openxmlformats-officedocument.presentationml.tags+xml"/>
  <Override PartName="/ppt/tags/tag2220.xml" ContentType="application/vnd.openxmlformats-officedocument.presentationml.tags+xml"/>
  <Override PartName="/ppt/tags/tag2221.xml" ContentType="application/vnd.openxmlformats-officedocument.presentationml.tags+xml"/>
  <Override PartName="/ppt/tags/tag2222.xml" ContentType="application/vnd.openxmlformats-officedocument.presentationml.tags+xml"/>
  <Override PartName="/ppt/tags/tag2223.xml" ContentType="application/vnd.openxmlformats-officedocument.presentationml.tags+xml"/>
  <Override PartName="/ppt/tags/tag2224.xml" ContentType="application/vnd.openxmlformats-officedocument.presentationml.tags+xml"/>
  <Override PartName="/ppt/tags/tag2225.xml" ContentType="application/vnd.openxmlformats-officedocument.presentationml.tags+xml"/>
  <Override PartName="/ppt/tags/tag2226.xml" ContentType="application/vnd.openxmlformats-officedocument.presentationml.tags+xml"/>
  <Override PartName="/ppt/tags/tag2227.xml" ContentType="application/vnd.openxmlformats-officedocument.presentationml.tags+xml"/>
  <Override PartName="/ppt/tags/tag2228.xml" ContentType="application/vnd.openxmlformats-officedocument.presentationml.tags+xml"/>
  <Override PartName="/ppt/tags/tag2229.xml" ContentType="application/vnd.openxmlformats-officedocument.presentationml.tags+xml"/>
  <Override PartName="/ppt/tags/tag2230.xml" ContentType="application/vnd.openxmlformats-officedocument.presentationml.tags+xml"/>
  <Override PartName="/ppt/tags/tag2231.xml" ContentType="application/vnd.openxmlformats-officedocument.presentationml.tags+xml"/>
  <Override PartName="/ppt/tags/tag2232.xml" ContentType="application/vnd.openxmlformats-officedocument.presentationml.tags+xml"/>
  <Override PartName="/ppt/tags/tag2233.xml" ContentType="application/vnd.openxmlformats-officedocument.presentationml.tags+xml"/>
  <Override PartName="/ppt/tags/tag2234.xml" ContentType="application/vnd.openxmlformats-officedocument.presentationml.tags+xml"/>
  <Override PartName="/ppt/tags/tag2235.xml" ContentType="application/vnd.openxmlformats-officedocument.presentationml.tags+xml"/>
  <Override PartName="/ppt/tags/tag2236.xml" ContentType="application/vnd.openxmlformats-officedocument.presentationml.tags+xml"/>
  <Override PartName="/ppt/tags/tag2237.xml" ContentType="application/vnd.openxmlformats-officedocument.presentationml.tags+xml"/>
  <Override PartName="/ppt/tags/tag2238.xml" ContentType="application/vnd.openxmlformats-officedocument.presentationml.tags+xml"/>
  <Override PartName="/ppt/tags/tag2239.xml" ContentType="application/vnd.openxmlformats-officedocument.presentationml.tags+xml"/>
  <Override PartName="/ppt/tags/tag2240.xml" ContentType="application/vnd.openxmlformats-officedocument.presentationml.tags+xml"/>
  <Override PartName="/ppt/tags/tag2241.xml" ContentType="application/vnd.openxmlformats-officedocument.presentationml.tags+xml"/>
  <Override PartName="/ppt/tags/tag2242.xml" ContentType="application/vnd.openxmlformats-officedocument.presentationml.tags+xml"/>
  <Override PartName="/ppt/tags/tag2243.xml" ContentType="application/vnd.openxmlformats-officedocument.presentationml.tags+xml"/>
  <Override PartName="/ppt/tags/tag2244.xml" ContentType="application/vnd.openxmlformats-officedocument.presentationml.tags+xml"/>
  <Override PartName="/ppt/tags/tag2245.xml" ContentType="application/vnd.openxmlformats-officedocument.presentationml.tags+xml"/>
  <Override PartName="/ppt/tags/tag2246.xml" ContentType="application/vnd.openxmlformats-officedocument.presentationml.tags+xml"/>
  <Override PartName="/ppt/tags/tag2247.xml" ContentType="application/vnd.openxmlformats-officedocument.presentationml.tags+xml"/>
  <Override PartName="/ppt/tags/tag2248.xml" ContentType="application/vnd.openxmlformats-officedocument.presentationml.tags+xml"/>
  <Override PartName="/ppt/tags/tag2249.xml" ContentType="application/vnd.openxmlformats-officedocument.presentationml.tags+xml"/>
  <Override PartName="/ppt/tags/tag2250.xml" ContentType="application/vnd.openxmlformats-officedocument.presentationml.tags+xml"/>
  <Override PartName="/ppt/tags/tag2251.xml" ContentType="application/vnd.openxmlformats-officedocument.presentationml.tags+xml"/>
  <Override PartName="/ppt/tags/tag2252.xml" ContentType="application/vnd.openxmlformats-officedocument.presentationml.tags+xml"/>
  <Override PartName="/ppt/tags/tag2253.xml" ContentType="application/vnd.openxmlformats-officedocument.presentationml.tags+xml"/>
  <Override PartName="/ppt/tags/tag2254.xml" ContentType="application/vnd.openxmlformats-officedocument.presentationml.tags+xml"/>
  <Override PartName="/ppt/tags/tag2255.xml" ContentType="application/vnd.openxmlformats-officedocument.presentationml.tags+xml"/>
  <Override PartName="/ppt/tags/tag2256.xml" ContentType="application/vnd.openxmlformats-officedocument.presentationml.tags+xml"/>
  <Override PartName="/ppt/tags/tag2257.xml" ContentType="application/vnd.openxmlformats-officedocument.presentationml.tags+xml"/>
  <Override PartName="/ppt/tags/tag2258.xml" ContentType="application/vnd.openxmlformats-officedocument.presentationml.tags+xml"/>
  <Override PartName="/ppt/tags/tag2259.xml" ContentType="application/vnd.openxmlformats-officedocument.presentationml.tags+xml"/>
  <Override PartName="/ppt/tags/tag2260.xml" ContentType="application/vnd.openxmlformats-officedocument.presentationml.tags+xml"/>
  <Override PartName="/ppt/tags/tag2261.xml" ContentType="application/vnd.openxmlformats-officedocument.presentationml.tags+xml"/>
  <Override PartName="/ppt/tags/tag2262.xml" ContentType="application/vnd.openxmlformats-officedocument.presentationml.tags+xml"/>
  <Override PartName="/ppt/tags/tag2263.xml" ContentType="application/vnd.openxmlformats-officedocument.presentationml.tags+xml"/>
  <Override PartName="/ppt/tags/tag2264.xml" ContentType="application/vnd.openxmlformats-officedocument.presentationml.tags+xml"/>
  <Override PartName="/ppt/tags/tag2265.xml" ContentType="application/vnd.openxmlformats-officedocument.presentationml.tags+xml"/>
  <Override PartName="/ppt/tags/tag2266.xml" ContentType="application/vnd.openxmlformats-officedocument.presentationml.tags+xml"/>
  <Override PartName="/ppt/tags/tag2267.xml" ContentType="application/vnd.openxmlformats-officedocument.presentationml.tags+xml"/>
  <Override PartName="/ppt/tags/tag2268.xml" ContentType="application/vnd.openxmlformats-officedocument.presentationml.tags+xml"/>
  <Override PartName="/ppt/tags/tag2269.xml" ContentType="application/vnd.openxmlformats-officedocument.presentationml.tags+xml"/>
  <Override PartName="/ppt/tags/tag2270.xml" ContentType="application/vnd.openxmlformats-officedocument.presentationml.tags+xml"/>
  <Override PartName="/ppt/tags/tag2271.xml" ContentType="application/vnd.openxmlformats-officedocument.presentationml.tags+xml"/>
  <Override PartName="/ppt/tags/tag2272.xml" ContentType="application/vnd.openxmlformats-officedocument.presentationml.tags+xml"/>
  <Override PartName="/ppt/tags/tag2273.xml" ContentType="application/vnd.openxmlformats-officedocument.presentationml.tags+xml"/>
  <Override PartName="/ppt/tags/tag2274.xml" ContentType="application/vnd.openxmlformats-officedocument.presentationml.tags+xml"/>
  <Override PartName="/ppt/tags/tag2275.xml" ContentType="application/vnd.openxmlformats-officedocument.presentationml.tags+xml"/>
  <Override PartName="/ppt/tags/tag2276.xml" ContentType="application/vnd.openxmlformats-officedocument.presentationml.tags+xml"/>
  <Override PartName="/ppt/tags/tag2277.xml" ContentType="application/vnd.openxmlformats-officedocument.presentationml.tags+xml"/>
  <Override PartName="/ppt/tags/tag2278.xml" ContentType="application/vnd.openxmlformats-officedocument.presentationml.tags+xml"/>
  <Override PartName="/ppt/tags/tag2279.xml" ContentType="application/vnd.openxmlformats-officedocument.presentationml.tags+xml"/>
  <Override PartName="/ppt/tags/tag2280.xml" ContentType="application/vnd.openxmlformats-officedocument.presentationml.tags+xml"/>
  <Override PartName="/ppt/tags/tag2281.xml" ContentType="application/vnd.openxmlformats-officedocument.presentationml.tags+xml"/>
  <Override PartName="/ppt/tags/tag2282.xml" ContentType="application/vnd.openxmlformats-officedocument.presentationml.tags+xml"/>
  <Override PartName="/ppt/tags/tag2283.xml" ContentType="application/vnd.openxmlformats-officedocument.presentationml.tags+xml"/>
  <Override PartName="/ppt/tags/tag2284.xml" ContentType="application/vnd.openxmlformats-officedocument.presentationml.tags+xml"/>
  <Override PartName="/ppt/tags/tag2285.xml" ContentType="application/vnd.openxmlformats-officedocument.presentationml.tags+xml"/>
  <Override PartName="/ppt/tags/tag2286.xml" ContentType="application/vnd.openxmlformats-officedocument.presentationml.tags+xml"/>
  <Override PartName="/ppt/tags/tag2287.xml" ContentType="application/vnd.openxmlformats-officedocument.presentationml.tags+xml"/>
  <Override PartName="/ppt/tags/tag2288.xml" ContentType="application/vnd.openxmlformats-officedocument.presentationml.tags+xml"/>
  <Override PartName="/ppt/tags/tag2289.xml" ContentType="application/vnd.openxmlformats-officedocument.presentationml.tags+xml"/>
  <Override PartName="/ppt/tags/tag2290.xml" ContentType="application/vnd.openxmlformats-officedocument.presentationml.tags+xml"/>
  <Override PartName="/ppt/tags/tag2291.xml" ContentType="application/vnd.openxmlformats-officedocument.presentationml.tags+xml"/>
  <Override PartName="/ppt/tags/tag2292.xml" ContentType="application/vnd.openxmlformats-officedocument.presentationml.tags+xml"/>
  <Override PartName="/ppt/tags/tag2293.xml" ContentType="application/vnd.openxmlformats-officedocument.presentationml.tags+xml"/>
  <Override PartName="/ppt/tags/tag2294.xml" ContentType="application/vnd.openxmlformats-officedocument.presentationml.tags+xml"/>
  <Override PartName="/ppt/tags/tag2295.xml" ContentType="application/vnd.openxmlformats-officedocument.presentationml.tags+xml"/>
  <Override PartName="/ppt/tags/tag2296.xml" ContentType="application/vnd.openxmlformats-officedocument.presentationml.tags+xml"/>
  <Override PartName="/ppt/tags/tag2297.xml" ContentType="application/vnd.openxmlformats-officedocument.presentationml.tags+xml"/>
  <Override PartName="/ppt/tags/tag2298.xml" ContentType="application/vnd.openxmlformats-officedocument.presentationml.tags+xml"/>
  <Override PartName="/ppt/tags/tag2299.xml" ContentType="application/vnd.openxmlformats-officedocument.presentationml.tags+xml"/>
  <Override PartName="/ppt/tags/tag2300.xml" ContentType="application/vnd.openxmlformats-officedocument.presentationml.tags+xml"/>
  <Override PartName="/ppt/tags/tag2301.xml" ContentType="application/vnd.openxmlformats-officedocument.presentationml.tags+xml"/>
  <Override PartName="/ppt/tags/tag2302.xml" ContentType="application/vnd.openxmlformats-officedocument.presentationml.tags+xml"/>
  <Override PartName="/ppt/tags/tag2303.xml" ContentType="application/vnd.openxmlformats-officedocument.presentationml.tags+xml"/>
  <Override PartName="/ppt/tags/tag2304.xml" ContentType="application/vnd.openxmlformats-officedocument.presentationml.tags+xml"/>
  <Override PartName="/ppt/tags/tag2305.xml" ContentType="application/vnd.openxmlformats-officedocument.presentationml.tags+xml"/>
  <Override PartName="/ppt/tags/tag2306.xml" ContentType="application/vnd.openxmlformats-officedocument.presentationml.tags+xml"/>
  <Override PartName="/ppt/tags/tag2307.xml" ContentType="application/vnd.openxmlformats-officedocument.presentationml.tags+xml"/>
  <Override PartName="/ppt/tags/tag2308.xml" ContentType="application/vnd.openxmlformats-officedocument.presentationml.tags+xml"/>
  <Override PartName="/ppt/tags/tag2309.xml" ContentType="application/vnd.openxmlformats-officedocument.presentationml.tags+xml"/>
  <Override PartName="/ppt/tags/tag2310.xml" ContentType="application/vnd.openxmlformats-officedocument.presentationml.tags+xml"/>
  <Override PartName="/ppt/tags/tag2311.xml" ContentType="application/vnd.openxmlformats-officedocument.presentationml.tags+xml"/>
  <Override PartName="/ppt/tags/tag2312.xml" ContentType="application/vnd.openxmlformats-officedocument.presentationml.tags+xml"/>
  <Override PartName="/ppt/tags/tag2313.xml" ContentType="application/vnd.openxmlformats-officedocument.presentationml.tags+xml"/>
  <Override PartName="/ppt/tags/tag2314.xml" ContentType="application/vnd.openxmlformats-officedocument.presentationml.tags+xml"/>
  <Override PartName="/ppt/tags/tag2315.xml" ContentType="application/vnd.openxmlformats-officedocument.presentationml.tags+xml"/>
  <Override PartName="/ppt/tags/tag2316.xml" ContentType="application/vnd.openxmlformats-officedocument.presentationml.tags+xml"/>
  <Override PartName="/ppt/tags/tag2317.xml" ContentType="application/vnd.openxmlformats-officedocument.presentationml.tags+xml"/>
  <Override PartName="/ppt/tags/tag2318.xml" ContentType="application/vnd.openxmlformats-officedocument.presentationml.tags+xml"/>
  <Override PartName="/ppt/tags/tag2319.xml" ContentType="application/vnd.openxmlformats-officedocument.presentationml.tags+xml"/>
  <Override PartName="/ppt/tags/tag2320.xml" ContentType="application/vnd.openxmlformats-officedocument.presentationml.tags+xml"/>
  <Override PartName="/ppt/tags/tag2321.xml" ContentType="application/vnd.openxmlformats-officedocument.presentationml.tags+xml"/>
  <Override PartName="/ppt/tags/tag2322.xml" ContentType="application/vnd.openxmlformats-officedocument.presentationml.tags+xml"/>
  <Override PartName="/ppt/tags/tag2323.xml" ContentType="application/vnd.openxmlformats-officedocument.presentationml.tags+xml"/>
  <Override PartName="/ppt/tags/tag2324.xml" ContentType="application/vnd.openxmlformats-officedocument.presentationml.tags+xml"/>
  <Override PartName="/ppt/tags/tag2325.xml" ContentType="application/vnd.openxmlformats-officedocument.presentationml.tags+xml"/>
  <Override PartName="/ppt/tags/tag2326.xml" ContentType="application/vnd.openxmlformats-officedocument.presentationml.tags+xml"/>
  <Override PartName="/ppt/tags/tag2327.xml" ContentType="application/vnd.openxmlformats-officedocument.presentationml.tags+xml"/>
  <Override PartName="/ppt/tags/tag2328.xml" ContentType="application/vnd.openxmlformats-officedocument.presentationml.tags+xml"/>
  <Override PartName="/ppt/tags/tag2329.xml" ContentType="application/vnd.openxmlformats-officedocument.presentationml.tags+xml"/>
  <Override PartName="/ppt/tags/tag2330.xml" ContentType="application/vnd.openxmlformats-officedocument.presentationml.tags+xml"/>
  <Override PartName="/ppt/tags/tag2331.xml" ContentType="application/vnd.openxmlformats-officedocument.presentationml.tags+xml"/>
  <Override PartName="/ppt/tags/tag2332.xml" ContentType="application/vnd.openxmlformats-officedocument.presentationml.tags+xml"/>
  <Override PartName="/ppt/tags/tag2333.xml" ContentType="application/vnd.openxmlformats-officedocument.presentationml.tags+xml"/>
  <Override PartName="/ppt/tags/tag2334.xml" ContentType="application/vnd.openxmlformats-officedocument.presentationml.tags+xml"/>
  <Override PartName="/ppt/tags/tag2335.xml" ContentType="application/vnd.openxmlformats-officedocument.presentationml.tags+xml"/>
  <Override PartName="/ppt/tags/tag2336.xml" ContentType="application/vnd.openxmlformats-officedocument.presentationml.tags+xml"/>
  <Override PartName="/ppt/tags/tag2337.xml" ContentType="application/vnd.openxmlformats-officedocument.presentationml.tags+xml"/>
  <Override PartName="/ppt/tags/tag2338.xml" ContentType="application/vnd.openxmlformats-officedocument.presentationml.tags+xml"/>
  <Override PartName="/ppt/tags/tag2339.xml" ContentType="application/vnd.openxmlformats-officedocument.presentationml.tags+xml"/>
  <Override PartName="/ppt/tags/tag2340.xml" ContentType="application/vnd.openxmlformats-officedocument.presentationml.tags+xml"/>
  <Override PartName="/ppt/tags/tag2341.xml" ContentType="application/vnd.openxmlformats-officedocument.presentationml.tags+xml"/>
  <Override PartName="/ppt/tags/tag2342.xml" ContentType="application/vnd.openxmlformats-officedocument.presentationml.tags+xml"/>
  <Override PartName="/ppt/tags/tag2343.xml" ContentType="application/vnd.openxmlformats-officedocument.presentationml.tags+xml"/>
  <Override PartName="/ppt/tags/tag2344.xml" ContentType="application/vnd.openxmlformats-officedocument.presentationml.tags+xml"/>
  <Override PartName="/ppt/tags/tag2345.xml" ContentType="application/vnd.openxmlformats-officedocument.presentationml.tags+xml"/>
  <Override PartName="/ppt/tags/tag2346.xml" ContentType="application/vnd.openxmlformats-officedocument.presentationml.tags+xml"/>
  <Override PartName="/ppt/tags/tag2347.xml" ContentType="application/vnd.openxmlformats-officedocument.presentationml.tags+xml"/>
  <Override PartName="/ppt/tags/tag2348.xml" ContentType="application/vnd.openxmlformats-officedocument.presentationml.tags+xml"/>
  <Override PartName="/ppt/tags/tag2349.xml" ContentType="application/vnd.openxmlformats-officedocument.presentationml.tags+xml"/>
  <Override PartName="/ppt/tags/tag2350.xml" ContentType="application/vnd.openxmlformats-officedocument.presentationml.tags+xml"/>
  <Override PartName="/ppt/tags/tag2351.xml" ContentType="application/vnd.openxmlformats-officedocument.presentationml.tags+xml"/>
  <Override PartName="/ppt/tags/tag2352.xml" ContentType="application/vnd.openxmlformats-officedocument.presentationml.tags+xml"/>
  <Override PartName="/ppt/tags/tag2353.xml" ContentType="application/vnd.openxmlformats-officedocument.presentationml.tags+xml"/>
  <Override PartName="/ppt/tags/tag2354.xml" ContentType="application/vnd.openxmlformats-officedocument.presentationml.tags+xml"/>
  <Override PartName="/ppt/tags/tag2355.xml" ContentType="application/vnd.openxmlformats-officedocument.presentationml.tags+xml"/>
  <Override PartName="/ppt/tags/tag2356.xml" ContentType="application/vnd.openxmlformats-officedocument.presentationml.tags+xml"/>
  <Override PartName="/ppt/tags/tag2357.xml" ContentType="application/vnd.openxmlformats-officedocument.presentationml.tags+xml"/>
  <Override PartName="/ppt/tags/tag2358.xml" ContentType="application/vnd.openxmlformats-officedocument.presentationml.tags+xml"/>
  <Override PartName="/ppt/tags/tag2359.xml" ContentType="application/vnd.openxmlformats-officedocument.presentationml.tags+xml"/>
  <Override PartName="/ppt/tags/tag2360.xml" ContentType="application/vnd.openxmlformats-officedocument.presentationml.tags+xml"/>
  <Override PartName="/ppt/tags/tag2361.xml" ContentType="application/vnd.openxmlformats-officedocument.presentationml.tags+xml"/>
  <Override PartName="/ppt/tags/tag2362.xml" ContentType="application/vnd.openxmlformats-officedocument.presentationml.tags+xml"/>
  <Override PartName="/ppt/tags/tag2363.xml" ContentType="application/vnd.openxmlformats-officedocument.presentationml.tags+xml"/>
  <Override PartName="/ppt/tags/tag2364.xml" ContentType="application/vnd.openxmlformats-officedocument.presentationml.tags+xml"/>
  <Override PartName="/ppt/tags/tag2365.xml" ContentType="application/vnd.openxmlformats-officedocument.presentationml.tags+xml"/>
  <Override PartName="/ppt/tags/tag2366.xml" ContentType="application/vnd.openxmlformats-officedocument.presentationml.tags+xml"/>
  <Override PartName="/ppt/tags/tag2367.xml" ContentType="application/vnd.openxmlformats-officedocument.presentationml.tags+xml"/>
  <Override PartName="/ppt/tags/tag2368.xml" ContentType="application/vnd.openxmlformats-officedocument.presentationml.tags+xml"/>
  <Override PartName="/ppt/tags/tag2369.xml" ContentType="application/vnd.openxmlformats-officedocument.presentationml.tags+xml"/>
  <Override PartName="/ppt/tags/tag2370.xml" ContentType="application/vnd.openxmlformats-officedocument.presentationml.tags+xml"/>
  <Override PartName="/ppt/tags/tag2371.xml" ContentType="application/vnd.openxmlformats-officedocument.presentationml.tags+xml"/>
  <Override PartName="/ppt/tags/tag2372.xml" ContentType="application/vnd.openxmlformats-officedocument.presentationml.tags+xml"/>
  <Override PartName="/ppt/tags/tag2373.xml" ContentType="application/vnd.openxmlformats-officedocument.presentationml.tags+xml"/>
  <Override PartName="/ppt/tags/tag2374.xml" ContentType="application/vnd.openxmlformats-officedocument.presentationml.tags+xml"/>
  <Override PartName="/ppt/tags/tag2375.xml" ContentType="application/vnd.openxmlformats-officedocument.presentationml.tags+xml"/>
  <Override PartName="/ppt/tags/tag2376.xml" ContentType="application/vnd.openxmlformats-officedocument.presentationml.tags+xml"/>
  <Override PartName="/ppt/tags/tag2377.xml" ContentType="application/vnd.openxmlformats-officedocument.presentationml.tags+xml"/>
  <Override PartName="/ppt/tags/tag2378.xml" ContentType="application/vnd.openxmlformats-officedocument.presentationml.tags+xml"/>
  <Override PartName="/ppt/tags/tag2379.xml" ContentType="application/vnd.openxmlformats-officedocument.presentationml.tags+xml"/>
  <Override PartName="/ppt/tags/tag2380.xml" ContentType="application/vnd.openxmlformats-officedocument.presentationml.tags+xml"/>
  <Override PartName="/ppt/tags/tag2381.xml" ContentType="application/vnd.openxmlformats-officedocument.presentationml.tags+xml"/>
  <Override PartName="/ppt/tags/tag2382.xml" ContentType="application/vnd.openxmlformats-officedocument.presentationml.tags+xml"/>
  <Override PartName="/ppt/tags/tag2383.xml" ContentType="application/vnd.openxmlformats-officedocument.presentationml.tags+xml"/>
  <Override PartName="/ppt/tags/tag2384.xml" ContentType="application/vnd.openxmlformats-officedocument.presentationml.tags+xml"/>
  <Override PartName="/ppt/tags/tag2385.xml" ContentType="application/vnd.openxmlformats-officedocument.presentationml.tags+xml"/>
  <Override PartName="/ppt/tags/tag2386.xml" ContentType="application/vnd.openxmlformats-officedocument.presentationml.tags+xml"/>
  <Override PartName="/ppt/tags/tag2387.xml" ContentType="application/vnd.openxmlformats-officedocument.presentationml.tags+xml"/>
  <Override PartName="/ppt/tags/tag2388.xml" ContentType="application/vnd.openxmlformats-officedocument.presentationml.tags+xml"/>
  <Override PartName="/ppt/tags/tag2389.xml" ContentType="application/vnd.openxmlformats-officedocument.presentationml.tags+xml"/>
  <Override PartName="/ppt/tags/tag2390.xml" ContentType="application/vnd.openxmlformats-officedocument.presentationml.tags+xml"/>
  <Override PartName="/ppt/tags/tag2391.xml" ContentType="application/vnd.openxmlformats-officedocument.presentationml.tags+xml"/>
  <Override PartName="/ppt/tags/tag2392.xml" ContentType="application/vnd.openxmlformats-officedocument.presentationml.tags+xml"/>
  <Override PartName="/ppt/tags/tag2393.xml" ContentType="application/vnd.openxmlformats-officedocument.presentationml.tags+xml"/>
  <Override PartName="/ppt/tags/tag2394.xml" ContentType="application/vnd.openxmlformats-officedocument.presentationml.tags+xml"/>
  <Override PartName="/ppt/tags/tag2395.xml" ContentType="application/vnd.openxmlformats-officedocument.presentationml.tags+xml"/>
  <Override PartName="/ppt/tags/tag2396.xml" ContentType="application/vnd.openxmlformats-officedocument.presentationml.tags+xml"/>
  <Override PartName="/ppt/tags/tag2397.xml" ContentType="application/vnd.openxmlformats-officedocument.presentationml.tags+xml"/>
  <Override PartName="/ppt/tags/tag2398.xml" ContentType="application/vnd.openxmlformats-officedocument.presentationml.tags+xml"/>
  <Override PartName="/ppt/tags/tag2399.xml" ContentType="application/vnd.openxmlformats-officedocument.presentationml.tags+xml"/>
  <Override PartName="/ppt/tags/tag2400.xml" ContentType="application/vnd.openxmlformats-officedocument.presentationml.tags+xml"/>
  <Override PartName="/ppt/tags/tag2401.xml" ContentType="application/vnd.openxmlformats-officedocument.presentationml.tags+xml"/>
  <Override PartName="/ppt/tags/tag2402.xml" ContentType="application/vnd.openxmlformats-officedocument.presentationml.tags+xml"/>
  <Override PartName="/ppt/tags/tag2403.xml" ContentType="application/vnd.openxmlformats-officedocument.presentationml.tags+xml"/>
  <Override PartName="/ppt/tags/tag2404.xml" ContentType="application/vnd.openxmlformats-officedocument.presentationml.tags+xml"/>
  <Override PartName="/ppt/tags/tag2405.xml" ContentType="application/vnd.openxmlformats-officedocument.presentationml.tags+xml"/>
  <Override PartName="/ppt/tags/tag2406.xml" ContentType="application/vnd.openxmlformats-officedocument.presentationml.tags+xml"/>
  <Override PartName="/ppt/tags/tag2407.xml" ContentType="application/vnd.openxmlformats-officedocument.presentationml.tags+xml"/>
  <Override PartName="/ppt/tags/tag2408.xml" ContentType="application/vnd.openxmlformats-officedocument.presentationml.tags+xml"/>
  <Override PartName="/ppt/tags/tag2409.xml" ContentType="application/vnd.openxmlformats-officedocument.presentationml.tags+xml"/>
  <Override PartName="/ppt/tags/tag2410.xml" ContentType="application/vnd.openxmlformats-officedocument.presentationml.tags+xml"/>
  <Override PartName="/ppt/tags/tag2411.xml" ContentType="application/vnd.openxmlformats-officedocument.presentationml.tags+xml"/>
  <Override PartName="/ppt/tags/tag2412.xml" ContentType="application/vnd.openxmlformats-officedocument.presentationml.tags+xml"/>
  <Override PartName="/ppt/tags/tag2413.xml" ContentType="application/vnd.openxmlformats-officedocument.presentationml.tags+xml"/>
  <Override PartName="/ppt/tags/tag2414.xml" ContentType="application/vnd.openxmlformats-officedocument.presentationml.tags+xml"/>
  <Override PartName="/ppt/tags/tag2415.xml" ContentType="application/vnd.openxmlformats-officedocument.presentationml.tags+xml"/>
  <Override PartName="/ppt/tags/tag2416.xml" ContentType="application/vnd.openxmlformats-officedocument.presentationml.tags+xml"/>
  <Override PartName="/ppt/tags/tag2417.xml" ContentType="application/vnd.openxmlformats-officedocument.presentationml.tags+xml"/>
  <Override PartName="/ppt/tags/tag2418.xml" ContentType="application/vnd.openxmlformats-officedocument.presentationml.tags+xml"/>
  <Override PartName="/ppt/tags/tag2419.xml" ContentType="application/vnd.openxmlformats-officedocument.presentationml.tags+xml"/>
  <Override PartName="/ppt/tags/tag2420.xml" ContentType="application/vnd.openxmlformats-officedocument.presentationml.tags+xml"/>
  <Override PartName="/ppt/tags/tag2421.xml" ContentType="application/vnd.openxmlformats-officedocument.presentationml.tags+xml"/>
  <Override PartName="/ppt/tags/tag2422.xml" ContentType="application/vnd.openxmlformats-officedocument.presentationml.tags+xml"/>
  <Override PartName="/ppt/tags/tag2423.xml" ContentType="application/vnd.openxmlformats-officedocument.presentationml.tags+xml"/>
  <Override PartName="/ppt/tags/tag2424.xml" ContentType="application/vnd.openxmlformats-officedocument.presentationml.tags+xml"/>
  <Override PartName="/ppt/tags/tag2425.xml" ContentType="application/vnd.openxmlformats-officedocument.presentationml.tags+xml"/>
  <Override PartName="/ppt/tags/tag2426.xml" ContentType="application/vnd.openxmlformats-officedocument.presentationml.tags+xml"/>
  <Override PartName="/ppt/tags/tag2427.xml" ContentType="application/vnd.openxmlformats-officedocument.presentationml.tags+xml"/>
  <Override PartName="/ppt/tags/tag2428.xml" ContentType="application/vnd.openxmlformats-officedocument.presentationml.tags+xml"/>
  <Override PartName="/ppt/tags/tag2429.xml" ContentType="application/vnd.openxmlformats-officedocument.presentationml.tags+xml"/>
  <Override PartName="/ppt/tags/tag2430.xml" ContentType="application/vnd.openxmlformats-officedocument.presentationml.tags+xml"/>
  <Override PartName="/ppt/tags/tag2431.xml" ContentType="application/vnd.openxmlformats-officedocument.presentationml.tags+xml"/>
  <Override PartName="/ppt/tags/tag2432.xml" ContentType="application/vnd.openxmlformats-officedocument.presentationml.tags+xml"/>
  <Override PartName="/ppt/tags/tag2433.xml" ContentType="application/vnd.openxmlformats-officedocument.presentationml.tags+xml"/>
  <Override PartName="/ppt/tags/tag2434.xml" ContentType="application/vnd.openxmlformats-officedocument.presentationml.tags+xml"/>
  <Override PartName="/ppt/tags/tag2435.xml" ContentType="application/vnd.openxmlformats-officedocument.presentationml.tags+xml"/>
  <Override PartName="/ppt/tags/tag2436.xml" ContentType="application/vnd.openxmlformats-officedocument.presentationml.tags+xml"/>
  <Override PartName="/ppt/tags/tag2437.xml" ContentType="application/vnd.openxmlformats-officedocument.presentationml.tags+xml"/>
  <Override PartName="/ppt/tags/tag2438.xml" ContentType="application/vnd.openxmlformats-officedocument.presentationml.tags+xml"/>
  <Override PartName="/ppt/tags/tag2439.xml" ContentType="application/vnd.openxmlformats-officedocument.presentationml.tags+xml"/>
  <Override PartName="/ppt/tags/tag2440.xml" ContentType="application/vnd.openxmlformats-officedocument.presentationml.tags+xml"/>
  <Override PartName="/ppt/tags/tag2441.xml" ContentType="application/vnd.openxmlformats-officedocument.presentationml.tags+xml"/>
  <Override PartName="/ppt/tags/tag2442.xml" ContentType="application/vnd.openxmlformats-officedocument.presentationml.tags+xml"/>
  <Override PartName="/ppt/tags/tag2443.xml" ContentType="application/vnd.openxmlformats-officedocument.presentationml.tags+xml"/>
  <Override PartName="/ppt/tags/tag2444.xml" ContentType="application/vnd.openxmlformats-officedocument.presentationml.tags+xml"/>
  <Override PartName="/ppt/tags/tag2445.xml" ContentType="application/vnd.openxmlformats-officedocument.presentationml.tags+xml"/>
  <Override PartName="/ppt/tags/tag2446.xml" ContentType="application/vnd.openxmlformats-officedocument.presentationml.tags+xml"/>
  <Override PartName="/ppt/tags/tag2447.xml" ContentType="application/vnd.openxmlformats-officedocument.presentationml.tags+xml"/>
  <Override PartName="/ppt/tags/tag2448.xml" ContentType="application/vnd.openxmlformats-officedocument.presentationml.tags+xml"/>
  <Override PartName="/ppt/tags/tag2449.xml" ContentType="application/vnd.openxmlformats-officedocument.presentationml.tags+xml"/>
  <Override PartName="/ppt/tags/tag2450.xml" ContentType="application/vnd.openxmlformats-officedocument.presentationml.tags+xml"/>
  <Override PartName="/ppt/tags/tag2451.xml" ContentType="application/vnd.openxmlformats-officedocument.presentationml.tags+xml"/>
  <Override PartName="/ppt/tags/tag2452.xml" ContentType="application/vnd.openxmlformats-officedocument.presentationml.tags+xml"/>
  <Override PartName="/ppt/tags/tag2453.xml" ContentType="application/vnd.openxmlformats-officedocument.presentationml.tags+xml"/>
  <Override PartName="/ppt/tags/tag2454.xml" ContentType="application/vnd.openxmlformats-officedocument.presentationml.tags+xml"/>
  <Override PartName="/ppt/tags/tag2455.xml" ContentType="application/vnd.openxmlformats-officedocument.presentationml.tags+xml"/>
  <Override PartName="/ppt/tags/tag2456.xml" ContentType="application/vnd.openxmlformats-officedocument.presentationml.tags+xml"/>
  <Override PartName="/ppt/tags/tag2457.xml" ContentType="application/vnd.openxmlformats-officedocument.presentationml.tags+xml"/>
  <Override PartName="/ppt/tags/tag2458.xml" ContentType="application/vnd.openxmlformats-officedocument.presentationml.tags+xml"/>
  <Override PartName="/ppt/tags/tag2459.xml" ContentType="application/vnd.openxmlformats-officedocument.presentationml.tags+xml"/>
  <Override PartName="/ppt/tags/tag2460.xml" ContentType="application/vnd.openxmlformats-officedocument.presentationml.tags+xml"/>
  <Override PartName="/ppt/tags/tag2461.xml" ContentType="application/vnd.openxmlformats-officedocument.presentationml.tags+xml"/>
  <Override PartName="/ppt/tags/tag2462.xml" ContentType="application/vnd.openxmlformats-officedocument.presentationml.tags+xml"/>
  <Override PartName="/ppt/tags/tag2463.xml" ContentType="application/vnd.openxmlformats-officedocument.presentationml.tags+xml"/>
  <Override PartName="/ppt/tags/tag2464.xml" ContentType="application/vnd.openxmlformats-officedocument.presentationml.tags+xml"/>
  <Override PartName="/ppt/tags/tag2465.xml" ContentType="application/vnd.openxmlformats-officedocument.presentationml.tags+xml"/>
  <Override PartName="/ppt/tags/tag2466.xml" ContentType="application/vnd.openxmlformats-officedocument.presentationml.tags+xml"/>
  <Override PartName="/ppt/tags/tag2467.xml" ContentType="application/vnd.openxmlformats-officedocument.presentationml.tags+xml"/>
  <Override PartName="/ppt/tags/tag2468.xml" ContentType="application/vnd.openxmlformats-officedocument.presentationml.tags+xml"/>
  <Override PartName="/ppt/tags/tag2469.xml" ContentType="application/vnd.openxmlformats-officedocument.presentationml.tags+xml"/>
  <Override PartName="/ppt/tags/tag2470.xml" ContentType="application/vnd.openxmlformats-officedocument.presentationml.tags+xml"/>
  <Override PartName="/ppt/tags/tag2471.xml" ContentType="application/vnd.openxmlformats-officedocument.presentationml.tags+xml"/>
  <Override PartName="/ppt/tags/tag2472.xml" ContentType="application/vnd.openxmlformats-officedocument.presentationml.tags+xml"/>
  <Override PartName="/ppt/tags/tag2473.xml" ContentType="application/vnd.openxmlformats-officedocument.presentationml.tags+xml"/>
  <Override PartName="/ppt/tags/tag2474.xml" ContentType="application/vnd.openxmlformats-officedocument.presentationml.tags+xml"/>
  <Override PartName="/ppt/tags/tag2475.xml" ContentType="application/vnd.openxmlformats-officedocument.presentationml.tags+xml"/>
  <Override PartName="/ppt/tags/tag2476.xml" ContentType="application/vnd.openxmlformats-officedocument.presentationml.tags+xml"/>
  <Override PartName="/ppt/tags/tag2477.xml" ContentType="application/vnd.openxmlformats-officedocument.presentationml.tags+xml"/>
  <Override PartName="/ppt/tags/tag2478.xml" ContentType="application/vnd.openxmlformats-officedocument.presentationml.tags+xml"/>
  <Override PartName="/ppt/tags/tag2479.xml" ContentType="application/vnd.openxmlformats-officedocument.presentationml.tags+xml"/>
  <Override PartName="/ppt/tags/tag2480.xml" ContentType="application/vnd.openxmlformats-officedocument.presentationml.tags+xml"/>
  <Override PartName="/ppt/tags/tag2481.xml" ContentType="application/vnd.openxmlformats-officedocument.presentationml.tags+xml"/>
  <Override PartName="/ppt/tags/tag2482.xml" ContentType="application/vnd.openxmlformats-officedocument.presentationml.tags+xml"/>
  <Override PartName="/ppt/tags/tag2483.xml" ContentType="application/vnd.openxmlformats-officedocument.presentationml.tags+xml"/>
  <Override PartName="/ppt/tags/tag2484.xml" ContentType="application/vnd.openxmlformats-officedocument.presentationml.tags+xml"/>
  <Override PartName="/ppt/tags/tag2485.xml" ContentType="application/vnd.openxmlformats-officedocument.presentationml.tags+xml"/>
  <Override PartName="/ppt/tags/tag2486.xml" ContentType="application/vnd.openxmlformats-officedocument.presentationml.tags+xml"/>
  <Override PartName="/ppt/tags/tag2487.xml" ContentType="application/vnd.openxmlformats-officedocument.presentationml.tags+xml"/>
  <Override PartName="/ppt/tags/tag2488.xml" ContentType="application/vnd.openxmlformats-officedocument.presentationml.tags+xml"/>
  <Override PartName="/ppt/tags/tag2489.xml" ContentType="application/vnd.openxmlformats-officedocument.presentationml.tags+xml"/>
  <Override PartName="/ppt/tags/tag2490.xml" ContentType="application/vnd.openxmlformats-officedocument.presentationml.tags+xml"/>
  <Override PartName="/ppt/tags/tag2491.xml" ContentType="application/vnd.openxmlformats-officedocument.presentationml.tags+xml"/>
  <Override PartName="/ppt/tags/tag2492.xml" ContentType="application/vnd.openxmlformats-officedocument.presentationml.tags+xml"/>
  <Override PartName="/ppt/tags/tag2493.xml" ContentType="application/vnd.openxmlformats-officedocument.presentationml.tags+xml"/>
  <Override PartName="/ppt/tags/tag2494.xml" ContentType="application/vnd.openxmlformats-officedocument.presentationml.tags+xml"/>
  <Override PartName="/ppt/tags/tag2495.xml" ContentType="application/vnd.openxmlformats-officedocument.presentationml.tags+xml"/>
  <Override PartName="/ppt/tags/tag2496.xml" ContentType="application/vnd.openxmlformats-officedocument.presentationml.tags+xml"/>
  <Override PartName="/ppt/tags/tag2497.xml" ContentType="application/vnd.openxmlformats-officedocument.presentationml.tags+xml"/>
  <Override PartName="/ppt/tags/tag2498.xml" ContentType="application/vnd.openxmlformats-officedocument.presentationml.tags+xml"/>
  <Override PartName="/ppt/tags/tag2499.xml" ContentType="application/vnd.openxmlformats-officedocument.presentationml.tags+xml"/>
  <Override PartName="/ppt/tags/tag2500.xml" ContentType="application/vnd.openxmlformats-officedocument.presentationml.tags+xml"/>
  <Override PartName="/ppt/tags/tag2501.xml" ContentType="application/vnd.openxmlformats-officedocument.presentationml.tags+xml"/>
  <Override PartName="/ppt/tags/tag2502.xml" ContentType="application/vnd.openxmlformats-officedocument.presentationml.tags+xml"/>
  <Override PartName="/ppt/tags/tag2503.xml" ContentType="application/vnd.openxmlformats-officedocument.presentationml.tags+xml"/>
  <Override PartName="/ppt/tags/tag2504.xml" ContentType="application/vnd.openxmlformats-officedocument.presentationml.tags+xml"/>
  <Override PartName="/ppt/tags/tag2505.xml" ContentType="application/vnd.openxmlformats-officedocument.presentationml.tags+xml"/>
  <Override PartName="/ppt/tags/tag2506.xml" ContentType="application/vnd.openxmlformats-officedocument.presentationml.tags+xml"/>
  <Override PartName="/ppt/tags/tag2507.xml" ContentType="application/vnd.openxmlformats-officedocument.presentationml.tags+xml"/>
  <Override PartName="/ppt/tags/tag2508.xml" ContentType="application/vnd.openxmlformats-officedocument.presentationml.tags+xml"/>
  <Override PartName="/ppt/tags/tag2509.xml" ContentType="application/vnd.openxmlformats-officedocument.presentationml.tags+xml"/>
  <Override PartName="/ppt/tags/tag2510.xml" ContentType="application/vnd.openxmlformats-officedocument.presentationml.tags+xml"/>
  <Override PartName="/ppt/tags/tag2511.xml" ContentType="application/vnd.openxmlformats-officedocument.presentationml.tags+xml"/>
  <Override PartName="/ppt/tags/tag2512.xml" ContentType="application/vnd.openxmlformats-officedocument.presentationml.tags+xml"/>
  <Override PartName="/ppt/tags/tag2513.xml" ContentType="application/vnd.openxmlformats-officedocument.presentationml.tags+xml"/>
  <Override PartName="/ppt/tags/tag2514.xml" ContentType="application/vnd.openxmlformats-officedocument.presentationml.tags+xml"/>
  <Override PartName="/ppt/tags/tag2515.xml" ContentType="application/vnd.openxmlformats-officedocument.presentationml.tags+xml"/>
  <Override PartName="/ppt/tags/tag2516.xml" ContentType="application/vnd.openxmlformats-officedocument.presentationml.tags+xml"/>
  <Override PartName="/ppt/tags/tag2517.xml" ContentType="application/vnd.openxmlformats-officedocument.presentationml.tags+xml"/>
  <Override PartName="/ppt/tags/tag2518.xml" ContentType="application/vnd.openxmlformats-officedocument.presentationml.tags+xml"/>
  <Override PartName="/ppt/tags/tag2519.xml" ContentType="application/vnd.openxmlformats-officedocument.presentationml.tags+xml"/>
  <Override PartName="/ppt/tags/tag2520.xml" ContentType="application/vnd.openxmlformats-officedocument.presentationml.tags+xml"/>
  <Override PartName="/ppt/tags/tag2521.xml" ContentType="application/vnd.openxmlformats-officedocument.presentationml.tags+xml"/>
  <Override PartName="/ppt/tags/tag2522.xml" ContentType="application/vnd.openxmlformats-officedocument.presentationml.tags+xml"/>
  <Override PartName="/ppt/tags/tag2523.xml" ContentType="application/vnd.openxmlformats-officedocument.presentationml.tags+xml"/>
  <Override PartName="/ppt/tags/tag2524.xml" ContentType="application/vnd.openxmlformats-officedocument.presentationml.tags+xml"/>
  <Override PartName="/ppt/tags/tag2525.xml" ContentType="application/vnd.openxmlformats-officedocument.presentationml.tags+xml"/>
  <Override PartName="/ppt/tags/tag2526.xml" ContentType="application/vnd.openxmlformats-officedocument.presentationml.tags+xml"/>
  <Override PartName="/ppt/tags/tag2527.xml" ContentType="application/vnd.openxmlformats-officedocument.presentationml.tags+xml"/>
  <Override PartName="/ppt/tags/tag2528.xml" ContentType="application/vnd.openxmlformats-officedocument.presentationml.tags+xml"/>
  <Override PartName="/ppt/tags/tag2529.xml" ContentType="application/vnd.openxmlformats-officedocument.presentationml.tags+xml"/>
  <Override PartName="/ppt/tags/tag2530.xml" ContentType="application/vnd.openxmlformats-officedocument.presentationml.tags+xml"/>
  <Override PartName="/ppt/tags/tag2531.xml" ContentType="application/vnd.openxmlformats-officedocument.presentationml.tags+xml"/>
  <Override PartName="/ppt/tags/tag2532.xml" ContentType="application/vnd.openxmlformats-officedocument.presentationml.tags+xml"/>
  <Override PartName="/ppt/tags/tag2533.xml" ContentType="application/vnd.openxmlformats-officedocument.presentationml.tags+xml"/>
  <Override PartName="/ppt/tags/tag2534.xml" ContentType="application/vnd.openxmlformats-officedocument.presentationml.tags+xml"/>
  <Override PartName="/ppt/tags/tag2535.xml" ContentType="application/vnd.openxmlformats-officedocument.presentationml.tags+xml"/>
  <Override PartName="/ppt/tags/tag2536.xml" ContentType="application/vnd.openxmlformats-officedocument.presentationml.tags+xml"/>
  <Override PartName="/ppt/tags/tag2537.xml" ContentType="application/vnd.openxmlformats-officedocument.presentationml.tags+xml"/>
  <Override PartName="/ppt/tags/tag2538.xml" ContentType="application/vnd.openxmlformats-officedocument.presentationml.tags+xml"/>
  <Override PartName="/ppt/tags/tag2539.xml" ContentType="application/vnd.openxmlformats-officedocument.presentationml.tags+xml"/>
  <Override PartName="/ppt/tags/tag2540.xml" ContentType="application/vnd.openxmlformats-officedocument.presentationml.tags+xml"/>
  <Override PartName="/ppt/tags/tag2541.xml" ContentType="application/vnd.openxmlformats-officedocument.presentationml.tags+xml"/>
  <Override PartName="/ppt/tags/tag2542.xml" ContentType="application/vnd.openxmlformats-officedocument.presentationml.tags+xml"/>
  <Override PartName="/ppt/tags/tag2543.xml" ContentType="application/vnd.openxmlformats-officedocument.presentationml.tags+xml"/>
  <Override PartName="/ppt/tags/tag2544.xml" ContentType="application/vnd.openxmlformats-officedocument.presentationml.tags+xml"/>
  <Override PartName="/ppt/tags/tag2545.xml" ContentType="application/vnd.openxmlformats-officedocument.presentationml.tags+xml"/>
  <Override PartName="/ppt/tags/tag2546.xml" ContentType="application/vnd.openxmlformats-officedocument.presentationml.tags+xml"/>
  <Override PartName="/ppt/tags/tag2547.xml" ContentType="application/vnd.openxmlformats-officedocument.presentationml.tags+xml"/>
  <Override PartName="/ppt/tags/tag2548.xml" ContentType="application/vnd.openxmlformats-officedocument.presentationml.tags+xml"/>
  <Override PartName="/ppt/tags/tag2549.xml" ContentType="application/vnd.openxmlformats-officedocument.presentationml.tags+xml"/>
  <Override PartName="/ppt/tags/tag2550.xml" ContentType="application/vnd.openxmlformats-officedocument.presentationml.tags+xml"/>
  <Override PartName="/ppt/tags/tag2551.xml" ContentType="application/vnd.openxmlformats-officedocument.presentationml.tags+xml"/>
  <Override PartName="/ppt/tags/tag2552.xml" ContentType="application/vnd.openxmlformats-officedocument.presentationml.tags+xml"/>
  <Override PartName="/ppt/tags/tag2553.xml" ContentType="application/vnd.openxmlformats-officedocument.presentationml.tags+xml"/>
  <Override PartName="/ppt/tags/tag2554.xml" ContentType="application/vnd.openxmlformats-officedocument.presentationml.tags+xml"/>
  <Override PartName="/ppt/tags/tag2555.xml" ContentType="application/vnd.openxmlformats-officedocument.presentationml.tags+xml"/>
  <Override PartName="/ppt/tags/tag2556.xml" ContentType="application/vnd.openxmlformats-officedocument.presentationml.tags+xml"/>
  <Override PartName="/ppt/tags/tag2557.xml" ContentType="application/vnd.openxmlformats-officedocument.presentationml.tags+xml"/>
  <Override PartName="/ppt/tags/tag2558.xml" ContentType="application/vnd.openxmlformats-officedocument.presentationml.tags+xml"/>
  <Override PartName="/ppt/tags/tag2559.xml" ContentType="application/vnd.openxmlformats-officedocument.presentationml.tags+xml"/>
  <Override PartName="/ppt/tags/tag2560.xml" ContentType="application/vnd.openxmlformats-officedocument.presentationml.tags+xml"/>
  <Override PartName="/ppt/tags/tag2561.xml" ContentType="application/vnd.openxmlformats-officedocument.presentationml.tags+xml"/>
  <Override PartName="/ppt/tags/tag2562.xml" ContentType="application/vnd.openxmlformats-officedocument.presentationml.tags+xml"/>
  <Override PartName="/ppt/tags/tag2563.xml" ContentType="application/vnd.openxmlformats-officedocument.presentationml.tags+xml"/>
  <Override PartName="/ppt/tags/tag2564.xml" ContentType="application/vnd.openxmlformats-officedocument.presentationml.tags+xml"/>
  <Override PartName="/ppt/tags/tag2565.xml" ContentType="application/vnd.openxmlformats-officedocument.presentationml.tags+xml"/>
  <Override PartName="/ppt/tags/tag2566.xml" ContentType="application/vnd.openxmlformats-officedocument.presentationml.tags+xml"/>
  <Override PartName="/ppt/tags/tag2567.xml" ContentType="application/vnd.openxmlformats-officedocument.presentationml.tags+xml"/>
  <Override PartName="/ppt/tags/tag2568.xml" ContentType="application/vnd.openxmlformats-officedocument.presentationml.tags+xml"/>
  <Override PartName="/ppt/tags/tag2569.xml" ContentType="application/vnd.openxmlformats-officedocument.presentationml.tags+xml"/>
  <Override PartName="/ppt/tags/tag2570.xml" ContentType="application/vnd.openxmlformats-officedocument.presentationml.tags+xml"/>
  <Override PartName="/ppt/tags/tag2571.xml" ContentType="application/vnd.openxmlformats-officedocument.presentationml.tags+xml"/>
  <Override PartName="/ppt/tags/tag2572.xml" ContentType="application/vnd.openxmlformats-officedocument.presentationml.tags+xml"/>
  <Override PartName="/ppt/tags/tag2573.xml" ContentType="application/vnd.openxmlformats-officedocument.presentationml.tags+xml"/>
  <Override PartName="/ppt/tags/tag2574.xml" ContentType="application/vnd.openxmlformats-officedocument.presentationml.tags+xml"/>
  <Override PartName="/ppt/tags/tag2575.xml" ContentType="application/vnd.openxmlformats-officedocument.presentationml.tags+xml"/>
  <Override PartName="/ppt/tags/tag2576.xml" ContentType="application/vnd.openxmlformats-officedocument.presentationml.tags+xml"/>
  <Override PartName="/ppt/tags/tag2577.xml" ContentType="application/vnd.openxmlformats-officedocument.presentationml.tags+xml"/>
  <Override PartName="/ppt/tags/tag2578.xml" ContentType="application/vnd.openxmlformats-officedocument.presentationml.tags+xml"/>
  <Override PartName="/ppt/tags/tag2579.xml" ContentType="application/vnd.openxmlformats-officedocument.presentationml.tags+xml"/>
  <Override PartName="/ppt/tags/tag2580.xml" ContentType="application/vnd.openxmlformats-officedocument.presentationml.tags+xml"/>
  <Override PartName="/ppt/tags/tag2581.xml" ContentType="application/vnd.openxmlformats-officedocument.presentationml.tags+xml"/>
  <Override PartName="/ppt/tags/tag2582.xml" ContentType="application/vnd.openxmlformats-officedocument.presentationml.tags+xml"/>
  <Override PartName="/ppt/tags/tag2583.xml" ContentType="application/vnd.openxmlformats-officedocument.presentationml.tags+xml"/>
  <Override PartName="/ppt/tags/tag2584.xml" ContentType="application/vnd.openxmlformats-officedocument.presentationml.tags+xml"/>
  <Override PartName="/ppt/tags/tag2585.xml" ContentType="application/vnd.openxmlformats-officedocument.presentationml.tags+xml"/>
  <Override PartName="/ppt/tags/tag2586.xml" ContentType="application/vnd.openxmlformats-officedocument.presentationml.tags+xml"/>
  <Override PartName="/ppt/tags/tag2587.xml" ContentType="application/vnd.openxmlformats-officedocument.presentationml.tags+xml"/>
  <Override PartName="/ppt/tags/tag2588.xml" ContentType="application/vnd.openxmlformats-officedocument.presentationml.tags+xml"/>
  <Override PartName="/ppt/tags/tag2589.xml" ContentType="application/vnd.openxmlformats-officedocument.presentationml.tags+xml"/>
  <Override PartName="/ppt/tags/tag2590.xml" ContentType="application/vnd.openxmlformats-officedocument.presentationml.tags+xml"/>
  <Override PartName="/ppt/tags/tag2591.xml" ContentType="application/vnd.openxmlformats-officedocument.presentationml.tags+xml"/>
  <Override PartName="/ppt/tags/tag2592.xml" ContentType="application/vnd.openxmlformats-officedocument.presentationml.tags+xml"/>
  <Override PartName="/ppt/tags/tag2593.xml" ContentType="application/vnd.openxmlformats-officedocument.presentationml.tags+xml"/>
  <Override PartName="/ppt/tags/tag2594.xml" ContentType="application/vnd.openxmlformats-officedocument.presentationml.tags+xml"/>
  <Override PartName="/ppt/tags/tag2595.xml" ContentType="application/vnd.openxmlformats-officedocument.presentationml.tags+xml"/>
  <Override PartName="/ppt/tags/tag2596.xml" ContentType="application/vnd.openxmlformats-officedocument.presentationml.tags+xml"/>
  <Override PartName="/ppt/tags/tag2597.xml" ContentType="application/vnd.openxmlformats-officedocument.presentationml.tags+xml"/>
  <Override PartName="/ppt/tags/tag2598.xml" ContentType="application/vnd.openxmlformats-officedocument.presentationml.tags+xml"/>
  <Override PartName="/ppt/tags/tag2599.xml" ContentType="application/vnd.openxmlformats-officedocument.presentationml.tags+xml"/>
  <Override PartName="/ppt/tags/tag2600.xml" ContentType="application/vnd.openxmlformats-officedocument.presentationml.tags+xml"/>
  <Override PartName="/ppt/tags/tag2601.xml" ContentType="application/vnd.openxmlformats-officedocument.presentationml.tags+xml"/>
  <Override PartName="/ppt/tags/tag2602.xml" ContentType="application/vnd.openxmlformats-officedocument.presentationml.tags+xml"/>
  <Override PartName="/ppt/tags/tag2603.xml" ContentType="application/vnd.openxmlformats-officedocument.presentationml.tags+xml"/>
  <Override PartName="/ppt/tags/tag2604.xml" ContentType="application/vnd.openxmlformats-officedocument.presentationml.tags+xml"/>
  <Override PartName="/ppt/tags/tag2605.xml" ContentType="application/vnd.openxmlformats-officedocument.presentationml.tags+xml"/>
  <Override PartName="/ppt/tags/tag260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1" r:id="rId2"/>
    <p:sldId id="287" r:id="rId3"/>
    <p:sldId id="285" r:id="rId4"/>
    <p:sldId id="288" r:id="rId5"/>
    <p:sldId id="289" r:id="rId6"/>
    <p:sldId id="290" r:id="rId7"/>
    <p:sldId id="292" r:id="rId8"/>
    <p:sldId id="293" r:id="rId9"/>
    <p:sldId id="294" r:id="rId10"/>
    <p:sldId id="298" r:id="rId11"/>
    <p:sldId id="300" r:id="rId12"/>
    <p:sldId id="295" r:id="rId13"/>
    <p:sldId id="299" r:id="rId14"/>
    <p:sldId id="301" r:id="rId15"/>
    <p:sldId id="30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B94D20-E9FB-496B-9421-CA12735B685D}" type="datetimeFigureOut">
              <a:rPr lang="ru-RU" smtClean="0"/>
              <a:pPr/>
              <a:t>22.09.2023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F46AB5-B339-404B-826F-FB48F80000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759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7FE3E-F6D2-4363-9C68-1099D125F05C}" type="datetimeFigureOut">
              <a:rPr lang="ru-RU" smtClean="0"/>
              <a:pPr/>
              <a:t>22.09.2023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3A0BB-888E-4D21-8A00-241DF9DD06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7FE3E-F6D2-4363-9C68-1099D125F05C}" type="datetimeFigureOut">
              <a:rPr lang="ru-RU" smtClean="0"/>
              <a:pPr/>
              <a:t>22.09.2023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3A0BB-888E-4D21-8A00-241DF9DD06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7FE3E-F6D2-4363-9C68-1099D125F05C}" type="datetimeFigureOut">
              <a:rPr lang="ru-RU" smtClean="0"/>
              <a:pPr/>
              <a:t>22.09.2023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3A0BB-888E-4D21-8A00-241DF9DD06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7FE3E-F6D2-4363-9C68-1099D125F05C}" type="datetimeFigureOut">
              <a:rPr lang="ru-RU" smtClean="0"/>
              <a:pPr/>
              <a:t>22.09.2023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3A0BB-888E-4D21-8A00-241DF9DD06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7FE3E-F6D2-4363-9C68-1099D125F05C}" type="datetimeFigureOut">
              <a:rPr lang="ru-RU" smtClean="0"/>
              <a:pPr/>
              <a:t>22.09.2023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3A0BB-888E-4D21-8A00-241DF9DD06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7FE3E-F6D2-4363-9C68-1099D125F05C}" type="datetimeFigureOut">
              <a:rPr lang="ru-RU" smtClean="0"/>
              <a:pPr/>
              <a:t>22.09.2023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3A0BB-888E-4D21-8A00-241DF9DD06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7FE3E-F6D2-4363-9C68-1099D125F05C}" type="datetimeFigureOut">
              <a:rPr lang="ru-RU" smtClean="0"/>
              <a:pPr/>
              <a:t>22.09.2023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3A0BB-888E-4D21-8A00-241DF9DD06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7FE3E-F6D2-4363-9C68-1099D125F05C}" type="datetimeFigureOut">
              <a:rPr lang="ru-RU" smtClean="0"/>
              <a:pPr/>
              <a:t>22.09.2023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3A0BB-888E-4D21-8A00-241DF9DD06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7FE3E-F6D2-4363-9C68-1099D125F05C}" type="datetimeFigureOut">
              <a:rPr lang="ru-RU" smtClean="0"/>
              <a:pPr/>
              <a:t>22.09.2023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3A0BB-888E-4D21-8A00-241DF9DD06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7FE3E-F6D2-4363-9C68-1099D125F05C}" type="datetimeFigureOut">
              <a:rPr lang="ru-RU" smtClean="0"/>
              <a:pPr/>
              <a:t>22.09.2023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3A0BB-888E-4D21-8A00-241DF9DD06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7FE3E-F6D2-4363-9C68-1099D125F05C}" type="datetimeFigureOut">
              <a:rPr lang="ru-RU" smtClean="0"/>
              <a:pPr/>
              <a:t>22.09.2023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3A0BB-888E-4D21-8A00-241DF9DD06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D7FE3E-F6D2-4363-9C68-1099D125F05C}" type="datetimeFigureOut">
              <a:rPr lang="ru-RU" smtClean="0"/>
              <a:pPr/>
              <a:t>22.09.2023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43A0BB-888E-4D21-8A00-241DF9DD062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3.xml"/><Relationship Id="rId7" Type="http://schemas.openxmlformats.org/officeDocument/2006/relationships/image" Target="../media/image1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5.xml"/><Relationship Id="rId10" Type="http://schemas.openxmlformats.org/officeDocument/2006/relationships/image" Target="../media/image4.png"/><Relationship Id="rId4" Type="http://schemas.openxmlformats.org/officeDocument/2006/relationships/tags" Target="../tags/tag4.xml"/><Relationship Id="rId9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6" Type="http://schemas.openxmlformats.org/officeDocument/2006/relationships/tags" Target="../tags/tag1749.xml"/><Relationship Id="rId21" Type="http://schemas.openxmlformats.org/officeDocument/2006/relationships/tags" Target="../tags/tag1744.xml"/><Relationship Id="rId42" Type="http://schemas.openxmlformats.org/officeDocument/2006/relationships/tags" Target="../tags/tag1765.xml"/><Relationship Id="rId47" Type="http://schemas.openxmlformats.org/officeDocument/2006/relationships/tags" Target="../tags/tag1770.xml"/><Relationship Id="rId63" Type="http://schemas.openxmlformats.org/officeDocument/2006/relationships/tags" Target="../tags/tag1786.xml"/><Relationship Id="rId68" Type="http://schemas.openxmlformats.org/officeDocument/2006/relationships/tags" Target="../tags/tag1791.xml"/><Relationship Id="rId84" Type="http://schemas.openxmlformats.org/officeDocument/2006/relationships/tags" Target="../tags/tag1807.xml"/><Relationship Id="rId16" Type="http://schemas.openxmlformats.org/officeDocument/2006/relationships/tags" Target="../tags/tag1739.xml"/><Relationship Id="rId11" Type="http://schemas.openxmlformats.org/officeDocument/2006/relationships/tags" Target="../tags/tag1734.xml"/><Relationship Id="rId32" Type="http://schemas.openxmlformats.org/officeDocument/2006/relationships/tags" Target="../tags/tag1755.xml"/><Relationship Id="rId37" Type="http://schemas.openxmlformats.org/officeDocument/2006/relationships/tags" Target="../tags/tag1760.xml"/><Relationship Id="rId53" Type="http://schemas.openxmlformats.org/officeDocument/2006/relationships/tags" Target="../tags/tag1776.xml"/><Relationship Id="rId58" Type="http://schemas.openxmlformats.org/officeDocument/2006/relationships/tags" Target="../tags/tag1781.xml"/><Relationship Id="rId74" Type="http://schemas.openxmlformats.org/officeDocument/2006/relationships/tags" Target="../tags/tag1797.xml"/><Relationship Id="rId79" Type="http://schemas.openxmlformats.org/officeDocument/2006/relationships/tags" Target="../tags/tag1802.xml"/><Relationship Id="rId5" Type="http://schemas.openxmlformats.org/officeDocument/2006/relationships/tags" Target="../tags/tag1728.xml"/><Relationship Id="rId19" Type="http://schemas.openxmlformats.org/officeDocument/2006/relationships/tags" Target="../tags/tag1742.xml"/><Relationship Id="rId14" Type="http://schemas.openxmlformats.org/officeDocument/2006/relationships/tags" Target="../tags/tag1737.xml"/><Relationship Id="rId22" Type="http://schemas.openxmlformats.org/officeDocument/2006/relationships/tags" Target="../tags/tag1745.xml"/><Relationship Id="rId27" Type="http://schemas.openxmlformats.org/officeDocument/2006/relationships/tags" Target="../tags/tag1750.xml"/><Relationship Id="rId30" Type="http://schemas.openxmlformats.org/officeDocument/2006/relationships/tags" Target="../tags/tag1753.xml"/><Relationship Id="rId35" Type="http://schemas.openxmlformats.org/officeDocument/2006/relationships/tags" Target="../tags/tag1758.xml"/><Relationship Id="rId43" Type="http://schemas.openxmlformats.org/officeDocument/2006/relationships/tags" Target="../tags/tag1766.xml"/><Relationship Id="rId48" Type="http://schemas.openxmlformats.org/officeDocument/2006/relationships/tags" Target="../tags/tag1771.xml"/><Relationship Id="rId56" Type="http://schemas.openxmlformats.org/officeDocument/2006/relationships/tags" Target="../tags/tag1779.xml"/><Relationship Id="rId64" Type="http://schemas.openxmlformats.org/officeDocument/2006/relationships/tags" Target="../tags/tag1787.xml"/><Relationship Id="rId69" Type="http://schemas.openxmlformats.org/officeDocument/2006/relationships/tags" Target="../tags/tag1792.xml"/><Relationship Id="rId77" Type="http://schemas.openxmlformats.org/officeDocument/2006/relationships/tags" Target="../tags/tag1800.xml"/><Relationship Id="rId8" Type="http://schemas.openxmlformats.org/officeDocument/2006/relationships/tags" Target="../tags/tag1731.xml"/><Relationship Id="rId51" Type="http://schemas.openxmlformats.org/officeDocument/2006/relationships/tags" Target="../tags/tag1774.xml"/><Relationship Id="rId72" Type="http://schemas.openxmlformats.org/officeDocument/2006/relationships/tags" Target="../tags/tag1795.xml"/><Relationship Id="rId80" Type="http://schemas.openxmlformats.org/officeDocument/2006/relationships/tags" Target="../tags/tag1803.xml"/><Relationship Id="rId85" Type="http://schemas.openxmlformats.org/officeDocument/2006/relationships/tags" Target="../tags/tag1808.xml"/><Relationship Id="rId3" Type="http://schemas.openxmlformats.org/officeDocument/2006/relationships/tags" Target="../tags/tag1726.xml"/><Relationship Id="rId12" Type="http://schemas.openxmlformats.org/officeDocument/2006/relationships/tags" Target="../tags/tag1735.xml"/><Relationship Id="rId17" Type="http://schemas.openxmlformats.org/officeDocument/2006/relationships/tags" Target="../tags/tag1740.xml"/><Relationship Id="rId25" Type="http://schemas.openxmlformats.org/officeDocument/2006/relationships/tags" Target="../tags/tag1748.xml"/><Relationship Id="rId33" Type="http://schemas.openxmlformats.org/officeDocument/2006/relationships/tags" Target="../tags/tag1756.xml"/><Relationship Id="rId38" Type="http://schemas.openxmlformats.org/officeDocument/2006/relationships/tags" Target="../tags/tag1761.xml"/><Relationship Id="rId46" Type="http://schemas.openxmlformats.org/officeDocument/2006/relationships/tags" Target="../tags/tag1769.xml"/><Relationship Id="rId59" Type="http://schemas.openxmlformats.org/officeDocument/2006/relationships/tags" Target="../tags/tag1782.xml"/><Relationship Id="rId67" Type="http://schemas.openxmlformats.org/officeDocument/2006/relationships/tags" Target="../tags/tag1790.xml"/><Relationship Id="rId20" Type="http://schemas.openxmlformats.org/officeDocument/2006/relationships/tags" Target="../tags/tag1743.xml"/><Relationship Id="rId41" Type="http://schemas.openxmlformats.org/officeDocument/2006/relationships/tags" Target="../tags/tag1764.xml"/><Relationship Id="rId54" Type="http://schemas.openxmlformats.org/officeDocument/2006/relationships/tags" Target="../tags/tag1777.xml"/><Relationship Id="rId62" Type="http://schemas.openxmlformats.org/officeDocument/2006/relationships/tags" Target="../tags/tag1785.xml"/><Relationship Id="rId70" Type="http://schemas.openxmlformats.org/officeDocument/2006/relationships/tags" Target="../tags/tag1793.xml"/><Relationship Id="rId75" Type="http://schemas.openxmlformats.org/officeDocument/2006/relationships/tags" Target="../tags/tag1798.xml"/><Relationship Id="rId83" Type="http://schemas.openxmlformats.org/officeDocument/2006/relationships/tags" Target="../tags/tag1806.xml"/><Relationship Id="rId88" Type="http://schemas.openxmlformats.org/officeDocument/2006/relationships/image" Target="../media/image13.png"/><Relationship Id="rId1" Type="http://schemas.openxmlformats.org/officeDocument/2006/relationships/tags" Target="../tags/tag1724.xml"/><Relationship Id="rId6" Type="http://schemas.openxmlformats.org/officeDocument/2006/relationships/tags" Target="../tags/tag1729.xml"/><Relationship Id="rId15" Type="http://schemas.openxmlformats.org/officeDocument/2006/relationships/tags" Target="../tags/tag1738.xml"/><Relationship Id="rId23" Type="http://schemas.openxmlformats.org/officeDocument/2006/relationships/tags" Target="../tags/tag1746.xml"/><Relationship Id="rId28" Type="http://schemas.openxmlformats.org/officeDocument/2006/relationships/tags" Target="../tags/tag1751.xml"/><Relationship Id="rId36" Type="http://schemas.openxmlformats.org/officeDocument/2006/relationships/tags" Target="../tags/tag1759.xml"/><Relationship Id="rId49" Type="http://schemas.openxmlformats.org/officeDocument/2006/relationships/tags" Target="../tags/tag1772.xml"/><Relationship Id="rId57" Type="http://schemas.openxmlformats.org/officeDocument/2006/relationships/tags" Target="../tags/tag1780.xml"/><Relationship Id="rId10" Type="http://schemas.openxmlformats.org/officeDocument/2006/relationships/tags" Target="../tags/tag1733.xml"/><Relationship Id="rId31" Type="http://schemas.openxmlformats.org/officeDocument/2006/relationships/tags" Target="../tags/tag1754.xml"/><Relationship Id="rId44" Type="http://schemas.openxmlformats.org/officeDocument/2006/relationships/tags" Target="../tags/tag1767.xml"/><Relationship Id="rId52" Type="http://schemas.openxmlformats.org/officeDocument/2006/relationships/tags" Target="../tags/tag1775.xml"/><Relationship Id="rId60" Type="http://schemas.openxmlformats.org/officeDocument/2006/relationships/tags" Target="../tags/tag1783.xml"/><Relationship Id="rId65" Type="http://schemas.openxmlformats.org/officeDocument/2006/relationships/tags" Target="../tags/tag1788.xml"/><Relationship Id="rId73" Type="http://schemas.openxmlformats.org/officeDocument/2006/relationships/tags" Target="../tags/tag1796.xml"/><Relationship Id="rId78" Type="http://schemas.openxmlformats.org/officeDocument/2006/relationships/tags" Target="../tags/tag1801.xml"/><Relationship Id="rId81" Type="http://schemas.openxmlformats.org/officeDocument/2006/relationships/tags" Target="../tags/tag1804.xml"/><Relationship Id="rId86" Type="http://schemas.openxmlformats.org/officeDocument/2006/relationships/tags" Target="../tags/tag1809.xml"/><Relationship Id="rId4" Type="http://schemas.openxmlformats.org/officeDocument/2006/relationships/tags" Target="../tags/tag1727.xml"/><Relationship Id="rId9" Type="http://schemas.openxmlformats.org/officeDocument/2006/relationships/tags" Target="../tags/tag1732.xml"/><Relationship Id="rId13" Type="http://schemas.openxmlformats.org/officeDocument/2006/relationships/tags" Target="../tags/tag1736.xml"/><Relationship Id="rId18" Type="http://schemas.openxmlformats.org/officeDocument/2006/relationships/tags" Target="../tags/tag1741.xml"/><Relationship Id="rId39" Type="http://schemas.openxmlformats.org/officeDocument/2006/relationships/tags" Target="../tags/tag1762.xml"/><Relationship Id="rId34" Type="http://schemas.openxmlformats.org/officeDocument/2006/relationships/tags" Target="../tags/tag1757.xml"/><Relationship Id="rId50" Type="http://schemas.openxmlformats.org/officeDocument/2006/relationships/tags" Target="../tags/tag1773.xml"/><Relationship Id="rId55" Type="http://schemas.openxmlformats.org/officeDocument/2006/relationships/tags" Target="../tags/tag1778.xml"/><Relationship Id="rId76" Type="http://schemas.openxmlformats.org/officeDocument/2006/relationships/tags" Target="../tags/tag1799.xml"/><Relationship Id="rId7" Type="http://schemas.openxmlformats.org/officeDocument/2006/relationships/tags" Target="../tags/tag1730.xml"/><Relationship Id="rId71" Type="http://schemas.openxmlformats.org/officeDocument/2006/relationships/tags" Target="../tags/tag1794.xml"/><Relationship Id="rId2" Type="http://schemas.openxmlformats.org/officeDocument/2006/relationships/tags" Target="../tags/tag1725.xml"/><Relationship Id="rId29" Type="http://schemas.openxmlformats.org/officeDocument/2006/relationships/tags" Target="../tags/tag1752.xml"/><Relationship Id="rId24" Type="http://schemas.openxmlformats.org/officeDocument/2006/relationships/tags" Target="../tags/tag1747.xml"/><Relationship Id="rId40" Type="http://schemas.openxmlformats.org/officeDocument/2006/relationships/tags" Target="../tags/tag1763.xml"/><Relationship Id="rId45" Type="http://schemas.openxmlformats.org/officeDocument/2006/relationships/tags" Target="../tags/tag1768.xml"/><Relationship Id="rId66" Type="http://schemas.openxmlformats.org/officeDocument/2006/relationships/tags" Target="../tags/tag1789.xml"/><Relationship Id="rId87" Type="http://schemas.openxmlformats.org/officeDocument/2006/relationships/slideLayout" Target="../slideLayouts/slideLayout2.xml"/><Relationship Id="rId61" Type="http://schemas.openxmlformats.org/officeDocument/2006/relationships/tags" Target="../tags/tag1784.xml"/><Relationship Id="rId82" Type="http://schemas.openxmlformats.org/officeDocument/2006/relationships/tags" Target="../tags/tag1805.xml"/></Relationships>
</file>

<file path=ppt/slides/_rels/slide11.xml.rels><?xml version="1.0" encoding="UTF-8" standalone="yes"?>
<Relationships xmlns="http://schemas.openxmlformats.org/package/2006/relationships"><Relationship Id="rId117" Type="http://schemas.openxmlformats.org/officeDocument/2006/relationships/tags" Target="../tags/tag1926.xml"/><Relationship Id="rId21" Type="http://schemas.openxmlformats.org/officeDocument/2006/relationships/tags" Target="../tags/tag1830.xml"/><Relationship Id="rId42" Type="http://schemas.openxmlformats.org/officeDocument/2006/relationships/tags" Target="../tags/tag1851.xml"/><Relationship Id="rId47" Type="http://schemas.openxmlformats.org/officeDocument/2006/relationships/tags" Target="../tags/tag1856.xml"/><Relationship Id="rId63" Type="http://schemas.openxmlformats.org/officeDocument/2006/relationships/tags" Target="../tags/tag1872.xml"/><Relationship Id="rId68" Type="http://schemas.openxmlformats.org/officeDocument/2006/relationships/tags" Target="../tags/tag1877.xml"/><Relationship Id="rId84" Type="http://schemas.openxmlformats.org/officeDocument/2006/relationships/tags" Target="../tags/tag1893.xml"/><Relationship Id="rId89" Type="http://schemas.openxmlformats.org/officeDocument/2006/relationships/tags" Target="../tags/tag1898.xml"/><Relationship Id="rId112" Type="http://schemas.openxmlformats.org/officeDocument/2006/relationships/tags" Target="../tags/tag1921.xml"/><Relationship Id="rId16" Type="http://schemas.openxmlformats.org/officeDocument/2006/relationships/tags" Target="../tags/tag1825.xml"/><Relationship Id="rId107" Type="http://schemas.openxmlformats.org/officeDocument/2006/relationships/tags" Target="../tags/tag1916.xml"/><Relationship Id="rId11" Type="http://schemas.openxmlformats.org/officeDocument/2006/relationships/tags" Target="../tags/tag1820.xml"/><Relationship Id="rId32" Type="http://schemas.openxmlformats.org/officeDocument/2006/relationships/tags" Target="../tags/tag1841.xml"/><Relationship Id="rId37" Type="http://schemas.openxmlformats.org/officeDocument/2006/relationships/tags" Target="../tags/tag1846.xml"/><Relationship Id="rId53" Type="http://schemas.openxmlformats.org/officeDocument/2006/relationships/tags" Target="../tags/tag1862.xml"/><Relationship Id="rId58" Type="http://schemas.openxmlformats.org/officeDocument/2006/relationships/tags" Target="../tags/tag1867.xml"/><Relationship Id="rId74" Type="http://schemas.openxmlformats.org/officeDocument/2006/relationships/tags" Target="../tags/tag1883.xml"/><Relationship Id="rId79" Type="http://schemas.openxmlformats.org/officeDocument/2006/relationships/tags" Target="../tags/tag1888.xml"/><Relationship Id="rId102" Type="http://schemas.openxmlformats.org/officeDocument/2006/relationships/tags" Target="../tags/tag1911.xml"/><Relationship Id="rId123" Type="http://schemas.openxmlformats.org/officeDocument/2006/relationships/tags" Target="../tags/tag1932.xml"/><Relationship Id="rId128" Type="http://schemas.openxmlformats.org/officeDocument/2006/relationships/tags" Target="../tags/tag1937.xml"/><Relationship Id="rId5" Type="http://schemas.openxmlformats.org/officeDocument/2006/relationships/tags" Target="../tags/tag1814.xml"/><Relationship Id="rId90" Type="http://schemas.openxmlformats.org/officeDocument/2006/relationships/tags" Target="../tags/tag1899.xml"/><Relationship Id="rId95" Type="http://schemas.openxmlformats.org/officeDocument/2006/relationships/tags" Target="../tags/tag1904.xml"/><Relationship Id="rId22" Type="http://schemas.openxmlformats.org/officeDocument/2006/relationships/tags" Target="../tags/tag1831.xml"/><Relationship Id="rId27" Type="http://schemas.openxmlformats.org/officeDocument/2006/relationships/tags" Target="../tags/tag1836.xml"/><Relationship Id="rId43" Type="http://schemas.openxmlformats.org/officeDocument/2006/relationships/tags" Target="../tags/tag1852.xml"/><Relationship Id="rId48" Type="http://schemas.openxmlformats.org/officeDocument/2006/relationships/tags" Target="../tags/tag1857.xml"/><Relationship Id="rId64" Type="http://schemas.openxmlformats.org/officeDocument/2006/relationships/tags" Target="../tags/tag1873.xml"/><Relationship Id="rId69" Type="http://schemas.openxmlformats.org/officeDocument/2006/relationships/tags" Target="../tags/tag1878.xml"/><Relationship Id="rId113" Type="http://schemas.openxmlformats.org/officeDocument/2006/relationships/tags" Target="../tags/tag1922.xml"/><Relationship Id="rId118" Type="http://schemas.openxmlformats.org/officeDocument/2006/relationships/tags" Target="../tags/tag1927.xml"/><Relationship Id="rId80" Type="http://schemas.openxmlformats.org/officeDocument/2006/relationships/tags" Target="../tags/tag1889.xml"/><Relationship Id="rId85" Type="http://schemas.openxmlformats.org/officeDocument/2006/relationships/tags" Target="../tags/tag1894.xml"/><Relationship Id="rId12" Type="http://schemas.openxmlformats.org/officeDocument/2006/relationships/tags" Target="../tags/tag1821.xml"/><Relationship Id="rId17" Type="http://schemas.openxmlformats.org/officeDocument/2006/relationships/tags" Target="../tags/tag1826.xml"/><Relationship Id="rId33" Type="http://schemas.openxmlformats.org/officeDocument/2006/relationships/tags" Target="../tags/tag1842.xml"/><Relationship Id="rId38" Type="http://schemas.openxmlformats.org/officeDocument/2006/relationships/tags" Target="../tags/tag1847.xml"/><Relationship Id="rId59" Type="http://schemas.openxmlformats.org/officeDocument/2006/relationships/tags" Target="../tags/tag1868.xml"/><Relationship Id="rId103" Type="http://schemas.openxmlformats.org/officeDocument/2006/relationships/tags" Target="../tags/tag1912.xml"/><Relationship Id="rId108" Type="http://schemas.openxmlformats.org/officeDocument/2006/relationships/tags" Target="../tags/tag1917.xml"/><Relationship Id="rId124" Type="http://schemas.openxmlformats.org/officeDocument/2006/relationships/tags" Target="../tags/tag1933.xml"/><Relationship Id="rId129" Type="http://schemas.openxmlformats.org/officeDocument/2006/relationships/slideLayout" Target="../slideLayouts/slideLayout2.xml"/><Relationship Id="rId54" Type="http://schemas.openxmlformats.org/officeDocument/2006/relationships/tags" Target="../tags/tag1863.xml"/><Relationship Id="rId70" Type="http://schemas.openxmlformats.org/officeDocument/2006/relationships/tags" Target="../tags/tag1879.xml"/><Relationship Id="rId75" Type="http://schemas.openxmlformats.org/officeDocument/2006/relationships/tags" Target="../tags/tag1884.xml"/><Relationship Id="rId91" Type="http://schemas.openxmlformats.org/officeDocument/2006/relationships/tags" Target="../tags/tag1900.xml"/><Relationship Id="rId96" Type="http://schemas.openxmlformats.org/officeDocument/2006/relationships/tags" Target="../tags/tag1905.xml"/><Relationship Id="rId1" Type="http://schemas.openxmlformats.org/officeDocument/2006/relationships/tags" Target="../tags/tag1810.xml"/><Relationship Id="rId6" Type="http://schemas.openxmlformats.org/officeDocument/2006/relationships/tags" Target="../tags/tag1815.xml"/><Relationship Id="rId23" Type="http://schemas.openxmlformats.org/officeDocument/2006/relationships/tags" Target="../tags/tag1832.xml"/><Relationship Id="rId28" Type="http://schemas.openxmlformats.org/officeDocument/2006/relationships/tags" Target="../tags/tag1837.xml"/><Relationship Id="rId49" Type="http://schemas.openxmlformats.org/officeDocument/2006/relationships/tags" Target="../tags/tag1858.xml"/><Relationship Id="rId114" Type="http://schemas.openxmlformats.org/officeDocument/2006/relationships/tags" Target="../tags/tag1923.xml"/><Relationship Id="rId119" Type="http://schemas.openxmlformats.org/officeDocument/2006/relationships/tags" Target="../tags/tag1928.xml"/><Relationship Id="rId44" Type="http://schemas.openxmlformats.org/officeDocument/2006/relationships/tags" Target="../tags/tag1853.xml"/><Relationship Id="rId60" Type="http://schemas.openxmlformats.org/officeDocument/2006/relationships/tags" Target="../tags/tag1869.xml"/><Relationship Id="rId65" Type="http://schemas.openxmlformats.org/officeDocument/2006/relationships/tags" Target="../tags/tag1874.xml"/><Relationship Id="rId81" Type="http://schemas.openxmlformats.org/officeDocument/2006/relationships/tags" Target="../tags/tag1890.xml"/><Relationship Id="rId86" Type="http://schemas.openxmlformats.org/officeDocument/2006/relationships/tags" Target="../tags/tag1895.xml"/><Relationship Id="rId130" Type="http://schemas.openxmlformats.org/officeDocument/2006/relationships/image" Target="../media/image14.png"/><Relationship Id="rId13" Type="http://schemas.openxmlformats.org/officeDocument/2006/relationships/tags" Target="../tags/tag1822.xml"/><Relationship Id="rId18" Type="http://schemas.openxmlformats.org/officeDocument/2006/relationships/tags" Target="../tags/tag1827.xml"/><Relationship Id="rId39" Type="http://schemas.openxmlformats.org/officeDocument/2006/relationships/tags" Target="../tags/tag1848.xml"/><Relationship Id="rId109" Type="http://schemas.openxmlformats.org/officeDocument/2006/relationships/tags" Target="../tags/tag1918.xml"/><Relationship Id="rId34" Type="http://schemas.openxmlformats.org/officeDocument/2006/relationships/tags" Target="../tags/tag1843.xml"/><Relationship Id="rId50" Type="http://schemas.openxmlformats.org/officeDocument/2006/relationships/tags" Target="../tags/tag1859.xml"/><Relationship Id="rId55" Type="http://schemas.openxmlformats.org/officeDocument/2006/relationships/tags" Target="../tags/tag1864.xml"/><Relationship Id="rId76" Type="http://schemas.openxmlformats.org/officeDocument/2006/relationships/tags" Target="../tags/tag1885.xml"/><Relationship Id="rId97" Type="http://schemas.openxmlformats.org/officeDocument/2006/relationships/tags" Target="../tags/tag1906.xml"/><Relationship Id="rId104" Type="http://schemas.openxmlformats.org/officeDocument/2006/relationships/tags" Target="../tags/tag1913.xml"/><Relationship Id="rId120" Type="http://schemas.openxmlformats.org/officeDocument/2006/relationships/tags" Target="../tags/tag1929.xml"/><Relationship Id="rId125" Type="http://schemas.openxmlformats.org/officeDocument/2006/relationships/tags" Target="../tags/tag1934.xml"/><Relationship Id="rId7" Type="http://schemas.openxmlformats.org/officeDocument/2006/relationships/tags" Target="../tags/tag1816.xml"/><Relationship Id="rId71" Type="http://schemas.openxmlformats.org/officeDocument/2006/relationships/tags" Target="../tags/tag1880.xml"/><Relationship Id="rId92" Type="http://schemas.openxmlformats.org/officeDocument/2006/relationships/tags" Target="../tags/tag1901.xml"/><Relationship Id="rId2" Type="http://schemas.openxmlformats.org/officeDocument/2006/relationships/tags" Target="../tags/tag1811.xml"/><Relationship Id="rId29" Type="http://schemas.openxmlformats.org/officeDocument/2006/relationships/tags" Target="../tags/tag1838.xml"/><Relationship Id="rId24" Type="http://schemas.openxmlformats.org/officeDocument/2006/relationships/tags" Target="../tags/tag1833.xml"/><Relationship Id="rId40" Type="http://schemas.openxmlformats.org/officeDocument/2006/relationships/tags" Target="../tags/tag1849.xml"/><Relationship Id="rId45" Type="http://schemas.openxmlformats.org/officeDocument/2006/relationships/tags" Target="../tags/tag1854.xml"/><Relationship Id="rId66" Type="http://schemas.openxmlformats.org/officeDocument/2006/relationships/tags" Target="../tags/tag1875.xml"/><Relationship Id="rId87" Type="http://schemas.openxmlformats.org/officeDocument/2006/relationships/tags" Target="../tags/tag1896.xml"/><Relationship Id="rId110" Type="http://schemas.openxmlformats.org/officeDocument/2006/relationships/tags" Target="../tags/tag1919.xml"/><Relationship Id="rId115" Type="http://schemas.openxmlformats.org/officeDocument/2006/relationships/tags" Target="../tags/tag1924.xml"/><Relationship Id="rId131" Type="http://schemas.openxmlformats.org/officeDocument/2006/relationships/image" Target="../media/image15.png"/><Relationship Id="rId61" Type="http://schemas.openxmlformats.org/officeDocument/2006/relationships/tags" Target="../tags/tag1870.xml"/><Relationship Id="rId82" Type="http://schemas.openxmlformats.org/officeDocument/2006/relationships/tags" Target="../tags/tag1891.xml"/><Relationship Id="rId19" Type="http://schemas.openxmlformats.org/officeDocument/2006/relationships/tags" Target="../tags/tag1828.xml"/><Relationship Id="rId14" Type="http://schemas.openxmlformats.org/officeDocument/2006/relationships/tags" Target="../tags/tag1823.xml"/><Relationship Id="rId30" Type="http://schemas.openxmlformats.org/officeDocument/2006/relationships/tags" Target="../tags/tag1839.xml"/><Relationship Id="rId35" Type="http://schemas.openxmlformats.org/officeDocument/2006/relationships/tags" Target="../tags/tag1844.xml"/><Relationship Id="rId56" Type="http://schemas.openxmlformats.org/officeDocument/2006/relationships/tags" Target="../tags/tag1865.xml"/><Relationship Id="rId77" Type="http://schemas.openxmlformats.org/officeDocument/2006/relationships/tags" Target="../tags/tag1886.xml"/><Relationship Id="rId100" Type="http://schemas.openxmlformats.org/officeDocument/2006/relationships/tags" Target="../tags/tag1909.xml"/><Relationship Id="rId105" Type="http://schemas.openxmlformats.org/officeDocument/2006/relationships/tags" Target="../tags/tag1914.xml"/><Relationship Id="rId126" Type="http://schemas.openxmlformats.org/officeDocument/2006/relationships/tags" Target="../tags/tag1935.xml"/><Relationship Id="rId8" Type="http://schemas.openxmlformats.org/officeDocument/2006/relationships/tags" Target="../tags/tag1817.xml"/><Relationship Id="rId51" Type="http://schemas.openxmlformats.org/officeDocument/2006/relationships/tags" Target="../tags/tag1860.xml"/><Relationship Id="rId72" Type="http://schemas.openxmlformats.org/officeDocument/2006/relationships/tags" Target="../tags/tag1881.xml"/><Relationship Id="rId93" Type="http://schemas.openxmlformats.org/officeDocument/2006/relationships/tags" Target="../tags/tag1902.xml"/><Relationship Id="rId98" Type="http://schemas.openxmlformats.org/officeDocument/2006/relationships/tags" Target="../tags/tag1907.xml"/><Relationship Id="rId121" Type="http://schemas.openxmlformats.org/officeDocument/2006/relationships/tags" Target="../tags/tag1930.xml"/><Relationship Id="rId3" Type="http://schemas.openxmlformats.org/officeDocument/2006/relationships/tags" Target="../tags/tag1812.xml"/><Relationship Id="rId25" Type="http://schemas.openxmlformats.org/officeDocument/2006/relationships/tags" Target="../tags/tag1834.xml"/><Relationship Id="rId46" Type="http://schemas.openxmlformats.org/officeDocument/2006/relationships/tags" Target="../tags/tag1855.xml"/><Relationship Id="rId67" Type="http://schemas.openxmlformats.org/officeDocument/2006/relationships/tags" Target="../tags/tag1876.xml"/><Relationship Id="rId116" Type="http://schemas.openxmlformats.org/officeDocument/2006/relationships/tags" Target="../tags/tag1925.xml"/><Relationship Id="rId20" Type="http://schemas.openxmlformats.org/officeDocument/2006/relationships/tags" Target="../tags/tag1829.xml"/><Relationship Id="rId41" Type="http://schemas.openxmlformats.org/officeDocument/2006/relationships/tags" Target="../tags/tag1850.xml"/><Relationship Id="rId62" Type="http://schemas.openxmlformats.org/officeDocument/2006/relationships/tags" Target="../tags/tag1871.xml"/><Relationship Id="rId83" Type="http://schemas.openxmlformats.org/officeDocument/2006/relationships/tags" Target="../tags/tag1892.xml"/><Relationship Id="rId88" Type="http://schemas.openxmlformats.org/officeDocument/2006/relationships/tags" Target="../tags/tag1897.xml"/><Relationship Id="rId111" Type="http://schemas.openxmlformats.org/officeDocument/2006/relationships/tags" Target="../tags/tag1920.xml"/><Relationship Id="rId15" Type="http://schemas.openxmlformats.org/officeDocument/2006/relationships/tags" Target="../tags/tag1824.xml"/><Relationship Id="rId36" Type="http://schemas.openxmlformats.org/officeDocument/2006/relationships/tags" Target="../tags/tag1845.xml"/><Relationship Id="rId57" Type="http://schemas.openxmlformats.org/officeDocument/2006/relationships/tags" Target="../tags/tag1866.xml"/><Relationship Id="rId106" Type="http://schemas.openxmlformats.org/officeDocument/2006/relationships/tags" Target="../tags/tag1915.xml"/><Relationship Id="rId127" Type="http://schemas.openxmlformats.org/officeDocument/2006/relationships/tags" Target="../tags/tag1936.xml"/><Relationship Id="rId10" Type="http://schemas.openxmlformats.org/officeDocument/2006/relationships/tags" Target="../tags/tag1819.xml"/><Relationship Id="rId31" Type="http://schemas.openxmlformats.org/officeDocument/2006/relationships/tags" Target="../tags/tag1840.xml"/><Relationship Id="rId52" Type="http://schemas.openxmlformats.org/officeDocument/2006/relationships/tags" Target="../tags/tag1861.xml"/><Relationship Id="rId73" Type="http://schemas.openxmlformats.org/officeDocument/2006/relationships/tags" Target="../tags/tag1882.xml"/><Relationship Id="rId78" Type="http://schemas.openxmlformats.org/officeDocument/2006/relationships/tags" Target="../tags/tag1887.xml"/><Relationship Id="rId94" Type="http://schemas.openxmlformats.org/officeDocument/2006/relationships/tags" Target="../tags/tag1903.xml"/><Relationship Id="rId99" Type="http://schemas.openxmlformats.org/officeDocument/2006/relationships/tags" Target="../tags/tag1908.xml"/><Relationship Id="rId101" Type="http://schemas.openxmlformats.org/officeDocument/2006/relationships/tags" Target="../tags/tag1910.xml"/><Relationship Id="rId122" Type="http://schemas.openxmlformats.org/officeDocument/2006/relationships/tags" Target="../tags/tag1931.xml"/><Relationship Id="rId4" Type="http://schemas.openxmlformats.org/officeDocument/2006/relationships/tags" Target="../tags/tag1813.xml"/><Relationship Id="rId9" Type="http://schemas.openxmlformats.org/officeDocument/2006/relationships/tags" Target="../tags/tag1818.xml"/><Relationship Id="rId26" Type="http://schemas.openxmlformats.org/officeDocument/2006/relationships/tags" Target="../tags/tag1835.xml"/></Relationships>
</file>

<file path=ppt/slides/_rels/slide12.xml.rels><?xml version="1.0" encoding="UTF-8" standalone="yes"?>
<Relationships xmlns="http://schemas.openxmlformats.org/package/2006/relationships"><Relationship Id="rId117" Type="http://schemas.openxmlformats.org/officeDocument/2006/relationships/tags" Target="../tags/tag2054.xml"/><Relationship Id="rId21" Type="http://schemas.openxmlformats.org/officeDocument/2006/relationships/tags" Target="../tags/tag1958.xml"/><Relationship Id="rId42" Type="http://schemas.openxmlformats.org/officeDocument/2006/relationships/tags" Target="../tags/tag1979.xml"/><Relationship Id="rId47" Type="http://schemas.openxmlformats.org/officeDocument/2006/relationships/tags" Target="../tags/tag1984.xml"/><Relationship Id="rId63" Type="http://schemas.openxmlformats.org/officeDocument/2006/relationships/tags" Target="../tags/tag2000.xml"/><Relationship Id="rId68" Type="http://schemas.openxmlformats.org/officeDocument/2006/relationships/tags" Target="../tags/tag2005.xml"/><Relationship Id="rId84" Type="http://schemas.openxmlformats.org/officeDocument/2006/relationships/tags" Target="../tags/tag2021.xml"/><Relationship Id="rId89" Type="http://schemas.openxmlformats.org/officeDocument/2006/relationships/tags" Target="../tags/tag2026.xml"/><Relationship Id="rId112" Type="http://schemas.openxmlformats.org/officeDocument/2006/relationships/tags" Target="../tags/tag2049.xml"/><Relationship Id="rId16" Type="http://schemas.openxmlformats.org/officeDocument/2006/relationships/tags" Target="../tags/tag1953.xml"/><Relationship Id="rId107" Type="http://schemas.openxmlformats.org/officeDocument/2006/relationships/tags" Target="../tags/tag2044.xml"/><Relationship Id="rId11" Type="http://schemas.openxmlformats.org/officeDocument/2006/relationships/tags" Target="../tags/tag1948.xml"/><Relationship Id="rId32" Type="http://schemas.openxmlformats.org/officeDocument/2006/relationships/tags" Target="../tags/tag1969.xml"/><Relationship Id="rId37" Type="http://schemas.openxmlformats.org/officeDocument/2006/relationships/tags" Target="../tags/tag1974.xml"/><Relationship Id="rId53" Type="http://schemas.openxmlformats.org/officeDocument/2006/relationships/tags" Target="../tags/tag1990.xml"/><Relationship Id="rId58" Type="http://schemas.openxmlformats.org/officeDocument/2006/relationships/tags" Target="../tags/tag1995.xml"/><Relationship Id="rId74" Type="http://schemas.openxmlformats.org/officeDocument/2006/relationships/tags" Target="../tags/tag2011.xml"/><Relationship Id="rId79" Type="http://schemas.openxmlformats.org/officeDocument/2006/relationships/tags" Target="../tags/tag2016.xml"/><Relationship Id="rId102" Type="http://schemas.openxmlformats.org/officeDocument/2006/relationships/tags" Target="../tags/tag2039.xml"/><Relationship Id="rId123" Type="http://schemas.openxmlformats.org/officeDocument/2006/relationships/tags" Target="../tags/tag2060.xml"/><Relationship Id="rId128" Type="http://schemas.openxmlformats.org/officeDocument/2006/relationships/tags" Target="../tags/tag2065.xml"/><Relationship Id="rId5" Type="http://schemas.openxmlformats.org/officeDocument/2006/relationships/tags" Target="../tags/tag1942.xml"/><Relationship Id="rId90" Type="http://schemas.openxmlformats.org/officeDocument/2006/relationships/tags" Target="../tags/tag2027.xml"/><Relationship Id="rId95" Type="http://schemas.openxmlformats.org/officeDocument/2006/relationships/tags" Target="../tags/tag2032.xml"/><Relationship Id="rId22" Type="http://schemas.openxmlformats.org/officeDocument/2006/relationships/tags" Target="../tags/tag1959.xml"/><Relationship Id="rId27" Type="http://schemas.openxmlformats.org/officeDocument/2006/relationships/tags" Target="../tags/tag1964.xml"/><Relationship Id="rId43" Type="http://schemas.openxmlformats.org/officeDocument/2006/relationships/tags" Target="../tags/tag1980.xml"/><Relationship Id="rId48" Type="http://schemas.openxmlformats.org/officeDocument/2006/relationships/tags" Target="../tags/tag1985.xml"/><Relationship Id="rId64" Type="http://schemas.openxmlformats.org/officeDocument/2006/relationships/tags" Target="../tags/tag2001.xml"/><Relationship Id="rId69" Type="http://schemas.openxmlformats.org/officeDocument/2006/relationships/tags" Target="../tags/tag2006.xml"/><Relationship Id="rId113" Type="http://schemas.openxmlformats.org/officeDocument/2006/relationships/tags" Target="../tags/tag2050.xml"/><Relationship Id="rId118" Type="http://schemas.openxmlformats.org/officeDocument/2006/relationships/tags" Target="../tags/tag2055.xml"/><Relationship Id="rId80" Type="http://schemas.openxmlformats.org/officeDocument/2006/relationships/tags" Target="../tags/tag2017.xml"/><Relationship Id="rId85" Type="http://schemas.openxmlformats.org/officeDocument/2006/relationships/tags" Target="../tags/tag2022.xml"/><Relationship Id="rId12" Type="http://schemas.openxmlformats.org/officeDocument/2006/relationships/tags" Target="../tags/tag1949.xml"/><Relationship Id="rId17" Type="http://schemas.openxmlformats.org/officeDocument/2006/relationships/tags" Target="../tags/tag1954.xml"/><Relationship Id="rId33" Type="http://schemas.openxmlformats.org/officeDocument/2006/relationships/tags" Target="../tags/tag1970.xml"/><Relationship Id="rId38" Type="http://schemas.openxmlformats.org/officeDocument/2006/relationships/tags" Target="../tags/tag1975.xml"/><Relationship Id="rId59" Type="http://schemas.openxmlformats.org/officeDocument/2006/relationships/tags" Target="../tags/tag1996.xml"/><Relationship Id="rId103" Type="http://schemas.openxmlformats.org/officeDocument/2006/relationships/tags" Target="../tags/tag2040.xml"/><Relationship Id="rId108" Type="http://schemas.openxmlformats.org/officeDocument/2006/relationships/tags" Target="../tags/tag2045.xml"/><Relationship Id="rId124" Type="http://schemas.openxmlformats.org/officeDocument/2006/relationships/tags" Target="../tags/tag2061.xml"/><Relationship Id="rId129" Type="http://schemas.openxmlformats.org/officeDocument/2006/relationships/slideLayout" Target="../slideLayouts/slideLayout2.xml"/><Relationship Id="rId54" Type="http://schemas.openxmlformats.org/officeDocument/2006/relationships/tags" Target="../tags/tag1991.xml"/><Relationship Id="rId70" Type="http://schemas.openxmlformats.org/officeDocument/2006/relationships/tags" Target="../tags/tag2007.xml"/><Relationship Id="rId75" Type="http://schemas.openxmlformats.org/officeDocument/2006/relationships/tags" Target="../tags/tag2012.xml"/><Relationship Id="rId91" Type="http://schemas.openxmlformats.org/officeDocument/2006/relationships/tags" Target="../tags/tag2028.xml"/><Relationship Id="rId96" Type="http://schemas.openxmlformats.org/officeDocument/2006/relationships/tags" Target="../tags/tag2033.xml"/><Relationship Id="rId1" Type="http://schemas.openxmlformats.org/officeDocument/2006/relationships/tags" Target="../tags/tag1938.xml"/><Relationship Id="rId6" Type="http://schemas.openxmlformats.org/officeDocument/2006/relationships/tags" Target="../tags/tag1943.xml"/><Relationship Id="rId23" Type="http://schemas.openxmlformats.org/officeDocument/2006/relationships/tags" Target="../tags/tag1960.xml"/><Relationship Id="rId28" Type="http://schemas.openxmlformats.org/officeDocument/2006/relationships/tags" Target="../tags/tag1965.xml"/><Relationship Id="rId49" Type="http://schemas.openxmlformats.org/officeDocument/2006/relationships/tags" Target="../tags/tag1986.xml"/><Relationship Id="rId114" Type="http://schemas.openxmlformats.org/officeDocument/2006/relationships/tags" Target="../tags/tag2051.xml"/><Relationship Id="rId119" Type="http://schemas.openxmlformats.org/officeDocument/2006/relationships/tags" Target="../tags/tag2056.xml"/><Relationship Id="rId44" Type="http://schemas.openxmlformats.org/officeDocument/2006/relationships/tags" Target="../tags/tag1981.xml"/><Relationship Id="rId60" Type="http://schemas.openxmlformats.org/officeDocument/2006/relationships/tags" Target="../tags/tag1997.xml"/><Relationship Id="rId65" Type="http://schemas.openxmlformats.org/officeDocument/2006/relationships/tags" Target="../tags/tag2002.xml"/><Relationship Id="rId81" Type="http://schemas.openxmlformats.org/officeDocument/2006/relationships/tags" Target="../tags/tag2018.xml"/><Relationship Id="rId86" Type="http://schemas.openxmlformats.org/officeDocument/2006/relationships/tags" Target="../tags/tag2023.xml"/><Relationship Id="rId130" Type="http://schemas.openxmlformats.org/officeDocument/2006/relationships/image" Target="../media/image16.png"/><Relationship Id="rId13" Type="http://schemas.openxmlformats.org/officeDocument/2006/relationships/tags" Target="../tags/tag1950.xml"/><Relationship Id="rId18" Type="http://schemas.openxmlformats.org/officeDocument/2006/relationships/tags" Target="../tags/tag1955.xml"/><Relationship Id="rId39" Type="http://schemas.openxmlformats.org/officeDocument/2006/relationships/tags" Target="../tags/tag1976.xml"/><Relationship Id="rId109" Type="http://schemas.openxmlformats.org/officeDocument/2006/relationships/tags" Target="../tags/tag2046.xml"/><Relationship Id="rId34" Type="http://schemas.openxmlformats.org/officeDocument/2006/relationships/tags" Target="../tags/tag1971.xml"/><Relationship Id="rId50" Type="http://schemas.openxmlformats.org/officeDocument/2006/relationships/tags" Target="../tags/tag1987.xml"/><Relationship Id="rId55" Type="http://schemas.openxmlformats.org/officeDocument/2006/relationships/tags" Target="../tags/tag1992.xml"/><Relationship Id="rId76" Type="http://schemas.openxmlformats.org/officeDocument/2006/relationships/tags" Target="../tags/tag2013.xml"/><Relationship Id="rId97" Type="http://schemas.openxmlformats.org/officeDocument/2006/relationships/tags" Target="../tags/tag2034.xml"/><Relationship Id="rId104" Type="http://schemas.openxmlformats.org/officeDocument/2006/relationships/tags" Target="../tags/tag2041.xml"/><Relationship Id="rId120" Type="http://schemas.openxmlformats.org/officeDocument/2006/relationships/tags" Target="../tags/tag2057.xml"/><Relationship Id="rId125" Type="http://schemas.openxmlformats.org/officeDocument/2006/relationships/tags" Target="../tags/tag2062.xml"/><Relationship Id="rId7" Type="http://schemas.openxmlformats.org/officeDocument/2006/relationships/tags" Target="../tags/tag1944.xml"/><Relationship Id="rId71" Type="http://schemas.openxmlformats.org/officeDocument/2006/relationships/tags" Target="../tags/tag2008.xml"/><Relationship Id="rId92" Type="http://schemas.openxmlformats.org/officeDocument/2006/relationships/tags" Target="../tags/tag2029.xml"/><Relationship Id="rId2" Type="http://schemas.openxmlformats.org/officeDocument/2006/relationships/tags" Target="../tags/tag1939.xml"/><Relationship Id="rId29" Type="http://schemas.openxmlformats.org/officeDocument/2006/relationships/tags" Target="../tags/tag1966.xml"/><Relationship Id="rId24" Type="http://schemas.openxmlformats.org/officeDocument/2006/relationships/tags" Target="../tags/tag1961.xml"/><Relationship Id="rId40" Type="http://schemas.openxmlformats.org/officeDocument/2006/relationships/tags" Target="../tags/tag1977.xml"/><Relationship Id="rId45" Type="http://schemas.openxmlformats.org/officeDocument/2006/relationships/tags" Target="../tags/tag1982.xml"/><Relationship Id="rId66" Type="http://schemas.openxmlformats.org/officeDocument/2006/relationships/tags" Target="../tags/tag2003.xml"/><Relationship Id="rId87" Type="http://schemas.openxmlformats.org/officeDocument/2006/relationships/tags" Target="../tags/tag2024.xml"/><Relationship Id="rId110" Type="http://schemas.openxmlformats.org/officeDocument/2006/relationships/tags" Target="../tags/tag2047.xml"/><Relationship Id="rId115" Type="http://schemas.openxmlformats.org/officeDocument/2006/relationships/tags" Target="../tags/tag2052.xml"/><Relationship Id="rId61" Type="http://schemas.openxmlformats.org/officeDocument/2006/relationships/tags" Target="../tags/tag1998.xml"/><Relationship Id="rId82" Type="http://schemas.openxmlformats.org/officeDocument/2006/relationships/tags" Target="../tags/tag2019.xml"/><Relationship Id="rId19" Type="http://schemas.openxmlformats.org/officeDocument/2006/relationships/tags" Target="../tags/tag1956.xml"/><Relationship Id="rId14" Type="http://schemas.openxmlformats.org/officeDocument/2006/relationships/tags" Target="../tags/tag1951.xml"/><Relationship Id="rId30" Type="http://schemas.openxmlformats.org/officeDocument/2006/relationships/tags" Target="../tags/tag1967.xml"/><Relationship Id="rId35" Type="http://schemas.openxmlformats.org/officeDocument/2006/relationships/tags" Target="../tags/tag1972.xml"/><Relationship Id="rId56" Type="http://schemas.openxmlformats.org/officeDocument/2006/relationships/tags" Target="../tags/tag1993.xml"/><Relationship Id="rId77" Type="http://schemas.openxmlformats.org/officeDocument/2006/relationships/tags" Target="../tags/tag2014.xml"/><Relationship Id="rId100" Type="http://schemas.openxmlformats.org/officeDocument/2006/relationships/tags" Target="../tags/tag2037.xml"/><Relationship Id="rId105" Type="http://schemas.openxmlformats.org/officeDocument/2006/relationships/tags" Target="../tags/tag2042.xml"/><Relationship Id="rId126" Type="http://schemas.openxmlformats.org/officeDocument/2006/relationships/tags" Target="../tags/tag2063.xml"/><Relationship Id="rId8" Type="http://schemas.openxmlformats.org/officeDocument/2006/relationships/tags" Target="../tags/tag1945.xml"/><Relationship Id="rId51" Type="http://schemas.openxmlformats.org/officeDocument/2006/relationships/tags" Target="../tags/tag1988.xml"/><Relationship Id="rId72" Type="http://schemas.openxmlformats.org/officeDocument/2006/relationships/tags" Target="../tags/tag2009.xml"/><Relationship Id="rId93" Type="http://schemas.openxmlformats.org/officeDocument/2006/relationships/tags" Target="../tags/tag2030.xml"/><Relationship Id="rId98" Type="http://schemas.openxmlformats.org/officeDocument/2006/relationships/tags" Target="../tags/tag2035.xml"/><Relationship Id="rId121" Type="http://schemas.openxmlformats.org/officeDocument/2006/relationships/tags" Target="../tags/tag2058.xml"/><Relationship Id="rId3" Type="http://schemas.openxmlformats.org/officeDocument/2006/relationships/tags" Target="../tags/tag1940.xml"/><Relationship Id="rId25" Type="http://schemas.openxmlformats.org/officeDocument/2006/relationships/tags" Target="../tags/tag1962.xml"/><Relationship Id="rId46" Type="http://schemas.openxmlformats.org/officeDocument/2006/relationships/tags" Target="../tags/tag1983.xml"/><Relationship Id="rId67" Type="http://schemas.openxmlformats.org/officeDocument/2006/relationships/tags" Target="../tags/tag2004.xml"/><Relationship Id="rId116" Type="http://schemas.openxmlformats.org/officeDocument/2006/relationships/tags" Target="../tags/tag2053.xml"/><Relationship Id="rId20" Type="http://schemas.openxmlformats.org/officeDocument/2006/relationships/tags" Target="../tags/tag1957.xml"/><Relationship Id="rId41" Type="http://schemas.openxmlformats.org/officeDocument/2006/relationships/tags" Target="../tags/tag1978.xml"/><Relationship Id="rId62" Type="http://schemas.openxmlformats.org/officeDocument/2006/relationships/tags" Target="../tags/tag1999.xml"/><Relationship Id="rId83" Type="http://schemas.openxmlformats.org/officeDocument/2006/relationships/tags" Target="../tags/tag2020.xml"/><Relationship Id="rId88" Type="http://schemas.openxmlformats.org/officeDocument/2006/relationships/tags" Target="../tags/tag2025.xml"/><Relationship Id="rId111" Type="http://schemas.openxmlformats.org/officeDocument/2006/relationships/tags" Target="../tags/tag2048.xml"/><Relationship Id="rId15" Type="http://schemas.openxmlformats.org/officeDocument/2006/relationships/tags" Target="../tags/tag1952.xml"/><Relationship Id="rId36" Type="http://schemas.openxmlformats.org/officeDocument/2006/relationships/tags" Target="../tags/tag1973.xml"/><Relationship Id="rId57" Type="http://schemas.openxmlformats.org/officeDocument/2006/relationships/tags" Target="../tags/tag1994.xml"/><Relationship Id="rId106" Type="http://schemas.openxmlformats.org/officeDocument/2006/relationships/tags" Target="../tags/tag2043.xml"/><Relationship Id="rId127" Type="http://schemas.openxmlformats.org/officeDocument/2006/relationships/tags" Target="../tags/tag2064.xml"/><Relationship Id="rId10" Type="http://schemas.openxmlformats.org/officeDocument/2006/relationships/tags" Target="../tags/tag1947.xml"/><Relationship Id="rId31" Type="http://schemas.openxmlformats.org/officeDocument/2006/relationships/tags" Target="../tags/tag1968.xml"/><Relationship Id="rId52" Type="http://schemas.openxmlformats.org/officeDocument/2006/relationships/tags" Target="../tags/tag1989.xml"/><Relationship Id="rId73" Type="http://schemas.openxmlformats.org/officeDocument/2006/relationships/tags" Target="../tags/tag2010.xml"/><Relationship Id="rId78" Type="http://schemas.openxmlformats.org/officeDocument/2006/relationships/tags" Target="../tags/tag2015.xml"/><Relationship Id="rId94" Type="http://schemas.openxmlformats.org/officeDocument/2006/relationships/tags" Target="../tags/tag2031.xml"/><Relationship Id="rId99" Type="http://schemas.openxmlformats.org/officeDocument/2006/relationships/tags" Target="../tags/tag2036.xml"/><Relationship Id="rId101" Type="http://schemas.openxmlformats.org/officeDocument/2006/relationships/tags" Target="../tags/tag2038.xml"/><Relationship Id="rId122" Type="http://schemas.openxmlformats.org/officeDocument/2006/relationships/tags" Target="../tags/tag2059.xml"/><Relationship Id="rId4" Type="http://schemas.openxmlformats.org/officeDocument/2006/relationships/tags" Target="../tags/tag1941.xml"/><Relationship Id="rId9" Type="http://schemas.openxmlformats.org/officeDocument/2006/relationships/tags" Target="../tags/tag1946.xml"/><Relationship Id="rId26" Type="http://schemas.openxmlformats.org/officeDocument/2006/relationships/tags" Target="../tags/tag1963.xml"/></Relationships>
</file>

<file path=ppt/slides/_rels/slide13.xml.rels><?xml version="1.0" encoding="UTF-8" standalone="yes"?>
<Relationships xmlns="http://schemas.openxmlformats.org/package/2006/relationships"><Relationship Id="rId26" Type="http://schemas.openxmlformats.org/officeDocument/2006/relationships/tags" Target="../tags/tag2091.xml"/><Relationship Id="rId21" Type="http://schemas.openxmlformats.org/officeDocument/2006/relationships/tags" Target="../tags/tag2086.xml"/><Relationship Id="rId42" Type="http://schemas.openxmlformats.org/officeDocument/2006/relationships/tags" Target="../tags/tag2107.xml"/><Relationship Id="rId47" Type="http://schemas.openxmlformats.org/officeDocument/2006/relationships/tags" Target="../tags/tag2112.xml"/><Relationship Id="rId63" Type="http://schemas.openxmlformats.org/officeDocument/2006/relationships/tags" Target="../tags/tag2128.xml"/><Relationship Id="rId68" Type="http://schemas.openxmlformats.org/officeDocument/2006/relationships/tags" Target="../tags/tag2133.xml"/><Relationship Id="rId84" Type="http://schemas.openxmlformats.org/officeDocument/2006/relationships/tags" Target="../tags/tag2149.xml"/><Relationship Id="rId89" Type="http://schemas.openxmlformats.org/officeDocument/2006/relationships/tags" Target="../tags/tag2154.xml"/><Relationship Id="rId16" Type="http://schemas.openxmlformats.org/officeDocument/2006/relationships/tags" Target="../tags/tag2081.xml"/><Relationship Id="rId107" Type="http://schemas.openxmlformats.org/officeDocument/2006/relationships/tags" Target="../tags/tag2172.xml"/><Relationship Id="rId11" Type="http://schemas.openxmlformats.org/officeDocument/2006/relationships/tags" Target="../tags/tag2076.xml"/><Relationship Id="rId32" Type="http://schemas.openxmlformats.org/officeDocument/2006/relationships/tags" Target="../tags/tag2097.xml"/><Relationship Id="rId37" Type="http://schemas.openxmlformats.org/officeDocument/2006/relationships/tags" Target="../tags/tag2102.xml"/><Relationship Id="rId53" Type="http://schemas.openxmlformats.org/officeDocument/2006/relationships/tags" Target="../tags/tag2118.xml"/><Relationship Id="rId58" Type="http://schemas.openxmlformats.org/officeDocument/2006/relationships/tags" Target="../tags/tag2123.xml"/><Relationship Id="rId74" Type="http://schemas.openxmlformats.org/officeDocument/2006/relationships/tags" Target="../tags/tag2139.xml"/><Relationship Id="rId79" Type="http://schemas.openxmlformats.org/officeDocument/2006/relationships/tags" Target="../tags/tag2144.xml"/><Relationship Id="rId102" Type="http://schemas.openxmlformats.org/officeDocument/2006/relationships/tags" Target="../tags/tag2167.xml"/><Relationship Id="rId5" Type="http://schemas.openxmlformats.org/officeDocument/2006/relationships/tags" Target="../tags/tag2070.xml"/><Relationship Id="rId90" Type="http://schemas.openxmlformats.org/officeDocument/2006/relationships/tags" Target="../tags/tag2155.xml"/><Relationship Id="rId95" Type="http://schemas.openxmlformats.org/officeDocument/2006/relationships/tags" Target="../tags/tag2160.xml"/><Relationship Id="rId22" Type="http://schemas.openxmlformats.org/officeDocument/2006/relationships/tags" Target="../tags/tag2087.xml"/><Relationship Id="rId27" Type="http://schemas.openxmlformats.org/officeDocument/2006/relationships/tags" Target="../tags/tag2092.xml"/><Relationship Id="rId43" Type="http://schemas.openxmlformats.org/officeDocument/2006/relationships/tags" Target="../tags/tag2108.xml"/><Relationship Id="rId48" Type="http://schemas.openxmlformats.org/officeDocument/2006/relationships/tags" Target="../tags/tag2113.xml"/><Relationship Id="rId64" Type="http://schemas.openxmlformats.org/officeDocument/2006/relationships/tags" Target="../tags/tag2129.xml"/><Relationship Id="rId69" Type="http://schemas.openxmlformats.org/officeDocument/2006/relationships/tags" Target="../tags/tag2134.xml"/><Relationship Id="rId80" Type="http://schemas.openxmlformats.org/officeDocument/2006/relationships/tags" Target="../tags/tag2145.xml"/><Relationship Id="rId85" Type="http://schemas.openxmlformats.org/officeDocument/2006/relationships/tags" Target="../tags/tag2150.xml"/><Relationship Id="rId12" Type="http://schemas.openxmlformats.org/officeDocument/2006/relationships/tags" Target="../tags/tag2077.xml"/><Relationship Id="rId17" Type="http://schemas.openxmlformats.org/officeDocument/2006/relationships/tags" Target="../tags/tag2082.xml"/><Relationship Id="rId33" Type="http://schemas.openxmlformats.org/officeDocument/2006/relationships/tags" Target="../tags/tag2098.xml"/><Relationship Id="rId38" Type="http://schemas.openxmlformats.org/officeDocument/2006/relationships/tags" Target="../tags/tag2103.xml"/><Relationship Id="rId59" Type="http://schemas.openxmlformats.org/officeDocument/2006/relationships/tags" Target="../tags/tag2124.xml"/><Relationship Id="rId103" Type="http://schemas.openxmlformats.org/officeDocument/2006/relationships/tags" Target="../tags/tag2168.xml"/><Relationship Id="rId108" Type="http://schemas.openxmlformats.org/officeDocument/2006/relationships/tags" Target="../tags/tag2173.xml"/><Relationship Id="rId54" Type="http://schemas.openxmlformats.org/officeDocument/2006/relationships/tags" Target="../tags/tag2119.xml"/><Relationship Id="rId70" Type="http://schemas.openxmlformats.org/officeDocument/2006/relationships/tags" Target="../tags/tag2135.xml"/><Relationship Id="rId75" Type="http://schemas.openxmlformats.org/officeDocument/2006/relationships/tags" Target="../tags/tag2140.xml"/><Relationship Id="rId91" Type="http://schemas.openxmlformats.org/officeDocument/2006/relationships/tags" Target="../tags/tag2156.xml"/><Relationship Id="rId96" Type="http://schemas.openxmlformats.org/officeDocument/2006/relationships/tags" Target="../tags/tag2161.xml"/><Relationship Id="rId1" Type="http://schemas.openxmlformats.org/officeDocument/2006/relationships/tags" Target="../tags/tag2066.xml"/><Relationship Id="rId6" Type="http://schemas.openxmlformats.org/officeDocument/2006/relationships/tags" Target="../tags/tag2071.xml"/><Relationship Id="rId15" Type="http://schemas.openxmlformats.org/officeDocument/2006/relationships/tags" Target="../tags/tag2080.xml"/><Relationship Id="rId23" Type="http://schemas.openxmlformats.org/officeDocument/2006/relationships/tags" Target="../tags/tag2088.xml"/><Relationship Id="rId28" Type="http://schemas.openxmlformats.org/officeDocument/2006/relationships/tags" Target="../tags/tag2093.xml"/><Relationship Id="rId36" Type="http://schemas.openxmlformats.org/officeDocument/2006/relationships/tags" Target="../tags/tag2101.xml"/><Relationship Id="rId49" Type="http://schemas.openxmlformats.org/officeDocument/2006/relationships/tags" Target="../tags/tag2114.xml"/><Relationship Id="rId57" Type="http://schemas.openxmlformats.org/officeDocument/2006/relationships/tags" Target="../tags/tag2122.xml"/><Relationship Id="rId106" Type="http://schemas.openxmlformats.org/officeDocument/2006/relationships/tags" Target="../tags/tag2171.xml"/><Relationship Id="rId10" Type="http://schemas.openxmlformats.org/officeDocument/2006/relationships/tags" Target="../tags/tag2075.xml"/><Relationship Id="rId31" Type="http://schemas.openxmlformats.org/officeDocument/2006/relationships/tags" Target="../tags/tag2096.xml"/><Relationship Id="rId44" Type="http://schemas.openxmlformats.org/officeDocument/2006/relationships/tags" Target="../tags/tag2109.xml"/><Relationship Id="rId52" Type="http://schemas.openxmlformats.org/officeDocument/2006/relationships/tags" Target="../tags/tag2117.xml"/><Relationship Id="rId60" Type="http://schemas.openxmlformats.org/officeDocument/2006/relationships/tags" Target="../tags/tag2125.xml"/><Relationship Id="rId65" Type="http://schemas.openxmlformats.org/officeDocument/2006/relationships/tags" Target="../tags/tag2130.xml"/><Relationship Id="rId73" Type="http://schemas.openxmlformats.org/officeDocument/2006/relationships/tags" Target="../tags/tag2138.xml"/><Relationship Id="rId78" Type="http://schemas.openxmlformats.org/officeDocument/2006/relationships/tags" Target="../tags/tag2143.xml"/><Relationship Id="rId81" Type="http://schemas.openxmlformats.org/officeDocument/2006/relationships/tags" Target="../tags/tag2146.xml"/><Relationship Id="rId86" Type="http://schemas.openxmlformats.org/officeDocument/2006/relationships/tags" Target="../tags/tag2151.xml"/><Relationship Id="rId94" Type="http://schemas.openxmlformats.org/officeDocument/2006/relationships/tags" Target="../tags/tag2159.xml"/><Relationship Id="rId99" Type="http://schemas.openxmlformats.org/officeDocument/2006/relationships/tags" Target="../tags/tag2164.xml"/><Relationship Id="rId101" Type="http://schemas.openxmlformats.org/officeDocument/2006/relationships/tags" Target="../tags/tag2166.xml"/><Relationship Id="rId4" Type="http://schemas.openxmlformats.org/officeDocument/2006/relationships/tags" Target="../tags/tag2069.xml"/><Relationship Id="rId9" Type="http://schemas.openxmlformats.org/officeDocument/2006/relationships/tags" Target="../tags/tag2074.xml"/><Relationship Id="rId13" Type="http://schemas.openxmlformats.org/officeDocument/2006/relationships/tags" Target="../tags/tag2078.xml"/><Relationship Id="rId18" Type="http://schemas.openxmlformats.org/officeDocument/2006/relationships/tags" Target="../tags/tag2083.xml"/><Relationship Id="rId39" Type="http://schemas.openxmlformats.org/officeDocument/2006/relationships/tags" Target="../tags/tag2104.xml"/><Relationship Id="rId109" Type="http://schemas.openxmlformats.org/officeDocument/2006/relationships/slideLayout" Target="../slideLayouts/slideLayout2.xml"/><Relationship Id="rId34" Type="http://schemas.openxmlformats.org/officeDocument/2006/relationships/tags" Target="../tags/tag2099.xml"/><Relationship Id="rId50" Type="http://schemas.openxmlformats.org/officeDocument/2006/relationships/tags" Target="../tags/tag2115.xml"/><Relationship Id="rId55" Type="http://schemas.openxmlformats.org/officeDocument/2006/relationships/tags" Target="../tags/tag2120.xml"/><Relationship Id="rId76" Type="http://schemas.openxmlformats.org/officeDocument/2006/relationships/tags" Target="../tags/tag2141.xml"/><Relationship Id="rId97" Type="http://schemas.openxmlformats.org/officeDocument/2006/relationships/tags" Target="../tags/tag2162.xml"/><Relationship Id="rId104" Type="http://schemas.openxmlformats.org/officeDocument/2006/relationships/tags" Target="../tags/tag2169.xml"/><Relationship Id="rId7" Type="http://schemas.openxmlformats.org/officeDocument/2006/relationships/tags" Target="../tags/tag2072.xml"/><Relationship Id="rId71" Type="http://schemas.openxmlformats.org/officeDocument/2006/relationships/tags" Target="../tags/tag2136.xml"/><Relationship Id="rId92" Type="http://schemas.openxmlformats.org/officeDocument/2006/relationships/tags" Target="../tags/tag2157.xml"/><Relationship Id="rId2" Type="http://schemas.openxmlformats.org/officeDocument/2006/relationships/tags" Target="../tags/tag2067.xml"/><Relationship Id="rId29" Type="http://schemas.openxmlformats.org/officeDocument/2006/relationships/tags" Target="../tags/tag2094.xml"/><Relationship Id="rId24" Type="http://schemas.openxmlformats.org/officeDocument/2006/relationships/tags" Target="../tags/tag2089.xml"/><Relationship Id="rId40" Type="http://schemas.openxmlformats.org/officeDocument/2006/relationships/tags" Target="../tags/tag2105.xml"/><Relationship Id="rId45" Type="http://schemas.openxmlformats.org/officeDocument/2006/relationships/tags" Target="../tags/tag2110.xml"/><Relationship Id="rId66" Type="http://schemas.openxmlformats.org/officeDocument/2006/relationships/tags" Target="../tags/tag2131.xml"/><Relationship Id="rId87" Type="http://schemas.openxmlformats.org/officeDocument/2006/relationships/tags" Target="../tags/tag2152.xml"/><Relationship Id="rId110" Type="http://schemas.openxmlformats.org/officeDocument/2006/relationships/image" Target="../media/image17.png"/><Relationship Id="rId61" Type="http://schemas.openxmlformats.org/officeDocument/2006/relationships/tags" Target="../tags/tag2126.xml"/><Relationship Id="rId82" Type="http://schemas.openxmlformats.org/officeDocument/2006/relationships/tags" Target="../tags/tag2147.xml"/><Relationship Id="rId19" Type="http://schemas.openxmlformats.org/officeDocument/2006/relationships/tags" Target="../tags/tag2084.xml"/><Relationship Id="rId14" Type="http://schemas.openxmlformats.org/officeDocument/2006/relationships/tags" Target="../tags/tag2079.xml"/><Relationship Id="rId30" Type="http://schemas.openxmlformats.org/officeDocument/2006/relationships/tags" Target="../tags/tag2095.xml"/><Relationship Id="rId35" Type="http://schemas.openxmlformats.org/officeDocument/2006/relationships/tags" Target="../tags/tag2100.xml"/><Relationship Id="rId56" Type="http://schemas.openxmlformats.org/officeDocument/2006/relationships/tags" Target="../tags/tag2121.xml"/><Relationship Id="rId77" Type="http://schemas.openxmlformats.org/officeDocument/2006/relationships/tags" Target="../tags/tag2142.xml"/><Relationship Id="rId100" Type="http://schemas.openxmlformats.org/officeDocument/2006/relationships/tags" Target="../tags/tag2165.xml"/><Relationship Id="rId105" Type="http://schemas.openxmlformats.org/officeDocument/2006/relationships/tags" Target="../tags/tag2170.xml"/><Relationship Id="rId8" Type="http://schemas.openxmlformats.org/officeDocument/2006/relationships/tags" Target="../tags/tag2073.xml"/><Relationship Id="rId51" Type="http://schemas.openxmlformats.org/officeDocument/2006/relationships/tags" Target="../tags/tag2116.xml"/><Relationship Id="rId72" Type="http://schemas.openxmlformats.org/officeDocument/2006/relationships/tags" Target="../tags/tag2137.xml"/><Relationship Id="rId93" Type="http://schemas.openxmlformats.org/officeDocument/2006/relationships/tags" Target="../tags/tag2158.xml"/><Relationship Id="rId98" Type="http://schemas.openxmlformats.org/officeDocument/2006/relationships/tags" Target="../tags/tag2163.xml"/><Relationship Id="rId3" Type="http://schemas.openxmlformats.org/officeDocument/2006/relationships/tags" Target="../tags/tag2068.xml"/><Relationship Id="rId25" Type="http://schemas.openxmlformats.org/officeDocument/2006/relationships/tags" Target="../tags/tag2090.xml"/><Relationship Id="rId46" Type="http://schemas.openxmlformats.org/officeDocument/2006/relationships/tags" Target="../tags/tag2111.xml"/><Relationship Id="rId67" Type="http://schemas.openxmlformats.org/officeDocument/2006/relationships/tags" Target="../tags/tag2132.xml"/><Relationship Id="rId20" Type="http://schemas.openxmlformats.org/officeDocument/2006/relationships/tags" Target="../tags/tag2085.xml"/><Relationship Id="rId41" Type="http://schemas.openxmlformats.org/officeDocument/2006/relationships/tags" Target="../tags/tag2106.xml"/><Relationship Id="rId62" Type="http://schemas.openxmlformats.org/officeDocument/2006/relationships/tags" Target="../tags/tag2127.xml"/><Relationship Id="rId83" Type="http://schemas.openxmlformats.org/officeDocument/2006/relationships/tags" Target="../tags/tag2148.xml"/><Relationship Id="rId88" Type="http://schemas.openxmlformats.org/officeDocument/2006/relationships/tags" Target="../tags/tag2153.xml"/></Relationships>
</file>

<file path=ppt/slides/_rels/slide14.xml.rels><?xml version="1.0" encoding="UTF-8" standalone="yes"?>
<Relationships xmlns="http://schemas.openxmlformats.org/package/2006/relationships"><Relationship Id="rId117" Type="http://schemas.openxmlformats.org/officeDocument/2006/relationships/tags" Target="../tags/tag2290.xml"/><Relationship Id="rId21" Type="http://schemas.openxmlformats.org/officeDocument/2006/relationships/tags" Target="../tags/tag2194.xml"/><Relationship Id="rId42" Type="http://schemas.openxmlformats.org/officeDocument/2006/relationships/tags" Target="../tags/tag2215.xml"/><Relationship Id="rId63" Type="http://schemas.openxmlformats.org/officeDocument/2006/relationships/tags" Target="../tags/tag2236.xml"/><Relationship Id="rId84" Type="http://schemas.openxmlformats.org/officeDocument/2006/relationships/tags" Target="../tags/tag2257.xml"/><Relationship Id="rId138" Type="http://schemas.openxmlformats.org/officeDocument/2006/relationships/tags" Target="../tags/tag2311.xml"/><Relationship Id="rId159" Type="http://schemas.openxmlformats.org/officeDocument/2006/relationships/tags" Target="../tags/tag2332.xml"/><Relationship Id="rId170" Type="http://schemas.openxmlformats.org/officeDocument/2006/relationships/tags" Target="../tags/tag2343.xml"/><Relationship Id="rId107" Type="http://schemas.openxmlformats.org/officeDocument/2006/relationships/tags" Target="../tags/tag2280.xml"/><Relationship Id="rId11" Type="http://schemas.openxmlformats.org/officeDocument/2006/relationships/tags" Target="../tags/tag2184.xml"/><Relationship Id="rId32" Type="http://schemas.openxmlformats.org/officeDocument/2006/relationships/tags" Target="../tags/tag2205.xml"/><Relationship Id="rId53" Type="http://schemas.openxmlformats.org/officeDocument/2006/relationships/tags" Target="../tags/tag2226.xml"/><Relationship Id="rId74" Type="http://schemas.openxmlformats.org/officeDocument/2006/relationships/tags" Target="../tags/tag2247.xml"/><Relationship Id="rId128" Type="http://schemas.openxmlformats.org/officeDocument/2006/relationships/tags" Target="../tags/tag2301.xml"/><Relationship Id="rId149" Type="http://schemas.openxmlformats.org/officeDocument/2006/relationships/tags" Target="../tags/tag2322.xml"/><Relationship Id="rId5" Type="http://schemas.openxmlformats.org/officeDocument/2006/relationships/tags" Target="../tags/tag2178.xml"/><Relationship Id="rId95" Type="http://schemas.openxmlformats.org/officeDocument/2006/relationships/tags" Target="../tags/tag2268.xml"/><Relationship Id="rId160" Type="http://schemas.openxmlformats.org/officeDocument/2006/relationships/tags" Target="../tags/tag2333.xml"/><Relationship Id="rId22" Type="http://schemas.openxmlformats.org/officeDocument/2006/relationships/tags" Target="../tags/tag2195.xml"/><Relationship Id="rId43" Type="http://schemas.openxmlformats.org/officeDocument/2006/relationships/tags" Target="../tags/tag2216.xml"/><Relationship Id="rId64" Type="http://schemas.openxmlformats.org/officeDocument/2006/relationships/tags" Target="../tags/tag2237.xml"/><Relationship Id="rId118" Type="http://schemas.openxmlformats.org/officeDocument/2006/relationships/tags" Target="../tags/tag2291.xml"/><Relationship Id="rId139" Type="http://schemas.openxmlformats.org/officeDocument/2006/relationships/tags" Target="../tags/tag2312.xml"/><Relationship Id="rId85" Type="http://schemas.openxmlformats.org/officeDocument/2006/relationships/tags" Target="../tags/tag2258.xml"/><Relationship Id="rId150" Type="http://schemas.openxmlformats.org/officeDocument/2006/relationships/tags" Target="../tags/tag2323.xml"/><Relationship Id="rId171" Type="http://schemas.openxmlformats.org/officeDocument/2006/relationships/tags" Target="../tags/tag2344.xml"/><Relationship Id="rId12" Type="http://schemas.openxmlformats.org/officeDocument/2006/relationships/tags" Target="../tags/tag2185.xml"/><Relationship Id="rId33" Type="http://schemas.openxmlformats.org/officeDocument/2006/relationships/tags" Target="../tags/tag2206.xml"/><Relationship Id="rId108" Type="http://schemas.openxmlformats.org/officeDocument/2006/relationships/tags" Target="../tags/tag2281.xml"/><Relationship Id="rId129" Type="http://schemas.openxmlformats.org/officeDocument/2006/relationships/tags" Target="../tags/tag2302.xml"/><Relationship Id="rId54" Type="http://schemas.openxmlformats.org/officeDocument/2006/relationships/tags" Target="../tags/tag2227.xml"/><Relationship Id="rId75" Type="http://schemas.openxmlformats.org/officeDocument/2006/relationships/tags" Target="../tags/tag2248.xml"/><Relationship Id="rId96" Type="http://schemas.openxmlformats.org/officeDocument/2006/relationships/tags" Target="../tags/tag2269.xml"/><Relationship Id="rId140" Type="http://schemas.openxmlformats.org/officeDocument/2006/relationships/tags" Target="../tags/tag2313.xml"/><Relationship Id="rId161" Type="http://schemas.openxmlformats.org/officeDocument/2006/relationships/tags" Target="../tags/tag2334.xml"/><Relationship Id="rId6" Type="http://schemas.openxmlformats.org/officeDocument/2006/relationships/tags" Target="../tags/tag2179.xml"/><Relationship Id="rId23" Type="http://schemas.openxmlformats.org/officeDocument/2006/relationships/tags" Target="../tags/tag2196.xml"/><Relationship Id="rId28" Type="http://schemas.openxmlformats.org/officeDocument/2006/relationships/tags" Target="../tags/tag2201.xml"/><Relationship Id="rId49" Type="http://schemas.openxmlformats.org/officeDocument/2006/relationships/tags" Target="../tags/tag2222.xml"/><Relationship Id="rId114" Type="http://schemas.openxmlformats.org/officeDocument/2006/relationships/tags" Target="../tags/tag2287.xml"/><Relationship Id="rId119" Type="http://schemas.openxmlformats.org/officeDocument/2006/relationships/tags" Target="../tags/tag2292.xml"/><Relationship Id="rId44" Type="http://schemas.openxmlformats.org/officeDocument/2006/relationships/tags" Target="../tags/tag2217.xml"/><Relationship Id="rId60" Type="http://schemas.openxmlformats.org/officeDocument/2006/relationships/tags" Target="../tags/tag2233.xml"/><Relationship Id="rId65" Type="http://schemas.openxmlformats.org/officeDocument/2006/relationships/tags" Target="../tags/tag2238.xml"/><Relationship Id="rId81" Type="http://schemas.openxmlformats.org/officeDocument/2006/relationships/tags" Target="../tags/tag2254.xml"/><Relationship Id="rId86" Type="http://schemas.openxmlformats.org/officeDocument/2006/relationships/tags" Target="../tags/tag2259.xml"/><Relationship Id="rId130" Type="http://schemas.openxmlformats.org/officeDocument/2006/relationships/tags" Target="../tags/tag2303.xml"/><Relationship Id="rId135" Type="http://schemas.openxmlformats.org/officeDocument/2006/relationships/tags" Target="../tags/tag2308.xml"/><Relationship Id="rId151" Type="http://schemas.openxmlformats.org/officeDocument/2006/relationships/tags" Target="../tags/tag2324.xml"/><Relationship Id="rId156" Type="http://schemas.openxmlformats.org/officeDocument/2006/relationships/tags" Target="../tags/tag2329.xml"/><Relationship Id="rId177" Type="http://schemas.openxmlformats.org/officeDocument/2006/relationships/slideLayout" Target="../slideLayouts/slideLayout2.xml"/><Relationship Id="rId172" Type="http://schemas.openxmlformats.org/officeDocument/2006/relationships/tags" Target="../tags/tag2345.xml"/><Relationship Id="rId13" Type="http://schemas.openxmlformats.org/officeDocument/2006/relationships/tags" Target="../tags/tag2186.xml"/><Relationship Id="rId18" Type="http://schemas.openxmlformats.org/officeDocument/2006/relationships/tags" Target="../tags/tag2191.xml"/><Relationship Id="rId39" Type="http://schemas.openxmlformats.org/officeDocument/2006/relationships/tags" Target="../tags/tag2212.xml"/><Relationship Id="rId109" Type="http://schemas.openxmlformats.org/officeDocument/2006/relationships/tags" Target="../tags/tag2282.xml"/><Relationship Id="rId34" Type="http://schemas.openxmlformats.org/officeDocument/2006/relationships/tags" Target="../tags/tag2207.xml"/><Relationship Id="rId50" Type="http://schemas.openxmlformats.org/officeDocument/2006/relationships/tags" Target="../tags/tag2223.xml"/><Relationship Id="rId55" Type="http://schemas.openxmlformats.org/officeDocument/2006/relationships/tags" Target="../tags/tag2228.xml"/><Relationship Id="rId76" Type="http://schemas.openxmlformats.org/officeDocument/2006/relationships/tags" Target="../tags/tag2249.xml"/><Relationship Id="rId97" Type="http://schemas.openxmlformats.org/officeDocument/2006/relationships/tags" Target="../tags/tag2270.xml"/><Relationship Id="rId104" Type="http://schemas.openxmlformats.org/officeDocument/2006/relationships/tags" Target="../tags/tag2277.xml"/><Relationship Id="rId120" Type="http://schemas.openxmlformats.org/officeDocument/2006/relationships/tags" Target="../tags/tag2293.xml"/><Relationship Id="rId125" Type="http://schemas.openxmlformats.org/officeDocument/2006/relationships/tags" Target="../tags/tag2298.xml"/><Relationship Id="rId141" Type="http://schemas.openxmlformats.org/officeDocument/2006/relationships/tags" Target="../tags/tag2314.xml"/><Relationship Id="rId146" Type="http://schemas.openxmlformats.org/officeDocument/2006/relationships/tags" Target="../tags/tag2319.xml"/><Relationship Id="rId167" Type="http://schemas.openxmlformats.org/officeDocument/2006/relationships/tags" Target="../tags/tag2340.xml"/><Relationship Id="rId7" Type="http://schemas.openxmlformats.org/officeDocument/2006/relationships/tags" Target="../tags/tag2180.xml"/><Relationship Id="rId71" Type="http://schemas.openxmlformats.org/officeDocument/2006/relationships/tags" Target="../tags/tag2244.xml"/><Relationship Id="rId92" Type="http://schemas.openxmlformats.org/officeDocument/2006/relationships/tags" Target="../tags/tag2265.xml"/><Relationship Id="rId162" Type="http://schemas.openxmlformats.org/officeDocument/2006/relationships/tags" Target="../tags/tag2335.xml"/><Relationship Id="rId2" Type="http://schemas.openxmlformats.org/officeDocument/2006/relationships/tags" Target="../tags/tag2175.xml"/><Relationship Id="rId29" Type="http://schemas.openxmlformats.org/officeDocument/2006/relationships/tags" Target="../tags/tag2202.xml"/><Relationship Id="rId24" Type="http://schemas.openxmlformats.org/officeDocument/2006/relationships/tags" Target="../tags/tag2197.xml"/><Relationship Id="rId40" Type="http://schemas.openxmlformats.org/officeDocument/2006/relationships/tags" Target="../tags/tag2213.xml"/><Relationship Id="rId45" Type="http://schemas.openxmlformats.org/officeDocument/2006/relationships/tags" Target="../tags/tag2218.xml"/><Relationship Id="rId66" Type="http://schemas.openxmlformats.org/officeDocument/2006/relationships/tags" Target="../tags/tag2239.xml"/><Relationship Id="rId87" Type="http://schemas.openxmlformats.org/officeDocument/2006/relationships/tags" Target="../tags/tag2260.xml"/><Relationship Id="rId110" Type="http://schemas.openxmlformats.org/officeDocument/2006/relationships/tags" Target="../tags/tag2283.xml"/><Relationship Id="rId115" Type="http://schemas.openxmlformats.org/officeDocument/2006/relationships/tags" Target="../tags/tag2288.xml"/><Relationship Id="rId131" Type="http://schemas.openxmlformats.org/officeDocument/2006/relationships/tags" Target="../tags/tag2304.xml"/><Relationship Id="rId136" Type="http://schemas.openxmlformats.org/officeDocument/2006/relationships/tags" Target="../tags/tag2309.xml"/><Relationship Id="rId157" Type="http://schemas.openxmlformats.org/officeDocument/2006/relationships/tags" Target="../tags/tag2330.xml"/><Relationship Id="rId178" Type="http://schemas.openxmlformats.org/officeDocument/2006/relationships/image" Target="../media/image18.png"/><Relationship Id="rId61" Type="http://schemas.openxmlformats.org/officeDocument/2006/relationships/tags" Target="../tags/tag2234.xml"/><Relationship Id="rId82" Type="http://schemas.openxmlformats.org/officeDocument/2006/relationships/tags" Target="../tags/tag2255.xml"/><Relationship Id="rId152" Type="http://schemas.openxmlformats.org/officeDocument/2006/relationships/tags" Target="../tags/tag2325.xml"/><Relationship Id="rId173" Type="http://schemas.openxmlformats.org/officeDocument/2006/relationships/tags" Target="../tags/tag2346.xml"/><Relationship Id="rId19" Type="http://schemas.openxmlformats.org/officeDocument/2006/relationships/tags" Target="../tags/tag2192.xml"/><Relationship Id="rId14" Type="http://schemas.openxmlformats.org/officeDocument/2006/relationships/tags" Target="../tags/tag2187.xml"/><Relationship Id="rId30" Type="http://schemas.openxmlformats.org/officeDocument/2006/relationships/tags" Target="../tags/tag2203.xml"/><Relationship Id="rId35" Type="http://schemas.openxmlformats.org/officeDocument/2006/relationships/tags" Target="../tags/tag2208.xml"/><Relationship Id="rId56" Type="http://schemas.openxmlformats.org/officeDocument/2006/relationships/tags" Target="../tags/tag2229.xml"/><Relationship Id="rId77" Type="http://schemas.openxmlformats.org/officeDocument/2006/relationships/tags" Target="../tags/tag2250.xml"/><Relationship Id="rId100" Type="http://schemas.openxmlformats.org/officeDocument/2006/relationships/tags" Target="../tags/tag2273.xml"/><Relationship Id="rId105" Type="http://schemas.openxmlformats.org/officeDocument/2006/relationships/tags" Target="../tags/tag2278.xml"/><Relationship Id="rId126" Type="http://schemas.openxmlformats.org/officeDocument/2006/relationships/tags" Target="../tags/tag2299.xml"/><Relationship Id="rId147" Type="http://schemas.openxmlformats.org/officeDocument/2006/relationships/tags" Target="../tags/tag2320.xml"/><Relationship Id="rId168" Type="http://schemas.openxmlformats.org/officeDocument/2006/relationships/tags" Target="../tags/tag2341.xml"/><Relationship Id="rId8" Type="http://schemas.openxmlformats.org/officeDocument/2006/relationships/tags" Target="../tags/tag2181.xml"/><Relationship Id="rId51" Type="http://schemas.openxmlformats.org/officeDocument/2006/relationships/tags" Target="../tags/tag2224.xml"/><Relationship Id="rId72" Type="http://schemas.openxmlformats.org/officeDocument/2006/relationships/tags" Target="../tags/tag2245.xml"/><Relationship Id="rId93" Type="http://schemas.openxmlformats.org/officeDocument/2006/relationships/tags" Target="../tags/tag2266.xml"/><Relationship Id="rId98" Type="http://schemas.openxmlformats.org/officeDocument/2006/relationships/tags" Target="../tags/tag2271.xml"/><Relationship Id="rId121" Type="http://schemas.openxmlformats.org/officeDocument/2006/relationships/tags" Target="../tags/tag2294.xml"/><Relationship Id="rId142" Type="http://schemas.openxmlformats.org/officeDocument/2006/relationships/tags" Target="../tags/tag2315.xml"/><Relationship Id="rId163" Type="http://schemas.openxmlformats.org/officeDocument/2006/relationships/tags" Target="../tags/tag2336.xml"/><Relationship Id="rId3" Type="http://schemas.openxmlformats.org/officeDocument/2006/relationships/tags" Target="../tags/tag2176.xml"/><Relationship Id="rId25" Type="http://schemas.openxmlformats.org/officeDocument/2006/relationships/tags" Target="../tags/tag2198.xml"/><Relationship Id="rId46" Type="http://schemas.openxmlformats.org/officeDocument/2006/relationships/tags" Target="../tags/tag2219.xml"/><Relationship Id="rId67" Type="http://schemas.openxmlformats.org/officeDocument/2006/relationships/tags" Target="../tags/tag2240.xml"/><Relationship Id="rId116" Type="http://schemas.openxmlformats.org/officeDocument/2006/relationships/tags" Target="../tags/tag2289.xml"/><Relationship Id="rId137" Type="http://schemas.openxmlformats.org/officeDocument/2006/relationships/tags" Target="../tags/tag2310.xml"/><Relationship Id="rId158" Type="http://schemas.openxmlformats.org/officeDocument/2006/relationships/tags" Target="../tags/tag2331.xml"/><Relationship Id="rId20" Type="http://schemas.openxmlformats.org/officeDocument/2006/relationships/tags" Target="../tags/tag2193.xml"/><Relationship Id="rId41" Type="http://schemas.openxmlformats.org/officeDocument/2006/relationships/tags" Target="../tags/tag2214.xml"/><Relationship Id="rId62" Type="http://schemas.openxmlformats.org/officeDocument/2006/relationships/tags" Target="../tags/tag2235.xml"/><Relationship Id="rId83" Type="http://schemas.openxmlformats.org/officeDocument/2006/relationships/tags" Target="../tags/tag2256.xml"/><Relationship Id="rId88" Type="http://schemas.openxmlformats.org/officeDocument/2006/relationships/tags" Target="../tags/tag2261.xml"/><Relationship Id="rId111" Type="http://schemas.openxmlformats.org/officeDocument/2006/relationships/tags" Target="../tags/tag2284.xml"/><Relationship Id="rId132" Type="http://schemas.openxmlformats.org/officeDocument/2006/relationships/tags" Target="../tags/tag2305.xml"/><Relationship Id="rId153" Type="http://schemas.openxmlformats.org/officeDocument/2006/relationships/tags" Target="../tags/tag2326.xml"/><Relationship Id="rId174" Type="http://schemas.openxmlformats.org/officeDocument/2006/relationships/tags" Target="../tags/tag2347.xml"/><Relationship Id="rId15" Type="http://schemas.openxmlformats.org/officeDocument/2006/relationships/tags" Target="../tags/tag2188.xml"/><Relationship Id="rId36" Type="http://schemas.openxmlformats.org/officeDocument/2006/relationships/tags" Target="../tags/tag2209.xml"/><Relationship Id="rId57" Type="http://schemas.openxmlformats.org/officeDocument/2006/relationships/tags" Target="../tags/tag2230.xml"/><Relationship Id="rId106" Type="http://schemas.openxmlformats.org/officeDocument/2006/relationships/tags" Target="../tags/tag2279.xml"/><Relationship Id="rId127" Type="http://schemas.openxmlformats.org/officeDocument/2006/relationships/tags" Target="../tags/tag2300.xml"/><Relationship Id="rId10" Type="http://schemas.openxmlformats.org/officeDocument/2006/relationships/tags" Target="../tags/tag2183.xml"/><Relationship Id="rId31" Type="http://schemas.openxmlformats.org/officeDocument/2006/relationships/tags" Target="../tags/tag2204.xml"/><Relationship Id="rId52" Type="http://schemas.openxmlformats.org/officeDocument/2006/relationships/tags" Target="../tags/tag2225.xml"/><Relationship Id="rId73" Type="http://schemas.openxmlformats.org/officeDocument/2006/relationships/tags" Target="../tags/tag2246.xml"/><Relationship Id="rId78" Type="http://schemas.openxmlformats.org/officeDocument/2006/relationships/tags" Target="../tags/tag2251.xml"/><Relationship Id="rId94" Type="http://schemas.openxmlformats.org/officeDocument/2006/relationships/tags" Target="../tags/tag2267.xml"/><Relationship Id="rId99" Type="http://schemas.openxmlformats.org/officeDocument/2006/relationships/tags" Target="../tags/tag2272.xml"/><Relationship Id="rId101" Type="http://schemas.openxmlformats.org/officeDocument/2006/relationships/tags" Target="../tags/tag2274.xml"/><Relationship Id="rId122" Type="http://schemas.openxmlformats.org/officeDocument/2006/relationships/tags" Target="../tags/tag2295.xml"/><Relationship Id="rId143" Type="http://schemas.openxmlformats.org/officeDocument/2006/relationships/tags" Target="../tags/tag2316.xml"/><Relationship Id="rId148" Type="http://schemas.openxmlformats.org/officeDocument/2006/relationships/tags" Target="../tags/tag2321.xml"/><Relationship Id="rId164" Type="http://schemas.openxmlformats.org/officeDocument/2006/relationships/tags" Target="../tags/tag2337.xml"/><Relationship Id="rId169" Type="http://schemas.openxmlformats.org/officeDocument/2006/relationships/tags" Target="../tags/tag2342.xml"/><Relationship Id="rId4" Type="http://schemas.openxmlformats.org/officeDocument/2006/relationships/tags" Target="../tags/tag2177.xml"/><Relationship Id="rId9" Type="http://schemas.openxmlformats.org/officeDocument/2006/relationships/tags" Target="../tags/tag2182.xml"/><Relationship Id="rId26" Type="http://schemas.openxmlformats.org/officeDocument/2006/relationships/tags" Target="../tags/tag2199.xml"/><Relationship Id="rId47" Type="http://schemas.openxmlformats.org/officeDocument/2006/relationships/tags" Target="../tags/tag2220.xml"/><Relationship Id="rId68" Type="http://schemas.openxmlformats.org/officeDocument/2006/relationships/tags" Target="../tags/tag2241.xml"/><Relationship Id="rId89" Type="http://schemas.openxmlformats.org/officeDocument/2006/relationships/tags" Target="../tags/tag2262.xml"/><Relationship Id="rId112" Type="http://schemas.openxmlformats.org/officeDocument/2006/relationships/tags" Target="../tags/tag2285.xml"/><Relationship Id="rId133" Type="http://schemas.openxmlformats.org/officeDocument/2006/relationships/tags" Target="../tags/tag2306.xml"/><Relationship Id="rId154" Type="http://schemas.openxmlformats.org/officeDocument/2006/relationships/tags" Target="../tags/tag2327.xml"/><Relationship Id="rId175" Type="http://schemas.openxmlformats.org/officeDocument/2006/relationships/tags" Target="../tags/tag2348.xml"/><Relationship Id="rId16" Type="http://schemas.openxmlformats.org/officeDocument/2006/relationships/tags" Target="../tags/tag2189.xml"/><Relationship Id="rId37" Type="http://schemas.openxmlformats.org/officeDocument/2006/relationships/tags" Target="../tags/tag2210.xml"/><Relationship Id="rId58" Type="http://schemas.openxmlformats.org/officeDocument/2006/relationships/tags" Target="../tags/tag2231.xml"/><Relationship Id="rId79" Type="http://schemas.openxmlformats.org/officeDocument/2006/relationships/tags" Target="../tags/tag2252.xml"/><Relationship Id="rId102" Type="http://schemas.openxmlformats.org/officeDocument/2006/relationships/tags" Target="../tags/tag2275.xml"/><Relationship Id="rId123" Type="http://schemas.openxmlformats.org/officeDocument/2006/relationships/tags" Target="../tags/tag2296.xml"/><Relationship Id="rId144" Type="http://schemas.openxmlformats.org/officeDocument/2006/relationships/tags" Target="../tags/tag2317.xml"/><Relationship Id="rId90" Type="http://schemas.openxmlformats.org/officeDocument/2006/relationships/tags" Target="../tags/tag2263.xml"/><Relationship Id="rId165" Type="http://schemas.openxmlformats.org/officeDocument/2006/relationships/tags" Target="../tags/tag2338.xml"/><Relationship Id="rId27" Type="http://schemas.openxmlformats.org/officeDocument/2006/relationships/tags" Target="../tags/tag2200.xml"/><Relationship Id="rId48" Type="http://schemas.openxmlformats.org/officeDocument/2006/relationships/tags" Target="../tags/tag2221.xml"/><Relationship Id="rId69" Type="http://schemas.openxmlformats.org/officeDocument/2006/relationships/tags" Target="../tags/tag2242.xml"/><Relationship Id="rId113" Type="http://schemas.openxmlformats.org/officeDocument/2006/relationships/tags" Target="../tags/tag2286.xml"/><Relationship Id="rId134" Type="http://schemas.openxmlformats.org/officeDocument/2006/relationships/tags" Target="../tags/tag2307.xml"/><Relationship Id="rId80" Type="http://schemas.openxmlformats.org/officeDocument/2006/relationships/tags" Target="../tags/tag2253.xml"/><Relationship Id="rId155" Type="http://schemas.openxmlformats.org/officeDocument/2006/relationships/tags" Target="../tags/tag2328.xml"/><Relationship Id="rId176" Type="http://schemas.openxmlformats.org/officeDocument/2006/relationships/tags" Target="../tags/tag2349.xml"/><Relationship Id="rId17" Type="http://schemas.openxmlformats.org/officeDocument/2006/relationships/tags" Target="../tags/tag2190.xml"/><Relationship Id="rId38" Type="http://schemas.openxmlformats.org/officeDocument/2006/relationships/tags" Target="../tags/tag2211.xml"/><Relationship Id="rId59" Type="http://schemas.openxmlformats.org/officeDocument/2006/relationships/tags" Target="../tags/tag2232.xml"/><Relationship Id="rId103" Type="http://schemas.openxmlformats.org/officeDocument/2006/relationships/tags" Target="../tags/tag2276.xml"/><Relationship Id="rId124" Type="http://schemas.openxmlformats.org/officeDocument/2006/relationships/tags" Target="../tags/tag2297.xml"/><Relationship Id="rId70" Type="http://schemas.openxmlformats.org/officeDocument/2006/relationships/tags" Target="../tags/tag2243.xml"/><Relationship Id="rId91" Type="http://schemas.openxmlformats.org/officeDocument/2006/relationships/tags" Target="../tags/tag2264.xml"/><Relationship Id="rId145" Type="http://schemas.openxmlformats.org/officeDocument/2006/relationships/tags" Target="../tags/tag2318.xml"/><Relationship Id="rId166" Type="http://schemas.openxmlformats.org/officeDocument/2006/relationships/tags" Target="../tags/tag2339.xml"/><Relationship Id="rId1" Type="http://schemas.openxmlformats.org/officeDocument/2006/relationships/tags" Target="../tags/tag2174.xml"/></Relationships>
</file>

<file path=ppt/slides/_rels/slide15.xml.rels><?xml version="1.0" encoding="UTF-8" standalone="yes"?>
<Relationships xmlns="http://schemas.openxmlformats.org/package/2006/relationships"><Relationship Id="rId117" Type="http://schemas.openxmlformats.org/officeDocument/2006/relationships/tags" Target="../tags/tag2466.xml"/><Relationship Id="rId21" Type="http://schemas.openxmlformats.org/officeDocument/2006/relationships/tags" Target="../tags/tag2370.xml"/><Relationship Id="rId42" Type="http://schemas.openxmlformats.org/officeDocument/2006/relationships/tags" Target="../tags/tag2391.xml"/><Relationship Id="rId63" Type="http://schemas.openxmlformats.org/officeDocument/2006/relationships/tags" Target="../tags/tag2412.xml"/><Relationship Id="rId84" Type="http://schemas.openxmlformats.org/officeDocument/2006/relationships/tags" Target="../tags/tag2433.xml"/><Relationship Id="rId138" Type="http://schemas.openxmlformats.org/officeDocument/2006/relationships/tags" Target="../tags/tag2487.xml"/><Relationship Id="rId159" Type="http://schemas.openxmlformats.org/officeDocument/2006/relationships/tags" Target="../tags/tag2508.xml"/><Relationship Id="rId170" Type="http://schemas.openxmlformats.org/officeDocument/2006/relationships/tags" Target="../tags/tag2519.xml"/><Relationship Id="rId191" Type="http://schemas.openxmlformats.org/officeDocument/2006/relationships/tags" Target="../tags/tag2540.xml"/><Relationship Id="rId205" Type="http://schemas.openxmlformats.org/officeDocument/2006/relationships/tags" Target="../tags/tag2554.xml"/><Relationship Id="rId226" Type="http://schemas.openxmlformats.org/officeDocument/2006/relationships/tags" Target="../tags/tag2575.xml"/><Relationship Id="rId247" Type="http://schemas.openxmlformats.org/officeDocument/2006/relationships/tags" Target="../tags/tag2596.xml"/><Relationship Id="rId107" Type="http://schemas.openxmlformats.org/officeDocument/2006/relationships/tags" Target="../tags/tag2456.xml"/><Relationship Id="rId11" Type="http://schemas.openxmlformats.org/officeDocument/2006/relationships/tags" Target="../tags/tag2360.xml"/><Relationship Id="rId32" Type="http://schemas.openxmlformats.org/officeDocument/2006/relationships/tags" Target="../tags/tag2381.xml"/><Relationship Id="rId53" Type="http://schemas.openxmlformats.org/officeDocument/2006/relationships/tags" Target="../tags/tag2402.xml"/><Relationship Id="rId74" Type="http://schemas.openxmlformats.org/officeDocument/2006/relationships/tags" Target="../tags/tag2423.xml"/><Relationship Id="rId128" Type="http://schemas.openxmlformats.org/officeDocument/2006/relationships/tags" Target="../tags/tag2477.xml"/><Relationship Id="rId149" Type="http://schemas.openxmlformats.org/officeDocument/2006/relationships/tags" Target="../tags/tag2498.xml"/><Relationship Id="rId5" Type="http://schemas.openxmlformats.org/officeDocument/2006/relationships/tags" Target="../tags/tag2354.xml"/><Relationship Id="rId95" Type="http://schemas.openxmlformats.org/officeDocument/2006/relationships/tags" Target="../tags/tag2444.xml"/><Relationship Id="rId160" Type="http://schemas.openxmlformats.org/officeDocument/2006/relationships/tags" Target="../tags/tag2509.xml"/><Relationship Id="rId181" Type="http://schemas.openxmlformats.org/officeDocument/2006/relationships/tags" Target="../tags/tag2530.xml"/><Relationship Id="rId216" Type="http://schemas.openxmlformats.org/officeDocument/2006/relationships/tags" Target="../tags/tag2565.xml"/><Relationship Id="rId237" Type="http://schemas.openxmlformats.org/officeDocument/2006/relationships/tags" Target="../tags/tag2586.xml"/><Relationship Id="rId258" Type="http://schemas.openxmlformats.org/officeDocument/2006/relationships/slideLayout" Target="../slideLayouts/slideLayout2.xml"/><Relationship Id="rId22" Type="http://schemas.openxmlformats.org/officeDocument/2006/relationships/tags" Target="../tags/tag2371.xml"/><Relationship Id="rId43" Type="http://schemas.openxmlformats.org/officeDocument/2006/relationships/tags" Target="../tags/tag2392.xml"/><Relationship Id="rId64" Type="http://schemas.openxmlformats.org/officeDocument/2006/relationships/tags" Target="../tags/tag2413.xml"/><Relationship Id="rId118" Type="http://schemas.openxmlformats.org/officeDocument/2006/relationships/tags" Target="../tags/tag2467.xml"/><Relationship Id="rId139" Type="http://schemas.openxmlformats.org/officeDocument/2006/relationships/tags" Target="../tags/tag2488.xml"/><Relationship Id="rId85" Type="http://schemas.openxmlformats.org/officeDocument/2006/relationships/tags" Target="../tags/tag2434.xml"/><Relationship Id="rId150" Type="http://schemas.openxmlformats.org/officeDocument/2006/relationships/tags" Target="../tags/tag2499.xml"/><Relationship Id="rId171" Type="http://schemas.openxmlformats.org/officeDocument/2006/relationships/tags" Target="../tags/tag2520.xml"/><Relationship Id="rId192" Type="http://schemas.openxmlformats.org/officeDocument/2006/relationships/tags" Target="../tags/tag2541.xml"/><Relationship Id="rId206" Type="http://schemas.openxmlformats.org/officeDocument/2006/relationships/tags" Target="../tags/tag2555.xml"/><Relationship Id="rId227" Type="http://schemas.openxmlformats.org/officeDocument/2006/relationships/tags" Target="../tags/tag2576.xml"/><Relationship Id="rId248" Type="http://schemas.openxmlformats.org/officeDocument/2006/relationships/tags" Target="../tags/tag2597.xml"/><Relationship Id="rId12" Type="http://schemas.openxmlformats.org/officeDocument/2006/relationships/tags" Target="../tags/tag2361.xml"/><Relationship Id="rId33" Type="http://schemas.openxmlformats.org/officeDocument/2006/relationships/tags" Target="../tags/tag2382.xml"/><Relationship Id="rId108" Type="http://schemas.openxmlformats.org/officeDocument/2006/relationships/tags" Target="../tags/tag2457.xml"/><Relationship Id="rId129" Type="http://schemas.openxmlformats.org/officeDocument/2006/relationships/tags" Target="../tags/tag2478.xml"/><Relationship Id="rId54" Type="http://schemas.openxmlformats.org/officeDocument/2006/relationships/tags" Target="../tags/tag2403.xml"/><Relationship Id="rId75" Type="http://schemas.openxmlformats.org/officeDocument/2006/relationships/tags" Target="../tags/tag2424.xml"/><Relationship Id="rId96" Type="http://schemas.openxmlformats.org/officeDocument/2006/relationships/tags" Target="../tags/tag2445.xml"/><Relationship Id="rId140" Type="http://schemas.openxmlformats.org/officeDocument/2006/relationships/tags" Target="../tags/tag2489.xml"/><Relationship Id="rId161" Type="http://schemas.openxmlformats.org/officeDocument/2006/relationships/tags" Target="../tags/tag2510.xml"/><Relationship Id="rId182" Type="http://schemas.openxmlformats.org/officeDocument/2006/relationships/tags" Target="../tags/tag2531.xml"/><Relationship Id="rId217" Type="http://schemas.openxmlformats.org/officeDocument/2006/relationships/tags" Target="../tags/tag2566.xml"/><Relationship Id="rId6" Type="http://schemas.openxmlformats.org/officeDocument/2006/relationships/tags" Target="../tags/tag2355.xml"/><Relationship Id="rId238" Type="http://schemas.openxmlformats.org/officeDocument/2006/relationships/tags" Target="../tags/tag2587.xml"/><Relationship Id="rId259" Type="http://schemas.openxmlformats.org/officeDocument/2006/relationships/image" Target="../media/image19.png"/><Relationship Id="rId23" Type="http://schemas.openxmlformats.org/officeDocument/2006/relationships/tags" Target="../tags/tag2372.xml"/><Relationship Id="rId119" Type="http://schemas.openxmlformats.org/officeDocument/2006/relationships/tags" Target="../tags/tag2468.xml"/><Relationship Id="rId44" Type="http://schemas.openxmlformats.org/officeDocument/2006/relationships/tags" Target="../tags/tag2393.xml"/><Relationship Id="rId65" Type="http://schemas.openxmlformats.org/officeDocument/2006/relationships/tags" Target="../tags/tag2414.xml"/><Relationship Id="rId86" Type="http://schemas.openxmlformats.org/officeDocument/2006/relationships/tags" Target="../tags/tag2435.xml"/><Relationship Id="rId130" Type="http://schemas.openxmlformats.org/officeDocument/2006/relationships/tags" Target="../tags/tag2479.xml"/><Relationship Id="rId151" Type="http://schemas.openxmlformats.org/officeDocument/2006/relationships/tags" Target="../tags/tag2500.xml"/><Relationship Id="rId172" Type="http://schemas.openxmlformats.org/officeDocument/2006/relationships/tags" Target="../tags/tag2521.xml"/><Relationship Id="rId193" Type="http://schemas.openxmlformats.org/officeDocument/2006/relationships/tags" Target="../tags/tag2542.xml"/><Relationship Id="rId207" Type="http://schemas.openxmlformats.org/officeDocument/2006/relationships/tags" Target="../tags/tag2556.xml"/><Relationship Id="rId228" Type="http://schemas.openxmlformats.org/officeDocument/2006/relationships/tags" Target="../tags/tag2577.xml"/><Relationship Id="rId249" Type="http://schemas.openxmlformats.org/officeDocument/2006/relationships/tags" Target="../tags/tag2598.xml"/><Relationship Id="rId13" Type="http://schemas.openxmlformats.org/officeDocument/2006/relationships/tags" Target="../tags/tag2362.xml"/><Relationship Id="rId109" Type="http://schemas.openxmlformats.org/officeDocument/2006/relationships/tags" Target="../tags/tag2458.xml"/><Relationship Id="rId34" Type="http://schemas.openxmlformats.org/officeDocument/2006/relationships/tags" Target="../tags/tag2383.xml"/><Relationship Id="rId55" Type="http://schemas.openxmlformats.org/officeDocument/2006/relationships/tags" Target="../tags/tag2404.xml"/><Relationship Id="rId76" Type="http://schemas.openxmlformats.org/officeDocument/2006/relationships/tags" Target="../tags/tag2425.xml"/><Relationship Id="rId97" Type="http://schemas.openxmlformats.org/officeDocument/2006/relationships/tags" Target="../tags/tag2446.xml"/><Relationship Id="rId120" Type="http://schemas.openxmlformats.org/officeDocument/2006/relationships/tags" Target="../tags/tag2469.xml"/><Relationship Id="rId141" Type="http://schemas.openxmlformats.org/officeDocument/2006/relationships/tags" Target="../tags/tag2490.xml"/><Relationship Id="rId7" Type="http://schemas.openxmlformats.org/officeDocument/2006/relationships/tags" Target="../tags/tag2356.xml"/><Relationship Id="rId162" Type="http://schemas.openxmlformats.org/officeDocument/2006/relationships/tags" Target="../tags/tag2511.xml"/><Relationship Id="rId183" Type="http://schemas.openxmlformats.org/officeDocument/2006/relationships/tags" Target="../tags/tag2532.xml"/><Relationship Id="rId218" Type="http://schemas.openxmlformats.org/officeDocument/2006/relationships/tags" Target="../tags/tag2567.xml"/><Relationship Id="rId239" Type="http://schemas.openxmlformats.org/officeDocument/2006/relationships/tags" Target="../tags/tag2588.xml"/><Relationship Id="rId250" Type="http://schemas.openxmlformats.org/officeDocument/2006/relationships/tags" Target="../tags/tag2599.xml"/><Relationship Id="rId24" Type="http://schemas.openxmlformats.org/officeDocument/2006/relationships/tags" Target="../tags/tag2373.xml"/><Relationship Id="rId45" Type="http://schemas.openxmlformats.org/officeDocument/2006/relationships/tags" Target="../tags/tag2394.xml"/><Relationship Id="rId66" Type="http://schemas.openxmlformats.org/officeDocument/2006/relationships/tags" Target="../tags/tag2415.xml"/><Relationship Id="rId87" Type="http://schemas.openxmlformats.org/officeDocument/2006/relationships/tags" Target="../tags/tag2436.xml"/><Relationship Id="rId110" Type="http://schemas.openxmlformats.org/officeDocument/2006/relationships/tags" Target="../tags/tag2459.xml"/><Relationship Id="rId131" Type="http://schemas.openxmlformats.org/officeDocument/2006/relationships/tags" Target="../tags/tag2480.xml"/><Relationship Id="rId152" Type="http://schemas.openxmlformats.org/officeDocument/2006/relationships/tags" Target="../tags/tag2501.xml"/><Relationship Id="rId173" Type="http://schemas.openxmlformats.org/officeDocument/2006/relationships/tags" Target="../tags/tag2522.xml"/><Relationship Id="rId194" Type="http://schemas.openxmlformats.org/officeDocument/2006/relationships/tags" Target="../tags/tag2543.xml"/><Relationship Id="rId208" Type="http://schemas.openxmlformats.org/officeDocument/2006/relationships/tags" Target="../tags/tag2557.xml"/><Relationship Id="rId229" Type="http://schemas.openxmlformats.org/officeDocument/2006/relationships/tags" Target="../tags/tag2578.xml"/><Relationship Id="rId240" Type="http://schemas.openxmlformats.org/officeDocument/2006/relationships/tags" Target="../tags/tag2589.xml"/><Relationship Id="rId14" Type="http://schemas.openxmlformats.org/officeDocument/2006/relationships/tags" Target="../tags/tag2363.xml"/><Relationship Id="rId35" Type="http://schemas.openxmlformats.org/officeDocument/2006/relationships/tags" Target="../tags/tag2384.xml"/><Relationship Id="rId56" Type="http://schemas.openxmlformats.org/officeDocument/2006/relationships/tags" Target="../tags/tag2405.xml"/><Relationship Id="rId77" Type="http://schemas.openxmlformats.org/officeDocument/2006/relationships/tags" Target="../tags/tag2426.xml"/><Relationship Id="rId100" Type="http://schemas.openxmlformats.org/officeDocument/2006/relationships/tags" Target="../tags/tag2449.xml"/><Relationship Id="rId8" Type="http://schemas.openxmlformats.org/officeDocument/2006/relationships/tags" Target="../tags/tag2357.xml"/><Relationship Id="rId98" Type="http://schemas.openxmlformats.org/officeDocument/2006/relationships/tags" Target="../tags/tag2447.xml"/><Relationship Id="rId121" Type="http://schemas.openxmlformats.org/officeDocument/2006/relationships/tags" Target="../tags/tag2470.xml"/><Relationship Id="rId142" Type="http://schemas.openxmlformats.org/officeDocument/2006/relationships/tags" Target="../tags/tag2491.xml"/><Relationship Id="rId163" Type="http://schemas.openxmlformats.org/officeDocument/2006/relationships/tags" Target="../tags/tag2512.xml"/><Relationship Id="rId184" Type="http://schemas.openxmlformats.org/officeDocument/2006/relationships/tags" Target="../tags/tag2533.xml"/><Relationship Id="rId219" Type="http://schemas.openxmlformats.org/officeDocument/2006/relationships/tags" Target="../tags/tag2568.xml"/><Relationship Id="rId230" Type="http://schemas.openxmlformats.org/officeDocument/2006/relationships/tags" Target="../tags/tag2579.xml"/><Relationship Id="rId251" Type="http://schemas.openxmlformats.org/officeDocument/2006/relationships/tags" Target="../tags/tag2600.xml"/><Relationship Id="rId25" Type="http://schemas.openxmlformats.org/officeDocument/2006/relationships/tags" Target="../tags/tag2374.xml"/><Relationship Id="rId46" Type="http://schemas.openxmlformats.org/officeDocument/2006/relationships/tags" Target="../tags/tag2395.xml"/><Relationship Id="rId67" Type="http://schemas.openxmlformats.org/officeDocument/2006/relationships/tags" Target="../tags/tag2416.xml"/><Relationship Id="rId88" Type="http://schemas.openxmlformats.org/officeDocument/2006/relationships/tags" Target="../tags/tag2437.xml"/><Relationship Id="rId111" Type="http://schemas.openxmlformats.org/officeDocument/2006/relationships/tags" Target="../tags/tag2460.xml"/><Relationship Id="rId132" Type="http://schemas.openxmlformats.org/officeDocument/2006/relationships/tags" Target="../tags/tag2481.xml"/><Relationship Id="rId153" Type="http://schemas.openxmlformats.org/officeDocument/2006/relationships/tags" Target="../tags/tag2502.xml"/><Relationship Id="rId174" Type="http://schemas.openxmlformats.org/officeDocument/2006/relationships/tags" Target="../tags/tag2523.xml"/><Relationship Id="rId195" Type="http://schemas.openxmlformats.org/officeDocument/2006/relationships/tags" Target="../tags/tag2544.xml"/><Relationship Id="rId209" Type="http://schemas.openxmlformats.org/officeDocument/2006/relationships/tags" Target="../tags/tag2558.xml"/><Relationship Id="rId220" Type="http://schemas.openxmlformats.org/officeDocument/2006/relationships/tags" Target="../tags/tag2569.xml"/><Relationship Id="rId241" Type="http://schemas.openxmlformats.org/officeDocument/2006/relationships/tags" Target="../tags/tag2590.xml"/><Relationship Id="rId15" Type="http://schemas.openxmlformats.org/officeDocument/2006/relationships/tags" Target="../tags/tag2364.xml"/><Relationship Id="rId36" Type="http://schemas.openxmlformats.org/officeDocument/2006/relationships/tags" Target="../tags/tag2385.xml"/><Relationship Id="rId57" Type="http://schemas.openxmlformats.org/officeDocument/2006/relationships/tags" Target="../tags/tag2406.xml"/><Relationship Id="rId78" Type="http://schemas.openxmlformats.org/officeDocument/2006/relationships/tags" Target="../tags/tag2427.xml"/><Relationship Id="rId99" Type="http://schemas.openxmlformats.org/officeDocument/2006/relationships/tags" Target="../tags/tag2448.xml"/><Relationship Id="rId101" Type="http://schemas.openxmlformats.org/officeDocument/2006/relationships/tags" Target="../tags/tag2450.xml"/><Relationship Id="rId122" Type="http://schemas.openxmlformats.org/officeDocument/2006/relationships/tags" Target="../tags/tag2471.xml"/><Relationship Id="rId143" Type="http://schemas.openxmlformats.org/officeDocument/2006/relationships/tags" Target="../tags/tag2492.xml"/><Relationship Id="rId164" Type="http://schemas.openxmlformats.org/officeDocument/2006/relationships/tags" Target="../tags/tag2513.xml"/><Relationship Id="rId185" Type="http://schemas.openxmlformats.org/officeDocument/2006/relationships/tags" Target="../tags/tag2534.xml"/><Relationship Id="rId9" Type="http://schemas.openxmlformats.org/officeDocument/2006/relationships/tags" Target="../tags/tag2358.xml"/><Relationship Id="rId210" Type="http://schemas.openxmlformats.org/officeDocument/2006/relationships/tags" Target="../tags/tag2559.xml"/><Relationship Id="rId26" Type="http://schemas.openxmlformats.org/officeDocument/2006/relationships/tags" Target="../tags/tag2375.xml"/><Relationship Id="rId231" Type="http://schemas.openxmlformats.org/officeDocument/2006/relationships/tags" Target="../tags/tag2580.xml"/><Relationship Id="rId252" Type="http://schemas.openxmlformats.org/officeDocument/2006/relationships/tags" Target="../tags/tag2601.xml"/><Relationship Id="rId47" Type="http://schemas.openxmlformats.org/officeDocument/2006/relationships/tags" Target="../tags/tag2396.xml"/><Relationship Id="rId68" Type="http://schemas.openxmlformats.org/officeDocument/2006/relationships/tags" Target="../tags/tag2417.xml"/><Relationship Id="rId89" Type="http://schemas.openxmlformats.org/officeDocument/2006/relationships/tags" Target="../tags/tag2438.xml"/><Relationship Id="rId112" Type="http://schemas.openxmlformats.org/officeDocument/2006/relationships/tags" Target="../tags/tag2461.xml"/><Relationship Id="rId133" Type="http://schemas.openxmlformats.org/officeDocument/2006/relationships/tags" Target="../tags/tag2482.xml"/><Relationship Id="rId154" Type="http://schemas.openxmlformats.org/officeDocument/2006/relationships/tags" Target="../tags/tag2503.xml"/><Relationship Id="rId175" Type="http://schemas.openxmlformats.org/officeDocument/2006/relationships/tags" Target="../tags/tag2524.xml"/><Relationship Id="rId196" Type="http://schemas.openxmlformats.org/officeDocument/2006/relationships/tags" Target="../tags/tag2545.xml"/><Relationship Id="rId200" Type="http://schemas.openxmlformats.org/officeDocument/2006/relationships/tags" Target="../tags/tag2549.xml"/><Relationship Id="rId16" Type="http://schemas.openxmlformats.org/officeDocument/2006/relationships/tags" Target="../tags/tag2365.xml"/><Relationship Id="rId221" Type="http://schemas.openxmlformats.org/officeDocument/2006/relationships/tags" Target="../tags/tag2570.xml"/><Relationship Id="rId242" Type="http://schemas.openxmlformats.org/officeDocument/2006/relationships/tags" Target="../tags/tag2591.xml"/><Relationship Id="rId37" Type="http://schemas.openxmlformats.org/officeDocument/2006/relationships/tags" Target="../tags/tag2386.xml"/><Relationship Id="rId58" Type="http://schemas.openxmlformats.org/officeDocument/2006/relationships/tags" Target="../tags/tag2407.xml"/><Relationship Id="rId79" Type="http://schemas.openxmlformats.org/officeDocument/2006/relationships/tags" Target="../tags/tag2428.xml"/><Relationship Id="rId102" Type="http://schemas.openxmlformats.org/officeDocument/2006/relationships/tags" Target="../tags/tag2451.xml"/><Relationship Id="rId123" Type="http://schemas.openxmlformats.org/officeDocument/2006/relationships/tags" Target="../tags/tag2472.xml"/><Relationship Id="rId144" Type="http://schemas.openxmlformats.org/officeDocument/2006/relationships/tags" Target="../tags/tag2493.xml"/><Relationship Id="rId90" Type="http://schemas.openxmlformats.org/officeDocument/2006/relationships/tags" Target="../tags/tag2439.xml"/><Relationship Id="rId165" Type="http://schemas.openxmlformats.org/officeDocument/2006/relationships/tags" Target="../tags/tag2514.xml"/><Relationship Id="rId186" Type="http://schemas.openxmlformats.org/officeDocument/2006/relationships/tags" Target="../tags/tag2535.xml"/><Relationship Id="rId211" Type="http://schemas.openxmlformats.org/officeDocument/2006/relationships/tags" Target="../tags/tag2560.xml"/><Relationship Id="rId232" Type="http://schemas.openxmlformats.org/officeDocument/2006/relationships/tags" Target="../tags/tag2581.xml"/><Relationship Id="rId253" Type="http://schemas.openxmlformats.org/officeDocument/2006/relationships/tags" Target="../tags/tag2602.xml"/><Relationship Id="rId27" Type="http://schemas.openxmlformats.org/officeDocument/2006/relationships/tags" Target="../tags/tag2376.xml"/><Relationship Id="rId48" Type="http://schemas.openxmlformats.org/officeDocument/2006/relationships/tags" Target="../tags/tag2397.xml"/><Relationship Id="rId69" Type="http://schemas.openxmlformats.org/officeDocument/2006/relationships/tags" Target="../tags/tag2418.xml"/><Relationship Id="rId113" Type="http://schemas.openxmlformats.org/officeDocument/2006/relationships/tags" Target="../tags/tag2462.xml"/><Relationship Id="rId134" Type="http://schemas.openxmlformats.org/officeDocument/2006/relationships/tags" Target="../tags/tag2483.xml"/><Relationship Id="rId80" Type="http://schemas.openxmlformats.org/officeDocument/2006/relationships/tags" Target="../tags/tag2429.xml"/><Relationship Id="rId155" Type="http://schemas.openxmlformats.org/officeDocument/2006/relationships/tags" Target="../tags/tag2504.xml"/><Relationship Id="rId176" Type="http://schemas.openxmlformats.org/officeDocument/2006/relationships/tags" Target="../tags/tag2525.xml"/><Relationship Id="rId197" Type="http://schemas.openxmlformats.org/officeDocument/2006/relationships/tags" Target="../tags/tag2546.xml"/><Relationship Id="rId201" Type="http://schemas.openxmlformats.org/officeDocument/2006/relationships/tags" Target="../tags/tag2550.xml"/><Relationship Id="rId222" Type="http://schemas.openxmlformats.org/officeDocument/2006/relationships/tags" Target="../tags/tag2571.xml"/><Relationship Id="rId243" Type="http://schemas.openxmlformats.org/officeDocument/2006/relationships/tags" Target="../tags/tag2592.xml"/><Relationship Id="rId17" Type="http://schemas.openxmlformats.org/officeDocument/2006/relationships/tags" Target="../tags/tag2366.xml"/><Relationship Id="rId38" Type="http://schemas.openxmlformats.org/officeDocument/2006/relationships/tags" Target="../tags/tag2387.xml"/><Relationship Id="rId59" Type="http://schemas.openxmlformats.org/officeDocument/2006/relationships/tags" Target="../tags/tag2408.xml"/><Relationship Id="rId103" Type="http://schemas.openxmlformats.org/officeDocument/2006/relationships/tags" Target="../tags/tag2452.xml"/><Relationship Id="rId124" Type="http://schemas.openxmlformats.org/officeDocument/2006/relationships/tags" Target="../tags/tag2473.xml"/><Relationship Id="rId70" Type="http://schemas.openxmlformats.org/officeDocument/2006/relationships/tags" Target="../tags/tag2419.xml"/><Relationship Id="rId91" Type="http://schemas.openxmlformats.org/officeDocument/2006/relationships/tags" Target="../tags/tag2440.xml"/><Relationship Id="rId145" Type="http://schemas.openxmlformats.org/officeDocument/2006/relationships/tags" Target="../tags/tag2494.xml"/><Relationship Id="rId166" Type="http://schemas.openxmlformats.org/officeDocument/2006/relationships/tags" Target="../tags/tag2515.xml"/><Relationship Id="rId187" Type="http://schemas.openxmlformats.org/officeDocument/2006/relationships/tags" Target="../tags/tag2536.xml"/><Relationship Id="rId1" Type="http://schemas.openxmlformats.org/officeDocument/2006/relationships/tags" Target="../tags/tag2350.xml"/><Relationship Id="rId212" Type="http://schemas.openxmlformats.org/officeDocument/2006/relationships/tags" Target="../tags/tag2561.xml"/><Relationship Id="rId233" Type="http://schemas.openxmlformats.org/officeDocument/2006/relationships/tags" Target="../tags/tag2582.xml"/><Relationship Id="rId254" Type="http://schemas.openxmlformats.org/officeDocument/2006/relationships/tags" Target="../tags/tag2603.xml"/><Relationship Id="rId28" Type="http://schemas.openxmlformats.org/officeDocument/2006/relationships/tags" Target="../tags/tag2377.xml"/><Relationship Id="rId49" Type="http://schemas.openxmlformats.org/officeDocument/2006/relationships/tags" Target="../tags/tag2398.xml"/><Relationship Id="rId114" Type="http://schemas.openxmlformats.org/officeDocument/2006/relationships/tags" Target="../tags/tag2463.xml"/><Relationship Id="rId60" Type="http://schemas.openxmlformats.org/officeDocument/2006/relationships/tags" Target="../tags/tag2409.xml"/><Relationship Id="rId81" Type="http://schemas.openxmlformats.org/officeDocument/2006/relationships/tags" Target="../tags/tag2430.xml"/><Relationship Id="rId135" Type="http://schemas.openxmlformats.org/officeDocument/2006/relationships/tags" Target="../tags/tag2484.xml"/><Relationship Id="rId156" Type="http://schemas.openxmlformats.org/officeDocument/2006/relationships/tags" Target="../tags/tag2505.xml"/><Relationship Id="rId177" Type="http://schemas.openxmlformats.org/officeDocument/2006/relationships/tags" Target="../tags/tag2526.xml"/><Relationship Id="rId198" Type="http://schemas.openxmlformats.org/officeDocument/2006/relationships/tags" Target="../tags/tag2547.xml"/><Relationship Id="rId202" Type="http://schemas.openxmlformats.org/officeDocument/2006/relationships/tags" Target="../tags/tag2551.xml"/><Relationship Id="rId223" Type="http://schemas.openxmlformats.org/officeDocument/2006/relationships/tags" Target="../tags/tag2572.xml"/><Relationship Id="rId244" Type="http://schemas.openxmlformats.org/officeDocument/2006/relationships/tags" Target="../tags/tag2593.xml"/><Relationship Id="rId18" Type="http://schemas.openxmlformats.org/officeDocument/2006/relationships/tags" Target="../tags/tag2367.xml"/><Relationship Id="rId39" Type="http://schemas.openxmlformats.org/officeDocument/2006/relationships/tags" Target="../tags/tag2388.xml"/><Relationship Id="rId50" Type="http://schemas.openxmlformats.org/officeDocument/2006/relationships/tags" Target="../tags/tag2399.xml"/><Relationship Id="rId104" Type="http://schemas.openxmlformats.org/officeDocument/2006/relationships/tags" Target="../tags/tag2453.xml"/><Relationship Id="rId125" Type="http://schemas.openxmlformats.org/officeDocument/2006/relationships/tags" Target="../tags/tag2474.xml"/><Relationship Id="rId146" Type="http://schemas.openxmlformats.org/officeDocument/2006/relationships/tags" Target="../tags/tag2495.xml"/><Relationship Id="rId167" Type="http://schemas.openxmlformats.org/officeDocument/2006/relationships/tags" Target="../tags/tag2516.xml"/><Relationship Id="rId188" Type="http://schemas.openxmlformats.org/officeDocument/2006/relationships/tags" Target="../tags/tag2537.xml"/><Relationship Id="rId71" Type="http://schemas.openxmlformats.org/officeDocument/2006/relationships/tags" Target="../tags/tag2420.xml"/><Relationship Id="rId92" Type="http://schemas.openxmlformats.org/officeDocument/2006/relationships/tags" Target="../tags/tag2441.xml"/><Relationship Id="rId213" Type="http://schemas.openxmlformats.org/officeDocument/2006/relationships/tags" Target="../tags/tag2562.xml"/><Relationship Id="rId234" Type="http://schemas.openxmlformats.org/officeDocument/2006/relationships/tags" Target="../tags/tag2583.xml"/><Relationship Id="rId2" Type="http://schemas.openxmlformats.org/officeDocument/2006/relationships/tags" Target="../tags/tag2351.xml"/><Relationship Id="rId29" Type="http://schemas.openxmlformats.org/officeDocument/2006/relationships/tags" Target="../tags/tag2378.xml"/><Relationship Id="rId255" Type="http://schemas.openxmlformats.org/officeDocument/2006/relationships/tags" Target="../tags/tag2604.xml"/><Relationship Id="rId40" Type="http://schemas.openxmlformats.org/officeDocument/2006/relationships/tags" Target="../tags/tag2389.xml"/><Relationship Id="rId115" Type="http://schemas.openxmlformats.org/officeDocument/2006/relationships/tags" Target="../tags/tag2464.xml"/><Relationship Id="rId136" Type="http://schemas.openxmlformats.org/officeDocument/2006/relationships/tags" Target="../tags/tag2485.xml"/><Relationship Id="rId157" Type="http://schemas.openxmlformats.org/officeDocument/2006/relationships/tags" Target="../tags/tag2506.xml"/><Relationship Id="rId178" Type="http://schemas.openxmlformats.org/officeDocument/2006/relationships/tags" Target="../tags/tag2527.xml"/><Relationship Id="rId61" Type="http://schemas.openxmlformats.org/officeDocument/2006/relationships/tags" Target="../tags/tag2410.xml"/><Relationship Id="rId82" Type="http://schemas.openxmlformats.org/officeDocument/2006/relationships/tags" Target="../tags/tag2431.xml"/><Relationship Id="rId199" Type="http://schemas.openxmlformats.org/officeDocument/2006/relationships/tags" Target="../tags/tag2548.xml"/><Relationship Id="rId203" Type="http://schemas.openxmlformats.org/officeDocument/2006/relationships/tags" Target="../tags/tag2552.xml"/><Relationship Id="rId19" Type="http://schemas.openxmlformats.org/officeDocument/2006/relationships/tags" Target="../tags/tag2368.xml"/><Relationship Id="rId224" Type="http://schemas.openxmlformats.org/officeDocument/2006/relationships/tags" Target="../tags/tag2573.xml"/><Relationship Id="rId245" Type="http://schemas.openxmlformats.org/officeDocument/2006/relationships/tags" Target="../tags/tag2594.xml"/><Relationship Id="rId30" Type="http://schemas.openxmlformats.org/officeDocument/2006/relationships/tags" Target="../tags/tag2379.xml"/><Relationship Id="rId105" Type="http://schemas.openxmlformats.org/officeDocument/2006/relationships/tags" Target="../tags/tag2454.xml"/><Relationship Id="rId126" Type="http://schemas.openxmlformats.org/officeDocument/2006/relationships/tags" Target="../tags/tag2475.xml"/><Relationship Id="rId147" Type="http://schemas.openxmlformats.org/officeDocument/2006/relationships/tags" Target="../tags/tag2496.xml"/><Relationship Id="rId168" Type="http://schemas.openxmlformats.org/officeDocument/2006/relationships/tags" Target="../tags/tag2517.xml"/><Relationship Id="rId51" Type="http://schemas.openxmlformats.org/officeDocument/2006/relationships/tags" Target="../tags/tag2400.xml"/><Relationship Id="rId72" Type="http://schemas.openxmlformats.org/officeDocument/2006/relationships/tags" Target="../tags/tag2421.xml"/><Relationship Id="rId93" Type="http://schemas.openxmlformats.org/officeDocument/2006/relationships/tags" Target="../tags/tag2442.xml"/><Relationship Id="rId189" Type="http://schemas.openxmlformats.org/officeDocument/2006/relationships/tags" Target="../tags/tag2538.xml"/><Relationship Id="rId3" Type="http://schemas.openxmlformats.org/officeDocument/2006/relationships/tags" Target="../tags/tag2352.xml"/><Relationship Id="rId214" Type="http://schemas.openxmlformats.org/officeDocument/2006/relationships/tags" Target="../tags/tag2563.xml"/><Relationship Id="rId235" Type="http://schemas.openxmlformats.org/officeDocument/2006/relationships/tags" Target="../tags/tag2584.xml"/><Relationship Id="rId256" Type="http://schemas.openxmlformats.org/officeDocument/2006/relationships/tags" Target="../tags/tag2605.xml"/><Relationship Id="rId116" Type="http://schemas.openxmlformats.org/officeDocument/2006/relationships/tags" Target="../tags/tag2465.xml"/><Relationship Id="rId137" Type="http://schemas.openxmlformats.org/officeDocument/2006/relationships/tags" Target="../tags/tag2486.xml"/><Relationship Id="rId158" Type="http://schemas.openxmlformats.org/officeDocument/2006/relationships/tags" Target="../tags/tag2507.xml"/><Relationship Id="rId20" Type="http://schemas.openxmlformats.org/officeDocument/2006/relationships/tags" Target="../tags/tag2369.xml"/><Relationship Id="rId41" Type="http://schemas.openxmlformats.org/officeDocument/2006/relationships/tags" Target="../tags/tag2390.xml"/><Relationship Id="rId62" Type="http://schemas.openxmlformats.org/officeDocument/2006/relationships/tags" Target="../tags/tag2411.xml"/><Relationship Id="rId83" Type="http://schemas.openxmlformats.org/officeDocument/2006/relationships/tags" Target="../tags/tag2432.xml"/><Relationship Id="rId179" Type="http://schemas.openxmlformats.org/officeDocument/2006/relationships/tags" Target="../tags/tag2528.xml"/><Relationship Id="rId190" Type="http://schemas.openxmlformats.org/officeDocument/2006/relationships/tags" Target="../tags/tag2539.xml"/><Relationship Id="rId204" Type="http://schemas.openxmlformats.org/officeDocument/2006/relationships/tags" Target="../tags/tag2553.xml"/><Relationship Id="rId225" Type="http://schemas.openxmlformats.org/officeDocument/2006/relationships/tags" Target="../tags/tag2574.xml"/><Relationship Id="rId246" Type="http://schemas.openxmlformats.org/officeDocument/2006/relationships/tags" Target="../tags/tag2595.xml"/><Relationship Id="rId106" Type="http://schemas.openxmlformats.org/officeDocument/2006/relationships/tags" Target="../tags/tag2455.xml"/><Relationship Id="rId127" Type="http://schemas.openxmlformats.org/officeDocument/2006/relationships/tags" Target="../tags/tag2476.xml"/><Relationship Id="rId10" Type="http://schemas.openxmlformats.org/officeDocument/2006/relationships/tags" Target="../tags/tag2359.xml"/><Relationship Id="rId31" Type="http://schemas.openxmlformats.org/officeDocument/2006/relationships/tags" Target="../tags/tag2380.xml"/><Relationship Id="rId52" Type="http://schemas.openxmlformats.org/officeDocument/2006/relationships/tags" Target="../tags/tag2401.xml"/><Relationship Id="rId73" Type="http://schemas.openxmlformats.org/officeDocument/2006/relationships/tags" Target="../tags/tag2422.xml"/><Relationship Id="rId94" Type="http://schemas.openxmlformats.org/officeDocument/2006/relationships/tags" Target="../tags/tag2443.xml"/><Relationship Id="rId148" Type="http://schemas.openxmlformats.org/officeDocument/2006/relationships/tags" Target="../tags/tag2497.xml"/><Relationship Id="rId169" Type="http://schemas.openxmlformats.org/officeDocument/2006/relationships/tags" Target="../tags/tag2518.xml"/><Relationship Id="rId4" Type="http://schemas.openxmlformats.org/officeDocument/2006/relationships/tags" Target="../tags/tag2353.xml"/><Relationship Id="rId180" Type="http://schemas.openxmlformats.org/officeDocument/2006/relationships/tags" Target="../tags/tag2529.xml"/><Relationship Id="rId215" Type="http://schemas.openxmlformats.org/officeDocument/2006/relationships/tags" Target="../tags/tag2564.xml"/><Relationship Id="rId236" Type="http://schemas.openxmlformats.org/officeDocument/2006/relationships/tags" Target="../tags/tag2585.xml"/><Relationship Id="rId257" Type="http://schemas.openxmlformats.org/officeDocument/2006/relationships/tags" Target="../tags/tag2606.xml"/></Relationships>
</file>

<file path=ppt/slides/_rels/slide2.xml.rels><?xml version="1.0" encoding="UTF-8" standalone="yes"?>
<Relationships xmlns="http://schemas.openxmlformats.org/package/2006/relationships"><Relationship Id="rId117" Type="http://schemas.openxmlformats.org/officeDocument/2006/relationships/tags" Target="../tags/tag122.xml"/><Relationship Id="rId299" Type="http://schemas.openxmlformats.org/officeDocument/2006/relationships/tags" Target="../tags/tag304.xml"/><Relationship Id="rId21" Type="http://schemas.openxmlformats.org/officeDocument/2006/relationships/tags" Target="../tags/tag26.xml"/><Relationship Id="rId63" Type="http://schemas.openxmlformats.org/officeDocument/2006/relationships/tags" Target="../tags/tag68.xml"/><Relationship Id="rId159" Type="http://schemas.openxmlformats.org/officeDocument/2006/relationships/tags" Target="../tags/tag164.xml"/><Relationship Id="rId324" Type="http://schemas.openxmlformats.org/officeDocument/2006/relationships/tags" Target="../tags/tag329.xml"/><Relationship Id="rId170" Type="http://schemas.openxmlformats.org/officeDocument/2006/relationships/tags" Target="../tags/tag175.xml"/><Relationship Id="rId226" Type="http://schemas.openxmlformats.org/officeDocument/2006/relationships/tags" Target="../tags/tag231.xml"/><Relationship Id="rId268" Type="http://schemas.openxmlformats.org/officeDocument/2006/relationships/tags" Target="../tags/tag273.xml"/><Relationship Id="rId32" Type="http://schemas.openxmlformats.org/officeDocument/2006/relationships/tags" Target="../tags/tag37.xml"/><Relationship Id="rId74" Type="http://schemas.openxmlformats.org/officeDocument/2006/relationships/tags" Target="../tags/tag79.xml"/><Relationship Id="rId128" Type="http://schemas.openxmlformats.org/officeDocument/2006/relationships/tags" Target="../tags/tag133.xml"/><Relationship Id="rId335" Type="http://schemas.openxmlformats.org/officeDocument/2006/relationships/tags" Target="../tags/tag340.xml"/><Relationship Id="rId5" Type="http://schemas.openxmlformats.org/officeDocument/2006/relationships/tags" Target="../tags/tag10.xml"/><Relationship Id="rId181" Type="http://schemas.openxmlformats.org/officeDocument/2006/relationships/tags" Target="../tags/tag186.xml"/><Relationship Id="rId237" Type="http://schemas.openxmlformats.org/officeDocument/2006/relationships/tags" Target="../tags/tag242.xml"/><Relationship Id="rId279" Type="http://schemas.openxmlformats.org/officeDocument/2006/relationships/tags" Target="../tags/tag284.xml"/><Relationship Id="rId43" Type="http://schemas.openxmlformats.org/officeDocument/2006/relationships/tags" Target="../tags/tag48.xml"/><Relationship Id="rId139" Type="http://schemas.openxmlformats.org/officeDocument/2006/relationships/tags" Target="../tags/tag144.xml"/><Relationship Id="rId290" Type="http://schemas.openxmlformats.org/officeDocument/2006/relationships/tags" Target="../tags/tag295.xml"/><Relationship Id="rId304" Type="http://schemas.openxmlformats.org/officeDocument/2006/relationships/tags" Target="../tags/tag309.xml"/><Relationship Id="rId346" Type="http://schemas.openxmlformats.org/officeDocument/2006/relationships/tags" Target="../tags/tag351.xml"/><Relationship Id="rId85" Type="http://schemas.openxmlformats.org/officeDocument/2006/relationships/tags" Target="../tags/tag90.xml"/><Relationship Id="rId150" Type="http://schemas.openxmlformats.org/officeDocument/2006/relationships/tags" Target="../tags/tag155.xml"/><Relationship Id="rId192" Type="http://schemas.openxmlformats.org/officeDocument/2006/relationships/tags" Target="../tags/tag197.xml"/><Relationship Id="rId206" Type="http://schemas.openxmlformats.org/officeDocument/2006/relationships/tags" Target="../tags/tag211.xml"/><Relationship Id="rId248" Type="http://schemas.openxmlformats.org/officeDocument/2006/relationships/tags" Target="../tags/tag253.xml"/><Relationship Id="rId12" Type="http://schemas.openxmlformats.org/officeDocument/2006/relationships/tags" Target="../tags/tag17.xml"/><Relationship Id="rId108" Type="http://schemas.openxmlformats.org/officeDocument/2006/relationships/tags" Target="../tags/tag113.xml"/><Relationship Id="rId315" Type="http://schemas.openxmlformats.org/officeDocument/2006/relationships/tags" Target="../tags/tag320.xml"/><Relationship Id="rId54" Type="http://schemas.openxmlformats.org/officeDocument/2006/relationships/tags" Target="../tags/tag59.xml"/><Relationship Id="rId96" Type="http://schemas.openxmlformats.org/officeDocument/2006/relationships/tags" Target="../tags/tag101.xml"/><Relationship Id="rId161" Type="http://schemas.openxmlformats.org/officeDocument/2006/relationships/tags" Target="../tags/tag166.xml"/><Relationship Id="rId217" Type="http://schemas.openxmlformats.org/officeDocument/2006/relationships/tags" Target="../tags/tag222.xml"/><Relationship Id="rId259" Type="http://schemas.openxmlformats.org/officeDocument/2006/relationships/tags" Target="../tags/tag264.xml"/><Relationship Id="rId23" Type="http://schemas.openxmlformats.org/officeDocument/2006/relationships/tags" Target="../tags/tag28.xml"/><Relationship Id="rId119" Type="http://schemas.openxmlformats.org/officeDocument/2006/relationships/tags" Target="../tags/tag124.xml"/><Relationship Id="rId270" Type="http://schemas.openxmlformats.org/officeDocument/2006/relationships/tags" Target="../tags/tag275.xml"/><Relationship Id="rId326" Type="http://schemas.openxmlformats.org/officeDocument/2006/relationships/tags" Target="../tags/tag331.xml"/><Relationship Id="rId65" Type="http://schemas.openxmlformats.org/officeDocument/2006/relationships/tags" Target="../tags/tag70.xml"/><Relationship Id="rId130" Type="http://schemas.openxmlformats.org/officeDocument/2006/relationships/tags" Target="../tags/tag135.xml"/><Relationship Id="rId172" Type="http://schemas.openxmlformats.org/officeDocument/2006/relationships/tags" Target="../tags/tag177.xml"/><Relationship Id="rId228" Type="http://schemas.openxmlformats.org/officeDocument/2006/relationships/tags" Target="../tags/tag233.xml"/><Relationship Id="rId281" Type="http://schemas.openxmlformats.org/officeDocument/2006/relationships/tags" Target="../tags/tag286.xml"/><Relationship Id="rId337" Type="http://schemas.openxmlformats.org/officeDocument/2006/relationships/tags" Target="../tags/tag342.xml"/><Relationship Id="rId34" Type="http://schemas.openxmlformats.org/officeDocument/2006/relationships/tags" Target="../tags/tag39.xml"/><Relationship Id="rId76" Type="http://schemas.openxmlformats.org/officeDocument/2006/relationships/tags" Target="../tags/tag81.xml"/><Relationship Id="rId141" Type="http://schemas.openxmlformats.org/officeDocument/2006/relationships/tags" Target="../tags/tag146.xml"/><Relationship Id="rId7" Type="http://schemas.openxmlformats.org/officeDocument/2006/relationships/tags" Target="../tags/tag12.xml"/><Relationship Id="rId183" Type="http://schemas.openxmlformats.org/officeDocument/2006/relationships/tags" Target="../tags/tag188.xml"/><Relationship Id="rId239" Type="http://schemas.openxmlformats.org/officeDocument/2006/relationships/tags" Target="../tags/tag244.xml"/><Relationship Id="rId250" Type="http://schemas.openxmlformats.org/officeDocument/2006/relationships/tags" Target="../tags/tag255.xml"/><Relationship Id="rId292" Type="http://schemas.openxmlformats.org/officeDocument/2006/relationships/tags" Target="../tags/tag297.xml"/><Relationship Id="rId306" Type="http://schemas.openxmlformats.org/officeDocument/2006/relationships/tags" Target="../tags/tag311.xml"/><Relationship Id="rId45" Type="http://schemas.openxmlformats.org/officeDocument/2006/relationships/tags" Target="../tags/tag50.xml"/><Relationship Id="rId87" Type="http://schemas.openxmlformats.org/officeDocument/2006/relationships/tags" Target="../tags/tag92.xml"/><Relationship Id="rId110" Type="http://schemas.openxmlformats.org/officeDocument/2006/relationships/tags" Target="../tags/tag115.xml"/><Relationship Id="rId348" Type="http://schemas.openxmlformats.org/officeDocument/2006/relationships/tags" Target="../tags/tag353.xml"/><Relationship Id="rId152" Type="http://schemas.openxmlformats.org/officeDocument/2006/relationships/tags" Target="../tags/tag157.xml"/><Relationship Id="rId194" Type="http://schemas.openxmlformats.org/officeDocument/2006/relationships/tags" Target="../tags/tag199.xml"/><Relationship Id="rId208" Type="http://schemas.openxmlformats.org/officeDocument/2006/relationships/tags" Target="../tags/tag213.xml"/><Relationship Id="rId261" Type="http://schemas.openxmlformats.org/officeDocument/2006/relationships/tags" Target="../tags/tag266.xml"/><Relationship Id="rId14" Type="http://schemas.openxmlformats.org/officeDocument/2006/relationships/tags" Target="../tags/tag19.xml"/><Relationship Id="rId56" Type="http://schemas.openxmlformats.org/officeDocument/2006/relationships/tags" Target="../tags/tag61.xml"/><Relationship Id="rId317" Type="http://schemas.openxmlformats.org/officeDocument/2006/relationships/tags" Target="../tags/tag322.xml"/><Relationship Id="rId8" Type="http://schemas.openxmlformats.org/officeDocument/2006/relationships/tags" Target="../tags/tag13.xml"/><Relationship Id="rId98" Type="http://schemas.openxmlformats.org/officeDocument/2006/relationships/tags" Target="../tags/tag103.xml"/><Relationship Id="rId121" Type="http://schemas.openxmlformats.org/officeDocument/2006/relationships/tags" Target="../tags/tag126.xml"/><Relationship Id="rId142" Type="http://schemas.openxmlformats.org/officeDocument/2006/relationships/tags" Target="../tags/tag147.xml"/><Relationship Id="rId163" Type="http://schemas.openxmlformats.org/officeDocument/2006/relationships/tags" Target="../tags/tag168.xml"/><Relationship Id="rId184" Type="http://schemas.openxmlformats.org/officeDocument/2006/relationships/tags" Target="../tags/tag189.xml"/><Relationship Id="rId219" Type="http://schemas.openxmlformats.org/officeDocument/2006/relationships/tags" Target="../tags/tag224.xml"/><Relationship Id="rId230" Type="http://schemas.openxmlformats.org/officeDocument/2006/relationships/tags" Target="../tags/tag235.xml"/><Relationship Id="rId251" Type="http://schemas.openxmlformats.org/officeDocument/2006/relationships/tags" Target="../tags/tag256.xml"/><Relationship Id="rId25" Type="http://schemas.openxmlformats.org/officeDocument/2006/relationships/tags" Target="../tags/tag30.xml"/><Relationship Id="rId46" Type="http://schemas.openxmlformats.org/officeDocument/2006/relationships/tags" Target="../tags/tag51.xml"/><Relationship Id="rId67" Type="http://schemas.openxmlformats.org/officeDocument/2006/relationships/tags" Target="../tags/tag72.xml"/><Relationship Id="rId272" Type="http://schemas.openxmlformats.org/officeDocument/2006/relationships/tags" Target="../tags/tag277.xml"/><Relationship Id="rId293" Type="http://schemas.openxmlformats.org/officeDocument/2006/relationships/tags" Target="../tags/tag298.xml"/><Relationship Id="rId307" Type="http://schemas.openxmlformats.org/officeDocument/2006/relationships/tags" Target="../tags/tag312.xml"/><Relationship Id="rId328" Type="http://schemas.openxmlformats.org/officeDocument/2006/relationships/tags" Target="../tags/tag333.xml"/><Relationship Id="rId349" Type="http://schemas.openxmlformats.org/officeDocument/2006/relationships/slideLayout" Target="../slideLayouts/slideLayout2.xml"/><Relationship Id="rId88" Type="http://schemas.openxmlformats.org/officeDocument/2006/relationships/tags" Target="../tags/tag93.xml"/><Relationship Id="rId111" Type="http://schemas.openxmlformats.org/officeDocument/2006/relationships/tags" Target="../tags/tag116.xml"/><Relationship Id="rId132" Type="http://schemas.openxmlformats.org/officeDocument/2006/relationships/tags" Target="../tags/tag137.xml"/><Relationship Id="rId153" Type="http://schemas.openxmlformats.org/officeDocument/2006/relationships/tags" Target="../tags/tag158.xml"/><Relationship Id="rId174" Type="http://schemas.openxmlformats.org/officeDocument/2006/relationships/tags" Target="../tags/tag179.xml"/><Relationship Id="rId195" Type="http://schemas.openxmlformats.org/officeDocument/2006/relationships/tags" Target="../tags/tag200.xml"/><Relationship Id="rId209" Type="http://schemas.openxmlformats.org/officeDocument/2006/relationships/tags" Target="../tags/tag214.xml"/><Relationship Id="rId220" Type="http://schemas.openxmlformats.org/officeDocument/2006/relationships/tags" Target="../tags/tag225.xml"/><Relationship Id="rId241" Type="http://schemas.openxmlformats.org/officeDocument/2006/relationships/tags" Target="../tags/tag246.xml"/><Relationship Id="rId15" Type="http://schemas.openxmlformats.org/officeDocument/2006/relationships/tags" Target="../tags/tag20.xml"/><Relationship Id="rId36" Type="http://schemas.openxmlformats.org/officeDocument/2006/relationships/tags" Target="../tags/tag41.xml"/><Relationship Id="rId57" Type="http://schemas.openxmlformats.org/officeDocument/2006/relationships/tags" Target="../tags/tag62.xml"/><Relationship Id="rId262" Type="http://schemas.openxmlformats.org/officeDocument/2006/relationships/tags" Target="../tags/tag267.xml"/><Relationship Id="rId283" Type="http://schemas.openxmlformats.org/officeDocument/2006/relationships/tags" Target="../tags/tag288.xml"/><Relationship Id="rId318" Type="http://schemas.openxmlformats.org/officeDocument/2006/relationships/tags" Target="../tags/tag323.xml"/><Relationship Id="rId339" Type="http://schemas.openxmlformats.org/officeDocument/2006/relationships/tags" Target="../tags/tag344.xml"/><Relationship Id="rId78" Type="http://schemas.openxmlformats.org/officeDocument/2006/relationships/tags" Target="../tags/tag83.xml"/><Relationship Id="rId99" Type="http://schemas.openxmlformats.org/officeDocument/2006/relationships/tags" Target="../tags/tag104.xml"/><Relationship Id="rId101" Type="http://schemas.openxmlformats.org/officeDocument/2006/relationships/tags" Target="../tags/tag106.xml"/><Relationship Id="rId122" Type="http://schemas.openxmlformats.org/officeDocument/2006/relationships/tags" Target="../tags/tag127.xml"/><Relationship Id="rId143" Type="http://schemas.openxmlformats.org/officeDocument/2006/relationships/tags" Target="../tags/tag148.xml"/><Relationship Id="rId164" Type="http://schemas.openxmlformats.org/officeDocument/2006/relationships/tags" Target="../tags/tag169.xml"/><Relationship Id="rId185" Type="http://schemas.openxmlformats.org/officeDocument/2006/relationships/tags" Target="../tags/tag190.xml"/><Relationship Id="rId350" Type="http://schemas.openxmlformats.org/officeDocument/2006/relationships/image" Target="../media/image5.png"/><Relationship Id="rId9" Type="http://schemas.openxmlformats.org/officeDocument/2006/relationships/tags" Target="../tags/tag14.xml"/><Relationship Id="rId210" Type="http://schemas.openxmlformats.org/officeDocument/2006/relationships/tags" Target="../tags/tag215.xml"/><Relationship Id="rId26" Type="http://schemas.openxmlformats.org/officeDocument/2006/relationships/tags" Target="../tags/tag31.xml"/><Relationship Id="rId231" Type="http://schemas.openxmlformats.org/officeDocument/2006/relationships/tags" Target="../tags/tag236.xml"/><Relationship Id="rId252" Type="http://schemas.openxmlformats.org/officeDocument/2006/relationships/tags" Target="../tags/tag257.xml"/><Relationship Id="rId273" Type="http://schemas.openxmlformats.org/officeDocument/2006/relationships/tags" Target="../tags/tag278.xml"/><Relationship Id="rId294" Type="http://schemas.openxmlformats.org/officeDocument/2006/relationships/tags" Target="../tags/tag299.xml"/><Relationship Id="rId308" Type="http://schemas.openxmlformats.org/officeDocument/2006/relationships/tags" Target="../tags/tag313.xml"/><Relationship Id="rId329" Type="http://schemas.openxmlformats.org/officeDocument/2006/relationships/tags" Target="../tags/tag334.xml"/><Relationship Id="rId47" Type="http://schemas.openxmlformats.org/officeDocument/2006/relationships/tags" Target="../tags/tag52.xml"/><Relationship Id="rId68" Type="http://schemas.openxmlformats.org/officeDocument/2006/relationships/tags" Target="../tags/tag73.xml"/><Relationship Id="rId89" Type="http://schemas.openxmlformats.org/officeDocument/2006/relationships/tags" Target="../tags/tag94.xml"/><Relationship Id="rId112" Type="http://schemas.openxmlformats.org/officeDocument/2006/relationships/tags" Target="../tags/tag117.xml"/><Relationship Id="rId133" Type="http://schemas.openxmlformats.org/officeDocument/2006/relationships/tags" Target="../tags/tag138.xml"/><Relationship Id="rId154" Type="http://schemas.openxmlformats.org/officeDocument/2006/relationships/tags" Target="../tags/tag159.xml"/><Relationship Id="rId175" Type="http://schemas.openxmlformats.org/officeDocument/2006/relationships/tags" Target="../tags/tag180.xml"/><Relationship Id="rId340" Type="http://schemas.openxmlformats.org/officeDocument/2006/relationships/tags" Target="../tags/tag345.xml"/><Relationship Id="rId196" Type="http://schemas.openxmlformats.org/officeDocument/2006/relationships/tags" Target="../tags/tag201.xml"/><Relationship Id="rId200" Type="http://schemas.openxmlformats.org/officeDocument/2006/relationships/tags" Target="../tags/tag205.xml"/><Relationship Id="rId16" Type="http://schemas.openxmlformats.org/officeDocument/2006/relationships/tags" Target="../tags/tag21.xml"/><Relationship Id="rId221" Type="http://schemas.openxmlformats.org/officeDocument/2006/relationships/tags" Target="../tags/tag226.xml"/><Relationship Id="rId242" Type="http://schemas.openxmlformats.org/officeDocument/2006/relationships/tags" Target="../tags/tag247.xml"/><Relationship Id="rId263" Type="http://schemas.openxmlformats.org/officeDocument/2006/relationships/tags" Target="../tags/tag268.xml"/><Relationship Id="rId284" Type="http://schemas.openxmlformats.org/officeDocument/2006/relationships/tags" Target="../tags/tag289.xml"/><Relationship Id="rId319" Type="http://schemas.openxmlformats.org/officeDocument/2006/relationships/tags" Target="../tags/tag324.xml"/><Relationship Id="rId37" Type="http://schemas.openxmlformats.org/officeDocument/2006/relationships/tags" Target="../tags/tag42.xml"/><Relationship Id="rId58" Type="http://schemas.openxmlformats.org/officeDocument/2006/relationships/tags" Target="../tags/tag63.xml"/><Relationship Id="rId79" Type="http://schemas.openxmlformats.org/officeDocument/2006/relationships/tags" Target="../tags/tag84.xml"/><Relationship Id="rId102" Type="http://schemas.openxmlformats.org/officeDocument/2006/relationships/tags" Target="../tags/tag107.xml"/><Relationship Id="rId123" Type="http://schemas.openxmlformats.org/officeDocument/2006/relationships/tags" Target="../tags/tag128.xml"/><Relationship Id="rId144" Type="http://schemas.openxmlformats.org/officeDocument/2006/relationships/tags" Target="../tags/tag149.xml"/><Relationship Id="rId330" Type="http://schemas.openxmlformats.org/officeDocument/2006/relationships/tags" Target="../tags/tag335.xml"/><Relationship Id="rId90" Type="http://schemas.openxmlformats.org/officeDocument/2006/relationships/tags" Target="../tags/tag95.xml"/><Relationship Id="rId165" Type="http://schemas.openxmlformats.org/officeDocument/2006/relationships/tags" Target="../tags/tag170.xml"/><Relationship Id="rId186" Type="http://schemas.openxmlformats.org/officeDocument/2006/relationships/tags" Target="../tags/tag191.xml"/><Relationship Id="rId211" Type="http://schemas.openxmlformats.org/officeDocument/2006/relationships/tags" Target="../tags/tag216.xml"/><Relationship Id="rId232" Type="http://schemas.openxmlformats.org/officeDocument/2006/relationships/tags" Target="../tags/tag237.xml"/><Relationship Id="rId253" Type="http://schemas.openxmlformats.org/officeDocument/2006/relationships/tags" Target="../tags/tag258.xml"/><Relationship Id="rId274" Type="http://schemas.openxmlformats.org/officeDocument/2006/relationships/tags" Target="../tags/tag279.xml"/><Relationship Id="rId295" Type="http://schemas.openxmlformats.org/officeDocument/2006/relationships/tags" Target="../tags/tag300.xml"/><Relationship Id="rId309" Type="http://schemas.openxmlformats.org/officeDocument/2006/relationships/tags" Target="../tags/tag314.xml"/><Relationship Id="rId27" Type="http://schemas.openxmlformats.org/officeDocument/2006/relationships/tags" Target="../tags/tag32.xml"/><Relationship Id="rId48" Type="http://schemas.openxmlformats.org/officeDocument/2006/relationships/tags" Target="../tags/tag53.xml"/><Relationship Id="rId69" Type="http://schemas.openxmlformats.org/officeDocument/2006/relationships/tags" Target="../tags/tag74.xml"/><Relationship Id="rId113" Type="http://schemas.openxmlformats.org/officeDocument/2006/relationships/tags" Target="../tags/tag118.xml"/><Relationship Id="rId134" Type="http://schemas.openxmlformats.org/officeDocument/2006/relationships/tags" Target="../tags/tag139.xml"/><Relationship Id="rId320" Type="http://schemas.openxmlformats.org/officeDocument/2006/relationships/tags" Target="../tags/tag325.xml"/><Relationship Id="rId80" Type="http://schemas.openxmlformats.org/officeDocument/2006/relationships/tags" Target="../tags/tag85.xml"/><Relationship Id="rId155" Type="http://schemas.openxmlformats.org/officeDocument/2006/relationships/tags" Target="../tags/tag160.xml"/><Relationship Id="rId176" Type="http://schemas.openxmlformats.org/officeDocument/2006/relationships/tags" Target="../tags/tag181.xml"/><Relationship Id="rId197" Type="http://schemas.openxmlformats.org/officeDocument/2006/relationships/tags" Target="../tags/tag202.xml"/><Relationship Id="rId341" Type="http://schemas.openxmlformats.org/officeDocument/2006/relationships/tags" Target="../tags/tag346.xml"/><Relationship Id="rId201" Type="http://schemas.openxmlformats.org/officeDocument/2006/relationships/tags" Target="../tags/tag206.xml"/><Relationship Id="rId222" Type="http://schemas.openxmlformats.org/officeDocument/2006/relationships/tags" Target="../tags/tag227.xml"/><Relationship Id="rId243" Type="http://schemas.openxmlformats.org/officeDocument/2006/relationships/tags" Target="../tags/tag248.xml"/><Relationship Id="rId264" Type="http://schemas.openxmlformats.org/officeDocument/2006/relationships/tags" Target="../tags/tag269.xml"/><Relationship Id="rId285" Type="http://schemas.openxmlformats.org/officeDocument/2006/relationships/tags" Target="../tags/tag290.xml"/><Relationship Id="rId17" Type="http://schemas.openxmlformats.org/officeDocument/2006/relationships/tags" Target="../tags/tag22.xml"/><Relationship Id="rId38" Type="http://schemas.openxmlformats.org/officeDocument/2006/relationships/tags" Target="../tags/tag43.xml"/><Relationship Id="rId59" Type="http://schemas.openxmlformats.org/officeDocument/2006/relationships/tags" Target="../tags/tag64.xml"/><Relationship Id="rId103" Type="http://schemas.openxmlformats.org/officeDocument/2006/relationships/tags" Target="../tags/tag108.xml"/><Relationship Id="rId124" Type="http://schemas.openxmlformats.org/officeDocument/2006/relationships/tags" Target="../tags/tag129.xml"/><Relationship Id="rId310" Type="http://schemas.openxmlformats.org/officeDocument/2006/relationships/tags" Target="../tags/tag315.xml"/><Relationship Id="rId70" Type="http://schemas.openxmlformats.org/officeDocument/2006/relationships/tags" Target="../tags/tag75.xml"/><Relationship Id="rId91" Type="http://schemas.openxmlformats.org/officeDocument/2006/relationships/tags" Target="../tags/tag96.xml"/><Relationship Id="rId145" Type="http://schemas.openxmlformats.org/officeDocument/2006/relationships/tags" Target="../tags/tag150.xml"/><Relationship Id="rId166" Type="http://schemas.openxmlformats.org/officeDocument/2006/relationships/tags" Target="../tags/tag171.xml"/><Relationship Id="rId187" Type="http://schemas.openxmlformats.org/officeDocument/2006/relationships/tags" Target="../tags/tag192.xml"/><Relationship Id="rId331" Type="http://schemas.openxmlformats.org/officeDocument/2006/relationships/tags" Target="../tags/tag336.xml"/><Relationship Id="rId1" Type="http://schemas.openxmlformats.org/officeDocument/2006/relationships/tags" Target="../tags/tag6.xml"/><Relationship Id="rId212" Type="http://schemas.openxmlformats.org/officeDocument/2006/relationships/tags" Target="../tags/tag217.xml"/><Relationship Id="rId233" Type="http://schemas.openxmlformats.org/officeDocument/2006/relationships/tags" Target="../tags/tag238.xml"/><Relationship Id="rId254" Type="http://schemas.openxmlformats.org/officeDocument/2006/relationships/tags" Target="../tags/tag259.xml"/><Relationship Id="rId28" Type="http://schemas.openxmlformats.org/officeDocument/2006/relationships/tags" Target="../tags/tag33.xml"/><Relationship Id="rId49" Type="http://schemas.openxmlformats.org/officeDocument/2006/relationships/tags" Target="../tags/tag54.xml"/><Relationship Id="rId114" Type="http://schemas.openxmlformats.org/officeDocument/2006/relationships/tags" Target="../tags/tag119.xml"/><Relationship Id="rId275" Type="http://schemas.openxmlformats.org/officeDocument/2006/relationships/tags" Target="../tags/tag280.xml"/><Relationship Id="rId296" Type="http://schemas.openxmlformats.org/officeDocument/2006/relationships/tags" Target="../tags/tag301.xml"/><Relationship Id="rId300" Type="http://schemas.openxmlformats.org/officeDocument/2006/relationships/tags" Target="../tags/tag305.xml"/><Relationship Id="rId60" Type="http://schemas.openxmlformats.org/officeDocument/2006/relationships/tags" Target="../tags/tag65.xml"/><Relationship Id="rId81" Type="http://schemas.openxmlformats.org/officeDocument/2006/relationships/tags" Target="../tags/tag86.xml"/><Relationship Id="rId135" Type="http://schemas.openxmlformats.org/officeDocument/2006/relationships/tags" Target="../tags/tag140.xml"/><Relationship Id="rId156" Type="http://schemas.openxmlformats.org/officeDocument/2006/relationships/tags" Target="../tags/tag161.xml"/><Relationship Id="rId177" Type="http://schemas.openxmlformats.org/officeDocument/2006/relationships/tags" Target="../tags/tag182.xml"/><Relationship Id="rId198" Type="http://schemas.openxmlformats.org/officeDocument/2006/relationships/tags" Target="../tags/tag203.xml"/><Relationship Id="rId321" Type="http://schemas.openxmlformats.org/officeDocument/2006/relationships/tags" Target="../tags/tag326.xml"/><Relationship Id="rId342" Type="http://schemas.openxmlformats.org/officeDocument/2006/relationships/tags" Target="../tags/tag347.xml"/><Relationship Id="rId202" Type="http://schemas.openxmlformats.org/officeDocument/2006/relationships/tags" Target="../tags/tag207.xml"/><Relationship Id="rId223" Type="http://schemas.openxmlformats.org/officeDocument/2006/relationships/tags" Target="../tags/tag228.xml"/><Relationship Id="rId244" Type="http://schemas.openxmlformats.org/officeDocument/2006/relationships/tags" Target="../tags/tag249.xml"/><Relationship Id="rId18" Type="http://schemas.openxmlformats.org/officeDocument/2006/relationships/tags" Target="../tags/tag23.xml"/><Relationship Id="rId39" Type="http://schemas.openxmlformats.org/officeDocument/2006/relationships/tags" Target="../tags/tag44.xml"/><Relationship Id="rId265" Type="http://schemas.openxmlformats.org/officeDocument/2006/relationships/tags" Target="../tags/tag270.xml"/><Relationship Id="rId286" Type="http://schemas.openxmlformats.org/officeDocument/2006/relationships/tags" Target="../tags/tag291.xml"/><Relationship Id="rId50" Type="http://schemas.openxmlformats.org/officeDocument/2006/relationships/tags" Target="../tags/tag55.xml"/><Relationship Id="rId104" Type="http://schemas.openxmlformats.org/officeDocument/2006/relationships/tags" Target="../tags/tag109.xml"/><Relationship Id="rId125" Type="http://schemas.openxmlformats.org/officeDocument/2006/relationships/tags" Target="../tags/tag130.xml"/><Relationship Id="rId146" Type="http://schemas.openxmlformats.org/officeDocument/2006/relationships/tags" Target="../tags/tag151.xml"/><Relationship Id="rId167" Type="http://schemas.openxmlformats.org/officeDocument/2006/relationships/tags" Target="../tags/tag172.xml"/><Relationship Id="rId188" Type="http://schemas.openxmlformats.org/officeDocument/2006/relationships/tags" Target="../tags/tag193.xml"/><Relationship Id="rId311" Type="http://schemas.openxmlformats.org/officeDocument/2006/relationships/tags" Target="../tags/tag316.xml"/><Relationship Id="rId332" Type="http://schemas.openxmlformats.org/officeDocument/2006/relationships/tags" Target="../tags/tag337.xml"/><Relationship Id="rId71" Type="http://schemas.openxmlformats.org/officeDocument/2006/relationships/tags" Target="../tags/tag76.xml"/><Relationship Id="rId92" Type="http://schemas.openxmlformats.org/officeDocument/2006/relationships/tags" Target="../tags/tag97.xml"/><Relationship Id="rId213" Type="http://schemas.openxmlformats.org/officeDocument/2006/relationships/tags" Target="../tags/tag218.xml"/><Relationship Id="rId234" Type="http://schemas.openxmlformats.org/officeDocument/2006/relationships/tags" Target="../tags/tag239.xml"/><Relationship Id="rId2" Type="http://schemas.openxmlformats.org/officeDocument/2006/relationships/tags" Target="../tags/tag7.xml"/><Relationship Id="rId29" Type="http://schemas.openxmlformats.org/officeDocument/2006/relationships/tags" Target="../tags/tag34.xml"/><Relationship Id="rId255" Type="http://schemas.openxmlformats.org/officeDocument/2006/relationships/tags" Target="../tags/tag260.xml"/><Relationship Id="rId276" Type="http://schemas.openxmlformats.org/officeDocument/2006/relationships/tags" Target="../tags/tag281.xml"/><Relationship Id="rId297" Type="http://schemas.openxmlformats.org/officeDocument/2006/relationships/tags" Target="../tags/tag302.xml"/><Relationship Id="rId40" Type="http://schemas.openxmlformats.org/officeDocument/2006/relationships/tags" Target="../tags/tag45.xml"/><Relationship Id="rId115" Type="http://schemas.openxmlformats.org/officeDocument/2006/relationships/tags" Target="../tags/tag120.xml"/><Relationship Id="rId136" Type="http://schemas.openxmlformats.org/officeDocument/2006/relationships/tags" Target="../tags/tag141.xml"/><Relationship Id="rId157" Type="http://schemas.openxmlformats.org/officeDocument/2006/relationships/tags" Target="../tags/tag162.xml"/><Relationship Id="rId178" Type="http://schemas.openxmlformats.org/officeDocument/2006/relationships/tags" Target="../tags/tag183.xml"/><Relationship Id="rId301" Type="http://schemas.openxmlformats.org/officeDocument/2006/relationships/tags" Target="../tags/tag306.xml"/><Relationship Id="rId322" Type="http://schemas.openxmlformats.org/officeDocument/2006/relationships/tags" Target="../tags/tag327.xml"/><Relationship Id="rId343" Type="http://schemas.openxmlformats.org/officeDocument/2006/relationships/tags" Target="../tags/tag348.xml"/><Relationship Id="rId61" Type="http://schemas.openxmlformats.org/officeDocument/2006/relationships/tags" Target="../tags/tag66.xml"/><Relationship Id="rId82" Type="http://schemas.openxmlformats.org/officeDocument/2006/relationships/tags" Target="../tags/tag87.xml"/><Relationship Id="rId199" Type="http://schemas.openxmlformats.org/officeDocument/2006/relationships/tags" Target="../tags/tag204.xml"/><Relationship Id="rId203" Type="http://schemas.openxmlformats.org/officeDocument/2006/relationships/tags" Target="../tags/tag208.xml"/><Relationship Id="rId19" Type="http://schemas.openxmlformats.org/officeDocument/2006/relationships/tags" Target="../tags/tag24.xml"/><Relationship Id="rId224" Type="http://schemas.openxmlformats.org/officeDocument/2006/relationships/tags" Target="../tags/tag229.xml"/><Relationship Id="rId245" Type="http://schemas.openxmlformats.org/officeDocument/2006/relationships/tags" Target="../tags/tag250.xml"/><Relationship Id="rId266" Type="http://schemas.openxmlformats.org/officeDocument/2006/relationships/tags" Target="../tags/tag271.xml"/><Relationship Id="rId287" Type="http://schemas.openxmlformats.org/officeDocument/2006/relationships/tags" Target="../tags/tag292.xml"/><Relationship Id="rId30" Type="http://schemas.openxmlformats.org/officeDocument/2006/relationships/tags" Target="../tags/tag35.xml"/><Relationship Id="rId105" Type="http://schemas.openxmlformats.org/officeDocument/2006/relationships/tags" Target="../tags/tag110.xml"/><Relationship Id="rId126" Type="http://schemas.openxmlformats.org/officeDocument/2006/relationships/tags" Target="../tags/tag131.xml"/><Relationship Id="rId147" Type="http://schemas.openxmlformats.org/officeDocument/2006/relationships/tags" Target="../tags/tag152.xml"/><Relationship Id="rId168" Type="http://schemas.openxmlformats.org/officeDocument/2006/relationships/tags" Target="../tags/tag173.xml"/><Relationship Id="rId312" Type="http://schemas.openxmlformats.org/officeDocument/2006/relationships/tags" Target="../tags/tag317.xml"/><Relationship Id="rId333" Type="http://schemas.openxmlformats.org/officeDocument/2006/relationships/tags" Target="../tags/tag338.xml"/><Relationship Id="rId51" Type="http://schemas.openxmlformats.org/officeDocument/2006/relationships/tags" Target="../tags/tag56.xml"/><Relationship Id="rId72" Type="http://schemas.openxmlformats.org/officeDocument/2006/relationships/tags" Target="../tags/tag77.xml"/><Relationship Id="rId93" Type="http://schemas.openxmlformats.org/officeDocument/2006/relationships/tags" Target="../tags/tag98.xml"/><Relationship Id="rId189" Type="http://schemas.openxmlformats.org/officeDocument/2006/relationships/tags" Target="../tags/tag194.xml"/><Relationship Id="rId3" Type="http://schemas.openxmlformats.org/officeDocument/2006/relationships/tags" Target="../tags/tag8.xml"/><Relationship Id="rId214" Type="http://schemas.openxmlformats.org/officeDocument/2006/relationships/tags" Target="../tags/tag219.xml"/><Relationship Id="rId235" Type="http://schemas.openxmlformats.org/officeDocument/2006/relationships/tags" Target="../tags/tag240.xml"/><Relationship Id="rId256" Type="http://schemas.openxmlformats.org/officeDocument/2006/relationships/tags" Target="../tags/tag261.xml"/><Relationship Id="rId277" Type="http://schemas.openxmlformats.org/officeDocument/2006/relationships/tags" Target="../tags/tag282.xml"/><Relationship Id="rId298" Type="http://schemas.openxmlformats.org/officeDocument/2006/relationships/tags" Target="../tags/tag303.xml"/><Relationship Id="rId116" Type="http://schemas.openxmlformats.org/officeDocument/2006/relationships/tags" Target="../tags/tag121.xml"/><Relationship Id="rId137" Type="http://schemas.openxmlformats.org/officeDocument/2006/relationships/tags" Target="../tags/tag142.xml"/><Relationship Id="rId158" Type="http://schemas.openxmlformats.org/officeDocument/2006/relationships/tags" Target="../tags/tag163.xml"/><Relationship Id="rId302" Type="http://schemas.openxmlformats.org/officeDocument/2006/relationships/tags" Target="../tags/tag307.xml"/><Relationship Id="rId323" Type="http://schemas.openxmlformats.org/officeDocument/2006/relationships/tags" Target="../tags/tag328.xml"/><Relationship Id="rId344" Type="http://schemas.openxmlformats.org/officeDocument/2006/relationships/tags" Target="../tags/tag349.xml"/><Relationship Id="rId20" Type="http://schemas.openxmlformats.org/officeDocument/2006/relationships/tags" Target="../tags/tag25.xml"/><Relationship Id="rId41" Type="http://schemas.openxmlformats.org/officeDocument/2006/relationships/tags" Target="../tags/tag46.xml"/><Relationship Id="rId62" Type="http://schemas.openxmlformats.org/officeDocument/2006/relationships/tags" Target="../tags/tag67.xml"/><Relationship Id="rId83" Type="http://schemas.openxmlformats.org/officeDocument/2006/relationships/tags" Target="../tags/tag88.xml"/><Relationship Id="rId179" Type="http://schemas.openxmlformats.org/officeDocument/2006/relationships/tags" Target="../tags/tag184.xml"/><Relationship Id="rId190" Type="http://schemas.openxmlformats.org/officeDocument/2006/relationships/tags" Target="../tags/tag195.xml"/><Relationship Id="rId204" Type="http://schemas.openxmlformats.org/officeDocument/2006/relationships/tags" Target="../tags/tag209.xml"/><Relationship Id="rId225" Type="http://schemas.openxmlformats.org/officeDocument/2006/relationships/tags" Target="../tags/tag230.xml"/><Relationship Id="rId246" Type="http://schemas.openxmlformats.org/officeDocument/2006/relationships/tags" Target="../tags/tag251.xml"/><Relationship Id="rId267" Type="http://schemas.openxmlformats.org/officeDocument/2006/relationships/tags" Target="../tags/tag272.xml"/><Relationship Id="rId288" Type="http://schemas.openxmlformats.org/officeDocument/2006/relationships/tags" Target="../tags/tag293.xml"/><Relationship Id="rId106" Type="http://schemas.openxmlformats.org/officeDocument/2006/relationships/tags" Target="../tags/tag111.xml"/><Relationship Id="rId127" Type="http://schemas.openxmlformats.org/officeDocument/2006/relationships/tags" Target="../tags/tag132.xml"/><Relationship Id="rId313" Type="http://schemas.openxmlformats.org/officeDocument/2006/relationships/tags" Target="../tags/tag318.xml"/><Relationship Id="rId10" Type="http://schemas.openxmlformats.org/officeDocument/2006/relationships/tags" Target="../tags/tag15.xml"/><Relationship Id="rId31" Type="http://schemas.openxmlformats.org/officeDocument/2006/relationships/tags" Target="../tags/tag36.xml"/><Relationship Id="rId52" Type="http://schemas.openxmlformats.org/officeDocument/2006/relationships/tags" Target="../tags/tag57.xml"/><Relationship Id="rId73" Type="http://schemas.openxmlformats.org/officeDocument/2006/relationships/tags" Target="../tags/tag78.xml"/><Relationship Id="rId94" Type="http://schemas.openxmlformats.org/officeDocument/2006/relationships/tags" Target="../tags/tag99.xml"/><Relationship Id="rId148" Type="http://schemas.openxmlformats.org/officeDocument/2006/relationships/tags" Target="../tags/tag153.xml"/><Relationship Id="rId169" Type="http://schemas.openxmlformats.org/officeDocument/2006/relationships/tags" Target="../tags/tag174.xml"/><Relationship Id="rId334" Type="http://schemas.openxmlformats.org/officeDocument/2006/relationships/tags" Target="../tags/tag339.xml"/><Relationship Id="rId4" Type="http://schemas.openxmlformats.org/officeDocument/2006/relationships/tags" Target="../tags/tag9.xml"/><Relationship Id="rId180" Type="http://schemas.openxmlformats.org/officeDocument/2006/relationships/tags" Target="../tags/tag185.xml"/><Relationship Id="rId215" Type="http://schemas.openxmlformats.org/officeDocument/2006/relationships/tags" Target="../tags/tag220.xml"/><Relationship Id="rId236" Type="http://schemas.openxmlformats.org/officeDocument/2006/relationships/tags" Target="../tags/tag241.xml"/><Relationship Id="rId257" Type="http://schemas.openxmlformats.org/officeDocument/2006/relationships/tags" Target="../tags/tag262.xml"/><Relationship Id="rId278" Type="http://schemas.openxmlformats.org/officeDocument/2006/relationships/tags" Target="../tags/tag283.xml"/><Relationship Id="rId303" Type="http://schemas.openxmlformats.org/officeDocument/2006/relationships/tags" Target="../tags/tag308.xml"/><Relationship Id="rId42" Type="http://schemas.openxmlformats.org/officeDocument/2006/relationships/tags" Target="../tags/tag47.xml"/><Relationship Id="rId84" Type="http://schemas.openxmlformats.org/officeDocument/2006/relationships/tags" Target="../tags/tag89.xml"/><Relationship Id="rId138" Type="http://schemas.openxmlformats.org/officeDocument/2006/relationships/tags" Target="../tags/tag143.xml"/><Relationship Id="rId345" Type="http://schemas.openxmlformats.org/officeDocument/2006/relationships/tags" Target="../tags/tag350.xml"/><Relationship Id="rId191" Type="http://schemas.openxmlformats.org/officeDocument/2006/relationships/tags" Target="../tags/tag196.xml"/><Relationship Id="rId205" Type="http://schemas.openxmlformats.org/officeDocument/2006/relationships/tags" Target="../tags/tag210.xml"/><Relationship Id="rId247" Type="http://schemas.openxmlformats.org/officeDocument/2006/relationships/tags" Target="../tags/tag252.xml"/><Relationship Id="rId107" Type="http://schemas.openxmlformats.org/officeDocument/2006/relationships/tags" Target="../tags/tag112.xml"/><Relationship Id="rId289" Type="http://schemas.openxmlformats.org/officeDocument/2006/relationships/tags" Target="../tags/tag294.xml"/><Relationship Id="rId11" Type="http://schemas.openxmlformats.org/officeDocument/2006/relationships/tags" Target="../tags/tag16.xml"/><Relationship Id="rId53" Type="http://schemas.openxmlformats.org/officeDocument/2006/relationships/tags" Target="../tags/tag58.xml"/><Relationship Id="rId149" Type="http://schemas.openxmlformats.org/officeDocument/2006/relationships/tags" Target="../tags/tag154.xml"/><Relationship Id="rId314" Type="http://schemas.openxmlformats.org/officeDocument/2006/relationships/tags" Target="../tags/tag319.xml"/><Relationship Id="rId95" Type="http://schemas.openxmlformats.org/officeDocument/2006/relationships/tags" Target="../tags/tag100.xml"/><Relationship Id="rId160" Type="http://schemas.openxmlformats.org/officeDocument/2006/relationships/tags" Target="../tags/tag165.xml"/><Relationship Id="rId216" Type="http://schemas.openxmlformats.org/officeDocument/2006/relationships/tags" Target="../tags/tag221.xml"/><Relationship Id="rId258" Type="http://schemas.openxmlformats.org/officeDocument/2006/relationships/tags" Target="../tags/tag263.xml"/><Relationship Id="rId22" Type="http://schemas.openxmlformats.org/officeDocument/2006/relationships/tags" Target="../tags/tag27.xml"/><Relationship Id="rId64" Type="http://schemas.openxmlformats.org/officeDocument/2006/relationships/tags" Target="../tags/tag69.xml"/><Relationship Id="rId118" Type="http://schemas.openxmlformats.org/officeDocument/2006/relationships/tags" Target="../tags/tag123.xml"/><Relationship Id="rId325" Type="http://schemas.openxmlformats.org/officeDocument/2006/relationships/tags" Target="../tags/tag330.xml"/><Relationship Id="rId171" Type="http://schemas.openxmlformats.org/officeDocument/2006/relationships/tags" Target="../tags/tag176.xml"/><Relationship Id="rId227" Type="http://schemas.openxmlformats.org/officeDocument/2006/relationships/tags" Target="../tags/tag232.xml"/><Relationship Id="rId269" Type="http://schemas.openxmlformats.org/officeDocument/2006/relationships/tags" Target="../tags/tag274.xml"/><Relationship Id="rId33" Type="http://schemas.openxmlformats.org/officeDocument/2006/relationships/tags" Target="../tags/tag38.xml"/><Relationship Id="rId129" Type="http://schemas.openxmlformats.org/officeDocument/2006/relationships/tags" Target="../tags/tag134.xml"/><Relationship Id="rId280" Type="http://schemas.openxmlformats.org/officeDocument/2006/relationships/tags" Target="../tags/tag285.xml"/><Relationship Id="rId336" Type="http://schemas.openxmlformats.org/officeDocument/2006/relationships/tags" Target="../tags/tag341.xml"/><Relationship Id="rId75" Type="http://schemas.openxmlformats.org/officeDocument/2006/relationships/tags" Target="../tags/tag80.xml"/><Relationship Id="rId140" Type="http://schemas.openxmlformats.org/officeDocument/2006/relationships/tags" Target="../tags/tag145.xml"/><Relationship Id="rId182" Type="http://schemas.openxmlformats.org/officeDocument/2006/relationships/tags" Target="../tags/tag187.xml"/><Relationship Id="rId6" Type="http://schemas.openxmlformats.org/officeDocument/2006/relationships/tags" Target="../tags/tag11.xml"/><Relationship Id="rId238" Type="http://schemas.openxmlformats.org/officeDocument/2006/relationships/tags" Target="../tags/tag243.xml"/><Relationship Id="rId291" Type="http://schemas.openxmlformats.org/officeDocument/2006/relationships/tags" Target="../tags/tag296.xml"/><Relationship Id="rId305" Type="http://schemas.openxmlformats.org/officeDocument/2006/relationships/tags" Target="../tags/tag310.xml"/><Relationship Id="rId347" Type="http://schemas.openxmlformats.org/officeDocument/2006/relationships/tags" Target="../tags/tag352.xml"/><Relationship Id="rId44" Type="http://schemas.openxmlformats.org/officeDocument/2006/relationships/tags" Target="../tags/tag49.xml"/><Relationship Id="rId86" Type="http://schemas.openxmlformats.org/officeDocument/2006/relationships/tags" Target="../tags/tag91.xml"/><Relationship Id="rId151" Type="http://schemas.openxmlformats.org/officeDocument/2006/relationships/tags" Target="../tags/tag156.xml"/><Relationship Id="rId193" Type="http://schemas.openxmlformats.org/officeDocument/2006/relationships/tags" Target="../tags/tag198.xml"/><Relationship Id="rId207" Type="http://schemas.openxmlformats.org/officeDocument/2006/relationships/tags" Target="../tags/tag212.xml"/><Relationship Id="rId249" Type="http://schemas.openxmlformats.org/officeDocument/2006/relationships/tags" Target="../tags/tag254.xml"/><Relationship Id="rId13" Type="http://schemas.openxmlformats.org/officeDocument/2006/relationships/tags" Target="../tags/tag18.xml"/><Relationship Id="rId109" Type="http://schemas.openxmlformats.org/officeDocument/2006/relationships/tags" Target="../tags/tag114.xml"/><Relationship Id="rId260" Type="http://schemas.openxmlformats.org/officeDocument/2006/relationships/tags" Target="../tags/tag265.xml"/><Relationship Id="rId316" Type="http://schemas.openxmlformats.org/officeDocument/2006/relationships/tags" Target="../tags/tag321.xml"/><Relationship Id="rId55" Type="http://schemas.openxmlformats.org/officeDocument/2006/relationships/tags" Target="../tags/tag60.xml"/><Relationship Id="rId97" Type="http://schemas.openxmlformats.org/officeDocument/2006/relationships/tags" Target="../tags/tag102.xml"/><Relationship Id="rId120" Type="http://schemas.openxmlformats.org/officeDocument/2006/relationships/tags" Target="../tags/tag125.xml"/><Relationship Id="rId162" Type="http://schemas.openxmlformats.org/officeDocument/2006/relationships/tags" Target="../tags/tag167.xml"/><Relationship Id="rId218" Type="http://schemas.openxmlformats.org/officeDocument/2006/relationships/tags" Target="../tags/tag223.xml"/><Relationship Id="rId271" Type="http://schemas.openxmlformats.org/officeDocument/2006/relationships/tags" Target="../tags/tag276.xml"/><Relationship Id="rId24" Type="http://schemas.openxmlformats.org/officeDocument/2006/relationships/tags" Target="../tags/tag29.xml"/><Relationship Id="rId66" Type="http://schemas.openxmlformats.org/officeDocument/2006/relationships/tags" Target="../tags/tag71.xml"/><Relationship Id="rId131" Type="http://schemas.openxmlformats.org/officeDocument/2006/relationships/tags" Target="../tags/tag136.xml"/><Relationship Id="rId327" Type="http://schemas.openxmlformats.org/officeDocument/2006/relationships/tags" Target="../tags/tag332.xml"/><Relationship Id="rId173" Type="http://schemas.openxmlformats.org/officeDocument/2006/relationships/tags" Target="../tags/tag178.xml"/><Relationship Id="rId229" Type="http://schemas.openxmlformats.org/officeDocument/2006/relationships/tags" Target="../tags/tag234.xml"/><Relationship Id="rId240" Type="http://schemas.openxmlformats.org/officeDocument/2006/relationships/tags" Target="../tags/tag245.xml"/><Relationship Id="rId35" Type="http://schemas.openxmlformats.org/officeDocument/2006/relationships/tags" Target="../tags/tag40.xml"/><Relationship Id="rId77" Type="http://schemas.openxmlformats.org/officeDocument/2006/relationships/tags" Target="../tags/tag82.xml"/><Relationship Id="rId100" Type="http://schemas.openxmlformats.org/officeDocument/2006/relationships/tags" Target="../tags/tag105.xml"/><Relationship Id="rId282" Type="http://schemas.openxmlformats.org/officeDocument/2006/relationships/tags" Target="../tags/tag287.xml"/><Relationship Id="rId338" Type="http://schemas.openxmlformats.org/officeDocument/2006/relationships/tags" Target="../tags/tag343.xml"/></Relationships>
</file>

<file path=ppt/slides/_rels/slide3.xml.rels><?xml version="1.0" encoding="UTF-8" standalone="yes"?>
<Relationships xmlns="http://schemas.openxmlformats.org/package/2006/relationships"><Relationship Id="rId117" Type="http://schemas.openxmlformats.org/officeDocument/2006/relationships/tags" Target="../tags/tag470.xml"/><Relationship Id="rId21" Type="http://schemas.openxmlformats.org/officeDocument/2006/relationships/tags" Target="../tags/tag374.xml"/><Relationship Id="rId42" Type="http://schemas.openxmlformats.org/officeDocument/2006/relationships/tags" Target="../tags/tag395.xml"/><Relationship Id="rId63" Type="http://schemas.openxmlformats.org/officeDocument/2006/relationships/tags" Target="../tags/tag416.xml"/><Relationship Id="rId84" Type="http://schemas.openxmlformats.org/officeDocument/2006/relationships/tags" Target="../tags/tag437.xml"/><Relationship Id="rId138" Type="http://schemas.openxmlformats.org/officeDocument/2006/relationships/tags" Target="../tags/tag491.xml"/><Relationship Id="rId159" Type="http://schemas.openxmlformats.org/officeDocument/2006/relationships/tags" Target="../tags/tag512.xml"/><Relationship Id="rId170" Type="http://schemas.openxmlformats.org/officeDocument/2006/relationships/tags" Target="../tags/tag523.xml"/><Relationship Id="rId107" Type="http://schemas.openxmlformats.org/officeDocument/2006/relationships/tags" Target="../tags/tag460.xml"/><Relationship Id="rId11" Type="http://schemas.openxmlformats.org/officeDocument/2006/relationships/tags" Target="../tags/tag364.xml"/><Relationship Id="rId32" Type="http://schemas.openxmlformats.org/officeDocument/2006/relationships/tags" Target="../tags/tag385.xml"/><Relationship Id="rId53" Type="http://schemas.openxmlformats.org/officeDocument/2006/relationships/tags" Target="../tags/tag406.xml"/><Relationship Id="rId74" Type="http://schemas.openxmlformats.org/officeDocument/2006/relationships/tags" Target="../tags/tag427.xml"/><Relationship Id="rId128" Type="http://schemas.openxmlformats.org/officeDocument/2006/relationships/tags" Target="../tags/tag481.xml"/><Relationship Id="rId149" Type="http://schemas.openxmlformats.org/officeDocument/2006/relationships/tags" Target="../tags/tag502.xml"/><Relationship Id="rId5" Type="http://schemas.openxmlformats.org/officeDocument/2006/relationships/tags" Target="../tags/tag358.xml"/><Relationship Id="rId95" Type="http://schemas.openxmlformats.org/officeDocument/2006/relationships/tags" Target="../tags/tag448.xml"/><Relationship Id="rId160" Type="http://schemas.openxmlformats.org/officeDocument/2006/relationships/tags" Target="../tags/tag513.xml"/><Relationship Id="rId181" Type="http://schemas.openxmlformats.org/officeDocument/2006/relationships/tags" Target="../tags/tag534.xml"/><Relationship Id="rId22" Type="http://schemas.openxmlformats.org/officeDocument/2006/relationships/tags" Target="../tags/tag375.xml"/><Relationship Id="rId43" Type="http://schemas.openxmlformats.org/officeDocument/2006/relationships/tags" Target="../tags/tag396.xml"/><Relationship Id="rId64" Type="http://schemas.openxmlformats.org/officeDocument/2006/relationships/tags" Target="../tags/tag417.xml"/><Relationship Id="rId118" Type="http://schemas.openxmlformats.org/officeDocument/2006/relationships/tags" Target="../tags/tag471.xml"/><Relationship Id="rId139" Type="http://schemas.openxmlformats.org/officeDocument/2006/relationships/tags" Target="../tags/tag492.xml"/><Relationship Id="rId85" Type="http://schemas.openxmlformats.org/officeDocument/2006/relationships/tags" Target="../tags/tag438.xml"/><Relationship Id="rId150" Type="http://schemas.openxmlformats.org/officeDocument/2006/relationships/tags" Target="../tags/tag503.xml"/><Relationship Id="rId171" Type="http://schemas.openxmlformats.org/officeDocument/2006/relationships/tags" Target="../tags/tag524.xml"/><Relationship Id="rId12" Type="http://schemas.openxmlformats.org/officeDocument/2006/relationships/tags" Target="../tags/tag365.xml"/><Relationship Id="rId33" Type="http://schemas.openxmlformats.org/officeDocument/2006/relationships/tags" Target="../tags/tag386.xml"/><Relationship Id="rId108" Type="http://schemas.openxmlformats.org/officeDocument/2006/relationships/tags" Target="../tags/tag461.xml"/><Relationship Id="rId129" Type="http://schemas.openxmlformats.org/officeDocument/2006/relationships/tags" Target="../tags/tag482.xml"/><Relationship Id="rId54" Type="http://schemas.openxmlformats.org/officeDocument/2006/relationships/tags" Target="../tags/tag407.xml"/><Relationship Id="rId75" Type="http://schemas.openxmlformats.org/officeDocument/2006/relationships/tags" Target="../tags/tag428.xml"/><Relationship Id="rId96" Type="http://schemas.openxmlformats.org/officeDocument/2006/relationships/tags" Target="../tags/tag449.xml"/><Relationship Id="rId140" Type="http://schemas.openxmlformats.org/officeDocument/2006/relationships/tags" Target="../tags/tag493.xml"/><Relationship Id="rId161" Type="http://schemas.openxmlformats.org/officeDocument/2006/relationships/tags" Target="../tags/tag514.xml"/><Relationship Id="rId182" Type="http://schemas.openxmlformats.org/officeDocument/2006/relationships/tags" Target="../tags/tag535.xml"/><Relationship Id="rId6" Type="http://schemas.openxmlformats.org/officeDocument/2006/relationships/tags" Target="../tags/tag359.xml"/><Relationship Id="rId23" Type="http://schemas.openxmlformats.org/officeDocument/2006/relationships/tags" Target="../tags/tag376.xml"/><Relationship Id="rId119" Type="http://schemas.openxmlformats.org/officeDocument/2006/relationships/tags" Target="../tags/tag472.xml"/><Relationship Id="rId44" Type="http://schemas.openxmlformats.org/officeDocument/2006/relationships/tags" Target="../tags/tag397.xml"/><Relationship Id="rId65" Type="http://schemas.openxmlformats.org/officeDocument/2006/relationships/tags" Target="../tags/tag418.xml"/><Relationship Id="rId86" Type="http://schemas.openxmlformats.org/officeDocument/2006/relationships/tags" Target="../tags/tag439.xml"/><Relationship Id="rId130" Type="http://schemas.openxmlformats.org/officeDocument/2006/relationships/tags" Target="../tags/tag483.xml"/><Relationship Id="rId151" Type="http://schemas.openxmlformats.org/officeDocument/2006/relationships/tags" Target="../tags/tag504.xml"/><Relationship Id="rId172" Type="http://schemas.openxmlformats.org/officeDocument/2006/relationships/tags" Target="../tags/tag525.xml"/><Relationship Id="rId13" Type="http://schemas.openxmlformats.org/officeDocument/2006/relationships/tags" Target="../tags/tag366.xml"/><Relationship Id="rId18" Type="http://schemas.openxmlformats.org/officeDocument/2006/relationships/tags" Target="../tags/tag371.xml"/><Relationship Id="rId39" Type="http://schemas.openxmlformats.org/officeDocument/2006/relationships/tags" Target="../tags/tag392.xml"/><Relationship Id="rId109" Type="http://schemas.openxmlformats.org/officeDocument/2006/relationships/tags" Target="../tags/tag462.xml"/><Relationship Id="rId34" Type="http://schemas.openxmlformats.org/officeDocument/2006/relationships/tags" Target="../tags/tag387.xml"/><Relationship Id="rId50" Type="http://schemas.openxmlformats.org/officeDocument/2006/relationships/tags" Target="../tags/tag403.xml"/><Relationship Id="rId55" Type="http://schemas.openxmlformats.org/officeDocument/2006/relationships/tags" Target="../tags/tag408.xml"/><Relationship Id="rId76" Type="http://schemas.openxmlformats.org/officeDocument/2006/relationships/tags" Target="../tags/tag429.xml"/><Relationship Id="rId97" Type="http://schemas.openxmlformats.org/officeDocument/2006/relationships/tags" Target="../tags/tag450.xml"/><Relationship Id="rId104" Type="http://schemas.openxmlformats.org/officeDocument/2006/relationships/tags" Target="../tags/tag457.xml"/><Relationship Id="rId120" Type="http://schemas.openxmlformats.org/officeDocument/2006/relationships/tags" Target="../tags/tag473.xml"/><Relationship Id="rId125" Type="http://schemas.openxmlformats.org/officeDocument/2006/relationships/tags" Target="../tags/tag478.xml"/><Relationship Id="rId141" Type="http://schemas.openxmlformats.org/officeDocument/2006/relationships/tags" Target="../tags/tag494.xml"/><Relationship Id="rId146" Type="http://schemas.openxmlformats.org/officeDocument/2006/relationships/tags" Target="../tags/tag499.xml"/><Relationship Id="rId167" Type="http://schemas.openxmlformats.org/officeDocument/2006/relationships/tags" Target="../tags/tag520.xml"/><Relationship Id="rId7" Type="http://schemas.openxmlformats.org/officeDocument/2006/relationships/tags" Target="../tags/tag360.xml"/><Relationship Id="rId71" Type="http://schemas.openxmlformats.org/officeDocument/2006/relationships/tags" Target="../tags/tag424.xml"/><Relationship Id="rId92" Type="http://schemas.openxmlformats.org/officeDocument/2006/relationships/tags" Target="../tags/tag445.xml"/><Relationship Id="rId162" Type="http://schemas.openxmlformats.org/officeDocument/2006/relationships/tags" Target="../tags/tag515.xml"/><Relationship Id="rId183" Type="http://schemas.openxmlformats.org/officeDocument/2006/relationships/tags" Target="../tags/tag536.xml"/><Relationship Id="rId2" Type="http://schemas.openxmlformats.org/officeDocument/2006/relationships/tags" Target="../tags/tag355.xml"/><Relationship Id="rId29" Type="http://schemas.openxmlformats.org/officeDocument/2006/relationships/tags" Target="../tags/tag382.xml"/><Relationship Id="rId24" Type="http://schemas.openxmlformats.org/officeDocument/2006/relationships/tags" Target="../tags/tag377.xml"/><Relationship Id="rId40" Type="http://schemas.openxmlformats.org/officeDocument/2006/relationships/tags" Target="../tags/tag393.xml"/><Relationship Id="rId45" Type="http://schemas.openxmlformats.org/officeDocument/2006/relationships/tags" Target="../tags/tag398.xml"/><Relationship Id="rId66" Type="http://schemas.openxmlformats.org/officeDocument/2006/relationships/tags" Target="../tags/tag419.xml"/><Relationship Id="rId87" Type="http://schemas.openxmlformats.org/officeDocument/2006/relationships/tags" Target="../tags/tag440.xml"/><Relationship Id="rId110" Type="http://schemas.openxmlformats.org/officeDocument/2006/relationships/tags" Target="../tags/tag463.xml"/><Relationship Id="rId115" Type="http://schemas.openxmlformats.org/officeDocument/2006/relationships/tags" Target="../tags/tag468.xml"/><Relationship Id="rId131" Type="http://schemas.openxmlformats.org/officeDocument/2006/relationships/tags" Target="../tags/tag484.xml"/><Relationship Id="rId136" Type="http://schemas.openxmlformats.org/officeDocument/2006/relationships/tags" Target="../tags/tag489.xml"/><Relationship Id="rId157" Type="http://schemas.openxmlformats.org/officeDocument/2006/relationships/tags" Target="../tags/tag510.xml"/><Relationship Id="rId178" Type="http://schemas.openxmlformats.org/officeDocument/2006/relationships/tags" Target="../tags/tag531.xml"/><Relationship Id="rId61" Type="http://schemas.openxmlformats.org/officeDocument/2006/relationships/tags" Target="../tags/tag414.xml"/><Relationship Id="rId82" Type="http://schemas.openxmlformats.org/officeDocument/2006/relationships/tags" Target="../tags/tag435.xml"/><Relationship Id="rId152" Type="http://schemas.openxmlformats.org/officeDocument/2006/relationships/tags" Target="../tags/tag505.xml"/><Relationship Id="rId173" Type="http://schemas.openxmlformats.org/officeDocument/2006/relationships/tags" Target="../tags/tag526.xml"/><Relationship Id="rId19" Type="http://schemas.openxmlformats.org/officeDocument/2006/relationships/tags" Target="../tags/tag372.xml"/><Relationship Id="rId14" Type="http://schemas.openxmlformats.org/officeDocument/2006/relationships/tags" Target="../tags/tag367.xml"/><Relationship Id="rId30" Type="http://schemas.openxmlformats.org/officeDocument/2006/relationships/tags" Target="../tags/tag383.xml"/><Relationship Id="rId35" Type="http://schemas.openxmlformats.org/officeDocument/2006/relationships/tags" Target="../tags/tag388.xml"/><Relationship Id="rId56" Type="http://schemas.openxmlformats.org/officeDocument/2006/relationships/tags" Target="../tags/tag409.xml"/><Relationship Id="rId77" Type="http://schemas.openxmlformats.org/officeDocument/2006/relationships/tags" Target="../tags/tag430.xml"/><Relationship Id="rId100" Type="http://schemas.openxmlformats.org/officeDocument/2006/relationships/tags" Target="../tags/tag453.xml"/><Relationship Id="rId105" Type="http://schemas.openxmlformats.org/officeDocument/2006/relationships/tags" Target="../tags/tag458.xml"/><Relationship Id="rId126" Type="http://schemas.openxmlformats.org/officeDocument/2006/relationships/tags" Target="../tags/tag479.xml"/><Relationship Id="rId147" Type="http://schemas.openxmlformats.org/officeDocument/2006/relationships/tags" Target="../tags/tag500.xml"/><Relationship Id="rId168" Type="http://schemas.openxmlformats.org/officeDocument/2006/relationships/tags" Target="../tags/tag521.xml"/><Relationship Id="rId8" Type="http://schemas.openxmlformats.org/officeDocument/2006/relationships/tags" Target="../tags/tag361.xml"/><Relationship Id="rId51" Type="http://schemas.openxmlformats.org/officeDocument/2006/relationships/tags" Target="../tags/tag404.xml"/><Relationship Id="rId72" Type="http://schemas.openxmlformats.org/officeDocument/2006/relationships/tags" Target="../tags/tag425.xml"/><Relationship Id="rId93" Type="http://schemas.openxmlformats.org/officeDocument/2006/relationships/tags" Target="../tags/tag446.xml"/><Relationship Id="rId98" Type="http://schemas.openxmlformats.org/officeDocument/2006/relationships/tags" Target="../tags/tag451.xml"/><Relationship Id="rId121" Type="http://schemas.openxmlformats.org/officeDocument/2006/relationships/tags" Target="../tags/tag474.xml"/><Relationship Id="rId142" Type="http://schemas.openxmlformats.org/officeDocument/2006/relationships/tags" Target="../tags/tag495.xml"/><Relationship Id="rId163" Type="http://schemas.openxmlformats.org/officeDocument/2006/relationships/tags" Target="../tags/tag516.xml"/><Relationship Id="rId184" Type="http://schemas.openxmlformats.org/officeDocument/2006/relationships/tags" Target="../tags/tag537.xml"/><Relationship Id="rId3" Type="http://schemas.openxmlformats.org/officeDocument/2006/relationships/tags" Target="../tags/tag356.xml"/><Relationship Id="rId25" Type="http://schemas.openxmlformats.org/officeDocument/2006/relationships/tags" Target="../tags/tag378.xml"/><Relationship Id="rId46" Type="http://schemas.openxmlformats.org/officeDocument/2006/relationships/tags" Target="../tags/tag399.xml"/><Relationship Id="rId67" Type="http://schemas.openxmlformats.org/officeDocument/2006/relationships/tags" Target="../tags/tag420.xml"/><Relationship Id="rId116" Type="http://schemas.openxmlformats.org/officeDocument/2006/relationships/tags" Target="../tags/tag469.xml"/><Relationship Id="rId137" Type="http://schemas.openxmlformats.org/officeDocument/2006/relationships/tags" Target="../tags/tag490.xml"/><Relationship Id="rId158" Type="http://schemas.openxmlformats.org/officeDocument/2006/relationships/tags" Target="../tags/tag511.xml"/><Relationship Id="rId20" Type="http://schemas.openxmlformats.org/officeDocument/2006/relationships/tags" Target="../tags/tag373.xml"/><Relationship Id="rId41" Type="http://schemas.openxmlformats.org/officeDocument/2006/relationships/tags" Target="../tags/tag394.xml"/><Relationship Id="rId62" Type="http://schemas.openxmlformats.org/officeDocument/2006/relationships/tags" Target="../tags/tag415.xml"/><Relationship Id="rId83" Type="http://schemas.openxmlformats.org/officeDocument/2006/relationships/tags" Target="../tags/tag436.xml"/><Relationship Id="rId88" Type="http://schemas.openxmlformats.org/officeDocument/2006/relationships/tags" Target="../tags/tag441.xml"/><Relationship Id="rId111" Type="http://schemas.openxmlformats.org/officeDocument/2006/relationships/tags" Target="../tags/tag464.xml"/><Relationship Id="rId132" Type="http://schemas.openxmlformats.org/officeDocument/2006/relationships/tags" Target="../tags/tag485.xml"/><Relationship Id="rId153" Type="http://schemas.openxmlformats.org/officeDocument/2006/relationships/tags" Target="../tags/tag506.xml"/><Relationship Id="rId174" Type="http://schemas.openxmlformats.org/officeDocument/2006/relationships/tags" Target="../tags/tag527.xml"/><Relationship Id="rId179" Type="http://schemas.openxmlformats.org/officeDocument/2006/relationships/tags" Target="../tags/tag532.xml"/><Relationship Id="rId15" Type="http://schemas.openxmlformats.org/officeDocument/2006/relationships/tags" Target="../tags/tag368.xml"/><Relationship Id="rId36" Type="http://schemas.openxmlformats.org/officeDocument/2006/relationships/tags" Target="../tags/tag389.xml"/><Relationship Id="rId57" Type="http://schemas.openxmlformats.org/officeDocument/2006/relationships/tags" Target="../tags/tag410.xml"/><Relationship Id="rId106" Type="http://schemas.openxmlformats.org/officeDocument/2006/relationships/tags" Target="../tags/tag459.xml"/><Relationship Id="rId127" Type="http://schemas.openxmlformats.org/officeDocument/2006/relationships/tags" Target="../tags/tag480.xml"/><Relationship Id="rId10" Type="http://schemas.openxmlformats.org/officeDocument/2006/relationships/tags" Target="../tags/tag363.xml"/><Relationship Id="rId31" Type="http://schemas.openxmlformats.org/officeDocument/2006/relationships/tags" Target="../tags/tag384.xml"/><Relationship Id="rId52" Type="http://schemas.openxmlformats.org/officeDocument/2006/relationships/tags" Target="../tags/tag405.xml"/><Relationship Id="rId73" Type="http://schemas.openxmlformats.org/officeDocument/2006/relationships/tags" Target="../tags/tag426.xml"/><Relationship Id="rId78" Type="http://schemas.openxmlformats.org/officeDocument/2006/relationships/tags" Target="../tags/tag431.xml"/><Relationship Id="rId94" Type="http://schemas.openxmlformats.org/officeDocument/2006/relationships/tags" Target="../tags/tag447.xml"/><Relationship Id="rId99" Type="http://schemas.openxmlformats.org/officeDocument/2006/relationships/tags" Target="../tags/tag452.xml"/><Relationship Id="rId101" Type="http://schemas.openxmlformats.org/officeDocument/2006/relationships/tags" Target="../tags/tag454.xml"/><Relationship Id="rId122" Type="http://schemas.openxmlformats.org/officeDocument/2006/relationships/tags" Target="../tags/tag475.xml"/><Relationship Id="rId143" Type="http://schemas.openxmlformats.org/officeDocument/2006/relationships/tags" Target="../tags/tag496.xml"/><Relationship Id="rId148" Type="http://schemas.openxmlformats.org/officeDocument/2006/relationships/tags" Target="../tags/tag501.xml"/><Relationship Id="rId164" Type="http://schemas.openxmlformats.org/officeDocument/2006/relationships/tags" Target="../tags/tag517.xml"/><Relationship Id="rId169" Type="http://schemas.openxmlformats.org/officeDocument/2006/relationships/tags" Target="../tags/tag522.xml"/><Relationship Id="rId185" Type="http://schemas.openxmlformats.org/officeDocument/2006/relationships/slideLayout" Target="../slideLayouts/slideLayout2.xml"/><Relationship Id="rId4" Type="http://schemas.openxmlformats.org/officeDocument/2006/relationships/tags" Target="../tags/tag357.xml"/><Relationship Id="rId9" Type="http://schemas.openxmlformats.org/officeDocument/2006/relationships/tags" Target="../tags/tag362.xml"/><Relationship Id="rId180" Type="http://schemas.openxmlformats.org/officeDocument/2006/relationships/tags" Target="../tags/tag533.xml"/><Relationship Id="rId26" Type="http://schemas.openxmlformats.org/officeDocument/2006/relationships/tags" Target="../tags/tag379.xml"/><Relationship Id="rId47" Type="http://schemas.openxmlformats.org/officeDocument/2006/relationships/tags" Target="../tags/tag400.xml"/><Relationship Id="rId68" Type="http://schemas.openxmlformats.org/officeDocument/2006/relationships/tags" Target="../tags/tag421.xml"/><Relationship Id="rId89" Type="http://schemas.openxmlformats.org/officeDocument/2006/relationships/tags" Target="../tags/tag442.xml"/><Relationship Id="rId112" Type="http://schemas.openxmlformats.org/officeDocument/2006/relationships/tags" Target="../tags/tag465.xml"/><Relationship Id="rId133" Type="http://schemas.openxmlformats.org/officeDocument/2006/relationships/tags" Target="../tags/tag486.xml"/><Relationship Id="rId154" Type="http://schemas.openxmlformats.org/officeDocument/2006/relationships/tags" Target="../tags/tag507.xml"/><Relationship Id="rId175" Type="http://schemas.openxmlformats.org/officeDocument/2006/relationships/tags" Target="../tags/tag528.xml"/><Relationship Id="rId16" Type="http://schemas.openxmlformats.org/officeDocument/2006/relationships/tags" Target="../tags/tag369.xml"/><Relationship Id="rId37" Type="http://schemas.openxmlformats.org/officeDocument/2006/relationships/tags" Target="../tags/tag390.xml"/><Relationship Id="rId58" Type="http://schemas.openxmlformats.org/officeDocument/2006/relationships/tags" Target="../tags/tag411.xml"/><Relationship Id="rId79" Type="http://schemas.openxmlformats.org/officeDocument/2006/relationships/tags" Target="../tags/tag432.xml"/><Relationship Id="rId102" Type="http://schemas.openxmlformats.org/officeDocument/2006/relationships/tags" Target="../tags/tag455.xml"/><Relationship Id="rId123" Type="http://schemas.openxmlformats.org/officeDocument/2006/relationships/tags" Target="../tags/tag476.xml"/><Relationship Id="rId144" Type="http://schemas.openxmlformats.org/officeDocument/2006/relationships/tags" Target="../tags/tag497.xml"/><Relationship Id="rId90" Type="http://schemas.openxmlformats.org/officeDocument/2006/relationships/tags" Target="../tags/tag443.xml"/><Relationship Id="rId165" Type="http://schemas.openxmlformats.org/officeDocument/2006/relationships/tags" Target="../tags/tag518.xml"/><Relationship Id="rId186" Type="http://schemas.openxmlformats.org/officeDocument/2006/relationships/image" Target="../media/image6.png"/><Relationship Id="rId27" Type="http://schemas.openxmlformats.org/officeDocument/2006/relationships/tags" Target="../tags/tag380.xml"/><Relationship Id="rId48" Type="http://schemas.openxmlformats.org/officeDocument/2006/relationships/tags" Target="../tags/tag401.xml"/><Relationship Id="rId69" Type="http://schemas.openxmlformats.org/officeDocument/2006/relationships/tags" Target="../tags/tag422.xml"/><Relationship Id="rId113" Type="http://schemas.openxmlformats.org/officeDocument/2006/relationships/tags" Target="../tags/tag466.xml"/><Relationship Id="rId134" Type="http://schemas.openxmlformats.org/officeDocument/2006/relationships/tags" Target="../tags/tag487.xml"/><Relationship Id="rId80" Type="http://schemas.openxmlformats.org/officeDocument/2006/relationships/tags" Target="../tags/tag433.xml"/><Relationship Id="rId155" Type="http://schemas.openxmlformats.org/officeDocument/2006/relationships/tags" Target="../tags/tag508.xml"/><Relationship Id="rId176" Type="http://schemas.openxmlformats.org/officeDocument/2006/relationships/tags" Target="../tags/tag529.xml"/><Relationship Id="rId17" Type="http://schemas.openxmlformats.org/officeDocument/2006/relationships/tags" Target="../tags/tag370.xml"/><Relationship Id="rId38" Type="http://schemas.openxmlformats.org/officeDocument/2006/relationships/tags" Target="../tags/tag391.xml"/><Relationship Id="rId59" Type="http://schemas.openxmlformats.org/officeDocument/2006/relationships/tags" Target="../tags/tag412.xml"/><Relationship Id="rId103" Type="http://schemas.openxmlformats.org/officeDocument/2006/relationships/tags" Target="../tags/tag456.xml"/><Relationship Id="rId124" Type="http://schemas.openxmlformats.org/officeDocument/2006/relationships/tags" Target="../tags/tag477.xml"/><Relationship Id="rId70" Type="http://schemas.openxmlformats.org/officeDocument/2006/relationships/tags" Target="../tags/tag423.xml"/><Relationship Id="rId91" Type="http://schemas.openxmlformats.org/officeDocument/2006/relationships/tags" Target="../tags/tag444.xml"/><Relationship Id="rId145" Type="http://schemas.openxmlformats.org/officeDocument/2006/relationships/tags" Target="../tags/tag498.xml"/><Relationship Id="rId166" Type="http://schemas.openxmlformats.org/officeDocument/2006/relationships/tags" Target="../tags/tag519.xml"/><Relationship Id="rId1" Type="http://schemas.openxmlformats.org/officeDocument/2006/relationships/tags" Target="../tags/tag354.xml"/><Relationship Id="rId28" Type="http://schemas.openxmlformats.org/officeDocument/2006/relationships/tags" Target="../tags/tag381.xml"/><Relationship Id="rId49" Type="http://schemas.openxmlformats.org/officeDocument/2006/relationships/tags" Target="../tags/tag402.xml"/><Relationship Id="rId114" Type="http://schemas.openxmlformats.org/officeDocument/2006/relationships/tags" Target="../tags/tag467.xml"/><Relationship Id="rId60" Type="http://schemas.openxmlformats.org/officeDocument/2006/relationships/tags" Target="../tags/tag413.xml"/><Relationship Id="rId81" Type="http://schemas.openxmlformats.org/officeDocument/2006/relationships/tags" Target="../tags/tag434.xml"/><Relationship Id="rId135" Type="http://schemas.openxmlformats.org/officeDocument/2006/relationships/tags" Target="../tags/tag488.xml"/><Relationship Id="rId156" Type="http://schemas.openxmlformats.org/officeDocument/2006/relationships/tags" Target="../tags/tag509.xml"/><Relationship Id="rId177" Type="http://schemas.openxmlformats.org/officeDocument/2006/relationships/tags" Target="../tags/tag530.xml"/></Relationships>
</file>

<file path=ppt/slides/_rels/slide4.xml.rels><?xml version="1.0" encoding="UTF-8" standalone="yes"?>
<Relationships xmlns="http://schemas.openxmlformats.org/package/2006/relationships"><Relationship Id="rId117" Type="http://schemas.openxmlformats.org/officeDocument/2006/relationships/tags" Target="../tags/tag654.xml"/><Relationship Id="rId21" Type="http://schemas.openxmlformats.org/officeDocument/2006/relationships/tags" Target="../tags/tag558.xml"/><Relationship Id="rId42" Type="http://schemas.openxmlformats.org/officeDocument/2006/relationships/tags" Target="../tags/tag579.xml"/><Relationship Id="rId63" Type="http://schemas.openxmlformats.org/officeDocument/2006/relationships/tags" Target="../tags/tag600.xml"/><Relationship Id="rId84" Type="http://schemas.openxmlformats.org/officeDocument/2006/relationships/tags" Target="../tags/tag621.xml"/><Relationship Id="rId138" Type="http://schemas.openxmlformats.org/officeDocument/2006/relationships/tags" Target="../tags/tag675.xml"/><Relationship Id="rId159" Type="http://schemas.openxmlformats.org/officeDocument/2006/relationships/tags" Target="../tags/tag696.xml"/><Relationship Id="rId170" Type="http://schemas.openxmlformats.org/officeDocument/2006/relationships/tags" Target="../tags/tag707.xml"/><Relationship Id="rId191" Type="http://schemas.openxmlformats.org/officeDocument/2006/relationships/tags" Target="../tags/tag728.xml"/><Relationship Id="rId205" Type="http://schemas.openxmlformats.org/officeDocument/2006/relationships/tags" Target="../tags/tag742.xml"/><Relationship Id="rId107" Type="http://schemas.openxmlformats.org/officeDocument/2006/relationships/tags" Target="../tags/tag644.xml"/><Relationship Id="rId11" Type="http://schemas.openxmlformats.org/officeDocument/2006/relationships/tags" Target="../tags/tag548.xml"/><Relationship Id="rId32" Type="http://schemas.openxmlformats.org/officeDocument/2006/relationships/tags" Target="../tags/tag569.xml"/><Relationship Id="rId53" Type="http://schemas.openxmlformats.org/officeDocument/2006/relationships/tags" Target="../tags/tag590.xml"/><Relationship Id="rId74" Type="http://schemas.openxmlformats.org/officeDocument/2006/relationships/tags" Target="../tags/tag611.xml"/><Relationship Id="rId128" Type="http://schemas.openxmlformats.org/officeDocument/2006/relationships/tags" Target="../tags/tag665.xml"/><Relationship Id="rId149" Type="http://schemas.openxmlformats.org/officeDocument/2006/relationships/tags" Target="../tags/tag686.xml"/><Relationship Id="rId5" Type="http://schemas.openxmlformats.org/officeDocument/2006/relationships/tags" Target="../tags/tag542.xml"/><Relationship Id="rId95" Type="http://schemas.openxmlformats.org/officeDocument/2006/relationships/tags" Target="../tags/tag632.xml"/><Relationship Id="rId160" Type="http://schemas.openxmlformats.org/officeDocument/2006/relationships/tags" Target="../tags/tag697.xml"/><Relationship Id="rId181" Type="http://schemas.openxmlformats.org/officeDocument/2006/relationships/tags" Target="../tags/tag718.xml"/><Relationship Id="rId216" Type="http://schemas.openxmlformats.org/officeDocument/2006/relationships/tags" Target="../tags/tag753.xml"/><Relationship Id="rId22" Type="http://schemas.openxmlformats.org/officeDocument/2006/relationships/tags" Target="../tags/tag559.xml"/><Relationship Id="rId43" Type="http://schemas.openxmlformats.org/officeDocument/2006/relationships/tags" Target="../tags/tag580.xml"/><Relationship Id="rId64" Type="http://schemas.openxmlformats.org/officeDocument/2006/relationships/tags" Target="../tags/tag601.xml"/><Relationship Id="rId118" Type="http://schemas.openxmlformats.org/officeDocument/2006/relationships/tags" Target="../tags/tag655.xml"/><Relationship Id="rId139" Type="http://schemas.openxmlformats.org/officeDocument/2006/relationships/tags" Target="../tags/tag676.xml"/><Relationship Id="rId85" Type="http://schemas.openxmlformats.org/officeDocument/2006/relationships/tags" Target="../tags/tag622.xml"/><Relationship Id="rId150" Type="http://schemas.openxmlformats.org/officeDocument/2006/relationships/tags" Target="../tags/tag687.xml"/><Relationship Id="rId171" Type="http://schemas.openxmlformats.org/officeDocument/2006/relationships/tags" Target="../tags/tag708.xml"/><Relationship Id="rId192" Type="http://schemas.openxmlformats.org/officeDocument/2006/relationships/tags" Target="../tags/tag729.xml"/><Relationship Id="rId206" Type="http://schemas.openxmlformats.org/officeDocument/2006/relationships/tags" Target="../tags/tag743.xml"/><Relationship Id="rId12" Type="http://schemas.openxmlformats.org/officeDocument/2006/relationships/tags" Target="../tags/tag549.xml"/><Relationship Id="rId33" Type="http://schemas.openxmlformats.org/officeDocument/2006/relationships/tags" Target="../tags/tag570.xml"/><Relationship Id="rId108" Type="http://schemas.openxmlformats.org/officeDocument/2006/relationships/tags" Target="../tags/tag645.xml"/><Relationship Id="rId129" Type="http://schemas.openxmlformats.org/officeDocument/2006/relationships/tags" Target="../tags/tag666.xml"/><Relationship Id="rId54" Type="http://schemas.openxmlformats.org/officeDocument/2006/relationships/tags" Target="../tags/tag591.xml"/><Relationship Id="rId75" Type="http://schemas.openxmlformats.org/officeDocument/2006/relationships/tags" Target="../tags/tag612.xml"/><Relationship Id="rId96" Type="http://schemas.openxmlformats.org/officeDocument/2006/relationships/tags" Target="../tags/tag633.xml"/><Relationship Id="rId140" Type="http://schemas.openxmlformats.org/officeDocument/2006/relationships/tags" Target="../tags/tag677.xml"/><Relationship Id="rId161" Type="http://schemas.openxmlformats.org/officeDocument/2006/relationships/tags" Target="../tags/tag698.xml"/><Relationship Id="rId182" Type="http://schemas.openxmlformats.org/officeDocument/2006/relationships/tags" Target="../tags/tag719.xml"/><Relationship Id="rId217" Type="http://schemas.openxmlformats.org/officeDocument/2006/relationships/tags" Target="../tags/tag754.xml"/><Relationship Id="rId6" Type="http://schemas.openxmlformats.org/officeDocument/2006/relationships/tags" Target="../tags/tag543.xml"/><Relationship Id="rId23" Type="http://schemas.openxmlformats.org/officeDocument/2006/relationships/tags" Target="../tags/tag560.xml"/><Relationship Id="rId119" Type="http://schemas.openxmlformats.org/officeDocument/2006/relationships/tags" Target="../tags/tag656.xml"/><Relationship Id="rId44" Type="http://schemas.openxmlformats.org/officeDocument/2006/relationships/tags" Target="../tags/tag581.xml"/><Relationship Id="rId65" Type="http://schemas.openxmlformats.org/officeDocument/2006/relationships/tags" Target="../tags/tag602.xml"/><Relationship Id="rId86" Type="http://schemas.openxmlformats.org/officeDocument/2006/relationships/tags" Target="../tags/tag623.xml"/><Relationship Id="rId130" Type="http://schemas.openxmlformats.org/officeDocument/2006/relationships/tags" Target="../tags/tag667.xml"/><Relationship Id="rId151" Type="http://schemas.openxmlformats.org/officeDocument/2006/relationships/tags" Target="../tags/tag688.xml"/><Relationship Id="rId172" Type="http://schemas.openxmlformats.org/officeDocument/2006/relationships/tags" Target="../tags/tag709.xml"/><Relationship Id="rId193" Type="http://schemas.openxmlformats.org/officeDocument/2006/relationships/tags" Target="../tags/tag730.xml"/><Relationship Id="rId207" Type="http://schemas.openxmlformats.org/officeDocument/2006/relationships/tags" Target="../tags/tag744.xml"/><Relationship Id="rId13" Type="http://schemas.openxmlformats.org/officeDocument/2006/relationships/tags" Target="../tags/tag550.xml"/><Relationship Id="rId109" Type="http://schemas.openxmlformats.org/officeDocument/2006/relationships/tags" Target="../tags/tag646.xml"/><Relationship Id="rId34" Type="http://schemas.openxmlformats.org/officeDocument/2006/relationships/tags" Target="../tags/tag571.xml"/><Relationship Id="rId55" Type="http://schemas.openxmlformats.org/officeDocument/2006/relationships/tags" Target="../tags/tag592.xml"/><Relationship Id="rId76" Type="http://schemas.openxmlformats.org/officeDocument/2006/relationships/tags" Target="../tags/tag613.xml"/><Relationship Id="rId97" Type="http://schemas.openxmlformats.org/officeDocument/2006/relationships/tags" Target="../tags/tag634.xml"/><Relationship Id="rId120" Type="http://schemas.openxmlformats.org/officeDocument/2006/relationships/tags" Target="../tags/tag657.xml"/><Relationship Id="rId141" Type="http://schemas.openxmlformats.org/officeDocument/2006/relationships/tags" Target="../tags/tag678.xml"/><Relationship Id="rId7" Type="http://schemas.openxmlformats.org/officeDocument/2006/relationships/tags" Target="../tags/tag544.xml"/><Relationship Id="rId162" Type="http://schemas.openxmlformats.org/officeDocument/2006/relationships/tags" Target="../tags/tag699.xml"/><Relationship Id="rId183" Type="http://schemas.openxmlformats.org/officeDocument/2006/relationships/tags" Target="../tags/tag720.xml"/><Relationship Id="rId218" Type="http://schemas.openxmlformats.org/officeDocument/2006/relationships/tags" Target="../tags/tag755.xml"/><Relationship Id="rId24" Type="http://schemas.openxmlformats.org/officeDocument/2006/relationships/tags" Target="../tags/tag561.xml"/><Relationship Id="rId45" Type="http://schemas.openxmlformats.org/officeDocument/2006/relationships/tags" Target="../tags/tag582.xml"/><Relationship Id="rId66" Type="http://schemas.openxmlformats.org/officeDocument/2006/relationships/tags" Target="../tags/tag603.xml"/><Relationship Id="rId87" Type="http://schemas.openxmlformats.org/officeDocument/2006/relationships/tags" Target="../tags/tag624.xml"/><Relationship Id="rId110" Type="http://schemas.openxmlformats.org/officeDocument/2006/relationships/tags" Target="../tags/tag647.xml"/><Relationship Id="rId131" Type="http://schemas.openxmlformats.org/officeDocument/2006/relationships/tags" Target="../tags/tag668.xml"/><Relationship Id="rId152" Type="http://schemas.openxmlformats.org/officeDocument/2006/relationships/tags" Target="../tags/tag689.xml"/><Relationship Id="rId173" Type="http://schemas.openxmlformats.org/officeDocument/2006/relationships/tags" Target="../tags/tag710.xml"/><Relationship Id="rId194" Type="http://schemas.openxmlformats.org/officeDocument/2006/relationships/tags" Target="../tags/tag731.xml"/><Relationship Id="rId208" Type="http://schemas.openxmlformats.org/officeDocument/2006/relationships/tags" Target="../tags/tag745.xml"/><Relationship Id="rId14" Type="http://schemas.openxmlformats.org/officeDocument/2006/relationships/tags" Target="../tags/tag551.xml"/><Relationship Id="rId35" Type="http://schemas.openxmlformats.org/officeDocument/2006/relationships/tags" Target="../tags/tag572.xml"/><Relationship Id="rId56" Type="http://schemas.openxmlformats.org/officeDocument/2006/relationships/tags" Target="../tags/tag593.xml"/><Relationship Id="rId77" Type="http://schemas.openxmlformats.org/officeDocument/2006/relationships/tags" Target="../tags/tag614.xml"/><Relationship Id="rId100" Type="http://schemas.openxmlformats.org/officeDocument/2006/relationships/tags" Target="../tags/tag637.xml"/><Relationship Id="rId8" Type="http://schemas.openxmlformats.org/officeDocument/2006/relationships/tags" Target="../tags/tag545.xml"/><Relationship Id="rId51" Type="http://schemas.openxmlformats.org/officeDocument/2006/relationships/tags" Target="../tags/tag588.xml"/><Relationship Id="rId72" Type="http://schemas.openxmlformats.org/officeDocument/2006/relationships/tags" Target="../tags/tag609.xml"/><Relationship Id="rId93" Type="http://schemas.openxmlformats.org/officeDocument/2006/relationships/tags" Target="../tags/tag630.xml"/><Relationship Id="rId98" Type="http://schemas.openxmlformats.org/officeDocument/2006/relationships/tags" Target="../tags/tag635.xml"/><Relationship Id="rId121" Type="http://schemas.openxmlformats.org/officeDocument/2006/relationships/tags" Target="../tags/tag658.xml"/><Relationship Id="rId142" Type="http://schemas.openxmlformats.org/officeDocument/2006/relationships/tags" Target="../tags/tag679.xml"/><Relationship Id="rId163" Type="http://schemas.openxmlformats.org/officeDocument/2006/relationships/tags" Target="../tags/tag700.xml"/><Relationship Id="rId184" Type="http://schemas.openxmlformats.org/officeDocument/2006/relationships/tags" Target="../tags/tag721.xml"/><Relationship Id="rId189" Type="http://schemas.openxmlformats.org/officeDocument/2006/relationships/tags" Target="../tags/tag726.xml"/><Relationship Id="rId219" Type="http://schemas.openxmlformats.org/officeDocument/2006/relationships/tags" Target="../tags/tag756.xml"/><Relationship Id="rId3" Type="http://schemas.openxmlformats.org/officeDocument/2006/relationships/tags" Target="../tags/tag540.xml"/><Relationship Id="rId214" Type="http://schemas.openxmlformats.org/officeDocument/2006/relationships/tags" Target="../tags/tag751.xml"/><Relationship Id="rId25" Type="http://schemas.openxmlformats.org/officeDocument/2006/relationships/tags" Target="../tags/tag562.xml"/><Relationship Id="rId46" Type="http://schemas.openxmlformats.org/officeDocument/2006/relationships/tags" Target="../tags/tag583.xml"/><Relationship Id="rId67" Type="http://schemas.openxmlformats.org/officeDocument/2006/relationships/tags" Target="../tags/tag604.xml"/><Relationship Id="rId116" Type="http://schemas.openxmlformats.org/officeDocument/2006/relationships/tags" Target="../tags/tag653.xml"/><Relationship Id="rId137" Type="http://schemas.openxmlformats.org/officeDocument/2006/relationships/tags" Target="../tags/tag674.xml"/><Relationship Id="rId158" Type="http://schemas.openxmlformats.org/officeDocument/2006/relationships/tags" Target="../tags/tag695.xml"/><Relationship Id="rId20" Type="http://schemas.openxmlformats.org/officeDocument/2006/relationships/tags" Target="../tags/tag557.xml"/><Relationship Id="rId41" Type="http://schemas.openxmlformats.org/officeDocument/2006/relationships/tags" Target="../tags/tag578.xml"/><Relationship Id="rId62" Type="http://schemas.openxmlformats.org/officeDocument/2006/relationships/tags" Target="../tags/tag599.xml"/><Relationship Id="rId83" Type="http://schemas.openxmlformats.org/officeDocument/2006/relationships/tags" Target="../tags/tag620.xml"/><Relationship Id="rId88" Type="http://schemas.openxmlformats.org/officeDocument/2006/relationships/tags" Target="../tags/tag625.xml"/><Relationship Id="rId111" Type="http://schemas.openxmlformats.org/officeDocument/2006/relationships/tags" Target="../tags/tag648.xml"/><Relationship Id="rId132" Type="http://schemas.openxmlformats.org/officeDocument/2006/relationships/tags" Target="../tags/tag669.xml"/><Relationship Id="rId153" Type="http://schemas.openxmlformats.org/officeDocument/2006/relationships/tags" Target="../tags/tag690.xml"/><Relationship Id="rId174" Type="http://schemas.openxmlformats.org/officeDocument/2006/relationships/tags" Target="../tags/tag711.xml"/><Relationship Id="rId179" Type="http://schemas.openxmlformats.org/officeDocument/2006/relationships/tags" Target="../tags/tag716.xml"/><Relationship Id="rId195" Type="http://schemas.openxmlformats.org/officeDocument/2006/relationships/tags" Target="../tags/tag732.xml"/><Relationship Id="rId209" Type="http://schemas.openxmlformats.org/officeDocument/2006/relationships/tags" Target="../tags/tag746.xml"/><Relationship Id="rId190" Type="http://schemas.openxmlformats.org/officeDocument/2006/relationships/tags" Target="../tags/tag727.xml"/><Relationship Id="rId204" Type="http://schemas.openxmlformats.org/officeDocument/2006/relationships/tags" Target="../tags/tag741.xml"/><Relationship Id="rId220" Type="http://schemas.openxmlformats.org/officeDocument/2006/relationships/tags" Target="../tags/tag757.xml"/><Relationship Id="rId15" Type="http://schemas.openxmlformats.org/officeDocument/2006/relationships/tags" Target="../tags/tag552.xml"/><Relationship Id="rId36" Type="http://schemas.openxmlformats.org/officeDocument/2006/relationships/tags" Target="../tags/tag573.xml"/><Relationship Id="rId57" Type="http://schemas.openxmlformats.org/officeDocument/2006/relationships/tags" Target="../tags/tag594.xml"/><Relationship Id="rId106" Type="http://schemas.openxmlformats.org/officeDocument/2006/relationships/tags" Target="../tags/tag643.xml"/><Relationship Id="rId127" Type="http://schemas.openxmlformats.org/officeDocument/2006/relationships/tags" Target="../tags/tag664.xml"/><Relationship Id="rId10" Type="http://schemas.openxmlformats.org/officeDocument/2006/relationships/tags" Target="../tags/tag547.xml"/><Relationship Id="rId31" Type="http://schemas.openxmlformats.org/officeDocument/2006/relationships/tags" Target="../tags/tag568.xml"/><Relationship Id="rId52" Type="http://schemas.openxmlformats.org/officeDocument/2006/relationships/tags" Target="../tags/tag589.xml"/><Relationship Id="rId73" Type="http://schemas.openxmlformats.org/officeDocument/2006/relationships/tags" Target="../tags/tag610.xml"/><Relationship Id="rId78" Type="http://schemas.openxmlformats.org/officeDocument/2006/relationships/tags" Target="../tags/tag615.xml"/><Relationship Id="rId94" Type="http://schemas.openxmlformats.org/officeDocument/2006/relationships/tags" Target="../tags/tag631.xml"/><Relationship Id="rId99" Type="http://schemas.openxmlformats.org/officeDocument/2006/relationships/tags" Target="../tags/tag636.xml"/><Relationship Id="rId101" Type="http://schemas.openxmlformats.org/officeDocument/2006/relationships/tags" Target="../tags/tag638.xml"/><Relationship Id="rId122" Type="http://schemas.openxmlformats.org/officeDocument/2006/relationships/tags" Target="../tags/tag659.xml"/><Relationship Id="rId143" Type="http://schemas.openxmlformats.org/officeDocument/2006/relationships/tags" Target="../tags/tag680.xml"/><Relationship Id="rId148" Type="http://schemas.openxmlformats.org/officeDocument/2006/relationships/tags" Target="../tags/tag685.xml"/><Relationship Id="rId164" Type="http://schemas.openxmlformats.org/officeDocument/2006/relationships/tags" Target="../tags/tag701.xml"/><Relationship Id="rId169" Type="http://schemas.openxmlformats.org/officeDocument/2006/relationships/tags" Target="../tags/tag706.xml"/><Relationship Id="rId185" Type="http://schemas.openxmlformats.org/officeDocument/2006/relationships/tags" Target="../tags/tag722.xml"/><Relationship Id="rId4" Type="http://schemas.openxmlformats.org/officeDocument/2006/relationships/tags" Target="../tags/tag541.xml"/><Relationship Id="rId9" Type="http://schemas.openxmlformats.org/officeDocument/2006/relationships/tags" Target="../tags/tag546.xml"/><Relationship Id="rId180" Type="http://schemas.openxmlformats.org/officeDocument/2006/relationships/tags" Target="../tags/tag717.xml"/><Relationship Id="rId210" Type="http://schemas.openxmlformats.org/officeDocument/2006/relationships/tags" Target="../tags/tag747.xml"/><Relationship Id="rId215" Type="http://schemas.openxmlformats.org/officeDocument/2006/relationships/tags" Target="../tags/tag752.xml"/><Relationship Id="rId26" Type="http://schemas.openxmlformats.org/officeDocument/2006/relationships/tags" Target="../tags/tag563.xml"/><Relationship Id="rId47" Type="http://schemas.openxmlformats.org/officeDocument/2006/relationships/tags" Target="../tags/tag584.xml"/><Relationship Id="rId68" Type="http://schemas.openxmlformats.org/officeDocument/2006/relationships/tags" Target="../tags/tag605.xml"/><Relationship Id="rId89" Type="http://schemas.openxmlformats.org/officeDocument/2006/relationships/tags" Target="../tags/tag626.xml"/><Relationship Id="rId112" Type="http://schemas.openxmlformats.org/officeDocument/2006/relationships/tags" Target="../tags/tag649.xml"/><Relationship Id="rId133" Type="http://schemas.openxmlformats.org/officeDocument/2006/relationships/tags" Target="../tags/tag670.xml"/><Relationship Id="rId154" Type="http://schemas.openxmlformats.org/officeDocument/2006/relationships/tags" Target="../tags/tag691.xml"/><Relationship Id="rId175" Type="http://schemas.openxmlformats.org/officeDocument/2006/relationships/tags" Target="../tags/tag712.xml"/><Relationship Id="rId196" Type="http://schemas.openxmlformats.org/officeDocument/2006/relationships/tags" Target="../tags/tag733.xml"/><Relationship Id="rId200" Type="http://schemas.openxmlformats.org/officeDocument/2006/relationships/tags" Target="../tags/tag737.xml"/><Relationship Id="rId16" Type="http://schemas.openxmlformats.org/officeDocument/2006/relationships/tags" Target="../tags/tag553.xml"/><Relationship Id="rId221" Type="http://schemas.openxmlformats.org/officeDocument/2006/relationships/tags" Target="../tags/tag758.xml"/><Relationship Id="rId37" Type="http://schemas.openxmlformats.org/officeDocument/2006/relationships/tags" Target="../tags/tag574.xml"/><Relationship Id="rId58" Type="http://schemas.openxmlformats.org/officeDocument/2006/relationships/tags" Target="../tags/tag595.xml"/><Relationship Id="rId79" Type="http://schemas.openxmlformats.org/officeDocument/2006/relationships/tags" Target="../tags/tag616.xml"/><Relationship Id="rId102" Type="http://schemas.openxmlformats.org/officeDocument/2006/relationships/tags" Target="../tags/tag639.xml"/><Relationship Id="rId123" Type="http://schemas.openxmlformats.org/officeDocument/2006/relationships/tags" Target="../tags/tag660.xml"/><Relationship Id="rId144" Type="http://schemas.openxmlformats.org/officeDocument/2006/relationships/tags" Target="../tags/tag681.xml"/><Relationship Id="rId90" Type="http://schemas.openxmlformats.org/officeDocument/2006/relationships/tags" Target="../tags/tag627.xml"/><Relationship Id="rId165" Type="http://schemas.openxmlformats.org/officeDocument/2006/relationships/tags" Target="../tags/tag702.xml"/><Relationship Id="rId186" Type="http://schemas.openxmlformats.org/officeDocument/2006/relationships/tags" Target="../tags/tag723.xml"/><Relationship Id="rId211" Type="http://schemas.openxmlformats.org/officeDocument/2006/relationships/tags" Target="../tags/tag748.xml"/><Relationship Id="rId27" Type="http://schemas.openxmlformats.org/officeDocument/2006/relationships/tags" Target="../tags/tag564.xml"/><Relationship Id="rId48" Type="http://schemas.openxmlformats.org/officeDocument/2006/relationships/tags" Target="../tags/tag585.xml"/><Relationship Id="rId69" Type="http://schemas.openxmlformats.org/officeDocument/2006/relationships/tags" Target="../tags/tag606.xml"/><Relationship Id="rId113" Type="http://schemas.openxmlformats.org/officeDocument/2006/relationships/tags" Target="../tags/tag650.xml"/><Relationship Id="rId134" Type="http://schemas.openxmlformats.org/officeDocument/2006/relationships/tags" Target="../tags/tag671.xml"/><Relationship Id="rId80" Type="http://schemas.openxmlformats.org/officeDocument/2006/relationships/tags" Target="../tags/tag617.xml"/><Relationship Id="rId155" Type="http://schemas.openxmlformats.org/officeDocument/2006/relationships/tags" Target="../tags/tag692.xml"/><Relationship Id="rId176" Type="http://schemas.openxmlformats.org/officeDocument/2006/relationships/tags" Target="../tags/tag713.xml"/><Relationship Id="rId197" Type="http://schemas.openxmlformats.org/officeDocument/2006/relationships/tags" Target="../tags/tag734.xml"/><Relationship Id="rId201" Type="http://schemas.openxmlformats.org/officeDocument/2006/relationships/tags" Target="../tags/tag738.xml"/><Relationship Id="rId222" Type="http://schemas.openxmlformats.org/officeDocument/2006/relationships/tags" Target="../tags/tag759.xml"/><Relationship Id="rId17" Type="http://schemas.openxmlformats.org/officeDocument/2006/relationships/tags" Target="../tags/tag554.xml"/><Relationship Id="rId38" Type="http://schemas.openxmlformats.org/officeDocument/2006/relationships/tags" Target="../tags/tag575.xml"/><Relationship Id="rId59" Type="http://schemas.openxmlformats.org/officeDocument/2006/relationships/tags" Target="../tags/tag596.xml"/><Relationship Id="rId103" Type="http://schemas.openxmlformats.org/officeDocument/2006/relationships/tags" Target="../tags/tag640.xml"/><Relationship Id="rId124" Type="http://schemas.openxmlformats.org/officeDocument/2006/relationships/tags" Target="../tags/tag661.xml"/><Relationship Id="rId70" Type="http://schemas.openxmlformats.org/officeDocument/2006/relationships/tags" Target="../tags/tag607.xml"/><Relationship Id="rId91" Type="http://schemas.openxmlformats.org/officeDocument/2006/relationships/tags" Target="../tags/tag628.xml"/><Relationship Id="rId145" Type="http://schemas.openxmlformats.org/officeDocument/2006/relationships/tags" Target="../tags/tag682.xml"/><Relationship Id="rId166" Type="http://schemas.openxmlformats.org/officeDocument/2006/relationships/tags" Target="../tags/tag703.xml"/><Relationship Id="rId187" Type="http://schemas.openxmlformats.org/officeDocument/2006/relationships/tags" Target="../tags/tag724.xml"/><Relationship Id="rId1" Type="http://schemas.openxmlformats.org/officeDocument/2006/relationships/tags" Target="../tags/tag538.xml"/><Relationship Id="rId212" Type="http://schemas.openxmlformats.org/officeDocument/2006/relationships/tags" Target="../tags/tag749.xml"/><Relationship Id="rId28" Type="http://schemas.openxmlformats.org/officeDocument/2006/relationships/tags" Target="../tags/tag565.xml"/><Relationship Id="rId49" Type="http://schemas.openxmlformats.org/officeDocument/2006/relationships/tags" Target="../tags/tag586.xml"/><Relationship Id="rId114" Type="http://schemas.openxmlformats.org/officeDocument/2006/relationships/tags" Target="../tags/tag651.xml"/><Relationship Id="rId60" Type="http://schemas.openxmlformats.org/officeDocument/2006/relationships/tags" Target="../tags/tag597.xml"/><Relationship Id="rId81" Type="http://schemas.openxmlformats.org/officeDocument/2006/relationships/tags" Target="../tags/tag618.xml"/><Relationship Id="rId135" Type="http://schemas.openxmlformats.org/officeDocument/2006/relationships/tags" Target="../tags/tag672.xml"/><Relationship Id="rId156" Type="http://schemas.openxmlformats.org/officeDocument/2006/relationships/tags" Target="../tags/tag693.xml"/><Relationship Id="rId177" Type="http://schemas.openxmlformats.org/officeDocument/2006/relationships/tags" Target="../tags/tag714.xml"/><Relationship Id="rId198" Type="http://schemas.openxmlformats.org/officeDocument/2006/relationships/tags" Target="../tags/tag735.xml"/><Relationship Id="rId202" Type="http://schemas.openxmlformats.org/officeDocument/2006/relationships/tags" Target="../tags/tag739.xml"/><Relationship Id="rId223" Type="http://schemas.openxmlformats.org/officeDocument/2006/relationships/slideLayout" Target="../slideLayouts/slideLayout2.xml"/><Relationship Id="rId18" Type="http://schemas.openxmlformats.org/officeDocument/2006/relationships/tags" Target="../tags/tag555.xml"/><Relationship Id="rId39" Type="http://schemas.openxmlformats.org/officeDocument/2006/relationships/tags" Target="../tags/tag576.xml"/><Relationship Id="rId50" Type="http://schemas.openxmlformats.org/officeDocument/2006/relationships/tags" Target="../tags/tag587.xml"/><Relationship Id="rId104" Type="http://schemas.openxmlformats.org/officeDocument/2006/relationships/tags" Target="../tags/tag641.xml"/><Relationship Id="rId125" Type="http://schemas.openxmlformats.org/officeDocument/2006/relationships/tags" Target="../tags/tag662.xml"/><Relationship Id="rId146" Type="http://schemas.openxmlformats.org/officeDocument/2006/relationships/tags" Target="../tags/tag683.xml"/><Relationship Id="rId167" Type="http://schemas.openxmlformats.org/officeDocument/2006/relationships/tags" Target="../tags/tag704.xml"/><Relationship Id="rId188" Type="http://schemas.openxmlformats.org/officeDocument/2006/relationships/tags" Target="../tags/tag725.xml"/><Relationship Id="rId71" Type="http://schemas.openxmlformats.org/officeDocument/2006/relationships/tags" Target="../tags/tag608.xml"/><Relationship Id="rId92" Type="http://schemas.openxmlformats.org/officeDocument/2006/relationships/tags" Target="../tags/tag629.xml"/><Relationship Id="rId213" Type="http://schemas.openxmlformats.org/officeDocument/2006/relationships/tags" Target="../tags/tag750.xml"/><Relationship Id="rId2" Type="http://schemas.openxmlformats.org/officeDocument/2006/relationships/tags" Target="../tags/tag539.xml"/><Relationship Id="rId29" Type="http://schemas.openxmlformats.org/officeDocument/2006/relationships/tags" Target="../tags/tag566.xml"/><Relationship Id="rId40" Type="http://schemas.openxmlformats.org/officeDocument/2006/relationships/tags" Target="../tags/tag577.xml"/><Relationship Id="rId115" Type="http://schemas.openxmlformats.org/officeDocument/2006/relationships/tags" Target="../tags/tag652.xml"/><Relationship Id="rId136" Type="http://schemas.openxmlformats.org/officeDocument/2006/relationships/tags" Target="../tags/tag673.xml"/><Relationship Id="rId157" Type="http://schemas.openxmlformats.org/officeDocument/2006/relationships/tags" Target="../tags/tag694.xml"/><Relationship Id="rId178" Type="http://schemas.openxmlformats.org/officeDocument/2006/relationships/tags" Target="../tags/tag715.xml"/><Relationship Id="rId61" Type="http://schemas.openxmlformats.org/officeDocument/2006/relationships/tags" Target="../tags/tag598.xml"/><Relationship Id="rId82" Type="http://schemas.openxmlformats.org/officeDocument/2006/relationships/tags" Target="../tags/tag619.xml"/><Relationship Id="rId199" Type="http://schemas.openxmlformats.org/officeDocument/2006/relationships/tags" Target="../tags/tag736.xml"/><Relationship Id="rId203" Type="http://schemas.openxmlformats.org/officeDocument/2006/relationships/tags" Target="../tags/tag740.xml"/><Relationship Id="rId19" Type="http://schemas.openxmlformats.org/officeDocument/2006/relationships/tags" Target="../tags/tag556.xml"/><Relationship Id="rId224" Type="http://schemas.openxmlformats.org/officeDocument/2006/relationships/image" Target="../media/image7.png"/><Relationship Id="rId30" Type="http://schemas.openxmlformats.org/officeDocument/2006/relationships/tags" Target="../tags/tag567.xml"/><Relationship Id="rId105" Type="http://schemas.openxmlformats.org/officeDocument/2006/relationships/tags" Target="../tags/tag642.xml"/><Relationship Id="rId126" Type="http://schemas.openxmlformats.org/officeDocument/2006/relationships/tags" Target="../tags/tag663.xml"/><Relationship Id="rId147" Type="http://schemas.openxmlformats.org/officeDocument/2006/relationships/tags" Target="../tags/tag684.xml"/><Relationship Id="rId168" Type="http://schemas.openxmlformats.org/officeDocument/2006/relationships/tags" Target="../tags/tag705.xml"/></Relationships>
</file>

<file path=ppt/slides/_rels/slide5.xml.rels><?xml version="1.0" encoding="UTF-8" standalone="yes"?>
<Relationships xmlns="http://schemas.openxmlformats.org/package/2006/relationships"><Relationship Id="rId117" Type="http://schemas.openxmlformats.org/officeDocument/2006/relationships/tags" Target="../tags/tag876.xml"/><Relationship Id="rId21" Type="http://schemas.openxmlformats.org/officeDocument/2006/relationships/tags" Target="../tags/tag780.xml"/><Relationship Id="rId42" Type="http://schemas.openxmlformats.org/officeDocument/2006/relationships/tags" Target="../tags/tag801.xml"/><Relationship Id="rId63" Type="http://schemas.openxmlformats.org/officeDocument/2006/relationships/tags" Target="../tags/tag822.xml"/><Relationship Id="rId84" Type="http://schemas.openxmlformats.org/officeDocument/2006/relationships/tags" Target="../tags/tag843.xml"/><Relationship Id="rId138" Type="http://schemas.openxmlformats.org/officeDocument/2006/relationships/tags" Target="../tags/tag897.xml"/><Relationship Id="rId159" Type="http://schemas.openxmlformats.org/officeDocument/2006/relationships/tags" Target="../tags/tag918.xml"/><Relationship Id="rId170" Type="http://schemas.openxmlformats.org/officeDocument/2006/relationships/tags" Target="../tags/tag929.xml"/><Relationship Id="rId107" Type="http://schemas.openxmlformats.org/officeDocument/2006/relationships/tags" Target="../tags/tag866.xml"/><Relationship Id="rId11" Type="http://schemas.openxmlformats.org/officeDocument/2006/relationships/tags" Target="../tags/tag770.xml"/><Relationship Id="rId32" Type="http://schemas.openxmlformats.org/officeDocument/2006/relationships/tags" Target="../tags/tag791.xml"/><Relationship Id="rId53" Type="http://schemas.openxmlformats.org/officeDocument/2006/relationships/tags" Target="../tags/tag812.xml"/><Relationship Id="rId74" Type="http://schemas.openxmlformats.org/officeDocument/2006/relationships/tags" Target="../tags/tag833.xml"/><Relationship Id="rId128" Type="http://schemas.openxmlformats.org/officeDocument/2006/relationships/tags" Target="../tags/tag887.xml"/><Relationship Id="rId149" Type="http://schemas.openxmlformats.org/officeDocument/2006/relationships/tags" Target="../tags/tag908.xml"/><Relationship Id="rId5" Type="http://schemas.openxmlformats.org/officeDocument/2006/relationships/tags" Target="../tags/tag764.xml"/><Relationship Id="rId95" Type="http://schemas.openxmlformats.org/officeDocument/2006/relationships/tags" Target="../tags/tag854.xml"/><Relationship Id="rId160" Type="http://schemas.openxmlformats.org/officeDocument/2006/relationships/tags" Target="../tags/tag919.xml"/><Relationship Id="rId22" Type="http://schemas.openxmlformats.org/officeDocument/2006/relationships/tags" Target="../tags/tag781.xml"/><Relationship Id="rId43" Type="http://schemas.openxmlformats.org/officeDocument/2006/relationships/tags" Target="../tags/tag802.xml"/><Relationship Id="rId64" Type="http://schemas.openxmlformats.org/officeDocument/2006/relationships/tags" Target="../tags/tag823.xml"/><Relationship Id="rId118" Type="http://schemas.openxmlformats.org/officeDocument/2006/relationships/tags" Target="../tags/tag877.xml"/><Relationship Id="rId139" Type="http://schemas.openxmlformats.org/officeDocument/2006/relationships/tags" Target="../tags/tag898.xml"/><Relationship Id="rId85" Type="http://schemas.openxmlformats.org/officeDocument/2006/relationships/tags" Target="../tags/tag844.xml"/><Relationship Id="rId150" Type="http://schemas.openxmlformats.org/officeDocument/2006/relationships/tags" Target="../tags/tag909.xml"/><Relationship Id="rId171" Type="http://schemas.openxmlformats.org/officeDocument/2006/relationships/tags" Target="../tags/tag930.xml"/><Relationship Id="rId12" Type="http://schemas.openxmlformats.org/officeDocument/2006/relationships/tags" Target="../tags/tag771.xml"/><Relationship Id="rId33" Type="http://schemas.openxmlformats.org/officeDocument/2006/relationships/tags" Target="../tags/tag792.xml"/><Relationship Id="rId108" Type="http://schemas.openxmlformats.org/officeDocument/2006/relationships/tags" Target="../tags/tag867.xml"/><Relationship Id="rId129" Type="http://schemas.openxmlformats.org/officeDocument/2006/relationships/tags" Target="../tags/tag888.xml"/><Relationship Id="rId54" Type="http://schemas.openxmlformats.org/officeDocument/2006/relationships/tags" Target="../tags/tag813.xml"/><Relationship Id="rId75" Type="http://schemas.openxmlformats.org/officeDocument/2006/relationships/tags" Target="../tags/tag834.xml"/><Relationship Id="rId96" Type="http://schemas.openxmlformats.org/officeDocument/2006/relationships/tags" Target="../tags/tag855.xml"/><Relationship Id="rId140" Type="http://schemas.openxmlformats.org/officeDocument/2006/relationships/tags" Target="../tags/tag899.xml"/><Relationship Id="rId161" Type="http://schemas.openxmlformats.org/officeDocument/2006/relationships/tags" Target="../tags/tag920.xml"/><Relationship Id="rId6" Type="http://schemas.openxmlformats.org/officeDocument/2006/relationships/tags" Target="../tags/tag765.xml"/><Relationship Id="rId23" Type="http://schemas.openxmlformats.org/officeDocument/2006/relationships/tags" Target="../tags/tag782.xml"/><Relationship Id="rId28" Type="http://schemas.openxmlformats.org/officeDocument/2006/relationships/tags" Target="../tags/tag787.xml"/><Relationship Id="rId49" Type="http://schemas.openxmlformats.org/officeDocument/2006/relationships/tags" Target="../tags/tag808.xml"/><Relationship Id="rId114" Type="http://schemas.openxmlformats.org/officeDocument/2006/relationships/tags" Target="../tags/tag873.xml"/><Relationship Id="rId119" Type="http://schemas.openxmlformats.org/officeDocument/2006/relationships/tags" Target="../tags/tag878.xml"/><Relationship Id="rId44" Type="http://schemas.openxmlformats.org/officeDocument/2006/relationships/tags" Target="../tags/tag803.xml"/><Relationship Id="rId60" Type="http://schemas.openxmlformats.org/officeDocument/2006/relationships/tags" Target="../tags/tag819.xml"/><Relationship Id="rId65" Type="http://schemas.openxmlformats.org/officeDocument/2006/relationships/tags" Target="../tags/tag824.xml"/><Relationship Id="rId81" Type="http://schemas.openxmlformats.org/officeDocument/2006/relationships/tags" Target="../tags/tag840.xml"/><Relationship Id="rId86" Type="http://schemas.openxmlformats.org/officeDocument/2006/relationships/tags" Target="../tags/tag845.xml"/><Relationship Id="rId130" Type="http://schemas.openxmlformats.org/officeDocument/2006/relationships/tags" Target="../tags/tag889.xml"/><Relationship Id="rId135" Type="http://schemas.openxmlformats.org/officeDocument/2006/relationships/tags" Target="../tags/tag894.xml"/><Relationship Id="rId151" Type="http://schemas.openxmlformats.org/officeDocument/2006/relationships/tags" Target="../tags/tag910.xml"/><Relationship Id="rId156" Type="http://schemas.openxmlformats.org/officeDocument/2006/relationships/tags" Target="../tags/tag915.xml"/><Relationship Id="rId177" Type="http://schemas.openxmlformats.org/officeDocument/2006/relationships/tags" Target="../tags/tag936.xml"/><Relationship Id="rId172" Type="http://schemas.openxmlformats.org/officeDocument/2006/relationships/tags" Target="../tags/tag931.xml"/><Relationship Id="rId13" Type="http://schemas.openxmlformats.org/officeDocument/2006/relationships/tags" Target="../tags/tag772.xml"/><Relationship Id="rId18" Type="http://schemas.openxmlformats.org/officeDocument/2006/relationships/tags" Target="../tags/tag777.xml"/><Relationship Id="rId39" Type="http://schemas.openxmlformats.org/officeDocument/2006/relationships/tags" Target="../tags/tag798.xml"/><Relationship Id="rId109" Type="http://schemas.openxmlformats.org/officeDocument/2006/relationships/tags" Target="../tags/tag868.xml"/><Relationship Id="rId34" Type="http://schemas.openxmlformats.org/officeDocument/2006/relationships/tags" Target="../tags/tag793.xml"/><Relationship Id="rId50" Type="http://schemas.openxmlformats.org/officeDocument/2006/relationships/tags" Target="../tags/tag809.xml"/><Relationship Id="rId55" Type="http://schemas.openxmlformats.org/officeDocument/2006/relationships/tags" Target="../tags/tag814.xml"/><Relationship Id="rId76" Type="http://schemas.openxmlformats.org/officeDocument/2006/relationships/tags" Target="../tags/tag835.xml"/><Relationship Id="rId97" Type="http://schemas.openxmlformats.org/officeDocument/2006/relationships/tags" Target="../tags/tag856.xml"/><Relationship Id="rId104" Type="http://schemas.openxmlformats.org/officeDocument/2006/relationships/tags" Target="../tags/tag863.xml"/><Relationship Id="rId120" Type="http://schemas.openxmlformats.org/officeDocument/2006/relationships/tags" Target="../tags/tag879.xml"/><Relationship Id="rId125" Type="http://schemas.openxmlformats.org/officeDocument/2006/relationships/tags" Target="../tags/tag884.xml"/><Relationship Id="rId141" Type="http://schemas.openxmlformats.org/officeDocument/2006/relationships/tags" Target="../tags/tag900.xml"/><Relationship Id="rId146" Type="http://schemas.openxmlformats.org/officeDocument/2006/relationships/tags" Target="../tags/tag905.xml"/><Relationship Id="rId167" Type="http://schemas.openxmlformats.org/officeDocument/2006/relationships/tags" Target="../tags/tag926.xml"/><Relationship Id="rId7" Type="http://schemas.openxmlformats.org/officeDocument/2006/relationships/tags" Target="../tags/tag766.xml"/><Relationship Id="rId71" Type="http://schemas.openxmlformats.org/officeDocument/2006/relationships/tags" Target="../tags/tag830.xml"/><Relationship Id="rId92" Type="http://schemas.openxmlformats.org/officeDocument/2006/relationships/tags" Target="../tags/tag851.xml"/><Relationship Id="rId162" Type="http://schemas.openxmlformats.org/officeDocument/2006/relationships/tags" Target="../tags/tag921.xml"/><Relationship Id="rId2" Type="http://schemas.openxmlformats.org/officeDocument/2006/relationships/tags" Target="../tags/tag761.xml"/><Relationship Id="rId29" Type="http://schemas.openxmlformats.org/officeDocument/2006/relationships/tags" Target="../tags/tag788.xml"/><Relationship Id="rId24" Type="http://schemas.openxmlformats.org/officeDocument/2006/relationships/tags" Target="../tags/tag783.xml"/><Relationship Id="rId40" Type="http://schemas.openxmlformats.org/officeDocument/2006/relationships/tags" Target="../tags/tag799.xml"/><Relationship Id="rId45" Type="http://schemas.openxmlformats.org/officeDocument/2006/relationships/tags" Target="../tags/tag804.xml"/><Relationship Id="rId66" Type="http://schemas.openxmlformats.org/officeDocument/2006/relationships/tags" Target="../tags/tag825.xml"/><Relationship Id="rId87" Type="http://schemas.openxmlformats.org/officeDocument/2006/relationships/tags" Target="../tags/tag846.xml"/><Relationship Id="rId110" Type="http://schemas.openxmlformats.org/officeDocument/2006/relationships/tags" Target="../tags/tag869.xml"/><Relationship Id="rId115" Type="http://schemas.openxmlformats.org/officeDocument/2006/relationships/tags" Target="../tags/tag874.xml"/><Relationship Id="rId131" Type="http://schemas.openxmlformats.org/officeDocument/2006/relationships/tags" Target="../tags/tag890.xml"/><Relationship Id="rId136" Type="http://schemas.openxmlformats.org/officeDocument/2006/relationships/tags" Target="../tags/tag895.xml"/><Relationship Id="rId157" Type="http://schemas.openxmlformats.org/officeDocument/2006/relationships/tags" Target="../tags/tag916.xml"/><Relationship Id="rId178" Type="http://schemas.openxmlformats.org/officeDocument/2006/relationships/slideLayout" Target="../slideLayouts/slideLayout2.xml"/><Relationship Id="rId61" Type="http://schemas.openxmlformats.org/officeDocument/2006/relationships/tags" Target="../tags/tag820.xml"/><Relationship Id="rId82" Type="http://schemas.openxmlformats.org/officeDocument/2006/relationships/tags" Target="../tags/tag841.xml"/><Relationship Id="rId152" Type="http://schemas.openxmlformats.org/officeDocument/2006/relationships/tags" Target="../tags/tag911.xml"/><Relationship Id="rId173" Type="http://schemas.openxmlformats.org/officeDocument/2006/relationships/tags" Target="../tags/tag932.xml"/><Relationship Id="rId19" Type="http://schemas.openxmlformats.org/officeDocument/2006/relationships/tags" Target="../tags/tag778.xml"/><Relationship Id="rId14" Type="http://schemas.openxmlformats.org/officeDocument/2006/relationships/tags" Target="../tags/tag773.xml"/><Relationship Id="rId30" Type="http://schemas.openxmlformats.org/officeDocument/2006/relationships/tags" Target="../tags/tag789.xml"/><Relationship Id="rId35" Type="http://schemas.openxmlformats.org/officeDocument/2006/relationships/tags" Target="../tags/tag794.xml"/><Relationship Id="rId56" Type="http://schemas.openxmlformats.org/officeDocument/2006/relationships/tags" Target="../tags/tag815.xml"/><Relationship Id="rId77" Type="http://schemas.openxmlformats.org/officeDocument/2006/relationships/tags" Target="../tags/tag836.xml"/><Relationship Id="rId100" Type="http://schemas.openxmlformats.org/officeDocument/2006/relationships/tags" Target="../tags/tag859.xml"/><Relationship Id="rId105" Type="http://schemas.openxmlformats.org/officeDocument/2006/relationships/tags" Target="../tags/tag864.xml"/><Relationship Id="rId126" Type="http://schemas.openxmlformats.org/officeDocument/2006/relationships/tags" Target="../tags/tag885.xml"/><Relationship Id="rId147" Type="http://schemas.openxmlformats.org/officeDocument/2006/relationships/tags" Target="../tags/tag906.xml"/><Relationship Id="rId168" Type="http://schemas.openxmlformats.org/officeDocument/2006/relationships/tags" Target="../tags/tag927.xml"/><Relationship Id="rId8" Type="http://schemas.openxmlformats.org/officeDocument/2006/relationships/tags" Target="../tags/tag767.xml"/><Relationship Id="rId51" Type="http://schemas.openxmlformats.org/officeDocument/2006/relationships/tags" Target="../tags/tag810.xml"/><Relationship Id="rId72" Type="http://schemas.openxmlformats.org/officeDocument/2006/relationships/tags" Target="../tags/tag831.xml"/><Relationship Id="rId93" Type="http://schemas.openxmlformats.org/officeDocument/2006/relationships/tags" Target="../tags/tag852.xml"/><Relationship Id="rId98" Type="http://schemas.openxmlformats.org/officeDocument/2006/relationships/tags" Target="../tags/tag857.xml"/><Relationship Id="rId121" Type="http://schemas.openxmlformats.org/officeDocument/2006/relationships/tags" Target="../tags/tag880.xml"/><Relationship Id="rId142" Type="http://schemas.openxmlformats.org/officeDocument/2006/relationships/tags" Target="../tags/tag901.xml"/><Relationship Id="rId163" Type="http://schemas.openxmlformats.org/officeDocument/2006/relationships/tags" Target="../tags/tag922.xml"/><Relationship Id="rId3" Type="http://schemas.openxmlformats.org/officeDocument/2006/relationships/tags" Target="../tags/tag762.xml"/><Relationship Id="rId25" Type="http://schemas.openxmlformats.org/officeDocument/2006/relationships/tags" Target="../tags/tag784.xml"/><Relationship Id="rId46" Type="http://schemas.openxmlformats.org/officeDocument/2006/relationships/tags" Target="../tags/tag805.xml"/><Relationship Id="rId67" Type="http://schemas.openxmlformats.org/officeDocument/2006/relationships/tags" Target="../tags/tag826.xml"/><Relationship Id="rId116" Type="http://schemas.openxmlformats.org/officeDocument/2006/relationships/tags" Target="../tags/tag875.xml"/><Relationship Id="rId137" Type="http://schemas.openxmlformats.org/officeDocument/2006/relationships/tags" Target="../tags/tag896.xml"/><Relationship Id="rId158" Type="http://schemas.openxmlformats.org/officeDocument/2006/relationships/tags" Target="../tags/tag917.xml"/><Relationship Id="rId20" Type="http://schemas.openxmlformats.org/officeDocument/2006/relationships/tags" Target="../tags/tag779.xml"/><Relationship Id="rId41" Type="http://schemas.openxmlformats.org/officeDocument/2006/relationships/tags" Target="../tags/tag800.xml"/><Relationship Id="rId62" Type="http://schemas.openxmlformats.org/officeDocument/2006/relationships/tags" Target="../tags/tag821.xml"/><Relationship Id="rId83" Type="http://schemas.openxmlformats.org/officeDocument/2006/relationships/tags" Target="../tags/tag842.xml"/><Relationship Id="rId88" Type="http://schemas.openxmlformats.org/officeDocument/2006/relationships/tags" Target="../tags/tag847.xml"/><Relationship Id="rId111" Type="http://schemas.openxmlformats.org/officeDocument/2006/relationships/tags" Target="../tags/tag870.xml"/><Relationship Id="rId132" Type="http://schemas.openxmlformats.org/officeDocument/2006/relationships/tags" Target="../tags/tag891.xml"/><Relationship Id="rId153" Type="http://schemas.openxmlformats.org/officeDocument/2006/relationships/tags" Target="../tags/tag912.xml"/><Relationship Id="rId174" Type="http://schemas.openxmlformats.org/officeDocument/2006/relationships/tags" Target="../tags/tag933.xml"/><Relationship Id="rId179" Type="http://schemas.openxmlformats.org/officeDocument/2006/relationships/image" Target="../media/image8.png"/><Relationship Id="rId15" Type="http://schemas.openxmlformats.org/officeDocument/2006/relationships/tags" Target="../tags/tag774.xml"/><Relationship Id="rId36" Type="http://schemas.openxmlformats.org/officeDocument/2006/relationships/tags" Target="../tags/tag795.xml"/><Relationship Id="rId57" Type="http://schemas.openxmlformats.org/officeDocument/2006/relationships/tags" Target="../tags/tag816.xml"/><Relationship Id="rId106" Type="http://schemas.openxmlformats.org/officeDocument/2006/relationships/tags" Target="../tags/tag865.xml"/><Relationship Id="rId127" Type="http://schemas.openxmlformats.org/officeDocument/2006/relationships/tags" Target="../tags/tag886.xml"/><Relationship Id="rId10" Type="http://schemas.openxmlformats.org/officeDocument/2006/relationships/tags" Target="../tags/tag769.xml"/><Relationship Id="rId31" Type="http://schemas.openxmlformats.org/officeDocument/2006/relationships/tags" Target="../tags/tag790.xml"/><Relationship Id="rId52" Type="http://schemas.openxmlformats.org/officeDocument/2006/relationships/tags" Target="../tags/tag811.xml"/><Relationship Id="rId73" Type="http://schemas.openxmlformats.org/officeDocument/2006/relationships/tags" Target="../tags/tag832.xml"/><Relationship Id="rId78" Type="http://schemas.openxmlformats.org/officeDocument/2006/relationships/tags" Target="../tags/tag837.xml"/><Relationship Id="rId94" Type="http://schemas.openxmlformats.org/officeDocument/2006/relationships/tags" Target="../tags/tag853.xml"/><Relationship Id="rId99" Type="http://schemas.openxmlformats.org/officeDocument/2006/relationships/tags" Target="../tags/tag858.xml"/><Relationship Id="rId101" Type="http://schemas.openxmlformats.org/officeDocument/2006/relationships/tags" Target="../tags/tag860.xml"/><Relationship Id="rId122" Type="http://schemas.openxmlformats.org/officeDocument/2006/relationships/tags" Target="../tags/tag881.xml"/><Relationship Id="rId143" Type="http://schemas.openxmlformats.org/officeDocument/2006/relationships/tags" Target="../tags/tag902.xml"/><Relationship Id="rId148" Type="http://schemas.openxmlformats.org/officeDocument/2006/relationships/tags" Target="../tags/tag907.xml"/><Relationship Id="rId164" Type="http://schemas.openxmlformats.org/officeDocument/2006/relationships/tags" Target="../tags/tag923.xml"/><Relationship Id="rId169" Type="http://schemas.openxmlformats.org/officeDocument/2006/relationships/tags" Target="../tags/tag928.xml"/><Relationship Id="rId4" Type="http://schemas.openxmlformats.org/officeDocument/2006/relationships/tags" Target="../tags/tag763.xml"/><Relationship Id="rId9" Type="http://schemas.openxmlformats.org/officeDocument/2006/relationships/tags" Target="../tags/tag768.xml"/><Relationship Id="rId26" Type="http://schemas.openxmlformats.org/officeDocument/2006/relationships/tags" Target="../tags/tag785.xml"/><Relationship Id="rId47" Type="http://schemas.openxmlformats.org/officeDocument/2006/relationships/tags" Target="../tags/tag806.xml"/><Relationship Id="rId68" Type="http://schemas.openxmlformats.org/officeDocument/2006/relationships/tags" Target="../tags/tag827.xml"/><Relationship Id="rId89" Type="http://schemas.openxmlformats.org/officeDocument/2006/relationships/tags" Target="../tags/tag848.xml"/><Relationship Id="rId112" Type="http://schemas.openxmlformats.org/officeDocument/2006/relationships/tags" Target="../tags/tag871.xml"/><Relationship Id="rId133" Type="http://schemas.openxmlformats.org/officeDocument/2006/relationships/tags" Target="../tags/tag892.xml"/><Relationship Id="rId154" Type="http://schemas.openxmlformats.org/officeDocument/2006/relationships/tags" Target="../tags/tag913.xml"/><Relationship Id="rId175" Type="http://schemas.openxmlformats.org/officeDocument/2006/relationships/tags" Target="../tags/tag934.xml"/><Relationship Id="rId16" Type="http://schemas.openxmlformats.org/officeDocument/2006/relationships/tags" Target="../tags/tag775.xml"/><Relationship Id="rId37" Type="http://schemas.openxmlformats.org/officeDocument/2006/relationships/tags" Target="../tags/tag796.xml"/><Relationship Id="rId58" Type="http://schemas.openxmlformats.org/officeDocument/2006/relationships/tags" Target="../tags/tag817.xml"/><Relationship Id="rId79" Type="http://schemas.openxmlformats.org/officeDocument/2006/relationships/tags" Target="../tags/tag838.xml"/><Relationship Id="rId102" Type="http://schemas.openxmlformats.org/officeDocument/2006/relationships/tags" Target="../tags/tag861.xml"/><Relationship Id="rId123" Type="http://schemas.openxmlformats.org/officeDocument/2006/relationships/tags" Target="../tags/tag882.xml"/><Relationship Id="rId144" Type="http://schemas.openxmlformats.org/officeDocument/2006/relationships/tags" Target="../tags/tag903.xml"/><Relationship Id="rId90" Type="http://schemas.openxmlformats.org/officeDocument/2006/relationships/tags" Target="../tags/tag849.xml"/><Relationship Id="rId165" Type="http://schemas.openxmlformats.org/officeDocument/2006/relationships/tags" Target="../tags/tag924.xml"/><Relationship Id="rId27" Type="http://schemas.openxmlformats.org/officeDocument/2006/relationships/tags" Target="../tags/tag786.xml"/><Relationship Id="rId48" Type="http://schemas.openxmlformats.org/officeDocument/2006/relationships/tags" Target="../tags/tag807.xml"/><Relationship Id="rId69" Type="http://schemas.openxmlformats.org/officeDocument/2006/relationships/tags" Target="../tags/tag828.xml"/><Relationship Id="rId113" Type="http://schemas.openxmlformats.org/officeDocument/2006/relationships/tags" Target="../tags/tag872.xml"/><Relationship Id="rId134" Type="http://schemas.openxmlformats.org/officeDocument/2006/relationships/tags" Target="../tags/tag893.xml"/><Relationship Id="rId80" Type="http://schemas.openxmlformats.org/officeDocument/2006/relationships/tags" Target="../tags/tag839.xml"/><Relationship Id="rId155" Type="http://schemas.openxmlformats.org/officeDocument/2006/relationships/tags" Target="../tags/tag914.xml"/><Relationship Id="rId176" Type="http://schemas.openxmlformats.org/officeDocument/2006/relationships/tags" Target="../tags/tag935.xml"/><Relationship Id="rId17" Type="http://schemas.openxmlformats.org/officeDocument/2006/relationships/tags" Target="../tags/tag776.xml"/><Relationship Id="rId38" Type="http://schemas.openxmlformats.org/officeDocument/2006/relationships/tags" Target="../tags/tag797.xml"/><Relationship Id="rId59" Type="http://schemas.openxmlformats.org/officeDocument/2006/relationships/tags" Target="../tags/tag818.xml"/><Relationship Id="rId103" Type="http://schemas.openxmlformats.org/officeDocument/2006/relationships/tags" Target="../tags/tag862.xml"/><Relationship Id="rId124" Type="http://schemas.openxmlformats.org/officeDocument/2006/relationships/tags" Target="../tags/tag883.xml"/><Relationship Id="rId70" Type="http://schemas.openxmlformats.org/officeDocument/2006/relationships/tags" Target="../tags/tag829.xml"/><Relationship Id="rId91" Type="http://schemas.openxmlformats.org/officeDocument/2006/relationships/tags" Target="../tags/tag850.xml"/><Relationship Id="rId145" Type="http://schemas.openxmlformats.org/officeDocument/2006/relationships/tags" Target="../tags/tag904.xml"/><Relationship Id="rId166" Type="http://schemas.openxmlformats.org/officeDocument/2006/relationships/tags" Target="../tags/tag925.xml"/><Relationship Id="rId1" Type="http://schemas.openxmlformats.org/officeDocument/2006/relationships/tags" Target="../tags/tag760.xml"/></Relationships>
</file>

<file path=ppt/slides/_rels/slide6.xml.rels><?xml version="1.0" encoding="UTF-8" standalone="yes"?>
<Relationships xmlns="http://schemas.openxmlformats.org/package/2006/relationships"><Relationship Id="rId117" Type="http://schemas.openxmlformats.org/officeDocument/2006/relationships/tags" Target="../tags/tag1053.xml"/><Relationship Id="rId21" Type="http://schemas.openxmlformats.org/officeDocument/2006/relationships/tags" Target="../tags/tag957.xml"/><Relationship Id="rId42" Type="http://schemas.openxmlformats.org/officeDocument/2006/relationships/tags" Target="../tags/tag978.xml"/><Relationship Id="rId63" Type="http://schemas.openxmlformats.org/officeDocument/2006/relationships/tags" Target="../tags/tag999.xml"/><Relationship Id="rId84" Type="http://schemas.openxmlformats.org/officeDocument/2006/relationships/tags" Target="../tags/tag1020.xml"/><Relationship Id="rId138" Type="http://schemas.openxmlformats.org/officeDocument/2006/relationships/tags" Target="../tags/tag1074.xml"/><Relationship Id="rId107" Type="http://schemas.openxmlformats.org/officeDocument/2006/relationships/tags" Target="../tags/tag1043.xml"/><Relationship Id="rId11" Type="http://schemas.openxmlformats.org/officeDocument/2006/relationships/tags" Target="../tags/tag947.xml"/><Relationship Id="rId32" Type="http://schemas.openxmlformats.org/officeDocument/2006/relationships/tags" Target="../tags/tag968.xml"/><Relationship Id="rId53" Type="http://schemas.openxmlformats.org/officeDocument/2006/relationships/tags" Target="../tags/tag989.xml"/><Relationship Id="rId74" Type="http://schemas.openxmlformats.org/officeDocument/2006/relationships/tags" Target="../tags/tag1010.xml"/><Relationship Id="rId128" Type="http://schemas.openxmlformats.org/officeDocument/2006/relationships/tags" Target="../tags/tag1064.xml"/><Relationship Id="rId149" Type="http://schemas.openxmlformats.org/officeDocument/2006/relationships/tags" Target="../tags/tag1085.xml"/><Relationship Id="rId5" Type="http://schemas.openxmlformats.org/officeDocument/2006/relationships/tags" Target="../tags/tag941.xml"/><Relationship Id="rId95" Type="http://schemas.openxmlformats.org/officeDocument/2006/relationships/tags" Target="../tags/tag1031.xml"/><Relationship Id="rId22" Type="http://schemas.openxmlformats.org/officeDocument/2006/relationships/tags" Target="../tags/tag958.xml"/><Relationship Id="rId27" Type="http://schemas.openxmlformats.org/officeDocument/2006/relationships/tags" Target="../tags/tag963.xml"/><Relationship Id="rId43" Type="http://schemas.openxmlformats.org/officeDocument/2006/relationships/tags" Target="../tags/tag979.xml"/><Relationship Id="rId48" Type="http://schemas.openxmlformats.org/officeDocument/2006/relationships/tags" Target="../tags/tag984.xml"/><Relationship Id="rId64" Type="http://schemas.openxmlformats.org/officeDocument/2006/relationships/tags" Target="../tags/tag1000.xml"/><Relationship Id="rId69" Type="http://schemas.openxmlformats.org/officeDocument/2006/relationships/tags" Target="../tags/tag1005.xml"/><Relationship Id="rId113" Type="http://schemas.openxmlformats.org/officeDocument/2006/relationships/tags" Target="../tags/tag1049.xml"/><Relationship Id="rId118" Type="http://schemas.openxmlformats.org/officeDocument/2006/relationships/tags" Target="../tags/tag1054.xml"/><Relationship Id="rId134" Type="http://schemas.openxmlformats.org/officeDocument/2006/relationships/tags" Target="../tags/tag1070.xml"/><Relationship Id="rId139" Type="http://schemas.openxmlformats.org/officeDocument/2006/relationships/tags" Target="../tags/tag1075.xml"/><Relationship Id="rId80" Type="http://schemas.openxmlformats.org/officeDocument/2006/relationships/tags" Target="../tags/tag1016.xml"/><Relationship Id="rId85" Type="http://schemas.openxmlformats.org/officeDocument/2006/relationships/tags" Target="../tags/tag1021.xml"/><Relationship Id="rId150" Type="http://schemas.openxmlformats.org/officeDocument/2006/relationships/tags" Target="../tags/tag1086.xml"/><Relationship Id="rId12" Type="http://schemas.openxmlformats.org/officeDocument/2006/relationships/tags" Target="../tags/tag948.xml"/><Relationship Id="rId17" Type="http://schemas.openxmlformats.org/officeDocument/2006/relationships/tags" Target="../tags/tag953.xml"/><Relationship Id="rId33" Type="http://schemas.openxmlformats.org/officeDocument/2006/relationships/tags" Target="../tags/tag969.xml"/><Relationship Id="rId38" Type="http://schemas.openxmlformats.org/officeDocument/2006/relationships/tags" Target="../tags/tag974.xml"/><Relationship Id="rId59" Type="http://schemas.openxmlformats.org/officeDocument/2006/relationships/tags" Target="../tags/tag995.xml"/><Relationship Id="rId103" Type="http://schemas.openxmlformats.org/officeDocument/2006/relationships/tags" Target="../tags/tag1039.xml"/><Relationship Id="rId108" Type="http://schemas.openxmlformats.org/officeDocument/2006/relationships/tags" Target="../tags/tag1044.xml"/><Relationship Id="rId124" Type="http://schemas.openxmlformats.org/officeDocument/2006/relationships/tags" Target="../tags/tag1060.xml"/><Relationship Id="rId129" Type="http://schemas.openxmlformats.org/officeDocument/2006/relationships/tags" Target="../tags/tag1065.xml"/><Relationship Id="rId54" Type="http://schemas.openxmlformats.org/officeDocument/2006/relationships/tags" Target="../tags/tag990.xml"/><Relationship Id="rId70" Type="http://schemas.openxmlformats.org/officeDocument/2006/relationships/tags" Target="../tags/tag1006.xml"/><Relationship Id="rId75" Type="http://schemas.openxmlformats.org/officeDocument/2006/relationships/tags" Target="../tags/tag1011.xml"/><Relationship Id="rId91" Type="http://schemas.openxmlformats.org/officeDocument/2006/relationships/tags" Target="../tags/tag1027.xml"/><Relationship Id="rId96" Type="http://schemas.openxmlformats.org/officeDocument/2006/relationships/tags" Target="../tags/tag1032.xml"/><Relationship Id="rId140" Type="http://schemas.openxmlformats.org/officeDocument/2006/relationships/tags" Target="../tags/tag1076.xml"/><Relationship Id="rId145" Type="http://schemas.openxmlformats.org/officeDocument/2006/relationships/tags" Target="../tags/tag1081.xml"/><Relationship Id="rId1" Type="http://schemas.openxmlformats.org/officeDocument/2006/relationships/tags" Target="../tags/tag937.xml"/><Relationship Id="rId6" Type="http://schemas.openxmlformats.org/officeDocument/2006/relationships/tags" Target="../tags/tag942.xml"/><Relationship Id="rId23" Type="http://schemas.openxmlformats.org/officeDocument/2006/relationships/tags" Target="../tags/tag959.xml"/><Relationship Id="rId28" Type="http://schemas.openxmlformats.org/officeDocument/2006/relationships/tags" Target="../tags/tag964.xml"/><Relationship Id="rId49" Type="http://schemas.openxmlformats.org/officeDocument/2006/relationships/tags" Target="../tags/tag985.xml"/><Relationship Id="rId114" Type="http://schemas.openxmlformats.org/officeDocument/2006/relationships/tags" Target="../tags/tag1050.xml"/><Relationship Id="rId119" Type="http://schemas.openxmlformats.org/officeDocument/2006/relationships/tags" Target="../tags/tag1055.xml"/><Relationship Id="rId44" Type="http://schemas.openxmlformats.org/officeDocument/2006/relationships/tags" Target="../tags/tag980.xml"/><Relationship Id="rId60" Type="http://schemas.openxmlformats.org/officeDocument/2006/relationships/tags" Target="../tags/tag996.xml"/><Relationship Id="rId65" Type="http://schemas.openxmlformats.org/officeDocument/2006/relationships/tags" Target="../tags/tag1001.xml"/><Relationship Id="rId81" Type="http://schemas.openxmlformats.org/officeDocument/2006/relationships/tags" Target="../tags/tag1017.xml"/><Relationship Id="rId86" Type="http://schemas.openxmlformats.org/officeDocument/2006/relationships/tags" Target="../tags/tag1022.xml"/><Relationship Id="rId130" Type="http://schemas.openxmlformats.org/officeDocument/2006/relationships/tags" Target="../tags/tag1066.xml"/><Relationship Id="rId135" Type="http://schemas.openxmlformats.org/officeDocument/2006/relationships/tags" Target="../tags/tag1071.xml"/><Relationship Id="rId151" Type="http://schemas.openxmlformats.org/officeDocument/2006/relationships/tags" Target="../tags/tag1087.xml"/><Relationship Id="rId13" Type="http://schemas.openxmlformats.org/officeDocument/2006/relationships/tags" Target="../tags/tag949.xml"/><Relationship Id="rId18" Type="http://schemas.openxmlformats.org/officeDocument/2006/relationships/tags" Target="../tags/tag954.xml"/><Relationship Id="rId39" Type="http://schemas.openxmlformats.org/officeDocument/2006/relationships/tags" Target="../tags/tag975.xml"/><Relationship Id="rId109" Type="http://schemas.openxmlformats.org/officeDocument/2006/relationships/tags" Target="../tags/tag1045.xml"/><Relationship Id="rId34" Type="http://schemas.openxmlformats.org/officeDocument/2006/relationships/tags" Target="../tags/tag970.xml"/><Relationship Id="rId50" Type="http://schemas.openxmlformats.org/officeDocument/2006/relationships/tags" Target="../tags/tag986.xml"/><Relationship Id="rId55" Type="http://schemas.openxmlformats.org/officeDocument/2006/relationships/tags" Target="../tags/tag991.xml"/><Relationship Id="rId76" Type="http://schemas.openxmlformats.org/officeDocument/2006/relationships/tags" Target="../tags/tag1012.xml"/><Relationship Id="rId97" Type="http://schemas.openxmlformats.org/officeDocument/2006/relationships/tags" Target="../tags/tag1033.xml"/><Relationship Id="rId104" Type="http://schemas.openxmlformats.org/officeDocument/2006/relationships/tags" Target="../tags/tag1040.xml"/><Relationship Id="rId120" Type="http://schemas.openxmlformats.org/officeDocument/2006/relationships/tags" Target="../tags/tag1056.xml"/><Relationship Id="rId125" Type="http://schemas.openxmlformats.org/officeDocument/2006/relationships/tags" Target="../tags/tag1061.xml"/><Relationship Id="rId141" Type="http://schemas.openxmlformats.org/officeDocument/2006/relationships/tags" Target="../tags/tag1077.xml"/><Relationship Id="rId146" Type="http://schemas.openxmlformats.org/officeDocument/2006/relationships/tags" Target="../tags/tag1082.xml"/><Relationship Id="rId7" Type="http://schemas.openxmlformats.org/officeDocument/2006/relationships/tags" Target="../tags/tag943.xml"/><Relationship Id="rId71" Type="http://schemas.openxmlformats.org/officeDocument/2006/relationships/tags" Target="../tags/tag1007.xml"/><Relationship Id="rId92" Type="http://schemas.openxmlformats.org/officeDocument/2006/relationships/tags" Target="../tags/tag1028.xml"/><Relationship Id="rId2" Type="http://schemas.openxmlformats.org/officeDocument/2006/relationships/tags" Target="../tags/tag938.xml"/><Relationship Id="rId29" Type="http://schemas.openxmlformats.org/officeDocument/2006/relationships/tags" Target="../tags/tag965.xml"/><Relationship Id="rId24" Type="http://schemas.openxmlformats.org/officeDocument/2006/relationships/tags" Target="../tags/tag960.xml"/><Relationship Id="rId40" Type="http://schemas.openxmlformats.org/officeDocument/2006/relationships/tags" Target="../tags/tag976.xml"/><Relationship Id="rId45" Type="http://schemas.openxmlformats.org/officeDocument/2006/relationships/tags" Target="../tags/tag981.xml"/><Relationship Id="rId66" Type="http://schemas.openxmlformats.org/officeDocument/2006/relationships/tags" Target="../tags/tag1002.xml"/><Relationship Id="rId87" Type="http://schemas.openxmlformats.org/officeDocument/2006/relationships/tags" Target="../tags/tag1023.xml"/><Relationship Id="rId110" Type="http://schemas.openxmlformats.org/officeDocument/2006/relationships/tags" Target="../tags/tag1046.xml"/><Relationship Id="rId115" Type="http://schemas.openxmlformats.org/officeDocument/2006/relationships/tags" Target="../tags/tag1051.xml"/><Relationship Id="rId131" Type="http://schemas.openxmlformats.org/officeDocument/2006/relationships/tags" Target="../tags/tag1067.xml"/><Relationship Id="rId136" Type="http://schemas.openxmlformats.org/officeDocument/2006/relationships/tags" Target="../tags/tag1072.xml"/><Relationship Id="rId61" Type="http://schemas.openxmlformats.org/officeDocument/2006/relationships/tags" Target="../tags/tag997.xml"/><Relationship Id="rId82" Type="http://schemas.openxmlformats.org/officeDocument/2006/relationships/tags" Target="../tags/tag1018.xml"/><Relationship Id="rId152" Type="http://schemas.openxmlformats.org/officeDocument/2006/relationships/tags" Target="../tags/tag1088.xml"/><Relationship Id="rId19" Type="http://schemas.openxmlformats.org/officeDocument/2006/relationships/tags" Target="../tags/tag955.xml"/><Relationship Id="rId14" Type="http://schemas.openxmlformats.org/officeDocument/2006/relationships/tags" Target="../tags/tag950.xml"/><Relationship Id="rId30" Type="http://schemas.openxmlformats.org/officeDocument/2006/relationships/tags" Target="../tags/tag966.xml"/><Relationship Id="rId35" Type="http://schemas.openxmlformats.org/officeDocument/2006/relationships/tags" Target="../tags/tag971.xml"/><Relationship Id="rId56" Type="http://schemas.openxmlformats.org/officeDocument/2006/relationships/tags" Target="../tags/tag992.xml"/><Relationship Id="rId77" Type="http://schemas.openxmlformats.org/officeDocument/2006/relationships/tags" Target="../tags/tag1013.xml"/><Relationship Id="rId100" Type="http://schemas.openxmlformats.org/officeDocument/2006/relationships/tags" Target="../tags/tag1036.xml"/><Relationship Id="rId105" Type="http://schemas.openxmlformats.org/officeDocument/2006/relationships/tags" Target="../tags/tag1041.xml"/><Relationship Id="rId126" Type="http://schemas.openxmlformats.org/officeDocument/2006/relationships/tags" Target="../tags/tag1062.xml"/><Relationship Id="rId147" Type="http://schemas.openxmlformats.org/officeDocument/2006/relationships/tags" Target="../tags/tag1083.xml"/><Relationship Id="rId8" Type="http://schemas.openxmlformats.org/officeDocument/2006/relationships/tags" Target="../tags/tag944.xml"/><Relationship Id="rId51" Type="http://schemas.openxmlformats.org/officeDocument/2006/relationships/tags" Target="../tags/tag987.xml"/><Relationship Id="rId72" Type="http://schemas.openxmlformats.org/officeDocument/2006/relationships/tags" Target="../tags/tag1008.xml"/><Relationship Id="rId93" Type="http://schemas.openxmlformats.org/officeDocument/2006/relationships/tags" Target="../tags/tag1029.xml"/><Relationship Id="rId98" Type="http://schemas.openxmlformats.org/officeDocument/2006/relationships/tags" Target="../tags/tag1034.xml"/><Relationship Id="rId121" Type="http://schemas.openxmlformats.org/officeDocument/2006/relationships/tags" Target="../tags/tag1057.xml"/><Relationship Id="rId142" Type="http://schemas.openxmlformats.org/officeDocument/2006/relationships/tags" Target="../tags/tag1078.xml"/><Relationship Id="rId3" Type="http://schemas.openxmlformats.org/officeDocument/2006/relationships/tags" Target="../tags/tag939.xml"/><Relationship Id="rId25" Type="http://schemas.openxmlformats.org/officeDocument/2006/relationships/tags" Target="../tags/tag961.xml"/><Relationship Id="rId46" Type="http://schemas.openxmlformats.org/officeDocument/2006/relationships/tags" Target="../tags/tag982.xml"/><Relationship Id="rId67" Type="http://schemas.openxmlformats.org/officeDocument/2006/relationships/tags" Target="../tags/tag1003.xml"/><Relationship Id="rId116" Type="http://schemas.openxmlformats.org/officeDocument/2006/relationships/tags" Target="../tags/tag1052.xml"/><Relationship Id="rId137" Type="http://schemas.openxmlformats.org/officeDocument/2006/relationships/tags" Target="../tags/tag1073.xml"/><Relationship Id="rId20" Type="http://schemas.openxmlformats.org/officeDocument/2006/relationships/tags" Target="../tags/tag956.xml"/><Relationship Id="rId41" Type="http://schemas.openxmlformats.org/officeDocument/2006/relationships/tags" Target="../tags/tag977.xml"/><Relationship Id="rId62" Type="http://schemas.openxmlformats.org/officeDocument/2006/relationships/tags" Target="../tags/tag998.xml"/><Relationship Id="rId83" Type="http://schemas.openxmlformats.org/officeDocument/2006/relationships/tags" Target="../tags/tag1019.xml"/><Relationship Id="rId88" Type="http://schemas.openxmlformats.org/officeDocument/2006/relationships/tags" Target="../tags/tag1024.xml"/><Relationship Id="rId111" Type="http://schemas.openxmlformats.org/officeDocument/2006/relationships/tags" Target="../tags/tag1047.xml"/><Relationship Id="rId132" Type="http://schemas.openxmlformats.org/officeDocument/2006/relationships/tags" Target="../tags/tag1068.xml"/><Relationship Id="rId153" Type="http://schemas.openxmlformats.org/officeDocument/2006/relationships/slideLayout" Target="../slideLayouts/slideLayout2.xml"/><Relationship Id="rId15" Type="http://schemas.openxmlformats.org/officeDocument/2006/relationships/tags" Target="../tags/tag951.xml"/><Relationship Id="rId36" Type="http://schemas.openxmlformats.org/officeDocument/2006/relationships/tags" Target="../tags/tag972.xml"/><Relationship Id="rId57" Type="http://schemas.openxmlformats.org/officeDocument/2006/relationships/tags" Target="../tags/tag993.xml"/><Relationship Id="rId106" Type="http://schemas.openxmlformats.org/officeDocument/2006/relationships/tags" Target="../tags/tag1042.xml"/><Relationship Id="rId127" Type="http://schemas.openxmlformats.org/officeDocument/2006/relationships/tags" Target="../tags/tag1063.xml"/><Relationship Id="rId10" Type="http://schemas.openxmlformats.org/officeDocument/2006/relationships/tags" Target="../tags/tag946.xml"/><Relationship Id="rId31" Type="http://schemas.openxmlformats.org/officeDocument/2006/relationships/tags" Target="../tags/tag967.xml"/><Relationship Id="rId52" Type="http://schemas.openxmlformats.org/officeDocument/2006/relationships/tags" Target="../tags/tag988.xml"/><Relationship Id="rId73" Type="http://schemas.openxmlformats.org/officeDocument/2006/relationships/tags" Target="../tags/tag1009.xml"/><Relationship Id="rId78" Type="http://schemas.openxmlformats.org/officeDocument/2006/relationships/tags" Target="../tags/tag1014.xml"/><Relationship Id="rId94" Type="http://schemas.openxmlformats.org/officeDocument/2006/relationships/tags" Target="../tags/tag1030.xml"/><Relationship Id="rId99" Type="http://schemas.openxmlformats.org/officeDocument/2006/relationships/tags" Target="../tags/tag1035.xml"/><Relationship Id="rId101" Type="http://schemas.openxmlformats.org/officeDocument/2006/relationships/tags" Target="../tags/tag1037.xml"/><Relationship Id="rId122" Type="http://schemas.openxmlformats.org/officeDocument/2006/relationships/tags" Target="../tags/tag1058.xml"/><Relationship Id="rId143" Type="http://schemas.openxmlformats.org/officeDocument/2006/relationships/tags" Target="../tags/tag1079.xml"/><Relationship Id="rId148" Type="http://schemas.openxmlformats.org/officeDocument/2006/relationships/tags" Target="../tags/tag1084.xml"/><Relationship Id="rId4" Type="http://schemas.openxmlformats.org/officeDocument/2006/relationships/tags" Target="../tags/tag940.xml"/><Relationship Id="rId9" Type="http://schemas.openxmlformats.org/officeDocument/2006/relationships/tags" Target="../tags/tag945.xml"/><Relationship Id="rId26" Type="http://schemas.openxmlformats.org/officeDocument/2006/relationships/tags" Target="../tags/tag962.xml"/><Relationship Id="rId47" Type="http://schemas.openxmlformats.org/officeDocument/2006/relationships/tags" Target="../tags/tag983.xml"/><Relationship Id="rId68" Type="http://schemas.openxmlformats.org/officeDocument/2006/relationships/tags" Target="../tags/tag1004.xml"/><Relationship Id="rId89" Type="http://schemas.openxmlformats.org/officeDocument/2006/relationships/tags" Target="../tags/tag1025.xml"/><Relationship Id="rId112" Type="http://schemas.openxmlformats.org/officeDocument/2006/relationships/tags" Target="../tags/tag1048.xml"/><Relationship Id="rId133" Type="http://schemas.openxmlformats.org/officeDocument/2006/relationships/tags" Target="../tags/tag1069.xml"/><Relationship Id="rId154" Type="http://schemas.openxmlformats.org/officeDocument/2006/relationships/image" Target="../media/image9.png"/><Relationship Id="rId16" Type="http://schemas.openxmlformats.org/officeDocument/2006/relationships/tags" Target="../tags/tag952.xml"/><Relationship Id="rId37" Type="http://schemas.openxmlformats.org/officeDocument/2006/relationships/tags" Target="../tags/tag973.xml"/><Relationship Id="rId58" Type="http://schemas.openxmlformats.org/officeDocument/2006/relationships/tags" Target="../tags/tag994.xml"/><Relationship Id="rId79" Type="http://schemas.openxmlformats.org/officeDocument/2006/relationships/tags" Target="../tags/tag1015.xml"/><Relationship Id="rId102" Type="http://schemas.openxmlformats.org/officeDocument/2006/relationships/tags" Target="../tags/tag1038.xml"/><Relationship Id="rId123" Type="http://schemas.openxmlformats.org/officeDocument/2006/relationships/tags" Target="../tags/tag1059.xml"/><Relationship Id="rId144" Type="http://schemas.openxmlformats.org/officeDocument/2006/relationships/tags" Target="../tags/tag1080.xml"/><Relationship Id="rId90" Type="http://schemas.openxmlformats.org/officeDocument/2006/relationships/tags" Target="../tags/tag1026.xml"/></Relationships>
</file>

<file path=ppt/slides/_rels/slide7.xml.rels><?xml version="1.0" encoding="UTF-8" standalone="yes"?>
<Relationships xmlns="http://schemas.openxmlformats.org/package/2006/relationships"><Relationship Id="rId117" Type="http://schemas.openxmlformats.org/officeDocument/2006/relationships/tags" Target="../tags/tag1205.xml"/><Relationship Id="rId21" Type="http://schemas.openxmlformats.org/officeDocument/2006/relationships/tags" Target="../tags/tag1109.xml"/><Relationship Id="rId42" Type="http://schemas.openxmlformats.org/officeDocument/2006/relationships/tags" Target="../tags/tag1130.xml"/><Relationship Id="rId63" Type="http://schemas.openxmlformats.org/officeDocument/2006/relationships/tags" Target="../tags/tag1151.xml"/><Relationship Id="rId84" Type="http://schemas.openxmlformats.org/officeDocument/2006/relationships/tags" Target="../tags/tag1172.xml"/><Relationship Id="rId138" Type="http://schemas.openxmlformats.org/officeDocument/2006/relationships/tags" Target="../tags/tag1226.xml"/><Relationship Id="rId159" Type="http://schemas.openxmlformats.org/officeDocument/2006/relationships/tags" Target="../tags/tag1247.xml"/><Relationship Id="rId170" Type="http://schemas.openxmlformats.org/officeDocument/2006/relationships/tags" Target="../tags/tag1258.xml"/><Relationship Id="rId191" Type="http://schemas.openxmlformats.org/officeDocument/2006/relationships/tags" Target="../tags/tag1279.xml"/><Relationship Id="rId205" Type="http://schemas.openxmlformats.org/officeDocument/2006/relationships/tags" Target="../tags/tag1293.xml"/><Relationship Id="rId226" Type="http://schemas.openxmlformats.org/officeDocument/2006/relationships/tags" Target="../tags/tag1314.xml"/><Relationship Id="rId107" Type="http://schemas.openxmlformats.org/officeDocument/2006/relationships/tags" Target="../tags/tag1195.xml"/><Relationship Id="rId11" Type="http://schemas.openxmlformats.org/officeDocument/2006/relationships/tags" Target="../tags/tag1099.xml"/><Relationship Id="rId32" Type="http://schemas.openxmlformats.org/officeDocument/2006/relationships/tags" Target="../tags/tag1120.xml"/><Relationship Id="rId53" Type="http://schemas.openxmlformats.org/officeDocument/2006/relationships/tags" Target="../tags/tag1141.xml"/><Relationship Id="rId74" Type="http://schemas.openxmlformats.org/officeDocument/2006/relationships/tags" Target="../tags/tag1162.xml"/><Relationship Id="rId128" Type="http://schemas.openxmlformats.org/officeDocument/2006/relationships/tags" Target="../tags/tag1216.xml"/><Relationship Id="rId149" Type="http://schemas.openxmlformats.org/officeDocument/2006/relationships/tags" Target="../tags/tag1237.xml"/><Relationship Id="rId5" Type="http://schemas.openxmlformats.org/officeDocument/2006/relationships/tags" Target="../tags/tag1093.xml"/><Relationship Id="rId95" Type="http://schemas.openxmlformats.org/officeDocument/2006/relationships/tags" Target="../tags/tag1183.xml"/><Relationship Id="rId160" Type="http://schemas.openxmlformats.org/officeDocument/2006/relationships/tags" Target="../tags/tag1248.xml"/><Relationship Id="rId181" Type="http://schemas.openxmlformats.org/officeDocument/2006/relationships/tags" Target="../tags/tag1269.xml"/><Relationship Id="rId216" Type="http://schemas.openxmlformats.org/officeDocument/2006/relationships/tags" Target="../tags/tag1304.xml"/><Relationship Id="rId237" Type="http://schemas.openxmlformats.org/officeDocument/2006/relationships/tags" Target="../tags/tag1325.xml"/><Relationship Id="rId22" Type="http://schemas.openxmlformats.org/officeDocument/2006/relationships/tags" Target="../tags/tag1110.xml"/><Relationship Id="rId43" Type="http://schemas.openxmlformats.org/officeDocument/2006/relationships/tags" Target="../tags/tag1131.xml"/><Relationship Id="rId64" Type="http://schemas.openxmlformats.org/officeDocument/2006/relationships/tags" Target="../tags/tag1152.xml"/><Relationship Id="rId118" Type="http://schemas.openxmlformats.org/officeDocument/2006/relationships/tags" Target="../tags/tag1206.xml"/><Relationship Id="rId139" Type="http://schemas.openxmlformats.org/officeDocument/2006/relationships/tags" Target="../tags/tag1227.xml"/><Relationship Id="rId85" Type="http://schemas.openxmlformats.org/officeDocument/2006/relationships/tags" Target="../tags/tag1173.xml"/><Relationship Id="rId150" Type="http://schemas.openxmlformats.org/officeDocument/2006/relationships/tags" Target="../tags/tag1238.xml"/><Relationship Id="rId171" Type="http://schemas.openxmlformats.org/officeDocument/2006/relationships/tags" Target="../tags/tag1259.xml"/><Relationship Id="rId192" Type="http://schemas.openxmlformats.org/officeDocument/2006/relationships/tags" Target="../tags/tag1280.xml"/><Relationship Id="rId206" Type="http://schemas.openxmlformats.org/officeDocument/2006/relationships/tags" Target="../tags/tag1294.xml"/><Relationship Id="rId227" Type="http://schemas.openxmlformats.org/officeDocument/2006/relationships/tags" Target="../tags/tag1315.xml"/><Relationship Id="rId12" Type="http://schemas.openxmlformats.org/officeDocument/2006/relationships/tags" Target="../tags/tag1100.xml"/><Relationship Id="rId33" Type="http://schemas.openxmlformats.org/officeDocument/2006/relationships/tags" Target="../tags/tag1121.xml"/><Relationship Id="rId108" Type="http://schemas.openxmlformats.org/officeDocument/2006/relationships/tags" Target="../tags/tag1196.xml"/><Relationship Id="rId129" Type="http://schemas.openxmlformats.org/officeDocument/2006/relationships/tags" Target="../tags/tag1217.xml"/><Relationship Id="rId54" Type="http://schemas.openxmlformats.org/officeDocument/2006/relationships/tags" Target="../tags/tag1142.xml"/><Relationship Id="rId75" Type="http://schemas.openxmlformats.org/officeDocument/2006/relationships/tags" Target="../tags/tag1163.xml"/><Relationship Id="rId96" Type="http://schemas.openxmlformats.org/officeDocument/2006/relationships/tags" Target="../tags/tag1184.xml"/><Relationship Id="rId140" Type="http://schemas.openxmlformats.org/officeDocument/2006/relationships/tags" Target="../tags/tag1228.xml"/><Relationship Id="rId161" Type="http://schemas.openxmlformats.org/officeDocument/2006/relationships/tags" Target="../tags/tag1249.xml"/><Relationship Id="rId182" Type="http://schemas.openxmlformats.org/officeDocument/2006/relationships/tags" Target="../tags/tag1270.xml"/><Relationship Id="rId217" Type="http://schemas.openxmlformats.org/officeDocument/2006/relationships/tags" Target="../tags/tag1305.xml"/><Relationship Id="rId6" Type="http://schemas.openxmlformats.org/officeDocument/2006/relationships/tags" Target="../tags/tag1094.xml"/><Relationship Id="rId238" Type="http://schemas.openxmlformats.org/officeDocument/2006/relationships/tags" Target="../tags/tag1326.xml"/><Relationship Id="rId23" Type="http://schemas.openxmlformats.org/officeDocument/2006/relationships/tags" Target="../tags/tag1111.xml"/><Relationship Id="rId119" Type="http://schemas.openxmlformats.org/officeDocument/2006/relationships/tags" Target="../tags/tag1207.xml"/><Relationship Id="rId44" Type="http://schemas.openxmlformats.org/officeDocument/2006/relationships/tags" Target="../tags/tag1132.xml"/><Relationship Id="rId65" Type="http://schemas.openxmlformats.org/officeDocument/2006/relationships/tags" Target="../tags/tag1153.xml"/><Relationship Id="rId86" Type="http://schemas.openxmlformats.org/officeDocument/2006/relationships/tags" Target="../tags/tag1174.xml"/><Relationship Id="rId130" Type="http://schemas.openxmlformats.org/officeDocument/2006/relationships/tags" Target="../tags/tag1218.xml"/><Relationship Id="rId151" Type="http://schemas.openxmlformats.org/officeDocument/2006/relationships/tags" Target="../tags/tag1239.xml"/><Relationship Id="rId172" Type="http://schemas.openxmlformats.org/officeDocument/2006/relationships/tags" Target="../tags/tag1260.xml"/><Relationship Id="rId193" Type="http://schemas.openxmlformats.org/officeDocument/2006/relationships/tags" Target="../tags/tag1281.xml"/><Relationship Id="rId207" Type="http://schemas.openxmlformats.org/officeDocument/2006/relationships/tags" Target="../tags/tag1295.xml"/><Relationship Id="rId228" Type="http://schemas.openxmlformats.org/officeDocument/2006/relationships/tags" Target="../tags/tag1316.xml"/><Relationship Id="rId13" Type="http://schemas.openxmlformats.org/officeDocument/2006/relationships/tags" Target="../tags/tag1101.xml"/><Relationship Id="rId109" Type="http://schemas.openxmlformats.org/officeDocument/2006/relationships/tags" Target="../tags/tag1197.xml"/><Relationship Id="rId34" Type="http://schemas.openxmlformats.org/officeDocument/2006/relationships/tags" Target="../tags/tag1122.xml"/><Relationship Id="rId55" Type="http://schemas.openxmlformats.org/officeDocument/2006/relationships/tags" Target="../tags/tag1143.xml"/><Relationship Id="rId76" Type="http://schemas.openxmlformats.org/officeDocument/2006/relationships/tags" Target="../tags/tag1164.xml"/><Relationship Id="rId97" Type="http://schemas.openxmlformats.org/officeDocument/2006/relationships/tags" Target="../tags/tag1185.xml"/><Relationship Id="rId120" Type="http://schemas.openxmlformats.org/officeDocument/2006/relationships/tags" Target="../tags/tag1208.xml"/><Relationship Id="rId141" Type="http://schemas.openxmlformats.org/officeDocument/2006/relationships/tags" Target="../tags/tag1229.xml"/><Relationship Id="rId7" Type="http://schemas.openxmlformats.org/officeDocument/2006/relationships/tags" Target="../tags/tag1095.xml"/><Relationship Id="rId162" Type="http://schemas.openxmlformats.org/officeDocument/2006/relationships/tags" Target="../tags/tag1250.xml"/><Relationship Id="rId183" Type="http://schemas.openxmlformats.org/officeDocument/2006/relationships/tags" Target="../tags/tag1271.xml"/><Relationship Id="rId218" Type="http://schemas.openxmlformats.org/officeDocument/2006/relationships/tags" Target="../tags/tag1306.xml"/><Relationship Id="rId239" Type="http://schemas.openxmlformats.org/officeDocument/2006/relationships/tags" Target="../tags/tag1327.xml"/><Relationship Id="rId24" Type="http://schemas.openxmlformats.org/officeDocument/2006/relationships/tags" Target="../tags/tag1112.xml"/><Relationship Id="rId45" Type="http://schemas.openxmlformats.org/officeDocument/2006/relationships/tags" Target="../tags/tag1133.xml"/><Relationship Id="rId66" Type="http://schemas.openxmlformats.org/officeDocument/2006/relationships/tags" Target="../tags/tag1154.xml"/><Relationship Id="rId87" Type="http://schemas.openxmlformats.org/officeDocument/2006/relationships/tags" Target="../tags/tag1175.xml"/><Relationship Id="rId110" Type="http://schemas.openxmlformats.org/officeDocument/2006/relationships/tags" Target="../tags/tag1198.xml"/><Relationship Id="rId131" Type="http://schemas.openxmlformats.org/officeDocument/2006/relationships/tags" Target="../tags/tag1219.xml"/><Relationship Id="rId152" Type="http://schemas.openxmlformats.org/officeDocument/2006/relationships/tags" Target="../tags/tag1240.xml"/><Relationship Id="rId173" Type="http://schemas.openxmlformats.org/officeDocument/2006/relationships/tags" Target="../tags/tag1261.xml"/><Relationship Id="rId194" Type="http://schemas.openxmlformats.org/officeDocument/2006/relationships/tags" Target="../tags/tag1282.xml"/><Relationship Id="rId208" Type="http://schemas.openxmlformats.org/officeDocument/2006/relationships/tags" Target="../tags/tag1296.xml"/><Relationship Id="rId229" Type="http://schemas.openxmlformats.org/officeDocument/2006/relationships/tags" Target="../tags/tag1317.xml"/><Relationship Id="rId240" Type="http://schemas.openxmlformats.org/officeDocument/2006/relationships/slideLayout" Target="../slideLayouts/slideLayout2.xml"/><Relationship Id="rId14" Type="http://schemas.openxmlformats.org/officeDocument/2006/relationships/tags" Target="../tags/tag1102.xml"/><Relationship Id="rId35" Type="http://schemas.openxmlformats.org/officeDocument/2006/relationships/tags" Target="../tags/tag1123.xml"/><Relationship Id="rId56" Type="http://schemas.openxmlformats.org/officeDocument/2006/relationships/tags" Target="../tags/tag1144.xml"/><Relationship Id="rId77" Type="http://schemas.openxmlformats.org/officeDocument/2006/relationships/tags" Target="../tags/tag1165.xml"/><Relationship Id="rId100" Type="http://schemas.openxmlformats.org/officeDocument/2006/relationships/tags" Target="../tags/tag1188.xml"/><Relationship Id="rId8" Type="http://schemas.openxmlformats.org/officeDocument/2006/relationships/tags" Target="../tags/tag1096.xml"/><Relationship Id="rId98" Type="http://schemas.openxmlformats.org/officeDocument/2006/relationships/tags" Target="../tags/tag1186.xml"/><Relationship Id="rId121" Type="http://schemas.openxmlformats.org/officeDocument/2006/relationships/tags" Target="../tags/tag1209.xml"/><Relationship Id="rId142" Type="http://schemas.openxmlformats.org/officeDocument/2006/relationships/tags" Target="../tags/tag1230.xml"/><Relationship Id="rId163" Type="http://schemas.openxmlformats.org/officeDocument/2006/relationships/tags" Target="../tags/tag1251.xml"/><Relationship Id="rId184" Type="http://schemas.openxmlformats.org/officeDocument/2006/relationships/tags" Target="../tags/tag1272.xml"/><Relationship Id="rId219" Type="http://schemas.openxmlformats.org/officeDocument/2006/relationships/tags" Target="../tags/tag1307.xml"/><Relationship Id="rId230" Type="http://schemas.openxmlformats.org/officeDocument/2006/relationships/tags" Target="../tags/tag1318.xml"/><Relationship Id="rId25" Type="http://schemas.openxmlformats.org/officeDocument/2006/relationships/tags" Target="../tags/tag1113.xml"/><Relationship Id="rId46" Type="http://schemas.openxmlformats.org/officeDocument/2006/relationships/tags" Target="../tags/tag1134.xml"/><Relationship Id="rId67" Type="http://schemas.openxmlformats.org/officeDocument/2006/relationships/tags" Target="../tags/tag1155.xml"/><Relationship Id="rId88" Type="http://schemas.openxmlformats.org/officeDocument/2006/relationships/tags" Target="../tags/tag1176.xml"/><Relationship Id="rId111" Type="http://schemas.openxmlformats.org/officeDocument/2006/relationships/tags" Target="../tags/tag1199.xml"/><Relationship Id="rId132" Type="http://schemas.openxmlformats.org/officeDocument/2006/relationships/tags" Target="../tags/tag1220.xml"/><Relationship Id="rId153" Type="http://schemas.openxmlformats.org/officeDocument/2006/relationships/tags" Target="../tags/tag1241.xml"/><Relationship Id="rId174" Type="http://schemas.openxmlformats.org/officeDocument/2006/relationships/tags" Target="../tags/tag1262.xml"/><Relationship Id="rId195" Type="http://schemas.openxmlformats.org/officeDocument/2006/relationships/tags" Target="../tags/tag1283.xml"/><Relationship Id="rId209" Type="http://schemas.openxmlformats.org/officeDocument/2006/relationships/tags" Target="../tags/tag1297.xml"/><Relationship Id="rId220" Type="http://schemas.openxmlformats.org/officeDocument/2006/relationships/tags" Target="../tags/tag1308.xml"/><Relationship Id="rId241" Type="http://schemas.openxmlformats.org/officeDocument/2006/relationships/image" Target="../media/image10.png"/><Relationship Id="rId15" Type="http://schemas.openxmlformats.org/officeDocument/2006/relationships/tags" Target="../tags/tag1103.xml"/><Relationship Id="rId36" Type="http://schemas.openxmlformats.org/officeDocument/2006/relationships/tags" Target="../tags/tag1124.xml"/><Relationship Id="rId57" Type="http://schemas.openxmlformats.org/officeDocument/2006/relationships/tags" Target="../tags/tag1145.xml"/><Relationship Id="rId106" Type="http://schemas.openxmlformats.org/officeDocument/2006/relationships/tags" Target="../tags/tag1194.xml"/><Relationship Id="rId127" Type="http://schemas.openxmlformats.org/officeDocument/2006/relationships/tags" Target="../tags/tag1215.xml"/><Relationship Id="rId10" Type="http://schemas.openxmlformats.org/officeDocument/2006/relationships/tags" Target="../tags/tag1098.xml"/><Relationship Id="rId31" Type="http://schemas.openxmlformats.org/officeDocument/2006/relationships/tags" Target="../tags/tag1119.xml"/><Relationship Id="rId52" Type="http://schemas.openxmlformats.org/officeDocument/2006/relationships/tags" Target="../tags/tag1140.xml"/><Relationship Id="rId73" Type="http://schemas.openxmlformats.org/officeDocument/2006/relationships/tags" Target="../tags/tag1161.xml"/><Relationship Id="rId78" Type="http://schemas.openxmlformats.org/officeDocument/2006/relationships/tags" Target="../tags/tag1166.xml"/><Relationship Id="rId94" Type="http://schemas.openxmlformats.org/officeDocument/2006/relationships/tags" Target="../tags/tag1182.xml"/><Relationship Id="rId99" Type="http://schemas.openxmlformats.org/officeDocument/2006/relationships/tags" Target="../tags/tag1187.xml"/><Relationship Id="rId101" Type="http://schemas.openxmlformats.org/officeDocument/2006/relationships/tags" Target="../tags/tag1189.xml"/><Relationship Id="rId122" Type="http://schemas.openxmlformats.org/officeDocument/2006/relationships/tags" Target="../tags/tag1210.xml"/><Relationship Id="rId143" Type="http://schemas.openxmlformats.org/officeDocument/2006/relationships/tags" Target="../tags/tag1231.xml"/><Relationship Id="rId148" Type="http://schemas.openxmlformats.org/officeDocument/2006/relationships/tags" Target="../tags/tag1236.xml"/><Relationship Id="rId164" Type="http://schemas.openxmlformats.org/officeDocument/2006/relationships/tags" Target="../tags/tag1252.xml"/><Relationship Id="rId169" Type="http://schemas.openxmlformats.org/officeDocument/2006/relationships/tags" Target="../tags/tag1257.xml"/><Relationship Id="rId185" Type="http://schemas.openxmlformats.org/officeDocument/2006/relationships/tags" Target="../tags/tag1273.xml"/><Relationship Id="rId4" Type="http://schemas.openxmlformats.org/officeDocument/2006/relationships/tags" Target="../tags/tag1092.xml"/><Relationship Id="rId9" Type="http://schemas.openxmlformats.org/officeDocument/2006/relationships/tags" Target="../tags/tag1097.xml"/><Relationship Id="rId180" Type="http://schemas.openxmlformats.org/officeDocument/2006/relationships/tags" Target="../tags/tag1268.xml"/><Relationship Id="rId210" Type="http://schemas.openxmlformats.org/officeDocument/2006/relationships/tags" Target="../tags/tag1298.xml"/><Relationship Id="rId215" Type="http://schemas.openxmlformats.org/officeDocument/2006/relationships/tags" Target="../tags/tag1303.xml"/><Relationship Id="rId236" Type="http://schemas.openxmlformats.org/officeDocument/2006/relationships/tags" Target="../tags/tag1324.xml"/><Relationship Id="rId26" Type="http://schemas.openxmlformats.org/officeDocument/2006/relationships/tags" Target="../tags/tag1114.xml"/><Relationship Id="rId231" Type="http://schemas.openxmlformats.org/officeDocument/2006/relationships/tags" Target="../tags/tag1319.xml"/><Relationship Id="rId47" Type="http://schemas.openxmlformats.org/officeDocument/2006/relationships/tags" Target="../tags/tag1135.xml"/><Relationship Id="rId68" Type="http://schemas.openxmlformats.org/officeDocument/2006/relationships/tags" Target="../tags/tag1156.xml"/><Relationship Id="rId89" Type="http://schemas.openxmlformats.org/officeDocument/2006/relationships/tags" Target="../tags/tag1177.xml"/><Relationship Id="rId112" Type="http://schemas.openxmlformats.org/officeDocument/2006/relationships/tags" Target="../tags/tag1200.xml"/><Relationship Id="rId133" Type="http://schemas.openxmlformats.org/officeDocument/2006/relationships/tags" Target="../tags/tag1221.xml"/><Relationship Id="rId154" Type="http://schemas.openxmlformats.org/officeDocument/2006/relationships/tags" Target="../tags/tag1242.xml"/><Relationship Id="rId175" Type="http://schemas.openxmlformats.org/officeDocument/2006/relationships/tags" Target="../tags/tag1263.xml"/><Relationship Id="rId196" Type="http://schemas.openxmlformats.org/officeDocument/2006/relationships/tags" Target="../tags/tag1284.xml"/><Relationship Id="rId200" Type="http://schemas.openxmlformats.org/officeDocument/2006/relationships/tags" Target="../tags/tag1288.xml"/><Relationship Id="rId16" Type="http://schemas.openxmlformats.org/officeDocument/2006/relationships/tags" Target="../tags/tag1104.xml"/><Relationship Id="rId221" Type="http://schemas.openxmlformats.org/officeDocument/2006/relationships/tags" Target="../tags/tag1309.xml"/><Relationship Id="rId37" Type="http://schemas.openxmlformats.org/officeDocument/2006/relationships/tags" Target="../tags/tag1125.xml"/><Relationship Id="rId58" Type="http://schemas.openxmlformats.org/officeDocument/2006/relationships/tags" Target="../tags/tag1146.xml"/><Relationship Id="rId79" Type="http://schemas.openxmlformats.org/officeDocument/2006/relationships/tags" Target="../tags/tag1167.xml"/><Relationship Id="rId102" Type="http://schemas.openxmlformats.org/officeDocument/2006/relationships/tags" Target="../tags/tag1190.xml"/><Relationship Id="rId123" Type="http://schemas.openxmlformats.org/officeDocument/2006/relationships/tags" Target="../tags/tag1211.xml"/><Relationship Id="rId144" Type="http://schemas.openxmlformats.org/officeDocument/2006/relationships/tags" Target="../tags/tag1232.xml"/><Relationship Id="rId90" Type="http://schemas.openxmlformats.org/officeDocument/2006/relationships/tags" Target="../tags/tag1178.xml"/><Relationship Id="rId165" Type="http://schemas.openxmlformats.org/officeDocument/2006/relationships/tags" Target="../tags/tag1253.xml"/><Relationship Id="rId186" Type="http://schemas.openxmlformats.org/officeDocument/2006/relationships/tags" Target="../tags/tag1274.xml"/><Relationship Id="rId211" Type="http://schemas.openxmlformats.org/officeDocument/2006/relationships/tags" Target="../tags/tag1299.xml"/><Relationship Id="rId232" Type="http://schemas.openxmlformats.org/officeDocument/2006/relationships/tags" Target="../tags/tag1320.xml"/><Relationship Id="rId27" Type="http://schemas.openxmlformats.org/officeDocument/2006/relationships/tags" Target="../tags/tag1115.xml"/><Relationship Id="rId48" Type="http://schemas.openxmlformats.org/officeDocument/2006/relationships/tags" Target="../tags/tag1136.xml"/><Relationship Id="rId69" Type="http://schemas.openxmlformats.org/officeDocument/2006/relationships/tags" Target="../tags/tag1157.xml"/><Relationship Id="rId113" Type="http://schemas.openxmlformats.org/officeDocument/2006/relationships/tags" Target="../tags/tag1201.xml"/><Relationship Id="rId134" Type="http://schemas.openxmlformats.org/officeDocument/2006/relationships/tags" Target="../tags/tag1222.xml"/><Relationship Id="rId80" Type="http://schemas.openxmlformats.org/officeDocument/2006/relationships/tags" Target="../tags/tag1168.xml"/><Relationship Id="rId155" Type="http://schemas.openxmlformats.org/officeDocument/2006/relationships/tags" Target="../tags/tag1243.xml"/><Relationship Id="rId176" Type="http://schemas.openxmlformats.org/officeDocument/2006/relationships/tags" Target="../tags/tag1264.xml"/><Relationship Id="rId197" Type="http://schemas.openxmlformats.org/officeDocument/2006/relationships/tags" Target="../tags/tag1285.xml"/><Relationship Id="rId201" Type="http://schemas.openxmlformats.org/officeDocument/2006/relationships/tags" Target="../tags/tag1289.xml"/><Relationship Id="rId222" Type="http://schemas.openxmlformats.org/officeDocument/2006/relationships/tags" Target="../tags/tag1310.xml"/><Relationship Id="rId17" Type="http://schemas.openxmlformats.org/officeDocument/2006/relationships/tags" Target="../tags/tag1105.xml"/><Relationship Id="rId38" Type="http://schemas.openxmlformats.org/officeDocument/2006/relationships/tags" Target="../tags/tag1126.xml"/><Relationship Id="rId59" Type="http://schemas.openxmlformats.org/officeDocument/2006/relationships/tags" Target="../tags/tag1147.xml"/><Relationship Id="rId103" Type="http://schemas.openxmlformats.org/officeDocument/2006/relationships/tags" Target="../tags/tag1191.xml"/><Relationship Id="rId124" Type="http://schemas.openxmlformats.org/officeDocument/2006/relationships/tags" Target="../tags/tag1212.xml"/><Relationship Id="rId70" Type="http://schemas.openxmlformats.org/officeDocument/2006/relationships/tags" Target="../tags/tag1158.xml"/><Relationship Id="rId91" Type="http://schemas.openxmlformats.org/officeDocument/2006/relationships/tags" Target="../tags/tag1179.xml"/><Relationship Id="rId145" Type="http://schemas.openxmlformats.org/officeDocument/2006/relationships/tags" Target="../tags/tag1233.xml"/><Relationship Id="rId166" Type="http://schemas.openxmlformats.org/officeDocument/2006/relationships/tags" Target="../tags/tag1254.xml"/><Relationship Id="rId187" Type="http://schemas.openxmlformats.org/officeDocument/2006/relationships/tags" Target="../tags/tag1275.xml"/><Relationship Id="rId1" Type="http://schemas.openxmlformats.org/officeDocument/2006/relationships/tags" Target="../tags/tag1089.xml"/><Relationship Id="rId212" Type="http://schemas.openxmlformats.org/officeDocument/2006/relationships/tags" Target="../tags/tag1300.xml"/><Relationship Id="rId233" Type="http://schemas.openxmlformats.org/officeDocument/2006/relationships/tags" Target="../tags/tag1321.xml"/><Relationship Id="rId28" Type="http://schemas.openxmlformats.org/officeDocument/2006/relationships/tags" Target="../tags/tag1116.xml"/><Relationship Id="rId49" Type="http://schemas.openxmlformats.org/officeDocument/2006/relationships/tags" Target="../tags/tag1137.xml"/><Relationship Id="rId114" Type="http://schemas.openxmlformats.org/officeDocument/2006/relationships/tags" Target="../tags/tag1202.xml"/><Relationship Id="rId60" Type="http://schemas.openxmlformats.org/officeDocument/2006/relationships/tags" Target="../tags/tag1148.xml"/><Relationship Id="rId81" Type="http://schemas.openxmlformats.org/officeDocument/2006/relationships/tags" Target="../tags/tag1169.xml"/><Relationship Id="rId135" Type="http://schemas.openxmlformats.org/officeDocument/2006/relationships/tags" Target="../tags/tag1223.xml"/><Relationship Id="rId156" Type="http://schemas.openxmlformats.org/officeDocument/2006/relationships/tags" Target="../tags/tag1244.xml"/><Relationship Id="rId177" Type="http://schemas.openxmlformats.org/officeDocument/2006/relationships/tags" Target="../tags/tag1265.xml"/><Relationship Id="rId198" Type="http://schemas.openxmlformats.org/officeDocument/2006/relationships/tags" Target="../tags/tag1286.xml"/><Relationship Id="rId202" Type="http://schemas.openxmlformats.org/officeDocument/2006/relationships/tags" Target="../tags/tag1290.xml"/><Relationship Id="rId223" Type="http://schemas.openxmlformats.org/officeDocument/2006/relationships/tags" Target="../tags/tag1311.xml"/><Relationship Id="rId18" Type="http://schemas.openxmlformats.org/officeDocument/2006/relationships/tags" Target="../tags/tag1106.xml"/><Relationship Id="rId39" Type="http://schemas.openxmlformats.org/officeDocument/2006/relationships/tags" Target="../tags/tag1127.xml"/><Relationship Id="rId50" Type="http://schemas.openxmlformats.org/officeDocument/2006/relationships/tags" Target="../tags/tag1138.xml"/><Relationship Id="rId104" Type="http://schemas.openxmlformats.org/officeDocument/2006/relationships/tags" Target="../tags/tag1192.xml"/><Relationship Id="rId125" Type="http://schemas.openxmlformats.org/officeDocument/2006/relationships/tags" Target="../tags/tag1213.xml"/><Relationship Id="rId146" Type="http://schemas.openxmlformats.org/officeDocument/2006/relationships/tags" Target="../tags/tag1234.xml"/><Relationship Id="rId167" Type="http://schemas.openxmlformats.org/officeDocument/2006/relationships/tags" Target="../tags/tag1255.xml"/><Relationship Id="rId188" Type="http://schemas.openxmlformats.org/officeDocument/2006/relationships/tags" Target="../tags/tag1276.xml"/><Relationship Id="rId71" Type="http://schemas.openxmlformats.org/officeDocument/2006/relationships/tags" Target="../tags/tag1159.xml"/><Relationship Id="rId92" Type="http://schemas.openxmlformats.org/officeDocument/2006/relationships/tags" Target="../tags/tag1180.xml"/><Relationship Id="rId213" Type="http://schemas.openxmlformats.org/officeDocument/2006/relationships/tags" Target="../tags/tag1301.xml"/><Relationship Id="rId234" Type="http://schemas.openxmlformats.org/officeDocument/2006/relationships/tags" Target="../tags/tag1322.xml"/><Relationship Id="rId2" Type="http://schemas.openxmlformats.org/officeDocument/2006/relationships/tags" Target="../tags/tag1090.xml"/><Relationship Id="rId29" Type="http://schemas.openxmlformats.org/officeDocument/2006/relationships/tags" Target="../tags/tag1117.xml"/><Relationship Id="rId40" Type="http://schemas.openxmlformats.org/officeDocument/2006/relationships/tags" Target="../tags/tag1128.xml"/><Relationship Id="rId115" Type="http://schemas.openxmlformats.org/officeDocument/2006/relationships/tags" Target="../tags/tag1203.xml"/><Relationship Id="rId136" Type="http://schemas.openxmlformats.org/officeDocument/2006/relationships/tags" Target="../tags/tag1224.xml"/><Relationship Id="rId157" Type="http://schemas.openxmlformats.org/officeDocument/2006/relationships/tags" Target="../tags/tag1245.xml"/><Relationship Id="rId178" Type="http://schemas.openxmlformats.org/officeDocument/2006/relationships/tags" Target="../tags/tag1266.xml"/><Relationship Id="rId61" Type="http://schemas.openxmlformats.org/officeDocument/2006/relationships/tags" Target="../tags/tag1149.xml"/><Relationship Id="rId82" Type="http://schemas.openxmlformats.org/officeDocument/2006/relationships/tags" Target="../tags/tag1170.xml"/><Relationship Id="rId199" Type="http://schemas.openxmlformats.org/officeDocument/2006/relationships/tags" Target="../tags/tag1287.xml"/><Relationship Id="rId203" Type="http://schemas.openxmlformats.org/officeDocument/2006/relationships/tags" Target="../tags/tag1291.xml"/><Relationship Id="rId19" Type="http://schemas.openxmlformats.org/officeDocument/2006/relationships/tags" Target="../tags/tag1107.xml"/><Relationship Id="rId224" Type="http://schemas.openxmlformats.org/officeDocument/2006/relationships/tags" Target="../tags/tag1312.xml"/><Relationship Id="rId30" Type="http://schemas.openxmlformats.org/officeDocument/2006/relationships/tags" Target="../tags/tag1118.xml"/><Relationship Id="rId105" Type="http://schemas.openxmlformats.org/officeDocument/2006/relationships/tags" Target="../tags/tag1193.xml"/><Relationship Id="rId126" Type="http://schemas.openxmlformats.org/officeDocument/2006/relationships/tags" Target="../tags/tag1214.xml"/><Relationship Id="rId147" Type="http://schemas.openxmlformats.org/officeDocument/2006/relationships/tags" Target="../tags/tag1235.xml"/><Relationship Id="rId168" Type="http://schemas.openxmlformats.org/officeDocument/2006/relationships/tags" Target="../tags/tag1256.xml"/><Relationship Id="rId51" Type="http://schemas.openxmlformats.org/officeDocument/2006/relationships/tags" Target="../tags/tag1139.xml"/><Relationship Id="rId72" Type="http://schemas.openxmlformats.org/officeDocument/2006/relationships/tags" Target="../tags/tag1160.xml"/><Relationship Id="rId93" Type="http://schemas.openxmlformats.org/officeDocument/2006/relationships/tags" Target="../tags/tag1181.xml"/><Relationship Id="rId189" Type="http://schemas.openxmlformats.org/officeDocument/2006/relationships/tags" Target="../tags/tag1277.xml"/><Relationship Id="rId3" Type="http://schemas.openxmlformats.org/officeDocument/2006/relationships/tags" Target="../tags/tag1091.xml"/><Relationship Id="rId214" Type="http://schemas.openxmlformats.org/officeDocument/2006/relationships/tags" Target="../tags/tag1302.xml"/><Relationship Id="rId235" Type="http://schemas.openxmlformats.org/officeDocument/2006/relationships/tags" Target="../tags/tag1323.xml"/><Relationship Id="rId116" Type="http://schemas.openxmlformats.org/officeDocument/2006/relationships/tags" Target="../tags/tag1204.xml"/><Relationship Id="rId137" Type="http://schemas.openxmlformats.org/officeDocument/2006/relationships/tags" Target="../tags/tag1225.xml"/><Relationship Id="rId158" Type="http://schemas.openxmlformats.org/officeDocument/2006/relationships/tags" Target="../tags/tag1246.xml"/><Relationship Id="rId20" Type="http://schemas.openxmlformats.org/officeDocument/2006/relationships/tags" Target="../tags/tag1108.xml"/><Relationship Id="rId41" Type="http://schemas.openxmlformats.org/officeDocument/2006/relationships/tags" Target="../tags/tag1129.xml"/><Relationship Id="rId62" Type="http://schemas.openxmlformats.org/officeDocument/2006/relationships/tags" Target="../tags/tag1150.xml"/><Relationship Id="rId83" Type="http://schemas.openxmlformats.org/officeDocument/2006/relationships/tags" Target="../tags/tag1171.xml"/><Relationship Id="rId179" Type="http://schemas.openxmlformats.org/officeDocument/2006/relationships/tags" Target="../tags/tag1267.xml"/><Relationship Id="rId190" Type="http://schemas.openxmlformats.org/officeDocument/2006/relationships/tags" Target="../tags/tag1278.xml"/><Relationship Id="rId204" Type="http://schemas.openxmlformats.org/officeDocument/2006/relationships/tags" Target="../tags/tag1292.xml"/><Relationship Id="rId225" Type="http://schemas.openxmlformats.org/officeDocument/2006/relationships/tags" Target="../tags/tag1313.xml"/></Relationships>
</file>

<file path=ppt/slides/_rels/slide8.xml.rels><?xml version="1.0" encoding="UTF-8" standalone="yes"?>
<Relationships xmlns="http://schemas.openxmlformats.org/package/2006/relationships"><Relationship Id="rId117" Type="http://schemas.openxmlformats.org/officeDocument/2006/relationships/tags" Target="../tags/tag1444.xml"/><Relationship Id="rId21" Type="http://schemas.openxmlformats.org/officeDocument/2006/relationships/tags" Target="../tags/tag1348.xml"/><Relationship Id="rId63" Type="http://schemas.openxmlformats.org/officeDocument/2006/relationships/tags" Target="../tags/tag1390.xml"/><Relationship Id="rId159" Type="http://schemas.openxmlformats.org/officeDocument/2006/relationships/tags" Target="../tags/tag1486.xml"/><Relationship Id="rId170" Type="http://schemas.openxmlformats.org/officeDocument/2006/relationships/tags" Target="../tags/tag1497.xml"/><Relationship Id="rId226" Type="http://schemas.openxmlformats.org/officeDocument/2006/relationships/tags" Target="../tags/tag1553.xml"/><Relationship Id="rId268" Type="http://schemas.openxmlformats.org/officeDocument/2006/relationships/tags" Target="../tags/tag1595.xml"/><Relationship Id="rId32" Type="http://schemas.openxmlformats.org/officeDocument/2006/relationships/tags" Target="../tags/tag1359.xml"/><Relationship Id="rId74" Type="http://schemas.openxmlformats.org/officeDocument/2006/relationships/tags" Target="../tags/tag1401.xml"/><Relationship Id="rId128" Type="http://schemas.openxmlformats.org/officeDocument/2006/relationships/tags" Target="../tags/tag1455.xml"/><Relationship Id="rId5" Type="http://schemas.openxmlformats.org/officeDocument/2006/relationships/tags" Target="../tags/tag1332.xml"/><Relationship Id="rId95" Type="http://schemas.openxmlformats.org/officeDocument/2006/relationships/tags" Target="../tags/tag1422.xml"/><Relationship Id="rId160" Type="http://schemas.openxmlformats.org/officeDocument/2006/relationships/tags" Target="../tags/tag1487.xml"/><Relationship Id="rId181" Type="http://schemas.openxmlformats.org/officeDocument/2006/relationships/tags" Target="../tags/tag1508.xml"/><Relationship Id="rId216" Type="http://schemas.openxmlformats.org/officeDocument/2006/relationships/tags" Target="../tags/tag1543.xml"/><Relationship Id="rId237" Type="http://schemas.openxmlformats.org/officeDocument/2006/relationships/tags" Target="../tags/tag1564.xml"/><Relationship Id="rId258" Type="http://schemas.openxmlformats.org/officeDocument/2006/relationships/tags" Target="../tags/tag1585.xml"/><Relationship Id="rId22" Type="http://schemas.openxmlformats.org/officeDocument/2006/relationships/tags" Target="../tags/tag1349.xml"/><Relationship Id="rId43" Type="http://schemas.openxmlformats.org/officeDocument/2006/relationships/tags" Target="../tags/tag1370.xml"/><Relationship Id="rId64" Type="http://schemas.openxmlformats.org/officeDocument/2006/relationships/tags" Target="../tags/tag1391.xml"/><Relationship Id="rId118" Type="http://schemas.openxmlformats.org/officeDocument/2006/relationships/tags" Target="../tags/tag1445.xml"/><Relationship Id="rId139" Type="http://schemas.openxmlformats.org/officeDocument/2006/relationships/tags" Target="../tags/tag1466.xml"/><Relationship Id="rId85" Type="http://schemas.openxmlformats.org/officeDocument/2006/relationships/tags" Target="../tags/tag1412.xml"/><Relationship Id="rId150" Type="http://schemas.openxmlformats.org/officeDocument/2006/relationships/tags" Target="../tags/tag1477.xml"/><Relationship Id="rId171" Type="http://schemas.openxmlformats.org/officeDocument/2006/relationships/tags" Target="../tags/tag1498.xml"/><Relationship Id="rId192" Type="http://schemas.openxmlformats.org/officeDocument/2006/relationships/tags" Target="../tags/tag1519.xml"/><Relationship Id="rId206" Type="http://schemas.openxmlformats.org/officeDocument/2006/relationships/tags" Target="../tags/tag1533.xml"/><Relationship Id="rId227" Type="http://schemas.openxmlformats.org/officeDocument/2006/relationships/tags" Target="../tags/tag1554.xml"/><Relationship Id="rId248" Type="http://schemas.openxmlformats.org/officeDocument/2006/relationships/tags" Target="../tags/tag1575.xml"/><Relationship Id="rId269" Type="http://schemas.openxmlformats.org/officeDocument/2006/relationships/tags" Target="../tags/tag1596.xml"/><Relationship Id="rId12" Type="http://schemas.openxmlformats.org/officeDocument/2006/relationships/tags" Target="../tags/tag1339.xml"/><Relationship Id="rId33" Type="http://schemas.openxmlformats.org/officeDocument/2006/relationships/tags" Target="../tags/tag1360.xml"/><Relationship Id="rId108" Type="http://schemas.openxmlformats.org/officeDocument/2006/relationships/tags" Target="../tags/tag1435.xml"/><Relationship Id="rId129" Type="http://schemas.openxmlformats.org/officeDocument/2006/relationships/tags" Target="../tags/tag1456.xml"/><Relationship Id="rId54" Type="http://schemas.openxmlformats.org/officeDocument/2006/relationships/tags" Target="../tags/tag1381.xml"/><Relationship Id="rId75" Type="http://schemas.openxmlformats.org/officeDocument/2006/relationships/tags" Target="../tags/tag1402.xml"/><Relationship Id="rId96" Type="http://schemas.openxmlformats.org/officeDocument/2006/relationships/tags" Target="../tags/tag1423.xml"/><Relationship Id="rId140" Type="http://schemas.openxmlformats.org/officeDocument/2006/relationships/tags" Target="../tags/tag1467.xml"/><Relationship Id="rId161" Type="http://schemas.openxmlformats.org/officeDocument/2006/relationships/tags" Target="../tags/tag1488.xml"/><Relationship Id="rId182" Type="http://schemas.openxmlformats.org/officeDocument/2006/relationships/tags" Target="../tags/tag1509.xml"/><Relationship Id="rId217" Type="http://schemas.openxmlformats.org/officeDocument/2006/relationships/tags" Target="../tags/tag1544.xml"/><Relationship Id="rId6" Type="http://schemas.openxmlformats.org/officeDocument/2006/relationships/tags" Target="../tags/tag1333.xml"/><Relationship Id="rId238" Type="http://schemas.openxmlformats.org/officeDocument/2006/relationships/tags" Target="../tags/tag1565.xml"/><Relationship Id="rId259" Type="http://schemas.openxmlformats.org/officeDocument/2006/relationships/tags" Target="../tags/tag1586.xml"/><Relationship Id="rId23" Type="http://schemas.openxmlformats.org/officeDocument/2006/relationships/tags" Target="../tags/tag1350.xml"/><Relationship Id="rId119" Type="http://schemas.openxmlformats.org/officeDocument/2006/relationships/tags" Target="../tags/tag1446.xml"/><Relationship Id="rId270" Type="http://schemas.openxmlformats.org/officeDocument/2006/relationships/tags" Target="../tags/tag1597.xml"/><Relationship Id="rId44" Type="http://schemas.openxmlformats.org/officeDocument/2006/relationships/tags" Target="../tags/tag1371.xml"/><Relationship Id="rId65" Type="http://schemas.openxmlformats.org/officeDocument/2006/relationships/tags" Target="../tags/tag1392.xml"/><Relationship Id="rId86" Type="http://schemas.openxmlformats.org/officeDocument/2006/relationships/tags" Target="../tags/tag1413.xml"/><Relationship Id="rId130" Type="http://schemas.openxmlformats.org/officeDocument/2006/relationships/tags" Target="../tags/tag1457.xml"/><Relationship Id="rId151" Type="http://schemas.openxmlformats.org/officeDocument/2006/relationships/tags" Target="../tags/tag1478.xml"/><Relationship Id="rId172" Type="http://schemas.openxmlformats.org/officeDocument/2006/relationships/tags" Target="../tags/tag1499.xml"/><Relationship Id="rId193" Type="http://schemas.openxmlformats.org/officeDocument/2006/relationships/tags" Target="../tags/tag1520.xml"/><Relationship Id="rId207" Type="http://schemas.openxmlformats.org/officeDocument/2006/relationships/tags" Target="../tags/tag1534.xml"/><Relationship Id="rId228" Type="http://schemas.openxmlformats.org/officeDocument/2006/relationships/tags" Target="../tags/tag1555.xml"/><Relationship Id="rId249" Type="http://schemas.openxmlformats.org/officeDocument/2006/relationships/tags" Target="../tags/tag1576.xml"/><Relationship Id="rId13" Type="http://schemas.openxmlformats.org/officeDocument/2006/relationships/tags" Target="../tags/tag1340.xml"/><Relationship Id="rId109" Type="http://schemas.openxmlformats.org/officeDocument/2006/relationships/tags" Target="../tags/tag1436.xml"/><Relationship Id="rId260" Type="http://schemas.openxmlformats.org/officeDocument/2006/relationships/tags" Target="../tags/tag1587.xml"/><Relationship Id="rId34" Type="http://schemas.openxmlformats.org/officeDocument/2006/relationships/tags" Target="../tags/tag1361.xml"/><Relationship Id="rId55" Type="http://schemas.openxmlformats.org/officeDocument/2006/relationships/tags" Target="../tags/tag1382.xml"/><Relationship Id="rId76" Type="http://schemas.openxmlformats.org/officeDocument/2006/relationships/tags" Target="../tags/tag1403.xml"/><Relationship Id="rId97" Type="http://schemas.openxmlformats.org/officeDocument/2006/relationships/tags" Target="../tags/tag1424.xml"/><Relationship Id="rId120" Type="http://schemas.openxmlformats.org/officeDocument/2006/relationships/tags" Target="../tags/tag1447.xml"/><Relationship Id="rId141" Type="http://schemas.openxmlformats.org/officeDocument/2006/relationships/tags" Target="../tags/tag1468.xml"/><Relationship Id="rId7" Type="http://schemas.openxmlformats.org/officeDocument/2006/relationships/tags" Target="../tags/tag1334.xml"/><Relationship Id="rId162" Type="http://schemas.openxmlformats.org/officeDocument/2006/relationships/tags" Target="../tags/tag1489.xml"/><Relationship Id="rId183" Type="http://schemas.openxmlformats.org/officeDocument/2006/relationships/tags" Target="../tags/tag1510.xml"/><Relationship Id="rId218" Type="http://schemas.openxmlformats.org/officeDocument/2006/relationships/tags" Target="../tags/tag1545.xml"/><Relationship Id="rId239" Type="http://schemas.openxmlformats.org/officeDocument/2006/relationships/tags" Target="../tags/tag1566.xml"/><Relationship Id="rId250" Type="http://schemas.openxmlformats.org/officeDocument/2006/relationships/tags" Target="../tags/tag1577.xml"/><Relationship Id="rId271" Type="http://schemas.openxmlformats.org/officeDocument/2006/relationships/tags" Target="../tags/tag1598.xml"/><Relationship Id="rId24" Type="http://schemas.openxmlformats.org/officeDocument/2006/relationships/tags" Target="../tags/tag1351.xml"/><Relationship Id="rId45" Type="http://schemas.openxmlformats.org/officeDocument/2006/relationships/tags" Target="../tags/tag1372.xml"/><Relationship Id="rId66" Type="http://schemas.openxmlformats.org/officeDocument/2006/relationships/tags" Target="../tags/tag1393.xml"/><Relationship Id="rId87" Type="http://schemas.openxmlformats.org/officeDocument/2006/relationships/tags" Target="../tags/tag1414.xml"/><Relationship Id="rId110" Type="http://schemas.openxmlformats.org/officeDocument/2006/relationships/tags" Target="../tags/tag1437.xml"/><Relationship Id="rId131" Type="http://schemas.openxmlformats.org/officeDocument/2006/relationships/tags" Target="../tags/tag1458.xml"/><Relationship Id="rId152" Type="http://schemas.openxmlformats.org/officeDocument/2006/relationships/tags" Target="../tags/tag1479.xml"/><Relationship Id="rId173" Type="http://schemas.openxmlformats.org/officeDocument/2006/relationships/tags" Target="../tags/tag1500.xml"/><Relationship Id="rId194" Type="http://schemas.openxmlformats.org/officeDocument/2006/relationships/tags" Target="../tags/tag1521.xml"/><Relationship Id="rId208" Type="http://schemas.openxmlformats.org/officeDocument/2006/relationships/tags" Target="../tags/tag1535.xml"/><Relationship Id="rId229" Type="http://schemas.openxmlformats.org/officeDocument/2006/relationships/tags" Target="../tags/tag1556.xml"/><Relationship Id="rId240" Type="http://schemas.openxmlformats.org/officeDocument/2006/relationships/tags" Target="../tags/tag1567.xml"/><Relationship Id="rId261" Type="http://schemas.openxmlformats.org/officeDocument/2006/relationships/tags" Target="../tags/tag1588.xml"/><Relationship Id="rId14" Type="http://schemas.openxmlformats.org/officeDocument/2006/relationships/tags" Target="../tags/tag1341.xml"/><Relationship Id="rId35" Type="http://schemas.openxmlformats.org/officeDocument/2006/relationships/tags" Target="../tags/tag1362.xml"/><Relationship Id="rId56" Type="http://schemas.openxmlformats.org/officeDocument/2006/relationships/tags" Target="../tags/tag1383.xml"/><Relationship Id="rId77" Type="http://schemas.openxmlformats.org/officeDocument/2006/relationships/tags" Target="../tags/tag1404.xml"/><Relationship Id="rId100" Type="http://schemas.openxmlformats.org/officeDocument/2006/relationships/tags" Target="../tags/tag1427.xml"/><Relationship Id="rId8" Type="http://schemas.openxmlformats.org/officeDocument/2006/relationships/tags" Target="../tags/tag1335.xml"/><Relationship Id="rId98" Type="http://schemas.openxmlformats.org/officeDocument/2006/relationships/tags" Target="../tags/tag1425.xml"/><Relationship Id="rId121" Type="http://schemas.openxmlformats.org/officeDocument/2006/relationships/tags" Target="../tags/tag1448.xml"/><Relationship Id="rId142" Type="http://schemas.openxmlformats.org/officeDocument/2006/relationships/tags" Target="../tags/tag1469.xml"/><Relationship Id="rId163" Type="http://schemas.openxmlformats.org/officeDocument/2006/relationships/tags" Target="../tags/tag1490.xml"/><Relationship Id="rId184" Type="http://schemas.openxmlformats.org/officeDocument/2006/relationships/tags" Target="../tags/tag1511.xml"/><Relationship Id="rId219" Type="http://schemas.openxmlformats.org/officeDocument/2006/relationships/tags" Target="../tags/tag1546.xml"/><Relationship Id="rId230" Type="http://schemas.openxmlformats.org/officeDocument/2006/relationships/tags" Target="../tags/tag1557.xml"/><Relationship Id="rId251" Type="http://schemas.openxmlformats.org/officeDocument/2006/relationships/tags" Target="../tags/tag1578.xml"/><Relationship Id="rId25" Type="http://schemas.openxmlformats.org/officeDocument/2006/relationships/tags" Target="../tags/tag1352.xml"/><Relationship Id="rId46" Type="http://schemas.openxmlformats.org/officeDocument/2006/relationships/tags" Target="../tags/tag1373.xml"/><Relationship Id="rId67" Type="http://schemas.openxmlformats.org/officeDocument/2006/relationships/tags" Target="../tags/tag1394.xml"/><Relationship Id="rId272" Type="http://schemas.openxmlformats.org/officeDocument/2006/relationships/tags" Target="../tags/tag1599.xml"/><Relationship Id="rId88" Type="http://schemas.openxmlformats.org/officeDocument/2006/relationships/tags" Target="../tags/tag1415.xml"/><Relationship Id="rId111" Type="http://schemas.openxmlformats.org/officeDocument/2006/relationships/tags" Target="../tags/tag1438.xml"/><Relationship Id="rId132" Type="http://schemas.openxmlformats.org/officeDocument/2006/relationships/tags" Target="../tags/tag1459.xml"/><Relationship Id="rId153" Type="http://schemas.openxmlformats.org/officeDocument/2006/relationships/tags" Target="../tags/tag1480.xml"/><Relationship Id="rId174" Type="http://schemas.openxmlformats.org/officeDocument/2006/relationships/tags" Target="../tags/tag1501.xml"/><Relationship Id="rId195" Type="http://schemas.openxmlformats.org/officeDocument/2006/relationships/tags" Target="../tags/tag1522.xml"/><Relationship Id="rId209" Type="http://schemas.openxmlformats.org/officeDocument/2006/relationships/tags" Target="../tags/tag1536.xml"/><Relationship Id="rId220" Type="http://schemas.openxmlformats.org/officeDocument/2006/relationships/tags" Target="../tags/tag1547.xml"/><Relationship Id="rId241" Type="http://schemas.openxmlformats.org/officeDocument/2006/relationships/tags" Target="../tags/tag1568.xml"/><Relationship Id="rId15" Type="http://schemas.openxmlformats.org/officeDocument/2006/relationships/tags" Target="../tags/tag1342.xml"/><Relationship Id="rId36" Type="http://schemas.openxmlformats.org/officeDocument/2006/relationships/tags" Target="../tags/tag1363.xml"/><Relationship Id="rId57" Type="http://schemas.openxmlformats.org/officeDocument/2006/relationships/tags" Target="../tags/tag1384.xml"/><Relationship Id="rId262" Type="http://schemas.openxmlformats.org/officeDocument/2006/relationships/tags" Target="../tags/tag1589.xml"/><Relationship Id="rId78" Type="http://schemas.openxmlformats.org/officeDocument/2006/relationships/tags" Target="../tags/tag1405.xml"/><Relationship Id="rId99" Type="http://schemas.openxmlformats.org/officeDocument/2006/relationships/tags" Target="../tags/tag1426.xml"/><Relationship Id="rId101" Type="http://schemas.openxmlformats.org/officeDocument/2006/relationships/tags" Target="../tags/tag1428.xml"/><Relationship Id="rId122" Type="http://schemas.openxmlformats.org/officeDocument/2006/relationships/tags" Target="../tags/tag1449.xml"/><Relationship Id="rId143" Type="http://schemas.openxmlformats.org/officeDocument/2006/relationships/tags" Target="../tags/tag1470.xml"/><Relationship Id="rId164" Type="http://schemas.openxmlformats.org/officeDocument/2006/relationships/tags" Target="../tags/tag1491.xml"/><Relationship Id="rId185" Type="http://schemas.openxmlformats.org/officeDocument/2006/relationships/tags" Target="../tags/tag1512.xml"/><Relationship Id="rId9" Type="http://schemas.openxmlformats.org/officeDocument/2006/relationships/tags" Target="../tags/tag1336.xml"/><Relationship Id="rId210" Type="http://schemas.openxmlformats.org/officeDocument/2006/relationships/tags" Target="../tags/tag1537.xml"/><Relationship Id="rId26" Type="http://schemas.openxmlformats.org/officeDocument/2006/relationships/tags" Target="../tags/tag1353.xml"/><Relationship Id="rId231" Type="http://schemas.openxmlformats.org/officeDocument/2006/relationships/tags" Target="../tags/tag1558.xml"/><Relationship Id="rId252" Type="http://schemas.openxmlformats.org/officeDocument/2006/relationships/tags" Target="../tags/tag1579.xml"/><Relationship Id="rId273" Type="http://schemas.openxmlformats.org/officeDocument/2006/relationships/slideLayout" Target="../slideLayouts/slideLayout2.xml"/><Relationship Id="rId47" Type="http://schemas.openxmlformats.org/officeDocument/2006/relationships/tags" Target="../tags/tag1374.xml"/><Relationship Id="rId68" Type="http://schemas.openxmlformats.org/officeDocument/2006/relationships/tags" Target="../tags/tag1395.xml"/><Relationship Id="rId89" Type="http://schemas.openxmlformats.org/officeDocument/2006/relationships/tags" Target="../tags/tag1416.xml"/><Relationship Id="rId112" Type="http://schemas.openxmlformats.org/officeDocument/2006/relationships/tags" Target="../tags/tag1439.xml"/><Relationship Id="rId133" Type="http://schemas.openxmlformats.org/officeDocument/2006/relationships/tags" Target="../tags/tag1460.xml"/><Relationship Id="rId154" Type="http://schemas.openxmlformats.org/officeDocument/2006/relationships/tags" Target="../tags/tag1481.xml"/><Relationship Id="rId175" Type="http://schemas.openxmlformats.org/officeDocument/2006/relationships/tags" Target="../tags/tag1502.xml"/><Relationship Id="rId196" Type="http://schemas.openxmlformats.org/officeDocument/2006/relationships/tags" Target="../tags/tag1523.xml"/><Relationship Id="rId200" Type="http://schemas.openxmlformats.org/officeDocument/2006/relationships/tags" Target="../tags/tag1527.xml"/><Relationship Id="rId16" Type="http://schemas.openxmlformats.org/officeDocument/2006/relationships/tags" Target="../tags/tag1343.xml"/><Relationship Id="rId221" Type="http://schemas.openxmlformats.org/officeDocument/2006/relationships/tags" Target="../tags/tag1548.xml"/><Relationship Id="rId242" Type="http://schemas.openxmlformats.org/officeDocument/2006/relationships/tags" Target="../tags/tag1569.xml"/><Relationship Id="rId263" Type="http://schemas.openxmlformats.org/officeDocument/2006/relationships/tags" Target="../tags/tag1590.xml"/><Relationship Id="rId37" Type="http://schemas.openxmlformats.org/officeDocument/2006/relationships/tags" Target="../tags/tag1364.xml"/><Relationship Id="rId58" Type="http://schemas.openxmlformats.org/officeDocument/2006/relationships/tags" Target="../tags/tag1385.xml"/><Relationship Id="rId79" Type="http://schemas.openxmlformats.org/officeDocument/2006/relationships/tags" Target="../tags/tag1406.xml"/><Relationship Id="rId102" Type="http://schemas.openxmlformats.org/officeDocument/2006/relationships/tags" Target="../tags/tag1429.xml"/><Relationship Id="rId123" Type="http://schemas.openxmlformats.org/officeDocument/2006/relationships/tags" Target="../tags/tag1450.xml"/><Relationship Id="rId144" Type="http://schemas.openxmlformats.org/officeDocument/2006/relationships/tags" Target="../tags/tag1471.xml"/><Relationship Id="rId90" Type="http://schemas.openxmlformats.org/officeDocument/2006/relationships/tags" Target="../tags/tag1417.xml"/><Relationship Id="rId165" Type="http://schemas.openxmlformats.org/officeDocument/2006/relationships/tags" Target="../tags/tag1492.xml"/><Relationship Id="rId186" Type="http://schemas.openxmlformats.org/officeDocument/2006/relationships/tags" Target="../tags/tag1513.xml"/><Relationship Id="rId211" Type="http://schemas.openxmlformats.org/officeDocument/2006/relationships/tags" Target="../tags/tag1538.xml"/><Relationship Id="rId232" Type="http://schemas.openxmlformats.org/officeDocument/2006/relationships/tags" Target="../tags/tag1559.xml"/><Relationship Id="rId253" Type="http://schemas.openxmlformats.org/officeDocument/2006/relationships/tags" Target="../tags/tag1580.xml"/><Relationship Id="rId274" Type="http://schemas.openxmlformats.org/officeDocument/2006/relationships/image" Target="../media/image11.png"/><Relationship Id="rId27" Type="http://schemas.openxmlformats.org/officeDocument/2006/relationships/tags" Target="../tags/tag1354.xml"/><Relationship Id="rId48" Type="http://schemas.openxmlformats.org/officeDocument/2006/relationships/tags" Target="../tags/tag1375.xml"/><Relationship Id="rId69" Type="http://schemas.openxmlformats.org/officeDocument/2006/relationships/tags" Target="../tags/tag1396.xml"/><Relationship Id="rId113" Type="http://schemas.openxmlformats.org/officeDocument/2006/relationships/tags" Target="../tags/tag1440.xml"/><Relationship Id="rId134" Type="http://schemas.openxmlformats.org/officeDocument/2006/relationships/tags" Target="../tags/tag1461.xml"/><Relationship Id="rId80" Type="http://schemas.openxmlformats.org/officeDocument/2006/relationships/tags" Target="../tags/tag1407.xml"/><Relationship Id="rId155" Type="http://schemas.openxmlformats.org/officeDocument/2006/relationships/tags" Target="../tags/tag1482.xml"/><Relationship Id="rId176" Type="http://schemas.openxmlformats.org/officeDocument/2006/relationships/tags" Target="../tags/tag1503.xml"/><Relationship Id="rId197" Type="http://schemas.openxmlformats.org/officeDocument/2006/relationships/tags" Target="../tags/tag1524.xml"/><Relationship Id="rId201" Type="http://schemas.openxmlformats.org/officeDocument/2006/relationships/tags" Target="../tags/tag1528.xml"/><Relationship Id="rId222" Type="http://schemas.openxmlformats.org/officeDocument/2006/relationships/tags" Target="../tags/tag1549.xml"/><Relationship Id="rId243" Type="http://schemas.openxmlformats.org/officeDocument/2006/relationships/tags" Target="../tags/tag1570.xml"/><Relationship Id="rId264" Type="http://schemas.openxmlformats.org/officeDocument/2006/relationships/tags" Target="../tags/tag1591.xml"/><Relationship Id="rId17" Type="http://schemas.openxmlformats.org/officeDocument/2006/relationships/tags" Target="../tags/tag1344.xml"/><Relationship Id="rId38" Type="http://schemas.openxmlformats.org/officeDocument/2006/relationships/tags" Target="../tags/tag1365.xml"/><Relationship Id="rId59" Type="http://schemas.openxmlformats.org/officeDocument/2006/relationships/tags" Target="../tags/tag1386.xml"/><Relationship Id="rId103" Type="http://schemas.openxmlformats.org/officeDocument/2006/relationships/tags" Target="../tags/tag1430.xml"/><Relationship Id="rId124" Type="http://schemas.openxmlformats.org/officeDocument/2006/relationships/tags" Target="../tags/tag1451.xml"/><Relationship Id="rId70" Type="http://schemas.openxmlformats.org/officeDocument/2006/relationships/tags" Target="../tags/tag1397.xml"/><Relationship Id="rId91" Type="http://schemas.openxmlformats.org/officeDocument/2006/relationships/tags" Target="../tags/tag1418.xml"/><Relationship Id="rId145" Type="http://schemas.openxmlformats.org/officeDocument/2006/relationships/tags" Target="../tags/tag1472.xml"/><Relationship Id="rId166" Type="http://schemas.openxmlformats.org/officeDocument/2006/relationships/tags" Target="../tags/tag1493.xml"/><Relationship Id="rId187" Type="http://schemas.openxmlformats.org/officeDocument/2006/relationships/tags" Target="../tags/tag1514.xml"/><Relationship Id="rId1" Type="http://schemas.openxmlformats.org/officeDocument/2006/relationships/tags" Target="../tags/tag1328.xml"/><Relationship Id="rId212" Type="http://schemas.openxmlformats.org/officeDocument/2006/relationships/tags" Target="../tags/tag1539.xml"/><Relationship Id="rId233" Type="http://schemas.openxmlformats.org/officeDocument/2006/relationships/tags" Target="../tags/tag1560.xml"/><Relationship Id="rId254" Type="http://schemas.openxmlformats.org/officeDocument/2006/relationships/tags" Target="../tags/tag1581.xml"/><Relationship Id="rId28" Type="http://schemas.openxmlformats.org/officeDocument/2006/relationships/tags" Target="../tags/tag1355.xml"/><Relationship Id="rId49" Type="http://schemas.openxmlformats.org/officeDocument/2006/relationships/tags" Target="../tags/tag1376.xml"/><Relationship Id="rId114" Type="http://schemas.openxmlformats.org/officeDocument/2006/relationships/tags" Target="../tags/tag1441.xml"/><Relationship Id="rId60" Type="http://schemas.openxmlformats.org/officeDocument/2006/relationships/tags" Target="../tags/tag1387.xml"/><Relationship Id="rId81" Type="http://schemas.openxmlformats.org/officeDocument/2006/relationships/tags" Target="../tags/tag1408.xml"/><Relationship Id="rId135" Type="http://schemas.openxmlformats.org/officeDocument/2006/relationships/tags" Target="../tags/tag1462.xml"/><Relationship Id="rId156" Type="http://schemas.openxmlformats.org/officeDocument/2006/relationships/tags" Target="../tags/tag1483.xml"/><Relationship Id="rId177" Type="http://schemas.openxmlformats.org/officeDocument/2006/relationships/tags" Target="../tags/tag1504.xml"/><Relationship Id="rId198" Type="http://schemas.openxmlformats.org/officeDocument/2006/relationships/tags" Target="../tags/tag1525.xml"/><Relationship Id="rId202" Type="http://schemas.openxmlformats.org/officeDocument/2006/relationships/tags" Target="../tags/tag1529.xml"/><Relationship Id="rId223" Type="http://schemas.openxmlformats.org/officeDocument/2006/relationships/tags" Target="../tags/tag1550.xml"/><Relationship Id="rId244" Type="http://schemas.openxmlformats.org/officeDocument/2006/relationships/tags" Target="../tags/tag1571.xml"/><Relationship Id="rId18" Type="http://schemas.openxmlformats.org/officeDocument/2006/relationships/tags" Target="../tags/tag1345.xml"/><Relationship Id="rId39" Type="http://schemas.openxmlformats.org/officeDocument/2006/relationships/tags" Target="../tags/tag1366.xml"/><Relationship Id="rId265" Type="http://schemas.openxmlformats.org/officeDocument/2006/relationships/tags" Target="../tags/tag1592.xml"/><Relationship Id="rId50" Type="http://schemas.openxmlformats.org/officeDocument/2006/relationships/tags" Target="../tags/tag1377.xml"/><Relationship Id="rId104" Type="http://schemas.openxmlformats.org/officeDocument/2006/relationships/tags" Target="../tags/tag1431.xml"/><Relationship Id="rId125" Type="http://schemas.openxmlformats.org/officeDocument/2006/relationships/tags" Target="../tags/tag1452.xml"/><Relationship Id="rId146" Type="http://schemas.openxmlformats.org/officeDocument/2006/relationships/tags" Target="../tags/tag1473.xml"/><Relationship Id="rId167" Type="http://schemas.openxmlformats.org/officeDocument/2006/relationships/tags" Target="../tags/tag1494.xml"/><Relationship Id="rId188" Type="http://schemas.openxmlformats.org/officeDocument/2006/relationships/tags" Target="../tags/tag1515.xml"/><Relationship Id="rId71" Type="http://schemas.openxmlformats.org/officeDocument/2006/relationships/tags" Target="../tags/tag1398.xml"/><Relationship Id="rId92" Type="http://schemas.openxmlformats.org/officeDocument/2006/relationships/tags" Target="../tags/tag1419.xml"/><Relationship Id="rId213" Type="http://schemas.openxmlformats.org/officeDocument/2006/relationships/tags" Target="../tags/tag1540.xml"/><Relationship Id="rId234" Type="http://schemas.openxmlformats.org/officeDocument/2006/relationships/tags" Target="../tags/tag1561.xml"/><Relationship Id="rId2" Type="http://schemas.openxmlformats.org/officeDocument/2006/relationships/tags" Target="../tags/tag1329.xml"/><Relationship Id="rId29" Type="http://schemas.openxmlformats.org/officeDocument/2006/relationships/tags" Target="../tags/tag1356.xml"/><Relationship Id="rId255" Type="http://schemas.openxmlformats.org/officeDocument/2006/relationships/tags" Target="../tags/tag1582.xml"/><Relationship Id="rId40" Type="http://schemas.openxmlformats.org/officeDocument/2006/relationships/tags" Target="../tags/tag1367.xml"/><Relationship Id="rId115" Type="http://schemas.openxmlformats.org/officeDocument/2006/relationships/tags" Target="../tags/tag1442.xml"/><Relationship Id="rId136" Type="http://schemas.openxmlformats.org/officeDocument/2006/relationships/tags" Target="../tags/tag1463.xml"/><Relationship Id="rId157" Type="http://schemas.openxmlformats.org/officeDocument/2006/relationships/tags" Target="../tags/tag1484.xml"/><Relationship Id="rId178" Type="http://schemas.openxmlformats.org/officeDocument/2006/relationships/tags" Target="../tags/tag1505.xml"/><Relationship Id="rId61" Type="http://schemas.openxmlformats.org/officeDocument/2006/relationships/tags" Target="../tags/tag1388.xml"/><Relationship Id="rId82" Type="http://schemas.openxmlformats.org/officeDocument/2006/relationships/tags" Target="../tags/tag1409.xml"/><Relationship Id="rId199" Type="http://schemas.openxmlformats.org/officeDocument/2006/relationships/tags" Target="../tags/tag1526.xml"/><Relationship Id="rId203" Type="http://schemas.openxmlformats.org/officeDocument/2006/relationships/tags" Target="../tags/tag1530.xml"/><Relationship Id="rId19" Type="http://schemas.openxmlformats.org/officeDocument/2006/relationships/tags" Target="../tags/tag1346.xml"/><Relationship Id="rId224" Type="http://schemas.openxmlformats.org/officeDocument/2006/relationships/tags" Target="../tags/tag1551.xml"/><Relationship Id="rId245" Type="http://schemas.openxmlformats.org/officeDocument/2006/relationships/tags" Target="../tags/tag1572.xml"/><Relationship Id="rId266" Type="http://schemas.openxmlformats.org/officeDocument/2006/relationships/tags" Target="../tags/tag1593.xml"/><Relationship Id="rId30" Type="http://schemas.openxmlformats.org/officeDocument/2006/relationships/tags" Target="../tags/tag1357.xml"/><Relationship Id="rId105" Type="http://schemas.openxmlformats.org/officeDocument/2006/relationships/tags" Target="../tags/tag1432.xml"/><Relationship Id="rId126" Type="http://schemas.openxmlformats.org/officeDocument/2006/relationships/tags" Target="../tags/tag1453.xml"/><Relationship Id="rId147" Type="http://schemas.openxmlformats.org/officeDocument/2006/relationships/tags" Target="../tags/tag1474.xml"/><Relationship Id="rId168" Type="http://schemas.openxmlformats.org/officeDocument/2006/relationships/tags" Target="../tags/tag1495.xml"/><Relationship Id="rId51" Type="http://schemas.openxmlformats.org/officeDocument/2006/relationships/tags" Target="../tags/tag1378.xml"/><Relationship Id="rId72" Type="http://schemas.openxmlformats.org/officeDocument/2006/relationships/tags" Target="../tags/tag1399.xml"/><Relationship Id="rId93" Type="http://schemas.openxmlformats.org/officeDocument/2006/relationships/tags" Target="../tags/tag1420.xml"/><Relationship Id="rId189" Type="http://schemas.openxmlformats.org/officeDocument/2006/relationships/tags" Target="../tags/tag1516.xml"/><Relationship Id="rId3" Type="http://schemas.openxmlformats.org/officeDocument/2006/relationships/tags" Target="../tags/tag1330.xml"/><Relationship Id="rId214" Type="http://schemas.openxmlformats.org/officeDocument/2006/relationships/tags" Target="../tags/tag1541.xml"/><Relationship Id="rId235" Type="http://schemas.openxmlformats.org/officeDocument/2006/relationships/tags" Target="../tags/tag1562.xml"/><Relationship Id="rId256" Type="http://schemas.openxmlformats.org/officeDocument/2006/relationships/tags" Target="../tags/tag1583.xml"/><Relationship Id="rId116" Type="http://schemas.openxmlformats.org/officeDocument/2006/relationships/tags" Target="../tags/tag1443.xml"/><Relationship Id="rId137" Type="http://schemas.openxmlformats.org/officeDocument/2006/relationships/tags" Target="../tags/tag1464.xml"/><Relationship Id="rId158" Type="http://schemas.openxmlformats.org/officeDocument/2006/relationships/tags" Target="../tags/tag1485.xml"/><Relationship Id="rId20" Type="http://schemas.openxmlformats.org/officeDocument/2006/relationships/tags" Target="../tags/tag1347.xml"/><Relationship Id="rId41" Type="http://schemas.openxmlformats.org/officeDocument/2006/relationships/tags" Target="../tags/tag1368.xml"/><Relationship Id="rId62" Type="http://schemas.openxmlformats.org/officeDocument/2006/relationships/tags" Target="../tags/tag1389.xml"/><Relationship Id="rId83" Type="http://schemas.openxmlformats.org/officeDocument/2006/relationships/tags" Target="../tags/tag1410.xml"/><Relationship Id="rId179" Type="http://schemas.openxmlformats.org/officeDocument/2006/relationships/tags" Target="../tags/tag1506.xml"/><Relationship Id="rId190" Type="http://schemas.openxmlformats.org/officeDocument/2006/relationships/tags" Target="../tags/tag1517.xml"/><Relationship Id="rId204" Type="http://schemas.openxmlformats.org/officeDocument/2006/relationships/tags" Target="../tags/tag1531.xml"/><Relationship Id="rId225" Type="http://schemas.openxmlformats.org/officeDocument/2006/relationships/tags" Target="../tags/tag1552.xml"/><Relationship Id="rId246" Type="http://schemas.openxmlformats.org/officeDocument/2006/relationships/tags" Target="../tags/tag1573.xml"/><Relationship Id="rId267" Type="http://schemas.openxmlformats.org/officeDocument/2006/relationships/tags" Target="../tags/tag1594.xml"/><Relationship Id="rId106" Type="http://schemas.openxmlformats.org/officeDocument/2006/relationships/tags" Target="../tags/tag1433.xml"/><Relationship Id="rId127" Type="http://schemas.openxmlformats.org/officeDocument/2006/relationships/tags" Target="../tags/tag1454.xml"/><Relationship Id="rId10" Type="http://schemas.openxmlformats.org/officeDocument/2006/relationships/tags" Target="../tags/tag1337.xml"/><Relationship Id="rId31" Type="http://schemas.openxmlformats.org/officeDocument/2006/relationships/tags" Target="../tags/tag1358.xml"/><Relationship Id="rId52" Type="http://schemas.openxmlformats.org/officeDocument/2006/relationships/tags" Target="../tags/tag1379.xml"/><Relationship Id="rId73" Type="http://schemas.openxmlformats.org/officeDocument/2006/relationships/tags" Target="../tags/tag1400.xml"/><Relationship Id="rId94" Type="http://schemas.openxmlformats.org/officeDocument/2006/relationships/tags" Target="../tags/tag1421.xml"/><Relationship Id="rId148" Type="http://schemas.openxmlformats.org/officeDocument/2006/relationships/tags" Target="../tags/tag1475.xml"/><Relationship Id="rId169" Type="http://schemas.openxmlformats.org/officeDocument/2006/relationships/tags" Target="../tags/tag1496.xml"/><Relationship Id="rId4" Type="http://schemas.openxmlformats.org/officeDocument/2006/relationships/tags" Target="../tags/tag1331.xml"/><Relationship Id="rId180" Type="http://schemas.openxmlformats.org/officeDocument/2006/relationships/tags" Target="../tags/tag1507.xml"/><Relationship Id="rId215" Type="http://schemas.openxmlformats.org/officeDocument/2006/relationships/tags" Target="../tags/tag1542.xml"/><Relationship Id="rId236" Type="http://schemas.openxmlformats.org/officeDocument/2006/relationships/tags" Target="../tags/tag1563.xml"/><Relationship Id="rId257" Type="http://schemas.openxmlformats.org/officeDocument/2006/relationships/tags" Target="../tags/tag1584.xml"/><Relationship Id="rId42" Type="http://schemas.openxmlformats.org/officeDocument/2006/relationships/tags" Target="../tags/tag1369.xml"/><Relationship Id="rId84" Type="http://schemas.openxmlformats.org/officeDocument/2006/relationships/tags" Target="../tags/tag1411.xml"/><Relationship Id="rId138" Type="http://schemas.openxmlformats.org/officeDocument/2006/relationships/tags" Target="../tags/tag1465.xml"/><Relationship Id="rId191" Type="http://schemas.openxmlformats.org/officeDocument/2006/relationships/tags" Target="../tags/tag1518.xml"/><Relationship Id="rId205" Type="http://schemas.openxmlformats.org/officeDocument/2006/relationships/tags" Target="../tags/tag1532.xml"/><Relationship Id="rId247" Type="http://schemas.openxmlformats.org/officeDocument/2006/relationships/tags" Target="../tags/tag1574.xml"/><Relationship Id="rId107" Type="http://schemas.openxmlformats.org/officeDocument/2006/relationships/tags" Target="../tags/tag1434.xml"/><Relationship Id="rId11" Type="http://schemas.openxmlformats.org/officeDocument/2006/relationships/tags" Target="../tags/tag1338.xml"/><Relationship Id="rId53" Type="http://schemas.openxmlformats.org/officeDocument/2006/relationships/tags" Target="../tags/tag1380.xml"/><Relationship Id="rId149" Type="http://schemas.openxmlformats.org/officeDocument/2006/relationships/tags" Target="../tags/tag1476.xml"/></Relationships>
</file>

<file path=ppt/slides/_rels/slide9.xml.rels><?xml version="1.0" encoding="UTF-8" standalone="yes"?>
<Relationships xmlns="http://schemas.openxmlformats.org/package/2006/relationships"><Relationship Id="rId26" Type="http://schemas.openxmlformats.org/officeDocument/2006/relationships/tags" Target="../tags/tag1625.xml"/><Relationship Id="rId117" Type="http://schemas.openxmlformats.org/officeDocument/2006/relationships/tags" Target="../tags/tag1716.xml"/><Relationship Id="rId21" Type="http://schemas.openxmlformats.org/officeDocument/2006/relationships/tags" Target="../tags/tag1620.xml"/><Relationship Id="rId42" Type="http://schemas.openxmlformats.org/officeDocument/2006/relationships/tags" Target="../tags/tag1641.xml"/><Relationship Id="rId47" Type="http://schemas.openxmlformats.org/officeDocument/2006/relationships/tags" Target="../tags/tag1646.xml"/><Relationship Id="rId63" Type="http://schemas.openxmlformats.org/officeDocument/2006/relationships/tags" Target="../tags/tag1662.xml"/><Relationship Id="rId68" Type="http://schemas.openxmlformats.org/officeDocument/2006/relationships/tags" Target="../tags/tag1667.xml"/><Relationship Id="rId84" Type="http://schemas.openxmlformats.org/officeDocument/2006/relationships/tags" Target="../tags/tag1683.xml"/><Relationship Id="rId89" Type="http://schemas.openxmlformats.org/officeDocument/2006/relationships/tags" Target="../tags/tag1688.xml"/><Relationship Id="rId112" Type="http://schemas.openxmlformats.org/officeDocument/2006/relationships/tags" Target="../tags/tag1711.xml"/><Relationship Id="rId16" Type="http://schemas.openxmlformats.org/officeDocument/2006/relationships/tags" Target="../tags/tag1615.xml"/><Relationship Id="rId107" Type="http://schemas.openxmlformats.org/officeDocument/2006/relationships/tags" Target="../tags/tag1706.xml"/><Relationship Id="rId11" Type="http://schemas.openxmlformats.org/officeDocument/2006/relationships/tags" Target="../tags/tag1610.xml"/><Relationship Id="rId32" Type="http://schemas.openxmlformats.org/officeDocument/2006/relationships/tags" Target="../tags/tag1631.xml"/><Relationship Id="rId37" Type="http://schemas.openxmlformats.org/officeDocument/2006/relationships/tags" Target="../tags/tag1636.xml"/><Relationship Id="rId53" Type="http://schemas.openxmlformats.org/officeDocument/2006/relationships/tags" Target="../tags/tag1652.xml"/><Relationship Id="rId58" Type="http://schemas.openxmlformats.org/officeDocument/2006/relationships/tags" Target="../tags/tag1657.xml"/><Relationship Id="rId74" Type="http://schemas.openxmlformats.org/officeDocument/2006/relationships/tags" Target="../tags/tag1673.xml"/><Relationship Id="rId79" Type="http://schemas.openxmlformats.org/officeDocument/2006/relationships/tags" Target="../tags/tag1678.xml"/><Relationship Id="rId102" Type="http://schemas.openxmlformats.org/officeDocument/2006/relationships/tags" Target="../tags/tag1701.xml"/><Relationship Id="rId123" Type="http://schemas.openxmlformats.org/officeDocument/2006/relationships/tags" Target="../tags/tag1722.xml"/><Relationship Id="rId5" Type="http://schemas.openxmlformats.org/officeDocument/2006/relationships/tags" Target="../tags/tag1604.xml"/><Relationship Id="rId90" Type="http://schemas.openxmlformats.org/officeDocument/2006/relationships/tags" Target="../tags/tag1689.xml"/><Relationship Id="rId95" Type="http://schemas.openxmlformats.org/officeDocument/2006/relationships/tags" Target="../tags/tag1694.xml"/><Relationship Id="rId22" Type="http://schemas.openxmlformats.org/officeDocument/2006/relationships/tags" Target="../tags/tag1621.xml"/><Relationship Id="rId27" Type="http://schemas.openxmlformats.org/officeDocument/2006/relationships/tags" Target="../tags/tag1626.xml"/><Relationship Id="rId43" Type="http://schemas.openxmlformats.org/officeDocument/2006/relationships/tags" Target="../tags/tag1642.xml"/><Relationship Id="rId48" Type="http://schemas.openxmlformats.org/officeDocument/2006/relationships/tags" Target="../tags/tag1647.xml"/><Relationship Id="rId64" Type="http://schemas.openxmlformats.org/officeDocument/2006/relationships/tags" Target="../tags/tag1663.xml"/><Relationship Id="rId69" Type="http://schemas.openxmlformats.org/officeDocument/2006/relationships/tags" Target="../tags/tag1668.xml"/><Relationship Id="rId113" Type="http://schemas.openxmlformats.org/officeDocument/2006/relationships/tags" Target="../tags/tag1712.xml"/><Relationship Id="rId118" Type="http://schemas.openxmlformats.org/officeDocument/2006/relationships/tags" Target="../tags/tag1717.xml"/><Relationship Id="rId80" Type="http://schemas.openxmlformats.org/officeDocument/2006/relationships/tags" Target="../tags/tag1679.xml"/><Relationship Id="rId85" Type="http://schemas.openxmlformats.org/officeDocument/2006/relationships/tags" Target="../tags/tag1684.xml"/><Relationship Id="rId12" Type="http://schemas.openxmlformats.org/officeDocument/2006/relationships/tags" Target="../tags/tag1611.xml"/><Relationship Id="rId17" Type="http://schemas.openxmlformats.org/officeDocument/2006/relationships/tags" Target="../tags/tag1616.xml"/><Relationship Id="rId33" Type="http://schemas.openxmlformats.org/officeDocument/2006/relationships/tags" Target="../tags/tag1632.xml"/><Relationship Id="rId38" Type="http://schemas.openxmlformats.org/officeDocument/2006/relationships/tags" Target="../tags/tag1637.xml"/><Relationship Id="rId59" Type="http://schemas.openxmlformats.org/officeDocument/2006/relationships/tags" Target="../tags/tag1658.xml"/><Relationship Id="rId103" Type="http://schemas.openxmlformats.org/officeDocument/2006/relationships/tags" Target="../tags/tag1702.xml"/><Relationship Id="rId108" Type="http://schemas.openxmlformats.org/officeDocument/2006/relationships/tags" Target="../tags/tag1707.xml"/><Relationship Id="rId124" Type="http://schemas.openxmlformats.org/officeDocument/2006/relationships/tags" Target="../tags/tag1723.xml"/><Relationship Id="rId54" Type="http://schemas.openxmlformats.org/officeDocument/2006/relationships/tags" Target="../tags/tag1653.xml"/><Relationship Id="rId70" Type="http://schemas.openxmlformats.org/officeDocument/2006/relationships/tags" Target="../tags/tag1669.xml"/><Relationship Id="rId75" Type="http://schemas.openxmlformats.org/officeDocument/2006/relationships/tags" Target="../tags/tag1674.xml"/><Relationship Id="rId91" Type="http://schemas.openxmlformats.org/officeDocument/2006/relationships/tags" Target="../tags/tag1690.xml"/><Relationship Id="rId96" Type="http://schemas.openxmlformats.org/officeDocument/2006/relationships/tags" Target="../tags/tag1695.xml"/><Relationship Id="rId1" Type="http://schemas.openxmlformats.org/officeDocument/2006/relationships/tags" Target="../tags/tag1600.xml"/><Relationship Id="rId6" Type="http://schemas.openxmlformats.org/officeDocument/2006/relationships/tags" Target="../tags/tag1605.xml"/><Relationship Id="rId23" Type="http://schemas.openxmlformats.org/officeDocument/2006/relationships/tags" Target="../tags/tag1622.xml"/><Relationship Id="rId28" Type="http://schemas.openxmlformats.org/officeDocument/2006/relationships/tags" Target="../tags/tag1627.xml"/><Relationship Id="rId49" Type="http://schemas.openxmlformats.org/officeDocument/2006/relationships/tags" Target="../tags/tag1648.xml"/><Relationship Id="rId114" Type="http://schemas.openxmlformats.org/officeDocument/2006/relationships/tags" Target="../tags/tag1713.xml"/><Relationship Id="rId119" Type="http://schemas.openxmlformats.org/officeDocument/2006/relationships/tags" Target="../tags/tag1718.xml"/><Relationship Id="rId44" Type="http://schemas.openxmlformats.org/officeDocument/2006/relationships/tags" Target="../tags/tag1643.xml"/><Relationship Id="rId60" Type="http://schemas.openxmlformats.org/officeDocument/2006/relationships/tags" Target="../tags/tag1659.xml"/><Relationship Id="rId65" Type="http://schemas.openxmlformats.org/officeDocument/2006/relationships/tags" Target="../tags/tag1664.xml"/><Relationship Id="rId81" Type="http://schemas.openxmlformats.org/officeDocument/2006/relationships/tags" Target="../tags/tag1680.xml"/><Relationship Id="rId86" Type="http://schemas.openxmlformats.org/officeDocument/2006/relationships/tags" Target="../tags/tag1685.xml"/><Relationship Id="rId13" Type="http://schemas.openxmlformats.org/officeDocument/2006/relationships/tags" Target="../tags/tag1612.xml"/><Relationship Id="rId18" Type="http://schemas.openxmlformats.org/officeDocument/2006/relationships/tags" Target="../tags/tag1617.xml"/><Relationship Id="rId39" Type="http://schemas.openxmlformats.org/officeDocument/2006/relationships/tags" Target="../tags/tag1638.xml"/><Relationship Id="rId109" Type="http://schemas.openxmlformats.org/officeDocument/2006/relationships/tags" Target="../tags/tag1708.xml"/><Relationship Id="rId34" Type="http://schemas.openxmlformats.org/officeDocument/2006/relationships/tags" Target="../tags/tag1633.xml"/><Relationship Id="rId50" Type="http://schemas.openxmlformats.org/officeDocument/2006/relationships/tags" Target="../tags/tag1649.xml"/><Relationship Id="rId55" Type="http://schemas.openxmlformats.org/officeDocument/2006/relationships/tags" Target="../tags/tag1654.xml"/><Relationship Id="rId76" Type="http://schemas.openxmlformats.org/officeDocument/2006/relationships/tags" Target="../tags/tag1675.xml"/><Relationship Id="rId97" Type="http://schemas.openxmlformats.org/officeDocument/2006/relationships/tags" Target="../tags/tag1696.xml"/><Relationship Id="rId104" Type="http://schemas.openxmlformats.org/officeDocument/2006/relationships/tags" Target="../tags/tag1703.xml"/><Relationship Id="rId120" Type="http://schemas.openxmlformats.org/officeDocument/2006/relationships/tags" Target="../tags/tag1719.xml"/><Relationship Id="rId125" Type="http://schemas.openxmlformats.org/officeDocument/2006/relationships/slideLayout" Target="../slideLayouts/slideLayout2.xml"/><Relationship Id="rId7" Type="http://schemas.openxmlformats.org/officeDocument/2006/relationships/tags" Target="../tags/tag1606.xml"/><Relationship Id="rId71" Type="http://schemas.openxmlformats.org/officeDocument/2006/relationships/tags" Target="../tags/tag1670.xml"/><Relationship Id="rId92" Type="http://schemas.openxmlformats.org/officeDocument/2006/relationships/tags" Target="../tags/tag1691.xml"/><Relationship Id="rId2" Type="http://schemas.openxmlformats.org/officeDocument/2006/relationships/tags" Target="../tags/tag1601.xml"/><Relationship Id="rId29" Type="http://schemas.openxmlformats.org/officeDocument/2006/relationships/tags" Target="../tags/tag1628.xml"/><Relationship Id="rId24" Type="http://schemas.openxmlformats.org/officeDocument/2006/relationships/tags" Target="../tags/tag1623.xml"/><Relationship Id="rId40" Type="http://schemas.openxmlformats.org/officeDocument/2006/relationships/tags" Target="../tags/tag1639.xml"/><Relationship Id="rId45" Type="http://schemas.openxmlformats.org/officeDocument/2006/relationships/tags" Target="../tags/tag1644.xml"/><Relationship Id="rId66" Type="http://schemas.openxmlformats.org/officeDocument/2006/relationships/tags" Target="../tags/tag1665.xml"/><Relationship Id="rId87" Type="http://schemas.openxmlformats.org/officeDocument/2006/relationships/tags" Target="../tags/tag1686.xml"/><Relationship Id="rId110" Type="http://schemas.openxmlformats.org/officeDocument/2006/relationships/tags" Target="../tags/tag1709.xml"/><Relationship Id="rId115" Type="http://schemas.openxmlformats.org/officeDocument/2006/relationships/tags" Target="../tags/tag1714.xml"/><Relationship Id="rId61" Type="http://schemas.openxmlformats.org/officeDocument/2006/relationships/tags" Target="../tags/tag1660.xml"/><Relationship Id="rId82" Type="http://schemas.openxmlformats.org/officeDocument/2006/relationships/tags" Target="../tags/tag1681.xml"/><Relationship Id="rId19" Type="http://schemas.openxmlformats.org/officeDocument/2006/relationships/tags" Target="../tags/tag1618.xml"/><Relationship Id="rId14" Type="http://schemas.openxmlformats.org/officeDocument/2006/relationships/tags" Target="../tags/tag1613.xml"/><Relationship Id="rId30" Type="http://schemas.openxmlformats.org/officeDocument/2006/relationships/tags" Target="../tags/tag1629.xml"/><Relationship Id="rId35" Type="http://schemas.openxmlformats.org/officeDocument/2006/relationships/tags" Target="../tags/tag1634.xml"/><Relationship Id="rId56" Type="http://schemas.openxmlformats.org/officeDocument/2006/relationships/tags" Target="../tags/tag1655.xml"/><Relationship Id="rId77" Type="http://schemas.openxmlformats.org/officeDocument/2006/relationships/tags" Target="../tags/tag1676.xml"/><Relationship Id="rId100" Type="http://schemas.openxmlformats.org/officeDocument/2006/relationships/tags" Target="../tags/tag1699.xml"/><Relationship Id="rId105" Type="http://schemas.openxmlformats.org/officeDocument/2006/relationships/tags" Target="../tags/tag1704.xml"/><Relationship Id="rId126" Type="http://schemas.openxmlformats.org/officeDocument/2006/relationships/image" Target="../media/image12.png"/><Relationship Id="rId8" Type="http://schemas.openxmlformats.org/officeDocument/2006/relationships/tags" Target="../tags/tag1607.xml"/><Relationship Id="rId51" Type="http://schemas.openxmlformats.org/officeDocument/2006/relationships/tags" Target="../tags/tag1650.xml"/><Relationship Id="rId72" Type="http://schemas.openxmlformats.org/officeDocument/2006/relationships/tags" Target="../tags/tag1671.xml"/><Relationship Id="rId93" Type="http://schemas.openxmlformats.org/officeDocument/2006/relationships/tags" Target="../tags/tag1692.xml"/><Relationship Id="rId98" Type="http://schemas.openxmlformats.org/officeDocument/2006/relationships/tags" Target="../tags/tag1697.xml"/><Relationship Id="rId121" Type="http://schemas.openxmlformats.org/officeDocument/2006/relationships/tags" Target="../tags/tag1720.xml"/><Relationship Id="rId3" Type="http://schemas.openxmlformats.org/officeDocument/2006/relationships/tags" Target="../tags/tag1602.xml"/><Relationship Id="rId25" Type="http://schemas.openxmlformats.org/officeDocument/2006/relationships/tags" Target="../tags/tag1624.xml"/><Relationship Id="rId46" Type="http://schemas.openxmlformats.org/officeDocument/2006/relationships/tags" Target="../tags/tag1645.xml"/><Relationship Id="rId67" Type="http://schemas.openxmlformats.org/officeDocument/2006/relationships/tags" Target="../tags/tag1666.xml"/><Relationship Id="rId116" Type="http://schemas.openxmlformats.org/officeDocument/2006/relationships/tags" Target="../tags/tag1715.xml"/><Relationship Id="rId20" Type="http://schemas.openxmlformats.org/officeDocument/2006/relationships/tags" Target="../tags/tag1619.xml"/><Relationship Id="rId41" Type="http://schemas.openxmlformats.org/officeDocument/2006/relationships/tags" Target="../tags/tag1640.xml"/><Relationship Id="rId62" Type="http://schemas.openxmlformats.org/officeDocument/2006/relationships/tags" Target="../tags/tag1661.xml"/><Relationship Id="rId83" Type="http://schemas.openxmlformats.org/officeDocument/2006/relationships/tags" Target="../tags/tag1682.xml"/><Relationship Id="rId88" Type="http://schemas.openxmlformats.org/officeDocument/2006/relationships/tags" Target="../tags/tag1687.xml"/><Relationship Id="rId111" Type="http://schemas.openxmlformats.org/officeDocument/2006/relationships/tags" Target="../tags/tag1710.xml"/><Relationship Id="rId15" Type="http://schemas.openxmlformats.org/officeDocument/2006/relationships/tags" Target="../tags/tag1614.xml"/><Relationship Id="rId36" Type="http://schemas.openxmlformats.org/officeDocument/2006/relationships/tags" Target="../tags/tag1635.xml"/><Relationship Id="rId57" Type="http://schemas.openxmlformats.org/officeDocument/2006/relationships/tags" Target="../tags/tag1656.xml"/><Relationship Id="rId106" Type="http://schemas.openxmlformats.org/officeDocument/2006/relationships/tags" Target="../tags/tag1705.xml"/><Relationship Id="rId10" Type="http://schemas.openxmlformats.org/officeDocument/2006/relationships/tags" Target="../tags/tag1609.xml"/><Relationship Id="rId31" Type="http://schemas.openxmlformats.org/officeDocument/2006/relationships/tags" Target="../tags/tag1630.xml"/><Relationship Id="rId52" Type="http://schemas.openxmlformats.org/officeDocument/2006/relationships/tags" Target="../tags/tag1651.xml"/><Relationship Id="rId73" Type="http://schemas.openxmlformats.org/officeDocument/2006/relationships/tags" Target="../tags/tag1672.xml"/><Relationship Id="rId78" Type="http://schemas.openxmlformats.org/officeDocument/2006/relationships/tags" Target="../tags/tag1677.xml"/><Relationship Id="rId94" Type="http://schemas.openxmlformats.org/officeDocument/2006/relationships/tags" Target="../tags/tag1693.xml"/><Relationship Id="rId99" Type="http://schemas.openxmlformats.org/officeDocument/2006/relationships/tags" Target="../tags/tag1698.xml"/><Relationship Id="rId101" Type="http://schemas.openxmlformats.org/officeDocument/2006/relationships/tags" Target="../tags/tag1700.xml"/><Relationship Id="rId122" Type="http://schemas.openxmlformats.org/officeDocument/2006/relationships/tags" Target="../tags/tag1721.xml"/><Relationship Id="rId4" Type="http://schemas.openxmlformats.org/officeDocument/2006/relationships/tags" Target="../tags/tag1603.xml"/><Relationship Id="rId9" Type="http://schemas.openxmlformats.org/officeDocument/2006/relationships/tags" Target="../tags/tag160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0609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Эквивалентные схемы</a:t>
            </a:r>
            <a:endParaRPr lang="ru-RU" sz="40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24128" y="3861048"/>
            <a:ext cx="2147689" cy="1880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9552" y="1628800"/>
            <a:ext cx="3672408" cy="1365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932040" y="1434863"/>
            <a:ext cx="3722095" cy="17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036805" y="3429000"/>
            <a:ext cx="2599091" cy="2742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SMARTInkShape-Group7"/>
          <p:cNvGrpSpPr/>
          <p:nvPr/>
        </p:nvGrpSpPr>
        <p:grpSpPr>
          <a:xfrm>
            <a:off x="362066" y="1933575"/>
            <a:ext cx="190385" cy="295148"/>
            <a:chOff x="362066" y="1933575"/>
            <a:chExt cx="190385" cy="295148"/>
          </a:xfrm>
        </p:grpSpPr>
        <p:sp>
          <p:nvSpPr>
            <p:cNvPr id="3" name="SMARTInkShape-1"/>
            <p:cNvSpPr/>
            <p:nvPr>
              <p:custDataLst>
                <p:tags r:id="rId3"/>
              </p:custDataLst>
            </p:nvPr>
          </p:nvSpPr>
          <p:spPr>
            <a:xfrm>
              <a:off x="362066" y="1933575"/>
              <a:ext cx="133201" cy="247651"/>
            </a:xfrm>
            <a:custGeom>
              <a:avLst/>
              <a:gdLst/>
              <a:ahLst/>
              <a:cxnLst/>
              <a:rect l="0" t="0" r="0" b="0"/>
              <a:pathLst>
                <a:path w="133201" h="247651">
                  <a:moveTo>
                    <a:pt x="123709" y="28575"/>
                  </a:moveTo>
                  <a:lnTo>
                    <a:pt x="123709" y="28575"/>
                  </a:lnTo>
                  <a:lnTo>
                    <a:pt x="132842" y="28575"/>
                  </a:lnTo>
                  <a:lnTo>
                    <a:pt x="133200" y="20374"/>
                  </a:lnTo>
                  <a:lnTo>
                    <a:pt x="132153" y="19933"/>
                  </a:lnTo>
                  <a:lnTo>
                    <a:pt x="128167" y="19442"/>
                  </a:lnTo>
                  <a:lnTo>
                    <a:pt x="126681" y="18253"/>
                  </a:lnTo>
                  <a:lnTo>
                    <a:pt x="123743" y="9644"/>
                  </a:lnTo>
                  <a:lnTo>
                    <a:pt x="118663" y="9560"/>
                  </a:lnTo>
                  <a:lnTo>
                    <a:pt x="117170" y="8490"/>
                  </a:lnTo>
                  <a:lnTo>
                    <a:pt x="114300" y="393"/>
                  </a:lnTo>
                  <a:lnTo>
                    <a:pt x="114184" y="0"/>
                  </a:lnTo>
                  <a:lnTo>
                    <a:pt x="109128" y="0"/>
                  </a:lnTo>
                  <a:lnTo>
                    <a:pt x="107638" y="1058"/>
                  </a:lnTo>
                  <a:lnTo>
                    <a:pt x="106645" y="2822"/>
                  </a:lnTo>
                  <a:lnTo>
                    <a:pt x="104921" y="9701"/>
                  </a:lnTo>
                  <a:lnTo>
                    <a:pt x="104669" y="26824"/>
                  </a:lnTo>
                  <a:lnTo>
                    <a:pt x="98115" y="36892"/>
                  </a:lnTo>
                  <a:lnTo>
                    <a:pt x="94959" y="51265"/>
                  </a:lnTo>
                  <a:lnTo>
                    <a:pt x="84947" y="66140"/>
                  </a:lnTo>
                  <a:lnTo>
                    <a:pt x="81993" y="69493"/>
                  </a:lnTo>
                  <a:lnTo>
                    <a:pt x="78710" y="78864"/>
                  </a:lnTo>
                  <a:lnTo>
                    <a:pt x="76193" y="89025"/>
                  </a:lnTo>
                  <a:lnTo>
                    <a:pt x="50278" y="135531"/>
                  </a:lnTo>
                  <a:lnTo>
                    <a:pt x="47681" y="145961"/>
                  </a:lnTo>
                  <a:lnTo>
                    <a:pt x="20781" y="193245"/>
                  </a:lnTo>
                  <a:lnTo>
                    <a:pt x="10400" y="209329"/>
                  </a:lnTo>
                  <a:lnTo>
                    <a:pt x="9447" y="223689"/>
                  </a:lnTo>
                  <a:lnTo>
                    <a:pt x="8376" y="225326"/>
                  </a:lnTo>
                  <a:lnTo>
                    <a:pt x="6604" y="226417"/>
                  </a:lnTo>
                  <a:lnTo>
                    <a:pt x="0" y="228562"/>
                  </a:lnTo>
                  <a:lnTo>
                    <a:pt x="9294" y="238009"/>
                  </a:lnTo>
                  <a:lnTo>
                    <a:pt x="9409" y="2476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SMARTInkShape-2"/>
            <p:cNvSpPr/>
            <p:nvPr>
              <p:custDataLst>
                <p:tags r:id="rId4"/>
              </p:custDataLst>
            </p:nvPr>
          </p:nvSpPr>
          <p:spPr>
            <a:xfrm>
              <a:off x="485775" y="1943103"/>
              <a:ext cx="57151" cy="285620"/>
            </a:xfrm>
            <a:custGeom>
              <a:avLst/>
              <a:gdLst/>
              <a:ahLst/>
              <a:cxnLst/>
              <a:rect l="0" t="0" r="0" b="0"/>
              <a:pathLst>
                <a:path w="57151" h="285620">
                  <a:moveTo>
                    <a:pt x="9525" y="19047"/>
                  </a:moveTo>
                  <a:lnTo>
                    <a:pt x="9525" y="19047"/>
                  </a:lnTo>
                  <a:lnTo>
                    <a:pt x="1324" y="10846"/>
                  </a:lnTo>
                  <a:lnTo>
                    <a:pt x="1" y="4"/>
                  </a:lnTo>
                  <a:lnTo>
                    <a:pt x="0" y="0"/>
                  </a:lnTo>
                  <a:lnTo>
                    <a:pt x="5057" y="5054"/>
                  </a:lnTo>
                  <a:lnTo>
                    <a:pt x="7539" y="10359"/>
                  </a:lnTo>
                  <a:lnTo>
                    <a:pt x="9518" y="51073"/>
                  </a:lnTo>
                  <a:lnTo>
                    <a:pt x="9525" y="97430"/>
                  </a:lnTo>
                  <a:lnTo>
                    <a:pt x="10583" y="107859"/>
                  </a:lnTo>
                  <a:lnTo>
                    <a:pt x="17064" y="126000"/>
                  </a:lnTo>
                  <a:lnTo>
                    <a:pt x="19016" y="173171"/>
                  </a:lnTo>
                  <a:lnTo>
                    <a:pt x="19047" y="193544"/>
                  </a:lnTo>
                  <a:lnTo>
                    <a:pt x="28401" y="237946"/>
                  </a:lnTo>
                  <a:lnTo>
                    <a:pt x="28459" y="241180"/>
                  </a:lnTo>
                  <a:lnTo>
                    <a:pt x="31345" y="247595"/>
                  </a:lnTo>
                  <a:lnTo>
                    <a:pt x="35098" y="253974"/>
                  </a:lnTo>
                  <a:lnTo>
                    <a:pt x="37705" y="264813"/>
                  </a:lnTo>
                  <a:lnTo>
                    <a:pt x="46266" y="274733"/>
                  </a:lnTo>
                  <a:lnTo>
                    <a:pt x="47222" y="280837"/>
                  </a:lnTo>
                  <a:lnTo>
                    <a:pt x="48415" y="282474"/>
                  </a:lnTo>
                  <a:lnTo>
                    <a:pt x="50268" y="283565"/>
                  </a:lnTo>
                  <a:lnTo>
                    <a:pt x="56747" y="285619"/>
                  </a:lnTo>
                  <a:lnTo>
                    <a:pt x="57150" y="2762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3"/>
            <p:cNvSpPr/>
            <p:nvPr>
              <p:custDataLst>
                <p:tags r:id="rId5"/>
              </p:custDataLst>
            </p:nvPr>
          </p:nvSpPr>
          <p:spPr>
            <a:xfrm>
              <a:off x="409575" y="2124075"/>
              <a:ext cx="142876" cy="28576"/>
            </a:xfrm>
            <a:custGeom>
              <a:avLst/>
              <a:gdLst/>
              <a:ahLst/>
              <a:cxnLst/>
              <a:rect l="0" t="0" r="0" b="0"/>
              <a:pathLst>
                <a:path w="142876" h="28576">
                  <a:moveTo>
                    <a:pt x="9525" y="28575"/>
                  </a:moveTo>
                  <a:lnTo>
                    <a:pt x="9525" y="28575"/>
                  </a:lnTo>
                  <a:lnTo>
                    <a:pt x="0" y="28575"/>
                  </a:lnTo>
                  <a:lnTo>
                    <a:pt x="31905" y="28575"/>
                  </a:lnTo>
                  <a:lnTo>
                    <a:pt x="38169" y="25753"/>
                  </a:lnTo>
                  <a:lnTo>
                    <a:pt x="44481" y="22029"/>
                  </a:lnTo>
                  <a:lnTo>
                    <a:pt x="57156" y="19639"/>
                  </a:lnTo>
                  <a:lnTo>
                    <a:pt x="104601" y="19055"/>
                  </a:lnTo>
                  <a:lnTo>
                    <a:pt x="117441" y="19051"/>
                  </a:lnTo>
                  <a:lnTo>
                    <a:pt x="119569" y="17992"/>
                  </a:lnTo>
                  <a:lnTo>
                    <a:pt x="120987" y="16228"/>
                  </a:lnTo>
                  <a:lnTo>
                    <a:pt x="121933" y="13994"/>
                  </a:lnTo>
                  <a:lnTo>
                    <a:pt x="123622" y="12504"/>
                  </a:lnTo>
                  <a:lnTo>
                    <a:pt x="133311" y="9535"/>
                  </a:lnTo>
                  <a:lnTo>
                    <a:pt x="142865" y="9525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" name="SMARTInkShape-Group8"/>
          <p:cNvGrpSpPr/>
          <p:nvPr/>
        </p:nvGrpSpPr>
        <p:grpSpPr>
          <a:xfrm>
            <a:off x="4238664" y="1952635"/>
            <a:ext cx="190462" cy="257166"/>
            <a:chOff x="4238664" y="1952635"/>
            <a:chExt cx="190462" cy="257166"/>
          </a:xfrm>
        </p:grpSpPr>
        <p:sp>
          <p:nvSpPr>
            <p:cNvPr id="7" name="SMARTInkShape-4"/>
            <p:cNvSpPr/>
            <p:nvPr>
              <p:custDataLst>
                <p:tags r:id="rId1"/>
              </p:custDataLst>
            </p:nvPr>
          </p:nvSpPr>
          <p:spPr>
            <a:xfrm>
              <a:off x="4238664" y="2019300"/>
              <a:ext cx="57112" cy="169958"/>
            </a:xfrm>
            <a:custGeom>
              <a:avLst/>
              <a:gdLst/>
              <a:ahLst/>
              <a:cxnLst/>
              <a:rect l="0" t="0" r="0" b="0"/>
              <a:pathLst>
                <a:path w="57112" h="169958">
                  <a:moveTo>
                    <a:pt x="57111" y="0"/>
                  </a:moveTo>
                  <a:lnTo>
                    <a:pt x="57111" y="0"/>
                  </a:lnTo>
                  <a:lnTo>
                    <a:pt x="57111" y="8201"/>
                  </a:lnTo>
                  <a:lnTo>
                    <a:pt x="50565" y="16868"/>
                  </a:lnTo>
                  <a:lnTo>
                    <a:pt x="47410" y="25694"/>
                  </a:lnTo>
                  <a:lnTo>
                    <a:pt x="41301" y="35012"/>
                  </a:lnTo>
                  <a:lnTo>
                    <a:pt x="21899" y="79749"/>
                  </a:lnTo>
                  <a:lnTo>
                    <a:pt x="12251" y="102027"/>
                  </a:lnTo>
                  <a:lnTo>
                    <a:pt x="254" y="148932"/>
                  </a:lnTo>
                  <a:lnTo>
                    <a:pt x="0" y="160005"/>
                  </a:lnTo>
                  <a:lnTo>
                    <a:pt x="8166" y="169957"/>
                  </a:lnTo>
                  <a:lnTo>
                    <a:pt x="9665" y="169397"/>
                  </a:lnTo>
                  <a:lnTo>
                    <a:pt x="16830" y="164609"/>
                  </a:lnTo>
                  <a:lnTo>
                    <a:pt x="25655" y="161662"/>
                  </a:lnTo>
                  <a:lnTo>
                    <a:pt x="38061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SMARTInkShape-5"/>
            <p:cNvSpPr/>
            <p:nvPr>
              <p:custDataLst>
                <p:tags r:id="rId2"/>
              </p:custDataLst>
            </p:nvPr>
          </p:nvSpPr>
          <p:spPr>
            <a:xfrm>
              <a:off x="4286367" y="1952635"/>
              <a:ext cx="142759" cy="257166"/>
            </a:xfrm>
            <a:custGeom>
              <a:avLst/>
              <a:gdLst/>
              <a:ahLst/>
              <a:cxnLst/>
              <a:rect l="0" t="0" r="0" b="0"/>
              <a:pathLst>
                <a:path w="142759" h="257166">
                  <a:moveTo>
                    <a:pt x="37983" y="57140"/>
                  </a:moveTo>
                  <a:lnTo>
                    <a:pt x="37983" y="57140"/>
                  </a:lnTo>
                  <a:lnTo>
                    <a:pt x="32927" y="57140"/>
                  </a:lnTo>
                  <a:lnTo>
                    <a:pt x="31437" y="56082"/>
                  </a:lnTo>
                  <a:lnTo>
                    <a:pt x="30444" y="54318"/>
                  </a:lnTo>
                  <a:lnTo>
                    <a:pt x="28574" y="48007"/>
                  </a:lnTo>
                  <a:lnTo>
                    <a:pt x="20267" y="47649"/>
                  </a:lnTo>
                  <a:lnTo>
                    <a:pt x="19822" y="46580"/>
                  </a:lnTo>
                  <a:lnTo>
                    <a:pt x="18943" y="38206"/>
                  </a:lnTo>
                  <a:lnTo>
                    <a:pt x="10733" y="38100"/>
                  </a:lnTo>
                  <a:lnTo>
                    <a:pt x="10291" y="37039"/>
                  </a:lnTo>
                  <a:lnTo>
                    <a:pt x="9418" y="23625"/>
                  </a:lnTo>
                  <a:lnTo>
                    <a:pt x="10473" y="22097"/>
                  </a:lnTo>
                  <a:lnTo>
                    <a:pt x="12235" y="21078"/>
                  </a:lnTo>
                  <a:lnTo>
                    <a:pt x="17610" y="19442"/>
                  </a:lnTo>
                  <a:lnTo>
                    <a:pt x="27018" y="10874"/>
                  </a:lnTo>
                  <a:lnTo>
                    <a:pt x="35778" y="8725"/>
                  </a:lnTo>
                  <a:lnTo>
                    <a:pt x="44620" y="3049"/>
                  </a:lnTo>
                  <a:lnTo>
                    <a:pt x="55002" y="896"/>
                  </a:lnTo>
                  <a:lnTo>
                    <a:pt x="93136" y="0"/>
                  </a:lnTo>
                  <a:lnTo>
                    <a:pt x="105231" y="7530"/>
                  </a:lnTo>
                  <a:lnTo>
                    <a:pt x="108215" y="8192"/>
                  </a:lnTo>
                  <a:lnTo>
                    <a:pt x="110204" y="9692"/>
                  </a:lnTo>
                  <a:lnTo>
                    <a:pt x="113659" y="17600"/>
                  </a:lnTo>
                  <a:lnTo>
                    <a:pt x="114169" y="41393"/>
                  </a:lnTo>
                  <a:lnTo>
                    <a:pt x="111355" y="47672"/>
                  </a:lnTo>
                  <a:lnTo>
                    <a:pt x="98994" y="63497"/>
                  </a:lnTo>
                  <a:lnTo>
                    <a:pt x="93073" y="76192"/>
                  </a:lnTo>
                  <a:lnTo>
                    <a:pt x="72787" y="98415"/>
                  </a:lnTo>
                  <a:lnTo>
                    <a:pt x="66504" y="101943"/>
                  </a:lnTo>
                  <a:lnTo>
                    <a:pt x="60184" y="104569"/>
                  </a:lnTo>
                  <a:lnTo>
                    <a:pt x="50676" y="110939"/>
                  </a:lnTo>
                  <a:lnTo>
                    <a:pt x="41156" y="114355"/>
                  </a:lnTo>
                  <a:lnTo>
                    <a:pt x="31633" y="120542"/>
                  </a:lnTo>
                  <a:lnTo>
                    <a:pt x="22108" y="122845"/>
                  </a:lnTo>
                  <a:lnTo>
                    <a:pt x="0" y="123815"/>
                  </a:lnTo>
                  <a:lnTo>
                    <a:pt x="8094" y="123815"/>
                  </a:lnTo>
                  <a:lnTo>
                    <a:pt x="17494" y="115614"/>
                  </a:lnTo>
                  <a:lnTo>
                    <a:pt x="23563" y="114682"/>
                  </a:lnTo>
                  <a:lnTo>
                    <a:pt x="41286" y="114324"/>
                  </a:lnTo>
                  <a:lnTo>
                    <a:pt x="47565" y="111483"/>
                  </a:lnTo>
                  <a:lnTo>
                    <a:pt x="50721" y="109244"/>
                  </a:lnTo>
                  <a:lnTo>
                    <a:pt x="65276" y="106092"/>
                  </a:lnTo>
                  <a:lnTo>
                    <a:pt x="98192" y="104799"/>
                  </a:lnTo>
                  <a:lnTo>
                    <a:pt x="104606" y="107603"/>
                  </a:lnTo>
                  <a:lnTo>
                    <a:pt x="110985" y="111318"/>
                  </a:lnTo>
                  <a:lnTo>
                    <a:pt x="123703" y="113703"/>
                  </a:lnTo>
                  <a:lnTo>
                    <a:pt x="126880" y="113899"/>
                  </a:lnTo>
                  <a:lnTo>
                    <a:pt x="128998" y="115087"/>
                  </a:lnTo>
                  <a:lnTo>
                    <a:pt x="130410" y="116938"/>
                  </a:lnTo>
                  <a:lnTo>
                    <a:pt x="133037" y="121817"/>
                  </a:lnTo>
                  <a:lnTo>
                    <a:pt x="141269" y="131614"/>
                  </a:lnTo>
                  <a:lnTo>
                    <a:pt x="142317" y="137885"/>
                  </a:lnTo>
                  <a:lnTo>
                    <a:pt x="142758" y="184143"/>
                  </a:lnTo>
                  <a:lnTo>
                    <a:pt x="142758" y="198134"/>
                  </a:lnTo>
                  <a:lnTo>
                    <a:pt x="136213" y="207248"/>
                  </a:lnTo>
                  <a:lnTo>
                    <a:pt x="134116" y="216152"/>
                  </a:lnTo>
                  <a:lnTo>
                    <a:pt x="133626" y="222356"/>
                  </a:lnTo>
                  <a:lnTo>
                    <a:pt x="132437" y="224434"/>
                  </a:lnTo>
                  <a:lnTo>
                    <a:pt x="130585" y="225820"/>
                  </a:lnTo>
                  <a:lnTo>
                    <a:pt x="128293" y="226743"/>
                  </a:lnTo>
                  <a:lnTo>
                    <a:pt x="126764" y="228417"/>
                  </a:lnTo>
                  <a:lnTo>
                    <a:pt x="121490" y="238708"/>
                  </a:lnTo>
                  <a:lnTo>
                    <a:pt x="106109" y="255686"/>
                  </a:lnTo>
                  <a:lnTo>
                    <a:pt x="96584" y="257035"/>
                  </a:lnTo>
                  <a:lnTo>
                    <a:pt x="48993" y="257165"/>
                  </a:lnTo>
                  <a:lnTo>
                    <a:pt x="33358" y="257165"/>
                  </a:lnTo>
                  <a:lnTo>
                    <a:pt x="31725" y="256107"/>
                  </a:lnTo>
                  <a:lnTo>
                    <a:pt x="30637" y="254343"/>
                  </a:lnTo>
                  <a:lnTo>
                    <a:pt x="28888" y="248964"/>
                  </a:lnTo>
                  <a:lnTo>
                    <a:pt x="25827" y="251051"/>
                  </a:lnTo>
                  <a:lnTo>
                    <a:pt x="18936" y="257162"/>
                  </a:lnTo>
                  <a:lnTo>
                    <a:pt x="9408" y="2571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78098"/>
          </a:xfrm>
        </p:spPr>
        <p:txBody>
          <a:bodyPr>
            <a:normAutofit/>
          </a:bodyPr>
          <a:lstStyle/>
          <a:p>
            <a:r>
              <a:rPr lang="ru-RU" dirty="0" smtClean="0"/>
              <a:t>Мостовые схемы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88" cstate="print"/>
          <a:srcRect/>
          <a:stretch>
            <a:fillRect/>
          </a:stretch>
        </p:blipFill>
        <p:spPr bwMode="auto">
          <a:xfrm>
            <a:off x="5580112" y="764704"/>
            <a:ext cx="3080690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51520" y="764704"/>
            <a:ext cx="52565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/>
              <a:t>Найдите сопротивление участка цепи, схема которого показана на рисунке, если </a:t>
            </a:r>
            <a:r>
              <a:rPr lang="en-US" sz="2200" i="1" dirty="0" smtClean="0"/>
              <a:t>R</a:t>
            </a:r>
            <a:r>
              <a:rPr lang="en-US" sz="2200" dirty="0" smtClean="0"/>
              <a:t> = </a:t>
            </a:r>
            <a:r>
              <a:rPr lang="ru-RU" sz="2200" dirty="0" smtClean="0"/>
              <a:t>7 Ом</a:t>
            </a:r>
            <a:r>
              <a:rPr lang="ru-RU" dirty="0" smtClean="0"/>
              <a:t>.</a:t>
            </a:r>
            <a:endParaRPr lang="ru-RU" dirty="0"/>
          </a:p>
        </p:txBody>
      </p:sp>
      <p:grpSp>
        <p:nvGrpSpPr>
          <p:cNvPr id="12" name="SMARTInkShape-Group392"/>
          <p:cNvGrpSpPr/>
          <p:nvPr/>
        </p:nvGrpSpPr>
        <p:grpSpPr>
          <a:xfrm>
            <a:off x="1705109" y="2114550"/>
            <a:ext cx="447542" cy="843604"/>
            <a:chOff x="1705109" y="2114550"/>
            <a:chExt cx="447542" cy="843604"/>
          </a:xfrm>
        </p:grpSpPr>
        <p:sp>
          <p:nvSpPr>
            <p:cNvPr id="3" name="SMARTInkShape-1724"/>
            <p:cNvSpPr/>
            <p:nvPr>
              <p:custDataLst>
                <p:tags r:id="rId80"/>
              </p:custDataLst>
            </p:nvPr>
          </p:nvSpPr>
          <p:spPr>
            <a:xfrm>
              <a:off x="1724074" y="2114550"/>
              <a:ext cx="180927" cy="304370"/>
            </a:xfrm>
            <a:custGeom>
              <a:avLst/>
              <a:gdLst/>
              <a:ahLst/>
              <a:cxnLst/>
              <a:rect l="0" t="0" r="0" b="0"/>
              <a:pathLst>
                <a:path w="180927" h="304370">
                  <a:moveTo>
                    <a:pt x="180926" y="0"/>
                  </a:moveTo>
                  <a:lnTo>
                    <a:pt x="180926" y="0"/>
                  </a:lnTo>
                  <a:lnTo>
                    <a:pt x="171793" y="0"/>
                  </a:lnTo>
                  <a:lnTo>
                    <a:pt x="157223" y="14189"/>
                  </a:lnTo>
                  <a:lnTo>
                    <a:pt x="154516" y="19712"/>
                  </a:lnTo>
                  <a:lnTo>
                    <a:pt x="153795" y="22666"/>
                  </a:lnTo>
                  <a:lnTo>
                    <a:pt x="152255" y="24636"/>
                  </a:lnTo>
                  <a:lnTo>
                    <a:pt x="139220" y="33113"/>
                  </a:lnTo>
                  <a:lnTo>
                    <a:pt x="120897" y="55344"/>
                  </a:lnTo>
                  <a:lnTo>
                    <a:pt x="110855" y="63755"/>
                  </a:lnTo>
                  <a:lnTo>
                    <a:pt x="74415" y="111259"/>
                  </a:lnTo>
                  <a:lnTo>
                    <a:pt x="42193" y="155583"/>
                  </a:lnTo>
                  <a:lnTo>
                    <a:pt x="15864" y="198174"/>
                  </a:lnTo>
                  <a:lnTo>
                    <a:pt x="4192" y="222511"/>
                  </a:lnTo>
                  <a:lnTo>
                    <a:pt x="0" y="269713"/>
                  </a:lnTo>
                  <a:lnTo>
                    <a:pt x="2795" y="276153"/>
                  </a:lnTo>
                  <a:lnTo>
                    <a:pt x="14141" y="290245"/>
                  </a:lnTo>
                  <a:lnTo>
                    <a:pt x="19664" y="293039"/>
                  </a:lnTo>
                  <a:lnTo>
                    <a:pt x="22618" y="293785"/>
                  </a:lnTo>
                  <a:lnTo>
                    <a:pt x="38109" y="302618"/>
                  </a:lnTo>
                  <a:lnTo>
                    <a:pt x="50762" y="304369"/>
                  </a:lnTo>
                  <a:lnTo>
                    <a:pt x="57106" y="301786"/>
                  </a:lnTo>
                  <a:lnTo>
                    <a:pt x="60280" y="299616"/>
                  </a:lnTo>
                  <a:lnTo>
                    <a:pt x="83690" y="293025"/>
                  </a:lnTo>
                  <a:lnTo>
                    <a:pt x="104552" y="278850"/>
                  </a:lnTo>
                  <a:lnTo>
                    <a:pt x="107785" y="277975"/>
                  </a:lnTo>
                  <a:lnTo>
                    <a:pt x="109940" y="275275"/>
                  </a:lnTo>
                  <a:lnTo>
                    <a:pt x="114032" y="263478"/>
                  </a:lnTo>
                  <a:lnTo>
                    <a:pt x="116222" y="261377"/>
                  </a:lnTo>
                  <a:lnTo>
                    <a:pt x="118740" y="259977"/>
                  </a:lnTo>
                  <a:lnTo>
                    <a:pt x="120419" y="257984"/>
                  </a:lnTo>
                  <a:lnTo>
                    <a:pt x="128390" y="239107"/>
                  </a:lnTo>
                  <a:lnTo>
                    <a:pt x="128969" y="234546"/>
                  </a:lnTo>
                  <a:lnTo>
                    <a:pt x="126843" y="224130"/>
                  </a:lnTo>
                  <a:lnTo>
                    <a:pt x="127938" y="222445"/>
                  </a:lnTo>
                  <a:lnTo>
                    <a:pt x="129726" y="221321"/>
                  </a:lnTo>
                  <a:lnTo>
                    <a:pt x="129859" y="219514"/>
                  </a:lnTo>
                  <a:lnTo>
                    <a:pt x="127185" y="214684"/>
                  </a:lnTo>
                  <a:lnTo>
                    <a:pt x="115874" y="201800"/>
                  </a:lnTo>
                  <a:lnTo>
                    <a:pt x="112150" y="200814"/>
                  </a:lnTo>
                  <a:lnTo>
                    <a:pt x="82465" y="200039"/>
                  </a:lnTo>
                  <a:lnTo>
                    <a:pt x="76135" y="202853"/>
                  </a:lnTo>
                  <a:lnTo>
                    <a:pt x="34876" y="241315"/>
                  </a:lnTo>
                  <a:lnTo>
                    <a:pt x="31348" y="247656"/>
                  </a:lnTo>
                  <a:lnTo>
                    <a:pt x="19132" y="284145"/>
                  </a:lnTo>
                  <a:lnTo>
                    <a:pt x="24096" y="290331"/>
                  </a:lnTo>
                  <a:lnTo>
                    <a:pt x="26631" y="290920"/>
                  </a:lnTo>
                  <a:lnTo>
                    <a:pt x="29379" y="290255"/>
                  </a:lnTo>
                  <a:lnTo>
                    <a:pt x="32270" y="288753"/>
                  </a:lnTo>
                  <a:lnTo>
                    <a:pt x="57101" y="2857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SMARTInkShape-1725"/>
            <p:cNvSpPr/>
            <p:nvPr>
              <p:custDataLst>
                <p:tags r:id="rId81"/>
              </p:custDataLst>
            </p:nvPr>
          </p:nvSpPr>
          <p:spPr>
            <a:xfrm>
              <a:off x="1933703" y="2124079"/>
              <a:ext cx="75957" cy="266619"/>
            </a:xfrm>
            <a:custGeom>
              <a:avLst/>
              <a:gdLst/>
              <a:ahLst/>
              <a:cxnLst/>
              <a:rect l="0" t="0" r="0" b="0"/>
              <a:pathLst>
                <a:path w="75957" h="266619">
                  <a:moveTo>
                    <a:pt x="66547" y="28571"/>
                  </a:moveTo>
                  <a:lnTo>
                    <a:pt x="66547" y="28571"/>
                  </a:lnTo>
                  <a:lnTo>
                    <a:pt x="66547" y="1747"/>
                  </a:lnTo>
                  <a:lnTo>
                    <a:pt x="67605" y="1163"/>
                  </a:lnTo>
                  <a:lnTo>
                    <a:pt x="75956" y="9"/>
                  </a:lnTo>
                  <a:lnTo>
                    <a:pt x="70981" y="0"/>
                  </a:lnTo>
                  <a:lnTo>
                    <a:pt x="69503" y="1057"/>
                  </a:lnTo>
                  <a:lnTo>
                    <a:pt x="67861" y="5054"/>
                  </a:lnTo>
                  <a:lnTo>
                    <a:pt x="65566" y="32052"/>
                  </a:lnTo>
                  <a:lnTo>
                    <a:pt x="59023" y="49876"/>
                  </a:lnTo>
                  <a:lnTo>
                    <a:pt x="49681" y="86214"/>
                  </a:lnTo>
                  <a:lnTo>
                    <a:pt x="40599" y="116588"/>
                  </a:lnTo>
                  <a:lnTo>
                    <a:pt x="35928" y="140728"/>
                  </a:lnTo>
                  <a:lnTo>
                    <a:pt x="21565" y="188322"/>
                  </a:lnTo>
                  <a:lnTo>
                    <a:pt x="16883" y="208902"/>
                  </a:lnTo>
                  <a:lnTo>
                    <a:pt x="11615" y="228405"/>
                  </a:lnTo>
                  <a:lnTo>
                    <a:pt x="10876" y="234819"/>
                  </a:lnTo>
                  <a:lnTo>
                    <a:pt x="9324" y="239094"/>
                  </a:lnTo>
                  <a:lnTo>
                    <a:pt x="7232" y="241945"/>
                  </a:lnTo>
                  <a:lnTo>
                    <a:pt x="4778" y="243845"/>
                  </a:lnTo>
                  <a:lnTo>
                    <a:pt x="2053" y="251601"/>
                  </a:lnTo>
                  <a:lnTo>
                    <a:pt x="0" y="265813"/>
                  </a:lnTo>
                  <a:lnTo>
                    <a:pt x="8084" y="266618"/>
                  </a:lnTo>
                  <a:lnTo>
                    <a:pt x="18922" y="25717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SMARTInkShape-1726"/>
            <p:cNvSpPr/>
            <p:nvPr>
              <p:custDataLst>
                <p:tags r:id="rId82"/>
              </p:custDataLst>
            </p:nvPr>
          </p:nvSpPr>
          <p:spPr>
            <a:xfrm>
              <a:off x="1962257" y="2143125"/>
              <a:ext cx="190394" cy="209548"/>
            </a:xfrm>
            <a:custGeom>
              <a:avLst/>
              <a:gdLst/>
              <a:ahLst/>
              <a:cxnLst/>
              <a:rect l="0" t="0" r="0" b="0"/>
              <a:pathLst>
                <a:path w="190394" h="209548">
                  <a:moveTo>
                    <a:pt x="9418" y="38100"/>
                  </a:moveTo>
                  <a:lnTo>
                    <a:pt x="9418" y="38100"/>
                  </a:lnTo>
                  <a:lnTo>
                    <a:pt x="9418" y="15710"/>
                  </a:lnTo>
                  <a:lnTo>
                    <a:pt x="8360" y="13648"/>
                  </a:lnTo>
                  <a:lnTo>
                    <a:pt x="6596" y="12274"/>
                  </a:lnTo>
                  <a:lnTo>
                    <a:pt x="1217" y="10068"/>
                  </a:lnTo>
                  <a:lnTo>
                    <a:pt x="3304" y="6944"/>
                  </a:lnTo>
                  <a:lnTo>
                    <a:pt x="8210" y="1372"/>
                  </a:lnTo>
                  <a:lnTo>
                    <a:pt x="7554" y="915"/>
                  </a:lnTo>
                  <a:lnTo>
                    <a:pt x="0" y="11"/>
                  </a:lnTo>
                  <a:lnTo>
                    <a:pt x="45411" y="0"/>
                  </a:lnTo>
                  <a:lnTo>
                    <a:pt x="91891" y="0"/>
                  </a:lnTo>
                  <a:lnTo>
                    <a:pt x="98284" y="0"/>
                  </a:lnTo>
                  <a:lnTo>
                    <a:pt x="104653" y="2822"/>
                  </a:lnTo>
                  <a:lnTo>
                    <a:pt x="112308" y="8201"/>
                  </a:lnTo>
                  <a:lnTo>
                    <a:pt x="113356" y="11759"/>
                  </a:lnTo>
                  <a:lnTo>
                    <a:pt x="114144" y="31881"/>
                  </a:lnTo>
                  <a:lnTo>
                    <a:pt x="111349" y="38158"/>
                  </a:lnTo>
                  <a:lnTo>
                    <a:pt x="79235" y="80630"/>
                  </a:lnTo>
                  <a:lnTo>
                    <a:pt x="50692" y="126857"/>
                  </a:lnTo>
                  <a:lnTo>
                    <a:pt x="21765" y="161867"/>
                  </a:lnTo>
                  <a:lnTo>
                    <a:pt x="19139" y="168249"/>
                  </a:lnTo>
                  <a:lnTo>
                    <a:pt x="12769" y="177792"/>
                  </a:lnTo>
                  <a:lnTo>
                    <a:pt x="9859" y="188617"/>
                  </a:lnTo>
                  <a:lnTo>
                    <a:pt x="17658" y="198536"/>
                  </a:lnTo>
                  <a:lnTo>
                    <a:pt x="23618" y="204640"/>
                  </a:lnTo>
                  <a:lnTo>
                    <a:pt x="29135" y="207368"/>
                  </a:lnTo>
                  <a:lnTo>
                    <a:pt x="50732" y="209422"/>
                  </a:lnTo>
                  <a:lnTo>
                    <a:pt x="93458" y="209547"/>
                  </a:lnTo>
                  <a:lnTo>
                    <a:pt x="140956" y="200417"/>
                  </a:lnTo>
                  <a:lnTo>
                    <a:pt x="190393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SMARTInkShape-1727"/>
            <p:cNvSpPr/>
            <p:nvPr>
              <p:custDataLst>
                <p:tags r:id="rId83"/>
              </p:custDataLst>
            </p:nvPr>
          </p:nvSpPr>
          <p:spPr>
            <a:xfrm>
              <a:off x="1725515" y="2447925"/>
              <a:ext cx="331886" cy="38078"/>
            </a:xfrm>
            <a:custGeom>
              <a:avLst/>
              <a:gdLst/>
              <a:ahLst/>
              <a:cxnLst/>
              <a:rect l="0" t="0" r="0" b="0"/>
              <a:pathLst>
                <a:path w="331886" h="38078">
                  <a:moveTo>
                    <a:pt x="103285" y="0"/>
                  </a:moveTo>
                  <a:lnTo>
                    <a:pt x="103285" y="0"/>
                  </a:lnTo>
                  <a:lnTo>
                    <a:pt x="98228" y="5056"/>
                  </a:lnTo>
                  <a:lnTo>
                    <a:pt x="90102" y="7539"/>
                  </a:lnTo>
                  <a:lnTo>
                    <a:pt x="50422" y="10506"/>
                  </a:lnTo>
                  <a:lnTo>
                    <a:pt x="36830" y="17049"/>
                  </a:lnTo>
                  <a:lnTo>
                    <a:pt x="14398" y="18933"/>
                  </a:lnTo>
                  <a:lnTo>
                    <a:pt x="12277" y="20030"/>
                  </a:lnTo>
                  <a:lnTo>
                    <a:pt x="10863" y="21820"/>
                  </a:lnTo>
                  <a:lnTo>
                    <a:pt x="9920" y="24072"/>
                  </a:lnTo>
                  <a:lnTo>
                    <a:pt x="8234" y="25573"/>
                  </a:lnTo>
                  <a:lnTo>
                    <a:pt x="0" y="28180"/>
                  </a:lnTo>
                  <a:lnTo>
                    <a:pt x="6842" y="28540"/>
                  </a:lnTo>
                  <a:lnTo>
                    <a:pt x="15404" y="35114"/>
                  </a:lnTo>
                  <a:lnTo>
                    <a:pt x="24212" y="37215"/>
                  </a:lnTo>
                  <a:lnTo>
                    <a:pt x="68739" y="38077"/>
                  </a:lnTo>
                  <a:lnTo>
                    <a:pt x="96657" y="35273"/>
                  </a:lnTo>
                  <a:lnTo>
                    <a:pt x="136279" y="29457"/>
                  </a:lnTo>
                  <a:lnTo>
                    <a:pt x="175340" y="25927"/>
                  </a:lnTo>
                  <a:lnTo>
                    <a:pt x="209123" y="20408"/>
                  </a:lnTo>
                  <a:lnTo>
                    <a:pt x="245464" y="16407"/>
                  </a:lnTo>
                  <a:lnTo>
                    <a:pt x="265004" y="11564"/>
                  </a:lnTo>
                  <a:lnTo>
                    <a:pt x="309648" y="9644"/>
                  </a:lnTo>
                  <a:lnTo>
                    <a:pt x="319532" y="12400"/>
                  </a:lnTo>
                  <a:lnTo>
                    <a:pt x="33188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SMARTInkShape-1728"/>
            <p:cNvSpPr/>
            <p:nvPr>
              <p:custDataLst>
                <p:tags r:id="rId84"/>
              </p:custDataLst>
            </p:nvPr>
          </p:nvSpPr>
          <p:spPr>
            <a:xfrm>
              <a:off x="1705109" y="2647953"/>
              <a:ext cx="169859" cy="310201"/>
            </a:xfrm>
            <a:custGeom>
              <a:avLst/>
              <a:gdLst/>
              <a:ahLst/>
              <a:cxnLst/>
              <a:rect l="0" t="0" r="0" b="0"/>
              <a:pathLst>
                <a:path w="169859" h="310201">
                  <a:moveTo>
                    <a:pt x="85591" y="95247"/>
                  </a:moveTo>
                  <a:lnTo>
                    <a:pt x="85591" y="95247"/>
                  </a:lnTo>
                  <a:lnTo>
                    <a:pt x="85591" y="67849"/>
                  </a:lnTo>
                  <a:lnTo>
                    <a:pt x="82769" y="67195"/>
                  </a:lnTo>
                  <a:lnTo>
                    <a:pt x="76069" y="66672"/>
                  </a:lnTo>
                  <a:lnTo>
                    <a:pt x="84268" y="58471"/>
                  </a:lnTo>
                  <a:lnTo>
                    <a:pt x="90255" y="57539"/>
                  </a:lnTo>
                  <a:lnTo>
                    <a:pt x="91876" y="56350"/>
                  </a:lnTo>
                  <a:lnTo>
                    <a:pt x="92956" y="54500"/>
                  </a:lnTo>
                  <a:lnTo>
                    <a:pt x="93676" y="52207"/>
                  </a:lnTo>
                  <a:lnTo>
                    <a:pt x="95214" y="50678"/>
                  </a:lnTo>
                  <a:lnTo>
                    <a:pt x="99746" y="48980"/>
                  </a:lnTo>
                  <a:lnTo>
                    <a:pt x="101377" y="47469"/>
                  </a:lnTo>
                  <a:lnTo>
                    <a:pt x="113199" y="28681"/>
                  </a:lnTo>
                  <a:lnTo>
                    <a:pt x="114128" y="11284"/>
                  </a:lnTo>
                  <a:lnTo>
                    <a:pt x="105032" y="435"/>
                  </a:lnTo>
                  <a:lnTo>
                    <a:pt x="81046" y="0"/>
                  </a:lnTo>
                  <a:lnTo>
                    <a:pt x="79386" y="1058"/>
                  </a:lnTo>
                  <a:lnTo>
                    <a:pt x="78280" y="2821"/>
                  </a:lnTo>
                  <a:lnTo>
                    <a:pt x="77542" y="5055"/>
                  </a:lnTo>
                  <a:lnTo>
                    <a:pt x="68721" y="19295"/>
                  </a:lnTo>
                  <a:lnTo>
                    <a:pt x="65770" y="34955"/>
                  </a:lnTo>
                  <a:lnTo>
                    <a:pt x="60080" y="45515"/>
                  </a:lnTo>
                  <a:lnTo>
                    <a:pt x="57419" y="68524"/>
                  </a:lnTo>
                  <a:lnTo>
                    <a:pt x="66159" y="115721"/>
                  </a:lnTo>
                  <a:lnTo>
                    <a:pt x="78285" y="162102"/>
                  </a:lnTo>
                  <a:lnTo>
                    <a:pt x="86249" y="178203"/>
                  </a:lnTo>
                  <a:lnTo>
                    <a:pt x="100494" y="203029"/>
                  </a:lnTo>
                  <a:lnTo>
                    <a:pt x="104471" y="214906"/>
                  </a:lnTo>
                  <a:lnTo>
                    <a:pt x="110823" y="225128"/>
                  </a:lnTo>
                  <a:lnTo>
                    <a:pt x="112680" y="231642"/>
                  </a:lnTo>
                  <a:lnTo>
                    <a:pt x="114234" y="233802"/>
                  </a:lnTo>
                  <a:lnTo>
                    <a:pt x="116328" y="235242"/>
                  </a:lnTo>
                  <a:lnTo>
                    <a:pt x="118782" y="236202"/>
                  </a:lnTo>
                  <a:lnTo>
                    <a:pt x="120419" y="237900"/>
                  </a:lnTo>
                  <a:lnTo>
                    <a:pt x="123260" y="246155"/>
                  </a:lnTo>
                  <a:lnTo>
                    <a:pt x="123680" y="261797"/>
                  </a:lnTo>
                  <a:lnTo>
                    <a:pt x="122625" y="263431"/>
                  </a:lnTo>
                  <a:lnTo>
                    <a:pt x="120864" y="264519"/>
                  </a:lnTo>
                  <a:lnTo>
                    <a:pt x="118631" y="265245"/>
                  </a:lnTo>
                  <a:lnTo>
                    <a:pt x="95043" y="283116"/>
                  </a:lnTo>
                  <a:lnTo>
                    <a:pt x="88733" y="285636"/>
                  </a:lnTo>
                  <a:lnTo>
                    <a:pt x="78173" y="291946"/>
                  </a:lnTo>
                  <a:lnTo>
                    <a:pt x="63167" y="295345"/>
                  </a:lnTo>
                  <a:lnTo>
                    <a:pt x="48079" y="302616"/>
                  </a:lnTo>
                  <a:lnTo>
                    <a:pt x="20954" y="307428"/>
                  </a:lnTo>
                  <a:lnTo>
                    <a:pt x="17100" y="309726"/>
                  </a:lnTo>
                  <a:lnTo>
                    <a:pt x="14530" y="310200"/>
                  </a:lnTo>
                  <a:lnTo>
                    <a:pt x="12817" y="309457"/>
                  </a:lnTo>
                  <a:lnTo>
                    <a:pt x="11675" y="307904"/>
                  </a:lnTo>
                  <a:lnTo>
                    <a:pt x="7584" y="306178"/>
                  </a:lnTo>
                  <a:lnTo>
                    <a:pt x="1391" y="305070"/>
                  </a:lnTo>
                  <a:lnTo>
                    <a:pt x="882" y="303921"/>
                  </a:lnTo>
                  <a:lnTo>
                    <a:pt x="0" y="291564"/>
                  </a:lnTo>
                  <a:lnTo>
                    <a:pt x="2748" y="285510"/>
                  </a:lnTo>
                  <a:lnTo>
                    <a:pt x="6438" y="279292"/>
                  </a:lnTo>
                  <a:lnTo>
                    <a:pt x="16736" y="253792"/>
                  </a:lnTo>
                  <a:lnTo>
                    <a:pt x="49381" y="212280"/>
                  </a:lnTo>
                  <a:lnTo>
                    <a:pt x="64170" y="188293"/>
                  </a:lnTo>
                  <a:lnTo>
                    <a:pt x="92465" y="158705"/>
                  </a:lnTo>
                  <a:lnTo>
                    <a:pt x="121233" y="111306"/>
                  </a:lnTo>
                  <a:lnTo>
                    <a:pt x="147120" y="74097"/>
                  </a:lnTo>
                  <a:lnTo>
                    <a:pt x="163936" y="29234"/>
                  </a:lnTo>
                  <a:lnTo>
                    <a:pt x="168036" y="22516"/>
                  </a:lnTo>
                  <a:lnTo>
                    <a:pt x="169858" y="16003"/>
                  </a:lnTo>
                  <a:lnTo>
                    <a:pt x="169286" y="13843"/>
                  </a:lnTo>
                  <a:lnTo>
                    <a:pt x="167845" y="12402"/>
                  </a:lnTo>
                  <a:lnTo>
                    <a:pt x="165827" y="11442"/>
                  </a:lnTo>
                  <a:lnTo>
                    <a:pt x="164482" y="9744"/>
                  </a:lnTo>
                  <a:lnTo>
                    <a:pt x="162987" y="5034"/>
                  </a:lnTo>
                  <a:lnTo>
                    <a:pt x="161530" y="3355"/>
                  </a:lnTo>
                  <a:lnTo>
                    <a:pt x="153695" y="439"/>
                  </a:lnTo>
                  <a:lnTo>
                    <a:pt x="147633" y="128"/>
                  </a:lnTo>
                  <a:lnTo>
                    <a:pt x="142093" y="2877"/>
                  </a:lnTo>
                  <a:lnTo>
                    <a:pt x="136103" y="6569"/>
                  </a:lnTo>
                  <a:lnTo>
                    <a:pt x="126781" y="9706"/>
                  </a:lnTo>
                  <a:lnTo>
                    <a:pt x="120478" y="14189"/>
                  </a:lnTo>
                  <a:lnTo>
                    <a:pt x="116971" y="19710"/>
                  </a:lnTo>
                  <a:lnTo>
                    <a:pt x="114354" y="25692"/>
                  </a:lnTo>
                  <a:lnTo>
                    <a:pt x="107989" y="35009"/>
                  </a:lnTo>
                  <a:lnTo>
                    <a:pt x="96571" y="68526"/>
                  </a:lnTo>
                  <a:lnTo>
                    <a:pt x="95547" y="84037"/>
                  </a:lnTo>
                  <a:lnTo>
                    <a:pt x="106891" y="125866"/>
                  </a:lnTo>
                  <a:lnTo>
                    <a:pt x="114833" y="140656"/>
                  </a:lnTo>
                  <a:lnTo>
                    <a:pt x="120812" y="147179"/>
                  </a:lnTo>
                  <a:lnTo>
                    <a:pt x="133216" y="1523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SMARTInkShape-1729"/>
            <p:cNvSpPr/>
            <p:nvPr>
              <p:custDataLst>
                <p:tags r:id="rId85"/>
              </p:custDataLst>
            </p:nvPr>
          </p:nvSpPr>
          <p:spPr>
            <a:xfrm>
              <a:off x="1914529" y="2628935"/>
              <a:ext cx="85722" cy="304596"/>
            </a:xfrm>
            <a:custGeom>
              <a:avLst/>
              <a:gdLst/>
              <a:ahLst/>
              <a:cxnLst/>
              <a:rect l="0" t="0" r="0" b="0"/>
              <a:pathLst>
                <a:path w="85722" h="304596">
                  <a:moveTo>
                    <a:pt x="85721" y="9490"/>
                  </a:moveTo>
                  <a:lnTo>
                    <a:pt x="85721" y="9490"/>
                  </a:lnTo>
                  <a:lnTo>
                    <a:pt x="85721" y="357"/>
                  </a:lnTo>
                  <a:lnTo>
                    <a:pt x="77520" y="0"/>
                  </a:lnTo>
                  <a:lnTo>
                    <a:pt x="77079" y="1046"/>
                  </a:lnTo>
                  <a:lnTo>
                    <a:pt x="76312" y="8169"/>
                  </a:lnTo>
                  <a:lnTo>
                    <a:pt x="71174" y="14155"/>
                  </a:lnTo>
                  <a:lnTo>
                    <a:pt x="68672" y="22499"/>
                  </a:lnTo>
                  <a:lnTo>
                    <a:pt x="61732" y="63669"/>
                  </a:lnTo>
                  <a:lnTo>
                    <a:pt x="50211" y="105603"/>
                  </a:lnTo>
                  <a:lnTo>
                    <a:pt x="40358" y="152479"/>
                  </a:lnTo>
                  <a:lnTo>
                    <a:pt x="25276" y="200005"/>
                  </a:lnTo>
                  <a:lnTo>
                    <a:pt x="14536" y="243884"/>
                  </a:lnTo>
                  <a:lnTo>
                    <a:pt x="1760" y="277435"/>
                  </a:lnTo>
                  <a:lnTo>
                    <a:pt x="0" y="304595"/>
                  </a:lnTo>
                  <a:lnTo>
                    <a:pt x="22386" y="282370"/>
                  </a:lnTo>
                  <a:lnTo>
                    <a:pt x="25822" y="276115"/>
                  </a:lnTo>
                  <a:lnTo>
                    <a:pt x="28571" y="2666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SMARTInkShape-1730"/>
            <p:cNvSpPr/>
            <p:nvPr>
              <p:custDataLst>
                <p:tags r:id="rId86"/>
              </p:custDataLst>
            </p:nvPr>
          </p:nvSpPr>
          <p:spPr>
            <a:xfrm>
              <a:off x="1933610" y="2657475"/>
              <a:ext cx="209516" cy="180969"/>
            </a:xfrm>
            <a:custGeom>
              <a:avLst/>
              <a:gdLst/>
              <a:ahLst/>
              <a:cxnLst/>
              <a:rect l="0" t="0" r="0" b="0"/>
              <a:pathLst>
                <a:path w="209516" h="180969">
                  <a:moveTo>
                    <a:pt x="47590" y="66675"/>
                  </a:moveTo>
                  <a:lnTo>
                    <a:pt x="47590" y="66675"/>
                  </a:lnTo>
                  <a:lnTo>
                    <a:pt x="47590" y="61619"/>
                  </a:lnTo>
                  <a:lnTo>
                    <a:pt x="44768" y="56314"/>
                  </a:lnTo>
                  <a:lnTo>
                    <a:pt x="41044" y="50429"/>
                  </a:lnTo>
                  <a:lnTo>
                    <a:pt x="38654" y="38027"/>
                  </a:lnTo>
                  <a:lnTo>
                    <a:pt x="38457" y="34876"/>
                  </a:lnTo>
                  <a:lnTo>
                    <a:pt x="35417" y="28553"/>
                  </a:lnTo>
                  <a:lnTo>
                    <a:pt x="33125" y="25385"/>
                  </a:lnTo>
                  <a:lnTo>
                    <a:pt x="30538" y="24332"/>
                  </a:lnTo>
                  <a:lnTo>
                    <a:pt x="27755" y="24688"/>
                  </a:lnTo>
                  <a:lnTo>
                    <a:pt x="24842" y="25984"/>
                  </a:lnTo>
                  <a:lnTo>
                    <a:pt x="22900" y="25789"/>
                  </a:lnTo>
                  <a:lnTo>
                    <a:pt x="21605" y="24601"/>
                  </a:lnTo>
                  <a:lnTo>
                    <a:pt x="20742" y="22751"/>
                  </a:lnTo>
                  <a:lnTo>
                    <a:pt x="19108" y="21517"/>
                  </a:lnTo>
                  <a:lnTo>
                    <a:pt x="14470" y="20147"/>
                  </a:lnTo>
                  <a:lnTo>
                    <a:pt x="12810" y="18723"/>
                  </a:lnTo>
                  <a:lnTo>
                    <a:pt x="9927" y="10945"/>
                  </a:lnTo>
                  <a:lnTo>
                    <a:pt x="6862" y="10157"/>
                  </a:lnTo>
                  <a:lnTo>
                    <a:pt x="0" y="9528"/>
                  </a:lnTo>
                  <a:lnTo>
                    <a:pt x="8169" y="1325"/>
                  </a:lnTo>
                  <a:lnTo>
                    <a:pt x="14155" y="392"/>
                  </a:lnTo>
                  <a:lnTo>
                    <a:pt x="59909" y="3"/>
                  </a:lnTo>
                  <a:lnTo>
                    <a:pt x="107519" y="0"/>
                  </a:lnTo>
                  <a:lnTo>
                    <a:pt x="121874" y="0"/>
                  </a:lnTo>
                  <a:lnTo>
                    <a:pt x="131823" y="8201"/>
                  </a:lnTo>
                  <a:lnTo>
                    <a:pt x="132652" y="11758"/>
                  </a:lnTo>
                  <a:lnTo>
                    <a:pt x="133184" y="17610"/>
                  </a:lnTo>
                  <a:lnTo>
                    <a:pt x="126743" y="26370"/>
                  </a:lnTo>
                  <a:lnTo>
                    <a:pt x="123606" y="35213"/>
                  </a:lnTo>
                  <a:lnTo>
                    <a:pt x="87781" y="82728"/>
                  </a:lnTo>
                  <a:lnTo>
                    <a:pt x="42375" y="129032"/>
                  </a:lnTo>
                  <a:lnTo>
                    <a:pt x="33576" y="137838"/>
                  </a:lnTo>
                  <a:lnTo>
                    <a:pt x="32956" y="140575"/>
                  </a:lnTo>
                  <a:lnTo>
                    <a:pt x="33600" y="143459"/>
                  </a:lnTo>
                  <a:lnTo>
                    <a:pt x="37183" y="150634"/>
                  </a:lnTo>
                  <a:lnTo>
                    <a:pt x="37804" y="156933"/>
                  </a:lnTo>
                  <a:lnTo>
                    <a:pt x="38949" y="158597"/>
                  </a:lnTo>
                  <a:lnTo>
                    <a:pt x="40771" y="159706"/>
                  </a:lnTo>
                  <a:lnTo>
                    <a:pt x="43044" y="160446"/>
                  </a:lnTo>
                  <a:lnTo>
                    <a:pt x="57353" y="169269"/>
                  </a:lnTo>
                  <a:lnTo>
                    <a:pt x="60449" y="169996"/>
                  </a:lnTo>
                  <a:lnTo>
                    <a:pt x="76186" y="178798"/>
                  </a:lnTo>
                  <a:lnTo>
                    <a:pt x="120615" y="180968"/>
                  </a:lnTo>
                  <a:lnTo>
                    <a:pt x="146211" y="179916"/>
                  </a:lnTo>
                  <a:lnTo>
                    <a:pt x="164124" y="173436"/>
                  </a:lnTo>
                  <a:lnTo>
                    <a:pt x="181602" y="169217"/>
                  </a:lnTo>
                  <a:lnTo>
                    <a:pt x="209515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" name="SMARTInkShape-Group393"/>
          <p:cNvGrpSpPr/>
          <p:nvPr/>
        </p:nvGrpSpPr>
        <p:grpSpPr>
          <a:xfrm>
            <a:off x="2858058" y="2066936"/>
            <a:ext cx="485218" cy="836290"/>
            <a:chOff x="2858058" y="2066936"/>
            <a:chExt cx="485218" cy="836290"/>
          </a:xfrm>
        </p:grpSpPr>
        <p:sp>
          <p:nvSpPr>
            <p:cNvPr id="13" name="SMARTInkShape-1731"/>
            <p:cNvSpPr/>
            <p:nvPr>
              <p:custDataLst>
                <p:tags r:id="rId72"/>
              </p:custDataLst>
            </p:nvPr>
          </p:nvSpPr>
          <p:spPr>
            <a:xfrm>
              <a:off x="2858058" y="2066936"/>
              <a:ext cx="170890" cy="257164"/>
            </a:xfrm>
            <a:custGeom>
              <a:avLst/>
              <a:gdLst/>
              <a:ahLst/>
              <a:cxnLst/>
              <a:rect l="0" t="0" r="0" b="0"/>
              <a:pathLst>
                <a:path w="170890" h="257164">
                  <a:moveTo>
                    <a:pt x="161367" y="28564"/>
                  </a:moveTo>
                  <a:lnTo>
                    <a:pt x="161367" y="28564"/>
                  </a:lnTo>
                  <a:lnTo>
                    <a:pt x="156311" y="28564"/>
                  </a:lnTo>
                  <a:lnTo>
                    <a:pt x="154821" y="29622"/>
                  </a:lnTo>
                  <a:lnTo>
                    <a:pt x="153829" y="31386"/>
                  </a:lnTo>
                  <a:lnTo>
                    <a:pt x="151958" y="37697"/>
                  </a:lnTo>
                  <a:lnTo>
                    <a:pt x="143651" y="38055"/>
                  </a:lnTo>
                  <a:lnTo>
                    <a:pt x="143206" y="39124"/>
                  </a:lnTo>
                  <a:lnTo>
                    <a:pt x="142320" y="47580"/>
                  </a:lnTo>
                  <a:lnTo>
                    <a:pt x="133184" y="56746"/>
                  </a:lnTo>
                  <a:lnTo>
                    <a:pt x="141935" y="57129"/>
                  </a:lnTo>
                  <a:lnTo>
                    <a:pt x="150484" y="48937"/>
                  </a:lnTo>
                  <a:lnTo>
                    <a:pt x="156497" y="48006"/>
                  </a:lnTo>
                  <a:lnTo>
                    <a:pt x="158120" y="46817"/>
                  </a:lnTo>
                  <a:lnTo>
                    <a:pt x="159202" y="44966"/>
                  </a:lnTo>
                  <a:lnTo>
                    <a:pt x="160726" y="37304"/>
                  </a:lnTo>
                  <a:lnTo>
                    <a:pt x="160939" y="34391"/>
                  </a:lnTo>
                  <a:lnTo>
                    <a:pt x="162141" y="32449"/>
                  </a:lnTo>
                  <a:lnTo>
                    <a:pt x="163999" y="31154"/>
                  </a:lnTo>
                  <a:lnTo>
                    <a:pt x="166297" y="30290"/>
                  </a:lnTo>
                  <a:lnTo>
                    <a:pt x="167829" y="28657"/>
                  </a:lnTo>
                  <a:lnTo>
                    <a:pt x="170488" y="20514"/>
                  </a:lnTo>
                  <a:lnTo>
                    <a:pt x="162655" y="10968"/>
                  </a:lnTo>
                  <a:lnTo>
                    <a:pt x="153279" y="1441"/>
                  </a:lnTo>
                  <a:lnTo>
                    <a:pt x="147211" y="419"/>
                  </a:lnTo>
                  <a:lnTo>
                    <a:pt x="114998" y="0"/>
                  </a:lnTo>
                  <a:lnTo>
                    <a:pt x="106186" y="2816"/>
                  </a:lnTo>
                  <a:lnTo>
                    <a:pt x="71289" y="24441"/>
                  </a:lnTo>
                  <a:lnTo>
                    <a:pt x="59244" y="26732"/>
                  </a:lnTo>
                  <a:lnTo>
                    <a:pt x="54126" y="29459"/>
                  </a:lnTo>
                  <a:lnTo>
                    <a:pt x="38309" y="43401"/>
                  </a:lnTo>
                  <a:lnTo>
                    <a:pt x="31533" y="46800"/>
                  </a:lnTo>
                  <a:lnTo>
                    <a:pt x="5805" y="69931"/>
                  </a:lnTo>
                  <a:lnTo>
                    <a:pt x="2270" y="76230"/>
                  </a:lnTo>
                  <a:lnTo>
                    <a:pt x="0" y="88897"/>
                  </a:lnTo>
                  <a:lnTo>
                    <a:pt x="872" y="91011"/>
                  </a:lnTo>
                  <a:lnTo>
                    <a:pt x="2512" y="92420"/>
                  </a:lnTo>
                  <a:lnTo>
                    <a:pt x="7692" y="94682"/>
                  </a:lnTo>
                  <a:lnTo>
                    <a:pt x="16319" y="101675"/>
                  </a:lnTo>
                  <a:lnTo>
                    <a:pt x="22113" y="103391"/>
                  </a:lnTo>
                  <a:lnTo>
                    <a:pt x="48957" y="104644"/>
                  </a:lnTo>
                  <a:lnTo>
                    <a:pt x="56021" y="101888"/>
                  </a:lnTo>
                  <a:lnTo>
                    <a:pt x="59386" y="99672"/>
                  </a:lnTo>
                  <a:lnTo>
                    <a:pt x="83131" y="93001"/>
                  </a:lnTo>
                  <a:lnTo>
                    <a:pt x="86985" y="90572"/>
                  </a:lnTo>
                  <a:lnTo>
                    <a:pt x="111577" y="83531"/>
                  </a:lnTo>
                  <a:lnTo>
                    <a:pt x="119130" y="79452"/>
                  </a:lnTo>
                  <a:lnTo>
                    <a:pt x="129332" y="76098"/>
                  </a:lnTo>
                  <a:lnTo>
                    <a:pt x="139058" y="69929"/>
                  </a:lnTo>
                  <a:lnTo>
                    <a:pt x="148642" y="66573"/>
                  </a:lnTo>
                  <a:lnTo>
                    <a:pt x="161202" y="57267"/>
                  </a:lnTo>
                  <a:lnTo>
                    <a:pt x="169554" y="57150"/>
                  </a:lnTo>
                  <a:lnTo>
                    <a:pt x="170000" y="58205"/>
                  </a:lnTo>
                  <a:lnTo>
                    <a:pt x="170889" y="89020"/>
                  </a:lnTo>
                  <a:lnTo>
                    <a:pt x="161628" y="130963"/>
                  </a:lnTo>
                  <a:lnTo>
                    <a:pt x="161374" y="174542"/>
                  </a:lnTo>
                  <a:lnTo>
                    <a:pt x="161370" y="182696"/>
                  </a:lnTo>
                  <a:lnTo>
                    <a:pt x="158546" y="189848"/>
                  </a:lnTo>
                  <a:lnTo>
                    <a:pt x="154821" y="196554"/>
                  </a:lnTo>
                  <a:lnTo>
                    <a:pt x="152234" y="207620"/>
                  </a:lnTo>
                  <a:lnTo>
                    <a:pt x="145373" y="216764"/>
                  </a:lnTo>
                  <a:lnTo>
                    <a:pt x="143675" y="222628"/>
                  </a:lnTo>
                  <a:lnTo>
                    <a:pt x="142164" y="224615"/>
                  </a:lnTo>
                  <a:lnTo>
                    <a:pt x="113685" y="244996"/>
                  </a:lnTo>
                  <a:lnTo>
                    <a:pt x="97859" y="248349"/>
                  </a:lnTo>
                  <a:lnTo>
                    <a:pt x="87048" y="255794"/>
                  </a:lnTo>
                  <a:lnTo>
                    <a:pt x="75772" y="257153"/>
                  </a:lnTo>
                  <a:lnTo>
                    <a:pt x="88911" y="257163"/>
                  </a:lnTo>
                  <a:lnTo>
                    <a:pt x="94945" y="254341"/>
                  </a:lnTo>
                  <a:lnTo>
                    <a:pt x="101154" y="250618"/>
                  </a:lnTo>
                  <a:lnTo>
                    <a:pt x="110600" y="247463"/>
                  </a:lnTo>
                  <a:lnTo>
                    <a:pt x="123267" y="2381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SMARTInkShape-1732"/>
            <p:cNvSpPr/>
            <p:nvPr>
              <p:custDataLst>
                <p:tags r:id="rId73"/>
              </p:custDataLst>
            </p:nvPr>
          </p:nvSpPr>
          <p:spPr>
            <a:xfrm>
              <a:off x="3086138" y="2067042"/>
              <a:ext cx="66638" cy="275929"/>
            </a:xfrm>
            <a:custGeom>
              <a:avLst/>
              <a:gdLst/>
              <a:ahLst/>
              <a:cxnLst/>
              <a:rect l="0" t="0" r="0" b="0"/>
              <a:pathLst>
                <a:path w="66638" h="275929">
                  <a:moveTo>
                    <a:pt x="66637" y="18933"/>
                  </a:moveTo>
                  <a:lnTo>
                    <a:pt x="66637" y="18933"/>
                  </a:lnTo>
                  <a:lnTo>
                    <a:pt x="66637" y="9524"/>
                  </a:lnTo>
                  <a:lnTo>
                    <a:pt x="61581" y="4386"/>
                  </a:lnTo>
                  <a:lnTo>
                    <a:pt x="61150" y="2885"/>
                  </a:lnTo>
                  <a:lnTo>
                    <a:pt x="61920" y="1884"/>
                  </a:lnTo>
                  <a:lnTo>
                    <a:pt x="63493" y="1217"/>
                  </a:lnTo>
                  <a:lnTo>
                    <a:pt x="63482" y="772"/>
                  </a:lnTo>
                  <a:lnTo>
                    <a:pt x="58160" y="0"/>
                  </a:lnTo>
                  <a:lnTo>
                    <a:pt x="57578" y="2757"/>
                  </a:lnTo>
                  <a:lnTo>
                    <a:pt x="57114" y="45022"/>
                  </a:lnTo>
                  <a:lnTo>
                    <a:pt x="47411" y="89882"/>
                  </a:lnTo>
                  <a:lnTo>
                    <a:pt x="34446" y="133796"/>
                  </a:lnTo>
                  <a:lnTo>
                    <a:pt x="21776" y="178110"/>
                  </a:lnTo>
                  <a:lnTo>
                    <a:pt x="17008" y="199094"/>
                  </a:lnTo>
                  <a:lnTo>
                    <a:pt x="11716" y="218717"/>
                  </a:lnTo>
                  <a:lnTo>
                    <a:pt x="7325" y="237936"/>
                  </a:lnTo>
                  <a:lnTo>
                    <a:pt x="1417" y="258338"/>
                  </a:lnTo>
                  <a:lnTo>
                    <a:pt x="0" y="275501"/>
                  </a:lnTo>
                  <a:lnTo>
                    <a:pt x="5030" y="275928"/>
                  </a:lnTo>
                  <a:lnTo>
                    <a:pt x="6515" y="274930"/>
                  </a:lnTo>
                  <a:lnTo>
                    <a:pt x="7506" y="273206"/>
                  </a:lnTo>
                  <a:lnTo>
                    <a:pt x="8166" y="270998"/>
                  </a:lnTo>
                  <a:lnTo>
                    <a:pt x="19675" y="256803"/>
                  </a:lnTo>
                  <a:lnTo>
                    <a:pt x="28537" y="2475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SMARTInkShape-1733"/>
            <p:cNvSpPr/>
            <p:nvPr>
              <p:custDataLst>
                <p:tags r:id="rId74"/>
              </p:custDataLst>
            </p:nvPr>
          </p:nvSpPr>
          <p:spPr>
            <a:xfrm>
              <a:off x="3105188" y="2076450"/>
              <a:ext cx="152363" cy="195987"/>
            </a:xfrm>
            <a:custGeom>
              <a:avLst/>
              <a:gdLst/>
              <a:ahLst/>
              <a:cxnLst/>
              <a:rect l="0" t="0" r="0" b="0"/>
              <a:pathLst>
                <a:path w="152363" h="195987">
                  <a:moveTo>
                    <a:pt x="38062" y="76200"/>
                  </a:moveTo>
                  <a:lnTo>
                    <a:pt x="38062" y="76200"/>
                  </a:lnTo>
                  <a:lnTo>
                    <a:pt x="38062" y="36476"/>
                  </a:lnTo>
                  <a:lnTo>
                    <a:pt x="35240" y="29264"/>
                  </a:lnTo>
                  <a:lnTo>
                    <a:pt x="31516" y="22531"/>
                  </a:lnTo>
                  <a:lnTo>
                    <a:pt x="29862" y="16011"/>
                  </a:lnTo>
                  <a:lnTo>
                    <a:pt x="28361" y="13849"/>
                  </a:lnTo>
                  <a:lnTo>
                    <a:pt x="26304" y="12408"/>
                  </a:lnTo>
                  <a:lnTo>
                    <a:pt x="23873" y="11447"/>
                  </a:lnTo>
                  <a:lnTo>
                    <a:pt x="22253" y="9748"/>
                  </a:lnTo>
                  <a:lnTo>
                    <a:pt x="20452" y="5038"/>
                  </a:lnTo>
                  <a:lnTo>
                    <a:pt x="18914" y="3359"/>
                  </a:lnTo>
                  <a:lnTo>
                    <a:pt x="10937" y="442"/>
                  </a:lnTo>
                  <a:lnTo>
                    <a:pt x="0" y="1"/>
                  </a:lnTo>
                  <a:lnTo>
                    <a:pt x="31761" y="0"/>
                  </a:lnTo>
                  <a:lnTo>
                    <a:pt x="38084" y="2822"/>
                  </a:lnTo>
                  <a:lnTo>
                    <a:pt x="41252" y="5056"/>
                  </a:lnTo>
                  <a:lnTo>
                    <a:pt x="55823" y="8201"/>
                  </a:lnTo>
                  <a:lnTo>
                    <a:pt x="98352" y="9515"/>
                  </a:lnTo>
                  <a:lnTo>
                    <a:pt x="104721" y="12343"/>
                  </a:lnTo>
                  <a:lnTo>
                    <a:pt x="111080" y="16069"/>
                  </a:lnTo>
                  <a:lnTo>
                    <a:pt x="121904" y="18657"/>
                  </a:lnTo>
                  <a:lnTo>
                    <a:pt x="122532" y="19846"/>
                  </a:lnTo>
                  <a:lnTo>
                    <a:pt x="123229" y="23990"/>
                  </a:lnTo>
                  <a:lnTo>
                    <a:pt x="120717" y="29360"/>
                  </a:lnTo>
                  <a:lnTo>
                    <a:pt x="117131" y="35274"/>
                  </a:lnTo>
                  <a:lnTo>
                    <a:pt x="114053" y="44553"/>
                  </a:lnTo>
                  <a:lnTo>
                    <a:pt x="78253" y="89097"/>
                  </a:lnTo>
                  <a:lnTo>
                    <a:pt x="35414" y="126596"/>
                  </a:lnTo>
                  <a:lnTo>
                    <a:pt x="26302" y="136698"/>
                  </a:lnTo>
                  <a:lnTo>
                    <a:pt x="11095" y="159926"/>
                  </a:lnTo>
                  <a:lnTo>
                    <a:pt x="9628" y="169951"/>
                  </a:lnTo>
                  <a:lnTo>
                    <a:pt x="23680" y="185600"/>
                  </a:lnTo>
                  <a:lnTo>
                    <a:pt x="29201" y="188322"/>
                  </a:lnTo>
                  <a:lnTo>
                    <a:pt x="55184" y="190309"/>
                  </a:lnTo>
                  <a:lnTo>
                    <a:pt x="92137" y="191551"/>
                  </a:lnTo>
                  <a:lnTo>
                    <a:pt x="103018" y="195553"/>
                  </a:lnTo>
                  <a:lnTo>
                    <a:pt x="107824" y="195986"/>
                  </a:lnTo>
                  <a:lnTo>
                    <a:pt x="152362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SMARTInkShape-1734"/>
            <p:cNvSpPr/>
            <p:nvPr>
              <p:custDataLst>
                <p:tags r:id="rId75"/>
              </p:custDataLst>
            </p:nvPr>
          </p:nvSpPr>
          <p:spPr>
            <a:xfrm>
              <a:off x="2886078" y="2571750"/>
              <a:ext cx="66673" cy="327948"/>
            </a:xfrm>
            <a:custGeom>
              <a:avLst/>
              <a:gdLst/>
              <a:ahLst/>
              <a:cxnLst/>
              <a:rect l="0" t="0" r="0" b="0"/>
              <a:pathLst>
                <a:path w="66673" h="327948">
                  <a:moveTo>
                    <a:pt x="66672" y="0"/>
                  </a:moveTo>
                  <a:lnTo>
                    <a:pt x="66672" y="0"/>
                  </a:lnTo>
                  <a:lnTo>
                    <a:pt x="42968" y="23704"/>
                  </a:lnTo>
                  <a:lnTo>
                    <a:pt x="40262" y="32054"/>
                  </a:lnTo>
                  <a:lnTo>
                    <a:pt x="35465" y="59442"/>
                  </a:lnTo>
                  <a:lnTo>
                    <a:pt x="31635" y="71927"/>
                  </a:lnTo>
                  <a:lnTo>
                    <a:pt x="22295" y="117740"/>
                  </a:lnTo>
                  <a:lnTo>
                    <a:pt x="19475" y="162378"/>
                  </a:lnTo>
                  <a:lnTo>
                    <a:pt x="11564" y="209610"/>
                  </a:lnTo>
                  <a:lnTo>
                    <a:pt x="7305" y="235321"/>
                  </a:lnTo>
                  <a:lnTo>
                    <a:pt x="2162" y="259166"/>
                  </a:lnTo>
                  <a:lnTo>
                    <a:pt x="123" y="305653"/>
                  </a:lnTo>
                  <a:lnTo>
                    <a:pt x="4" y="327947"/>
                  </a:lnTo>
                  <a:lnTo>
                    <a:pt x="0" y="326376"/>
                  </a:lnTo>
                  <a:lnTo>
                    <a:pt x="5055" y="319542"/>
                  </a:lnTo>
                  <a:lnTo>
                    <a:pt x="28572" y="2857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1735"/>
            <p:cNvSpPr/>
            <p:nvPr>
              <p:custDataLst>
                <p:tags r:id="rId76"/>
              </p:custDataLst>
            </p:nvPr>
          </p:nvSpPr>
          <p:spPr>
            <a:xfrm>
              <a:off x="2886203" y="2419350"/>
              <a:ext cx="218948" cy="19051"/>
            </a:xfrm>
            <a:custGeom>
              <a:avLst/>
              <a:gdLst/>
              <a:ahLst/>
              <a:cxnLst/>
              <a:rect l="0" t="0" r="0" b="0"/>
              <a:pathLst>
                <a:path w="218948" h="19051">
                  <a:moveTo>
                    <a:pt x="66547" y="0"/>
                  </a:moveTo>
                  <a:lnTo>
                    <a:pt x="66547" y="0"/>
                  </a:lnTo>
                  <a:lnTo>
                    <a:pt x="66547" y="5056"/>
                  </a:lnTo>
                  <a:lnTo>
                    <a:pt x="65489" y="6546"/>
                  </a:lnTo>
                  <a:lnTo>
                    <a:pt x="63725" y="7539"/>
                  </a:lnTo>
                  <a:lnTo>
                    <a:pt x="53290" y="9133"/>
                  </a:lnTo>
                  <a:lnTo>
                    <a:pt x="47250" y="6528"/>
                  </a:lnTo>
                  <a:lnTo>
                    <a:pt x="39804" y="1290"/>
                  </a:lnTo>
                  <a:lnTo>
                    <a:pt x="27852" y="170"/>
                  </a:lnTo>
                  <a:lnTo>
                    <a:pt x="0" y="0"/>
                  </a:lnTo>
                  <a:lnTo>
                    <a:pt x="4966" y="5056"/>
                  </a:lnTo>
                  <a:lnTo>
                    <a:pt x="10250" y="7539"/>
                  </a:lnTo>
                  <a:lnTo>
                    <a:pt x="57451" y="17049"/>
                  </a:lnTo>
                  <a:lnTo>
                    <a:pt x="101497" y="18933"/>
                  </a:lnTo>
                  <a:lnTo>
                    <a:pt x="144630" y="19040"/>
                  </a:lnTo>
                  <a:lnTo>
                    <a:pt x="191942" y="19050"/>
                  </a:lnTo>
                  <a:lnTo>
                    <a:pt x="218947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1736"/>
            <p:cNvSpPr/>
            <p:nvPr>
              <p:custDataLst>
                <p:tags r:id="rId77"/>
              </p:custDataLst>
            </p:nvPr>
          </p:nvSpPr>
          <p:spPr>
            <a:xfrm>
              <a:off x="2981441" y="2609851"/>
              <a:ext cx="161810" cy="219064"/>
            </a:xfrm>
            <a:custGeom>
              <a:avLst/>
              <a:gdLst/>
              <a:ahLst/>
              <a:cxnLst/>
              <a:rect l="0" t="0" r="0" b="0"/>
              <a:pathLst>
                <a:path w="161810" h="219064">
                  <a:moveTo>
                    <a:pt x="18934" y="28574"/>
                  </a:moveTo>
                  <a:lnTo>
                    <a:pt x="18934" y="28574"/>
                  </a:lnTo>
                  <a:lnTo>
                    <a:pt x="13878" y="28574"/>
                  </a:lnTo>
                  <a:lnTo>
                    <a:pt x="12388" y="27516"/>
                  </a:lnTo>
                  <a:lnTo>
                    <a:pt x="11396" y="25752"/>
                  </a:lnTo>
                  <a:lnTo>
                    <a:pt x="9444" y="19165"/>
                  </a:lnTo>
                  <a:lnTo>
                    <a:pt x="0" y="9641"/>
                  </a:lnTo>
                  <a:lnTo>
                    <a:pt x="8095" y="1333"/>
                  </a:lnTo>
                  <a:lnTo>
                    <a:pt x="18508" y="34"/>
                  </a:lnTo>
                  <a:lnTo>
                    <a:pt x="41313" y="0"/>
                  </a:lnTo>
                  <a:lnTo>
                    <a:pt x="43378" y="1058"/>
                  </a:lnTo>
                  <a:lnTo>
                    <a:pt x="44755" y="2822"/>
                  </a:lnTo>
                  <a:lnTo>
                    <a:pt x="45673" y="5055"/>
                  </a:lnTo>
                  <a:lnTo>
                    <a:pt x="47344" y="6545"/>
                  </a:lnTo>
                  <a:lnTo>
                    <a:pt x="52022" y="8200"/>
                  </a:lnTo>
                  <a:lnTo>
                    <a:pt x="60606" y="9132"/>
                  </a:lnTo>
                  <a:lnTo>
                    <a:pt x="62590" y="10321"/>
                  </a:lnTo>
                  <a:lnTo>
                    <a:pt x="63913" y="12171"/>
                  </a:lnTo>
                  <a:lnTo>
                    <a:pt x="66441" y="17051"/>
                  </a:lnTo>
                  <a:lnTo>
                    <a:pt x="71093" y="22747"/>
                  </a:lnTo>
                  <a:lnTo>
                    <a:pt x="76688" y="25984"/>
                  </a:lnTo>
                  <a:lnTo>
                    <a:pt x="79661" y="26848"/>
                  </a:lnTo>
                  <a:lnTo>
                    <a:pt x="81644" y="28481"/>
                  </a:lnTo>
                  <a:lnTo>
                    <a:pt x="92916" y="47804"/>
                  </a:lnTo>
                  <a:lnTo>
                    <a:pt x="95004" y="69860"/>
                  </a:lnTo>
                  <a:lnTo>
                    <a:pt x="92254" y="76204"/>
                  </a:lnTo>
                  <a:lnTo>
                    <a:pt x="88563" y="82551"/>
                  </a:lnTo>
                  <a:lnTo>
                    <a:pt x="85425" y="92075"/>
                  </a:lnTo>
                  <a:lnTo>
                    <a:pt x="47492" y="136171"/>
                  </a:lnTo>
                  <a:lnTo>
                    <a:pt x="34806" y="154250"/>
                  </a:lnTo>
                  <a:lnTo>
                    <a:pt x="28458" y="158513"/>
                  </a:lnTo>
                  <a:lnTo>
                    <a:pt x="25283" y="159650"/>
                  </a:lnTo>
                  <a:lnTo>
                    <a:pt x="23167" y="161466"/>
                  </a:lnTo>
                  <a:lnTo>
                    <a:pt x="11642" y="181133"/>
                  </a:lnTo>
                  <a:lnTo>
                    <a:pt x="9467" y="202014"/>
                  </a:lnTo>
                  <a:lnTo>
                    <a:pt x="9448" y="204526"/>
                  </a:lnTo>
                  <a:lnTo>
                    <a:pt x="10493" y="206200"/>
                  </a:lnTo>
                  <a:lnTo>
                    <a:pt x="12249" y="207317"/>
                  </a:lnTo>
                  <a:lnTo>
                    <a:pt x="17613" y="209108"/>
                  </a:lnTo>
                  <a:lnTo>
                    <a:pt x="26278" y="216008"/>
                  </a:lnTo>
                  <a:lnTo>
                    <a:pt x="35103" y="218165"/>
                  </a:lnTo>
                  <a:lnTo>
                    <a:pt x="69737" y="219063"/>
                  </a:lnTo>
                  <a:lnTo>
                    <a:pt x="117294" y="208752"/>
                  </a:lnTo>
                  <a:lnTo>
                    <a:pt x="129099" y="202022"/>
                  </a:lnTo>
                  <a:lnTo>
                    <a:pt x="139299" y="194383"/>
                  </a:lnTo>
                  <a:lnTo>
                    <a:pt x="152228" y="188444"/>
                  </a:lnTo>
                  <a:lnTo>
                    <a:pt x="161809" y="1809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SMARTInkShape-1737"/>
            <p:cNvSpPr/>
            <p:nvPr>
              <p:custDataLst>
                <p:tags r:id="rId78"/>
              </p:custDataLst>
            </p:nvPr>
          </p:nvSpPr>
          <p:spPr>
            <a:xfrm>
              <a:off x="3152776" y="2524136"/>
              <a:ext cx="57150" cy="379090"/>
            </a:xfrm>
            <a:custGeom>
              <a:avLst/>
              <a:gdLst/>
              <a:ahLst/>
              <a:cxnLst/>
              <a:rect l="0" t="0" r="0" b="0"/>
              <a:pathLst>
                <a:path w="57150" h="379090">
                  <a:moveTo>
                    <a:pt x="47624" y="19039"/>
                  </a:moveTo>
                  <a:lnTo>
                    <a:pt x="47624" y="19039"/>
                  </a:lnTo>
                  <a:lnTo>
                    <a:pt x="55824" y="10838"/>
                  </a:lnTo>
                  <a:lnTo>
                    <a:pt x="57148" y="0"/>
                  </a:lnTo>
                  <a:lnTo>
                    <a:pt x="57149" y="13248"/>
                  </a:lnTo>
                  <a:lnTo>
                    <a:pt x="54327" y="19287"/>
                  </a:lnTo>
                  <a:lnTo>
                    <a:pt x="50603" y="25499"/>
                  </a:lnTo>
                  <a:lnTo>
                    <a:pt x="48213" y="38111"/>
                  </a:lnTo>
                  <a:lnTo>
                    <a:pt x="42602" y="78629"/>
                  </a:lnTo>
                  <a:lnTo>
                    <a:pt x="35870" y="124135"/>
                  </a:lnTo>
                  <a:lnTo>
                    <a:pt x="28477" y="171481"/>
                  </a:lnTo>
                  <a:lnTo>
                    <a:pt x="20499" y="219069"/>
                  </a:lnTo>
                  <a:lnTo>
                    <a:pt x="12789" y="262653"/>
                  </a:lnTo>
                  <a:lnTo>
                    <a:pt x="4897" y="305721"/>
                  </a:lnTo>
                  <a:lnTo>
                    <a:pt x="190" y="351367"/>
                  </a:lnTo>
                  <a:lnTo>
                    <a:pt x="2" y="379089"/>
                  </a:lnTo>
                  <a:lnTo>
                    <a:pt x="0" y="375370"/>
                  </a:lnTo>
                  <a:lnTo>
                    <a:pt x="1058" y="374068"/>
                  </a:lnTo>
                  <a:lnTo>
                    <a:pt x="5055" y="372621"/>
                  </a:lnTo>
                  <a:lnTo>
                    <a:pt x="6545" y="371177"/>
                  </a:lnTo>
                  <a:lnTo>
                    <a:pt x="9524" y="3619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SMARTInkShape-1738"/>
            <p:cNvSpPr/>
            <p:nvPr>
              <p:custDataLst>
                <p:tags r:id="rId79"/>
              </p:custDataLst>
            </p:nvPr>
          </p:nvSpPr>
          <p:spPr>
            <a:xfrm>
              <a:off x="3190877" y="2562225"/>
              <a:ext cx="152399" cy="314326"/>
            </a:xfrm>
            <a:custGeom>
              <a:avLst/>
              <a:gdLst/>
              <a:ahLst/>
              <a:cxnLst/>
              <a:rect l="0" t="0" r="0" b="0"/>
              <a:pathLst>
                <a:path w="152399" h="314326">
                  <a:moveTo>
                    <a:pt x="47623" y="38100"/>
                  </a:moveTo>
                  <a:lnTo>
                    <a:pt x="47623" y="38100"/>
                  </a:lnTo>
                  <a:lnTo>
                    <a:pt x="47623" y="24842"/>
                  </a:lnTo>
                  <a:lnTo>
                    <a:pt x="46565" y="22912"/>
                  </a:lnTo>
                  <a:lnTo>
                    <a:pt x="44801" y="21624"/>
                  </a:lnTo>
                  <a:lnTo>
                    <a:pt x="42567" y="20766"/>
                  </a:lnTo>
                  <a:lnTo>
                    <a:pt x="41077" y="19136"/>
                  </a:lnTo>
                  <a:lnTo>
                    <a:pt x="38490" y="11000"/>
                  </a:lnTo>
                  <a:lnTo>
                    <a:pt x="35450" y="10180"/>
                  </a:lnTo>
                  <a:lnTo>
                    <a:pt x="33158" y="9962"/>
                  </a:lnTo>
                  <a:lnTo>
                    <a:pt x="31629" y="8758"/>
                  </a:lnTo>
                  <a:lnTo>
                    <a:pt x="28975" y="1363"/>
                  </a:lnTo>
                  <a:lnTo>
                    <a:pt x="25930" y="605"/>
                  </a:lnTo>
                  <a:lnTo>
                    <a:pt x="9642" y="0"/>
                  </a:lnTo>
                  <a:lnTo>
                    <a:pt x="9534" y="8201"/>
                  </a:lnTo>
                  <a:lnTo>
                    <a:pt x="10589" y="8642"/>
                  </a:lnTo>
                  <a:lnTo>
                    <a:pt x="35217" y="10576"/>
                  </a:lnTo>
                  <a:lnTo>
                    <a:pt x="47681" y="17063"/>
                  </a:lnTo>
                  <a:lnTo>
                    <a:pt x="88898" y="19040"/>
                  </a:lnTo>
                  <a:lnTo>
                    <a:pt x="91015" y="20101"/>
                  </a:lnTo>
                  <a:lnTo>
                    <a:pt x="92426" y="21868"/>
                  </a:lnTo>
                  <a:lnTo>
                    <a:pt x="94690" y="27250"/>
                  </a:lnTo>
                  <a:lnTo>
                    <a:pt x="101684" y="35918"/>
                  </a:lnTo>
                  <a:lnTo>
                    <a:pt x="103400" y="41716"/>
                  </a:lnTo>
                  <a:lnTo>
                    <a:pt x="102799" y="44744"/>
                  </a:lnTo>
                  <a:lnTo>
                    <a:pt x="97956" y="55120"/>
                  </a:lnTo>
                  <a:lnTo>
                    <a:pt x="90548" y="83119"/>
                  </a:lnTo>
                  <a:lnTo>
                    <a:pt x="63458" y="130582"/>
                  </a:lnTo>
                  <a:lnTo>
                    <a:pt x="29160" y="178169"/>
                  </a:lnTo>
                  <a:lnTo>
                    <a:pt x="6383" y="216293"/>
                  </a:lnTo>
                  <a:lnTo>
                    <a:pt x="1890" y="230010"/>
                  </a:lnTo>
                  <a:lnTo>
                    <a:pt x="5" y="276219"/>
                  </a:lnTo>
                  <a:lnTo>
                    <a:pt x="0" y="283867"/>
                  </a:lnTo>
                  <a:lnTo>
                    <a:pt x="5055" y="290249"/>
                  </a:lnTo>
                  <a:lnTo>
                    <a:pt x="10360" y="293041"/>
                  </a:lnTo>
                  <a:lnTo>
                    <a:pt x="13256" y="293786"/>
                  </a:lnTo>
                  <a:lnTo>
                    <a:pt x="15187" y="295340"/>
                  </a:lnTo>
                  <a:lnTo>
                    <a:pt x="17332" y="299890"/>
                  </a:lnTo>
                  <a:lnTo>
                    <a:pt x="18963" y="301527"/>
                  </a:lnTo>
                  <a:lnTo>
                    <a:pt x="23596" y="303345"/>
                  </a:lnTo>
                  <a:lnTo>
                    <a:pt x="69851" y="304797"/>
                  </a:lnTo>
                  <a:lnTo>
                    <a:pt x="116149" y="304800"/>
                  </a:lnTo>
                  <a:lnTo>
                    <a:pt x="136406" y="304800"/>
                  </a:lnTo>
                  <a:lnTo>
                    <a:pt x="142821" y="307622"/>
                  </a:lnTo>
                  <a:lnTo>
                    <a:pt x="152398" y="3143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" name="SMARTInkShape-Group394"/>
          <p:cNvGrpSpPr/>
          <p:nvPr/>
        </p:nvGrpSpPr>
        <p:grpSpPr>
          <a:xfrm>
            <a:off x="2381250" y="2409825"/>
            <a:ext cx="171451" cy="85726"/>
            <a:chOff x="2381250" y="2409825"/>
            <a:chExt cx="171451" cy="85726"/>
          </a:xfrm>
        </p:grpSpPr>
        <p:sp>
          <p:nvSpPr>
            <p:cNvPr id="22" name="SMARTInkShape-1739"/>
            <p:cNvSpPr/>
            <p:nvPr>
              <p:custDataLst>
                <p:tags r:id="rId70"/>
              </p:custDataLst>
            </p:nvPr>
          </p:nvSpPr>
          <p:spPr>
            <a:xfrm>
              <a:off x="2381251" y="2476500"/>
              <a:ext cx="171450" cy="19051"/>
            </a:xfrm>
            <a:custGeom>
              <a:avLst/>
              <a:gdLst/>
              <a:ahLst/>
              <a:cxnLst/>
              <a:rect l="0" t="0" r="0" b="0"/>
              <a:pathLst>
                <a:path w="171450" h="19051">
                  <a:moveTo>
                    <a:pt x="38099" y="0"/>
                  </a:moveTo>
                  <a:lnTo>
                    <a:pt x="38099" y="0"/>
                  </a:lnTo>
                  <a:lnTo>
                    <a:pt x="33043" y="0"/>
                  </a:lnTo>
                  <a:lnTo>
                    <a:pt x="27738" y="2822"/>
                  </a:lnTo>
                  <a:lnTo>
                    <a:pt x="21853" y="6546"/>
                  </a:lnTo>
                  <a:lnTo>
                    <a:pt x="15709" y="8201"/>
                  </a:lnTo>
                  <a:lnTo>
                    <a:pt x="13647" y="9701"/>
                  </a:lnTo>
                  <a:lnTo>
                    <a:pt x="12273" y="11758"/>
                  </a:lnTo>
                  <a:lnTo>
                    <a:pt x="11356" y="14189"/>
                  </a:lnTo>
                  <a:lnTo>
                    <a:pt x="9688" y="15809"/>
                  </a:lnTo>
                  <a:lnTo>
                    <a:pt x="10" y="19047"/>
                  </a:lnTo>
                  <a:lnTo>
                    <a:pt x="3" y="19049"/>
                  </a:lnTo>
                  <a:lnTo>
                    <a:pt x="0" y="19050"/>
                  </a:lnTo>
                  <a:lnTo>
                    <a:pt x="44459" y="19050"/>
                  </a:lnTo>
                  <a:lnTo>
                    <a:pt x="50803" y="19050"/>
                  </a:lnTo>
                  <a:lnTo>
                    <a:pt x="92871" y="9786"/>
                  </a:lnTo>
                  <a:lnTo>
                    <a:pt x="108067" y="8544"/>
                  </a:lnTo>
                  <a:lnTo>
                    <a:pt x="126597" y="1334"/>
                  </a:lnTo>
                  <a:lnTo>
                    <a:pt x="151070" y="117"/>
                  </a:lnTo>
                  <a:lnTo>
                    <a:pt x="159923" y="2874"/>
                  </a:lnTo>
                  <a:lnTo>
                    <a:pt x="171449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SMARTInkShape-1740"/>
            <p:cNvSpPr/>
            <p:nvPr>
              <p:custDataLst>
                <p:tags r:id="rId71"/>
              </p:custDataLst>
            </p:nvPr>
          </p:nvSpPr>
          <p:spPr>
            <a:xfrm>
              <a:off x="2381250" y="2409825"/>
              <a:ext cx="142876" cy="9526"/>
            </a:xfrm>
            <a:custGeom>
              <a:avLst/>
              <a:gdLst/>
              <a:ahLst/>
              <a:cxnLst/>
              <a:rect l="0" t="0" r="0" b="0"/>
              <a:pathLst>
                <a:path w="142876" h="9526">
                  <a:moveTo>
                    <a:pt x="19050" y="0"/>
                  </a:moveTo>
                  <a:lnTo>
                    <a:pt x="19050" y="0"/>
                  </a:lnTo>
                  <a:lnTo>
                    <a:pt x="9917" y="9133"/>
                  </a:lnTo>
                  <a:lnTo>
                    <a:pt x="0" y="9525"/>
                  </a:lnTo>
                  <a:lnTo>
                    <a:pt x="8201" y="1324"/>
                  </a:lnTo>
                  <a:lnTo>
                    <a:pt x="14189" y="392"/>
                  </a:lnTo>
                  <a:lnTo>
                    <a:pt x="60718" y="0"/>
                  </a:lnTo>
                  <a:lnTo>
                    <a:pt x="104692" y="0"/>
                  </a:lnTo>
                  <a:lnTo>
                    <a:pt x="116510" y="0"/>
                  </a:lnTo>
                  <a:lnTo>
                    <a:pt x="123396" y="2822"/>
                  </a:lnTo>
                  <a:lnTo>
                    <a:pt x="131383" y="8201"/>
                  </a:lnTo>
                  <a:lnTo>
                    <a:pt x="1428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" name="SMARTInkShape-Group395"/>
          <p:cNvGrpSpPr/>
          <p:nvPr/>
        </p:nvGrpSpPr>
        <p:grpSpPr>
          <a:xfrm>
            <a:off x="7086611" y="1409700"/>
            <a:ext cx="152390" cy="114301"/>
            <a:chOff x="7086611" y="1409700"/>
            <a:chExt cx="152390" cy="114301"/>
          </a:xfrm>
        </p:grpSpPr>
        <p:sp>
          <p:nvSpPr>
            <p:cNvPr id="25" name="SMARTInkShape-1741"/>
            <p:cNvSpPr/>
            <p:nvPr>
              <p:custDataLst>
                <p:tags r:id="rId68"/>
              </p:custDataLst>
            </p:nvPr>
          </p:nvSpPr>
          <p:spPr>
            <a:xfrm>
              <a:off x="7115175" y="1409700"/>
              <a:ext cx="95251" cy="104776"/>
            </a:xfrm>
            <a:custGeom>
              <a:avLst/>
              <a:gdLst/>
              <a:ahLst/>
              <a:cxnLst/>
              <a:rect l="0" t="0" r="0" b="0"/>
              <a:pathLst>
                <a:path w="95251" h="104776">
                  <a:moveTo>
                    <a:pt x="19050" y="9525"/>
                  </a:moveTo>
                  <a:lnTo>
                    <a:pt x="19050" y="9525"/>
                  </a:lnTo>
                  <a:lnTo>
                    <a:pt x="13994" y="9525"/>
                  </a:lnTo>
                  <a:lnTo>
                    <a:pt x="12505" y="8467"/>
                  </a:lnTo>
                  <a:lnTo>
                    <a:pt x="11512" y="6703"/>
                  </a:lnTo>
                  <a:lnTo>
                    <a:pt x="9918" y="1324"/>
                  </a:lnTo>
                  <a:lnTo>
                    <a:pt x="6877" y="588"/>
                  </a:lnTo>
                  <a:lnTo>
                    <a:pt x="1" y="0"/>
                  </a:lnTo>
                  <a:lnTo>
                    <a:pt x="0" y="8201"/>
                  </a:lnTo>
                  <a:lnTo>
                    <a:pt x="9132" y="18623"/>
                  </a:lnTo>
                  <a:lnTo>
                    <a:pt x="9409" y="23980"/>
                  </a:lnTo>
                  <a:lnTo>
                    <a:pt x="12296" y="29355"/>
                  </a:lnTo>
                  <a:lnTo>
                    <a:pt x="34837" y="54938"/>
                  </a:lnTo>
                  <a:lnTo>
                    <a:pt x="38192" y="63785"/>
                  </a:lnTo>
                  <a:lnTo>
                    <a:pt x="51230" y="79413"/>
                  </a:lnTo>
                  <a:lnTo>
                    <a:pt x="57341" y="82919"/>
                  </a:lnTo>
                  <a:lnTo>
                    <a:pt x="60453" y="83855"/>
                  </a:lnTo>
                  <a:lnTo>
                    <a:pt x="62526" y="85537"/>
                  </a:lnTo>
                  <a:lnTo>
                    <a:pt x="66504" y="91902"/>
                  </a:lnTo>
                  <a:lnTo>
                    <a:pt x="85901" y="102593"/>
                  </a:lnTo>
                  <a:lnTo>
                    <a:pt x="95250" y="1047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1742"/>
            <p:cNvSpPr/>
            <p:nvPr>
              <p:custDataLst>
                <p:tags r:id="rId69"/>
              </p:custDataLst>
            </p:nvPr>
          </p:nvSpPr>
          <p:spPr>
            <a:xfrm>
              <a:off x="7086611" y="1447800"/>
              <a:ext cx="152390" cy="76201"/>
            </a:xfrm>
            <a:custGeom>
              <a:avLst/>
              <a:gdLst/>
              <a:ahLst/>
              <a:cxnLst/>
              <a:rect l="0" t="0" r="0" b="0"/>
              <a:pathLst>
                <a:path w="152390" h="76201">
                  <a:moveTo>
                    <a:pt x="57139" y="76200"/>
                  </a:moveTo>
                  <a:lnTo>
                    <a:pt x="57139" y="76200"/>
                  </a:lnTo>
                  <a:lnTo>
                    <a:pt x="9952" y="76200"/>
                  </a:lnTo>
                  <a:lnTo>
                    <a:pt x="0" y="76200"/>
                  </a:lnTo>
                  <a:lnTo>
                    <a:pt x="5049" y="76200"/>
                  </a:lnTo>
                  <a:lnTo>
                    <a:pt x="6537" y="75142"/>
                  </a:lnTo>
                  <a:lnTo>
                    <a:pt x="7530" y="73378"/>
                  </a:lnTo>
                  <a:lnTo>
                    <a:pt x="8191" y="71144"/>
                  </a:lnTo>
                  <a:lnTo>
                    <a:pt x="9690" y="69654"/>
                  </a:lnTo>
                  <a:lnTo>
                    <a:pt x="19701" y="64441"/>
                  </a:lnTo>
                  <a:lnTo>
                    <a:pt x="50800" y="34886"/>
                  </a:lnTo>
                  <a:lnTo>
                    <a:pt x="59966" y="31380"/>
                  </a:lnTo>
                  <a:lnTo>
                    <a:pt x="70037" y="28763"/>
                  </a:lnTo>
                  <a:lnTo>
                    <a:pt x="102604" y="12172"/>
                  </a:lnTo>
                  <a:lnTo>
                    <a:pt x="149375" y="195"/>
                  </a:lnTo>
                  <a:lnTo>
                    <a:pt x="152389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" name="SMARTInkShape-Group396"/>
          <p:cNvGrpSpPr/>
          <p:nvPr/>
        </p:nvGrpSpPr>
        <p:grpSpPr>
          <a:xfrm>
            <a:off x="7105660" y="2124075"/>
            <a:ext cx="180966" cy="133351"/>
            <a:chOff x="7105660" y="2124075"/>
            <a:chExt cx="180966" cy="133351"/>
          </a:xfrm>
        </p:grpSpPr>
        <p:sp>
          <p:nvSpPr>
            <p:cNvPr id="28" name="SMARTInkShape-1743"/>
            <p:cNvSpPr/>
            <p:nvPr>
              <p:custDataLst>
                <p:tags r:id="rId66"/>
              </p:custDataLst>
            </p:nvPr>
          </p:nvSpPr>
          <p:spPr>
            <a:xfrm>
              <a:off x="7115175" y="2152650"/>
              <a:ext cx="171451" cy="104776"/>
            </a:xfrm>
            <a:custGeom>
              <a:avLst/>
              <a:gdLst/>
              <a:ahLst/>
              <a:cxnLst/>
              <a:rect l="0" t="0" r="0" b="0"/>
              <a:pathLst>
                <a:path w="171451" h="104776">
                  <a:moveTo>
                    <a:pt x="19050" y="104775"/>
                  </a:moveTo>
                  <a:lnTo>
                    <a:pt x="19050" y="104775"/>
                  </a:lnTo>
                  <a:lnTo>
                    <a:pt x="13994" y="104775"/>
                  </a:lnTo>
                  <a:lnTo>
                    <a:pt x="12505" y="103717"/>
                  </a:lnTo>
                  <a:lnTo>
                    <a:pt x="11512" y="101953"/>
                  </a:lnTo>
                  <a:lnTo>
                    <a:pt x="9918" y="96574"/>
                  </a:lnTo>
                  <a:lnTo>
                    <a:pt x="6877" y="95838"/>
                  </a:lnTo>
                  <a:lnTo>
                    <a:pt x="0" y="95250"/>
                  </a:lnTo>
                  <a:lnTo>
                    <a:pt x="5056" y="90194"/>
                  </a:lnTo>
                  <a:lnTo>
                    <a:pt x="10361" y="87711"/>
                  </a:lnTo>
                  <a:lnTo>
                    <a:pt x="13257" y="87049"/>
                  </a:lnTo>
                  <a:lnTo>
                    <a:pt x="15188" y="85549"/>
                  </a:lnTo>
                  <a:lnTo>
                    <a:pt x="17333" y="81061"/>
                  </a:lnTo>
                  <a:lnTo>
                    <a:pt x="18963" y="79441"/>
                  </a:lnTo>
                  <a:lnTo>
                    <a:pt x="59037" y="53847"/>
                  </a:lnTo>
                  <a:lnTo>
                    <a:pt x="79262" y="34914"/>
                  </a:lnTo>
                  <a:lnTo>
                    <a:pt x="88497" y="31392"/>
                  </a:lnTo>
                  <a:lnTo>
                    <a:pt x="98599" y="28769"/>
                  </a:lnTo>
                  <a:lnTo>
                    <a:pt x="113707" y="18461"/>
                  </a:lnTo>
                  <a:lnTo>
                    <a:pt x="120386" y="13497"/>
                  </a:lnTo>
                  <a:lnTo>
                    <a:pt x="130097" y="10702"/>
                  </a:lnTo>
                  <a:lnTo>
                    <a:pt x="136490" y="10048"/>
                  </a:lnTo>
                  <a:lnTo>
                    <a:pt x="142859" y="6935"/>
                  </a:lnTo>
                  <a:lnTo>
                    <a:pt x="149218" y="3082"/>
                  </a:lnTo>
                  <a:lnTo>
                    <a:pt x="161924" y="609"/>
                  </a:lnTo>
                  <a:lnTo>
                    <a:pt x="17145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1744"/>
            <p:cNvSpPr/>
            <p:nvPr>
              <p:custDataLst>
                <p:tags r:id="rId67"/>
              </p:custDataLst>
            </p:nvPr>
          </p:nvSpPr>
          <p:spPr>
            <a:xfrm>
              <a:off x="7105660" y="2124075"/>
              <a:ext cx="95241" cy="85726"/>
            </a:xfrm>
            <a:custGeom>
              <a:avLst/>
              <a:gdLst/>
              <a:ahLst/>
              <a:cxnLst/>
              <a:rect l="0" t="0" r="0" b="0"/>
              <a:pathLst>
                <a:path w="95241" h="85726">
                  <a:moveTo>
                    <a:pt x="9515" y="19050"/>
                  </a:moveTo>
                  <a:lnTo>
                    <a:pt x="9515" y="19050"/>
                  </a:lnTo>
                  <a:lnTo>
                    <a:pt x="383" y="9917"/>
                  </a:lnTo>
                  <a:lnTo>
                    <a:pt x="0" y="402"/>
                  </a:lnTo>
                  <a:lnTo>
                    <a:pt x="9512" y="0"/>
                  </a:lnTo>
                  <a:lnTo>
                    <a:pt x="9515" y="8201"/>
                  </a:lnTo>
                  <a:lnTo>
                    <a:pt x="51194" y="51204"/>
                  </a:lnTo>
                  <a:lnTo>
                    <a:pt x="57320" y="54507"/>
                  </a:lnTo>
                  <a:lnTo>
                    <a:pt x="63570" y="57034"/>
                  </a:lnTo>
                  <a:lnTo>
                    <a:pt x="74320" y="65196"/>
                  </a:lnTo>
                  <a:lnTo>
                    <a:pt x="80692" y="66237"/>
                  </a:lnTo>
                  <a:lnTo>
                    <a:pt x="82366" y="67441"/>
                  </a:lnTo>
                  <a:lnTo>
                    <a:pt x="83483" y="69303"/>
                  </a:lnTo>
                  <a:lnTo>
                    <a:pt x="84227" y="71602"/>
                  </a:lnTo>
                  <a:lnTo>
                    <a:pt x="85781" y="73134"/>
                  </a:lnTo>
                  <a:lnTo>
                    <a:pt x="90331" y="74837"/>
                  </a:lnTo>
                  <a:lnTo>
                    <a:pt x="91967" y="76350"/>
                  </a:lnTo>
                  <a:lnTo>
                    <a:pt x="95240" y="857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3" name="SMARTInkShape-Group397"/>
          <p:cNvGrpSpPr/>
          <p:nvPr/>
        </p:nvGrpSpPr>
        <p:grpSpPr>
          <a:xfrm>
            <a:off x="5000625" y="3152785"/>
            <a:ext cx="342901" cy="208206"/>
            <a:chOff x="5000625" y="3152785"/>
            <a:chExt cx="342901" cy="208206"/>
          </a:xfrm>
        </p:grpSpPr>
        <p:sp>
          <p:nvSpPr>
            <p:cNvPr id="31" name="SMARTInkShape-1745"/>
            <p:cNvSpPr/>
            <p:nvPr>
              <p:custDataLst>
                <p:tags r:id="rId64"/>
              </p:custDataLst>
            </p:nvPr>
          </p:nvSpPr>
          <p:spPr>
            <a:xfrm>
              <a:off x="5010150" y="3162300"/>
              <a:ext cx="333376" cy="198691"/>
            </a:xfrm>
            <a:custGeom>
              <a:avLst/>
              <a:gdLst/>
              <a:ahLst/>
              <a:cxnLst/>
              <a:rect l="0" t="0" r="0" b="0"/>
              <a:pathLst>
                <a:path w="333376" h="198691">
                  <a:moveTo>
                    <a:pt x="9525" y="28575"/>
                  </a:moveTo>
                  <a:lnTo>
                    <a:pt x="9525" y="28575"/>
                  </a:lnTo>
                  <a:lnTo>
                    <a:pt x="393" y="28575"/>
                  </a:lnTo>
                  <a:lnTo>
                    <a:pt x="0" y="10883"/>
                  </a:lnTo>
                  <a:lnTo>
                    <a:pt x="1059" y="10430"/>
                  </a:lnTo>
                  <a:lnTo>
                    <a:pt x="14189" y="9560"/>
                  </a:lnTo>
                  <a:lnTo>
                    <a:pt x="15810" y="8490"/>
                  </a:lnTo>
                  <a:lnTo>
                    <a:pt x="16890" y="6718"/>
                  </a:lnTo>
                  <a:lnTo>
                    <a:pt x="17610" y="4479"/>
                  </a:lnTo>
                  <a:lnTo>
                    <a:pt x="19148" y="2986"/>
                  </a:lnTo>
                  <a:lnTo>
                    <a:pt x="23680" y="1327"/>
                  </a:lnTo>
                  <a:lnTo>
                    <a:pt x="68926" y="15"/>
                  </a:lnTo>
                  <a:lnTo>
                    <a:pt x="111257" y="1"/>
                  </a:lnTo>
                  <a:lnTo>
                    <a:pt x="155582" y="0"/>
                  </a:lnTo>
                  <a:lnTo>
                    <a:pt x="200025" y="0"/>
                  </a:lnTo>
                  <a:lnTo>
                    <a:pt x="244475" y="0"/>
                  </a:lnTo>
                  <a:lnTo>
                    <a:pt x="287736" y="0"/>
                  </a:lnTo>
                  <a:lnTo>
                    <a:pt x="333375" y="0"/>
                  </a:lnTo>
                  <a:lnTo>
                    <a:pt x="333375" y="8201"/>
                  </a:lnTo>
                  <a:lnTo>
                    <a:pt x="332317" y="8642"/>
                  </a:lnTo>
                  <a:lnTo>
                    <a:pt x="328319" y="9133"/>
                  </a:lnTo>
                  <a:lnTo>
                    <a:pt x="326830" y="10322"/>
                  </a:lnTo>
                  <a:lnTo>
                    <a:pt x="324243" y="17692"/>
                  </a:lnTo>
                  <a:lnTo>
                    <a:pt x="322794" y="46417"/>
                  </a:lnTo>
                  <a:lnTo>
                    <a:pt x="315649" y="68645"/>
                  </a:lnTo>
                  <a:lnTo>
                    <a:pt x="311518" y="107583"/>
                  </a:lnTo>
                  <a:lnTo>
                    <a:pt x="306127" y="125673"/>
                  </a:lnTo>
                  <a:lnTo>
                    <a:pt x="304810" y="165090"/>
                  </a:lnTo>
                  <a:lnTo>
                    <a:pt x="307627" y="171445"/>
                  </a:lnTo>
                  <a:lnTo>
                    <a:pt x="313002" y="179093"/>
                  </a:lnTo>
                  <a:lnTo>
                    <a:pt x="313933" y="185474"/>
                  </a:lnTo>
                  <a:lnTo>
                    <a:pt x="315122" y="187149"/>
                  </a:lnTo>
                  <a:lnTo>
                    <a:pt x="316974" y="188266"/>
                  </a:lnTo>
                  <a:lnTo>
                    <a:pt x="324002" y="190206"/>
                  </a:lnTo>
                  <a:lnTo>
                    <a:pt x="328504" y="190369"/>
                  </a:lnTo>
                  <a:lnTo>
                    <a:pt x="330128" y="191471"/>
                  </a:lnTo>
                  <a:lnTo>
                    <a:pt x="331210" y="193264"/>
                  </a:lnTo>
                  <a:lnTo>
                    <a:pt x="332947" y="198690"/>
                  </a:lnTo>
                  <a:lnTo>
                    <a:pt x="333248" y="194573"/>
                  </a:lnTo>
                  <a:lnTo>
                    <a:pt x="332232" y="193215"/>
                  </a:lnTo>
                  <a:lnTo>
                    <a:pt x="325163" y="190858"/>
                  </a:lnTo>
                  <a:lnTo>
                    <a:pt x="30480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SMARTInkShape-1746"/>
            <p:cNvSpPr/>
            <p:nvPr>
              <p:custDataLst>
                <p:tags r:id="rId65"/>
              </p:custDataLst>
            </p:nvPr>
          </p:nvSpPr>
          <p:spPr>
            <a:xfrm>
              <a:off x="5000625" y="3152785"/>
              <a:ext cx="304801" cy="171441"/>
            </a:xfrm>
            <a:custGeom>
              <a:avLst/>
              <a:gdLst/>
              <a:ahLst/>
              <a:cxnLst/>
              <a:rect l="0" t="0" r="0" b="0"/>
              <a:pathLst>
                <a:path w="304801" h="171441">
                  <a:moveTo>
                    <a:pt x="0" y="47615"/>
                  </a:moveTo>
                  <a:lnTo>
                    <a:pt x="0" y="47615"/>
                  </a:lnTo>
                  <a:lnTo>
                    <a:pt x="0" y="23912"/>
                  </a:lnTo>
                  <a:lnTo>
                    <a:pt x="1058" y="22287"/>
                  </a:lnTo>
                  <a:lnTo>
                    <a:pt x="2822" y="21205"/>
                  </a:lnTo>
                  <a:lnTo>
                    <a:pt x="9409" y="19077"/>
                  </a:lnTo>
                  <a:lnTo>
                    <a:pt x="9525" y="0"/>
                  </a:lnTo>
                  <a:lnTo>
                    <a:pt x="9525" y="31895"/>
                  </a:lnTo>
                  <a:lnTo>
                    <a:pt x="6703" y="38159"/>
                  </a:lnTo>
                  <a:lnTo>
                    <a:pt x="2980" y="44471"/>
                  </a:lnTo>
                  <a:lnTo>
                    <a:pt x="588" y="57146"/>
                  </a:lnTo>
                  <a:lnTo>
                    <a:pt x="1" y="104765"/>
                  </a:lnTo>
                  <a:lnTo>
                    <a:pt x="0" y="152260"/>
                  </a:lnTo>
                  <a:lnTo>
                    <a:pt x="0" y="161881"/>
                  </a:lnTo>
                  <a:lnTo>
                    <a:pt x="8201" y="161912"/>
                  </a:lnTo>
                  <a:lnTo>
                    <a:pt x="8642" y="162971"/>
                  </a:lnTo>
                  <a:lnTo>
                    <a:pt x="9409" y="170116"/>
                  </a:lnTo>
                  <a:lnTo>
                    <a:pt x="12296" y="170851"/>
                  </a:lnTo>
                  <a:lnTo>
                    <a:pt x="55923" y="171440"/>
                  </a:lnTo>
                  <a:lnTo>
                    <a:pt x="103375" y="171440"/>
                  </a:lnTo>
                  <a:lnTo>
                    <a:pt x="149322" y="171440"/>
                  </a:lnTo>
                  <a:lnTo>
                    <a:pt x="190691" y="171440"/>
                  </a:lnTo>
                  <a:lnTo>
                    <a:pt x="235896" y="171440"/>
                  </a:lnTo>
                  <a:lnTo>
                    <a:pt x="282736" y="171440"/>
                  </a:lnTo>
                  <a:lnTo>
                    <a:pt x="304800" y="1714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9" name="SMARTInkShape-Group398"/>
          <p:cNvGrpSpPr/>
          <p:nvPr/>
        </p:nvGrpSpPr>
        <p:grpSpPr>
          <a:xfrm>
            <a:off x="5095890" y="2790825"/>
            <a:ext cx="523861" cy="257034"/>
            <a:chOff x="5095890" y="2790825"/>
            <a:chExt cx="523861" cy="257034"/>
          </a:xfrm>
        </p:grpSpPr>
        <p:sp>
          <p:nvSpPr>
            <p:cNvPr id="34" name="SMARTInkShape-1747"/>
            <p:cNvSpPr/>
            <p:nvPr>
              <p:custDataLst>
                <p:tags r:id="rId59"/>
              </p:custDataLst>
            </p:nvPr>
          </p:nvSpPr>
          <p:spPr>
            <a:xfrm>
              <a:off x="5095890" y="2819401"/>
              <a:ext cx="81596" cy="161876"/>
            </a:xfrm>
            <a:custGeom>
              <a:avLst/>
              <a:gdLst/>
              <a:ahLst/>
              <a:cxnLst/>
              <a:rect l="0" t="0" r="0" b="0"/>
              <a:pathLst>
                <a:path w="81596" h="161876">
                  <a:moveTo>
                    <a:pt x="66660" y="28574"/>
                  </a:moveTo>
                  <a:lnTo>
                    <a:pt x="66660" y="28574"/>
                  </a:lnTo>
                  <a:lnTo>
                    <a:pt x="66660" y="23518"/>
                  </a:lnTo>
                  <a:lnTo>
                    <a:pt x="67718" y="22028"/>
                  </a:lnTo>
                  <a:lnTo>
                    <a:pt x="69482" y="21035"/>
                  </a:lnTo>
                  <a:lnTo>
                    <a:pt x="71716" y="20373"/>
                  </a:lnTo>
                  <a:lnTo>
                    <a:pt x="73205" y="18873"/>
                  </a:lnTo>
                  <a:lnTo>
                    <a:pt x="76981" y="9426"/>
                  </a:lnTo>
                  <a:lnTo>
                    <a:pt x="81125" y="4894"/>
                  </a:lnTo>
                  <a:lnTo>
                    <a:pt x="81595" y="3262"/>
                  </a:lnTo>
                  <a:lnTo>
                    <a:pt x="80850" y="2175"/>
                  </a:lnTo>
                  <a:lnTo>
                    <a:pt x="76187" y="0"/>
                  </a:lnTo>
                  <a:lnTo>
                    <a:pt x="76185" y="8200"/>
                  </a:lnTo>
                  <a:lnTo>
                    <a:pt x="71129" y="14188"/>
                  </a:lnTo>
                  <a:lnTo>
                    <a:pt x="68646" y="22533"/>
                  </a:lnTo>
                  <a:lnTo>
                    <a:pt x="66484" y="32239"/>
                  </a:lnTo>
                  <a:lnTo>
                    <a:pt x="56473" y="47094"/>
                  </a:lnTo>
                  <a:lnTo>
                    <a:pt x="53519" y="50445"/>
                  </a:lnTo>
                  <a:lnTo>
                    <a:pt x="50236" y="59814"/>
                  </a:lnTo>
                  <a:lnTo>
                    <a:pt x="45566" y="76989"/>
                  </a:lnTo>
                  <a:lnTo>
                    <a:pt x="37479" y="92661"/>
                  </a:lnTo>
                  <a:lnTo>
                    <a:pt x="4211" y="139408"/>
                  </a:lnTo>
                  <a:lnTo>
                    <a:pt x="1237" y="149138"/>
                  </a:lnTo>
                  <a:lnTo>
                    <a:pt x="0" y="161758"/>
                  </a:lnTo>
                  <a:lnTo>
                    <a:pt x="5046" y="161875"/>
                  </a:lnTo>
                  <a:lnTo>
                    <a:pt x="10348" y="159080"/>
                  </a:lnTo>
                  <a:lnTo>
                    <a:pt x="16232" y="155368"/>
                  </a:lnTo>
                  <a:lnTo>
                    <a:pt x="22375" y="153718"/>
                  </a:lnTo>
                  <a:lnTo>
                    <a:pt x="28633" y="147341"/>
                  </a:lnTo>
                  <a:lnTo>
                    <a:pt x="47610" y="1238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SMARTInkShape-1748"/>
            <p:cNvSpPr/>
            <p:nvPr>
              <p:custDataLst>
                <p:tags r:id="rId60"/>
              </p:custDataLst>
            </p:nvPr>
          </p:nvSpPr>
          <p:spPr>
            <a:xfrm>
              <a:off x="5181600" y="2847975"/>
              <a:ext cx="104762" cy="161520"/>
            </a:xfrm>
            <a:custGeom>
              <a:avLst/>
              <a:gdLst/>
              <a:ahLst/>
              <a:cxnLst/>
              <a:rect l="0" t="0" r="0" b="0"/>
              <a:pathLst>
                <a:path w="104762" h="161520">
                  <a:moveTo>
                    <a:pt x="47625" y="9525"/>
                  </a:moveTo>
                  <a:lnTo>
                    <a:pt x="47625" y="9525"/>
                  </a:lnTo>
                  <a:lnTo>
                    <a:pt x="57116" y="35"/>
                  </a:lnTo>
                  <a:lnTo>
                    <a:pt x="38527" y="0"/>
                  </a:lnTo>
                  <a:lnTo>
                    <a:pt x="29937" y="8201"/>
                  </a:lnTo>
                  <a:lnTo>
                    <a:pt x="28979" y="14189"/>
                  </a:lnTo>
                  <a:lnTo>
                    <a:pt x="27786" y="15809"/>
                  </a:lnTo>
                  <a:lnTo>
                    <a:pt x="23638" y="17610"/>
                  </a:lnTo>
                  <a:lnTo>
                    <a:pt x="22109" y="19148"/>
                  </a:lnTo>
                  <a:lnTo>
                    <a:pt x="20410" y="23680"/>
                  </a:lnTo>
                  <a:lnTo>
                    <a:pt x="18261" y="35213"/>
                  </a:lnTo>
                  <a:lnTo>
                    <a:pt x="10883" y="45782"/>
                  </a:lnTo>
                  <a:lnTo>
                    <a:pt x="8735" y="54865"/>
                  </a:lnTo>
                  <a:lnTo>
                    <a:pt x="1358" y="64911"/>
                  </a:lnTo>
                  <a:lnTo>
                    <a:pt x="119" y="74721"/>
                  </a:lnTo>
                  <a:lnTo>
                    <a:pt x="0" y="85597"/>
                  </a:lnTo>
                  <a:lnTo>
                    <a:pt x="9132" y="76589"/>
                  </a:lnTo>
                  <a:lnTo>
                    <a:pt x="14465" y="76315"/>
                  </a:lnTo>
                  <a:lnTo>
                    <a:pt x="15994" y="75218"/>
                  </a:lnTo>
                  <a:lnTo>
                    <a:pt x="17013" y="73429"/>
                  </a:lnTo>
                  <a:lnTo>
                    <a:pt x="17692" y="71178"/>
                  </a:lnTo>
                  <a:lnTo>
                    <a:pt x="19202" y="69677"/>
                  </a:lnTo>
                  <a:lnTo>
                    <a:pt x="23704" y="68009"/>
                  </a:lnTo>
                  <a:lnTo>
                    <a:pt x="35217" y="65880"/>
                  </a:lnTo>
                  <a:lnTo>
                    <a:pt x="44536" y="60207"/>
                  </a:lnTo>
                  <a:lnTo>
                    <a:pt x="57167" y="57754"/>
                  </a:lnTo>
                  <a:lnTo>
                    <a:pt x="79376" y="57185"/>
                  </a:lnTo>
                  <a:lnTo>
                    <a:pt x="81492" y="58232"/>
                  </a:lnTo>
                  <a:lnTo>
                    <a:pt x="82903" y="59988"/>
                  </a:lnTo>
                  <a:lnTo>
                    <a:pt x="83844" y="62217"/>
                  </a:lnTo>
                  <a:lnTo>
                    <a:pt x="85529" y="63703"/>
                  </a:lnTo>
                  <a:lnTo>
                    <a:pt x="90224" y="65354"/>
                  </a:lnTo>
                  <a:lnTo>
                    <a:pt x="98818" y="66284"/>
                  </a:lnTo>
                  <a:lnTo>
                    <a:pt x="100804" y="67472"/>
                  </a:lnTo>
                  <a:lnTo>
                    <a:pt x="102127" y="69323"/>
                  </a:lnTo>
                  <a:lnTo>
                    <a:pt x="104252" y="74842"/>
                  </a:lnTo>
                  <a:lnTo>
                    <a:pt x="104761" y="93499"/>
                  </a:lnTo>
                  <a:lnTo>
                    <a:pt x="98227" y="102508"/>
                  </a:lnTo>
                  <a:lnTo>
                    <a:pt x="95074" y="111394"/>
                  </a:lnTo>
                  <a:lnTo>
                    <a:pt x="82109" y="127036"/>
                  </a:lnTo>
                  <a:lnTo>
                    <a:pt x="76004" y="130544"/>
                  </a:lnTo>
                  <a:lnTo>
                    <a:pt x="69763" y="133161"/>
                  </a:lnTo>
                  <a:lnTo>
                    <a:pt x="63461" y="137852"/>
                  </a:lnTo>
                  <a:lnTo>
                    <a:pt x="59955" y="143465"/>
                  </a:lnTo>
                  <a:lnTo>
                    <a:pt x="59020" y="146443"/>
                  </a:lnTo>
                  <a:lnTo>
                    <a:pt x="57338" y="148429"/>
                  </a:lnTo>
                  <a:lnTo>
                    <a:pt x="38531" y="161519"/>
                  </a:lnTo>
                  <a:lnTo>
                    <a:pt x="38228" y="156748"/>
                  </a:lnTo>
                  <a:lnTo>
                    <a:pt x="39244" y="155299"/>
                  </a:lnTo>
                  <a:lnTo>
                    <a:pt x="40979" y="154333"/>
                  </a:lnTo>
                  <a:lnTo>
                    <a:pt x="43194" y="153688"/>
                  </a:lnTo>
                  <a:lnTo>
                    <a:pt x="44672" y="152201"/>
                  </a:lnTo>
                  <a:lnTo>
                    <a:pt x="49865" y="142209"/>
                  </a:lnTo>
                  <a:lnTo>
                    <a:pt x="5715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SMARTInkShape-1749"/>
            <p:cNvSpPr/>
            <p:nvPr>
              <p:custDataLst>
                <p:tags r:id="rId61"/>
              </p:custDataLst>
            </p:nvPr>
          </p:nvSpPr>
          <p:spPr>
            <a:xfrm>
              <a:off x="5210189" y="2790825"/>
              <a:ext cx="219062" cy="95251"/>
            </a:xfrm>
            <a:custGeom>
              <a:avLst/>
              <a:gdLst/>
              <a:ahLst/>
              <a:cxnLst/>
              <a:rect l="0" t="0" r="0" b="0"/>
              <a:pathLst>
                <a:path w="219062" h="95251">
                  <a:moveTo>
                    <a:pt x="47611" y="95250"/>
                  </a:moveTo>
                  <a:lnTo>
                    <a:pt x="47611" y="95250"/>
                  </a:lnTo>
                  <a:lnTo>
                    <a:pt x="42555" y="90194"/>
                  </a:lnTo>
                  <a:lnTo>
                    <a:pt x="37250" y="87711"/>
                  </a:lnTo>
                  <a:lnTo>
                    <a:pt x="34354" y="87049"/>
                  </a:lnTo>
                  <a:lnTo>
                    <a:pt x="32423" y="85549"/>
                  </a:lnTo>
                  <a:lnTo>
                    <a:pt x="30278" y="81061"/>
                  </a:lnTo>
                  <a:lnTo>
                    <a:pt x="28648" y="79441"/>
                  </a:lnTo>
                  <a:lnTo>
                    <a:pt x="9330" y="68851"/>
                  </a:lnTo>
                  <a:lnTo>
                    <a:pt x="6215" y="68125"/>
                  </a:lnTo>
                  <a:lnTo>
                    <a:pt x="4139" y="66584"/>
                  </a:lnTo>
                  <a:lnTo>
                    <a:pt x="2754" y="64497"/>
                  </a:lnTo>
                  <a:lnTo>
                    <a:pt x="533" y="58601"/>
                  </a:lnTo>
                  <a:lnTo>
                    <a:pt x="0" y="39854"/>
                  </a:lnTo>
                  <a:lnTo>
                    <a:pt x="5046" y="33563"/>
                  </a:lnTo>
                  <a:lnTo>
                    <a:pt x="13171" y="30793"/>
                  </a:lnTo>
                  <a:lnTo>
                    <a:pt x="22780" y="28502"/>
                  </a:lnTo>
                  <a:lnTo>
                    <a:pt x="35197" y="22321"/>
                  </a:lnTo>
                  <a:lnTo>
                    <a:pt x="82671" y="10977"/>
                  </a:lnTo>
                  <a:lnTo>
                    <a:pt x="125704" y="1452"/>
                  </a:lnTo>
                  <a:lnTo>
                    <a:pt x="173248" y="57"/>
                  </a:lnTo>
                  <a:lnTo>
                    <a:pt x="21906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SMARTInkShape-1750"/>
            <p:cNvSpPr/>
            <p:nvPr>
              <p:custDataLst>
                <p:tags r:id="rId62"/>
              </p:custDataLst>
            </p:nvPr>
          </p:nvSpPr>
          <p:spPr>
            <a:xfrm>
              <a:off x="5343529" y="2828925"/>
              <a:ext cx="95247" cy="218934"/>
            </a:xfrm>
            <a:custGeom>
              <a:avLst/>
              <a:gdLst/>
              <a:ahLst/>
              <a:cxnLst/>
              <a:rect l="0" t="0" r="0" b="0"/>
              <a:pathLst>
                <a:path w="95247" h="218934">
                  <a:moveTo>
                    <a:pt x="95246" y="0"/>
                  </a:moveTo>
                  <a:lnTo>
                    <a:pt x="95246" y="0"/>
                  </a:lnTo>
                  <a:lnTo>
                    <a:pt x="95246" y="14547"/>
                  </a:lnTo>
                  <a:lnTo>
                    <a:pt x="92424" y="19871"/>
                  </a:lnTo>
                  <a:lnTo>
                    <a:pt x="88701" y="25765"/>
                  </a:lnTo>
                  <a:lnTo>
                    <a:pt x="86309" y="38172"/>
                  </a:lnTo>
                  <a:lnTo>
                    <a:pt x="84925" y="45541"/>
                  </a:lnTo>
                  <a:lnTo>
                    <a:pt x="63341" y="92242"/>
                  </a:lnTo>
                  <a:lnTo>
                    <a:pt x="32619" y="137593"/>
                  </a:lnTo>
                  <a:lnTo>
                    <a:pt x="15986" y="171421"/>
                  </a:lnTo>
                  <a:lnTo>
                    <a:pt x="4252" y="187751"/>
                  </a:lnTo>
                  <a:lnTo>
                    <a:pt x="245" y="210911"/>
                  </a:lnTo>
                  <a:lnTo>
                    <a:pt x="0" y="218933"/>
                  </a:lnTo>
                  <a:lnTo>
                    <a:pt x="19046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SMARTInkShape-1751"/>
            <p:cNvSpPr/>
            <p:nvPr>
              <p:custDataLst>
                <p:tags r:id="rId63"/>
              </p:custDataLst>
            </p:nvPr>
          </p:nvSpPr>
          <p:spPr>
            <a:xfrm>
              <a:off x="5395213" y="2828926"/>
              <a:ext cx="224538" cy="171322"/>
            </a:xfrm>
            <a:custGeom>
              <a:avLst/>
              <a:gdLst/>
              <a:ahLst/>
              <a:cxnLst/>
              <a:rect l="0" t="0" r="0" b="0"/>
              <a:pathLst>
                <a:path w="224538" h="171322">
                  <a:moveTo>
                    <a:pt x="34037" y="38099"/>
                  </a:moveTo>
                  <a:lnTo>
                    <a:pt x="34037" y="38099"/>
                  </a:lnTo>
                  <a:lnTo>
                    <a:pt x="28981" y="33043"/>
                  </a:lnTo>
                  <a:lnTo>
                    <a:pt x="26498" y="27738"/>
                  </a:lnTo>
                  <a:lnTo>
                    <a:pt x="25836" y="24841"/>
                  </a:lnTo>
                  <a:lnTo>
                    <a:pt x="24336" y="22911"/>
                  </a:lnTo>
                  <a:lnTo>
                    <a:pt x="19848" y="20765"/>
                  </a:lnTo>
                  <a:lnTo>
                    <a:pt x="18227" y="19135"/>
                  </a:lnTo>
                  <a:lnTo>
                    <a:pt x="16427" y="14501"/>
                  </a:lnTo>
                  <a:lnTo>
                    <a:pt x="14889" y="12842"/>
                  </a:lnTo>
                  <a:lnTo>
                    <a:pt x="5589" y="9562"/>
                  </a:lnTo>
                  <a:lnTo>
                    <a:pt x="443" y="4479"/>
                  </a:lnTo>
                  <a:lnTo>
                    <a:pt x="0" y="2986"/>
                  </a:lnTo>
                  <a:lnTo>
                    <a:pt x="763" y="1990"/>
                  </a:lnTo>
                  <a:lnTo>
                    <a:pt x="4533" y="392"/>
                  </a:lnTo>
                  <a:lnTo>
                    <a:pt x="51805" y="0"/>
                  </a:lnTo>
                  <a:lnTo>
                    <a:pt x="60631" y="2822"/>
                  </a:lnTo>
                  <a:lnTo>
                    <a:pt x="68082" y="6545"/>
                  </a:lnTo>
                  <a:lnTo>
                    <a:pt x="84311" y="8935"/>
                  </a:lnTo>
                  <a:lnTo>
                    <a:pt x="94480" y="10321"/>
                  </a:lnTo>
                  <a:lnTo>
                    <a:pt x="119583" y="21267"/>
                  </a:lnTo>
                  <a:lnTo>
                    <a:pt x="137319" y="36648"/>
                  </a:lnTo>
                  <a:lnTo>
                    <a:pt x="138370" y="42726"/>
                  </a:lnTo>
                  <a:lnTo>
                    <a:pt x="137459" y="44359"/>
                  </a:lnTo>
                  <a:lnTo>
                    <a:pt x="135793" y="45447"/>
                  </a:lnTo>
                  <a:lnTo>
                    <a:pt x="133625" y="46173"/>
                  </a:lnTo>
                  <a:lnTo>
                    <a:pt x="132179" y="47715"/>
                  </a:lnTo>
                  <a:lnTo>
                    <a:pt x="130573" y="52251"/>
                  </a:lnTo>
                  <a:lnTo>
                    <a:pt x="129086" y="53884"/>
                  </a:lnTo>
                  <a:lnTo>
                    <a:pt x="116142" y="61776"/>
                  </a:lnTo>
                  <a:lnTo>
                    <a:pt x="103799" y="72253"/>
                  </a:lnTo>
                  <a:lnTo>
                    <a:pt x="74118" y="86329"/>
                  </a:lnTo>
                  <a:lnTo>
                    <a:pt x="38172" y="110089"/>
                  </a:lnTo>
                  <a:lnTo>
                    <a:pt x="24702" y="116290"/>
                  </a:lnTo>
                  <a:lnTo>
                    <a:pt x="21464" y="118801"/>
                  </a:lnTo>
                  <a:lnTo>
                    <a:pt x="17866" y="124414"/>
                  </a:lnTo>
                  <a:lnTo>
                    <a:pt x="15556" y="136640"/>
                  </a:lnTo>
                  <a:lnTo>
                    <a:pt x="15155" y="146083"/>
                  </a:lnTo>
                  <a:lnTo>
                    <a:pt x="16157" y="148188"/>
                  </a:lnTo>
                  <a:lnTo>
                    <a:pt x="17884" y="149592"/>
                  </a:lnTo>
                  <a:lnTo>
                    <a:pt x="22624" y="152210"/>
                  </a:lnTo>
                  <a:lnTo>
                    <a:pt x="31243" y="158575"/>
                  </a:lnTo>
                  <a:lnTo>
                    <a:pt x="64477" y="169994"/>
                  </a:lnTo>
                  <a:lnTo>
                    <a:pt x="97979" y="171321"/>
                  </a:lnTo>
                  <a:lnTo>
                    <a:pt x="142013" y="162799"/>
                  </a:lnTo>
                  <a:lnTo>
                    <a:pt x="187731" y="161958"/>
                  </a:lnTo>
                  <a:lnTo>
                    <a:pt x="224537" y="1619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2" name="SMARTInkShape-Group399"/>
          <p:cNvGrpSpPr/>
          <p:nvPr/>
        </p:nvGrpSpPr>
        <p:grpSpPr>
          <a:xfrm>
            <a:off x="5019675" y="3705225"/>
            <a:ext cx="419101" cy="190490"/>
            <a:chOff x="5019675" y="3705225"/>
            <a:chExt cx="419101" cy="190490"/>
          </a:xfrm>
        </p:grpSpPr>
        <p:sp>
          <p:nvSpPr>
            <p:cNvPr id="40" name="SMARTInkShape-1752"/>
            <p:cNvSpPr/>
            <p:nvPr>
              <p:custDataLst>
                <p:tags r:id="rId57"/>
              </p:custDataLst>
            </p:nvPr>
          </p:nvSpPr>
          <p:spPr>
            <a:xfrm>
              <a:off x="5019675" y="3724285"/>
              <a:ext cx="400051" cy="171430"/>
            </a:xfrm>
            <a:custGeom>
              <a:avLst/>
              <a:gdLst/>
              <a:ahLst/>
              <a:cxnLst/>
              <a:rect l="0" t="0" r="0" b="0"/>
              <a:pathLst>
                <a:path w="400051" h="171430">
                  <a:moveTo>
                    <a:pt x="9525" y="38090"/>
                  </a:moveTo>
                  <a:lnTo>
                    <a:pt x="9525" y="38090"/>
                  </a:lnTo>
                  <a:lnTo>
                    <a:pt x="18657" y="28958"/>
                  </a:lnTo>
                  <a:lnTo>
                    <a:pt x="18934" y="23625"/>
                  </a:lnTo>
                  <a:lnTo>
                    <a:pt x="17914" y="22096"/>
                  </a:lnTo>
                  <a:lnTo>
                    <a:pt x="16176" y="21077"/>
                  </a:lnTo>
                  <a:lnTo>
                    <a:pt x="10838" y="19442"/>
                  </a:lnTo>
                  <a:lnTo>
                    <a:pt x="10109" y="16396"/>
                  </a:lnTo>
                  <a:lnTo>
                    <a:pt x="9525" y="24"/>
                  </a:lnTo>
                  <a:lnTo>
                    <a:pt x="4469" y="0"/>
                  </a:lnTo>
                  <a:lnTo>
                    <a:pt x="2980" y="1055"/>
                  </a:lnTo>
                  <a:lnTo>
                    <a:pt x="1986" y="2817"/>
                  </a:lnTo>
                  <a:lnTo>
                    <a:pt x="262" y="9691"/>
                  </a:lnTo>
                  <a:lnTo>
                    <a:pt x="1" y="55171"/>
                  </a:lnTo>
                  <a:lnTo>
                    <a:pt x="0" y="97057"/>
                  </a:lnTo>
                  <a:lnTo>
                    <a:pt x="2822" y="104162"/>
                  </a:lnTo>
                  <a:lnTo>
                    <a:pt x="5056" y="107537"/>
                  </a:lnTo>
                  <a:lnTo>
                    <a:pt x="8201" y="122403"/>
                  </a:lnTo>
                  <a:lnTo>
                    <a:pt x="9409" y="145637"/>
                  </a:lnTo>
                  <a:lnTo>
                    <a:pt x="10506" y="147888"/>
                  </a:lnTo>
                  <a:lnTo>
                    <a:pt x="12296" y="149389"/>
                  </a:lnTo>
                  <a:lnTo>
                    <a:pt x="14548" y="150389"/>
                  </a:lnTo>
                  <a:lnTo>
                    <a:pt x="16049" y="152114"/>
                  </a:lnTo>
                  <a:lnTo>
                    <a:pt x="18655" y="160415"/>
                  </a:lnTo>
                  <a:lnTo>
                    <a:pt x="27217" y="169985"/>
                  </a:lnTo>
                  <a:lnTo>
                    <a:pt x="36657" y="171312"/>
                  </a:lnTo>
                  <a:lnTo>
                    <a:pt x="51231" y="171429"/>
                  </a:lnTo>
                  <a:lnTo>
                    <a:pt x="53204" y="170375"/>
                  </a:lnTo>
                  <a:lnTo>
                    <a:pt x="54519" y="168613"/>
                  </a:lnTo>
                  <a:lnTo>
                    <a:pt x="55396" y="166380"/>
                  </a:lnTo>
                  <a:lnTo>
                    <a:pt x="58097" y="164892"/>
                  </a:lnTo>
                  <a:lnTo>
                    <a:pt x="77777" y="162089"/>
                  </a:lnTo>
                  <a:lnTo>
                    <a:pt x="123249" y="161916"/>
                  </a:lnTo>
                  <a:lnTo>
                    <a:pt x="126616" y="161915"/>
                  </a:lnTo>
                  <a:lnTo>
                    <a:pt x="171683" y="170851"/>
                  </a:lnTo>
                  <a:lnTo>
                    <a:pt x="203230" y="170304"/>
                  </a:lnTo>
                  <a:lnTo>
                    <a:pt x="247848" y="162791"/>
                  </a:lnTo>
                  <a:lnTo>
                    <a:pt x="268993" y="161116"/>
                  </a:lnTo>
                  <a:lnTo>
                    <a:pt x="308956" y="152237"/>
                  </a:lnTo>
                  <a:lnTo>
                    <a:pt x="353818" y="143506"/>
                  </a:lnTo>
                  <a:lnTo>
                    <a:pt x="383699" y="142903"/>
                  </a:lnTo>
                  <a:lnTo>
                    <a:pt x="390313" y="140059"/>
                  </a:lnTo>
                  <a:lnTo>
                    <a:pt x="400050" y="1333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SMARTInkShape-1753"/>
            <p:cNvSpPr/>
            <p:nvPr>
              <p:custDataLst>
                <p:tags r:id="rId58"/>
              </p:custDataLst>
            </p:nvPr>
          </p:nvSpPr>
          <p:spPr>
            <a:xfrm>
              <a:off x="5049585" y="3705225"/>
              <a:ext cx="389191" cy="171451"/>
            </a:xfrm>
            <a:custGeom>
              <a:avLst/>
              <a:gdLst/>
              <a:ahLst/>
              <a:cxnLst/>
              <a:rect l="0" t="0" r="0" b="0"/>
              <a:pathLst>
                <a:path w="389191" h="171451">
                  <a:moveTo>
                    <a:pt x="46290" y="38100"/>
                  </a:moveTo>
                  <a:lnTo>
                    <a:pt x="46290" y="38100"/>
                  </a:lnTo>
                  <a:lnTo>
                    <a:pt x="46290" y="33043"/>
                  </a:lnTo>
                  <a:lnTo>
                    <a:pt x="45232" y="31554"/>
                  </a:lnTo>
                  <a:lnTo>
                    <a:pt x="43468" y="30561"/>
                  </a:lnTo>
                  <a:lnTo>
                    <a:pt x="37158" y="28692"/>
                  </a:lnTo>
                  <a:lnTo>
                    <a:pt x="36775" y="19446"/>
                  </a:lnTo>
                  <a:lnTo>
                    <a:pt x="19073" y="19050"/>
                  </a:lnTo>
                  <a:lnTo>
                    <a:pt x="8317" y="28458"/>
                  </a:lnTo>
                  <a:lnTo>
                    <a:pt x="0" y="28565"/>
                  </a:lnTo>
                  <a:lnTo>
                    <a:pt x="6983" y="28575"/>
                  </a:lnTo>
                  <a:lnTo>
                    <a:pt x="15556" y="22029"/>
                  </a:lnTo>
                  <a:lnTo>
                    <a:pt x="21342" y="20374"/>
                  </a:lnTo>
                  <a:lnTo>
                    <a:pt x="63666" y="19084"/>
                  </a:lnTo>
                  <a:lnTo>
                    <a:pt x="100156" y="17994"/>
                  </a:lnTo>
                  <a:lnTo>
                    <a:pt x="129243" y="10849"/>
                  </a:lnTo>
                  <a:lnTo>
                    <a:pt x="176833" y="9577"/>
                  </a:lnTo>
                  <a:lnTo>
                    <a:pt x="220118" y="9527"/>
                  </a:lnTo>
                  <a:lnTo>
                    <a:pt x="262593" y="9525"/>
                  </a:lnTo>
                  <a:lnTo>
                    <a:pt x="287068" y="9525"/>
                  </a:lnTo>
                  <a:lnTo>
                    <a:pt x="293708" y="6703"/>
                  </a:lnTo>
                  <a:lnTo>
                    <a:pt x="300187" y="2979"/>
                  </a:lnTo>
                  <a:lnTo>
                    <a:pt x="312785" y="262"/>
                  </a:lnTo>
                  <a:lnTo>
                    <a:pt x="322515" y="0"/>
                  </a:lnTo>
                  <a:lnTo>
                    <a:pt x="322515" y="8201"/>
                  </a:lnTo>
                  <a:lnTo>
                    <a:pt x="323573" y="8642"/>
                  </a:lnTo>
                  <a:lnTo>
                    <a:pt x="330716" y="9408"/>
                  </a:lnTo>
                  <a:lnTo>
                    <a:pt x="331452" y="12295"/>
                  </a:lnTo>
                  <a:lnTo>
                    <a:pt x="332030" y="32190"/>
                  </a:lnTo>
                  <a:lnTo>
                    <a:pt x="334857" y="38296"/>
                  </a:lnTo>
                  <a:lnTo>
                    <a:pt x="338584" y="44537"/>
                  </a:lnTo>
                  <a:lnTo>
                    <a:pt x="340976" y="57167"/>
                  </a:lnTo>
                  <a:lnTo>
                    <a:pt x="341563" y="102658"/>
                  </a:lnTo>
                  <a:lnTo>
                    <a:pt x="342623" y="117671"/>
                  </a:lnTo>
                  <a:lnTo>
                    <a:pt x="349766" y="131076"/>
                  </a:lnTo>
                  <a:lnTo>
                    <a:pt x="357375" y="140505"/>
                  </a:lnTo>
                  <a:lnTo>
                    <a:pt x="359175" y="146408"/>
                  </a:lnTo>
                  <a:lnTo>
                    <a:pt x="360713" y="148405"/>
                  </a:lnTo>
                  <a:lnTo>
                    <a:pt x="366877" y="152275"/>
                  </a:lnTo>
                  <a:lnTo>
                    <a:pt x="368689" y="156930"/>
                  </a:lnTo>
                  <a:lnTo>
                    <a:pt x="370231" y="158595"/>
                  </a:lnTo>
                  <a:lnTo>
                    <a:pt x="374768" y="160446"/>
                  </a:lnTo>
                  <a:lnTo>
                    <a:pt x="376400" y="161997"/>
                  </a:lnTo>
                  <a:lnTo>
                    <a:pt x="378214" y="166543"/>
                  </a:lnTo>
                  <a:lnTo>
                    <a:pt x="379756" y="168178"/>
                  </a:lnTo>
                  <a:lnTo>
                    <a:pt x="38919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" name="SMARTInkShape-Group400"/>
          <p:cNvGrpSpPr/>
          <p:nvPr/>
        </p:nvGrpSpPr>
        <p:grpSpPr>
          <a:xfrm>
            <a:off x="4476750" y="3209925"/>
            <a:ext cx="1428700" cy="1018614"/>
            <a:chOff x="4476750" y="3209925"/>
            <a:chExt cx="1428700" cy="1018614"/>
          </a:xfrm>
        </p:grpSpPr>
        <p:sp>
          <p:nvSpPr>
            <p:cNvPr id="43" name="SMARTInkShape-1754"/>
            <p:cNvSpPr/>
            <p:nvPr>
              <p:custDataLst>
                <p:tags r:id="rId48"/>
              </p:custDataLst>
            </p:nvPr>
          </p:nvSpPr>
          <p:spPr>
            <a:xfrm>
              <a:off x="5229228" y="4010064"/>
              <a:ext cx="104762" cy="123748"/>
            </a:xfrm>
            <a:custGeom>
              <a:avLst/>
              <a:gdLst/>
              <a:ahLst/>
              <a:cxnLst/>
              <a:rect l="0" t="0" r="0" b="0"/>
              <a:pathLst>
                <a:path w="104762" h="123748">
                  <a:moveTo>
                    <a:pt x="47622" y="47586"/>
                  </a:moveTo>
                  <a:lnTo>
                    <a:pt x="47622" y="47586"/>
                  </a:lnTo>
                  <a:lnTo>
                    <a:pt x="47622" y="29976"/>
                  </a:lnTo>
                  <a:lnTo>
                    <a:pt x="46564" y="29496"/>
                  </a:lnTo>
                  <a:lnTo>
                    <a:pt x="28999" y="28539"/>
                  </a:lnTo>
                  <a:lnTo>
                    <a:pt x="10966" y="46146"/>
                  </a:lnTo>
                  <a:lnTo>
                    <a:pt x="8749" y="54906"/>
                  </a:lnTo>
                  <a:lnTo>
                    <a:pt x="3060" y="63749"/>
                  </a:lnTo>
                  <a:lnTo>
                    <a:pt x="904" y="73071"/>
                  </a:lnTo>
                  <a:lnTo>
                    <a:pt x="0" y="108304"/>
                  </a:lnTo>
                  <a:lnTo>
                    <a:pt x="1057" y="110290"/>
                  </a:lnTo>
                  <a:lnTo>
                    <a:pt x="2820" y="111613"/>
                  </a:lnTo>
                  <a:lnTo>
                    <a:pt x="5054" y="112496"/>
                  </a:lnTo>
                  <a:lnTo>
                    <a:pt x="6544" y="114142"/>
                  </a:lnTo>
                  <a:lnTo>
                    <a:pt x="9130" y="122307"/>
                  </a:lnTo>
                  <a:lnTo>
                    <a:pt x="12171" y="123129"/>
                  </a:lnTo>
                  <a:lnTo>
                    <a:pt x="31902" y="123747"/>
                  </a:lnTo>
                  <a:lnTo>
                    <a:pt x="38166" y="120947"/>
                  </a:lnTo>
                  <a:lnTo>
                    <a:pt x="53981" y="108595"/>
                  </a:lnTo>
                  <a:lnTo>
                    <a:pt x="66674" y="102676"/>
                  </a:lnTo>
                  <a:lnTo>
                    <a:pt x="88897" y="82390"/>
                  </a:lnTo>
                  <a:lnTo>
                    <a:pt x="92425" y="76108"/>
                  </a:lnTo>
                  <a:lnTo>
                    <a:pt x="104110" y="38648"/>
                  </a:lnTo>
                  <a:lnTo>
                    <a:pt x="104761" y="11378"/>
                  </a:lnTo>
                  <a:lnTo>
                    <a:pt x="96570" y="1451"/>
                  </a:lnTo>
                  <a:lnTo>
                    <a:pt x="93013" y="623"/>
                  </a:lnTo>
                  <a:lnTo>
                    <a:pt x="72891" y="0"/>
                  </a:lnTo>
                  <a:lnTo>
                    <a:pt x="66614" y="2800"/>
                  </a:lnTo>
                  <a:lnTo>
                    <a:pt x="60296" y="6514"/>
                  </a:lnTo>
                  <a:lnTo>
                    <a:pt x="50790" y="9664"/>
                  </a:lnTo>
                  <a:lnTo>
                    <a:pt x="34921" y="22627"/>
                  </a:lnTo>
                  <a:lnTo>
                    <a:pt x="31394" y="31554"/>
                  </a:lnTo>
                  <a:lnTo>
                    <a:pt x="28768" y="41519"/>
                  </a:lnTo>
                  <a:lnTo>
                    <a:pt x="22397" y="54137"/>
                  </a:lnTo>
                  <a:lnTo>
                    <a:pt x="19488" y="77899"/>
                  </a:lnTo>
                  <a:lnTo>
                    <a:pt x="22065" y="85048"/>
                  </a:lnTo>
                  <a:lnTo>
                    <a:pt x="24234" y="88435"/>
                  </a:lnTo>
                  <a:lnTo>
                    <a:pt x="26738" y="90694"/>
                  </a:lnTo>
                  <a:lnTo>
                    <a:pt x="38097" y="952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SMARTInkShape-1755"/>
            <p:cNvSpPr/>
            <p:nvPr>
              <p:custDataLst>
                <p:tags r:id="rId49"/>
              </p:custDataLst>
            </p:nvPr>
          </p:nvSpPr>
          <p:spPr>
            <a:xfrm>
              <a:off x="5363938" y="4004615"/>
              <a:ext cx="131988" cy="223924"/>
            </a:xfrm>
            <a:custGeom>
              <a:avLst/>
              <a:gdLst/>
              <a:ahLst/>
              <a:cxnLst/>
              <a:rect l="0" t="0" r="0" b="0"/>
              <a:pathLst>
                <a:path w="131988" h="223924">
                  <a:moveTo>
                    <a:pt x="131987" y="14935"/>
                  </a:moveTo>
                  <a:lnTo>
                    <a:pt x="131987" y="14935"/>
                  </a:lnTo>
                  <a:lnTo>
                    <a:pt x="123786" y="14935"/>
                  </a:lnTo>
                  <a:lnTo>
                    <a:pt x="123345" y="13877"/>
                  </a:lnTo>
                  <a:lnTo>
                    <a:pt x="122855" y="9878"/>
                  </a:lnTo>
                  <a:lnTo>
                    <a:pt x="121666" y="8389"/>
                  </a:lnTo>
                  <a:lnTo>
                    <a:pt x="112785" y="4614"/>
                  </a:lnTo>
                  <a:lnTo>
                    <a:pt x="108283" y="470"/>
                  </a:lnTo>
                  <a:lnTo>
                    <a:pt x="106659" y="0"/>
                  </a:lnTo>
                  <a:lnTo>
                    <a:pt x="105577" y="745"/>
                  </a:lnTo>
                  <a:lnTo>
                    <a:pt x="104855" y="2300"/>
                  </a:lnTo>
                  <a:lnTo>
                    <a:pt x="103316" y="3336"/>
                  </a:lnTo>
                  <a:lnTo>
                    <a:pt x="96093" y="5854"/>
                  </a:lnTo>
                  <a:lnTo>
                    <a:pt x="90281" y="10193"/>
                  </a:lnTo>
                  <a:lnTo>
                    <a:pt x="86993" y="15650"/>
                  </a:lnTo>
                  <a:lnTo>
                    <a:pt x="65133" y="62826"/>
                  </a:lnTo>
                  <a:lnTo>
                    <a:pt x="46245" y="103506"/>
                  </a:lnTo>
                  <a:lnTo>
                    <a:pt x="27211" y="147699"/>
                  </a:lnTo>
                  <a:lnTo>
                    <a:pt x="21920" y="160724"/>
                  </a:lnTo>
                  <a:lnTo>
                    <a:pt x="17883" y="178899"/>
                  </a:lnTo>
                  <a:lnTo>
                    <a:pt x="10396" y="195059"/>
                  </a:lnTo>
                  <a:lnTo>
                    <a:pt x="7398" y="211673"/>
                  </a:lnTo>
                  <a:lnTo>
                    <a:pt x="0" y="222589"/>
                  </a:lnTo>
                  <a:lnTo>
                    <a:pt x="604" y="223221"/>
                  </a:lnTo>
                  <a:lnTo>
                    <a:pt x="4097" y="223923"/>
                  </a:lnTo>
                  <a:lnTo>
                    <a:pt x="5452" y="223052"/>
                  </a:lnTo>
                  <a:lnTo>
                    <a:pt x="6356" y="221413"/>
                  </a:lnTo>
                  <a:lnTo>
                    <a:pt x="6957" y="219262"/>
                  </a:lnTo>
                  <a:lnTo>
                    <a:pt x="17687" y="20543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SMARTInkShape-1756"/>
            <p:cNvSpPr/>
            <p:nvPr>
              <p:custDataLst>
                <p:tags r:id="rId50"/>
              </p:custDataLst>
            </p:nvPr>
          </p:nvSpPr>
          <p:spPr>
            <a:xfrm>
              <a:off x="5429654" y="4000510"/>
              <a:ext cx="190097" cy="160581"/>
            </a:xfrm>
            <a:custGeom>
              <a:avLst/>
              <a:gdLst/>
              <a:ahLst/>
              <a:cxnLst/>
              <a:rect l="0" t="0" r="0" b="0"/>
              <a:pathLst>
                <a:path w="190097" h="160581">
                  <a:moveTo>
                    <a:pt x="28171" y="28565"/>
                  </a:moveTo>
                  <a:lnTo>
                    <a:pt x="28171" y="28565"/>
                  </a:lnTo>
                  <a:lnTo>
                    <a:pt x="28171" y="23508"/>
                  </a:lnTo>
                  <a:lnTo>
                    <a:pt x="27113" y="22019"/>
                  </a:lnTo>
                  <a:lnTo>
                    <a:pt x="25349" y="21026"/>
                  </a:lnTo>
                  <a:lnTo>
                    <a:pt x="19970" y="19433"/>
                  </a:lnTo>
                  <a:lnTo>
                    <a:pt x="9548" y="9917"/>
                  </a:lnTo>
                  <a:lnTo>
                    <a:pt x="0" y="9525"/>
                  </a:lnTo>
                  <a:lnTo>
                    <a:pt x="13795" y="9515"/>
                  </a:lnTo>
                  <a:lnTo>
                    <a:pt x="50044" y="383"/>
                  </a:lnTo>
                  <a:lnTo>
                    <a:pt x="88095" y="0"/>
                  </a:lnTo>
                  <a:lnTo>
                    <a:pt x="94668" y="2817"/>
                  </a:lnTo>
                  <a:lnTo>
                    <a:pt x="101117" y="6538"/>
                  </a:lnTo>
                  <a:lnTo>
                    <a:pt x="113879" y="8927"/>
                  </a:lnTo>
                  <a:lnTo>
                    <a:pt x="117060" y="9123"/>
                  </a:lnTo>
                  <a:lnTo>
                    <a:pt x="119181" y="10312"/>
                  </a:lnTo>
                  <a:lnTo>
                    <a:pt x="120594" y="12163"/>
                  </a:lnTo>
                  <a:lnTo>
                    <a:pt x="121536" y="14455"/>
                  </a:lnTo>
                  <a:lnTo>
                    <a:pt x="123223" y="15984"/>
                  </a:lnTo>
                  <a:lnTo>
                    <a:pt x="127919" y="17682"/>
                  </a:lnTo>
                  <a:lnTo>
                    <a:pt x="129594" y="19193"/>
                  </a:lnTo>
                  <a:lnTo>
                    <a:pt x="131457" y="23694"/>
                  </a:lnTo>
                  <a:lnTo>
                    <a:pt x="130895" y="26376"/>
                  </a:lnTo>
                  <a:lnTo>
                    <a:pt x="125047" y="35207"/>
                  </a:lnTo>
                  <a:lnTo>
                    <a:pt x="115573" y="45772"/>
                  </a:lnTo>
                  <a:lnTo>
                    <a:pt x="101135" y="54855"/>
                  </a:lnTo>
                  <a:lnTo>
                    <a:pt x="94593" y="63754"/>
                  </a:lnTo>
                  <a:lnTo>
                    <a:pt x="49340" y="95245"/>
                  </a:lnTo>
                  <a:lnTo>
                    <a:pt x="34940" y="107941"/>
                  </a:lnTo>
                  <a:lnTo>
                    <a:pt x="31180" y="114290"/>
                  </a:lnTo>
                  <a:lnTo>
                    <a:pt x="28450" y="120640"/>
                  </a:lnTo>
                  <a:lnTo>
                    <a:pt x="20146" y="131458"/>
                  </a:lnTo>
                  <a:lnTo>
                    <a:pt x="19089" y="137839"/>
                  </a:lnTo>
                  <a:lnTo>
                    <a:pt x="20000" y="139514"/>
                  </a:lnTo>
                  <a:lnTo>
                    <a:pt x="21666" y="140631"/>
                  </a:lnTo>
                  <a:lnTo>
                    <a:pt x="23834" y="141376"/>
                  </a:lnTo>
                  <a:lnTo>
                    <a:pt x="37961" y="150208"/>
                  </a:lnTo>
                  <a:lnTo>
                    <a:pt x="83337" y="159912"/>
                  </a:lnTo>
                  <a:lnTo>
                    <a:pt x="87173" y="160580"/>
                  </a:lnTo>
                  <a:lnTo>
                    <a:pt x="132378" y="152137"/>
                  </a:lnTo>
                  <a:lnTo>
                    <a:pt x="176195" y="135961"/>
                  </a:lnTo>
                  <a:lnTo>
                    <a:pt x="190096" y="1333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SMARTInkShape-1757"/>
            <p:cNvSpPr/>
            <p:nvPr>
              <p:custDataLst>
                <p:tags r:id="rId51"/>
              </p:custDataLst>
            </p:nvPr>
          </p:nvSpPr>
          <p:spPr>
            <a:xfrm>
              <a:off x="4811452" y="3248035"/>
              <a:ext cx="198699" cy="609591"/>
            </a:xfrm>
            <a:custGeom>
              <a:avLst/>
              <a:gdLst/>
              <a:ahLst/>
              <a:cxnLst/>
              <a:rect l="0" t="0" r="0" b="0"/>
              <a:pathLst>
                <a:path w="198699" h="609591">
                  <a:moveTo>
                    <a:pt x="55823" y="95240"/>
                  </a:moveTo>
                  <a:lnTo>
                    <a:pt x="55823" y="95240"/>
                  </a:lnTo>
                  <a:lnTo>
                    <a:pt x="60879" y="90183"/>
                  </a:lnTo>
                  <a:lnTo>
                    <a:pt x="63362" y="84879"/>
                  </a:lnTo>
                  <a:lnTo>
                    <a:pt x="64024" y="81983"/>
                  </a:lnTo>
                  <a:lnTo>
                    <a:pt x="63407" y="78993"/>
                  </a:lnTo>
                  <a:lnTo>
                    <a:pt x="57482" y="69730"/>
                  </a:lnTo>
                  <a:lnTo>
                    <a:pt x="47980" y="59007"/>
                  </a:lnTo>
                  <a:lnTo>
                    <a:pt x="46796" y="52636"/>
                  </a:lnTo>
                  <a:lnTo>
                    <a:pt x="46312" y="30412"/>
                  </a:lnTo>
                  <a:lnTo>
                    <a:pt x="38099" y="20526"/>
                  </a:lnTo>
                  <a:lnTo>
                    <a:pt x="36776" y="9553"/>
                  </a:lnTo>
                  <a:lnTo>
                    <a:pt x="36773" y="383"/>
                  </a:lnTo>
                  <a:lnTo>
                    <a:pt x="27641" y="0"/>
                  </a:lnTo>
                  <a:lnTo>
                    <a:pt x="19081" y="8192"/>
                  </a:lnTo>
                  <a:lnTo>
                    <a:pt x="18125" y="14179"/>
                  </a:lnTo>
                  <a:lnTo>
                    <a:pt x="17758" y="31871"/>
                  </a:lnTo>
                  <a:lnTo>
                    <a:pt x="14916" y="38148"/>
                  </a:lnTo>
                  <a:lnTo>
                    <a:pt x="12677" y="41303"/>
                  </a:lnTo>
                  <a:lnTo>
                    <a:pt x="9525" y="55858"/>
                  </a:lnTo>
                  <a:lnTo>
                    <a:pt x="8314" y="97288"/>
                  </a:lnTo>
                  <a:lnTo>
                    <a:pt x="5391" y="135596"/>
                  </a:lnTo>
                  <a:lnTo>
                    <a:pt x="0" y="171885"/>
                  </a:lnTo>
                  <a:lnTo>
                    <a:pt x="6386" y="219124"/>
                  </a:lnTo>
                  <a:lnTo>
                    <a:pt x="7960" y="260152"/>
                  </a:lnTo>
                  <a:lnTo>
                    <a:pt x="8166" y="305183"/>
                  </a:lnTo>
                  <a:lnTo>
                    <a:pt x="11016" y="349645"/>
                  </a:lnTo>
                  <a:lnTo>
                    <a:pt x="16398" y="382324"/>
                  </a:lnTo>
                  <a:lnTo>
                    <a:pt x="20371" y="418430"/>
                  </a:lnTo>
                  <a:lnTo>
                    <a:pt x="25211" y="437944"/>
                  </a:lnTo>
                  <a:lnTo>
                    <a:pt x="28038" y="463318"/>
                  </a:lnTo>
                  <a:lnTo>
                    <a:pt x="35867" y="491120"/>
                  </a:lnTo>
                  <a:lnTo>
                    <a:pt x="36762" y="531104"/>
                  </a:lnTo>
                  <a:lnTo>
                    <a:pt x="44311" y="543450"/>
                  </a:lnTo>
                  <a:lnTo>
                    <a:pt x="46298" y="590540"/>
                  </a:lnTo>
                  <a:lnTo>
                    <a:pt x="46298" y="600065"/>
                  </a:lnTo>
                  <a:lnTo>
                    <a:pt x="51354" y="600065"/>
                  </a:lnTo>
                  <a:lnTo>
                    <a:pt x="52843" y="599007"/>
                  </a:lnTo>
                  <a:lnTo>
                    <a:pt x="53837" y="597243"/>
                  </a:lnTo>
                  <a:lnTo>
                    <a:pt x="55430" y="591864"/>
                  </a:lnTo>
                  <a:lnTo>
                    <a:pt x="58471" y="593951"/>
                  </a:lnTo>
                  <a:lnTo>
                    <a:pt x="63990" y="598857"/>
                  </a:lnTo>
                  <a:lnTo>
                    <a:pt x="73430" y="599959"/>
                  </a:lnTo>
                  <a:lnTo>
                    <a:pt x="117799" y="600065"/>
                  </a:lnTo>
                  <a:lnTo>
                    <a:pt x="162816" y="600065"/>
                  </a:lnTo>
                  <a:lnTo>
                    <a:pt x="193786" y="600065"/>
                  </a:lnTo>
                  <a:lnTo>
                    <a:pt x="195423" y="601123"/>
                  </a:lnTo>
                  <a:lnTo>
                    <a:pt x="196515" y="602887"/>
                  </a:lnTo>
                  <a:lnTo>
                    <a:pt x="198698" y="6095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SMARTInkShape-1758"/>
            <p:cNvSpPr/>
            <p:nvPr>
              <p:custDataLst>
                <p:tags r:id="rId52"/>
              </p:custDataLst>
            </p:nvPr>
          </p:nvSpPr>
          <p:spPr>
            <a:xfrm>
              <a:off x="4819684" y="3238500"/>
              <a:ext cx="228567" cy="38101"/>
            </a:xfrm>
            <a:custGeom>
              <a:avLst/>
              <a:gdLst/>
              <a:ahLst/>
              <a:cxnLst/>
              <a:rect l="0" t="0" r="0" b="0"/>
              <a:pathLst>
                <a:path w="228567" h="38101">
                  <a:moveTo>
                    <a:pt x="47591" y="38100"/>
                  </a:moveTo>
                  <a:lnTo>
                    <a:pt x="47591" y="38100"/>
                  </a:lnTo>
                  <a:lnTo>
                    <a:pt x="42535" y="38100"/>
                  </a:lnTo>
                  <a:lnTo>
                    <a:pt x="41046" y="37042"/>
                  </a:lnTo>
                  <a:lnTo>
                    <a:pt x="40052" y="35278"/>
                  </a:lnTo>
                  <a:lnTo>
                    <a:pt x="38100" y="28692"/>
                  </a:lnTo>
                  <a:lnTo>
                    <a:pt x="9921" y="28575"/>
                  </a:lnTo>
                  <a:lnTo>
                    <a:pt x="9528" y="20374"/>
                  </a:lnTo>
                  <a:lnTo>
                    <a:pt x="8457" y="19933"/>
                  </a:lnTo>
                  <a:lnTo>
                    <a:pt x="0" y="19053"/>
                  </a:lnTo>
                  <a:lnTo>
                    <a:pt x="45500" y="19050"/>
                  </a:lnTo>
                  <a:lnTo>
                    <a:pt x="79715" y="17992"/>
                  </a:lnTo>
                  <a:lnTo>
                    <a:pt x="124019" y="10408"/>
                  </a:lnTo>
                  <a:lnTo>
                    <a:pt x="164807" y="8544"/>
                  </a:lnTo>
                  <a:lnTo>
                    <a:pt x="203143" y="889"/>
                  </a:lnTo>
                  <a:lnTo>
                    <a:pt x="22856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SMARTInkShape-1759"/>
            <p:cNvSpPr/>
            <p:nvPr>
              <p:custDataLst>
                <p:tags r:id="rId53"/>
              </p:custDataLst>
            </p:nvPr>
          </p:nvSpPr>
          <p:spPr>
            <a:xfrm>
              <a:off x="5334003" y="3209925"/>
              <a:ext cx="180973" cy="600076"/>
            </a:xfrm>
            <a:custGeom>
              <a:avLst/>
              <a:gdLst/>
              <a:ahLst/>
              <a:cxnLst/>
              <a:rect l="0" t="0" r="0" b="0"/>
              <a:pathLst>
                <a:path w="180973" h="600076">
                  <a:moveTo>
                    <a:pt x="47622" y="38100"/>
                  </a:moveTo>
                  <a:lnTo>
                    <a:pt x="47622" y="38100"/>
                  </a:lnTo>
                  <a:lnTo>
                    <a:pt x="42566" y="38100"/>
                  </a:lnTo>
                  <a:lnTo>
                    <a:pt x="41077" y="39158"/>
                  </a:lnTo>
                  <a:lnTo>
                    <a:pt x="40083" y="40922"/>
                  </a:lnTo>
                  <a:lnTo>
                    <a:pt x="39421" y="43157"/>
                  </a:lnTo>
                  <a:lnTo>
                    <a:pt x="37921" y="44646"/>
                  </a:lnTo>
                  <a:lnTo>
                    <a:pt x="30012" y="47232"/>
                  </a:lnTo>
                  <a:lnTo>
                    <a:pt x="34" y="47625"/>
                  </a:lnTo>
                  <a:lnTo>
                    <a:pt x="0" y="39424"/>
                  </a:lnTo>
                  <a:lnTo>
                    <a:pt x="1057" y="38983"/>
                  </a:lnTo>
                  <a:lnTo>
                    <a:pt x="8198" y="38216"/>
                  </a:lnTo>
                  <a:lnTo>
                    <a:pt x="8934" y="35330"/>
                  </a:lnTo>
                  <a:lnTo>
                    <a:pt x="9130" y="33078"/>
                  </a:lnTo>
                  <a:lnTo>
                    <a:pt x="10319" y="31577"/>
                  </a:lnTo>
                  <a:lnTo>
                    <a:pt x="18645" y="28692"/>
                  </a:lnTo>
                  <a:lnTo>
                    <a:pt x="23985" y="28610"/>
                  </a:lnTo>
                  <a:lnTo>
                    <a:pt x="29355" y="25768"/>
                  </a:lnTo>
                  <a:lnTo>
                    <a:pt x="35270" y="22036"/>
                  </a:lnTo>
                  <a:lnTo>
                    <a:pt x="73462" y="10430"/>
                  </a:lnTo>
                  <a:lnTo>
                    <a:pt x="88909" y="8735"/>
                  </a:lnTo>
                  <a:lnTo>
                    <a:pt x="107530" y="1360"/>
                  </a:lnTo>
                  <a:lnTo>
                    <a:pt x="152218" y="16"/>
                  </a:lnTo>
                  <a:lnTo>
                    <a:pt x="171409" y="0"/>
                  </a:lnTo>
                  <a:lnTo>
                    <a:pt x="171447" y="23990"/>
                  </a:lnTo>
                  <a:lnTo>
                    <a:pt x="168625" y="29359"/>
                  </a:lnTo>
                  <a:lnTo>
                    <a:pt x="164902" y="35274"/>
                  </a:lnTo>
                  <a:lnTo>
                    <a:pt x="162510" y="47694"/>
                  </a:lnTo>
                  <a:lnTo>
                    <a:pt x="161932" y="93565"/>
                  </a:lnTo>
                  <a:lnTo>
                    <a:pt x="161922" y="141063"/>
                  </a:lnTo>
                  <a:lnTo>
                    <a:pt x="161922" y="184230"/>
                  </a:lnTo>
                  <a:lnTo>
                    <a:pt x="161922" y="228605"/>
                  </a:lnTo>
                  <a:lnTo>
                    <a:pt x="164744" y="250474"/>
                  </a:lnTo>
                  <a:lnTo>
                    <a:pt x="170859" y="294687"/>
                  </a:lnTo>
                  <a:lnTo>
                    <a:pt x="171395" y="340863"/>
                  </a:lnTo>
                  <a:lnTo>
                    <a:pt x="171444" y="387231"/>
                  </a:lnTo>
                  <a:lnTo>
                    <a:pt x="171447" y="431793"/>
                  </a:lnTo>
                  <a:lnTo>
                    <a:pt x="172505" y="449790"/>
                  </a:lnTo>
                  <a:lnTo>
                    <a:pt x="178986" y="468711"/>
                  </a:lnTo>
                  <a:lnTo>
                    <a:pt x="180956" y="514292"/>
                  </a:lnTo>
                  <a:lnTo>
                    <a:pt x="180972" y="542494"/>
                  </a:lnTo>
                  <a:lnTo>
                    <a:pt x="172771" y="542887"/>
                  </a:lnTo>
                  <a:lnTo>
                    <a:pt x="172330" y="543958"/>
                  </a:lnTo>
                  <a:lnTo>
                    <a:pt x="171481" y="552057"/>
                  </a:lnTo>
                  <a:lnTo>
                    <a:pt x="176515" y="552333"/>
                  </a:lnTo>
                  <a:lnTo>
                    <a:pt x="178000" y="553431"/>
                  </a:lnTo>
                  <a:lnTo>
                    <a:pt x="180856" y="561579"/>
                  </a:lnTo>
                  <a:lnTo>
                    <a:pt x="172760" y="561941"/>
                  </a:lnTo>
                  <a:lnTo>
                    <a:pt x="172323" y="563010"/>
                  </a:lnTo>
                  <a:lnTo>
                    <a:pt x="171447" y="590516"/>
                  </a:lnTo>
                  <a:lnTo>
                    <a:pt x="123910" y="590550"/>
                  </a:lnTo>
                  <a:lnTo>
                    <a:pt x="90737" y="590550"/>
                  </a:lnTo>
                  <a:lnTo>
                    <a:pt x="85129" y="593372"/>
                  </a:lnTo>
                  <a:lnTo>
                    <a:pt x="79108" y="597096"/>
                  </a:lnTo>
                  <a:lnTo>
                    <a:pt x="68518" y="599682"/>
                  </a:lnTo>
                  <a:lnTo>
                    <a:pt x="47750" y="600075"/>
                  </a:lnTo>
                  <a:lnTo>
                    <a:pt x="60891" y="600075"/>
                  </a:lnTo>
                  <a:lnTo>
                    <a:pt x="66925" y="597253"/>
                  </a:lnTo>
                  <a:lnTo>
                    <a:pt x="73134" y="593529"/>
                  </a:lnTo>
                  <a:lnTo>
                    <a:pt x="82580" y="590374"/>
                  </a:lnTo>
                  <a:lnTo>
                    <a:pt x="114297" y="571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1760"/>
            <p:cNvSpPr/>
            <p:nvPr>
              <p:custDataLst>
                <p:tags r:id="rId54"/>
              </p:custDataLst>
            </p:nvPr>
          </p:nvSpPr>
          <p:spPr>
            <a:xfrm>
              <a:off x="4476750" y="3552825"/>
              <a:ext cx="380986" cy="85726"/>
            </a:xfrm>
            <a:custGeom>
              <a:avLst/>
              <a:gdLst/>
              <a:ahLst/>
              <a:cxnLst/>
              <a:rect l="0" t="0" r="0" b="0"/>
              <a:pathLst>
                <a:path w="380986" h="85726">
                  <a:moveTo>
                    <a:pt x="0" y="28575"/>
                  </a:moveTo>
                  <a:lnTo>
                    <a:pt x="0" y="28575"/>
                  </a:lnTo>
                  <a:lnTo>
                    <a:pt x="0" y="36776"/>
                  </a:lnTo>
                  <a:lnTo>
                    <a:pt x="0" y="28681"/>
                  </a:lnTo>
                  <a:lnTo>
                    <a:pt x="8201" y="28585"/>
                  </a:lnTo>
                  <a:lnTo>
                    <a:pt x="8642" y="27523"/>
                  </a:lnTo>
                  <a:lnTo>
                    <a:pt x="9525" y="19060"/>
                  </a:lnTo>
                  <a:lnTo>
                    <a:pt x="31915" y="19050"/>
                  </a:lnTo>
                  <a:lnTo>
                    <a:pt x="38173" y="16228"/>
                  </a:lnTo>
                  <a:lnTo>
                    <a:pt x="41323" y="13993"/>
                  </a:lnTo>
                  <a:lnTo>
                    <a:pt x="55871" y="10849"/>
                  </a:lnTo>
                  <a:lnTo>
                    <a:pt x="99594" y="9603"/>
                  </a:lnTo>
                  <a:lnTo>
                    <a:pt x="146236" y="9532"/>
                  </a:lnTo>
                  <a:lnTo>
                    <a:pt x="193774" y="9525"/>
                  </a:lnTo>
                  <a:lnTo>
                    <a:pt x="239466" y="9525"/>
                  </a:lnTo>
                  <a:lnTo>
                    <a:pt x="282431" y="9525"/>
                  </a:lnTo>
                  <a:lnTo>
                    <a:pt x="298290" y="10583"/>
                  </a:lnTo>
                  <a:lnTo>
                    <a:pt x="317060" y="17726"/>
                  </a:lnTo>
                  <a:lnTo>
                    <a:pt x="333360" y="19050"/>
                  </a:lnTo>
                  <a:lnTo>
                    <a:pt x="333374" y="10849"/>
                  </a:lnTo>
                  <a:lnTo>
                    <a:pt x="332316" y="10408"/>
                  </a:lnTo>
                  <a:lnTo>
                    <a:pt x="285750" y="9525"/>
                  </a:lnTo>
                  <a:lnTo>
                    <a:pt x="312882" y="9525"/>
                  </a:lnTo>
                  <a:lnTo>
                    <a:pt x="321644" y="2979"/>
                  </a:lnTo>
                  <a:lnTo>
                    <a:pt x="332855" y="117"/>
                  </a:lnTo>
                  <a:lnTo>
                    <a:pt x="342900" y="0"/>
                  </a:lnTo>
                  <a:lnTo>
                    <a:pt x="333768" y="9132"/>
                  </a:lnTo>
                  <a:lnTo>
                    <a:pt x="325208" y="9491"/>
                  </a:lnTo>
                  <a:lnTo>
                    <a:pt x="324756" y="10560"/>
                  </a:lnTo>
                  <a:lnTo>
                    <a:pt x="323969" y="17723"/>
                  </a:lnTo>
                  <a:lnTo>
                    <a:pt x="321080" y="18460"/>
                  </a:lnTo>
                  <a:lnTo>
                    <a:pt x="318828" y="18657"/>
                  </a:lnTo>
                  <a:lnTo>
                    <a:pt x="317328" y="19846"/>
                  </a:lnTo>
                  <a:lnTo>
                    <a:pt x="314720" y="27217"/>
                  </a:lnTo>
                  <a:lnTo>
                    <a:pt x="314442" y="33229"/>
                  </a:lnTo>
                  <a:lnTo>
                    <a:pt x="315461" y="34853"/>
                  </a:lnTo>
                  <a:lnTo>
                    <a:pt x="317199" y="35935"/>
                  </a:lnTo>
                  <a:lnTo>
                    <a:pt x="323460" y="37973"/>
                  </a:lnTo>
                  <a:lnTo>
                    <a:pt x="332017" y="46290"/>
                  </a:lnTo>
                  <a:lnTo>
                    <a:pt x="338029" y="47229"/>
                  </a:lnTo>
                  <a:lnTo>
                    <a:pt x="339653" y="46303"/>
                  </a:lnTo>
                  <a:lnTo>
                    <a:pt x="340735" y="44627"/>
                  </a:lnTo>
                  <a:lnTo>
                    <a:pt x="341457" y="42451"/>
                  </a:lnTo>
                  <a:lnTo>
                    <a:pt x="342996" y="41001"/>
                  </a:lnTo>
                  <a:lnTo>
                    <a:pt x="347529" y="39389"/>
                  </a:lnTo>
                  <a:lnTo>
                    <a:pt x="356031" y="38482"/>
                  </a:lnTo>
                  <a:lnTo>
                    <a:pt x="358004" y="37296"/>
                  </a:lnTo>
                  <a:lnTo>
                    <a:pt x="359319" y="35447"/>
                  </a:lnTo>
                  <a:lnTo>
                    <a:pt x="360196" y="33157"/>
                  </a:lnTo>
                  <a:lnTo>
                    <a:pt x="361839" y="31629"/>
                  </a:lnTo>
                  <a:lnTo>
                    <a:pt x="366486" y="29933"/>
                  </a:lnTo>
                  <a:lnTo>
                    <a:pt x="368150" y="28422"/>
                  </a:lnTo>
                  <a:lnTo>
                    <a:pt x="371037" y="20493"/>
                  </a:lnTo>
                  <a:lnTo>
                    <a:pt x="371464" y="9955"/>
                  </a:lnTo>
                  <a:lnTo>
                    <a:pt x="363273" y="1362"/>
                  </a:lnTo>
                  <a:lnTo>
                    <a:pt x="357285" y="403"/>
                  </a:lnTo>
                  <a:lnTo>
                    <a:pt x="311033" y="0"/>
                  </a:lnTo>
                  <a:lnTo>
                    <a:pt x="308955" y="1058"/>
                  </a:lnTo>
                  <a:lnTo>
                    <a:pt x="307570" y="2822"/>
                  </a:lnTo>
                  <a:lnTo>
                    <a:pt x="306646" y="5057"/>
                  </a:lnTo>
                  <a:lnTo>
                    <a:pt x="304972" y="6546"/>
                  </a:lnTo>
                  <a:lnTo>
                    <a:pt x="300291" y="8201"/>
                  </a:lnTo>
                  <a:lnTo>
                    <a:pt x="298619" y="9701"/>
                  </a:lnTo>
                  <a:lnTo>
                    <a:pt x="296761" y="14189"/>
                  </a:lnTo>
                  <a:lnTo>
                    <a:pt x="295208" y="15809"/>
                  </a:lnTo>
                  <a:lnTo>
                    <a:pt x="290658" y="17610"/>
                  </a:lnTo>
                  <a:lnTo>
                    <a:pt x="289023" y="19148"/>
                  </a:lnTo>
                  <a:lnTo>
                    <a:pt x="286181" y="27124"/>
                  </a:lnTo>
                  <a:lnTo>
                    <a:pt x="293989" y="36649"/>
                  </a:lnTo>
                  <a:lnTo>
                    <a:pt x="299951" y="42727"/>
                  </a:lnTo>
                  <a:lnTo>
                    <a:pt x="305468" y="45448"/>
                  </a:lnTo>
                  <a:lnTo>
                    <a:pt x="327064" y="47497"/>
                  </a:lnTo>
                  <a:lnTo>
                    <a:pt x="336561" y="47587"/>
                  </a:lnTo>
                  <a:lnTo>
                    <a:pt x="342905" y="44786"/>
                  </a:lnTo>
                  <a:lnTo>
                    <a:pt x="349252" y="41072"/>
                  </a:lnTo>
                  <a:lnTo>
                    <a:pt x="358775" y="37922"/>
                  </a:lnTo>
                  <a:lnTo>
                    <a:pt x="368300" y="31815"/>
                  </a:lnTo>
                  <a:lnTo>
                    <a:pt x="374650" y="30015"/>
                  </a:lnTo>
                  <a:lnTo>
                    <a:pt x="376767" y="28477"/>
                  </a:lnTo>
                  <a:lnTo>
                    <a:pt x="378178" y="26393"/>
                  </a:lnTo>
                  <a:lnTo>
                    <a:pt x="380442" y="20501"/>
                  </a:lnTo>
                  <a:lnTo>
                    <a:pt x="380985" y="9955"/>
                  </a:lnTo>
                  <a:lnTo>
                    <a:pt x="375939" y="4595"/>
                  </a:lnTo>
                  <a:lnTo>
                    <a:pt x="370637" y="2043"/>
                  </a:lnTo>
                  <a:lnTo>
                    <a:pt x="342878" y="53"/>
                  </a:lnTo>
                  <a:lnTo>
                    <a:pt x="339710" y="35"/>
                  </a:lnTo>
                  <a:lnTo>
                    <a:pt x="333368" y="2838"/>
                  </a:lnTo>
                  <a:lnTo>
                    <a:pt x="330196" y="5067"/>
                  </a:lnTo>
                  <a:lnTo>
                    <a:pt x="306786" y="11760"/>
                  </a:lnTo>
                  <a:lnTo>
                    <a:pt x="302949" y="14190"/>
                  </a:lnTo>
                  <a:lnTo>
                    <a:pt x="292492" y="27723"/>
                  </a:lnTo>
                  <a:lnTo>
                    <a:pt x="278474" y="56993"/>
                  </a:lnTo>
                  <a:lnTo>
                    <a:pt x="276225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SMARTInkShape-1761"/>
            <p:cNvSpPr/>
            <p:nvPr>
              <p:custDataLst>
                <p:tags r:id="rId55"/>
              </p:custDataLst>
            </p:nvPr>
          </p:nvSpPr>
          <p:spPr>
            <a:xfrm>
              <a:off x="5476875" y="3486150"/>
              <a:ext cx="428575" cy="43563"/>
            </a:xfrm>
            <a:custGeom>
              <a:avLst/>
              <a:gdLst/>
              <a:ahLst/>
              <a:cxnLst/>
              <a:rect l="0" t="0" r="0" b="0"/>
              <a:pathLst>
                <a:path w="428575" h="43563">
                  <a:moveTo>
                    <a:pt x="28575" y="9525"/>
                  </a:moveTo>
                  <a:lnTo>
                    <a:pt x="28575" y="9525"/>
                  </a:lnTo>
                  <a:lnTo>
                    <a:pt x="19166" y="117"/>
                  </a:lnTo>
                  <a:lnTo>
                    <a:pt x="28565" y="0"/>
                  </a:lnTo>
                  <a:lnTo>
                    <a:pt x="28575" y="36649"/>
                  </a:lnTo>
                  <a:lnTo>
                    <a:pt x="29633" y="37133"/>
                  </a:lnTo>
                  <a:lnTo>
                    <a:pt x="36776" y="37972"/>
                  </a:lnTo>
                  <a:lnTo>
                    <a:pt x="37512" y="40865"/>
                  </a:lnTo>
                  <a:lnTo>
                    <a:pt x="37707" y="43119"/>
                  </a:lnTo>
                  <a:lnTo>
                    <a:pt x="38896" y="43562"/>
                  </a:lnTo>
                  <a:lnTo>
                    <a:pt x="47506" y="38182"/>
                  </a:lnTo>
                  <a:lnTo>
                    <a:pt x="56755" y="28970"/>
                  </a:lnTo>
                  <a:lnTo>
                    <a:pt x="57140" y="19452"/>
                  </a:lnTo>
                  <a:lnTo>
                    <a:pt x="52090" y="19169"/>
                  </a:lnTo>
                  <a:lnTo>
                    <a:pt x="50602" y="18071"/>
                  </a:lnTo>
                  <a:lnTo>
                    <a:pt x="48017" y="10859"/>
                  </a:lnTo>
                  <a:lnTo>
                    <a:pt x="44976" y="10118"/>
                  </a:lnTo>
                  <a:lnTo>
                    <a:pt x="42685" y="9921"/>
                  </a:lnTo>
                  <a:lnTo>
                    <a:pt x="41156" y="10847"/>
                  </a:lnTo>
                  <a:lnTo>
                    <a:pt x="40137" y="12523"/>
                  </a:lnTo>
                  <a:lnTo>
                    <a:pt x="39458" y="14699"/>
                  </a:lnTo>
                  <a:lnTo>
                    <a:pt x="37948" y="16149"/>
                  </a:lnTo>
                  <a:lnTo>
                    <a:pt x="29003" y="18937"/>
                  </a:lnTo>
                  <a:lnTo>
                    <a:pt x="9644" y="37981"/>
                  </a:lnTo>
                  <a:lnTo>
                    <a:pt x="28459" y="38100"/>
                  </a:lnTo>
                  <a:lnTo>
                    <a:pt x="0" y="38100"/>
                  </a:lnTo>
                  <a:lnTo>
                    <a:pt x="46370" y="38100"/>
                  </a:lnTo>
                  <a:lnTo>
                    <a:pt x="64742" y="37042"/>
                  </a:lnTo>
                  <a:lnTo>
                    <a:pt x="86916" y="32612"/>
                  </a:lnTo>
                  <a:lnTo>
                    <a:pt x="133234" y="37686"/>
                  </a:lnTo>
                  <a:lnTo>
                    <a:pt x="172689" y="36987"/>
                  </a:lnTo>
                  <a:lnTo>
                    <a:pt x="219238" y="29892"/>
                  </a:lnTo>
                  <a:lnTo>
                    <a:pt x="266721" y="28748"/>
                  </a:lnTo>
                  <a:lnTo>
                    <a:pt x="313269" y="28598"/>
                  </a:lnTo>
                  <a:lnTo>
                    <a:pt x="355229" y="27519"/>
                  </a:lnTo>
                  <a:lnTo>
                    <a:pt x="401329" y="19443"/>
                  </a:lnTo>
                  <a:lnTo>
                    <a:pt x="408732" y="22047"/>
                  </a:lnTo>
                  <a:lnTo>
                    <a:pt x="415550" y="25673"/>
                  </a:lnTo>
                  <a:lnTo>
                    <a:pt x="428574" y="28565"/>
                  </a:lnTo>
                  <a:lnTo>
                    <a:pt x="41910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SMARTInkShape-1762"/>
            <p:cNvSpPr/>
            <p:nvPr>
              <p:custDataLst>
                <p:tags r:id="rId56"/>
              </p:custDataLst>
            </p:nvPr>
          </p:nvSpPr>
          <p:spPr>
            <a:xfrm>
              <a:off x="5057825" y="4010028"/>
              <a:ext cx="123776" cy="152281"/>
            </a:xfrm>
            <a:custGeom>
              <a:avLst/>
              <a:gdLst/>
              <a:ahLst/>
              <a:cxnLst/>
              <a:rect l="0" t="0" r="0" b="0"/>
              <a:pathLst>
                <a:path w="123776" h="152281">
                  <a:moveTo>
                    <a:pt x="76150" y="19047"/>
                  </a:moveTo>
                  <a:lnTo>
                    <a:pt x="76150" y="19047"/>
                  </a:lnTo>
                  <a:lnTo>
                    <a:pt x="71094" y="19047"/>
                  </a:lnTo>
                  <a:lnTo>
                    <a:pt x="69605" y="17989"/>
                  </a:lnTo>
                  <a:lnTo>
                    <a:pt x="68611" y="16225"/>
                  </a:lnTo>
                  <a:lnTo>
                    <a:pt x="67018" y="10846"/>
                  </a:lnTo>
                  <a:lnTo>
                    <a:pt x="63977" y="10111"/>
                  </a:lnTo>
                  <a:lnTo>
                    <a:pt x="47694" y="9522"/>
                  </a:lnTo>
                  <a:lnTo>
                    <a:pt x="47575" y="0"/>
                  </a:lnTo>
                  <a:lnTo>
                    <a:pt x="47575" y="5054"/>
                  </a:lnTo>
                  <a:lnTo>
                    <a:pt x="48633" y="6543"/>
                  </a:lnTo>
                  <a:lnTo>
                    <a:pt x="50397" y="7536"/>
                  </a:lnTo>
                  <a:lnTo>
                    <a:pt x="57276" y="9261"/>
                  </a:lnTo>
                  <a:lnTo>
                    <a:pt x="104853" y="9522"/>
                  </a:lnTo>
                  <a:lnTo>
                    <a:pt x="107985" y="9522"/>
                  </a:lnTo>
                  <a:lnTo>
                    <a:pt x="114288" y="12344"/>
                  </a:lnTo>
                  <a:lnTo>
                    <a:pt x="123611" y="18930"/>
                  </a:lnTo>
                  <a:lnTo>
                    <a:pt x="123760" y="27238"/>
                  </a:lnTo>
                  <a:lnTo>
                    <a:pt x="82485" y="69858"/>
                  </a:lnTo>
                  <a:lnTo>
                    <a:pt x="36591" y="98422"/>
                  </a:lnTo>
                  <a:lnTo>
                    <a:pt x="22514" y="110064"/>
                  </a:lnTo>
                  <a:lnTo>
                    <a:pt x="9542" y="116283"/>
                  </a:lnTo>
                  <a:lnTo>
                    <a:pt x="1844" y="122333"/>
                  </a:lnTo>
                  <a:lnTo>
                    <a:pt x="792" y="125982"/>
                  </a:lnTo>
                  <a:lnTo>
                    <a:pt x="0" y="137972"/>
                  </a:lnTo>
                  <a:lnTo>
                    <a:pt x="1041" y="139606"/>
                  </a:lnTo>
                  <a:lnTo>
                    <a:pt x="2794" y="140694"/>
                  </a:lnTo>
                  <a:lnTo>
                    <a:pt x="10318" y="142227"/>
                  </a:lnTo>
                  <a:lnTo>
                    <a:pt x="22341" y="142744"/>
                  </a:lnTo>
                  <a:lnTo>
                    <a:pt x="28599" y="145637"/>
                  </a:lnTo>
                  <a:lnTo>
                    <a:pt x="34908" y="149393"/>
                  </a:lnTo>
                  <a:lnTo>
                    <a:pt x="45468" y="151507"/>
                  </a:lnTo>
                  <a:lnTo>
                    <a:pt x="73533" y="152280"/>
                  </a:lnTo>
                  <a:lnTo>
                    <a:pt x="83100" y="149523"/>
                  </a:lnTo>
                  <a:lnTo>
                    <a:pt x="90881" y="145828"/>
                  </a:lnTo>
                  <a:lnTo>
                    <a:pt x="123775" y="1333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4" name="SMARTInkShape-Group401"/>
          <p:cNvGrpSpPr/>
          <p:nvPr/>
        </p:nvGrpSpPr>
        <p:grpSpPr>
          <a:xfrm>
            <a:off x="6524663" y="3076576"/>
            <a:ext cx="2314538" cy="809625"/>
            <a:chOff x="6524663" y="3076576"/>
            <a:chExt cx="2314538" cy="809625"/>
          </a:xfrm>
        </p:grpSpPr>
        <p:sp>
          <p:nvSpPr>
            <p:cNvPr id="53" name="SMARTInkShape-1763"/>
            <p:cNvSpPr/>
            <p:nvPr>
              <p:custDataLst>
                <p:tags r:id="rId17"/>
              </p:custDataLst>
            </p:nvPr>
          </p:nvSpPr>
          <p:spPr>
            <a:xfrm>
              <a:off x="8725340" y="3476625"/>
              <a:ext cx="104336" cy="38101"/>
            </a:xfrm>
            <a:custGeom>
              <a:avLst/>
              <a:gdLst/>
              <a:ahLst/>
              <a:cxnLst/>
              <a:rect l="0" t="0" r="0" b="0"/>
              <a:pathLst>
                <a:path w="104336" h="38101">
                  <a:moveTo>
                    <a:pt x="37660" y="0"/>
                  </a:moveTo>
                  <a:lnTo>
                    <a:pt x="37660" y="0"/>
                  </a:lnTo>
                  <a:lnTo>
                    <a:pt x="32603" y="0"/>
                  </a:lnTo>
                  <a:lnTo>
                    <a:pt x="27299" y="2822"/>
                  </a:lnTo>
                  <a:lnTo>
                    <a:pt x="21413" y="6546"/>
                  </a:lnTo>
                  <a:lnTo>
                    <a:pt x="10917" y="9132"/>
                  </a:lnTo>
                  <a:lnTo>
                    <a:pt x="0" y="9515"/>
                  </a:lnTo>
                  <a:lnTo>
                    <a:pt x="4747" y="14578"/>
                  </a:lnTo>
                  <a:lnTo>
                    <a:pt x="9979" y="17063"/>
                  </a:lnTo>
                  <a:lnTo>
                    <a:pt x="45080" y="19027"/>
                  </a:lnTo>
                  <a:lnTo>
                    <a:pt x="61142" y="20101"/>
                  </a:lnTo>
                  <a:lnTo>
                    <a:pt x="92178" y="29371"/>
                  </a:lnTo>
                  <a:lnTo>
                    <a:pt x="104335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SMARTInkShape-1764"/>
            <p:cNvSpPr/>
            <p:nvPr>
              <p:custDataLst>
                <p:tags r:id="rId18"/>
              </p:custDataLst>
            </p:nvPr>
          </p:nvSpPr>
          <p:spPr>
            <a:xfrm>
              <a:off x="7715379" y="3591171"/>
              <a:ext cx="123682" cy="224208"/>
            </a:xfrm>
            <a:custGeom>
              <a:avLst/>
              <a:gdLst/>
              <a:ahLst/>
              <a:cxnLst/>
              <a:rect l="0" t="0" r="0" b="0"/>
              <a:pathLst>
                <a:path w="123682" h="224208">
                  <a:moveTo>
                    <a:pt x="47496" y="56904"/>
                  </a:moveTo>
                  <a:lnTo>
                    <a:pt x="47496" y="56904"/>
                  </a:lnTo>
                  <a:lnTo>
                    <a:pt x="52552" y="46791"/>
                  </a:lnTo>
                  <a:lnTo>
                    <a:pt x="55101" y="43812"/>
                  </a:lnTo>
                  <a:lnTo>
                    <a:pt x="69886" y="33582"/>
                  </a:lnTo>
                  <a:lnTo>
                    <a:pt x="73322" y="27841"/>
                  </a:lnTo>
                  <a:lnTo>
                    <a:pt x="75528" y="20590"/>
                  </a:lnTo>
                  <a:lnTo>
                    <a:pt x="76057" y="585"/>
                  </a:lnTo>
                  <a:lnTo>
                    <a:pt x="71010" y="0"/>
                  </a:lnTo>
                  <a:lnTo>
                    <a:pt x="69523" y="976"/>
                  </a:lnTo>
                  <a:lnTo>
                    <a:pt x="68530" y="2686"/>
                  </a:lnTo>
                  <a:lnTo>
                    <a:pt x="67869" y="4884"/>
                  </a:lnTo>
                  <a:lnTo>
                    <a:pt x="66370" y="6349"/>
                  </a:lnTo>
                  <a:lnTo>
                    <a:pt x="61881" y="7977"/>
                  </a:lnTo>
                  <a:lnTo>
                    <a:pt x="60262" y="9469"/>
                  </a:lnTo>
                  <a:lnTo>
                    <a:pt x="49672" y="28526"/>
                  </a:lnTo>
                  <a:lnTo>
                    <a:pt x="42869" y="46124"/>
                  </a:lnTo>
                  <a:lnTo>
                    <a:pt x="31078" y="65846"/>
                  </a:lnTo>
                  <a:lnTo>
                    <a:pt x="28557" y="72520"/>
                  </a:lnTo>
                  <a:lnTo>
                    <a:pt x="12040" y="94989"/>
                  </a:lnTo>
                  <a:lnTo>
                    <a:pt x="11159" y="98169"/>
                  </a:lnTo>
                  <a:lnTo>
                    <a:pt x="9513" y="100289"/>
                  </a:lnTo>
                  <a:lnTo>
                    <a:pt x="1349" y="103971"/>
                  </a:lnTo>
                  <a:lnTo>
                    <a:pt x="528" y="107103"/>
                  </a:lnTo>
                  <a:lnTo>
                    <a:pt x="0" y="112681"/>
                  </a:lnTo>
                  <a:lnTo>
                    <a:pt x="8084" y="105733"/>
                  </a:lnTo>
                  <a:lnTo>
                    <a:pt x="14065" y="99829"/>
                  </a:lnTo>
                  <a:lnTo>
                    <a:pt x="19585" y="97148"/>
                  </a:lnTo>
                  <a:lnTo>
                    <a:pt x="44347" y="94029"/>
                  </a:lnTo>
                  <a:lnTo>
                    <a:pt x="57026" y="87482"/>
                  </a:lnTo>
                  <a:lnTo>
                    <a:pt x="99504" y="85489"/>
                  </a:lnTo>
                  <a:lnTo>
                    <a:pt x="105182" y="88306"/>
                  </a:lnTo>
                  <a:lnTo>
                    <a:pt x="121846" y="102812"/>
                  </a:lnTo>
                  <a:lnTo>
                    <a:pt x="122874" y="106588"/>
                  </a:lnTo>
                  <a:lnTo>
                    <a:pt x="123681" y="136315"/>
                  </a:lnTo>
                  <a:lnTo>
                    <a:pt x="120867" y="142645"/>
                  </a:lnTo>
                  <a:lnTo>
                    <a:pt x="97870" y="171204"/>
                  </a:lnTo>
                  <a:lnTo>
                    <a:pt x="95285" y="177554"/>
                  </a:lnTo>
                  <a:lnTo>
                    <a:pt x="90607" y="183904"/>
                  </a:lnTo>
                  <a:lnTo>
                    <a:pt x="50910" y="214596"/>
                  </a:lnTo>
                  <a:lnTo>
                    <a:pt x="38188" y="219515"/>
                  </a:lnTo>
                  <a:lnTo>
                    <a:pt x="33481" y="223720"/>
                  </a:lnTo>
                  <a:lnTo>
                    <a:pt x="31803" y="224207"/>
                  </a:lnTo>
                  <a:lnTo>
                    <a:pt x="30684" y="223473"/>
                  </a:lnTo>
                  <a:lnTo>
                    <a:pt x="28577" y="219101"/>
                  </a:lnTo>
                  <a:lnTo>
                    <a:pt x="35018" y="211278"/>
                  </a:lnTo>
                  <a:lnTo>
                    <a:pt x="38155" y="202598"/>
                  </a:lnTo>
                  <a:lnTo>
                    <a:pt x="47496" y="19025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SMARTInkShape-1765"/>
            <p:cNvSpPr/>
            <p:nvPr>
              <p:custDataLst>
                <p:tags r:id="rId19"/>
              </p:custDataLst>
            </p:nvPr>
          </p:nvSpPr>
          <p:spPr>
            <a:xfrm>
              <a:off x="8191631" y="3095660"/>
              <a:ext cx="113737" cy="171286"/>
            </a:xfrm>
            <a:custGeom>
              <a:avLst/>
              <a:gdLst/>
              <a:ahLst/>
              <a:cxnLst/>
              <a:rect l="0" t="0" r="0" b="0"/>
              <a:pathLst>
                <a:path w="113737" h="171286">
                  <a:moveTo>
                    <a:pt x="28444" y="38065"/>
                  </a:moveTo>
                  <a:lnTo>
                    <a:pt x="28444" y="38065"/>
                  </a:lnTo>
                  <a:lnTo>
                    <a:pt x="28444" y="85"/>
                  </a:lnTo>
                  <a:lnTo>
                    <a:pt x="33500" y="0"/>
                  </a:lnTo>
                  <a:lnTo>
                    <a:pt x="34991" y="1047"/>
                  </a:lnTo>
                  <a:lnTo>
                    <a:pt x="35984" y="2803"/>
                  </a:lnTo>
                  <a:lnTo>
                    <a:pt x="36645" y="5032"/>
                  </a:lnTo>
                  <a:lnTo>
                    <a:pt x="38146" y="6518"/>
                  </a:lnTo>
                  <a:lnTo>
                    <a:pt x="46053" y="9099"/>
                  </a:lnTo>
                  <a:lnTo>
                    <a:pt x="52124" y="9374"/>
                  </a:lnTo>
                  <a:lnTo>
                    <a:pt x="57665" y="12261"/>
                  </a:lnTo>
                  <a:lnTo>
                    <a:pt x="63657" y="16013"/>
                  </a:lnTo>
                  <a:lnTo>
                    <a:pt x="74037" y="18126"/>
                  </a:lnTo>
                  <a:lnTo>
                    <a:pt x="84338" y="18619"/>
                  </a:lnTo>
                  <a:lnTo>
                    <a:pt x="87931" y="19810"/>
                  </a:lnTo>
                  <a:lnTo>
                    <a:pt x="90328" y="21661"/>
                  </a:lnTo>
                  <a:lnTo>
                    <a:pt x="91925" y="23954"/>
                  </a:lnTo>
                  <a:lnTo>
                    <a:pt x="94049" y="25483"/>
                  </a:lnTo>
                  <a:lnTo>
                    <a:pt x="103039" y="28138"/>
                  </a:lnTo>
                  <a:lnTo>
                    <a:pt x="109225" y="28421"/>
                  </a:lnTo>
                  <a:lnTo>
                    <a:pt x="110872" y="29519"/>
                  </a:lnTo>
                  <a:lnTo>
                    <a:pt x="111971" y="31309"/>
                  </a:lnTo>
                  <a:lnTo>
                    <a:pt x="113736" y="36731"/>
                  </a:lnTo>
                  <a:lnTo>
                    <a:pt x="104444" y="47688"/>
                  </a:lnTo>
                  <a:lnTo>
                    <a:pt x="57014" y="95220"/>
                  </a:lnTo>
                  <a:lnTo>
                    <a:pt x="44671" y="104742"/>
                  </a:lnTo>
                  <a:lnTo>
                    <a:pt x="19507" y="123790"/>
                  </a:lnTo>
                  <a:lnTo>
                    <a:pt x="13888" y="130140"/>
                  </a:lnTo>
                  <a:lnTo>
                    <a:pt x="11392" y="136490"/>
                  </a:lnTo>
                  <a:lnTo>
                    <a:pt x="9668" y="138607"/>
                  </a:lnTo>
                  <a:lnTo>
                    <a:pt x="3242" y="142644"/>
                  </a:lnTo>
                  <a:lnTo>
                    <a:pt x="1368" y="147339"/>
                  </a:lnTo>
                  <a:lnTo>
                    <a:pt x="0" y="160125"/>
                  </a:lnTo>
                  <a:lnTo>
                    <a:pt x="4966" y="166423"/>
                  </a:lnTo>
                  <a:lnTo>
                    <a:pt x="10247" y="169197"/>
                  </a:lnTo>
                  <a:lnTo>
                    <a:pt x="28518" y="171220"/>
                  </a:lnTo>
                  <a:lnTo>
                    <a:pt x="31669" y="171285"/>
                  </a:lnTo>
                  <a:lnTo>
                    <a:pt x="37991" y="168535"/>
                  </a:lnTo>
                  <a:lnTo>
                    <a:pt x="44328" y="164844"/>
                  </a:lnTo>
                  <a:lnTo>
                    <a:pt x="54905" y="162765"/>
                  </a:lnTo>
                  <a:lnTo>
                    <a:pt x="70974" y="161091"/>
                  </a:lnTo>
                  <a:lnTo>
                    <a:pt x="95119" y="1523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SMARTInkShape-1766"/>
            <p:cNvSpPr/>
            <p:nvPr>
              <p:custDataLst>
                <p:tags r:id="rId20"/>
              </p:custDataLst>
            </p:nvPr>
          </p:nvSpPr>
          <p:spPr>
            <a:xfrm>
              <a:off x="7843432" y="3095660"/>
              <a:ext cx="119469" cy="217155"/>
            </a:xfrm>
            <a:custGeom>
              <a:avLst/>
              <a:gdLst/>
              <a:ahLst/>
              <a:cxnLst/>
              <a:rect l="0" t="0" r="0" b="0"/>
              <a:pathLst>
                <a:path w="119469" h="217155">
                  <a:moveTo>
                    <a:pt x="109943" y="19015"/>
                  </a:moveTo>
                  <a:lnTo>
                    <a:pt x="109943" y="19015"/>
                  </a:lnTo>
                  <a:lnTo>
                    <a:pt x="119077" y="9882"/>
                  </a:lnTo>
                  <a:lnTo>
                    <a:pt x="119467" y="0"/>
                  </a:lnTo>
                  <a:lnTo>
                    <a:pt x="119468" y="5032"/>
                  </a:lnTo>
                  <a:lnTo>
                    <a:pt x="118410" y="6518"/>
                  </a:lnTo>
                  <a:lnTo>
                    <a:pt x="116646" y="7509"/>
                  </a:lnTo>
                  <a:lnTo>
                    <a:pt x="114412" y="8169"/>
                  </a:lnTo>
                  <a:lnTo>
                    <a:pt x="112921" y="10726"/>
                  </a:lnTo>
                  <a:lnTo>
                    <a:pt x="109767" y="23379"/>
                  </a:lnTo>
                  <a:lnTo>
                    <a:pt x="84455" y="70135"/>
                  </a:lnTo>
                  <a:lnTo>
                    <a:pt x="59491" y="114284"/>
                  </a:lnTo>
                  <a:lnTo>
                    <a:pt x="25903" y="158716"/>
                  </a:lnTo>
                  <a:lnTo>
                    <a:pt x="19676" y="168593"/>
                  </a:lnTo>
                  <a:lnTo>
                    <a:pt x="15849" y="176511"/>
                  </a:lnTo>
                  <a:lnTo>
                    <a:pt x="8802" y="186918"/>
                  </a:lnTo>
                  <a:lnTo>
                    <a:pt x="5187" y="196705"/>
                  </a:lnTo>
                  <a:lnTo>
                    <a:pt x="591" y="203116"/>
                  </a:lnTo>
                  <a:lnTo>
                    <a:pt x="0" y="206307"/>
                  </a:lnTo>
                  <a:lnTo>
                    <a:pt x="664" y="209493"/>
                  </a:lnTo>
                  <a:lnTo>
                    <a:pt x="4279" y="217154"/>
                  </a:lnTo>
                  <a:lnTo>
                    <a:pt x="5633" y="216724"/>
                  </a:lnTo>
                  <a:lnTo>
                    <a:pt x="12596" y="212121"/>
                  </a:lnTo>
                  <a:lnTo>
                    <a:pt x="24218" y="2095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SMARTInkShape-1767"/>
            <p:cNvSpPr/>
            <p:nvPr>
              <p:custDataLst>
                <p:tags r:id="rId21"/>
              </p:custDataLst>
            </p:nvPr>
          </p:nvSpPr>
          <p:spPr>
            <a:xfrm>
              <a:off x="8296716" y="3143289"/>
              <a:ext cx="160112" cy="142430"/>
            </a:xfrm>
            <a:custGeom>
              <a:avLst/>
              <a:gdLst/>
              <a:ahLst/>
              <a:cxnLst/>
              <a:rect l="0" t="0" r="0" b="0"/>
              <a:pathLst>
                <a:path w="160112" h="142430">
                  <a:moveTo>
                    <a:pt x="66234" y="76161"/>
                  </a:moveTo>
                  <a:lnTo>
                    <a:pt x="66234" y="76161"/>
                  </a:lnTo>
                  <a:lnTo>
                    <a:pt x="66234" y="62904"/>
                  </a:lnTo>
                  <a:lnTo>
                    <a:pt x="67292" y="60973"/>
                  </a:lnTo>
                  <a:lnTo>
                    <a:pt x="69057" y="59685"/>
                  </a:lnTo>
                  <a:lnTo>
                    <a:pt x="71290" y="58827"/>
                  </a:lnTo>
                  <a:lnTo>
                    <a:pt x="72780" y="57197"/>
                  </a:lnTo>
                  <a:lnTo>
                    <a:pt x="75368" y="49061"/>
                  </a:lnTo>
                  <a:lnTo>
                    <a:pt x="75749" y="30291"/>
                  </a:lnTo>
                  <a:lnTo>
                    <a:pt x="74693" y="29706"/>
                  </a:lnTo>
                  <a:lnTo>
                    <a:pt x="70700" y="29056"/>
                  </a:lnTo>
                  <a:lnTo>
                    <a:pt x="69211" y="29941"/>
                  </a:lnTo>
                  <a:lnTo>
                    <a:pt x="68219" y="31589"/>
                  </a:lnTo>
                  <a:lnTo>
                    <a:pt x="67557" y="33747"/>
                  </a:lnTo>
                  <a:lnTo>
                    <a:pt x="66057" y="35184"/>
                  </a:lnTo>
                  <a:lnTo>
                    <a:pt x="61569" y="36783"/>
                  </a:lnTo>
                  <a:lnTo>
                    <a:pt x="59950" y="38267"/>
                  </a:lnTo>
                  <a:lnTo>
                    <a:pt x="52079" y="51206"/>
                  </a:lnTo>
                  <a:lnTo>
                    <a:pt x="46538" y="54487"/>
                  </a:lnTo>
                  <a:lnTo>
                    <a:pt x="43577" y="55362"/>
                  </a:lnTo>
                  <a:lnTo>
                    <a:pt x="37468" y="61978"/>
                  </a:lnTo>
                  <a:lnTo>
                    <a:pt x="11902" y="95090"/>
                  </a:lnTo>
                  <a:lnTo>
                    <a:pt x="9279" y="101507"/>
                  </a:lnTo>
                  <a:lnTo>
                    <a:pt x="2908" y="111070"/>
                  </a:lnTo>
                  <a:lnTo>
                    <a:pt x="550" y="120607"/>
                  </a:lnTo>
                  <a:lnTo>
                    <a:pt x="0" y="126959"/>
                  </a:lnTo>
                  <a:lnTo>
                    <a:pt x="912" y="129076"/>
                  </a:lnTo>
                  <a:lnTo>
                    <a:pt x="2577" y="130488"/>
                  </a:lnTo>
                  <a:lnTo>
                    <a:pt x="7800" y="132753"/>
                  </a:lnTo>
                  <a:lnTo>
                    <a:pt x="16435" y="139747"/>
                  </a:lnTo>
                  <a:lnTo>
                    <a:pt x="25255" y="141921"/>
                  </a:lnTo>
                  <a:lnTo>
                    <a:pt x="31441" y="142429"/>
                  </a:lnTo>
                  <a:lnTo>
                    <a:pt x="73189" y="131062"/>
                  </a:lnTo>
                  <a:lnTo>
                    <a:pt x="92354" y="118198"/>
                  </a:lnTo>
                  <a:lnTo>
                    <a:pt x="111807" y="112217"/>
                  </a:lnTo>
                  <a:lnTo>
                    <a:pt x="126154" y="101157"/>
                  </a:lnTo>
                  <a:lnTo>
                    <a:pt x="147703" y="70670"/>
                  </a:lnTo>
                  <a:lnTo>
                    <a:pt x="150698" y="60540"/>
                  </a:lnTo>
                  <a:lnTo>
                    <a:pt x="152643" y="49778"/>
                  </a:lnTo>
                  <a:lnTo>
                    <a:pt x="160111" y="26695"/>
                  </a:lnTo>
                  <a:lnTo>
                    <a:pt x="159511" y="23075"/>
                  </a:lnTo>
                  <a:lnTo>
                    <a:pt x="153163" y="11485"/>
                  </a:lnTo>
                  <a:lnTo>
                    <a:pt x="147259" y="5022"/>
                  </a:lnTo>
                  <a:lnTo>
                    <a:pt x="141757" y="2210"/>
                  </a:lnTo>
                  <a:lnTo>
                    <a:pt x="128040" y="158"/>
                  </a:lnTo>
                  <a:lnTo>
                    <a:pt x="111603" y="0"/>
                  </a:lnTo>
                  <a:lnTo>
                    <a:pt x="96376" y="5029"/>
                  </a:lnTo>
                  <a:lnTo>
                    <a:pt x="79871" y="16210"/>
                  </a:lnTo>
                  <a:lnTo>
                    <a:pt x="42483" y="47592"/>
                  </a:lnTo>
                  <a:lnTo>
                    <a:pt x="29204" y="75083"/>
                  </a:lnTo>
                  <a:lnTo>
                    <a:pt x="28609" y="80268"/>
                  </a:lnTo>
                  <a:lnTo>
                    <a:pt x="29511" y="82074"/>
                  </a:lnTo>
                  <a:lnTo>
                    <a:pt x="31169" y="83278"/>
                  </a:lnTo>
                  <a:lnTo>
                    <a:pt x="37659" y="856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SMARTInkShape-1768"/>
            <p:cNvSpPr/>
            <p:nvPr>
              <p:custDataLst>
                <p:tags r:id="rId22"/>
              </p:custDataLst>
            </p:nvPr>
          </p:nvSpPr>
          <p:spPr>
            <a:xfrm>
              <a:off x="7592914" y="3590935"/>
              <a:ext cx="131862" cy="180800"/>
            </a:xfrm>
            <a:custGeom>
              <a:avLst/>
              <a:gdLst/>
              <a:ahLst/>
              <a:cxnLst/>
              <a:rect l="0" t="0" r="0" b="0"/>
              <a:pathLst>
                <a:path w="131862" h="180800">
                  <a:moveTo>
                    <a:pt x="131861" y="9515"/>
                  </a:moveTo>
                  <a:lnTo>
                    <a:pt x="131861" y="9515"/>
                  </a:lnTo>
                  <a:lnTo>
                    <a:pt x="131861" y="1314"/>
                  </a:lnTo>
                  <a:lnTo>
                    <a:pt x="130803" y="873"/>
                  </a:lnTo>
                  <a:lnTo>
                    <a:pt x="122451" y="0"/>
                  </a:lnTo>
                  <a:lnTo>
                    <a:pt x="122370" y="5050"/>
                  </a:lnTo>
                  <a:lnTo>
                    <a:pt x="121300" y="6538"/>
                  </a:lnTo>
                  <a:lnTo>
                    <a:pt x="109082" y="14179"/>
                  </a:lnTo>
                  <a:lnTo>
                    <a:pt x="105862" y="19702"/>
                  </a:lnTo>
                  <a:lnTo>
                    <a:pt x="103373" y="25684"/>
                  </a:lnTo>
                  <a:lnTo>
                    <a:pt x="76747" y="70219"/>
                  </a:lnTo>
                  <a:lnTo>
                    <a:pt x="43350" y="112454"/>
                  </a:lnTo>
                  <a:lnTo>
                    <a:pt x="17577" y="151606"/>
                  </a:lnTo>
                  <a:lnTo>
                    <a:pt x="12277" y="158392"/>
                  </a:lnTo>
                  <a:lnTo>
                    <a:pt x="6052" y="171371"/>
                  </a:lnTo>
                  <a:lnTo>
                    <a:pt x="0" y="179070"/>
                  </a:lnTo>
                  <a:lnTo>
                    <a:pt x="563" y="179702"/>
                  </a:lnTo>
                  <a:lnTo>
                    <a:pt x="6410" y="180591"/>
                  </a:lnTo>
                  <a:lnTo>
                    <a:pt x="11899" y="180799"/>
                  </a:lnTo>
                  <a:lnTo>
                    <a:pt x="17867" y="178069"/>
                  </a:lnTo>
                  <a:lnTo>
                    <a:pt x="27086" y="1714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SMARTInkShape-1769"/>
            <p:cNvSpPr/>
            <p:nvPr>
              <p:custDataLst>
                <p:tags r:id="rId23"/>
              </p:custDataLst>
            </p:nvPr>
          </p:nvSpPr>
          <p:spPr>
            <a:xfrm>
              <a:off x="6567164" y="3419478"/>
              <a:ext cx="167012" cy="228433"/>
            </a:xfrm>
            <a:custGeom>
              <a:avLst/>
              <a:gdLst/>
              <a:ahLst/>
              <a:cxnLst/>
              <a:rect l="0" t="0" r="0" b="0"/>
              <a:pathLst>
                <a:path w="167012" h="228433">
                  <a:moveTo>
                    <a:pt x="5086" y="114297"/>
                  </a:moveTo>
                  <a:lnTo>
                    <a:pt x="5086" y="114297"/>
                  </a:lnTo>
                  <a:lnTo>
                    <a:pt x="11631" y="99089"/>
                  </a:lnTo>
                  <a:lnTo>
                    <a:pt x="24234" y="51986"/>
                  </a:lnTo>
                  <a:lnTo>
                    <a:pt x="31485" y="38332"/>
                  </a:lnTo>
                  <a:lnTo>
                    <a:pt x="33658" y="9963"/>
                  </a:lnTo>
                  <a:lnTo>
                    <a:pt x="42793" y="401"/>
                  </a:lnTo>
                  <a:lnTo>
                    <a:pt x="65849" y="0"/>
                  </a:lnTo>
                  <a:lnTo>
                    <a:pt x="107491" y="9261"/>
                  </a:lnTo>
                  <a:lnTo>
                    <a:pt x="130729" y="9488"/>
                  </a:lnTo>
                  <a:lnTo>
                    <a:pt x="137833" y="12329"/>
                  </a:lnTo>
                  <a:lnTo>
                    <a:pt x="144518" y="16061"/>
                  </a:lnTo>
                  <a:lnTo>
                    <a:pt x="154232" y="19221"/>
                  </a:lnTo>
                  <a:lnTo>
                    <a:pt x="165119" y="27131"/>
                  </a:lnTo>
                  <a:lnTo>
                    <a:pt x="166170" y="30754"/>
                  </a:lnTo>
                  <a:lnTo>
                    <a:pt x="166450" y="33202"/>
                  </a:lnTo>
                  <a:lnTo>
                    <a:pt x="163939" y="38743"/>
                  </a:lnTo>
                  <a:lnTo>
                    <a:pt x="135208" y="69858"/>
                  </a:lnTo>
                  <a:lnTo>
                    <a:pt x="90561" y="102786"/>
                  </a:lnTo>
                  <a:lnTo>
                    <a:pt x="48644" y="136640"/>
                  </a:lnTo>
                  <a:lnTo>
                    <a:pt x="31280" y="149375"/>
                  </a:lnTo>
                  <a:lnTo>
                    <a:pt x="9668" y="176835"/>
                  </a:lnTo>
                  <a:lnTo>
                    <a:pt x="3169" y="190307"/>
                  </a:lnTo>
                  <a:lnTo>
                    <a:pt x="633" y="193545"/>
                  </a:lnTo>
                  <a:lnTo>
                    <a:pt x="0" y="196763"/>
                  </a:lnTo>
                  <a:lnTo>
                    <a:pt x="637" y="199966"/>
                  </a:lnTo>
                  <a:lnTo>
                    <a:pt x="3109" y="206347"/>
                  </a:lnTo>
                  <a:lnTo>
                    <a:pt x="5558" y="215890"/>
                  </a:lnTo>
                  <a:lnTo>
                    <a:pt x="9882" y="222244"/>
                  </a:lnTo>
                  <a:lnTo>
                    <a:pt x="18153" y="225773"/>
                  </a:lnTo>
                  <a:lnTo>
                    <a:pt x="59268" y="228432"/>
                  </a:lnTo>
                  <a:lnTo>
                    <a:pt x="69030" y="225701"/>
                  </a:lnTo>
                  <a:lnTo>
                    <a:pt x="73115" y="223491"/>
                  </a:lnTo>
                  <a:lnTo>
                    <a:pt x="115285" y="214403"/>
                  </a:lnTo>
                  <a:lnTo>
                    <a:pt x="167011" y="2000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SMARTInkShape-1770"/>
            <p:cNvSpPr/>
            <p:nvPr>
              <p:custDataLst>
                <p:tags r:id="rId24"/>
              </p:custDataLst>
            </p:nvPr>
          </p:nvSpPr>
          <p:spPr>
            <a:xfrm>
              <a:off x="6524663" y="3381813"/>
              <a:ext cx="95213" cy="275728"/>
            </a:xfrm>
            <a:custGeom>
              <a:avLst/>
              <a:gdLst/>
              <a:ahLst/>
              <a:cxnLst/>
              <a:rect l="0" t="0" r="0" b="0"/>
              <a:pathLst>
                <a:path w="95213" h="275728">
                  <a:moveTo>
                    <a:pt x="76162" y="66237"/>
                  </a:moveTo>
                  <a:lnTo>
                    <a:pt x="76162" y="66237"/>
                  </a:lnTo>
                  <a:lnTo>
                    <a:pt x="83700" y="48337"/>
                  </a:lnTo>
                  <a:lnTo>
                    <a:pt x="84362" y="44778"/>
                  </a:lnTo>
                  <a:lnTo>
                    <a:pt x="87920" y="38003"/>
                  </a:lnTo>
                  <a:lnTo>
                    <a:pt x="93772" y="30086"/>
                  </a:lnTo>
                  <a:lnTo>
                    <a:pt x="94928" y="20917"/>
                  </a:lnTo>
                  <a:lnTo>
                    <a:pt x="95211" y="0"/>
                  </a:lnTo>
                  <a:lnTo>
                    <a:pt x="95212" y="7801"/>
                  </a:lnTo>
                  <a:lnTo>
                    <a:pt x="88667" y="16437"/>
                  </a:lnTo>
                  <a:lnTo>
                    <a:pt x="87012" y="22232"/>
                  </a:lnTo>
                  <a:lnTo>
                    <a:pt x="83039" y="48082"/>
                  </a:lnTo>
                  <a:lnTo>
                    <a:pt x="68827" y="90438"/>
                  </a:lnTo>
                  <a:lnTo>
                    <a:pt x="59739" y="121582"/>
                  </a:lnTo>
                  <a:lnTo>
                    <a:pt x="55068" y="141903"/>
                  </a:lnTo>
                  <a:lnTo>
                    <a:pt x="37883" y="183312"/>
                  </a:lnTo>
                  <a:lnTo>
                    <a:pt x="28484" y="204290"/>
                  </a:lnTo>
                  <a:lnTo>
                    <a:pt x="13713" y="230898"/>
                  </a:lnTo>
                  <a:lnTo>
                    <a:pt x="0" y="275584"/>
                  </a:lnTo>
                  <a:lnTo>
                    <a:pt x="5031" y="275727"/>
                  </a:lnTo>
                  <a:lnTo>
                    <a:pt x="6516" y="274689"/>
                  </a:lnTo>
                  <a:lnTo>
                    <a:pt x="7507" y="272938"/>
                  </a:lnTo>
                  <a:lnTo>
                    <a:pt x="8167" y="270713"/>
                  </a:lnTo>
                  <a:lnTo>
                    <a:pt x="24598" y="243730"/>
                  </a:lnTo>
                  <a:lnTo>
                    <a:pt x="28537" y="2281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SMARTInkShape-1771"/>
            <p:cNvSpPr/>
            <p:nvPr>
              <p:custDataLst>
                <p:tags r:id="rId25"/>
              </p:custDataLst>
            </p:nvPr>
          </p:nvSpPr>
          <p:spPr>
            <a:xfrm>
              <a:off x="6706936" y="3581410"/>
              <a:ext cx="141540" cy="151950"/>
            </a:xfrm>
            <a:custGeom>
              <a:avLst/>
              <a:gdLst/>
              <a:ahLst/>
              <a:cxnLst/>
              <a:rect l="0" t="0" r="0" b="0"/>
              <a:pathLst>
                <a:path w="141540" h="151950">
                  <a:moveTo>
                    <a:pt x="46289" y="28565"/>
                  </a:moveTo>
                  <a:lnTo>
                    <a:pt x="46289" y="28565"/>
                  </a:lnTo>
                  <a:lnTo>
                    <a:pt x="41233" y="28565"/>
                  </a:lnTo>
                  <a:lnTo>
                    <a:pt x="35928" y="25743"/>
                  </a:lnTo>
                  <a:lnTo>
                    <a:pt x="28956" y="20364"/>
                  </a:lnTo>
                  <a:lnTo>
                    <a:pt x="22691" y="19433"/>
                  </a:lnTo>
                  <a:lnTo>
                    <a:pt x="21032" y="18243"/>
                  </a:lnTo>
                  <a:lnTo>
                    <a:pt x="19926" y="16392"/>
                  </a:lnTo>
                  <a:lnTo>
                    <a:pt x="19188" y="14100"/>
                  </a:lnTo>
                  <a:lnTo>
                    <a:pt x="19755" y="12571"/>
                  </a:lnTo>
                  <a:lnTo>
                    <a:pt x="21191" y="11552"/>
                  </a:lnTo>
                  <a:lnTo>
                    <a:pt x="23207" y="10873"/>
                  </a:lnTo>
                  <a:lnTo>
                    <a:pt x="23493" y="10420"/>
                  </a:lnTo>
                  <a:lnTo>
                    <a:pt x="18684" y="9634"/>
                  </a:lnTo>
                  <a:lnTo>
                    <a:pt x="17799" y="1324"/>
                  </a:lnTo>
                  <a:lnTo>
                    <a:pt x="18829" y="879"/>
                  </a:lnTo>
                  <a:lnTo>
                    <a:pt x="49514" y="0"/>
                  </a:lnTo>
                  <a:lnTo>
                    <a:pt x="55836" y="2817"/>
                  </a:lnTo>
                  <a:lnTo>
                    <a:pt x="59004" y="5050"/>
                  </a:lnTo>
                  <a:lnTo>
                    <a:pt x="62174" y="5480"/>
                  </a:lnTo>
                  <a:lnTo>
                    <a:pt x="95766" y="266"/>
                  </a:lnTo>
                  <a:lnTo>
                    <a:pt x="102851" y="2935"/>
                  </a:lnTo>
                  <a:lnTo>
                    <a:pt x="109528" y="6590"/>
                  </a:lnTo>
                  <a:lnTo>
                    <a:pt x="120574" y="9130"/>
                  </a:lnTo>
                  <a:lnTo>
                    <a:pt x="130522" y="17682"/>
                  </a:lnTo>
                  <a:lnTo>
                    <a:pt x="131350" y="21259"/>
                  </a:lnTo>
                  <a:lnTo>
                    <a:pt x="131883" y="32178"/>
                  </a:lnTo>
                  <a:lnTo>
                    <a:pt x="129134" y="38285"/>
                  </a:lnTo>
                  <a:lnTo>
                    <a:pt x="100214" y="84033"/>
                  </a:lnTo>
                  <a:lnTo>
                    <a:pt x="81210" y="107513"/>
                  </a:lnTo>
                  <a:lnTo>
                    <a:pt x="40200" y="138624"/>
                  </a:lnTo>
                  <a:lnTo>
                    <a:pt x="33704" y="140980"/>
                  </a:lnTo>
                  <a:lnTo>
                    <a:pt x="31550" y="142667"/>
                  </a:lnTo>
                  <a:lnTo>
                    <a:pt x="27458" y="149039"/>
                  </a:lnTo>
                  <a:lnTo>
                    <a:pt x="19206" y="151949"/>
                  </a:lnTo>
                  <a:lnTo>
                    <a:pt x="18709" y="151037"/>
                  </a:lnTo>
                  <a:lnTo>
                    <a:pt x="17752" y="138189"/>
                  </a:lnTo>
                  <a:lnTo>
                    <a:pt x="18798" y="136573"/>
                  </a:lnTo>
                  <a:lnTo>
                    <a:pt x="20553" y="135495"/>
                  </a:lnTo>
                  <a:lnTo>
                    <a:pt x="22783" y="134777"/>
                  </a:lnTo>
                  <a:lnTo>
                    <a:pt x="24268" y="133240"/>
                  </a:lnTo>
                  <a:lnTo>
                    <a:pt x="29475" y="123168"/>
                  </a:lnTo>
                  <a:lnTo>
                    <a:pt x="33525" y="117177"/>
                  </a:lnTo>
                  <a:lnTo>
                    <a:pt x="35804" y="107855"/>
                  </a:lnTo>
                  <a:lnTo>
                    <a:pt x="36727" y="90738"/>
                  </a:lnTo>
                  <a:lnTo>
                    <a:pt x="35681" y="89063"/>
                  </a:lnTo>
                  <a:lnTo>
                    <a:pt x="33925" y="87947"/>
                  </a:lnTo>
                  <a:lnTo>
                    <a:pt x="31697" y="87203"/>
                  </a:lnTo>
                  <a:lnTo>
                    <a:pt x="30211" y="85649"/>
                  </a:lnTo>
                  <a:lnTo>
                    <a:pt x="28560" y="81099"/>
                  </a:lnTo>
                  <a:lnTo>
                    <a:pt x="27061" y="79463"/>
                  </a:lnTo>
                  <a:lnTo>
                    <a:pt x="17616" y="75419"/>
                  </a:lnTo>
                  <a:lnTo>
                    <a:pt x="8316" y="66785"/>
                  </a:lnTo>
                  <a:lnTo>
                    <a:pt x="0" y="66676"/>
                  </a:lnTo>
                  <a:lnTo>
                    <a:pt x="44362" y="66665"/>
                  </a:lnTo>
                  <a:lnTo>
                    <a:pt x="52841" y="65607"/>
                  </a:lnTo>
                  <a:lnTo>
                    <a:pt x="76602" y="58464"/>
                  </a:lnTo>
                  <a:lnTo>
                    <a:pt x="104086" y="54492"/>
                  </a:lnTo>
                  <a:lnTo>
                    <a:pt x="123911" y="48973"/>
                  </a:lnTo>
                  <a:lnTo>
                    <a:pt x="141539" y="476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SMARTInkShape-1772"/>
            <p:cNvSpPr/>
            <p:nvPr>
              <p:custDataLst>
                <p:tags r:id="rId26"/>
              </p:custDataLst>
            </p:nvPr>
          </p:nvSpPr>
          <p:spPr>
            <a:xfrm>
              <a:off x="7705842" y="3402467"/>
              <a:ext cx="685684" cy="36059"/>
            </a:xfrm>
            <a:custGeom>
              <a:avLst/>
              <a:gdLst/>
              <a:ahLst/>
              <a:cxnLst/>
              <a:rect l="0" t="0" r="0" b="0"/>
              <a:pathLst>
                <a:path w="685684" h="36059">
                  <a:moveTo>
                    <a:pt x="37983" y="36058"/>
                  </a:moveTo>
                  <a:lnTo>
                    <a:pt x="37983" y="36058"/>
                  </a:lnTo>
                  <a:lnTo>
                    <a:pt x="14304" y="36058"/>
                  </a:lnTo>
                  <a:lnTo>
                    <a:pt x="12671" y="35000"/>
                  </a:lnTo>
                  <a:lnTo>
                    <a:pt x="11584" y="33236"/>
                  </a:lnTo>
                  <a:lnTo>
                    <a:pt x="9535" y="26926"/>
                  </a:lnTo>
                  <a:lnTo>
                    <a:pt x="0" y="26536"/>
                  </a:lnTo>
                  <a:lnTo>
                    <a:pt x="24357" y="27591"/>
                  </a:lnTo>
                  <a:lnTo>
                    <a:pt x="35807" y="31590"/>
                  </a:lnTo>
                  <a:lnTo>
                    <a:pt x="50775" y="31250"/>
                  </a:lnTo>
                  <a:lnTo>
                    <a:pt x="96621" y="27154"/>
                  </a:lnTo>
                  <a:lnTo>
                    <a:pt x="132498" y="26717"/>
                  </a:lnTo>
                  <a:lnTo>
                    <a:pt x="176171" y="25529"/>
                  </a:lnTo>
                  <a:lnTo>
                    <a:pt x="222625" y="20003"/>
                  </a:lnTo>
                  <a:lnTo>
                    <a:pt x="254102" y="18339"/>
                  </a:lnTo>
                  <a:lnTo>
                    <a:pt x="288553" y="14778"/>
                  </a:lnTo>
                  <a:lnTo>
                    <a:pt x="323972" y="10725"/>
                  </a:lnTo>
                  <a:lnTo>
                    <a:pt x="357353" y="8924"/>
                  </a:lnTo>
                  <a:lnTo>
                    <a:pt x="392650" y="8123"/>
                  </a:lnTo>
                  <a:lnTo>
                    <a:pt x="428446" y="6709"/>
                  </a:lnTo>
                  <a:lnTo>
                    <a:pt x="461994" y="2553"/>
                  </a:lnTo>
                  <a:lnTo>
                    <a:pt x="494544" y="0"/>
                  </a:lnTo>
                  <a:lnTo>
                    <a:pt x="539797" y="1385"/>
                  </a:lnTo>
                  <a:lnTo>
                    <a:pt x="580016" y="5676"/>
                  </a:lnTo>
                  <a:lnTo>
                    <a:pt x="626475" y="7126"/>
                  </a:lnTo>
                  <a:lnTo>
                    <a:pt x="672246" y="7451"/>
                  </a:lnTo>
                  <a:lnTo>
                    <a:pt x="685683" y="74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1773"/>
            <p:cNvSpPr/>
            <p:nvPr>
              <p:custDataLst>
                <p:tags r:id="rId27"/>
              </p:custDataLst>
            </p:nvPr>
          </p:nvSpPr>
          <p:spPr>
            <a:xfrm>
              <a:off x="8500797" y="3133729"/>
              <a:ext cx="262204" cy="219072"/>
            </a:xfrm>
            <a:custGeom>
              <a:avLst/>
              <a:gdLst/>
              <a:ahLst/>
              <a:cxnLst/>
              <a:rect l="0" t="0" r="0" b="0"/>
              <a:pathLst>
                <a:path w="262204" h="219072">
                  <a:moveTo>
                    <a:pt x="52653" y="76196"/>
                  </a:moveTo>
                  <a:lnTo>
                    <a:pt x="52653" y="76196"/>
                  </a:lnTo>
                  <a:lnTo>
                    <a:pt x="69987" y="44673"/>
                  </a:lnTo>
                  <a:lnTo>
                    <a:pt x="71703" y="0"/>
                  </a:lnTo>
                  <a:lnTo>
                    <a:pt x="76759" y="5054"/>
                  </a:lnTo>
                  <a:lnTo>
                    <a:pt x="82064" y="7535"/>
                  </a:lnTo>
                  <a:lnTo>
                    <a:pt x="97213" y="10318"/>
                  </a:lnTo>
                  <a:lnTo>
                    <a:pt x="109825" y="17008"/>
                  </a:lnTo>
                  <a:lnTo>
                    <a:pt x="112993" y="17688"/>
                  </a:lnTo>
                  <a:lnTo>
                    <a:pt x="126739" y="25324"/>
                  </a:lnTo>
                  <a:lnTo>
                    <a:pt x="141750" y="28667"/>
                  </a:lnTo>
                  <a:lnTo>
                    <a:pt x="156840" y="35920"/>
                  </a:lnTo>
                  <a:lnTo>
                    <a:pt x="164955" y="37666"/>
                  </a:lnTo>
                  <a:lnTo>
                    <a:pt x="174980" y="46259"/>
                  </a:lnTo>
                  <a:lnTo>
                    <a:pt x="175811" y="49839"/>
                  </a:lnTo>
                  <a:lnTo>
                    <a:pt x="176034" y="52274"/>
                  </a:lnTo>
                  <a:lnTo>
                    <a:pt x="175123" y="53898"/>
                  </a:lnTo>
                  <a:lnTo>
                    <a:pt x="173460" y="54981"/>
                  </a:lnTo>
                  <a:lnTo>
                    <a:pt x="171290" y="55702"/>
                  </a:lnTo>
                  <a:lnTo>
                    <a:pt x="169845" y="57242"/>
                  </a:lnTo>
                  <a:lnTo>
                    <a:pt x="168237" y="61775"/>
                  </a:lnTo>
                  <a:lnTo>
                    <a:pt x="166751" y="63407"/>
                  </a:lnTo>
                  <a:lnTo>
                    <a:pt x="143178" y="72931"/>
                  </a:lnTo>
                  <a:lnTo>
                    <a:pt x="106492" y="83514"/>
                  </a:lnTo>
                  <a:lnTo>
                    <a:pt x="62169" y="104828"/>
                  </a:lnTo>
                  <a:lnTo>
                    <a:pt x="45947" y="111491"/>
                  </a:lnTo>
                  <a:lnTo>
                    <a:pt x="25929" y="118798"/>
                  </a:lnTo>
                  <a:lnTo>
                    <a:pt x="12867" y="127389"/>
                  </a:lnTo>
                  <a:lnTo>
                    <a:pt x="8512" y="133521"/>
                  </a:lnTo>
                  <a:lnTo>
                    <a:pt x="5519" y="139774"/>
                  </a:lnTo>
                  <a:lnTo>
                    <a:pt x="660" y="146080"/>
                  </a:lnTo>
                  <a:lnTo>
                    <a:pt x="0" y="149244"/>
                  </a:lnTo>
                  <a:lnTo>
                    <a:pt x="617" y="152411"/>
                  </a:lnTo>
                  <a:lnTo>
                    <a:pt x="3068" y="158753"/>
                  </a:lnTo>
                  <a:lnTo>
                    <a:pt x="4156" y="165099"/>
                  </a:lnTo>
                  <a:lnTo>
                    <a:pt x="6564" y="167215"/>
                  </a:lnTo>
                  <a:lnTo>
                    <a:pt x="22814" y="173432"/>
                  </a:lnTo>
                  <a:lnTo>
                    <a:pt x="26410" y="175945"/>
                  </a:lnTo>
                  <a:lnTo>
                    <a:pt x="71918" y="188314"/>
                  </a:lnTo>
                  <a:lnTo>
                    <a:pt x="117361" y="197843"/>
                  </a:lnTo>
                  <a:lnTo>
                    <a:pt x="164795" y="202652"/>
                  </a:lnTo>
                  <a:lnTo>
                    <a:pt x="188186" y="207503"/>
                  </a:lnTo>
                  <a:lnTo>
                    <a:pt x="235805" y="212189"/>
                  </a:lnTo>
                  <a:lnTo>
                    <a:pt x="262203" y="21907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SMARTInkShape-1774"/>
            <p:cNvSpPr/>
            <p:nvPr>
              <p:custDataLst>
                <p:tags r:id="rId28"/>
              </p:custDataLst>
            </p:nvPr>
          </p:nvSpPr>
          <p:spPr>
            <a:xfrm>
              <a:off x="8460000" y="3115080"/>
              <a:ext cx="112500" cy="198120"/>
            </a:xfrm>
            <a:custGeom>
              <a:avLst/>
              <a:gdLst/>
              <a:ahLst/>
              <a:cxnLst/>
              <a:rect l="0" t="0" r="0" b="0"/>
              <a:pathLst>
                <a:path w="112500" h="198120">
                  <a:moveTo>
                    <a:pt x="102975" y="28170"/>
                  </a:moveTo>
                  <a:lnTo>
                    <a:pt x="102975" y="28170"/>
                  </a:lnTo>
                  <a:lnTo>
                    <a:pt x="108031" y="23114"/>
                  </a:lnTo>
                  <a:lnTo>
                    <a:pt x="110514" y="17809"/>
                  </a:lnTo>
                  <a:lnTo>
                    <a:pt x="112496" y="0"/>
                  </a:lnTo>
                  <a:lnTo>
                    <a:pt x="112499" y="4772"/>
                  </a:lnTo>
                  <a:lnTo>
                    <a:pt x="111442" y="6221"/>
                  </a:lnTo>
                  <a:lnTo>
                    <a:pt x="99243" y="13795"/>
                  </a:lnTo>
                  <a:lnTo>
                    <a:pt x="86990" y="26349"/>
                  </a:lnTo>
                  <a:lnTo>
                    <a:pt x="53494" y="72797"/>
                  </a:lnTo>
                  <a:lnTo>
                    <a:pt x="24540" y="117080"/>
                  </a:lnTo>
                  <a:lnTo>
                    <a:pt x="2251" y="164519"/>
                  </a:lnTo>
                  <a:lnTo>
                    <a:pt x="0" y="172731"/>
                  </a:lnTo>
                  <a:lnTo>
                    <a:pt x="458" y="176402"/>
                  </a:lnTo>
                  <a:lnTo>
                    <a:pt x="6948" y="189812"/>
                  </a:lnTo>
                  <a:lnTo>
                    <a:pt x="7623" y="198119"/>
                  </a:lnTo>
                  <a:lnTo>
                    <a:pt x="10502" y="196131"/>
                  </a:lnTo>
                  <a:lnTo>
                    <a:pt x="12752" y="194119"/>
                  </a:lnTo>
                  <a:lnTo>
                    <a:pt x="18073" y="191883"/>
                  </a:lnTo>
                  <a:lnTo>
                    <a:pt x="20973" y="191287"/>
                  </a:lnTo>
                  <a:lnTo>
                    <a:pt x="36300" y="18057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SMARTInkShape-1775"/>
            <p:cNvSpPr/>
            <p:nvPr>
              <p:custDataLst>
                <p:tags r:id="rId29"/>
              </p:custDataLst>
            </p:nvPr>
          </p:nvSpPr>
          <p:spPr>
            <a:xfrm>
              <a:off x="7924804" y="3095625"/>
              <a:ext cx="151835" cy="171366"/>
            </a:xfrm>
            <a:custGeom>
              <a:avLst/>
              <a:gdLst/>
              <a:ahLst/>
              <a:cxnLst/>
              <a:rect l="0" t="0" r="0" b="0"/>
              <a:pathLst>
                <a:path w="151835" h="171366">
                  <a:moveTo>
                    <a:pt x="28571" y="47625"/>
                  </a:moveTo>
                  <a:lnTo>
                    <a:pt x="28571" y="47625"/>
                  </a:lnTo>
                  <a:lnTo>
                    <a:pt x="28571" y="25235"/>
                  </a:lnTo>
                  <a:lnTo>
                    <a:pt x="25749" y="18977"/>
                  </a:lnTo>
                  <a:lnTo>
                    <a:pt x="14381" y="5021"/>
                  </a:lnTo>
                  <a:lnTo>
                    <a:pt x="8858" y="2232"/>
                  </a:lnTo>
                  <a:lnTo>
                    <a:pt x="0" y="1"/>
                  </a:lnTo>
                  <a:lnTo>
                    <a:pt x="22386" y="0"/>
                  </a:lnTo>
                  <a:lnTo>
                    <a:pt x="28645" y="2822"/>
                  </a:lnTo>
                  <a:lnTo>
                    <a:pt x="34954" y="6546"/>
                  </a:lnTo>
                  <a:lnTo>
                    <a:pt x="45513" y="8642"/>
                  </a:lnTo>
                  <a:lnTo>
                    <a:pt x="60519" y="10322"/>
                  </a:lnTo>
                  <a:lnTo>
                    <a:pt x="73197" y="15994"/>
                  </a:lnTo>
                  <a:lnTo>
                    <a:pt x="119479" y="28671"/>
                  </a:lnTo>
                  <a:lnTo>
                    <a:pt x="133116" y="35924"/>
                  </a:lnTo>
                  <a:lnTo>
                    <a:pt x="136368" y="36649"/>
                  </a:lnTo>
                  <a:lnTo>
                    <a:pt x="150502" y="46174"/>
                  </a:lnTo>
                  <a:lnTo>
                    <a:pt x="151553" y="49802"/>
                  </a:lnTo>
                  <a:lnTo>
                    <a:pt x="151834" y="52252"/>
                  </a:lnTo>
                  <a:lnTo>
                    <a:pt x="149324" y="57796"/>
                  </a:lnTo>
                  <a:lnTo>
                    <a:pt x="138191" y="71212"/>
                  </a:lnTo>
                  <a:lnTo>
                    <a:pt x="132677" y="73982"/>
                  </a:lnTo>
                  <a:lnTo>
                    <a:pt x="129725" y="74722"/>
                  </a:lnTo>
                  <a:lnTo>
                    <a:pt x="100315" y="91302"/>
                  </a:lnTo>
                  <a:lnTo>
                    <a:pt x="83224" y="95138"/>
                  </a:lnTo>
                  <a:lnTo>
                    <a:pt x="49832" y="111657"/>
                  </a:lnTo>
                  <a:lnTo>
                    <a:pt x="42254" y="114184"/>
                  </a:lnTo>
                  <a:lnTo>
                    <a:pt x="19268" y="133234"/>
                  </a:lnTo>
                  <a:lnTo>
                    <a:pt x="11014" y="141396"/>
                  </a:lnTo>
                  <a:lnTo>
                    <a:pt x="9964" y="147494"/>
                  </a:lnTo>
                  <a:lnTo>
                    <a:pt x="10874" y="149129"/>
                  </a:lnTo>
                  <a:lnTo>
                    <a:pt x="12540" y="150219"/>
                  </a:lnTo>
                  <a:lnTo>
                    <a:pt x="14708" y="150946"/>
                  </a:lnTo>
                  <a:lnTo>
                    <a:pt x="16154" y="152489"/>
                  </a:lnTo>
                  <a:lnTo>
                    <a:pt x="17762" y="157026"/>
                  </a:lnTo>
                  <a:lnTo>
                    <a:pt x="19248" y="158659"/>
                  </a:lnTo>
                  <a:lnTo>
                    <a:pt x="38294" y="169273"/>
                  </a:lnTo>
                  <a:lnTo>
                    <a:pt x="71109" y="171365"/>
                  </a:lnTo>
                  <a:lnTo>
                    <a:pt x="117328" y="170389"/>
                  </a:lnTo>
                  <a:lnTo>
                    <a:pt x="133346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SMARTInkShape-1776"/>
            <p:cNvSpPr/>
            <p:nvPr>
              <p:custDataLst>
                <p:tags r:id="rId30"/>
              </p:custDataLst>
            </p:nvPr>
          </p:nvSpPr>
          <p:spPr>
            <a:xfrm>
              <a:off x="8115300" y="3213963"/>
              <a:ext cx="19051" cy="15013"/>
            </a:xfrm>
            <a:custGeom>
              <a:avLst/>
              <a:gdLst/>
              <a:ahLst/>
              <a:cxnLst/>
              <a:rect l="0" t="0" r="0" b="0"/>
              <a:pathLst>
                <a:path w="19051" h="15013">
                  <a:moveTo>
                    <a:pt x="0" y="15012"/>
                  </a:moveTo>
                  <a:lnTo>
                    <a:pt x="0" y="15012"/>
                  </a:lnTo>
                  <a:lnTo>
                    <a:pt x="0" y="0"/>
                  </a:lnTo>
                  <a:lnTo>
                    <a:pt x="0" y="4555"/>
                  </a:lnTo>
                  <a:lnTo>
                    <a:pt x="5056" y="5211"/>
                  </a:lnTo>
                  <a:lnTo>
                    <a:pt x="19050" y="54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SMARTInkShape-1777"/>
            <p:cNvSpPr/>
            <p:nvPr>
              <p:custDataLst>
                <p:tags r:id="rId31"/>
              </p:custDataLst>
            </p:nvPr>
          </p:nvSpPr>
          <p:spPr>
            <a:xfrm>
              <a:off x="7572390" y="3076576"/>
              <a:ext cx="114286" cy="208988"/>
            </a:xfrm>
            <a:custGeom>
              <a:avLst/>
              <a:gdLst/>
              <a:ahLst/>
              <a:cxnLst/>
              <a:rect l="0" t="0" r="0" b="0"/>
              <a:pathLst>
                <a:path w="114286" h="208988">
                  <a:moveTo>
                    <a:pt x="114285" y="9524"/>
                  </a:moveTo>
                  <a:lnTo>
                    <a:pt x="114285" y="9524"/>
                  </a:lnTo>
                  <a:lnTo>
                    <a:pt x="109229" y="9524"/>
                  </a:lnTo>
                  <a:lnTo>
                    <a:pt x="107738" y="8466"/>
                  </a:lnTo>
                  <a:lnTo>
                    <a:pt x="106745" y="6702"/>
                  </a:lnTo>
                  <a:lnTo>
                    <a:pt x="104761" y="2"/>
                  </a:lnTo>
                  <a:lnTo>
                    <a:pt x="99704" y="0"/>
                  </a:lnTo>
                  <a:lnTo>
                    <a:pt x="98213" y="1058"/>
                  </a:lnTo>
                  <a:lnTo>
                    <a:pt x="97220" y="2822"/>
                  </a:lnTo>
                  <a:lnTo>
                    <a:pt x="83492" y="49879"/>
                  </a:lnTo>
                  <a:lnTo>
                    <a:pt x="63643" y="93461"/>
                  </a:lnTo>
                  <a:lnTo>
                    <a:pt x="54735" y="107154"/>
                  </a:lnTo>
                  <a:lnTo>
                    <a:pt x="47605" y="126764"/>
                  </a:lnTo>
                  <a:lnTo>
                    <a:pt x="16169" y="172733"/>
                  </a:lnTo>
                  <a:lnTo>
                    <a:pt x="4279" y="186951"/>
                  </a:lnTo>
                  <a:lnTo>
                    <a:pt x="1258" y="196738"/>
                  </a:lnTo>
                  <a:lnTo>
                    <a:pt x="35" y="208987"/>
                  </a:lnTo>
                  <a:lnTo>
                    <a:pt x="0" y="204326"/>
                  </a:lnTo>
                  <a:lnTo>
                    <a:pt x="1052" y="202892"/>
                  </a:lnTo>
                  <a:lnTo>
                    <a:pt x="9510" y="2000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SMARTInkShape-1778"/>
            <p:cNvSpPr/>
            <p:nvPr>
              <p:custDataLst>
                <p:tags r:id="rId32"/>
              </p:custDataLst>
            </p:nvPr>
          </p:nvSpPr>
          <p:spPr>
            <a:xfrm>
              <a:off x="7667629" y="3106477"/>
              <a:ext cx="104758" cy="208093"/>
            </a:xfrm>
            <a:custGeom>
              <a:avLst/>
              <a:gdLst/>
              <a:ahLst/>
              <a:cxnLst/>
              <a:rect l="0" t="0" r="0" b="0"/>
              <a:pathLst>
                <a:path w="104758" h="208093">
                  <a:moveTo>
                    <a:pt x="57146" y="17723"/>
                  </a:moveTo>
                  <a:lnTo>
                    <a:pt x="57146" y="17723"/>
                  </a:lnTo>
                  <a:lnTo>
                    <a:pt x="57146" y="8590"/>
                  </a:lnTo>
                  <a:lnTo>
                    <a:pt x="65347" y="8233"/>
                  </a:lnTo>
                  <a:lnTo>
                    <a:pt x="58354" y="0"/>
                  </a:lnTo>
                  <a:lnTo>
                    <a:pt x="57951" y="616"/>
                  </a:lnTo>
                  <a:lnTo>
                    <a:pt x="57252" y="6991"/>
                  </a:lnTo>
                  <a:lnTo>
                    <a:pt x="48954" y="16293"/>
                  </a:lnTo>
                  <a:lnTo>
                    <a:pt x="46826" y="25045"/>
                  </a:lnTo>
                  <a:lnTo>
                    <a:pt x="31160" y="46355"/>
                  </a:lnTo>
                  <a:lnTo>
                    <a:pt x="24026" y="64066"/>
                  </a:lnTo>
                  <a:lnTo>
                    <a:pt x="9636" y="83941"/>
                  </a:lnTo>
                  <a:lnTo>
                    <a:pt x="1474" y="92400"/>
                  </a:lnTo>
                  <a:lnTo>
                    <a:pt x="8" y="103320"/>
                  </a:lnTo>
                  <a:lnTo>
                    <a:pt x="0" y="98353"/>
                  </a:lnTo>
                  <a:lnTo>
                    <a:pt x="1056" y="96877"/>
                  </a:lnTo>
                  <a:lnTo>
                    <a:pt x="11756" y="91274"/>
                  </a:lnTo>
                  <a:lnTo>
                    <a:pt x="14186" y="88982"/>
                  </a:lnTo>
                  <a:lnTo>
                    <a:pt x="19709" y="86435"/>
                  </a:lnTo>
                  <a:lnTo>
                    <a:pt x="44472" y="83419"/>
                  </a:lnTo>
                  <a:lnTo>
                    <a:pt x="55037" y="77875"/>
                  </a:lnTo>
                  <a:lnTo>
                    <a:pt x="65380" y="76207"/>
                  </a:lnTo>
                  <a:lnTo>
                    <a:pt x="74212" y="78288"/>
                  </a:lnTo>
                  <a:lnTo>
                    <a:pt x="83447" y="83191"/>
                  </a:lnTo>
                  <a:lnTo>
                    <a:pt x="92876" y="85218"/>
                  </a:lnTo>
                  <a:lnTo>
                    <a:pt x="98778" y="89349"/>
                  </a:lnTo>
                  <a:lnTo>
                    <a:pt x="102108" y="94712"/>
                  </a:lnTo>
                  <a:lnTo>
                    <a:pt x="104615" y="111137"/>
                  </a:lnTo>
                  <a:lnTo>
                    <a:pt x="104757" y="126069"/>
                  </a:lnTo>
                  <a:lnTo>
                    <a:pt x="101942" y="132199"/>
                  </a:lnTo>
                  <a:lnTo>
                    <a:pt x="98223" y="138451"/>
                  </a:lnTo>
                  <a:lnTo>
                    <a:pt x="95070" y="147921"/>
                  </a:lnTo>
                  <a:lnTo>
                    <a:pt x="82104" y="163776"/>
                  </a:lnTo>
                  <a:lnTo>
                    <a:pt x="41524" y="194465"/>
                  </a:lnTo>
                  <a:lnTo>
                    <a:pt x="28621" y="200684"/>
                  </a:lnTo>
                  <a:lnTo>
                    <a:pt x="20937" y="206734"/>
                  </a:lnTo>
                  <a:lnTo>
                    <a:pt x="11010" y="208092"/>
                  </a:lnTo>
                  <a:lnTo>
                    <a:pt x="10514" y="207077"/>
                  </a:lnTo>
                  <a:lnTo>
                    <a:pt x="9963" y="203128"/>
                  </a:lnTo>
                  <a:lnTo>
                    <a:pt x="12539" y="197845"/>
                  </a:lnTo>
                  <a:lnTo>
                    <a:pt x="38096" y="17012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SMARTInkShape-1779"/>
            <p:cNvSpPr/>
            <p:nvPr>
              <p:custDataLst>
                <p:tags r:id="rId33"/>
              </p:custDataLst>
            </p:nvPr>
          </p:nvSpPr>
          <p:spPr>
            <a:xfrm>
              <a:off x="7286640" y="3495675"/>
              <a:ext cx="142861" cy="17727"/>
            </a:xfrm>
            <a:custGeom>
              <a:avLst/>
              <a:gdLst/>
              <a:ahLst/>
              <a:cxnLst/>
              <a:rect l="0" t="0" r="0" b="0"/>
              <a:pathLst>
                <a:path w="142861" h="17727">
                  <a:moveTo>
                    <a:pt x="47610" y="0"/>
                  </a:moveTo>
                  <a:lnTo>
                    <a:pt x="47610" y="0"/>
                  </a:lnTo>
                  <a:lnTo>
                    <a:pt x="29710" y="7539"/>
                  </a:lnTo>
                  <a:lnTo>
                    <a:pt x="1886" y="9491"/>
                  </a:lnTo>
                  <a:lnTo>
                    <a:pt x="1253" y="10560"/>
                  </a:lnTo>
                  <a:lnTo>
                    <a:pt x="152" y="17723"/>
                  </a:lnTo>
                  <a:lnTo>
                    <a:pt x="0" y="10732"/>
                  </a:lnTo>
                  <a:lnTo>
                    <a:pt x="2814" y="10061"/>
                  </a:lnTo>
                  <a:lnTo>
                    <a:pt x="49866" y="9529"/>
                  </a:lnTo>
                  <a:lnTo>
                    <a:pt x="91951" y="10583"/>
                  </a:lnTo>
                  <a:lnTo>
                    <a:pt x="115982" y="17726"/>
                  </a:lnTo>
                  <a:lnTo>
                    <a:pt x="14286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SMARTInkShape-1780"/>
            <p:cNvSpPr/>
            <p:nvPr>
              <p:custDataLst>
                <p:tags r:id="rId34"/>
              </p:custDataLst>
            </p:nvPr>
          </p:nvSpPr>
          <p:spPr>
            <a:xfrm>
              <a:off x="7706156" y="3076610"/>
              <a:ext cx="151970" cy="66641"/>
            </a:xfrm>
            <a:custGeom>
              <a:avLst/>
              <a:gdLst/>
              <a:ahLst/>
              <a:cxnLst/>
              <a:rect l="0" t="0" r="0" b="0"/>
              <a:pathLst>
                <a:path w="151970" h="66641">
                  <a:moveTo>
                    <a:pt x="37669" y="66640"/>
                  </a:moveTo>
                  <a:lnTo>
                    <a:pt x="37669" y="66640"/>
                  </a:lnTo>
                  <a:lnTo>
                    <a:pt x="37669" y="61584"/>
                  </a:lnTo>
                  <a:lnTo>
                    <a:pt x="36611" y="60094"/>
                  </a:lnTo>
                  <a:lnTo>
                    <a:pt x="34847" y="59101"/>
                  </a:lnTo>
                  <a:lnTo>
                    <a:pt x="32613" y="58439"/>
                  </a:lnTo>
                  <a:lnTo>
                    <a:pt x="24412" y="52451"/>
                  </a:lnTo>
                  <a:lnTo>
                    <a:pt x="21193" y="46929"/>
                  </a:lnTo>
                  <a:lnTo>
                    <a:pt x="20335" y="43974"/>
                  </a:lnTo>
                  <a:lnTo>
                    <a:pt x="18706" y="42004"/>
                  </a:lnTo>
                  <a:lnTo>
                    <a:pt x="4474" y="33162"/>
                  </a:lnTo>
                  <a:lnTo>
                    <a:pt x="1749" y="27772"/>
                  </a:lnTo>
                  <a:lnTo>
                    <a:pt x="0" y="20745"/>
                  </a:lnTo>
                  <a:lnTo>
                    <a:pt x="7807" y="10966"/>
                  </a:lnTo>
                  <a:lnTo>
                    <a:pt x="11344" y="10146"/>
                  </a:lnTo>
                  <a:lnTo>
                    <a:pt x="17502" y="8723"/>
                  </a:lnTo>
                  <a:lnTo>
                    <a:pt x="39652" y="1328"/>
                  </a:lnTo>
                  <a:lnTo>
                    <a:pt x="82645" y="0"/>
                  </a:lnTo>
                  <a:lnTo>
                    <a:pt x="125400" y="8903"/>
                  </a:lnTo>
                  <a:lnTo>
                    <a:pt x="135927" y="10287"/>
                  </a:lnTo>
                  <a:lnTo>
                    <a:pt x="151969" y="190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SMARTInkShape-1781"/>
            <p:cNvSpPr/>
            <p:nvPr>
              <p:custDataLst>
                <p:tags r:id="rId35"/>
              </p:custDataLst>
            </p:nvPr>
          </p:nvSpPr>
          <p:spPr>
            <a:xfrm>
              <a:off x="7248560" y="3429000"/>
              <a:ext cx="152366" cy="38101"/>
            </a:xfrm>
            <a:custGeom>
              <a:avLst/>
              <a:gdLst/>
              <a:ahLst/>
              <a:cxnLst/>
              <a:rect l="0" t="0" r="0" b="0"/>
              <a:pathLst>
                <a:path w="152366" h="38101">
                  <a:moveTo>
                    <a:pt x="38065" y="9525"/>
                  </a:moveTo>
                  <a:lnTo>
                    <a:pt x="38065" y="9525"/>
                  </a:lnTo>
                  <a:lnTo>
                    <a:pt x="19442" y="9525"/>
                  </a:lnTo>
                  <a:lnTo>
                    <a:pt x="9893" y="393"/>
                  </a:lnTo>
                  <a:lnTo>
                    <a:pt x="0" y="0"/>
                  </a:lnTo>
                  <a:lnTo>
                    <a:pt x="45499" y="0"/>
                  </a:lnTo>
                  <a:lnTo>
                    <a:pt x="91956" y="1058"/>
                  </a:lnTo>
                  <a:lnTo>
                    <a:pt x="125119" y="9701"/>
                  </a:lnTo>
                  <a:lnTo>
                    <a:pt x="127851" y="11759"/>
                  </a:lnTo>
                  <a:lnTo>
                    <a:pt x="152365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SMARTInkShape-1782"/>
            <p:cNvSpPr/>
            <p:nvPr>
              <p:custDataLst>
                <p:tags r:id="rId36"/>
              </p:custDataLst>
            </p:nvPr>
          </p:nvSpPr>
          <p:spPr>
            <a:xfrm>
              <a:off x="7791462" y="3609985"/>
              <a:ext cx="161914" cy="47616"/>
            </a:xfrm>
            <a:custGeom>
              <a:avLst/>
              <a:gdLst/>
              <a:ahLst/>
              <a:cxnLst/>
              <a:rect l="0" t="0" r="0" b="0"/>
              <a:pathLst>
                <a:path w="161914" h="47616">
                  <a:moveTo>
                    <a:pt x="28563" y="47615"/>
                  </a:moveTo>
                  <a:lnTo>
                    <a:pt x="28563" y="47615"/>
                  </a:lnTo>
                  <a:lnTo>
                    <a:pt x="28563" y="42558"/>
                  </a:lnTo>
                  <a:lnTo>
                    <a:pt x="25741" y="37254"/>
                  </a:lnTo>
                  <a:lnTo>
                    <a:pt x="22016" y="31368"/>
                  </a:lnTo>
                  <a:lnTo>
                    <a:pt x="19429" y="20872"/>
                  </a:lnTo>
                  <a:lnTo>
                    <a:pt x="18240" y="20262"/>
                  </a:lnTo>
                  <a:lnTo>
                    <a:pt x="14098" y="19583"/>
                  </a:lnTo>
                  <a:lnTo>
                    <a:pt x="12569" y="18344"/>
                  </a:lnTo>
                  <a:lnTo>
                    <a:pt x="10872" y="14145"/>
                  </a:lnTo>
                  <a:lnTo>
                    <a:pt x="9360" y="12601"/>
                  </a:lnTo>
                  <a:lnTo>
                    <a:pt x="26" y="9526"/>
                  </a:lnTo>
                  <a:lnTo>
                    <a:pt x="0" y="4462"/>
                  </a:lnTo>
                  <a:lnTo>
                    <a:pt x="1054" y="2971"/>
                  </a:lnTo>
                  <a:lnTo>
                    <a:pt x="2815" y="1977"/>
                  </a:lnTo>
                  <a:lnTo>
                    <a:pt x="13247" y="383"/>
                  </a:lnTo>
                  <a:lnTo>
                    <a:pt x="46334" y="0"/>
                  </a:lnTo>
                  <a:lnTo>
                    <a:pt x="89000" y="8633"/>
                  </a:lnTo>
                  <a:lnTo>
                    <a:pt x="131492" y="9481"/>
                  </a:lnTo>
                  <a:lnTo>
                    <a:pt x="161913" y="95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SMARTInkShape-1783"/>
            <p:cNvSpPr/>
            <p:nvPr>
              <p:custDataLst>
                <p:tags r:id="rId37"/>
              </p:custDataLst>
            </p:nvPr>
          </p:nvSpPr>
          <p:spPr>
            <a:xfrm>
              <a:off x="6829429" y="3581403"/>
              <a:ext cx="123822" cy="142861"/>
            </a:xfrm>
            <a:custGeom>
              <a:avLst/>
              <a:gdLst/>
              <a:ahLst/>
              <a:cxnLst/>
              <a:rect l="0" t="0" r="0" b="0"/>
              <a:pathLst>
                <a:path w="123822" h="142861">
                  <a:moveTo>
                    <a:pt x="57146" y="28572"/>
                  </a:moveTo>
                  <a:lnTo>
                    <a:pt x="57146" y="28572"/>
                  </a:lnTo>
                  <a:lnTo>
                    <a:pt x="57146" y="0"/>
                  </a:lnTo>
                  <a:lnTo>
                    <a:pt x="57146" y="5054"/>
                  </a:lnTo>
                  <a:lnTo>
                    <a:pt x="54324" y="10359"/>
                  </a:lnTo>
                  <a:lnTo>
                    <a:pt x="50601" y="16244"/>
                  </a:lnTo>
                  <a:lnTo>
                    <a:pt x="48209" y="28645"/>
                  </a:lnTo>
                  <a:lnTo>
                    <a:pt x="46640" y="45515"/>
                  </a:lnTo>
                  <a:lnTo>
                    <a:pt x="40040" y="60521"/>
                  </a:lnTo>
                  <a:lnTo>
                    <a:pt x="32440" y="73198"/>
                  </a:lnTo>
                  <a:lnTo>
                    <a:pt x="28659" y="88832"/>
                  </a:lnTo>
                  <a:lnTo>
                    <a:pt x="22364" y="101695"/>
                  </a:lnTo>
                  <a:lnTo>
                    <a:pt x="18971" y="117383"/>
                  </a:lnTo>
                  <a:lnTo>
                    <a:pt x="14427" y="125547"/>
                  </a:lnTo>
                  <a:lnTo>
                    <a:pt x="8879" y="129880"/>
                  </a:lnTo>
                  <a:lnTo>
                    <a:pt x="5918" y="131036"/>
                  </a:lnTo>
                  <a:lnTo>
                    <a:pt x="3945" y="132865"/>
                  </a:lnTo>
                  <a:lnTo>
                    <a:pt x="0" y="142860"/>
                  </a:lnTo>
                  <a:lnTo>
                    <a:pt x="15185" y="126625"/>
                  </a:lnTo>
                  <a:lnTo>
                    <a:pt x="21106" y="114224"/>
                  </a:lnTo>
                  <a:lnTo>
                    <a:pt x="66676" y="66672"/>
                  </a:lnTo>
                  <a:lnTo>
                    <a:pt x="73023" y="61380"/>
                  </a:lnTo>
                  <a:lnTo>
                    <a:pt x="79372" y="59029"/>
                  </a:lnTo>
                  <a:lnTo>
                    <a:pt x="81488" y="57343"/>
                  </a:lnTo>
                  <a:lnTo>
                    <a:pt x="85525" y="50973"/>
                  </a:lnTo>
                  <a:lnTo>
                    <a:pt x="95115" y="47661"/>
                  </a:lnTo>
                  <a:lnTo>
                    <a:pt x="80050" y="63871"/>
                  </a:lnTo>
                  <a:lnTo>
                    <a:pt x="74135" y="76271"/>
                  </a:lnTo>
                  <a:lnTo>
                    <a:pt x="61108" y="92082"/>
                  </a:lnTo>
                  <a:lnTo>
                    <a:pt x="55107" y="104774"/>
                  </a:lnTo>
                  <a:lnTo>
                    <a:pt x="49099" y="112416"/>
                  </a:lnTo>
                  <a:lnTo>
                    <a:pt x="48059" y="118796"/>
                  </a:lnTo>
                  <a:lnTo>
                    <a:pt x="47659" y="131582"/>
                  </a:lnTo>
                  <a:lnTo>
                    <a:pt x="48705" y="132170"/>
                  </a:lnTo>
                  <a:lnTo>
                    <a:pt x="78214" y="133301"/>
                  </a:lnTo>
                  <a:lnTo>
                    <a:pt x="85206" y="130504"/>
                  </a:lnTo>
                  <a:lnTo>
                    <a:pt x="88553" y="128277"/>
                  </a:lnTo>
                  <a:lnTo>
                    <a:pt x="112265" y="121586"/>
                  </a:lnTo>
                  <a:lnTo>
                    <a:pt x="123821" y="1142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SMARTInkShape-1784"/>
            <p:cNvSpPr/>
            <p:nvPr>
              <p:custDataLst>
                <p:tags r:id="rId38"/>
              </p:custDataLst>
            </p:nvPr>
          </p:nvSpPr>
          <p:spPr>
            <a:xfrm>
              <a:off x="6982267" y="3495803"/>
              <a:ext cx="170568" cy="237948"/>
            </a:xfrm>
            <a:custGeom>
              <a:avLst/>
              <a:gdLst/>
              <a:ahLst/>
              <a:cxnLst/>
              <a:rect l="0" t="0" r="0" b="0"/>
              <a:pathLst>
                <a:path w="170568" h="237948">
                  <a:moveTo>
                    <a:pt x="85283" y="95122"/>
                  </a:moveTo>
                  <a:lnTo>
                    <a:pt x="85283" y="95122"/>
                  </a:lnTo>
                  <a:lnTo>
                    <a:pt x="85283" y="90065"/>
                  </a:lnTo>
                  <a:lnTo>
                    <a:pt x="84225" y="88576"/>
                  </a:lnTo>
                  <a:lnTo>
                    <a:pt x="82461" y="87583"/>
                  </a:lnTo>
                  <a:lnTo>
                    <a:pt x="80227" y="86921"/>
                  </a:lnTo>
                  <a:lnTo>
                    <a:pt x="78738" y="85421"/>
                  </a:lnTo>
                  <a:lnTo>
                    <a:pt x="76151" y="77512"/>
                  </a:lnTo>
                  <a:lnTo>
                    <a:pt x="75758" y="66550"/>
                  </a:lnTo>
                  <a:lnTo>
                    <a:pt x="89947" y="66547"/>
                  </a:lnTo>
                  <a:lnTo>
                    <a:pt x="95469" y="63725"/>
                  </a:lnTo>
                  <a:lnTo>
                    <a:pt x="101452" y="60001"/>
                  </a:lnTo>
                  <a:lnTo>
                    <a:pt x="113916" y="57611"/>
                  </a:lnTo>
                  <a:lnTo>
                    <a:pt x="117072" y="57415"/>
                  </a:lnTo>
                  <a:lnTo>
                    <a:pt x="123400" y="54374"/>
                  </a:lnTo>
                  <a:lnTo>
                    <a:pt x="139260" y="41857"/>
                  </a:lnTo>
                  <a:lnTo>
                    <a:pt x="151958" y="35917"/>
                  </a:lnTo>
                  <a:lnTo>
                    <a:pt x="155133" y="33427"/>
                  </a:lnTo>
                  <a:lnTo>
                    <a:pt x="158661" y="27838"/>
                  </a:lnTo>
                  <a:lnTo>
                    <a:pt x="159602" y="24866"/>
                  </a:lnTo>
                  <a:lnTo>
                    <a:pt x="161287" y="22885"/>
                  </a:lnTo>
                  <a:lnTo>
                    <a:pt x="165982" y="20683"/>
                  </a:lnTo>
                  <a:lnTo>
                    <a:pt x="167658" y="19038"/>
                  </a:lnTo>
                  <a:lnTo>
                    <a:pt x="170567" y="10876"/>
                  </a:lnTo>
                  <a:lnTo>
                    <a:pt x="162769" y="1326"/>
                  </a:lnTo>
                  <a:lnTo>
                    <a:pt x="159232" y="518"/>
                  </a:lnTo>
                  <a:lnTo>
                    <a:pt x="153395" y="0"/>
                  </a:lnTo>
                  <a:lnTo>
                    <a:pt x="144638" y="6443"/>
                  </a:lnTo>
                  <a:lnTo>
                    <a:pt x="119927" y="16742"/>
                  </a:lnTo>
                  <a:lnTo>
                    <a:pt x="111969" y="22539"/>
                  </a:lnTo>
                  <a:lnTo>
                    <a:pt x="92155" y="45569"/>
                  </a:lnTo>
                  <a:lnTo>
                    <a:pt x="81986" y="54049"/>
                  </a:lnTo>
                  <a:lnTo>
                    <a:pt x="53605" y="95615"/>
                  </a:lnTo>
                  <a:lnTo>
                    <a:pt x="28323" y="142590"/>
                  </a:lnTo>
                  <a:lnTo>
                    <a:pt x="13341" y="174476"/>
                  </a:lnTo>
                  <a:lnTo>
                    <a:pt x="9286" y="192483"/>
                  </a:lnTo>
                  <a:lnTo>
                    <a:pt x="1794" y="208585"/>
                  </a:lnTo>
                  <a:lnTo>
                    <a:pt x="0" y="221957"/>
                  </a:lnTo>
                  <a:lnTo>
                    <a:pt x="2576" y="228399"/>
                  </a:lnTo>
                  <a:lnTo>
                    <a:pt x="7797" y="236101"/>
                  </a:lnTo>
                  <a:lnTo>
                    <a:pt x="11334" y="237154"/>
                  </a:lnTo>
                  <a:lnTo>
                    <a:pt x="23238" y="237947"/>
                  </a:lnTo>
                  <a:lnTo>
                    <a:pt x="28780" y="235153"/>
                  </a:lnTo>
                  <a:lnTo>
                    <a:pt x="34771" y="231441"/>
                  </a:lnTo>
                  <a:lnTo>
                    <a:pt x="44094" y="228293"/>
                  </a:lnTo>
                  <a:lnTo>
                    <a:pt x="66238" y="212048"/>
                  </a:lnTo>
                  <a:lnTo>
                    <a:pt x="72585" y="209531"/>
                  </a:lnTo>
                  <a:lnTo>
                    <a:pt x="88458" y="196318"/>
                  </a:lnTo>
                  <a:lnTo>
                    <a:pt x="91986" y="190193"/>
                  </a:lnTo>
                  <a:lnTo>
                    <a:pt x="94612" y="183942"/>
                  </a:lnTo>
                  <a:lnTo>
                    <a:pt x="100983" y="174473"/>
                  </a:lnTo>
                  <a:lnTo>
                    <a:pt x="103341" y="164965"/>
                  </a:lnTo>
                  <a:lnTo>
                    <a:pt x="104202" y="154153"/>
                  </a:lnTo>
                  <a:lnTo>
                    <a:pt x="103187" y="153525"/>
                  </a:lnTo>
                  <a:lnTo>
                    <a:pt x="99238" y="152829"/>
                  </a:lnTo>
                  <a:lnTo>
                    <a:pt x="97761" y="151585"/>
                  </a:lnTo>
                  <a:lnTo>
                    <a:pt x="96120" y="147381"/>
                  </a:lnTo>
                  <a:lnTo>
                    <a:pt x="94624" y="146894"/>
                  </a:lnTo>
                  <a:lnTo>
                    <a:pt x="92569" y="147628"/>
                  </a:lnTo>
                  <a:lnTo>
                    <a:pt x="87463" y="150208"/>
                  </a:lnTo>
                  <a:lnTo>
                    <a:pt x="72452" y="152000"/>
                  </a:lnTo>
                  <a:lnTo>
                    <a:pt x="70379" y="153149"/>
                  </a:lnTo>
                  <a:lnTo>
                    <a:pt x="68997" y="154974"/>
                  </a:lnTo>
                  <a:lnTo>
                    <a:pt x="66403" y="159823"/>
                  </a:lnTo>
                  <a:lnTo>
                    <a:pt x="53137" y="174655"/>
                  </a:lnTo>
                  <a:lnTo>
                    <a:pt x="47007" y="178095"/>
                  </a:lnTo>
                  <a:lnTo>
                    <a:pt x="40755" y="180682"/>
                  </a:lnTo>
                  <a:lnTo>
                    <a:pt x="34448" y="185360"/>
                  </a:lnTo>
                  <a:lnTo>
                    <a:pt x="30940" y="190967"/>
                  </a:lnTo>
                  <a:lnTo>
                    <a:pt x="28297" y="207575"/>
                  </a:lnTo>
                  <a:lnTo>
                    <a:pt x="29300" y="208191"/>
                  </a:lnTo>
                  <a:lnTo>
                    <a:pt x="47183" y="2094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SMARTInkShape-1785"/>
            <p:cNvSpPr/>
            <p:nvPr>
              <p:custDataLst>
                <p:tags r:id="rId39"/>
              </p:custDataLst>
            </p:nvPr>
          </p:nvSpPr>
          <p:spPr>
            <a:xfrm>
              <a:off x="8429625" y="3533789"/>
              <a:ext cx="74229" cy="323788"/>
            </a:xfrm>
            <a:custGeom>
              <a:avLst/>
              <a:gdLst/>
              <a:ahLst/>
              <a:cxnLst/>
              <a:rect l="0" t="0" r="0" b="0"/>
              <a:pathLst>
                <a:path w="74229" h="323788">
                  <a:moveTo>
                    <a:pt x="9525" y="38086"/>
                  </a:moveTo>
                  <a:lnTo>
                    <a:pt x="9525" y="38086"/>
                  </a:lnTo>
                  <a:lnTo>
                    <a:pt x="9525" y="20753"/>
                  </a:lnTo>
                  <a:lnTo>
                    <a:pt x="16071" y="11771"/>
                  </a:lnTo>
                  <a:lnTo>
                    <a:pt x="17727" y="5929"/>
                  </a:lnTo>
                  <a:lnTo>
                    <a:pt x="19227" y="3948"/>
                  </a:lnTo>
                  <a:lnTo>
                    <a:pt x="28148" y="140"/>
                  </a:lnTo>
                  <a:lnTo>
                    <a:pt x="41795" y="0"/>
                  </a:lnTo>
                  <a:lnTo>
                    <a:pt x="43739" y="1053"/>
                  </a:lnTo>
                  <a:lnTo>
                    <a:pt x="45034" y="2814"/>
                  </a:lnTo>
                  <a:lnTo>
                    <a:pt x="46472" y="7593"/>
                  </a:lnTo>
                  <a:lnTo>
                    <a:pt x="47113" y="13245"/>
                  </a:lnTo>
                  <a:lnTo>
                    <a:pt x="50219" y="19284"/>
                  </a:lnTo>
                  <a:lnTo>
                    <a:pt x="62783" y="36002"/>
                  </a:lnTo>
                  <a:lnTo>
                    <a:pt x="65907" y="60801"/>
                  </a:lnTo>
                  <a:lnTo>
                    <a:pt x="69269" y="83975"/>
                  </a:lnTo>
                  <a:lnTo>
                    <a:pt x="74147" y="107069"/>
                  </a:lnTo>
                  <a:lnTo>
                    <a:pt x="74228" y="123778"/>
                  </a:lnTo>
                  <a:lnTo>
                    <a:pt x="67479" y="171350"/>
                  </a:lnTo>
                  <a:lnTo>
                    <a:pt x="65854" y="192695"/>
                  </a:lnTo>
                  <a:lnTo>
                    <a:pt x="51508" y="238222"/>
                  </a:lnTo>
                  <a:lnTo>
                    <a:pt x="47717" y="258370"/>
                  </a:lnTo>
                  <a:lnTo>
                    <a:pt x="40361" y="271513"/>
                  </a:lnTo>
                  <a:lnTo>
                    <a:pt x="32538" y="282110"/>
                  </a:lnTo>
                  <a:lnTo>
                    <a:pt x="26536" y="295172"/>
                  </a:lnTo>
                  <a:lnTo>
                    <a:pt x="13490" y="311124"/>
                  </a:lnTo>
                  <a:lnTo>
                    <a:pt x="10047" y="321953"/>
                  </a:lnTo>
                  <a:lnTo>
                    <a:pt x="8814" y="322581"/>
                  </a:lnTo>
                  <a:lnTo>
                    <a:pt x="405" y="323787"/>
                  </a:lnTo>
                  <a:lnTo>
                    <a:pt x="0" y="3143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SMARTInkShape-1786"/>
            <p:cNvSpPr/>
            <p:nvPr>
              <p:custDataLst>
                <p:tags r:id="rId40"/>
              </p:custDataLst>
            </p:nvPr>
          </p:nvSpPr>
          <p:spPr>
            <a:xfrm>
              <a:off x="8125257" y="3609975"/>
              <a:ext cx="123394" cy="142873"/>
            </a:xfrm>
            <a:custGeom>
              <a:avLst/>
              <a:gdLst/>
              <a:ahLst/>
              <a:cxnLst/>
              <a:rect l="0" t="0" r="0" b="0"/>
              <a:pathLst>
                <a:path w="123394" h="142873">
                  <a:moveTo>
                    <a:pt x="28143" y="28575"/>
                  </a:moveTo>
                  <a:lnTo>
                    <a:pt x="28143" y="28575"/>
                  </a:lnTo>
                  <a:lnTo>
                    <a:pt x="28143" y="11"/>
                  </a:lnTo>
                  <a:lnTo>
                    <a:pt x="50533" y="0"/>
                  </a:lnTo>
                  <a:lnTo>
                    <a:pt x="52595" y="1058"/>
                  </a:lnTo>
                  <a:lnTo>
                    <a:pt x="53969" y="2822"/>
                  </a:lnTo>
                  <a:lnTo>
                    <a:pt x="54885" y="5057"/>
                  </a:lnTo>
                  <a:lnTo>
                    <a:pt x="56554" y="6546"/>
                  </a:lnTo>
                  <a:lnTo>
                    <a:pt x="61232" y="8201"/>
                  </a:lnTo>
                  <a:lnTo>
                    <a:pt x="82197" y="10506"/>
                  </a:lnTo>
                  <a:lnTo>
                    <a:pt x="94834" y="17049"/>
                  </a:lnTo>
                  <a:lnTo>
                    <a:pt x="111988" y="18933"/>
                  </a:lnTo>
                  <a:lnTo>
                    <a:pt x="112615" y="20030"/>
                  </a:lnTo>
                  <a:lnTo>
                    <a:pt x="113854" y="36659"/>
                  </a:lnTo>
                  <a:lnTo>
                    <a:pt x="108807" y="42730"/>
                  </a:lnTo>
                  <a:lnTo>
                    <a:pt x="103505" y="45449"/>
                  </a:lnTo>
                  <a:lnTo>
                    <a:pt x="100609" y="46174"/>
                  </a:lnTo>
                  <a:lnTo>
                    <a:pt x="64377" y="69978"/>
                  </a:lnTo>
                  <a:lnTo>
                    <a:pt x="39076" y="88911"/>
                  </a:lnTo>
                  <a:lnTo>
                    <a:pt x="23757" y="95056"/>
                  </a:lnTo>
                  <a:lnTo>
                    <a:pt x="22044" y="97237"/>
                  </a:lnTo>
                  <a:lnTo>
                    <a:pt x="19083" y="102483"/>
                  </a:lnTo>
                  <a:lnTo>
                    <a:pt x="2848" y="121556"/>
                  </a:lnTo>
                  <a:lnTo>
                    <a:pt x="0" y="131588"/>
                  </a:lnTo>
                  <a:lnTo>
                    <a:pt x="7806" y="141396"/>
                  </a:lnTo>
                  <a:lnTo>
                    <a:pt x="11343" y="142218"/>
                  </a:lnTo>
                  <a:lnTo>
                    <a:pt x="50104" y="142872"/>
                  </a:lnTo>
                  <a:lnTo>
                    <a:pt x="93125" y="128686"/>
                  </a:lnTo>
                  <a:lnTo>
                    <a:pt x="123393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SMARTInkShape-1787"/>
            <p:cNvSpPr/>
            <p:nvPr>
              <p:custDataLst>
                <p:tags r:id="rId41"/>
              </p:custDataLst>
            </p:nvPr>
          </p:nvSpPr>
          <p:spPr>
            <a:xfrm>
              <a:off x="8001000" y="3590936"/>
              <a:ext cx="85726" cy="180965"/>
            </a:xfrm>
            <a:custGeom>
              <a:avLst/>
              <a:gdLst/>
              <a:ahLst/>
              <a:cxnLst/>
              <a:rect l="0" t="0" r="0" b="0"/>
              <a:pathLst>
                <a:path w="85726" h="180965">
                  <a:moveTo>
                    <a:pt x="85725" y="19039"/>
                  </a:moveTo>
                  <a:lnTo>
                    <a:pt x="85725" y="19039"/>
                  </a:lnTo>
                  <a:lnTo>
                    <a:pt x="85725" y="0"/>
                  </a:lnTo>
                  <a:lnTo>
                    <a:pt x="85725" y="5049"/>
                  </a:lnTo>
                  <a:lnTo>
                    <a:pt x="84667" y="6537"/>
                  </a:lnTo>
                  <a:lnTo>
                    <a:pt x="82903" y="7530"/>
                  </a:lnTo>
                  <a:lnTo>
                    <a:pt x="80669" y="8191"/>
                  </a:lnTo>
                  <a:lnTo>
                    <a:pt x="75364" y="14571"/>
                  </a:lnTo>
                  <a:lnTo>
                    <a:pt x="70537" y="23403"/>
                  </a:lnTo>
                  <a:lnTo>
                    <a:pt x="50529" y="70159"/>
                  </a:lnTo>
                  <a:lnTo>
                    <a:pt x="35223" y="95302"/>
                  </a:lnTo>
                  <a:lnTo>
                    <a:pt x="4492" y="138437"/>
                  </a:lnTo>
                  <a:lnTo>
                    <a:pt x="1997" y="145483"/>
                  </a:lnTo>
                  <a:lnTo>
                    <a:pt x="0" y="1809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" name="SMARTInkShape-1788"/>
            <p:cNvSpPr/>
            <p:nvPr>
              <p:custDataLst>
                <p:tags r:id="rId42"/>
              </p:custDataLst>
            </p:nvPr>
          </p:nvSpPr>
          <p:spPr>
            <a:xfrm>
              <a:off x="7953802" y="3657600"/>
              <a:ext cx="132924" cy="9526"/>
            </a:xfrm>
            <a:custGeom>
              <a:avLst/>
              <a:gdLst/>
              <a:ahLst/>
              <a:cxnLst/>
              <a:rect l="0" t="0" r="0" b="0"/>
              <a:pathLst>
                <a:path w="132924" h="9526">
                  <a:moveTo>
                    <a:pt x="18623" y="0"/>
                  </a:moveTo>
                  <a:lnTo>
                    <a:pt x="18623" y="0"/>
                  </a:lnTo>
                  <a:lnTo>
                    <a:pt x="0" y="0"/>
                  </a:lnTo>
                  <a:lnTo>
                    <a:pt x="23255" y="0"/>
                  </a:lnTo>
                  <a:lnTo>
                    <a:pt x="24885" y="1058"/>
                  </a:lnTo>
                  <a:lnTo>
                    <a:pt x="25972" y="2822"/>
                  </a:lnTo>
                  <a:lnTo>
                    <a:pt x="26698" y="5057"/>
                  </a:lnTo>
                  <a:lnTo>
                    <a:pt x="28240" y="6546"/>
                  </a:lnTo>
                  <a:lnTo>
                    <a:pt x="32775" y="8201"/>
                  </a:lnTo>
                  <a:lnTo>
                    <a:pt x="79152" y="9518"/>
                  </a:lnTo>
                  <a:lnTo>
                    <a:pt x="126563" y="9525"/>
                  </a:lnTo>
                  <a:lnTo>
                    <a:pt x="128682" y="8467"/>
                  </a:lnTo>
                  <a:lnTo>
                    <a:pt x="130096" y="6703"/>
                  </a:lnTo>
                  <a:lnTo>
                    <a:pt x="132923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9" name="SMARTInkShape-1789"/>
            <p:cNvSpPr/>
            <p:nvPr>
              <p:custDataLst>
                <p:tags r:id="rId43"/>
              </p:custDataLst>
            </p:nvPr>
          </p:nvSpPr>
          <p:spPr>
            <a:xfrm>
              <a:off x="8496314" y="3562361"/>
              <a:ext cx="114217" cy="256602"/>
            </a:xfrm>
            <a:custGeom>
              <a:avLst/>
              <a:gdLst/>
              <a:ahLst/>
              <a:cxnLst/>
              <a:rect l="0" t="0" r="0" b="0"/>
              <a:pathLst>
                <a:path w="114217" h="256602">
                  <a:moveTo>
                    <a:pt x="76186" y="28564"/>
                  </a:moveTo>
                  <a:lnTo>
                    <a:pt x="76186" y="28564"/>
                  </a:lnTo>
                  <a:lnTo>
                    <a:pt x="93520" y="11231"/>
                  </a:lnTo>
                  <a:lnTo>
                    <a:pt x="94473" y="7455"/>
                  </a:lnTo>
                  <a:lnTo>
                    <a:pt x="95085" y="1464"/>
                  </a:lnTo>
                  <a:lnTo>
                    <a:pt x="114053" y="0"/>
                  </a:lnTo>
                  <a:lnTo>
                    <a:pt x="114216" y="5049"/>
                  </a:lnTo>
                  <a:lnTo>
                    <a:pt x="111434" y="10352"/>
                  </a:lnTo>
                  <a:lnTo>
                    <a:pt x="107727" y="16236"/>
                  </a:lnTo>
                  <a:lnTo>
                    <a:pt x="97395" y="51294"/>
                  </a:lnTo>
                  <a:lnTo>
                    <a:pt x="96675" y="59593"/>
                  </a:lnTo>
                  <a:lnTo>
                    <a:pt x="90231" y="74457"/>
                  </a:lnTo>
                  <a:lnTo>
                    <a:pt x="73903" y="106303"/>
                  </a:lnTo>
                  <a:lnTo>
                    <a:pt x="54432" y="149769"/>
                  </a:lnTo>
                  <a:lnTo>
                    <a:pt x="40108" y="173485"/>
                  </a:lnTo>
                  <a:lnTo>
                    <a:pt x="19214" y="215585"/>
                  </a:lnTo>
                  <a:lnTo>
                    <a:pt x="4242" y="234481"/>
                  </a:lnTo>
                  <a:lnTo>
                    <a:pt x="1247" y="244328"/>
                  </a:lnTo>
                  <a:lnTo>
                    <a:pt x="35" y="256601"/>
                  </a:lnTo>
                  <a:lnTo>
                    <a:pt x="0" y="251941"/>
                  </a:lnTo>
                  <a:lnTo>
                    <a:pt x="1053" y="250507"/>
                  </a:lnTo>
                  <a:lnTo>
                    <a:pt x="9511" y="2476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SMARTInkShape-1790"/>
            <p:cNvSpPr/>
            <p:nvPr>
              <p:custDataLst>
                <p:tags r:id="rId44"/>
              </p:custDataLst>
            </p:nvPr>
          </p:nvSpPr>
          <p:spPr>
            <a:xfrm>
              <a:off x="8753475" y="3390900"/>
              <a:ext cx="85726" cy="47626"/>
            </a:xfrm>
            <a:custGeom>
              <a:avLst/>
              <a:gdLst/>
              <a:ahLst/>
              <a:cxnLst/>
              <a:rect l="0" t="0" r="0" b="0"/>
              <a:pathLst>
                <a:path w="85726" h="47626">
                  <a:moveTo>
                    <a:pt x="9525" y="9525"/>
                  </a:moveTo>
                  <a:lnTo>
                    <a:pt x="9525" y="9525"/>
                  </a:lnTo>
                  <a:lnTo>
                    <a:pt x="3" y="9525"/>
                  </a:lnTo>
                  <a:lnTo>
                    <a:pt x="0" y="117"/>
                  </a:lnTo>
                  <a:lnTo>
                    <a:pt x="31880" y="0"/>
                  </a:lnTo>
                  <a:lnTo>
                    <a:pt x="38159" y="2822"/>
                  </a:lnTo>
                  <a:lnTo>
                    <a:pt x="44475" y="6546"/>
                  </a:lnTo>
                  <a:lnTo>
                    <a:pt x="57154" y="8936"/>
                  </a:lnTo>
                  <a:lnTo>
                    <a:pt x="60329" y="9132"/>
                  </a:lnTo>
                  <a:lnTo>
                    <a:pt x="66676" y="12173"/>
                  </a:lnTo>
                  <a:lnTo>
                    <a:pt x="79375" y="22748"/>
                  </a:lnTo>
                  <a:lnTo>
                    <a:pt x="82901" y="28808"/>
                  </a:lnTo>
                  <a:lnTo>
                    <a:pt x="85354" y="37935"/>
                  </a:lnTo>
                  <a:lnTo>
                    <a:pt x="85725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" name="SMARTInkShape-1791"/>
            <p:cNvSpPr/>
            <p:nvPr>
              <p:custDataLst>
                <p:tags r:id="rId45"/>
              </p:custDataLst>
            </p:nvPr>
          </p:nvSpPr>
          <p:spPr>
            <a:xfrm>
              <a:off x="8562975" y="3609986"/>
              <a:ext cx="180976" cy="152352"/>
            </a:xfrm>
            <a:custGeom>
              <a:avLst/>
              <a:gdLst/>
              <a:ahLst/>
              <a:cxnLst/>
              <a:rect l="0" t="0" r="0" b="0"/>
              <a:pathLst>
                <a:path w="180976" h="152352">
                  <a:moveTo>
                    <a:pt x="0" y="47614"/>
                  </a:moveTo>
                  <a:lnTo>
                    <a:pt x="0" y="47614"/>
                  </a:lnTo>
                  <a:lnTo>
                    <a:pt x="5056" y="42557"/>
                  </a:lnTo>
                  <a:lnTo>
                    <a:pt x="7539" y="37253"/>
                  </a:lnTo>
                  <a:lnTo>
                    <a:pt x="9520" y="6938"/>
                  </a:lnTo>
                  <a:lnTo>
                    <a:pt x="9524" y="1361"/>
                  </a:lnTo>
                  <a:lnTo>
                    <a:pt x="10583" y="904"/>
                  </a:lnTo>
                  <a:lnTo>
                    <a:pt x="23990" y="0"/>
                  </a:lnTo>
                  <a:lnTo>
                    <a:pt x="29360" y="2816"/>
                  </a:lnTo>
                  <a:lnTo>
                    <a:pt x="35275" y="6537"/>
                  </a:lnTo>
                  <a:lnTo>
                    <a:pt x="47694" y="8926"/>
                  </a:lnTo>
                  <a:lnTo>
                    <a:pt x="60340" y="9398"/>
                  </a:lnTo>
                  <a:lnTo>
                    <a:pt x="66680" y="12285"/>
                  </a:lnTo>
                  <a:lnTo>
                    <a:pt x="69854" y="14537"/>
                  </a:lnTo>
                  <a:lnTo>
                    <a:pt x="84432" y="17705"/>
                  </a:lnTo>
                  <a:lnTo>
                    <a:pt x="100719" y="19834"/>
                  </a:lnTo>
                  <a:lnTo>
                    <a:pt x="114126" y="26526"/>
                  </a:lnTo>
                  <a:lnTo>
                    <a:pt x="117360" y="27206"/>
                  </a:lnTo>
                  <a:lnTo>
                    <a:pt x="119515" y="28717"/>
                  </a:lnTo>
                  <a:lnTo>
                    <a:pt x="120952" y="30782"/>
                  </a:lnTo>
                  <a:lnTo>
                    <a:pt x="121910" y="33218"/>
                  </a:lnTo>
                  <a:lnTo>
                    <a:pt x="123606" y="34842"/>
                  </a:lnTo>
                  <a:lnTo>
                    <a:pt x="128315" y="36645"/>
                  </a:lnTo>
                  <a:lnTo>
                    <a:pt x="129993" y="38185"/>
                  </a:lnTo>
                  <a:lnTo>
                    <a:pt x="131859" y="42718"/>
                  </a:lnTo>
                  <a:lnTo>
                    <a:pt x="131297" y="45408"/>
                  </a:lnTo>
                  <a:lnTo>
                    <a:pt x="125452" y="54251"/>
                  </a:lnTo>
                  <a:lnTo>
                    <a:pt x="92057" y="88892"/>
                  </a:lnTo>
                  <a:lnTo>
                    <a:pt x="85716" y="92418"/>
                  </a:lnTo>
                  <a:lnTo>
                    <a:pt x="79372" y="95044"/>
                  </a:lnTo>
                  <a:lnTo>
                    <a:pt x="57150" y="111641"/>
                  </a:lnTo>
                  <a:lnTo>
                    <a:pt x="50801" y="114170"/>
                  </a:lnTo>
                  <a:lnTo>
                    <a:pt x="44449" y="118822"/>
                  </a:lnTo>
                  <a:lnTo>
                    <a:pt x="40923" y="124418"/>
                  </a:lnTo>
                  <a:lnTo>
                    <a:pt x="39981" y="127391"/>
                  </a:lnTo>
                  <a:lnTo>
                    <a:pt x="38296" y="129374"/>
                  </a:lnTo>
                  <a:lnTo>
                    <a:pt x="33602" y="131577"/>
                  </a:lnTo>
                  <a:lnTo>
                    <a:pt x="31926" y="133222"/>
                  </a:lnTo>
                  <a:lnTo>
                    <a:pt x="29017" y="141385"/>
                  </a:lnTo>
                  <a:lnTo>
                    <a:pt x="28706" y="147483"/>
                  </a:lnTo>
                  <a:lnTo>
                    <a:pt x="29720" y="149118"/>
                  </a:lnTo>
                  <a:lnTo>
                    <a:pt x="31455" y="150208"/>
                  </a:lnTo>
                  <a:lnTo>
                    <a:pt x="38953" y="151743"/>
                  </a:lnTo>
                  <a:lnTo>
                    <a:pt x="60374" y="152351"/>
                  </a:lnTo>
                  <a:lnTo>
                    <a:pt x="66697" y="149550"/>
                  </a:lnTo>
                  <a:lnTo>
                    <a:pt x="69865" y="147321"/>
                  </a:lnTo>
                  <a:lnTo>
                    <a:pt x="114549" y="132677"/>
                  </a:lnTo>
                  <a:lnTo>
                    <a:pt x="158565" y="108971"/>
                  </a:lnTo>
                  <a:lnTo>
                    <a:pt x="180975" y="1047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" name="SMARTInkShape-1792"/>
            <p:cNvSpPr/>
            <p:nvPr>
              <p:custDataLst>
                <p:tags r:id="rId46"/>
              </p:custDataLst>
            </p:nvPr>
          </p:nvSpPr>
          <p:spPr>
            <a:xfrm>
              <a:off x="7500871" y="3552835"/>
              <a:ext cx="166755" cy="333366"/>
            </a:xfrm>
            <a:custGeom>
              <a:avLst/>
              <a:gdLst/>
              <a:ahLst/>
              <a:cxnLst/>
              <a:rect l="0" t="0" r="0" b="0"/>
              <a:pathLst>
                <a:path w="166755" h="333366">
                  <a:moveTo>
                    <a:pt x="166754" y="9515"/>
                  </a:moveTo>
                  <a:lnTo>
                    <a:pt x="166754" y="9515"/>
                  </a:lnTo>
                  <a:lnTo>
                    <a:pt x="158553" y="1314"/>
                  </a:lnTo>
                  <a:lnTo>
                    <a:pt x="149144" y="107"/>
                  </a:lnTo>
                  <a:lnTo>
                    <a:pt x="134573" y="0"/>
                  </a:lnTo>
                  <a:lnTo>
                    <a:pt x="128463" y="2817"/>
                  </a:lnTo>
                  <a:lnTo>
                    <a:pt x="125351" y="5050"/>
                  </a:lnTo>
                  <a:lnTo>
                    <a:pt x="121895" y="10353"/>
                  </a:lnTo>
                  <a:lnTo>
                    <a:pt x="119300" y="16237"/>
                  </a:lnTo>
                  <a:lnTo>
                    <a:pt x="78743" y="62202"/>
                  </a:lnTo>
                  <a:lnTo>
                    <a:pt x="50267" y="104373"/>
                  </a:lnTo>
                  <a:lnTo>
                    <a:pt x="39840" y="118349"/>
                  </a:lnTo>
                  <a:lnTo>
                    <a:pt x="12327" y="165250"/>
                  </a:lnTo>
                  <a:lnTo>
                    <a:pt x="0" y="211753"/>
                  </a:lnTo>
                  <a:lnTo>
                    <a:pt x="3983" y="244338"/>
                  </a:lnTo>
                  <a:lnTo>
                    <a:pt x="10097" y="257109"/>
                  </a:lnTo>
                  <a:lnTo>
                    <a:pt x="37273" y="287849"/>
                  </a:lnTo>
                  <a:lnTo>
                    <a:pt x="68420" y="307406"/>
                  </a:lnTo>
                  <a:lnTo>
                    <a:pt x="107897" y="320555"/>
                  </a:lnTo>
                  <a:lnTo>
                    <a:pt x="147704" y="3333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SMARTInkShape-1793"/>
            <p:cNvSpPr/>
            <p:nvPr>
              <p:custDataLst>
                <p:tags r:id="rId47"/>
              </p:custDataLst>
            </p:nvPr>
          </p:nvSpPr>
          <p:spPr>
            <a:xfrm>
              <a:off x="8267700" y="3629190"/>
              <a:ext cx="142862" cy="123658"/>
            </a:xfrm>
            <a:custGeom>
              <a:avLst/>
              <a:gdLst/>
              <a:ahLst/>
              <a:cxnLst/>
              <a:rect l="0" t="0" r="0" b="0"/>
              <a:pathLst>
                <a:path w="142862" h="123658">
                  <a:moveTo>
                    <a:pt x="38100" y="56985"/>
                  </a:moveTo>
                  <a:lnTo>
                    <a:pt x="38100" y="56985"/>
                  </a:lnTo>
                  <a:lnTo>
                    <a:pt x="33044" y="56985"/>
                  </a:lnTo>
                  <a:lnTo>
                    <a:pt x="31554" y="58043"/>
                  </a:lnTo>
                  <a:lnTo>
                    <a:pt x="30561" y="59807"/>
                  </a:lnTo>
                  <a:lnTo>
                    <a:pt x="28966" y="65186"/>
                  </a:lnTo>
                  <a:lnTo>
                    <a:pt x="22106" y="73853"/>
                  </a:lnTo>
                  <a:lnTo>
                    <a:pt x="20409" y="79651"/>
                  </a:lnTo>
                  <a:lnTo>
                    <a:pt x="18897" y="81621"/>
                  </a:lnTo>
                  <a:lnTo>
                    <a:pt x="14397" y="83809"/>
                  </a:lnTo>
                  <a:lnTo>
                    <a:pt x="12772" y="85451"/>
                  </a:lnTo>
                  <a:lnTo>
                    <a:pt x="10968" y="90098"/>
                  </a:lnTo>
                  <a:lnTo>
                    <a:pt x="8752" y="101704"/>
                  </a:lnTo>
                  <a:lnTo>
                    <a:pt x="4595" y="107905"/>
                  </a:lnTo>
                  <a:lnTo>
                    <a:pt x="4121" y="109981"/>
                  </a:lnTo>
                  <a:lnTo>
                    <a:pt x="4864" y="111366"/>
                  </a:lnTo>
                  <a:lnTo>
                    <a:pt x="6417" y="112289"/>
                  </a:lnTo>
                  <a:lnTo>
                    <a:pt x="7453" y="113963"/>
                  </a:lnTo>
                  <a:lnTo>
                    <a:pt x="9251" y="122174"/>
                  </a:lnTo>
                  <a:lnTo>
                    <a:pt x="10402" y="122669"/>
                  </a:lnTo>
                  <a:lnTo>
                    <a:pt x="55871" y="123657"/>
                  </a:lnTo>
                  <a:lnTo>
                    <a:pt x="64696" y="120836"/>
                  </a:lnTo>
                  <a:lnTo>
                    <a:pt x="72144" y="117114"/>
                  </a:lnTo>
                  <a:lnTo>
                    <a:pt x="82289" y="113959"/>
                  </a:lnTo>
                  <a:lnTo>
                    <a:pt x="107064" y="97966"/>
                  </a:lnTo>
                  <a:lnTo>
                    <a:pt x="138698" y="60158"/>
                  </a:lnTo>
                  <a:lnTo>
                    <a:pt x="141637" y="50634"/>
                  </a:lnTo>
                  <a:lnTo>
                    <a:pt x="142861" y="15710"/>
                  </a:lnTo>
                  <a:lnTo>
                    <a:pt x="140046" y="9360"/>
                  </a:lnTo>
                  <a:lnTo>
                    <a:pt x="137814" y="6185"/>
                  </a:lnTo>
                  <a:lnTo>
                    <a:pt x="132512" y="2657"/>
                  </a:lnTo>
                  <a:lnTo>
                    <a:pt x="123576" y="671"/>
                  </a:lnTo>
                  <a:lnTo>
                    <a:pt x="111076" y="0"/>
                  </a:lnTo>
                  <a:lnTo>
                    <a:pt x="104753" y="2731"/>
                  </a:lnTo>
                  <a:lnTo>
                    <a:pt x="98416" y="6414"/>
                  </a:lnTo>
                  <a:lnTo>
                    <a:pt x="72828" y="16706"/>
                  </a:lnTo>
                  <a:lnTo>
                    <a:pt x="64824" y="22502"/>
                  </a:lnTo>
                  <a:lnTo>
                    <a:pt x="44978" y="45532"/>
                  </a:lnTo>
                  <a:lnTo>
                    <a:pt x="0" y="7603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4" name="SMARTInkShape-Group402"/>
          <p:cNvGrpSpPr/>
          <p:nvPr/>
        </p:nvGrpSpPr>
        <p:grpSpPr>
          <a:xfrm>
            <a:off x="1428785" y="4152900"/>
            <a:ext cx="1000091" cy="628208"/>
            <a:chOff x="1428785" y="4152900"/>
            <a:chExt cx="1000091" cy="628208"/>
          </a:xfrm>
        </p:grpSpPr>
        <p:sp>
          <p:nvSpPr>
            <p:cNvPr id="85" name="SMARTInkShape-1794"/>
            <p:cNvSpPr/>
            <p:nvPr>
              <p:custDataLst>
                <p:tags r:id="rId8"/>
              </p:custDataLst>
            </p:nvPr>
          </p:nvSpPr>
          <p:spPr>
            <a:xfrm>
              <a:off x="1428785" y="4438686"/>
              <a:ext cx="133316" cy="38065"/>
            </a:xfrm>
            <a:custGeom>
              <a:avLst/>
              <a:gdLst/>
              <a:ahLst/>
              <a:cxnLst/>
              <a:rect l="0" t="0" r="0" b="0"/>
              <a:pathLst>
                <a:path w="133316" h="38065">
                  <a:moveTo>
                    <a:pt x="38065" y="38064"/>
                  </a:moveTo>
                  <a:lnTo>
                    <a:pt x="38065" y="38064"/>
                  </a:lnTo>
                  <a:lnTo>
                    <a:pt x="10817" y="38064"/>
                  </a:lnTo>
                  <a:lnTo>
                    <a:pt x="10375" y="37006"/>
                  </a:lnTo>
                  <a:lnTo>
                    <a:pt x="9607" y="29863"/>
                  </a:lnTo>
                  <a:lnTo>
                    <a:pt x="6720" y="29128"/>
                  </a:lnTo>
                  <a:lnTo>
                    <a:pt x="0" y="28542"/>
                  </a:lnTo>
                  <a:lnTo>
                    <a:pt x="8169" y="28539"/>
                  </a:lnTo>
                  <a:lnTo>
                    <a:pt x="16833" y="21993"/>
                  </a:lnTo>
                  <a:lnTo>
                    <a:pt x="25659" y="19897"/>
                  </a:lnTo>
                  <a:lnTo>
                    <a:pt x="31846" y="19406"/>
                  </a:lnTo>
                  <a:lnTo>
                    <a:pt x="38123" y="16366"/>
                  </a:lnTo>
                  <a:lnTo>
                    <a:pt x="41278" y="14074"/>
                  </a:lnTo>
                  <a:lnTo>
                    <a:pt x="55833" y="10847"/>
                  </a:lnTo>
                  <a:lnTo>
                    <a:pt x="72109" y="8699"/>
                  </a:lnTo>
                  <a:lnTo>
                    <a:pt x="85516" y="2003"/>
                  </a:lnTo>
                  <a:lnTo>
                    <a:pt x="117437" y="0"/>
                  </a:lnTo>
                  <a:lnTo>
                    <a:pt x="119555" y="1046"/>
                  </a:lnTo>
                  <a:lnTo>
                    <a:pt x="120967" y="2802"/>
                  </a:lnTo>
                  <a:lnTo>
                    <a:pt x="121908" y="5032"/>
                  </a:lnTo>
                  <a:lnTo>
                    <a:pt x="123594" y="6517"/>
                  </a:lnTo>
                  <a:lnTo>
                    <a:pt x="133315" y="94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SMARTInkShape-1795"/>
            <p:cNvSpPr/>
            <p:nvPr>
              <p:custDataLst>
                <p:tags r:id="rId9"/>
              </p:custDataLst>
            </p:nvPr>
          </p:nvSpPr>
          <p:spPr>
            <a:xfrm>
              <a:off x="1933575" y="4638675"/>
              <a:ext cx="161926" cy="47626"/>
            </a:xfrm>
            <a:custGeom>
              <a:avLst/>
              <a:gdLst/>
              <a:ahLst/>
              <a:cxnLst/>
              <a:rect l="0" t="0" r="0" b="0"/>
              <a:pathLst>
                <a:path w="161926" h="47626">
                  <a:moveTo>
                    <a:pt x="57150" y="47625"/>
                  </a:moveTo>
                  <a:lnTo>
                    <a:pt x="57150" y="47625"/>
                  </a:lnTo>
                  <a:lnTo>
                    <a:pt x="52093" y="47625"/>
                  </a:lnTo>
                  <a:lnTo>
                    <a:pt x="46789" y="44803"/>
                  </a:lnTo>
                  <a:lnTo>
                    <a:pt x="40903" y="41079"/>
                  </a:lnTo>
                  <a:lnTo>
                    <a:pt x="30407" y="38492"/>
                  </a:lnTo>
                  <a:lnTo>
                    <a:pt x="0" y="38100"/>
                  </a:lnTo>
                  <a:lnTo>
                    <a:pt x="44460" y="38100"/>
                  </a:lnTo>
                  <a:lnTo>
                    <a:pt x="60326" y="38100"/>
                  </a:lnTo>
                  <a:lnTo>
                    <a:pt x="62443" y="37042"/>
                  </a:lnTo>
                  <a:lnTo>
                    <a:pt x="63853" y="35278"/>
                  </a:lnTo>
                  <a:lnTo>
                    <a:pt x="64794" y="33043"/>
                  </a:lnTo>
                  <a:lnTo>
                    <a:pt x="66479" y="31554"/>
                  </a:lnTo>
                  <a:lnTo>
                    <a:pt x="71175" y="29899"/>
                  </a:lnTo>
                  <a:lnTo>
                    <a:pt x="94703" y="28585"/>
                  </a:lnTo>
                  <a:lnTo>
                    <a:pt x="104772" y="19053"/>
                  </a:lnTo>
                  <a:lnTo>
                    <a:pt x="112976" y="19050"/>
                  </a:lnTo>
                  <a:lnTo>
                    <a:pt x="113417" y="20108"/>
                  </a:lnTo>
                  <a:lnTo>
                    <a:pt x="114265" y="28183"/>
                  </a:lnTo>
                  <a:lnTo>
                    <a:pt x="119346" y="28458"/>
                  </a:lnTo>
                  <a:lnTo>
                    <a:pt x="120839" y="27439"/>
                  </a:lnTo>
                  <a:lnTo>
                    <a:pt x="121834" y="25701"/>
                  </a:lnTo>
                  <a:lnTo>
                    <a:pt x="123432" y="20363"/>
                  </a:lnTo>
                  <a:lnTo>
                    <a:pt x="126473" y="19634"/>
                  </a:lnTo>
                  <a:lnTo>
                    <a:pt x="147805" y="19050"/>
                  </a:lnTo>
                  <a:lnTo>
                    <a:pt x="149336" y="17992"/>
                  </a:lnTo>
                  <a:lnTo>
                    <a:pt x="150358" y="16228"/>
                  </a:lnTo>
                  <a:lnTo>
                    <a:pt x="152280" y="9917"/>
                  </a:lnTo>
                  <a:lnTo>
                    <a:pt x="161925" y="9525"/>
                  </a:lnTo>
                  <a:lnTo>
                    <a:pt x="161925" y="19050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SMARTInkShape-1796"/>
            <p:cNvSpPr/>
            <p:nvPr>
              <p:custDataLst>
                <p:tags r:id="rId10"/>
              </p:custDataLst>
            </p:nvPr>
          </p:nvSpPr>
          <p:spPr>
            <a:xfrm>
              <a:off x="1876545" y="4152900"/>
              <a:ext cx="114146" cy="219062"/>
            </a:xfrm>
            <a:custGeom>
              <a:avLst/>
              <a:gdLst/>
              <a:ahLst/>
              <a:cxnLst/>
              <a:rect l="0" t="0" r="0" b="0"/>
              <a:pathLst>
                <a:path w="114146" h="219062">
                  <a:moveTo>
                    <a:pt x="104655" y="28575"/>
                  </a:moveTo>
                  <a:lnTo>
                    <a:pt x="104655" y="28575"/>
                  </a:lnTo>
                  <a:lnTo>
                    <a:pt x="109712" y="28575"/>
                  </a:lnTo>
                  <a:lnTo>
                    <a:pt x="111201" y="27517"/>
                  </a:lnTo>
                  <a:lnTo>
                    <a:pt x="112194" y="25753"/>
                  </a:lnTo>
                  <a:lnTo>
                    <a:pt x="113918" y="18874"/>
                  </a:lnTo>
                  <a:lnTo>
                    <a:pt x="114145" y="10965"/>
                  </a:lnTo>
                  <a:lnTo>
                    <a:pt x="104771" y="128"/>
                  </a:lnTo>
                  <a:lnTo>
                    <a:pt x="86964" y="0"/>
                  </a:lnTo>
                  <a:lnTo>
                    <a:pt x="86511" y="1058"/>
                  </a:lnTo>
                  <a:lnTo>
                    <a:pt x="86007" y="5057"/>
                  </a:lnTo>
                  <a:lnTo>
                    <a:pt x="84815" y="6546"/>
                  </a:lnTo>
                  <a:lnTo>
                    <a:pt x="80668" y="8201"/>
                  </a:lnTo>
                  <a:lnTo>
                    <a:pt x="79138" y="9701"/>
                  </a:lnTo>
                  <a:lnTo>
                    <a:pt x="73862" y="19712"/>
                  </a:lnTo>
                  <a:lnTo>
                    <a:pt x="60971" y="35012"/>
                  </a:lnTo>
                  <a:lnTo>
                    <a:pt x="54986" y="47642"/>
                  </a:lnTo>
                  <a:lnTo>
                    <a:pt x="34685" y="78052"/>
                  </a:lnTo>
                  <a:lnTo>
                    <a:pt x="31224" y="87959"/>
                  </a:lnTo>
                  <a:lnTo>
                    <a:pt x="28627" y="98360"/>
                  </a:lnTo>
                  <a:lnTo>
                    <a:pt x="22274" y="111223"/>
                  </a:lnTo>
                  <a:lnTo>
                    <a:pt x="18863" y="126912"/>
                  </a:lnTo>
                  <a:lnTo>
                    <a:pt x="11586" y="142230"/>
                  </a:lnTo>
                  <a:lnTo>
                    <a:pt x="6774" y="169407"/>
                  </a:lnTo>
                  <a:lnTo>
                    <a:pt x="2944" y="176892"/>
                  </a:lnTo>
                  <a:lnTo>
                    <a:pt x="283" y="193555"/>
                  </a:lnTo>
                  <a:lnTo>
                    <a:pt x="0" y="203165"/>
                  </a:lnTo>
                  <a:lnTo>
                    <a:pt x="2755" y="209534"/>
                  </a:lnTo>
                  <a:lnTo>
                    <a:pt x="8092" y="217190"/>
                  </a:lnTo>
                  <a:lnTo>
                    <a:pt x="11643" y="218237"/>
                  </a:lnTo>
                  <a:lnTo>
                    <a:pt x="32062" y="219061"/>
                  </a:lnTo>
                  <a:lnTo>
                    <a:pt x="38172" y="216246"/>
                  </a:lnTo>
                  <a:lnTo>
                    <a:pt x="85606" y="171443"/>
                  </a:lnTo>
                  <a:lnTo>
                    <a:pt x="90897" y="165097"/>
                  </a:lnTo>
                  <a:lnTo>
                    <a:pt x="97116" y="152400"/>
                  </a:lnTo>
                  <a:lnTo>
                    <a:pt x="103166" y="144757"/>
                  </a:lnTo>
                  <a:lnTo>
                    <a:pt x="104214" y="138376"/>
                  </a:lnTo>
                  <a:lnTo>
                    <a:pt x="101637" y="132761"/>
                  </a:lnTo>
                  <a:lnTo>
                    <a:pt x="96415" y="125590"/>
                  </a:lnTo>
                  <a:lnTo>
                    <a:pt x="92879" y="124609"/>
                  </a:lnTo>
                  <a:lnTo>
                    <a:pt x="90455" y="124348"/>
                  </a:lnTo>
                  <a:lnTo>
                    <a:pt x="84938" y="121235"/>
                  </a:lnTo>
                  <a:lnTo>
                    <a:pt x="77830" y="115670"/>
                  </a:lnTo>
                  <a:lnTo>
                    <a:pt x="76188" y="116272"/>
                  </a:lnTo>
                  <a:lnTo>
                    <a:pt x="68821" y="121117"/>
                  </a:lnTo>
                  <a:lnTo>
                    <a:pt x="59936" y="124081"/>
                  </a:lnTo>
                  <a:lnTo>
                    <a:pt x="50600" y="130134"/>
                  </a:lnTo>
                  <a:lnTo>
                    <a:pt x="41131" y="133455"/>
                  </a:lnTo>
                  <a:lnTo>
                    <a:pt x="34794" y="137983"/>
                  </a:lnTo>
                  <a:lnTo>
                    <a:pt x="31272" y="143523"/>
                  </a:lnTo>
                  <a:lnTo>
                    <a:pt x="28649" y="149513"/>
                  </a:lnTo>
                  <a:lnTo>
                    <a:pt x="22280" y="158835"/>
                  </a:lnTo>
                  <a:lnTo>
                    <a:pt x="19923" y="168300"/>
                  </a:lnTo>
                  <a:lnTo>
                    <a:pt x="19061" y="184153"/>
                  </a:lnTo>
                  <a:lnTo>
                    <a:pt x="16166" y="190502"/>
                  </a:lnTo>
                  <a:lnTo>
                    <a:pt x="13913" y="193676"/>
                  </a:lnTo>
                  <a:lnTo>
                    <a:pt x="13469" y="196851"/>
                  </a:lnTo>
                  <a:lnTo>
                    <a:pt x="15797" y="203200"/>
                  </a:lnTo>
                  <a:lnTo>
                    <a:pt x="17900" y="205317"/>
                  </a:lnTo>
                  <a:lnTo>
                    <a:pt x="23058" y="207669"/>
                  </a:lnTo>
                  <a:lnTo>
                    <a:pt x="31913" y="208992"/>
                  </a:lnTo>
                  <a:lnTo>
                    <a:pt x="5703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SMARTInkShape-1797"/>
            <p:cNvSpPr/>
            <p:nvPr>
              <p:custDataLst>
                <p:tags r:id="rId11"/>
              </p:custDataLst>
            </p:nvPr>
          </p:nvSpPr>
          <p:spPr>
            <a:xfrm>
              <a:off x="2266950" y="4343400"/>
              <a:ext cx="161926" cy="209551"/>
            </a:xfrm>
            <a:custGeom>
              <a:avLst/>
              <a:gdLst/>
              <a:ahLst/>
              <a:cxnLst/>
              <a:rect l="0" t="0" r="0" b="0"/>
              <a:pathLst>
                <a:path w="161926" h="209551">
                  <a:moveTo>
                    <a:pt x="38100" y="47625"/>
                  </a:moveTo>
                  <a:lnTo>
                    <a:pt x="38100" y="47625"/>
                  </a:lnTo>
                  <a:lnTo>
                    <a:pt x="29899" y="47625"/>
                  </a:lnTo>
                  <a:lnTo>
                    <a:pt x="11" y="19061"/>
                  </a:lnTo>
                  <a:lnTo>
                    <a:pt x="0" y="9642"/>
                  </a:lnTo>
                  <a:lnTo>
                    <a:pt x="14465" y="9525"/>
                  </a:lnTo>
                  <a:lnTo>
                    <a:pt x="19834" y="6703"/>
                  </a:lnTo>
                  <a:lnTo>
                    <a:pt x="25749" y="2979"/>
                  </a:lnTo>
                  <a:lnTo>
                    <a:pt x="38169" y="589"/>
                  </a:lnTo>
                  <a:lnTo>
                    <a:pt x="84432" y="3"/>
                  </a:lnTo>
                  <a:lnTo>
                    <a:pt x="97101" y="0"/>
                  </a:lnTo>
                  <a:lnTo>
                    <a:pt x="104186" y="2823"/>
                  </a:lnTo>
                  <a:lnTo>
                    <a:pt x="112302" y="8201"/>
                  </a:lnTo>
                  <a:lnTo>
                    <a:pt x="113412" y="11759"/>
                  </a:lnTo>
                  <a:lnTo>
                    <a:pt x="113708" y="14189"/>
                  </a:lnTo>
                  <a:lnTo>
                    <a:pt x="114964" y="15810"/>
                  </a:lnTo>
                  <a:lnTo>
                    <a:pt x="119181" y="17610"/>
                  </a:lnTo>
                  <a:lnTo>
                    <a:pt x="120729" y="19148"/>
                  </a:lnTo>
                  <a:lnTo>
                    <a:pt x="123417" y="27124"/>
                  </a:lnTo>
                  <a:lnTo>
                    <a:pt x="123814" y="45870"/>
                  </a:lnTo>
                  <a:lnTo>
                    <a:pt x="117277" y="54882"/>
                  </a:lnTo>
                  <a:lnTo>
                    <a:pt x="115182" y="63769"/>
                  </a:lnTo>
                  <a:lnTo>
                    <a:pt x="114692" y="69969"/>
                  </a:lnTo>
                  <a:lnTo>
                    <a:pt x="111652" y="76253"/>
                  </a:lnTo>
                  <a:lnTo>
                    <a:pt x="73011" y="122532"/>
                  </a:lnTo>
                  <a:lnTo>
                    <a:pt x="63496" y="135201"/>
                  </a:lnTo>
                  <a:lnTo>
                    <a:pt x="57148" y="139464"/>
                  </a:lnTo>
                  <a:lnTo>
                    <a:pt x="53974" y="140601"/>
                  </a:lnTo>
                  <a:lnTo>
                    <a:pt x="47624" y="147509"/>
                  </a:lnTo>
                  <a:lnTo>
                    <a:pt x="30808" y="171911"/>
                  </a:lnTo>
                  <a:lnTo>
                    <a:pt x="30064" y="174932"/>
                  </a:lnTo>
                  <a:lnTo>
                    <a:pt x="28509" y="176946"/>
                  </a:lnTo>
                  <a:lnTo>
                    <a:pt x="22323" y="180840"/>
                  </a:lnTo>
                  <a:lnTo>
                    <a:pt x="19482" y="189019"/>
                  </a:lnTo>
                  <a:lnTo>
                    <a:pt x="19088" y="198571"/>
                  </a:lnTo>
                  <a:lnTo>
                    <a:pt x="20134" y="199056"/>
                  </a:lnTo>
                  <a:lnTo>
                    <a:pt x="66692" y="200025"/>
                  </a:lnTo>
                  <a:lnTo>
                    <a:pt x="106626" y="200025"/>
                  </a:lnTo>
                  <a:lnTo>
                    <a:pt x="109184" y="198967"/>
                  </a:lnTo>
                  <a:lnTo>
                    <a:pt x="110890" y="197203"/>
                  </a:lnTo>
                  <a:lnTo>
                    <a:pt x="112026" y="194968"/>
                  </a:lnTo>
                  <a:lnTo>
                    <a:pt x="113842" y="194537"/>
                  </a:lnTo>
                  <a:lnTo>
                    <a:pt x="118683" y="196881"/>
                  </a:lnTo>
                  <a:lnTo>
                    <a:pt x="121455" y="196870"/>
                  </a:lnTo>
                  <a:lnTo>
                    <a:pt x="127358" y="194037"/>
                  </a:lnTo>
                  <a:lnTo>
                    <a:pt x="130414" y="193916"/>
                  </a:lnTo>
                  <a:lnTo>
                    <a:pt x="150528" y="199725"/>
                  </a:lnTo>
                  <a:lnTo>
                    <a:pt x="161925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SMARTInkShape-1798"/>
            <p:cNvSpPr/>
            <p:nvPr>
              <p:custDataLst>
                <p:tags r:id="rId12"/>
              </p:custDataLst>
            </p:nvPr>
          </p:nvSpPr>
          <p:spPr>
            <a:xfrm>
              <a:off x="1476376" y="4486275"/>
              <a:ext cx="114300" cy="28576"/>
            </a:xfrm>
            <a:custGeom>
              <a:avLst/>
              <a:gdLst/>
              <a:ahLst/>
              <a:cxnLst/>
              <a:rect l="0" t="0" r="0" b="0"/>
              <a:pathLst>
                <a:path w="114300" h="28576">
                  <a:moveTo>
                    <a:pt x="28574" y="28575"/>
                  </a:moveTo>
                  <a:lnTo>
                    <a:pt x="28574" y="28575"/>
                  </a:lnTo>
                  <a:lnTo>
                    <a:pt x="0" y="28575"/>
                  </a:lnTo>
                  <a:lnTo>
                    <a:pt x="41394" y="28575"/>
                  </a:lnTo>
                  <a:lnTo>
                    <a:pt x="47677" y="25753"/>
                  </a:lnTo>
                  <a:lnTo>
                    <a:pt x="53998" y="22029"/>
                  </a:lnTo>
                  <a:lnTo>
                    <a:pt x="91192" y="9427"/>
                  </a:lnTo>
                  <a:lnTo>
                    <a:pt x="104600" y="2175"/>
                  </a:lnTo>
                  <a:lnTo>
                    <a:pt x="11429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0" name="SMARTInkShape-1799"/>
            <p:cNvSpPr/>
            <p:nvPr>
              <p:custDataLst>
                <p:tags r:id="rId13"/>
              </p:custDataLst>
            </p:nvPr>
          </p:nvSpPr>
          <p:spPr>
            <a:xfrm>
              <a:off x="2238413" y="4333886"/>
              <a:ext cx="57113" cy="238066"/>
            </a:xfrm>
            <a:custGeom>
              <a:avLst/>
              <a:gdLst/>
              <a:ahLst/>
              <a:cxnLst/>
              <a:rect l="0" t="0" r="0" b="0"/>
              <a:pathLst>
                <a:path w="57113" h="238066">
                  <a:moveTo>
                    <a:pt x="47587" y="38089"/>
                  </a:moveTo>
                  <a:lnTo>
                    <a:pt x="47587" y="38089"/>
                  </a:lnTo>
                  <a:lnTo>
                    <a:pt x="52643" y="33032"/>
                  </a:lnTo>
                  <a:lnTo>
                    <a:pt x="55126" y="27728"/>
                  </a:lnTo>
                  <a:lnTo>
                    <a:pt x="57111" y="420"/>
                  </a:lnTo>
                  <a:lnTo>
                    <a:pt x="57112" y="0"/>
                  </a:lnTo>
                  <a:lnTo>
                    <a:pt x="57112" y="13247"/>
                  </a:lnTo>
                  <a:lnTo>
                    <a:pt x="54290" y="19287"/>
                  </a:lnTo>
                  <a:lnTo>
                    <a:pt x="50566" y="25499"/>
                  </a:lnTo>
                  <a:lnTo>
                    <a:pt x="48176" y="38111"/>
                  </a:lnTo>
                  <a:lnTo>
                    <a:pt x="47597" y="84029"/>
                  </a:lnTo>
                  <a:lnTo>
                    <a:pt x="37887" y="127076"/>
                  </a:lnTo>
                  <a:lnTo>
                    <a:pt x="23907" y="172735"/>
                  </a:lnTo>
                  <a:lnTo>
                    <a:pt x="16834" y="197780"/>
                  </a:lnTo>
                  <a:lnTo>
                    <a:pt x="12752" y="205371"/>
                  </a:lnTo>
                  <a:lnTo>
                    <a:pt x="9396" y="215595"/>
                  </a:lnTo>
                  <a:lnTo>
                    <a:pt x="3227" y="225327"/>
                  </a:lnTo>
                  <a:lnTo>
                    <a:pt x="0" y="237948"/>
                  </a:lnTo>
                  <a:lnTo>
                    <a:pt x="5030" y="238065"/>
                  </a:lnTo>
                  <a:lnTo>
                    <a:pt x="6515" y="237023"/>
                  </a:lnTo>
                  <a:lnTo>
                    <a:pt x="7506" y="235270"/>
                  </a:lnTo>
                  <a:lnTo>
                    <a:pt x="8166" y="233043"/>
                  </a:lnTo>
                  <a:lnTo>
                    <a:pt x="9665" y="231558"/>
                  </a:lnTo>
                  <a:lnTo>
                    <a:pt x="19675" y="226353"/>
                  </a:lnTo>
                  <a:lnTo>
                    <a:pt x="28537" y="2190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1" name="SMARTInkShape-1800"/>
            <p:cNvSpPr/>
            <p:nvPr>
              <p:custDataLst>
                <p:tags r:id="rId14"/>
              </p:custDataLst>
            </p:nvPr>
          </p:nvSpPr>
          <p:spPr>
            <a:xfrm>
              <a:off x="2047875" y="4153065"/>
              <a:ext cx="133302" cy="199698"/>
            </a:xfrm>
            <a:custGeom>
              <a:avLst/>
              <a:gdLst/>
              <a:ahLst/>
              <a:cxnLst/>
              <a:rect l="0" t="0" r="0" b="0"/>
              <a:pathLst>
                <a:path w="133302" h="199698">
                  <a:moveTo>
                    <a:pt x="66675" y="76035"/>
                  </a:moveTo>
                  <a:lnTo>
                    <a:pt x="66675" y="76035"/>
                  </a:lnTo>
                  <a:lnTo>
                    <a:pt x="61618" y="76035"/>
                  </a:lnTo>
                  <a:lnTo>
                    <a:pt x="60129" y="74977"/>
                  </a:lnTo>
                  <a:lnTo>
                    <a:pt x="59136" y="73213"/>
                  </a:lnTo>
                  <a:lnTo>
                    <a:pt x="58474" y="70978"/>
                  </a:lnTo>
                  <a:lnTo>
                    <a:pt x="56974" y="69489"/>
                  </a:lnTo>
                  <a:lnTo>
                    <a:pt x="49065" y="66903"/>
                  </a:lnTo>
                  <a:lnTo>
                    <a:pt x="23948" y="66510"/>
                  </a:lnTo>
                  <a:lnTo>
                    <a:pt x="22315" y="67568"/>
                  </a:lnTo>
                  <a:lnTo>
                    <a:pt x="21227" y="69333"/>
                  </a:lnTo>
                  <a:lnTo>
                    <a:pt x="19480" y="74711"/>
                  </a:lnTo>
                  <a:lnTo>
                    <a:pt x="12589" y="83378"/>
                  </a:lnTo>
                  <a:lnTo>
                    <a:pt x="10433" y="92204"/>
                  </a:lnTo>
                  <a:lnTo>
                    <a:pt x="8547" y="112044"/>
                  </a:lnTo>
                  <a:lnTo>
                    <a:pt x="1335" y="135039"/>
                  </a:lnTo>
                  <a:lnTo>
                    <a:pt x="1948" y="138654"/>
                  </a:lnTo>
                  <a:lnTo>
                    <a:pt x="7715" y="154883"/>
                  </a:lnTo>
                  <a:lnTo>
                    <a:pt x="9419" y="175382"/>
                  </a:lnTo>
                  <a:lnTo>
                    <a:pt x="12300" y="181220"/>
                  </a:lnTo>
                  <a:lnTo>
                    <a:pt x="16050" y="187342"/>
                  </a:lnTo>
                  <a:lnTo>
                    <a:pt x="17717" y="193591"/>
                  </a:lnTo>
                  <a:lnTo>
                    <a:pt x="19220" y="195681"/>
                  </a:lnTo>
                  <a:lnTo>
                    <a:pt x="21280" y="197074"/>
                  </a:lnTo>
                  <a:lnTo>
                    <a:pt x="27134" y="199310"/>
                  </a:lnTo>
                  <a:lnTo>
                    <a:pt x="33205" y="199697"/>
                  </a:lnTo>
                  <a:lnTo>
                    <a:pt x="38746" y="196966"/>
                  </a:lnTo>
                  <a:lnTo>
                    <a:pt x="79579" y="163843"/>
                  </a:lnTo>
                  <a:lnTo>
                    <a:pt x="111048" y="119491"/>
                  </a:lnTo>
                  <a:lnTo>
                    <a:pt x="129110" y="88844"/>
                  </a:lnTo>
                  <a:lnTo>
                    <a:pt x="132978" y="54599"/>
                  </a:lnTo>
                  <a:lnTo>
                    <a:pt x="133301" y="35282"/>
                  </a:lnTo>
                  <a:lnTo>
                    <a:pt x="130506" y="28642"/>
                  </a:lnTo>
                  <a:lnTo>
                    <a:pt x="126794" y="22163"/>
                  </a:lnTo>
                  <a:lnTo>
                    <a:pt x="123646" y="12565"/>
                  </a:lnTo>
                  <a:lnTo>
                    <a:pt x="119160" y="6199"/>
                  </a:lnTo>
                  <a:lnTo>
                    <a:pt x="113637" y="2663"/>
                  </a:lnTo>
                  <a:lnTo>
                    <a:pt x="101469" y="393"/>
                  </a:lnTo>
                  <a:lnTo>
                    <a:pt x="86980" y="0"/>
                  </a:lnTo>
                  <a:lnTo>
                    <a:pt x="78169" y="2731"/>
                  </a:lnTo>
                  <a:lnTo>
                    <a:pt x="70725" y="6414"/>
                  </a:lnTo>
                  <a:lnTo>
                    <a:pt x="60584" y="9546"/>
                  </a:lnTo>
                  <a:lnTo>
                    <a:pt x="26734" y="31716"/>
                  </a:lnTo>
                  <a:lnTo>
                    <a:pt x="16271" y="46205"/>
                  </a:lnTo>
                  <a:lnTo>
                    <a:pt x="3374" y="80205"/>
                  </a:lnTo>
                  <a:lnTo>
                    <a:pt x="197" y="123718"/>
                  </a:lnTo>
                  <a:lnTo>
                    <a:pt x="0" y="15223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" name="SMARTInkShape-1801"/>
            <p:cNvSpPr/>
            <p:nvPr>
              <p:custDataLst>
                <p:tags r:id="rId15"/>
              </p:custDataLst>
            </p:nvPr>
          </p:nvSpPr>
          <p:spPr>
            <a:xfrm>
              <a:off x="1842388" y="4448175"/>
              <a:ext cx="234063" cy="19051"/>
            </a:xfrm>
            <a:custGeom>
              <a:avLst/>
              <a:gdLst/>
              <a:ahLst/>
              <a:cxnLst/>
              <a:rect l="0" t="0" r="0" b="0"/>
              <a:pathLst>
                <a:path w="234063" h="19051">
                  <a:moveTo>
                    <a:pt x="43562" y="0"/>
                  </a:moveTo>
                  <a:lnTo>
                    <a:pt x="43562" y="0"/>
                  </a:lnTo>
                  <a:lnTo>
                    <a:pt x="43562" y="5057"/>
                  </a:lnTo>
                  <a:lnTo>
                    <a:pt x="42504" y="6546"/>
                  </a:lnTo>
                  <a:lnTo>
                    <a:pt x="40740" y="7539"/>
                  </a:lnTo>
                  <a:lnTo>
                    <a:pt x="26228" y="9408"/>
                  </a:lnTo>
                  <a:lnTo>
                    <a:pt x="5590" y="9525"/>
                  </a:lnTo>
                  <a:lnTo>
                    <a:pt x="443" y="14582"/>
                  </a:lnTo>
                  <a:lnTo>
                    <a:pt x="0" y="16071"/>
                  </a:lnTo>
                  <a:lnTo>
                    <a:pt x="762" y="17064"/>
                  </a:lnTo>
                  <a:lnTo>
                    <a:pt x="4534" y="18658"/>
                  </a:lnTo>
                  <a:lnTo>
                    <a:pt x="50512" y="19047"/>
                  </a:lnTo>
                  <a:lnTo>
                    <a:pt x="94397" y="17992"/>
                  </a:lnTo>
                  <a:lnTo>
                    <a:pt x="139011" y="10408"/>
                  </a:lnTo>
                  <a:lnTo>
                    <a:pt x="184470" y="9559"/>
                  </a:lnTo>
                  <a:lnTo>
                    <a:pt x="207842" y="10590"/>
                  </a:lnTo>
                  <a:lnTo>
                    <a:pt x="234062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SMARTInkShape-1802"/>
            <p:cNvSpPr/>
            <p:nvPr>
              <p:custDataLst>
                <p:tags r:id="rId16"/>
              </p:custDataLst>
            </p:nvPr>
          </p:nvSpPr>
          <p:spPr>
            <a:xfrm>
              <a:off x="1962151" y="4552950"/>
              <a:ext cx="104737" cy="228158"/>
            </a:xfrm>
            <a:custGeom>
              <a:avLst/>
              <a:gdLst/>
              <a:ahLst/>
              <a:cxnLst/>
              <a:rect l="0" t="0" r="0" b="0"/>
              <a:pathLst>
                <a:path w="104737" h="228158">
                  <a:moveTo>
                    <a:pt x="28574" y="9525"/>
                  </a:moveTo>
                  <a:lnTo>
                    <a:pt x="28574" y="9525"/>
                  </a:lnTo>
                  <a:lnTo>
                    <a:pt x="4894" y="9525"/>
                  </a:lnTo>
                  <a:lnTo>
                    <a:pt x="3263" y="8467"/>
                  </a:lnTo>
                  <a:lnTo>
                    <a:pt x="2174" y="6703"/>
                  </a:lnTo>
                  <a:lnTo>
                    <a:pt x="0" y="3"/>
                  </a:lnTo>
                  <a:lnTo>
                    <a:pt x="5056" y="0"/>
                  </a:lnTo>
                  <a:lnTo>
                    <a:pt x="6545" y="1059"/>
                  </a:lnTo>
                  <a:lnTo>
                    <a:pt x="7538" y="2823"/>
                  </a:lnTo>
                  <a:lnTo>
                    <a:pt x="8200" y="5057"/>
                  </a:lnTo>
                  <a:lnTo>
                    <a:pt x="9700" y="6546"/>
                  </a:lnTo>
                  <a:lnTo>
                    <a:pt x="14188" y="8201"/>
                  </a:lnTo>
                  <a:lnTo>
                    <a:pt x="60328" y="9522"/>
                  </a:lnTo>
                  <a:lnTo>
                    <a:pt x="66675" y="6702"/>
                  </a:lnTo>
                  <a:lnTo>
                    <a:pt x="73025" y="2978"/>
                  </a:lnTo>
                  <a:lnTo>
                    <a:pt x="83843" y="392"/>
                  </a:lnTo>
                  <a:lnTo>
                    <a:pt x="104343" y="0"/>
                  </a:lnTo>
                  <a:lnTo>
                    <a:pt x="104736" y="8201"/>
                  </a:lnTo>
                  <a:lnTo>
                    <a:pt x="98221" y="16868"/>
                  </a:lnTo>
                  <a:lnTo>
                    <a:pt x="95071" y="25694"/>
                  </a:lnTo>
                  <a:lnTo>
                    <a:pt x="88964" y="35012"/>
                  </a:lnTo>
                  <a:lnTo>
                    <a:pt x="86684" y="45534"/>
                  </a:lnTo>
                  <a:lnTo>
                    <a:pt x="84950" y="60528"/>
                  </a:lnTo>
                  <a:lnTo>
                    <a:pt x="79263" y="73203"/>
                  </a:lnTo>
                  <a:lnTo>
                    <a:pt x="68118" y="120781"/>
                  </a:lnTo>
                  <a:lnTo>
                    <a:pt x="64042" y="152417"/>
                  </a:lnTo>
                  <a:lnTo>
                    <a:pt x="59191" y="171455"/>
                  </a:lnTo>
                  <a:lnTo>
                    <a:pt x="57156" y="218846"/>
                  </a:lnTo>
                  <a:lnTo>
                    <a:pt x="57149" y="228157"/>
                  </a:lnTo>
                  <a:lnTo>
                    <a:pt x="57149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2" name="SMARTInkShape-Group403"/>
          <p:cNvGrpSpPr/>
          <p:nvPr/>
        </p:nvGrpSpPr>
        <p:grpSpPr>
          <a:xfrm>
            <a:off x="2667000" y="4157337"/>
            <a:ext cx="1162051" cy="662280"/>
            <a:chOff x="2667000" y="4157337"/>
            <a:chExt cx="1162051" cy="662280"/>
          </a:xfrm>
        </p:grpSpPr>
        <p:sp>
          <p:nvSpPr>
            <p:cNvPr id="95" name="SMARTInkShape-1803"/>
            <p:cNvSpPr/>
            <p:nvPr>
              <p:custDataLst>
                <p:tags r:id="rId1"/>
              </p:custDataLst>
            </p:nvPr>
          </p:nvSpPr>
          <p:spPr>
            <a:xfrm>
              <a:off x="3305616" y="4157337"/>
              <a:ext cx="208862" cy="395572"/>
            </a:xfrm>
            <a:custGeom>
              <a:avLst/>
              <a:gdLst/>
              <a:ahLst/>
              <a:cxnLst/>
              <a:rect l="0" t="0" r="0" b="0"/>
              <a:pathLst>
                <a:path w="208862" h="395572">
                  <a:moveTo>
                    <a:pt x="142434" y="81288"/>
                  </a:moveTo>
                  <a:lnTo>
                    <a:pt x="142434" y="81288"/>
                  </a:lnTo>
                  <a:lnTo>
                    <a:pt x="142434" y="57690"/>
                  </a:lnTo>
                  <a:lnTo>
                    <a:pt x="141376" y="56031"/>
                  </a:lnTo>
                  <a:lnTo>
                    <a:pt x="139612" y="54925"/>
                  </a:lnTo>
                  <a:lnTo>
                    <a:pt x="134233" y="53150"/>
                  </a:lnTo>
                  <a:lnTo>
                    <a:pt x="133497" y="50085"/>
                  </a:lnTo>
                  <a:lnTo>
                    <a:pt x="133302" y="47786"/>
                  </a:lnTo>
                  <a:lnTo>
                    <a:pt x="132113" y="46253"/>
                  </a:lnTo>
                  <a:lnTo>
                    <a:pt x="127969" y="44550"/>
                  </a:lnTo>
                  <a:lnTo>
                    <a:pt x="126440" y="45155"/>
                  </a:lnTo>
                  <a:lnTo>
                    <a:pt x="125421" y="46616"/>
                  </a:lnTo>
                  <a:lnTo>
                    <a:pt x="124742" y="48648"/>
                  </a:lnTo>
                  <a:lnTo>
                    <a:pt x="123232" y="50003"/>
                  </a:lnTo>
                  <a:lnTo>
                    <a:pt x="113201" y="55000"/>
                  </a:lnTo>
                  <a:lnTo>
                    <a:pt x="101029" y="65865"/>
                  </a:lnTo>
                  <a:lnTo>
                    <a:pt x="88433" y="86865"/>
                  </a:lnTo>
                  <a:lnTo>
                    <a:pt x="68349" y="132381"/>
                  </a:lnTo>
                  <a:lnTo>
                    <a:pt x="45333" y="176995"/>
                  </a:lnTo>
                  <a:lnTo>
                    <a:pt x="31571" y="215786"/>
                  </a:lnTo>
                  <a:lnTo>
                    <a:pt x="18661" y="260295"/>
                  </a:lnTo>
                  <a:lnTo>
                    <a:pt x="9287" y="302025"/>
                  </a:lnTo>
                  <a:lnTo>
                    <a:pt x="1049" y="340145"/>
                  </a:lnTo>
                  <a:lnTo>
                    <a:pt x="0" y="357423"/>
                  </a:lnTo>
                  <a:lnTo>
                    <a:pt x="7798" y="382596"/>
                  </a:lnTo>
                  <a:lnTo>
                    <a:pt x="13760" y="390110"/>
                  </a:lnTo>
                  <a:lnTo>
                    <a:pt x="19276" y="393167"/>
                  </a:lnTo>
                  <a:lnTo>
                    <a:pt x="34572" y="395291"/>
                  </a:lnTo>
                  <a:lnTo>
                    <a:pt x="50370" y="395571"/>
                  </a:lnTo>
                  <a:lnTo>
                    <a:pt x="64944" y="390544"/>
                  </a:lnTo>
                  <a:lnTo>
                    <a:pt x="82285" y="378306"/>
                  </a:lnTo>
                  <a:lnTo>
                    <a:pt x="127529" y="333227"/>
                  </a:lnTo>
                  <a:lnTo>
                    <a:pt x="157140" y="287399"/>
                  </a:lnTo>
                  <a:lnTo>
                    <a:pt x="174030" y="242760"/>
                  </a:lnTo>
                  <a:lnTo>
                    <a:pt x="186854" y="203966"/>
                  </a:lnTo>
                  <a:lnTo>
                    <a:pt x="199577" y="159456"/>
                  </a:lnTo>
                  <a:lnTo>
                    <a:pt x="207226" y="119777"/>
                  </a:lnTo>
                  <a:lnTo>
                    <a:pt x="208861" y="79353"/>
                  </a:lnTo>
                  <a:lnTo>
                    <a:pt x="207940" y="63495"/>
                  </a:lnTo>
                  <a:lnTo>
                    <a:pt x="197344" y="26569"/>
                  </a:lnTo>
                  <a:lnTo>
                    <a:pt x="186441" y="11918"/>
                  </a:lnTo>
                  <a:lnTo>
                    <a:pt x="180338" y="8124"/>
                  </a:lnTo>
                  <a:lnTo>
                    <a:pt x="177228" y="7112"/>
                  </a:lnTo>
                  <a:lnTo>
                    <a:pt x="175155" y="5379"/>
                  </a:lnTo>
                  <a:lnTo>
                    <a:pt x="172852" y="631"/>
                  </a:lnTo>
                  <a:lnTo>
                    <a:pt x="170121" y="0"/>
                  </a:lnTo>
                  <a:lnTo>
                    <a:pt x="146228" y="5560"/>
                  </a:lnTo>
                  <a:lnTo>
                    <a:pt x="139534" y="9884"/>
                  </a:lnTo>
                  <a:lnTo>
                    <a:pt x="120598" y="31891"/>
                  </a:lnTo>
                  <a:lnTo>
                    <a:pt x="110504" y="40284"/>
                  </a:lnTo>
                  <a:lnTo>
                    <a:pt x="82176" y="82844"/>
                  </a:lnTo>
                  <a:lnTo>
                    <a:pt x="63486" y="129118"/>
                  </a:lnTo>
                  <a:lnTo>
                    <a:pt x="50444" y="174658"/>
                  </a:lnTo>
                  <a:lnTo>
                    <a:pt x="40498" y="221597"/>
                  </a:lnTo>
                  <a:lnTo>
                    <a:pt x="38219" y="261756"/>
                  </a:lnTo>
                  <a:lnTo>
                    <a:pt x="38828" y="299205"/>
                  </a:lnTo>
                  <a:lnTo>
                    <a:pt x="45296" y="320245"/>
                  </a:lnTo>
                  <a:lnTo>
                    <a:pt x="56709" y="33846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6" name="SMARTInkShape-1804"/>
            <p:cNvSpPr/>
            <p:nvPr>
              <p:custDataLst>
                <p:tags r:id="rId2"/>
              </p:custDataLst>
            </p:nvPr>
          </p:nvSpPr>
          <p:spPr>
            <a:xfrm>
              <a:off x="2838489" y="4762536"/>
              <a:ext cx="914362" cy="57081"/>
            </a:xfrm>
            <a:custGeom>
              <a:avLst/>
              <a:gdLst/>
              <a:ahLst/>
              <a:cxnLst/>
              <a:rect l="0" t="0" r="0" b="0"/>
              <a:pathLst>
                <a:path w="914362" h="57081">
                  <a:moveTo>
                    <a:pt x="133311" y="19014"/>
                  </a:moveTo>
                  <a:lnTo>
                    <a:pt x="133311" y="19014"/>
                  </a:lnTo>
                  <a:lnTo>
                    <a:pt x="118102" y="25560"/>
                  </a:lnTo>
                  <a:lnTo>
                    <a:pt x="71297" y="35903"/>
                  </a:lnTo>
                  <a:lnTo>
                    <a:pt x="55670" y="40246"/>
                  </a:lnTo>
                  <a:lnTo>
                    <a:pt x="36483" y="46138"/>
                  </a:lnTo>
                  <a:lnTo>
                    <a:pt x="11409" y="47551"/>
                  </a:lnTo>
                  <a:lnTo>
                    <a:pt x="0" y="57080"/>
                  </a:lnTo>
                  <a:lnTo>
                    <a:pt x="5029" y="52047"/>
                  </a:lnTo>
                  <a:lnTo>
                    <a:pt x="10327" y="49570"/>
                  </a:lnTo>
                  <a:lnTo>
                    <a:pt x="53083" y="47612"/>
                  </a:lnTo>
                  <a:lnTo>
                    <a:pt x="95935" y="47592"/>
                  </a:lnTo>
                  <a:lnTo>
                    <a:pt x="134512" y="47589"/>
                  </a:lnTo>
                  <a:lnTo>
                    <a:pt x="181800" y="44767"/>
                  </a:lnTo>
                  <a:lnTo>
                    <a:pt x="222114" y="40050"/>
                  </a:lnTo>
                  <a:lnTo>
                    <a:pt x="264750" y="38653"/>
                  </a:lnTo>
                  <a:lnTo>
                    <a:pt x="304195" y="35416"/>
                  </a:lnTo>
                  <a:lnTo>
                    <a:pt x="342693" y="30576"/>
                  </a:lnTo>
                  <a:lnTo>
                    <a:pt x="380911" y="29143"/>
                  </a:lnTo>
                  <a:lnTo>
                    <a:pt x="419047" y="25896"/>
                  </a:lnTo>
                  <a:lnTo>
                    <a:pt x="457157" y="21053"/>
                  </a:lnTo>
                  <a:lnTo>
                    <a:pt x="495260" y="16796"/>
                  </a:lnTo>
                  <a:lnTo>
                    <a:pt x="533361" y="11654"/>
                  </a:lnTo>
                  <a:lnTo>
                    <a:pt x="571461" y="10130"/>
                  </a:lnTo>
                  <a:lnTo>
                    <a:pt x="609561" y="6857"/>
                  </a:lnTo>
                  <a:lnTo>
                    <a:pt x="647661" y="2006"/>
                  </a:lnTo>
                  <a:lnTo>
                    <a:pt x="685761" y="569"/>
                  </a:lnTo>
                  <a:lnTo>
                    <a:pt x="723861" y="143"/>
                  </a:lnTo>
                  <a:lnTo>
                    <a:pt x="769605" y="0"/>
                  </a:lnTo>
                  <a:lnTo>
                    <a:pt x="811324" y="2791"/>
                  </a:lnTo>
                  <a:lnTo>
                    <a:pt x="856527" y="11723"/>
                  </a:lnTo>
                  <a:lnTo>
                    <a:pt x="877419" y="17574"/>
                  </a:lnTo>
                  <a:lnTo>
                    <a:pt x="891737" y="19788"/>
                  </a:lnTo>
                  <a:lnTo>
                    <a:pt x="902902" y="27177"/>
                  </a:lnTo>
                  <a:lnTo>
                    <a:pt x="912868" y="28420"/>
                  </a:lnTo>
                  <a:lnTo>
                    <a:pt x="913365" y="29517"/>
                  </a:lnTo>
                  <a:lnTo>
                    <a:pt x="914361" y="38064"/>
                  </a:lnTo>
                  <a:lnTo>
                    <a:pt x="914361" y="28931"/>
                  </a:lnTo>
                  <a:lnTo>
                    <a:pt x="906757" y="35163"/>
                  </a:lnTo>
                  <a:lnTo>
                    <a:pt x="901104" y="36775"/>
                  </a:lnTo>
                  <a:lnTo>
                    <a:pt x="882305" y="38867"/>
                  </a:lnTo>
                  <a:lnTo>
                    <a:pt x="866736" y="475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SMARTInkShape-1805"/>
            <p:cNvSpPr/>
            <p:nvPr>
              <p:custDataLst>
                <p:tags r:id="rId3"/>
              </p:custDataLst>
            </p:nvPr>
          </p:nvSpPr>
          <p:spPr>
            <a:xfrm>
              <a:off x="3067178" y="4381952"/>
              <a:ext cx="123257" cy="179034"/>
            </a:xfrm>
            <a:custGeom>
              <a:avLst/>
              <a:gdLst/>
              <a:ahLst/>
              <a:cxnLst/>
              <a:rect l="0" t="0" r="0" b="0"/>
              <a:pathLst>
                <a:path w="123257" h="179034">
                  <a:moveTo>
                    <a:pt x="76072" y="47173"/>
                  </a:moveTo>
                  <a:lnTo>
                    <a:pt x="76072" y="47173"/>
                  </a:lnTo>
                  <a:lnTo>
                    <a:pt x="76072" y="38040"/>
                  </a:lnTo>
                  <a:lnTo>
                    <a:pt x="71016" y="37765"/>
                  </a:lnTo>
                  <a:lnTo>
                    <a:pt x="69526" y="36667"/>
                  </a:lnTo>
                  <a:lnTo>
                    <a:pt x="67872" y="32626"/>
                  </a:lnTo>
                  <a:lnTo>
                    <a:pt x="66371" y="32184"/>
                  </a:lnTo>
                  <a:lnTo>
                    <a:pt x="56924" y="37029"/>
                  </a:lnTo>
                  <a:lnTo>
                    <a:pt x="43890" y="37566"/>
                  </a:lnTo>
                  <a:lnTo>
                    <a:pt x="41918" y="38652"/>
                  </a:lnTo>
                  <a:lnTo>
                    <a:pt x="40602" y="40434"/>
                  </a:lnTo>
                  <a:lnTo>
                    <a:pt x="38083" y="45237"/>
                  </a:lnTo>
                  <a:lnTo>
                    <a:pt x="31773" y="53890"/>
                  </a:lnTo>
                  <a:lnTo>
                    <a:pt x="28374" y="63157"/>
                  </a:lnTo>
                  <a:lnTo>
                    <a:pt x="22193" y="73663"/>
                  </a:lnTo>
                  <a:lnTo>
                    <a:pt x="18833" y="88654"/>
                  </a:lnTo>
                  <a:lnTo>
                    <a:pt x="12663" y="101326"/>
                  </a:lnTo>
                  <a:lnTo>
                    <a:pt x="9306" y="116958"/>
                  </a:lnTo>
                  <a:lnTo>
                    <a:pt x="2049" y="132258"/>
                  </a:lnTo>
                  <a:lnTo>
                    <a:pt x="0" y="155085"/>
                  </a:lnTo>
                  <a:lnTo>
                    <a:pt x="2751" y="161456"/>
                  </a:lnTo>
                  <a:lnTo>
                    <a:pt x="14064" y="175496"/>
                  </a:lnTo>
                  <a:lnTo>
                    <a:pt x="19586" y="178289"/>
                  </a:lnTo>
                  <a:lnTo>
                    <a:pt x="22539" y="179033"/>
                  </a:lnTo>
                  <a:lnTo>
                    <a:pt x="25567" y="178472"/>
                  </a:lnTo>
                  <a:lnTo>
                    <a:pt x="38030" y="172787"/>
                  </a:lnTo>
                  <a:lnTo>
                    <a:pt x="41186" y="172191"/>
                  </a:lnTo>
                  <a:lnTo>
                    <a:pt x="50683" y="166295"/>
                  </a:lnTo>
                  <a:lnTo>
                    <a:pt x="88772" y="129711"/>
                  </a:lnTo>
                  <a:lnTo>
                    <a:pt x="109939" y="97797"/>
                  </a:lnTo>
                  <a:lnTo>
                    <a:pt x="122704" y="51515"/>
                  </a:lnTo>
                  <a:lnTo>
                    <a:pt x="123256" y="44517"/>
                  </a:lnTo>
                  <a:lnTo>
                    <a:pt x="115457" y="16792"/>
                  </a:lnTo>
                  <a:lnTo>
                    <a:pt x="113971" y="14220"/>
                  </a:lnTo>
                  <a:lnTo>
                    <a:pt x="111921" y="12504"/>
                  </a:lnTo>
                  <a:lnTo>
                    <a:pt x="106821" y="9540"/>
                  </a:lnTo>
                  <a:lnTo>
                    <a:pt x="98000" y="2979"/>
                  </a:lnTo>
                  <a:lnTo>
                    <a:pt x="88684" y="565"/>
                  </a:lnTo>
                  <a:lnTo>
                    <a:pt x="82383" y="0"/>
                  </a:lnTo>
                  <a:lnTo>
                    <a:pt x="76054" y="2571"/>
                  </a:lnTo>
                  <a:lnTo>
                    <a:pt x="72885" y="4738"/>
                  </a:lnTo>
                  <a:lnTo>
                    <a:pt x="53649" y="10333"/>
                  </a:lnTo>
                  <a:lnTo>
                    <a:pt x="15782" y="50271"/>
                  </a:lnTo>
                  <a:lnTo>
                    <a:pt x="12235" y="59486"/>
                  </a:lnTo>
                  <a:lnTo>
                    <a:pt x="9471" y="106381"/>
                  </a:lnTo>
                  <a:lnTo>
                    <a:pt x="10488" y="116880"/>
                  </a:lnTo>
                  <a:lnTo>
                    <a:pt x="14468" y="125073"/>
                  </a:lnTo>
                  <a:lnTo>
                    <a:pt x="17011" y="127682"/>
                  </a:lnTo>
                  <a:lnTo>
                    <a:pt x="28447" y="13289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SMARTInkShape-1806"/>
            <p:cNvSpPr/>
            <p:nvPr>
              <p:custDataLst>
                <p:tags r:id="rId4"/>
              </p:custDataLst>
            </p:nvPr>
          </p:nvSpPr>
          <p:spPr>
            <a:xfrm>
              <a:off x="3533775" y="4404700"/>
              <a:ext cx="295276" cy="224451"/>
            </a:xfrm>
            <a:custGeom>
              <a:avLst/>
              <a:gdLst/>
              <a:ahLst/>
              <a:cxnLst/>
              <a:rect l="0" t="0" r="0" b="0"/>
              <a:pathLst>
                <a:path w="295276" h="224451">
                  <a:moveTo>
                    <a:pt x="19050" y="205400"/>
                  </a:moveTo>
                  <a:lnTo>
                    <a:pt x="19050" y="205400"/>
                  </a:lnTo>
                  <a:lnTo>
                    <a:pt x="10849" y="213601"/>
                  </a:lnTo>
                  <a:lnTo>
                    <a:pt x="9918" y="219589"/>
                  </a:lnTo>
                  <a:lnTo>
                    <a:pt x="8729" y="221210"/>
                  </a:lnTo>
                  <a:lnTo>
                    <a:pt x="1358" y="224023"/>
                  </a:lnTo>
                  <a:lnTo>
                    <a:pt x="3" y="224450"/>
                  </a:lnTo>
                  <a:lnTo>
                    <a:pt x="0" y="224450"/>
                  </a:lnTo>
                  <a:lnTo>
                    <a:pt x="0" y="216249"/>
                  </a:lnTo>
                  <a:lnTo>
                    <a:pt x="38158" y="173946"/>
                  </a:lnTo>
                  <a:lnTo>
                    <a:pt x="45534" y="163904"/>
                  </a:lnTo>
                  <a:lnTo>
                    <a:pt x="64694" y="146011"/>
                  </a:lnTo>
                  <a:lnTo>
                    <a:pt x="83347" y="117264"/>
                  </a:lnTo>
                  <a:lnTo>
                    <a:pt x="102738" y="98581"/>
                  </a:lnTo>
                  <a:lnTo>
                    <a:pt x="133297" y="50961"/>
                  </a:lnTo>
                  <a:lnTo>
                    <a:pt x="140037" y="36168"/>
                  </a:lnTo>
                  <a:lnTo>
                    <a:pt x="142672" y="28586"/>
                  </a:lnTo>
                  <a:lnTo>
                    <a:pt x="149047" y="18368"/>
                  </a:lnTo>
                  <a:lnTo>
                    <a:pt x="152269" y="5944"/>
                  </a:lnTo>
                  <a:lnTo>
                    <a:pt x="147305" y="487"/>
                  </a:lnTo>
                  <a:lnTo>
                    <a:pt x="145828" y="0"/>
                  </a:lnTo>
                  <a:lnTo>
                    <a:pt x="144843" y="733"/>
                  </a:lnTo>
                  <a:lnTo>
                    <a:pt x="144187" y="2280"/>
                  </a:lnTo>
                  <a:lnTo>
                    <a:pt x="142691" y="3312"/>
                  </a:lnTo>
                  <a:lnTo>
                    <a:pt x="138207" y="4458"/>
                  </a:lnTo>
                  <a:lnTo>
                    <a:pt x="136588" y="5822"/>
                  </a:lnTo>
                  <a:lnTo>
                    <a:pt x="134789" y="10160"/>
                  </a:lnTo>
                  <a:lnTo>
                    <a:pt x="133251" y="11739"/>
                  </a:lnTo>
                  <a:lnTo>
                    <a:pt x="120219" y="19540"/>
                  </a:lnTo>
                  <a:lnTo>
                    <a:pt x="101562" y="45455"/>
                  </a:lnTo>
                  <a:lnTo>
                    <a:pt x="98055" y="55291"/>
                  </a:lnTo>
                  <a:lnTo>
                    <a:pt x="83565" y="102671"/>
                  </a:lnTo>
                  <a:lnTo>
                    <a:pt x="78382" y="117459"/>
                  </a:lnTo>
                  <a:lnTo>
                    <a:pt x="77655" y="121373"/>
                  </a:lnTo>
                  <a:lnTo>
                    <a:pt x="78228" y="125040"/>
                  </a:lnTo>
                  <a:lnTo>
                    <a:pt x="84529" y="136714"/>
                  </a:lnTo>
                  <a:lnTo>
                    <a:pt x="88016" y="137831"/>
                  </a:lnTo>
                  <a:lnTo>
                    <a:pt x="113140" y="138673"/>
                  </a:lnTo>
                  <a:lnTo>
                    <a:pt x="121898" y="135880"/>
                  </a:lnTo>
                  <a:lnTo>
                    <a:pt x="164109" y="110076"/>
                  </a:lnTo>
                  <a:lnTo>
                    <a:pt x="211274" y="78399"/>
                  </a:lnTo>
                  <a:lnTo>
                    <a:pt x="231647" y="59350"/>
                  </a:lnTo>
                  <a:lnTo>
                    <a:pt x="235246" y="53000"/>
                  </a:lnTo>
                  <a:lnTo>
                    <a:pt x="237904" y="46650"/>
                  </a:lnTo>
                  <a:lnTo>
                    <a:pt x="244292" y="37125"/>
                  </a:lnTo>
                  <a:lnTo>
                    <a:pt x="246157" y="30775"/>
                  </a:lnTo>
                  <a:lnTo>
                    <a:pt x="247713" y="28658"/>
                  </a:lnTo>
                  <a:lnTo>
                    <a:pt x="249809" y="27247"/>
                  </a:lnTo>
                  <a:lnTo>
                    <a:pt x="252264" y="26306"/>
                  </a:lnTo>
                  <a:lnTo>
                    <a:pt x="253901" y="24621"/>
                  </a:lnTo>
                  <a:lnTo>
                    <a:pt x="257137" y="15031"/>
                  </a:lnTo>
                  <a:lnTo>
                    <a:pt x="252107" y="19995"/>
                  </a:lnTo>
                  <a:lnTo>
                    <a:pt x="249631" y="25279"/>
                  </a:lnTo>
                  <a:lnTo>
                    <a:pt x="234427" y="69447"/>
                  </a:lnTo>
                  <a:lnTo>
                    <a:pt x="221337" y="113359"/>
                  </a:lnTo>
                  <a:lnTo>
                    <a:pt x="212192" y="138732"/>
                  </a:lnTo>
                  <a:lnTo>
                    <a:pt x="209705" y="183175"/>
                  </a:lnTo>
                  <a:lnTo>
                    <a:pt x="209596" y="192112"/>
                  </a:lnTo>
                  <a:lnTo>
                    <a:pt x="212392" y="197025"/>
                  </a:lnTo>
                  <a:lnTo>
                    <a:pt x="214620" y="199817"/>
                  </a:lnTo>
                  <a:lnTo>
                    <a:pt x="219917" y="202918"/>
                  </a:lnTo>
                  <a:lnTo>
                    <a:pt x="231672" y="204665"/>
                  </a:lnTo>
                  <a:lnTo>
                    <a:pt x="236998" y="204910"/>
                  </a:lnTo>
                  <a:lnTo>
                    <a:pt x="245738" y="202360"/>
                  </a:lnTo>
                  <a:lnTo>
                    <a:pt x="295275" y="176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9" name="SMARTInkShape-1807"/>
            <p:cNvSpPr/>
            <p:nvPr>
              <p:custDataLst>
                <p:tags r:id="rId5"/>
              </p:custDataLst>
            </p:nvPr>
          </p:nvSpPr>
          <p:spPr>
            <a:xfrm>
              <a:off x="2667000" y="4410075"/>
              <a:ext cx="123826" cy="28576"/>
            </a:xfrm>
            <a:custGeom>
              <a:avLst/>
              <a:gdLst/>
              <a:ahLst/>
              <a:cxnLst/>
              <a:rect l="0" t="0" r="0" b="0"/>
              <a:pathLst>
                <a:path w="123826" h="28576">
                  <a:moveTo>
                    <a:pt x="19050" y="9525"/>
                  </a:moveTo>
                  <a:lnTo>
                    <a:pt x="19050" y="9525"/>
                  </a:lnTo>
                  <a:lnTo>
                    <a:pt x="0" y="9525"/>
                  </a:lnTo>
                  <a:lnTo>
                    <a:pt x="0" y="4468"/>
                  </a:lnTo>
                  <a:lnTo>
                    <a:pt x="1058" y="2979"/>
                  </a:lnTo>
                  <a:lnTo>
                    <a:pt x="2822" y="1986"/>
                  </a:lnTo>
                  <a:lnTo>
                    <a:pt x="9133" y="117"/>
                  </a:lnTo>
                  <a:lnTo>
                    <a:pt x="54881" y="0"/>
                  </a:lnTo>
                  <a:lnTo>
                    <a:pt x="89019" y="0"/>
                  </a:lnTo>
                  <a:lnTo>
                    <a:pt x="91096" y="1058"/>
                  </a:lnTo>
                  <a:lnTo>
                    <a:pt x="92481" y="2822"/>
                  </a:lnTo>
                  <a:lnTo>
                    <a:pt x="93404" y="5057"/>
                  </a:lnTo>
                  <a:lnTo>
                    <a:pt x="95077" y="6546"/>
                  </a:lnTo>
                  <a:lnTo>
                    <a:pt x="99759" y="8201"/>
                  </a:lnTo>
                  <a:lnTo>
                    <a:pt x="101431" y="9701"/>
                  </a:lnTo>
                  <a:lnTo>
                    <a:pt x="103289" y="14189"/>
                  </a:lnTo>
                  <a:lnTo>
                    <a:pt x="104842" y="15810"/>
                  </a:lnTo>
                  <a:lnTo>
                    <a:pt x="114389" y="19824"/>
                  </a:lnTo>
                  <a:lnTo>
                    <a:pt x="12382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0" name="SMARTInkShape-1808"/>
            <p:cNvSpPr/>
            <p:nvPr>
              <p:custDataLst>
                <p:tags r:id="rId6"/>
              </p:custDataLst>
            </p:nvPr>
          </p:nvSpPr>
          <p:spPr>
            <a:xfrm>
              <a:off x="2914661" y="4333875"/>
              <a:ext cx="133329" cy="238115"/>
            </a:xfrm>
            <a:custGeom>
              <a:avLst/>
              <a:gdLst/>
              <a:ahLst/>
              <a:cxnLst/>
              <a:rect l="0" t="0" r="0" b="0"/>
              <a:pathLst>
                <a:path w="133329" h="238115">
                  <a:moveTo>
                    <a:pt x="95239" y="19050"/>
                  </a:moveTo>
                  <a:lnTo>
                    <a:pt x="95239" y="19050"/>
                  </a:lnTo>
                  <a:lnTo>
                    <a:pt x="104754" y="9535"/>
                  </a:lnTo>
                  <a:lnTo>
                    <a:pt x="123422" y="9525"/>
                  </a:lnTo>
                  <a:lnTo>
                    <a:pt x="123814" y="0"/>
                  </a:lnTo>
                  <a:lnTo>
                    <a:pt x="109625" y="0"/>
                  </a:lnTo>
                  <a:lnTo>
                    <a:pt x="108005" y="1058"/>
                  </a:lnTo>
                  <a:lnTo>
                    <a:pt x="106925" y="2822"/>
                  </a:lnTo>
                  <a:lnTo>
                    <a:pt x="106204" y="5057"/>
                  </a:lnTo>
                  <a:lnTo>
                    <a:pt x="91632" y="22390"/>
                  </a:lnTo>
                  <a:lnTo>
                    <a:pt x="76132" y="40944"/>
                  </a:lnTo>
                  <a:lnTo>
                    <a:pt x="47613" y="87785"/>
                  </a:lnTo>
                  <a:lnTo>
                    <a:pt x="25389" y="130296"/>
                  </a:lnTo>
                  <a:lnTo>
                    <a:pt x="13747" y="149053"/>
                  </a:lnTo>
                  <a:lnTo>
                    <a:pt x="7527" y="169221"/>
                  </a:lnTo>
                  <a:lnTo>
                    <a:pt x="5014" y="173139"/>
                  </a:lnTo>
                  <a:lnTo>
                    <a:pt x="1478" y="188766"/>
                  </a:lnTo>
                  <a:lnTo>
                    <a:pt x="0" y="226680"/>
                  </a:lnTo>
                  <a:lnTo>
                    <a:pt x="5049" y="233088"/>
                  </a:lnTo>
                  <a:lnTo>
                    <a:pt x="10352" y="235886"/>
                  </a:lnTo>
                  <a:lnTo>
                    <a:pt x="28637" y="237929"/>
                  </a:lnTo>
                  <a:lnTo>
                    <a:pt x="50793" y="238114"/>
                  </a:lnTo>
                  <a:lnTo>
                    <a:pt x="57141" y="235298"/>
                  </a:lnTo>
                  <a:lnTo>
                    <a:pt x="60315" y="233065"/>
                  </a:lnTo>
                  <a:lnTo>
                    <a:pt x="83729" y="226366"/>
                  </a:lnTo>
                  <a:lnTo>
                    <a:pt x="117429" y="196811"/>
                  </a:lnTo>
                  <a:lnTo>
                    <a:pt x="120976" y="190483"/>
                  </a:lnTo>
                  <a:lnTo>
                    <a:pt x="123611" y="184143"/>
                  </a:lnTo>
                  <a:lnTo>
                    <a:pt x="131849" y="173331"/>
                  </a:lnTo>
                  <a:lnTo>
                    <a:pt x="132898" y="166951"/>
                  </a:lnTo>
                  <a:lnTo>
                    <a:pt x="133328" y="139666"/>
                  </a:lnTo>
                  <a:lnTo>
                    <a:pt x="130512" y="133334"/>
                  </a:lnTo>
                  <a:lnTo>
                    <a:pt x="115729" y="115789"/>
                  </a:lnTo>
                  <a:lnTo>
                    <a:pt x="109659" y="114741"/>
                  </a:lnTo>
                  <a:lnTo>
                    <a:pt x="82501" y="114311"/>
                  </a:lnTo>
                  <a:lnTo>
                    <a:pt x="67946" y="119360"/>
                  </a:lnTo>
                  <a:lnTo>
                    <a:pt x="48201" y="133598"/>
                  </a:lnTo>
                  <a:lnTo>
                    <a:pt x="25424" y="155589"/>
                  </a:lnTo>
                  <a:lnTo>
                    <a:pt x="21877" y="161931"/>
                  </a:lnTo>
                  <a:lnTo>
                    <a:pt x="19599" y="174626"/>
                  </a:lnTo>
                  <a:lnTo>
                    <a:pt x="19205" y="184150"/>
                  </a:lnTo>
                  <a:lnTo>
                    <a:pt x="21935" y="190500"/>
                  </a:lnTo>
                  <a:lnTo>
                    <a:pt x="36377" y="207669"/>
                  </a:lnTo>
                  <a:lnTo>
                    <a:pt x="57139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SMARTInkShape-1809"/>
            <p:cNvSpPr/>
            <p:nvPr>
              <p:custDataLst>
                <p:tags r:id="rId7"/>
              </p:custDataLst>
            </p:nvPr>
          </p:nvSpPr>
          <p:spPr>
            <a:xfrm>
              <a:off x="2667011" y="4467225"/>
              <a:ext cx="133340" cy="28184"/>
            </a:xfrm>
            <a:custGeom>
              <a:avLst/>
              <a:gdLst/>
              <a:ahLst/>
              <a:cxnLst/>
              <a:rect l="0" t="0" r="0" b="0"/>
              <a:pathLst>
                <a:path w="133340" h="28184">
                  <a:moveTo>
                    <a:pt x="66664" y="0"/>
                  </a:moveTo>
                  <a:lnTo>
                    <a:pt x="66664" y="0"/>
                  </a:lnTo>
                  <a:lnTo>
                    <a:pt x="61608" y="5057"/>
                  </a:lnTo>
                  <a:lnTo>
                    <a:pt x="56303" y="7539"/>
                  </a:lnTo>
                  <a:lnTo>
                    <a:pt x="49330" y="9133"/>
                  </a:lnTo>
                  <a:lnTo>
                    <a:pt x="43066" y="14465"/>
                  </a:lnTo>
                  <a:lnTo>
                    <a:pt x="40349" y="14935"/>
                  </a:lnTo>
                  <a:lnTo>
                    <a:pt x="37479" y="14190"/>
                  </a:lnTo>
                  <a:lnTo>
                    <a:pt x="34508" y="12635"/>
                  </a:lnTo>
                  <a:lnTo>
                    <a:pt x="31468" y="12657"/>
                  </a:lnTo>
                  <a:lnTo>
                    <a:pt x="19211" y="18349"/>
                  </a:lnTo>
                  <a:lnTo>
                    <a:pt x="0" y="19050"/>
                  </a:lnTo>
                  <a:lnTo>
                    <a:pt x="8191" y="27251"/>
                  </a:lnTo>
                  <a:lnTo>
                    <a:pt x="14179" y="28183"/>
                  </a:lnTo>
                  <a:lnTo>
                    <a:pt x="19701" y="25578"/>
                  </a:lnTo>
                  <a:lnTo>
                    <a:pt x="25683" y="21951"/>
                  </a:lnTo>
                  <a:lnTo>
                    <a:pt x="38147" y="19623"/>
                  </a:lnTo>
                  <a:lnTo>
                    <a:pt x="84658" y="19050"/>
                  </a:lnTo>
                  <a:lnTo>
                    <a:pt x="133339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78098"/>
          </a:xfrm>
        </p:spPr>
        <p:txBody>
          <a:bodyPr>
            <a:normAutofit/>
          </a:bodyPr>
          <a:lstStyle/>
          <a:p>
            <a:r>
              <a:rPr lang="ru-RU" dirty="0" smtClean="0"/>
              <a:t>Мостовые схемы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30" cstate="print"/>
          <a:srcRect/>
          <a:stretch>
            <a:fillRect/>
          </a:stretch>
        </p:blipFill>
        <p:spPr bwMode="auto">
          <a:xfrm>
            <a:off x="6115029" y="764704"/>
            <a:ext cx="2849459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31" cstate="print"/>
          <a:srcRect/>
          <a:stretch>
            <a:fillRect/>
          </a:stretch>
        </p:blipFill>
        <p:spPr bwMode="auto">
          <a:xfrm>
            <a:off x="297160" y="764704"/>
            <a:ext cx="571500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" name="SMARTInkShape-Group404"/>
          <p:cNvGrpSpPr/>
          <p:nvPr/>
        </p:nvGrpSpPr>
        <p:grpSpPr>
          <a:xfrm>
            <a:off x="1562103" y="2057410"/>
            <a:ext cx="771523" cy="895341"/>
            <a:chOff x="1562103" y="2057410"/>
            <a:chExt cx="771523" cy="895341"/>
          </a:xfrm>
        </p:grpSpPr>
        <p:sp>
          <p:nvSpPr>
            <p:cNvPr id="3" name="SMARTInkShape-1810"/>
            <p:cNvSpPr/>
            <p:nvPr>
              <p:custDataLst>
                <p:tags r:id="rId120"/>
              </p:custDataLst>
            </p:nvPr>
          </p:nvSpPr>
          <p:spPr>
            <a:xfrm>
              <a:off x="1876426" y="2267183"/>
              <a:ext cx="28575" cy="131779"/>
            </a:xfrm>
            <a:custGeom>
              <a:avLst/>
              <a:gdLst/>
              <a:ahLst/>
              <a:cxnLst/>
              <a:rect l="0" t="0" r="0" b="0"/>
              <a:pathLst>
                <a:path w="28575" h="131779">
                  <a:moveTo>
                    <a:pt x="19049" y="18817"/>
                  </a:moveTo>
                  <a:lnTo>
                    <a:pt x="19049" y="18817"/>
                  </a:lnTo>
                  <a:lnTo>
                    <a:pt x="19049" y="0"/>
                  </a:lnTo>
                  <a:lnTo>
                    <a:pt x="19049" y="13962"/>
                  </a:lnTo>
                  <a:lnTo>
                    <a:pt x="16227" y="19481"/>
                  </a:lnTo>
                  <a:lnTo>
                    <a:pt x="12503" y="25462"/>
                  </a:lnTo>
                  <a:lnTo>
                    <a:pt x="10113" y="37925"/>
                  </a:lnTo>
                  <a:lnTo>
                    <a:pt x="8543" y="54808"/>
                  </a:lnTo>
                  <a:lnTo>
                    <a:pt x="1333" y="77819"/>
                  </a:lnTo>
                  <a:lnTo>
                    <a:pt x="0" y="123034"/>
                  </a:lnTo>
                  <a:lnTo>
                    <a:pt x="5056" y="123427"/>
                  </a:lnTo>
                  <a:lnTo>
                    <a:pt x="6545" y="124540"/>
                  </a:lnTo>
                  <a:lnTo>
                    <a:pt x="8200" y="128599"/>
                  </a:lnTo>
                  <a:lnTo>
                    <a:pt x="9700" y="130105"/>
                  </a:lnTo>
                  <a:lnTo>
                    <a:pt x="14188" y="131778"/>
                  </a:lnTo>
                  <a:lnTo>
                    <a:pt x="16867" y="131166"/>
                  </a:lnTo>
                  <a:lnTo>
                    <a:pt x="28574" y="12359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SMARTInkShape-1811"/>
            <p:cNvSpPr/>
            <p:nvPr>
              <p:custDataLst>
                <p:tags r:id="rId121"/>
              </p:custDataLst>
            </p:nvPr>
          </p:nvSpPr>
          <p:spPr>
            <a:xfrm>
              <a:off x="1600246" y="2057410"/>
              <a:ext cx="123780" cy="342319"/>
            </a:xfrm>
            <a:custGeom>
              <a:avLst/>
              <a:gdLst/>
              <a:ahLst/>
              <a:cxnLst/>
              <a:rect l="0" t="0" r="0" b="0"/>
              <a:pathLst>
                <a:path w="123780" h="342319">
                  <a:moveTo>
                    <a:pt x="114254" y="28565"/>
                  </a:moveTo>
                  <a:lnTo>
                    <a:pt x="114254" y="28565"/>
                  </a:lnTo>
                  <a:lnTo>
                    <a:pt x="122455" y="20364"/>
                  </a:lnTo>
                  <a:lnTo>
                    <a:pt x="123769" y="9642"/>
                  </a:lnTo>
                  <a:lnTo>
                    <a:pt x="123779" y="0"/>
                  </a:lnTo>
                  <a:lnTo>
                    <a:pt x="123779" y="5049"/>
                  </a:lnTo>
                  <a:lnTo>
                    <a:pt x="122721" y="6538"/>
                  </a:lnTo>
                  <a:lnTo>
                    <a:pt x="120957" y="7530"/>
                  </a:lnTo>
                  <a:lnTo>
                    <a:pt x="118722" y="8192"/>
                  </a:lnTo>
                  <a:lnTo>
                    <a:pt x="117233" y="9692"/>
                  </a:lnTo>
                  <a:lnTo>
                    <a:pt x="115578" y="14180"/>
                  </a:lnTo>
                  <a:lnTo>
                    <a:pt x="113457" y="25684"/>
                  </a:lnTo>
                  <a:lnTo>
                    <a:pt x="107786" y="36061"/>
                  </a:lnTo>
                  <a:lnTo>
                    <a:pt x="104576" y="51012"/>
                  </a:lnTo>
                  <a:lnTo>
                    <a:pt x="89620" y="86906"/>
                  </a:lnTo>
                  <a:lnTo>
                    <a:pt x="78421" y="133362"/>
                  </a:lnTo>
                  <a:lnTo>
                    <a:pt x="63334" y="172906"/>
                  </a:lnTo>
                  <a:lnTo>
                    <a:pt x="40024" y="216436"/>
                  </a:lnTo>
                  <a:lnTo>
                    <a:pt x="23497" y="250469"/>
                  </a:lnTo>
                  <a:lnTo>
                    <a:pt x="8906" y="295245"/>
                  </a:lnTo>
                  <a:lnTo>
                    <a:pt x="2606" y="311487"/>
                  </a:lnTo>
                  <a:lnTo>
                    <a:pt x="0" y="340960"/>
                  </a:lnTo>
                  <a:lnTo>
                    <a:pt x="1043" y="341603"/>
                  </a:lnTo>
                  <a:lnTo>
                    <a:pt x="5024" y="342318"/>
                  </a:lnTo>
                  <a:lnTo>
                    <a:pt x="6509" y="341450"/>
                  </a:lnTo>
                  <a:lnTo>
                    <a:pt x="7499" y="339814"/>
                  </a:lnTo>
                  <a:lnTo>
                    <a:pt x="8159" y="337664"/>
                  </a:lnTo>
                  <a:lnTo>
                    <a:pt x="19004" y="3238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1812"/>
            <p:cNvSpPr/>
            <p:nvPr>
              <p:custDataLst>
                <p:tags r:id="rId122"/>
              </p:custDataLst>
            </p:nvPr>
          </p:nvSpPr>
          <p:spPr>
            <a:xfrm>
              <a:off x="1562103" y="2524125"/>
              <a:ext cx="247648" cy="28576"/>
            </a:xfrm>
            <a:custGeom>
              <a:avLst/>
              <a:gdLst/>
              <a:ahLst/>
              <a:cxnLst/>
              <a:rect l="0" t="0" r="0" b="0"/>
              <a:pathLst>
                <a:path w="247648" h="28576">
                  <a:moveTo>
                    <a:pt x="47622" y="0"/>
                  </a:moveTo>
                  <a:lnTo>
                    <a:pt x="47622" y="0"/>
                  </a:lnTo>
                  <a:lnTo>
                    <a:pt x="42565" y="0"/>
                  </a:lnTo>
                  <a:lnTo>
                    <a:pt x="37261" y="2822"/>
                  </a:lnTo>
                  <a:lnTo>
                    <a:pt x="31375" y="6546"/>
                  </a:lnTo>
                  <a:lnTo>
                    <a:pt x="18974" y="8937"/>
                  </a:lnTo>
                  <a:lnTo>
                    <a:pt x="15823" y="9133"/>
                  </a:lnTo>
                  <a:lnTo>
                    <a:pt x="13723" y="10322"/>
                  </a:lnTo>
                  <a:lnTo>
                    <a:pt x="12323" y="12173"/>
                  </a:lnTo>
                  <a:lnTo>
                    <a:pt x="11389" y="14465"/>
                  </a:lnTo>
                  <a:lnTo>
                    <a:pt x="9709" y="15994"/>
                  </a:lnTo>
                  <a:lnTo>
                    <a:pt x="1485" y="18648"/>
                  </a:lnTo>
                  <a:lnTo>
                    <a:pt x="659" y="21693"/>
                  </a:lnTo>
                  <a:lnTo>
                    <a:pt x="0" y="28540"/>
                  </a:lnTo>
                  <a:lnTo>
                    <a:pt x="45694" y="28575"/>
                  </a:lnTo>
                  <a:lnTo>
                    <a:pt x="88048" y="28575"/>
                  </a:lnTo>
                  <a:lnTo>
                    <a:pt x="129819" y="20374"/>
                  </a:lnTo>
                  <a:lnTo>
                    <a:pt x="174601" y="19127"/>
                  </a:lnTo>
                  <a:lnTo>
                    <a:pt x="222082" y="19051"/>
                  </a:lnTo>
                  <a:lnTo>
                    <a:pt x="247647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SMARTInkShape-1813"/>
            <p:cNvSpPr/>
            <p:nvPr>
              <p:custDataLst>
                <p:tags r:id="rId123"/>
              </p:custDataLst>
            </p:nvPr>
          </p:nvSpPr>
          <p:spPr>
            <a:xfrm>
              <a:off x="1647839" y="2114551"/>
              <a:ext cx="133336" cy="236790"/>
            </a:xfrm>
            <a:custGeom>
              <a:avLst/>
              <a:gdLst/>
              <a:ahLst/>
              <a:cxnLst/>
              <a:rect l="0" t="0" r="0" b="0"/>
              <a:pathLst>
                <a:path w="133336" h="236790">
                  <a:moveTo>
                    <a:pt x="47611" y="76199"/>
                  </a:moveTo>
                  <a:lnTo>
                    <a:pt x="47611" y="76199"/>
                  </a:lnTo>
                  <a:lnTo>
                    <a:pt x="47611" y="62941"/>
                  </a:lnTo>
                  <a:lnTo>
                    <a:pt x="46553" y="61011"/>
                  </a:lnTo>
                  <a:lnTo>
                    <a:pt x="44789" y="59723"/>
                  </a:lnTo>
                  <a:lnTo>
                    <a:pt x="42554" y="58865"/>
                  </a:lnTo>
                  <a:lnTo>
                    <a:pt x="41065" y="57235"/>
                  </a:lnTo>
                  <a:lnTo>
                    <a:pt x="39410" y="52601"/>
                  </a:lnTo>
                  <a:lnTo>
                    <a:pt x="37910" y="50942"/>
                  </a:lnTo>
                  <a:lnTo>
                    <a:pt x="33422" y="49099"/>
                  </a:lnTo>
                  <a:lnTo>
                    <a:pt x="31802" y="47549"/>
                  </a:lnTo>
                  <a:lnTo>
                    <a:pt x="30001" y="43005"/>
                  </a:lnTo>
                  <a:lnTo>
                    <a:pt x="28463" y="41369"/>
                  </a:lnTo>
                  <a:lnTo>
                    <a:pt x="20486" y="38530"/>
                  </a:lnTo>
                  <a:lnTo>
                    <a:pt x="19681" y="35468"/>
                  </a:lnTo>
                  <a:lnTo>
                    <a:pt x="19466" y="33170"/>
                  </a:lnTo>
                  <a:lnTo>
                    <a:pt x="18264" y="31638"/>
                  </a:lnTo>
                  <a:lnTo>
                    <a:pt x="9546" y="28584"/>
                  </a:lnTo>
                  <a:lnTo>
                    <a:pt x="14578" y="28577"/>
                  </a:lnTo>
                  <a:lnTo>
                    <a:pt x="16064" y="27518"/>
                  </a:lnTo>
                  <a:lnTo>
                    <a:pt x="17055" y="25753"/>
                  </a:lnTo>
                  <a:lnTo>
                    <a:pt x="18645" y="20373"/>
                  </a:lnTo>
                  <a:lnTo>
                    <a:pt x="21684" y="19638"/>
                  </a:lnTo>
                  <a:lnTo>
                    <a:pt x="32259" y="19165"/>
                  </a:lnTo>
                  <a:lnTo>
                    <a:pt x="38319" y="16278"/>
                  </a:lnTo>
                  <a:lnTo>
                    <a:pt x="44539" y="12526"/>
                  </a:lnTo>
                  <a:lnTo>
                    <a:pt x="57156" y="10117"/>
                  </a:lnTo>
                  <a:lnTo>
                    <a:pt x="69840" y="9641"/>
                  </a:lnTo>
                  <a:lnTo>
                    <a:pt x="76188" y="6754"/>
                  </a:lnTo>
                  <a:lnTo>
                    <a:pt x="83830" y="1333"/>
                  </a:lnTo>
                  <a:lnTo>
                    <a:pt x="92944" y="263"/>
                  </a:lnTo>
                  <a:lnTo>
                    <a:pt x="118905" y="0"/>
                  </a:lnTo>
                  <a:lnTo>
                    <a:pt x="120540" y="1058"/>
                  </a:lnTo>
                  <a:lnTo>
                    <a:pt x="121630" y="2822"/>
                  </a:lnTo>
                  <a:lnTo>
                    <a:pt x="122357" y="5056"/>
                  </a:lnTo>
                  <a:lnTo>
                    <a:pt x="123900" y="6545"/>
                  </a:lnTo>
                  <a:lnTo>
                    <a:pt x="128436" y="8200"/>
                  </a:lnTo>
                  <a:lnTo>
                    <a:pt x="130070" y="9700"/>
                  </a:lnTo>
                  <a:lnTo>
                    <a:pt x="132906" y="17609"/>
                  </a:lnTo>
                  <a:lnTo>
                    <a:pt x="133335" y="51202"/>
                  </a:lnTo>
                  <a:lnTo>
                    <a:pt x="130513" y="57328"/>
                  </a:lnTo>
                  <a:lnTo>
                    <a:pt x="120079" y="74941"/>
                  </a:lnTo>
                  <a:lnTo>
                    <a:pt x="112227" y="94665"/>
                  </a:lnTo>
                  <a:lnTo>
                    <a:pt x="105962" y="101340"/>
                  </a:lnTo>
                  <a:lnTo>
                    <a:pt x="83740" y="117440"/>
                  </a:lnTo>
                  <a:lnTo>
                    <a:pt x="44446" y="164983"/>
                  </a:lnTo>
                  <a:lnTo>
                    <a:pt x="14537" y="194997"/>
                  </a:lnTo>
                  <a:lnTo>
                    <a:pt x="8922" y="197790"/>
                  </a:lnTo>
                  <a:lnTo>
                    <a:pt x="5944" y="198535"/>
                  </a:lnTo>
                  <a:lnTo>
                    <a:pt x="3958" y="200089"/>
                  </a:lnTo>
                  <a:lnTo>
                    <a:pt x="1751" y="204639"/>
                  </a:lnTo>
                  <a:lnTo>
                    <a:pt x="0" y="227121"/>
                  </a:lnTo>
                  <a:lnTo>
                    <a:pt x="1053" y="227614"/>
                  </a:lnTo>
                  <a:lnTo>
                    <a:pt x="13245" y="228469"/>
                  </a:lnTo>
                  <a:lnTo>
                    <a:pt x="15175" y="229571"/>
                  </a:lnTo>
                  <a:lnTo>
                    <a:pt x="16462" y="231364"/>
                  </a:lnTo>
                  <a:lnTo>
                    <a:pt x="17320" y="233617"/>
                  </a:lnTo>
                  <a:lnTo>
                    <a:pt x="18951" y="235119"/>
                  </a:lnTo>
                  <a:lnTo>
                    <a:pt x="23584" y="236789"/>
                  </a:lnTo>
                  <a:lnTo>
                    <a:pt x="49582" y="229806"/>
                  </a:lnTo>
                  <a:lnTo>
                    <a:pt x="56601" y="226313"/>
                  </a:lnTo>
                  <a:lnTo>
                    <a:pt x="59954" y="223900"/>
                  </a:lnTo>
                  <a:lnTo>
                    <a:pt x="74787" y="220504"/>
                  </a:lnTo>
                  <a:lnTo>
                    <a:pt x="97703" y="218298"/>
                  </a:lnTo>
                  <a:lnTo>
                    <a:pt x="109961" y="211553"/>
                  </a:lnTo>
                  <a:lnTo>
                    <a:pt x="123811" y="2000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SMARTInkShape-1814"/>
            <p:cNvSpPr/>
            <p:nvPr>
              <p:custDataLst>
                <p:tags r:id="rId124"/>
              </p:custDataLst>
            </p:nvPr>
          </p:nvSpPr>
          <p:spPr>
            <a:xfrm>
              <a:off x="1876425" y="2762250"/>
              <a:ext cx="161530" cy="190501"/>
            </a:xfrm>
            <a:custGeom>
              <a:avLst/>
              <a:gdLst/>
              <a:ahLst/>
              <a:cxnLst/>
              <a:rect l="0" t="0" r="0" b="0"/>
              <a:pathLst>
                <a:path w="161530" h="190501">
                  <a:moveTo>
                    <a:pt x="19050" y="28575"/>
                  </a:moveTo>
                  <a:lnTo>
                    <a:pt x="19050" y="28575"/>
                  </a:lnTo>
                  <a:lnTo>
                    <a:pt x="9917" y="28575"/>
                  </a:lnTo>
                  <a:lnTo>
                    <a:pt x="4585" y="23519"/>
                  </a:lnTo>
                  <a:lnTo>
                    <a:pt x="2038" y="18214"/>
                  </a:lnTo>
                  <a:lnTo>
                    <a:pt x="1" y="14"/>
                  </a:lnTo>
                  <a:lnTo>
                    <a:pt x="0" y="1"/>
                  </a:lnTo>
                  <a:lnTo>
                    <a:pt x="47509" y="0"/>
                  </a:lnTo>
                  <a:lnTo>
                    <a:pt x="71300" y="0"/>
                  </a:lnTo>
                  <a:lnTo>
                    <a:pt x="72934" y="1058"/>
                  </a:lnTo>
                  <a:lnTo>
                    <a:pt x="74022" y="2822"/>
                  </a:lnTo>
                  <a:lnTo>
                    <a:pt x="76072" y="9133"/>
                  </a:lnTo>
                  <a:lnTo>
                    <a:pt x="76199" y="27132"/>
                  </a:lnTo>
                  <a:lnTo>
                    <a:pt x="41425" y="64408"/>
                  </a:lnTo>
                  <a:lnTo>
                    <a:pt x="38027" y="73294"/>
                  </a:lnTo>
                  <a:lnTo>
                    <a:pt x="19061" y="95239"/>
                  </a:lnTo>
                  <a:lnTo>
                    <a:pt x="27252" y="95249"/>
                  </a:lnTo>
                  <a:lnTo>
                    <a:pt x="27693" y="94191"/>
                  </a:lnTo>
                  <a:lnTo>
                    <a:pt x="28459" y="87049"/>
                  </a:lnTo>
                  <a:lnTo>
                    <a:pt x="31346" y="86314"/>
                  </a:lnTo>
                  <a:lnTo>
                    <a:pt x="41822" y="85841"/>
                  </a:lnTo>
                  <a:lnTo>
                    <a:pt x="43756" y="84744"/>
                  </a:lnTo>
                  <a:lnTo>
                    <a:pt x="45046" y="82955"/>
                  </a:lnTo>
                  <a:lnTo>
                    <a:pt x="45906" y="80703"/>
                  </a:lnTo>
                  <a:lnTo>
                    <a:pt x="47537" y="79202"/>
                  </a:lnTo>
                  <a:lnTo>
                    <a:pt x="52172" y="77534"/>
                  </a:lnTo>
                  <a:lnTo>
                    <a:pt x="89296" y="76203"/>
                  </a:lnTo>
                  <a:lnTo>
                    <a:pt x="95426" y="79023"/>
                  </a:lnTo>
                  <a:lnTo>
                    <a:pt x="101678" y="82747"/>
                  </a:lnTo>
                  <a:lnTo>
                    <a:pt x="114315" y="85137"/>
                  </a:lnTo>
                  <a:lnTo>
                    <a:pt x="127003" y="85609"/>
                  </a:lnTo>
                  <a:lnTo>
                    <a:pt x="133351" y="88496"/>
                  </a:lnTo>
                  <a:lnTo>
                    <a:pt x="140994" y="93916"/>
                  </a:lnTo>
                  <a:lnTo>
                    <a:pt x="152269" y="95240"/>
                  </a:lnTo>
                  <a:lnTo>
                    <a:pt x="160590" y="95249"/>
                  </a:lnTo>
                  <a:lnTo>
                    <a:pt x="161035" y="96308"/>
                  </a:lnTo>
                  <a:lnTo>
                    <a:pt x="161529" y="100306"/>
                  </a:lnTo>
                  <a:lnTo>
                    <a:pt x="160603" y="101796"/>
                  </a:lnTo>
                  <a:lnTo>
                    <a:pt x="158927" y="102789"/>
                  </a:lnTo>
                  <a:lnTo>
                    <a:pt x="153689" y="104383"/>
                  </a:lnTo>
                  <a:lnTo>
                    <a:pt x="145050" y="111244"/>
                  </a:lnTo>
                  <a:lnTo>
                    <a:pt x="139255" y="112942"/>
                  </a:lnTo>
                  <a:lnTo>
                    <a:pt x="137287" y="114453"/>
                  </a:lnTo>
                  <a:lnTo>
                    <a:pt x="135100" y="118954"/>
                  </a:lnTo>
                  <a:lnTo>
                    <a:pt x="133458" y="120578"/>
                  </a:lnTo>
                  <a:lnTo>
                    <a:pt x="123752" y="124598"/>
                  </a:lnTo>
                  <a:lnTo>
                    <a:pt x="116512" y="130287"/>
                  </a:lnTo>
                  <a:lnTo>
                    <a:pt x="110697" y="131988"/>
                  </a:lnTo>
                  <a:lnTo>
                    <a:pt x="108723" y="133501"/>
                  </a:lnTo>
                  <a:lnTo>
                    <a:pt x="106530" y="138003"/>
                  </a:lnTo>
                  <a:lnTo>
                    <a:pt x="104887" y="139627"/>
                  </a:lnTo>
                  <a:lnTo>
                    <a:pt x="95177" y="143648"/>
                  </a:lnTo>
                  <a:lnTo>
                    <a:pt x="87938" y="149337"/>
                  </a:lnTo>
                  <a:lnTo>
                    <a:pt x="77955" y="151996"/>
                  </a:lnTo>
                  <a:lnTo>
                    <a:pt x="71663" y="152280"/>
                  </a:lnTo>
                  <a:lnTo>
                    <a:pt x="66070" y="155169"/>
                  </a:lnTo>
                  <a:lnTo>
                    <a:pt x="58912" y="160590"/>
                  </a:lnTo>
                  <a:lnTo>
                    <a:pt x="49104" y="161808"/>
                  </a:lnTo>
                  <a:lnTo>
                    <a:pt x="43006" y="161890"/>
                  </a:lnTo>
                  <a:lnTo>
                    <a:pt x="41371" y="162960"/>
                  </a:lnTo>
                  <a:lnTo>
                    <a:pt x="40281" y="164732"/>
                  </a:lnTo>
                  <a:lnTo>
                    <a:pt x="39554" y="166971"/>
                  </a:lnTo>
                  <a:lnTo>
                    <a:pt x="38011" y="168464"/>
                  </a:lnTo>
                  <a:lnTo>
                    <a:pt x="28578" y="171449"/>
                  </a:lnTo>
                  <a:lnTo>
                    <a:pt x="28575" y="171450"/>
                  </a:lnTo>
                  <a:lnTo>
                    <a:pt x="38065" y="180940"/>
                  </a:lnTo>
                  <a:lnTo>
                    <a:pt x="28575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SMARTInkShape-1815"/>
            <p:cNvSpPr/>
            <p:nvPr>
              <p:custDataLst>
                <p:tags r:id="rId125"/>
              </p:custDataLst>
            </p:nvPr>
          </p:nvSpPr>
          <p:spPr>
            <a:xfrm>
              <a:off x="1638420" y="2596934"/>
              <a:ext cx="95131" cy="355636"/>
            </a:xfrm>
            <a:custGeom>
              <a:avLst/>
              <a:gdLst/>
              <a:ahLst/>
              <a:cxnLst/>
              <a:rect l="0" t="0" r="0" b="0"/>
              <a:pathLst>
                <a:path w="95131" h="355636">
                  <a:moveTo>
                    <a:pt x="95130" y="3391"/>
                  </a:moveTo>
                  <a:lnTo>
                    <a:pt x="95130" y="3391"/>
                  </a:lnTo>
                  <a:lnTo>
                    <a:pt x="80941" y="3391"/>
                  </a:lnTo>
                  <a:lnTo>
                    <a:pt x="79321" y="4449"/>
                  </a:lnTo>
                  <a:lnTo>
                    <a:pt x="78240" y="6213"/>
                  </a:lnTo>
                  <a:lnTo>
                    <a:pt x="77520" y="8447"/>
                  </a:lnTo>
                  <a:lnTo>
                    <a:pt x="77040" y="7820"/>
                  </a:lnTo>
                  <a:lnTo>
                    <a:pt x="76507" y="1479"/>
                  </a:lnTo>
                  <a:lnTo>
                    <a:pt x="75306" y="0"/>
                  </a:lnTo>
                  <a:lnTo>
                    <a:pt x="73447" y="72"/>
                  </a:lnTo>
                  <a:lnTo>
                    <a:pt x="67917" y="2735"/>
                  </a:lnTo>
                  <a:lnTo>
                    <a:pt x="58474" y="11534"/>
                  </a:lnTo>
                  <a:lnTo>
                    <a:pt x="48413" y="48103"/>
                  </a:lnTo>
                  <a:lnTo>
                    <a:pt x="46716" y="64734"/>
                  </a:lnTo>
                  <a:lnTo>
                    <a:pt x="37828" y="109510"/>
                  </a:lnTo>
                  <a:lnTo>
                    <a:pt x="29899" y="155968"/>
                  </a:lnTo>
                  <a:lnTo>
                    <a:pt x="27682" y="194984"/>
                  </a:lnTo>
                  <a:lnTo>
                    <a:pt x="20972" y="239537"/>
                  </a:lnTo>
                  <a:lnTo>
                    <a:pt x="14277" y="279225"/>
                  </a:lnTo>
                  <a:lnTo>
                    <a:pt x="9833" y="323474"/>
                  </a:lnTo>
                  <a:lnTo>
                    <a:pt x="6773" y="333681"/>
                  </a:lnTo>
                  <a:lnTo>
                    <a:pt x="2944" y="341745"/>
                  </a:lnTo>
                  <a:lnTo>
                    <a:pt x="0" y="355205"/>
                  </a:lnTo>
                  <a:lnTo>
                    <a:pt x="4972" y="355635"/>
                  </a:lnTo>
                  <a:lnTo>
                    <a:pt x="6450" y="354637"/>
                  </a:lnTo>
                  <a:lnTo>
                    <a:pt x="7435" y="352914"/>
                  </a:lnTo>
                  <a:lnTo>
                    <a:pt x="8092" y="350706"/>
                  </a:lnTo>
                  <a:lnTo>
                    <a:pt x="16771" y="336511"/>
                  </a:lnTo>
                  <a:lnTo>
                    <a:pt x="18930" y="3177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SMARTInkShape-1816"/>
            <p:cNvSpPr/>
            <p:nvPr>
              <p:custDataLst>
                <p:tags r:id="rId126"/>
              </p:custDataLst>
            </p:nvPr>
          </p:nvSpPr>
          <p:spPr>
            <a:xfrm>
              <a:off x="2171700" y="2428885"/>
              <a:ext cx="104776" cy="28566"/>
            </a:xfrm>
            <a:custGeom>
              <a:avLst/>
              <a:gdLst/>
              <a:ahLst/>
              <a:cxnLst/>
              <a:rect l="0" t="0" r="0" b="0"/>
              <a:pathLst>
                <a:path w="104776" h="28566">
                  <a:moveTo>
                    <a:pt x="9525" y="9515"/>
                  </a:moveTo>
                  <a:lnTo>
                    <a:pt x="9525" y="9515"/>
                  </a:lnTo>
                  <a:lnTo>
                    <a:pt x="0" y="9515"/>
                  </a:lnTo>
                  <a:lnTo>
                    <a:pt x="14189" y="9515"/>
                  </a:lnTo>
                  <a:lnTo>
                    <a:pt x="15809" y="8457"/>
                  </a:lnTo>
                  <a:lnTo>
                    <a:pt x="16890" y="6693"/>
                  </a:lnTo>
                  <a:lnTo>
                    <a:pt x="17610" y="4459"/>
                  </a:lnTo>
                  <a:lnTo>
                    <a:pt x="19148" y="2969"/>
                  </a:lnTo>
                  <a:lnTo>
                    <a:pt x="23680" y="1314"/>
                  </a:lnTo>
                  <a:lnTo>
                    <a:pt x="60336" y="0"/>
                  </a:lnTo>
                  <a:lnTo>
                    <a:pt x="62449" y="1055"/>
                  </a:lnTo>
                  <a:lnTo>
                    <a:pt x="63858" y="2817"/>
                  </a:lnTo>
                  <a:lnTo>
                    <a:pt x="64797" y="5049"/>
                  </a:lnTo>
                  <a:lnTo>
                    <a:pt x="66481" y="6538"/>
                  </a:lnTo>
                  <a:lnTo>
                    <a:pt x="74711" y="9123"/>
                  </a:lnTo>
                  <a:lnTo>
                    <a:pt x="83510" y="15984"/>
                  </a:lnTo>
                  <a:lnTo>
                    <a:pt x="89327" y="17682"/>
                  </a:lnTo>
                  <a:lnTo>
                    <a:pt x="91301" y="19193"/>
                  </a:lnTo>
                  <a:lnTo>
                    <a:pt x="94730" y="27122"/>
                  </a:lnTo>
                  <a:lnTo>
                    <a:pt x="97841" y="27923"/>
                  </a:lnTo>
                  <a:lnTo>
                    <a:pt x="104775" y="285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SMARTInkShape-1817"/>
            <p:cNvSpPr/>
            <p:nvPr>
              <p:custDataLst>
                <p:tags r:id="rId127"/>
              </p:custDataLst>
            </p:nvPr>
          </p:nvSpPr>
          <p:spPr>
            <a:xfrm>
              <a:off x="1657385" y="2657475"/>
              <a:ext cx="161891" cy="219041"/>
            </a:xfrm>
            <a:custGeom>
              <a:avLst/>
              <a:gdLst/>
              <a:ahLst/>
              <a:cxnLst/>
              <a:rect l="0" t="0" r="0" b="0"/>
              <a:pathLst>
                <a:path w="161891" h="219041">
                  <a:moveTo>
                    <a:pt x="38065" y="28575"/>
                  </a:moveTo>
                  <a:lnTo>
                    <a:pt x="38065" y="28575"/>
                  </a:lnTo>
                  <a:lnTo>
                    <a:pt x="38065" y="23519"/>
                  </a:lnTo>
                  <a:lnTo>
                    <a:pt x="37007" y="22029"/>
                  </a:lnTo>
                  <a:lnTo>
                    <a:pt x="35243" y="21036"/>
                  </a:lnTo>
                  <a:lnTo>
                    <a:pt x="28364" y="19311"/>
                  </a:lnTo>
                  <a:lnTo>
                    <a:pt x="20455" y="19085"/>
                  </a:lnTo>
                  <a:lnTo>
                    <a:pt x="9920" y="9918"/>
                  </a:lnTo>
                  <a:lnTo>
                    <a:pt x="0" y="9526"/>
                  </a:lnTo>
                  <a:lnTo>
                    <a:pt x="46335" y="9525"/>
                  </a:lnTo>
                  <a:lnTo>
                    <a:pt x="58977" y="9525"/>
                  </a:lnTo>
                  <a:lnTo>
                    <a:pt x="66057" y="6703"/>
                  </a:lnTo>
                  <a:lnTo>
                    <a:pt x="69426" y="4469"/>
                  </a:lnTo>
                  <a:lnTo>
                    <a:pt x="84281" y="1324"/>
                  </a:lnTo>
                  <a:lnTo>
                    <a:pt x="130117" y="7"/>
                  </a:lnTo>
                  <a:lnTo>
                    <a:pt x="142282" y="0"/>
                  </a:lnTo>
                  <a:lnTo>
                    <a:pt x="142825" y="22390"/>
                  </a:lnTo>
                  <a:lnTo>
                    <a:pt x="140011" y="28648"/>
                  </a:lnTo>
                  <a:lnTo>
                    <a:pt x="107882" y="73201"/>
                  </a:lnTo>
                  <a:lnTo>
                    <a:pt x="70697" y="120541"/>
                  </a:lnTo>
                  <a:lnTo>
                    <a:pt x="61610" y="136375"/>
                  </a:lnTo>
                  <a:lnTo>
                    <a:pt x="41340" y="183883"/>
                  </a:lnTo>
                  <a:lnTo>
                    <a:pt x="39521" y="187559"/>
                  </a:lnTo>
                  <a:lnTo>
                    <a:pt x="38076" y="209019"/>
                  </a:lnTo>
                  <a:lnTo>
                    <a:pt x="43125" y="214449"/>
                  </a:lnTo>
                  <a:lnTo>
                    <a:pt x="48428" y="217019"/>
                  </a:lnTo>
                  <a:lnTo>
                    <a:pt x="65439" y="218995"/>
                  </a:lnTo>
                  <a:lnTo>
                    <a:pt x="75278" y="219040"/>
                  </a:lnTo>
                  <a:lnTo>
                    <a:pt x="83884" y="216237"/>
                  </a:lnTo>
                  <a:lnTo>
                    <a:pt x="91238" y="212522"/>
                  </a:lnTo>
                  <a:lnTo>
                    <a:pt x="135535" y="197843"/>
                  </a:lnTo>
                  <a:lnTo>
                    <a:pt x="150201" y="189853"/>
                  </a:lnTo>
                  <a:lnTo>
                    <a:pt x="16189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SMARTInkShape-1818"/>
            <p:cNvSpPr/>
            <p:nvPr>
              <p:custDataLst>
                <p:tags r:id="rId128"/>
              </p:custDataLst>
            </p:nvPr>
          </p:nvSpPr>
          <p:spPr>
            <a:xfrm>
              <a:off x="2190750" y="2495550"/>
              <a:ext cx="142876" cy="28576"/>
            </a:xfrm>
            <a:custGeom>
              <a:avLst/>
              <a:gdLst/>
              <a:ahLst/>
              <a:cxnLst/>
              <a:rect l="0" t="0" r="0" b="0"/>
              <a:pathLst>
                <a:path w="142876" h="28576">
                  <a:moveTo>
                    <a:pt x="38100" y="0"/>
                  </a:moveTo>
                  <a:lnTo>
                    <a:pt x="38100" y="0"/>
                  </a:lnTo>
                  <a:lnTo>
                    <a:pt x="38100" y="5056"/>
                  </a:lnTo>
                  <a:lnTo>
                    <a:pt x="37042" y="6546"/>
                  </a:lnTo>
                  <a:lnTo>
                    <a:pt x="35278" y="7539"/>
                  </a:lnTo>
                  <a:lnTo>
                    <a:pt x="21854" y="10322"/>
                  </a:lnTo>
                  <a:lnTo>
                    <a:pt x="10068" y="18648"/>
                  </a:lnTo>
                  <a:lnTo>
                    <a:pt x="0" y="19050"/>
                  </a:lnTo>
                  <a:lnTo>
                    <a:pt x="14189" y="19050"/>
                  </a:lnTo>
                  <a:lnTo>
                    <a:pt x="19711" y="21872"/>
                  </a:lnTo>
                  <a:lnTo>
                    <a:pt x="25694" y="25596"/>
                  </a:lnTo>
                  <a:lnTo>
                    <a:pt x="38158" y="27987"/>
                  </a:lnTo>
                  <a:lnTo>
                    <a:pt x="83739" y="28570"/>
                  </a:lnTo>
                  <a:lnTo>
                    <a:pt x="87576" y="28572"/>
                  </a:lnTo>
                  <a:lnTo>
                    <a:pt x="94662" y="25751"/>
                  </a:lnTo>
                  <a:lnTo>
                    <a:pt x="98033" y="23517"/>
                  </a:lnTo>
                  <a:lnTo>
                    <a:pt x="101339" y="23087"/>
                  </a:lnTo>
                  <a:lnTo>
                    <a:pt x="131056" y="28520"/>
                  </a:lnTo>
                  <a:lnTo>
                    <a:pt x="14287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3" name="SMARTInkShape-Group405"/>
          <p:cNvGrpSpPr/>
          <p:nvPr/>
        </p:nvGrpSpPr>
        <p:grpSpPr>
          <a:xfrm>
            <a:off x="1552703" y="3276600"/>
            <a:ext cx="714248" cy="761870"/>
            <a:chOff x="1552703" y="3276600"/>
            <a:chExt cx="714248" cy="761870"/>
          </a:xfrm>
        </p:grpSpPr>
        <p:sp>
          <p:nvSpPr>
            <p:cNvPr id="13" name="SMARTInkShape-1819"/>
            <p:cNvSpPr/>
            <p:nvPr>
              <p:custDataLst>
                <p:tags r:id="rId110"/>
              </p:custDataLst>
            </p:nvPr>
          </p:nvSpPr>
          <p:spPr>
            <a:xfrm>
              <a:off x="1933575" y="3905250"/>
              <a:ext cx="38101" cy="133220"/>
            </a:xfrm>
            <a:custGeom>
              <a:avLst/>
              <a:gdLst/>
              <a:ahLst/>
              <a:cxnLst/>
              <a:rect l="0" t="0" r="0" b="0"/>
              <a:pathLst>
                <a:path w="38101" h="133220">
                  <a:moveTo>
                    <a:pt x="0" y="38100"/>
                  </a:moveTo>
                  <a:lnTo>
                    <a:pt x="0" y="38100"/>
                  </a:lnTo>
                  <a:lnTo>
                    <a:pt x="9525" y="28575"/>
                  </a:lnTo>
                  <a:lnTo>
                    <a:pt x="9525" y="36776"/>
                  </a:lnTo>
                  <a:lnTo>
                    <a:pt x="9525" y="29783"/>
                  </a:lnTo>
                  <a:lnTo>
                    <a:pt x="12347" y="29112"/>
                  </a:lnTo>
                  <a:lnTo>
                    <a:pt x="18658" y="28607"/>
                  </a:lnTo>
                  <a:lnTo>
                    <a:pt x="18934" y="23528"/>
                  </a:lnTo>
                  <a:lnTo>
                    <a:pt x="20031" y="22035"/>
                  </a:lnTo>
                  <a:lnTo>
                    <a:pt x="28458" y="19084"/>
                  </a:lnTo>
                  <a:lnTo>
                    <a:pt x="28575" y="0"/>
                  </a:lnTo>
                  <a:lnTo>
                    <a:pt x="28575" y="14189"/>
                  </a:lnTo>
                  <a:lnTo>
                    <a:pt x="25753" y="19712"/>
                  </a:lnTo>
                  <a:lnTo>
                    <a:pt x="22029" y="25694"/>
                  </a:lnTo>
                  <a:lnTo>
                    <a:pt x="19639" y="38158"/>
                  </a:lnTo>
                  <a:lnTo>
                    <a:pt x="17999" y="81668"/>
                  </a:lnTo>
                  <a:lnTo>
                    <a:pt x="11512" y="95076"/>
                  </a:lnTo>
                  <a:lnTo>
                    <a:pt x="9526" y="132909"/>
                  </a:lnTo>
                  <a:lnTo>
                    <a:pt x="14582" y="133219"/>
                  </a:lnTo>
                  <a:lnTo>
                    <a:pt x="16071" y="132204"/>
                  </a:lnTo>
                  <a:lnTo>
                    <a:pt x="17064" y="130470"/>
                  </a:lnTo>
                  <a:lnTo>
                    <a:pt x="17726" y="128255"/>
                  </a:lnTo>
                  <a:lnTo>
                    <a:pt x="19226" y="126778"/>
                  </a:lnTo>
                  <a:lnTo>
                    <a:pt x="23714" y="125138"/>
                  </a:lnTo>
                  <a:lnTo>
                    <a:pt x="25334" y="123642"/>
                  </a:lnTo>
                  <a:lnTo>
                    <a:pt x="3810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SMARTInkShape-1820"/>
            <p:cNvSpPr/>
            <p:nvPr>
              <p:custDataLst>
                <p:tags r:id="rId111"/>
              </p:custDataLst>
            </p:nvPr>
          </p:nvSpPr>
          <p:spPr>
            <a:xfrm>
              <a:off x="1847885" y="3810000"/>
              <a:ext cx="47591" cy="152362"/>
            </a:xfrm>
            <a:custGeom>
              <a:avLst/>
              <a:gdLst/>
              <a:ahLst/>
              <a:cxnLst/>
              <a:rect l="0" t="0" r="0" b="0"/>
              <a:pathLst>
                <a:path w="47591" h="152362">
                  <a:moveTo>
                    <a:pt x="47590" y="19050"/>
                  </a:moveTo>
                  <a:lnTo>
                    <a:pt x="47590" y="19050"/>
                  </a:lnTo>
                  <a:lnTo>
                    <a:pt x="47590" y="13993"/>
                  </a:lnTo>
                  <a:lnTo>
                    <a:pt x="46532" y="12504"/>
                  </a:lnTo>
                  <a:lnTo>
                    <a:pt x="44768" y="11511"/>
                  </a:lnTo>
                  <a:lnTo>
                    <a:pt x="39389" y="9918"/>
                  </a:lnTo>
                  <a:lnTo>
                    <a:pt x="38654" y="6877"/>
                  </a:lnTo>
                  <a:lnTo>
                    <a:pt x="38457" y="4585"/>
                  </a:lnTo>
                  <a:lnTo>
                    <a:pt x="37268" y="3056"/>
                  </a:lnTo>
                  <a:lnTo>
                    <a:pt x="28593" y="16"/>
                  </a:lnTo>
                  <a:lnTo>
                    <a:pt x="28543" y="0"/>
                  </a:lnTo>
                  <a:lnTo>
                    <a:pt x="28540" y="0"/>
                  </a:lnTo>
                  <a:lnTo>
                    <a:pt x="28540" y="22390"/>
                  </a:lnTo>
                  <a:lnTo>
                    <a:pt x="25718" y="28648"/>
                  </a:lnTo>
                  <a:lnTo>
                    <a:pt x="23483" y="31799"/>
                  </a:lnTo>
                  <a:lnTo>
                    <a:pt x="20339" y="46346"/>
                  </a:lnTo>
                  <a:lnTo>
                    <a:pt x="18218" y="63679"/>
                  </a:lnTo>
                  <a:lnTo>
                    <a:pt x="10848" y="87460"/>
                  </a:lnTo>
                  <a:lnTo>
                    <a:pt x="8511" y="119683"/>
                  </a:lnTo>
                  <a:lnTo>
                    <a:pt x="1966" y="133159"/>
                  </a:lnTo>
                  <a:lnTo>
                    <a:pt x="0" y="150907"/>
                  </a:lnTo>
                  <a:lnTo>
                    <a:pt x="1046" y="151405"/>
                  </a:lnTo>
                  <a:lnTo>
                    <a:pt x="9099" y="152361"/>
                  </a:lnTo>
                  <a:lnTo>
                    <a:pt x="9455" y="144196"/>
                  </a:lnTo>
                  <a:lnTo>
                    <a:pt x="10525" y="143756"/>
                  </a:lnTo>
                  <a:lnTo>
                    <a:pt x="28540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SMARTInkShape-1821"/>
            <p:cNvSpPr/>
            <p:nvPr>
              <p:custDataLst>
                <p:tags r:id="rId112"/>
              </p:custDataLst>
            </p:nvPr>
          </p:nvSpPr>
          <p:spPr>
            <a:xfrm>
              <a:off x="1619250" y="3276600"/>
              <a:ext cx="57151" cy="266567"/>
            </a:xfrm>
            <a:custGeom>
              <a:avLst/>
              <a:gdLst/>
              <a:ahLst/>
              <a:cxnLst/>
              <a:rect l="0" t="0" r="0" b="0"/>
              <a:pathLst>
                <a:path w="57151" h="266567">
                  <a:moveTo>
                    <a:pt x="57150" y="0"/>
                  </a:moveTo>
                  <a:lnTo>
                    <a:pt x="57150" y="0"/>
                  </a:lnTo>
                  <a:lnTo>
                    <a:pt x="57150" y="28654"/>
                  </a:lnTo>
                  <a:lnTo>
                    <a:pt x="54328" y="36724"/>
                  </a:lnTo>
                  <a:lnTo>
                    <a:pt x="52093" y="40358"/>
                  </a:lnTo>
                  <a:lnTo>
                    <a:pt x="48949" y="55585"/>
                  </a:lnTo>
                  <a:lnTo>
                    <a:pt x="46644" y="88819"/>
                  </a:lnTo>
                  <a:lnTo>
                    <a:pt x="40101" y="106954"/>
                  </a:lnTo>
                  <a:lnTo>
                    <a:pt x="35871" y="124470"/>
                  </a:lnTo>
                  <a:lnTo>
                    <a:pt x="30736" y="143066"/>
                  </a:lnTo>
                  <a:lnTo>
                    <a:pt x="28477" y="154602"/>
                  </a:lnTo>
                  <a:lnTo>
                    <a:pt x="22314" y="168104"/>
                  </a:lnTo>
                  <a:lnTo>
                    <a:pt x="9434" y="214724"/>
                  </a:lnTo>
                  <a:lnTo>
                    <a:pt x="3265" y="226135"/>
                  </a:lnTo>
                  <a:lnTo>
                    <a:pt x="1" y="266566"/>
                  </a:lnTo>
                  <a:lnTo>
                    <a:pt x="0" y="261604"/>
                  </a:lnTo>
                  <a:lnTo>
                    <a:pt x="1059" y="260128"/>
                  </a:lnTo>
                  <a:lnTo>
                    <a:pt x="5057" y="258487"/>
                  </a:lnTo>
                  <a:lnTo>
                    <a:pt x="6546" y="256992"/>
                  </a:lnTo>
                  <a:lnTo>
                    <a:pt x="9525" y="2476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SMARTInkShape-1822"/>
            <p:cNvSpPr/>
            <p:nvPr>
              <p:custDataLst>
                <p:tags r:id="rId113"/>
              </p:custDataLst>
            </p:nvPr>
          </p:nvSpPr>
          <p:spPr>
            <a:xfrm>
              <a:off x="1609728" y="3724275"/>
              <a:ext cx="57148" cy="302904"/>
            </a:xfrm>
            <a:custGeom>
              <a:avLst/>
              <a:gdLst/>
              <a:ahLst/>
              <a:cxnLst/>
              <a:rect l="0" t="0" r="0" b="0"/>
              <a:pathLst>
                <a:path w="57148" h="302904">
                  <a:moveTo>
                    <a:pt x="57147" y="9525"/>
                  </a:moveTo>
                  <a:lnTo>
                    <a:pt x="57147" y="9525"/>
                  </a:lnTo>
                  <a:lnTo>
                    <a:pt x="57147" y="3"/>
                  </a:lnTo>
                  <a:lnTo>
                    <a:pt x="52090" y="0"/>
                  </a:lnTo>
                  <a:lnTo>
                    <a:pt x="50601" y="1058"/>
                  </a:lnTo>
                  <a:lnTo>
                    <a:pt x="49608" y="2823"/>
                  </a:lnTo>
                  <a:lnTo>
                    <a:pt x="48014" y="13257"/>
                  </a:lnTo>
                  <a:lnTo>
                    <a:pt x="47738" y="22390"/>
                  </a:lnTo>
                  <a:lnTo>
                    <a:pt x="44851" y="28648"/>
                  </a:lnTo>
                  <a:lnTo>
                    <a:pt x="42600" y="31799"/>
                  </a:lnTo>
                  <a:lnTo>
                    <a:pt x="30013" y="77660"/>
                  </a:lnTo>
                  <a:lnTo>
                    <a:pt x="25940" y="112925"/>
                  </a:lnTo>
                  <a:lnTo>
                    <a:pt x="21089" y="135765"/>
                  </a:lnTo>
                  <a:lnTo>
                    <a:pt x="16830" y="159818"/>
                  </a:lnTo>
                  <a:lnTo>
                    <a:pt x="10966" y="186909"/>
                  </a:lnTo>
                  <a:lnTo>
                    <a:pt x="6890" y="226559"/>
                  </a:lnTo>
                  <a:lnTo>
                    <a:pt x="1359" y="253597"/>
                  </a:lnTo>
                  <a:lnTo>
                    <a:pt x="4" y="300532"/>
                  </a:lnTo>
                  <a:lnTo>
                    <a:pt x="0" y="302903"/>
                  </a:lnTo>
                  <a:lnTo>
                    <a:pt x="1058" y="302477"/>
                  </a:lnTo>
                  <a:lnTo>
                    <a:pt x="8199" y="296433"/>
                  </a:lnTo>
                  <a:lnTo>
                    <a:pt x="9130" y="290561"/>
                  </a:lnTo>
                  <a:lnTo>
                    <a:pt x="10503" y="278038"/>
                  </a:lnTo>
                  <a:lnTo>
                    <a:pt x="17713" y="255284"/>
                  </a:lnTo>
                  <a:lnTo>
                    <a:pt x="21693" y="227933"/>
                  </a:lnTo>
                  <a:lnTo>
                    <a:pt x="26534" y="209353"/>
                  </a:lnTo>
                  <a:lnTo>
                    <a:pt x="28572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1823"/>
            <p:cNvSpPr/>
            <p:nvPr>
              <p:custDataLst>
                <p:tags r:id="rId114"/>
              </p:custDataLst>
            </p:nvPr>
          </p:nvSpPr>
          <p:spPr>
            <a:xfrm>
              <a:off x="1611050" y="3762375"/>
              <a:ext cx="198701" cy="190384"/>
            </a:xfrm>
            <a:custGeom>
              <a:avLst/>
              <a:gdLst/>
              <a:ahLst/>
              <a:cxnLst/>
              <a:rect l="0" t="0" r="0" b="0"/>
              <a:pathLst>
                <a:path w="198701" h="190384">
                  <a:moveTo>
                    <a:pt x="17725" y="47625"/>
                  </a:moveTo>
                  <a:lnTo>
                    <a:pt x="17725" y="47625"/>
                  </a:lnTo>
                  <a:lnTo>
                    <a:pt x="8235" y="38134"/>
                  </a:lnTo>
                  <a:lnTo>
                    <a:pt x="8210" y="33053"/>
                  </a:lnTo>
                  <a:lnTo>
                    <a:pt x="7149" y="31561"/>
                  </a:lnTo>
                  <a:lnTo>
                    <a:pt x="5382" y="30566"/>
                  </a:lnTo>
                  <a:lnTo>
                    <a:pt x="3147" y="29902"/>
                  </a:lnTo>
                  <a:lnTo>
                    <a:pt x="1656" y="28401"/>
                  </a:lnTo>
                  <a:lnTo>
                    <a:pt x="0" y="23912"/>
                  </a:lnTo>
                  <a:lnTo>
                    <a:pt x="617" y="22291"/>
                  </a:lnTo>
                  <a:lnTo>
                    <a:pt x="2086" y="21211"/>
                  </a:lnTo>
                  <a:lnTo>
                    <a:pt x="6992" y="19477"/>
                  </a:lnTo>
                  <a:lnTo>
                    <a:pt x="7663" y="16418"/>
                  </a:lnTo>
                  <a:lnTo>
                    <a:pt x="7842" y="14120"/>
                  </a:lnTo>
                  <a:lnTo>
                    <a:pt x="9020" y="12588"/>
                  </a:lnTo>
                  <a:lnTo>
                    <a:pt x="13150" y="10887"/>
                  </a:lnTo>
                  <a:lnTo>
                    <a:pt x="33704" y="8546"/>
                  </a:lnTo>
                  <a:lnTo>
                    <a:pt x="46320" y="2002"/>
                  </a:lnTo>
                  <a:lnTo>
                    <a:pt x="91351" y="52"/>
                  </a:lnTo>
                  <a:lnTo>
                    <a:pt x="138366" y="0"/>
                  </a:lnTo>
                  <a:lnTo>
                    <a:pt x="149192" y="0"/>
                  </a:lnTo>
                  <a:lnTo>
                    <a:pt x="149820" y="1058"/>
                  </a:lnTo>
                  <a:lnTo>
                    <a:pt x="151002" y="19298"/>
                  </a:lnTo>
                  <a:lnTo>
                    <a:pt x="151026" y="22390"/>
                  </a:lnTo>
                  <a:lnTo>
                    <a:pt x="149984" y="24452"/>
                  </a:lnTo>
                  <a:lnTo>
                    <a:pt x="148231" y="25826"/>
                  </a:lnTo>
                  <a:lnTo>
                    <a:pt x="146004" y="26743"/>
                  </a:lnTo>
                  <a:lnTo>
                    <a:pt x="144519" y="29470"/>
                  </a:lnTo>
                  <a:lnTo>
                    <a:pt x="141371" y="42363"/>
                  </a:lnTo>
                  <a:lnTo>
                    <a:pt x="131362" y="56738"/>
                  </a:lnTo>
                  <a:lnTo>
                    <a:pt x="97092" y="101334"/>
                  </a:lnTo>
                  <a:lnTo>
                    <a:pt x="84399" y="117070"/>
                  </a:lnTo>
                  <a:lnTo>
                    <a:pt x="78049" y="126114"/>
                  </a:lnTo>
                  <a:lnTo>
                    <a:pt x="62175" y="137454"/>
                  </a:lnTo>
                  <a:lnTo>
                    <a:pt x="58647" y="143288"/>
                  </a:lnTo>
                  <a:lnTo>
                    <a:pt x="56021" y="149409"/>
                  </a:lnTo>
                  <a:lnTo>
                    <a:pt x="47789" y="160067"/>
                  </a:lnTo>
                  <a:lnTo>
                    <a:pt x="46311" y="171319"/>
                  </a:lnTo>
                  <a:lnTo>
                    <a:pt x="46303" y="176468"/>
                  </a:lnTo>
                  <a:lnTo>
                    <a:pt x="47361" y="177970"/>
                  </a:lnTo>
                  <a:lnTo>
                    <a:pt x="49124" y="178972"/>
                  </a:lnTo>
                  <a:lnTo>
                    <a:pt x="56001" y="180711"/>
                  </a:lnTo>
                  <a:lnTo>
                    <a:pt x="60489" y="180858"/>
                  </a:lnTo>
                  <a:lnTo>
                    <a:pt x="62110" y="181955"/>
                  </a:lnTo>
                  <a:lnTo>
                    <a:pt x="63190" y="183745"/>
                  </a:lnTo>
                  <a:lnTo>
                    <a:pt x="63910" y="185996"/>
                  </a:lnTo>
                  <a:lnTo>
                    <a:pt x="65448" y="187498"/>
                  </a:lnTo>
                  <a:lnTo>
                    <a:pt x="69980" y="189166"/>
                  </a:lnTo>
                  <a:lnTo>
                    <a:pt x="87703" y="190383"/>
                  </a:lnTo>
                  <a:lnTo>
                    <a:pt x="89777" y="189363"/>
                  </a:lnTo>
                  <a:lnTo>
                    <a:pt x="91160" y="187626"/>
                  </a:lnTo>
                  <a:lnTo>
                    <a:pt x="92082" y="185409"/>
                  </a:lnTo>
                  <a:lnTo>
                    <a:pt x="93754" y="183931"/>
                  </a:lnTo>
                  <a:lnTo>
                    <a:pt x="98435" y="182289"/>
                  </a:lnTo>
                  <a:lnTo>
                    <a:pt x="110064" y="180176"/>
                  </a:lnTo>
                  <a:lnTo>
                    <a:pt x="120462" y="174506"/>
                  </a:lnTo>
                  <a:lnTo>
                    <a:pt x="135419" y="171297"/>
                  </a:lnTo>
                  <a:lnTo>
                    <a:pt x="150491" y="164090"/>
                  </a:lnTo>
                  <a:lnTo>
                    <a:pt x="153861" y="163368"/>
                  </a:lnTo>
                  <a:lnTo>
                    <a:pt x="198700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1824"/>
            <p:cNvSpPr/>
            <p:nvPr>
              <p:custDataLst>
                <p:tags r:id="rId115"/>
              </p:custDataLst>
            </p:nvPr>
          </p:nvSpPr>
          <p:spPr>
            <a:xfrm>
              <a:off x="1552703" y="3629428"/>
              <a:ext cx="237998" cy="37698"/>
            </a:xfrm>
            <a:custGeom>
              <a:avLst/>
              <a:gdLst/>
              <a:ahLst/>
              <a:cxnLst/>
              <a:rect l="0" t="0" r="0" b="0"/>
              <a:pathLst>
                <a:path w="237998" h="37698">
                  <a:moveTo>
                    <a:pt x="66547" y="9122"/>
                  </a:moveTo>
                  <a:lnTo>
                    <a:pt x="66547" y="9122"/>
                  </a:lnTo>
                  <a:lnTo>
                    <a:pt x="61490" y="9122"/>
                  </a:lnTo>
                  <a:lnTo>
                    <a:pt x="56186" y="11944"/>
                  </a:lnTo>
                  <a:lnTo>
                    <a:pt x="50300" y="15668"/>
                  </a:lnTo>
                  <a:lnTo>
                    <a:pt x="41037" y="18823"/>
                  </a:lnTo>
                  <a:lnTo>
                    <a:pt x="31589" y="24931"/>
                  </a:lnTo>
                  <a:lnTo>
                    <a:pt x="20799" y="27746"/>
                  </a:lnTo>
                  <a:lnTo>
                    <a:pt x="14422" y="28046"/>
                  </a:lnTo>
                  <a:lnTo>
                    <a:pt x="12747" y="29146"/>
                  </a:lnTo>
                  <a:lnTo>
                    <a:pt x="11630" y="30938"/>
                  </a:lnTo>
                  <a:lnTo>
                    <a:pt x="10886" y="33191"/>
                  </a:lnTo>
                  <a:lnTo>
                    <a:pt x="9331" y="34693"/>
                  </a:lnTo>
                  <a:lnTo>
                    <a:pt x="0" y="37663"/>
                  </a:lnTo>
                  <a:lnTo>
                    <a:pt x="14064" y="37697"/>
                  </a:lnTo>
                  <a:lnTo>
                    <a:pt x="19585" y="34874"/>
                  </a:lnTo>
                  <a:lnTo>
                    <a:pt x="25567" y="31151"/>
                  </a:lnTo>
                  <a:lnTo>
                    <a:pt x="35942" y="29055"/>
                  </a:lnTo>
                  <a:lnTo>
                    <a:pt x="51952" y="27375"/>
                  </a:lnTo>
                  <a:lnTo>
                    <a:pt x="95197" y="16429"/>
                  </a:lnTo>
                  <a:lnTo>
                    <a:pt x="114194" y="11287"/>
                  </a:lnTo>
                  <a:lnTo>
                    <a:pt x="152274" y="6490"/>
                  </a:lnTo>
                  <a:lnTo>
                    <a:pt x="172616" y="959"/>
                  </a:lnTo>
                  <a:lnTo>
                    <a:pt x="188521" y="0"/>
                  </a:lnTo>
                  <a:lnTo>
                    <a:pt x="197663" y="2599"/>
                  </a:lnTo>
                  <a:lnTo>
                    <a:pt x="205254" y="6223"/>
                  </a:lnTo>
                  <a:lnTo>
                    <a:pt x="225210" y="9926"/>
                  </a:lnTo>
                  <a:lnTo>
                    <a:pt x="237997" y="186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SMARTInkShape-1825"/>
            <p:cNvSpPr/>
            <p:nvPr>
              <p:custDataLst>
                <p:tags r:id="rId116"/>
              </p:custDataLst>
            </p:nvPr>
          </p:nvSpPr>
          <p:spPr>
            <a:xfrm>
              <a:off x="1828803" y="3371850"/>
              <a:ext cx="114298" cy="76201"/>
            </a:xfrm>
            <a:custGeom>
              <a:avLst/>
              <a:gdLst/>
              <a:ahLst/>
              <a:cxnLst/>
              <a:rect l="0" t="0" r="0" b="0"/>
              <a:pathLst>
                <a:path w="114298" h="76201">
                  <a:moveTo>
                    <a:pt x="28572" y="9525"/>
                  </a:moveTo>
                  <a:lnTo>
                    <a:pt x="28572" y="9525"/>
                  </a:lnTo>
                  <a:lnTo>
                    <a:pt x="23515" y="4468"/>
                  </a:lnTo>
                  <a:lnTo>
                    <a:pt x="22026" y="4037"/>
                  </a:lnTo>
                  <a:lnTo>
                    <a:pt x="21033" y="4808"/>
                  </a:lnTo>
                  <a:lnTo>
                    <a:pt x="20371" y="6381"/>
                  </a:lnTo>
                  <a:lnTo>
                    <a:pt x="18871" y="6370"/>
                  </a:lnTo>
                  <a:lnTo>
                    <a:pt x="9949" y="311"/>
                  </a:lnTo>
                  <a:lnTo>
                    <a:pt x="0" y="0"/>
                  </a:lnTo>
                  <a:lnTo>
                    <a:pt x="45353" y="0"/>
                  </a:lnTo>
                  <a:lnTo>
                    <a:pt x="51200" y="0"/>
                  </a:lnTo>
                  <a:lnTo>
                    <a:pt x="53182" y="1058"/>
                  </a:lnTo>
                  <a:lnTo>
                    <a:pt x="54504" y="2822"/>
                  </a:lnTo>
                  <a:lnTo>
                    <a:pt x="55385" y="5057"/>
                  </a:lnTo>
                  <a:lnTo>
                    <a:pt x="57031" y="6546"/>
                  </a:lnTo>
                  <a:lnTo>
                    <a:pt x="66542" y="9491"/>
                  </a:lnTo>
                  <a:lnTo>
                    <a:pt x="66633" y="14572"/>
                  </a:lnTo>
                  <a:lnTo>
                    <a:pt x="65588" y="16064"/>
                  </a:lnTo>
                  <a:lnTo>
                    <a:pt x="63833" y="17059"/>
                  </a:lnTo>
                  <a:lnTo>
                    <a:pt x="61604" y="17723"/>
                  </a:lnTo>
                  <a:lnTo>
                    <a:pt x="60119" y="19224"/>
                  </a:lnTo>
                  <a:lnTo>
                    <a:pt x="54912" y="29237"/>
                  </a:lnTo>
                  <a:lnTo>
                    <a:pt x="52482" y="32191"/>
                  </a:lnTo>
                  <a:lnTo>
                    <a:pt x="46959" y="35474"/>
                  </a:lnTo>
                  <a:lnTo>
                    <a:pt x="44005" y="36349"/>
                  </a:lnTo>
                  <a:lnTo>
                    <a:pt x="42036" y="37991"/>
                  </a:lnTo>
                  <a:lnTo>
                    <a:pt x="26406" y="59189"/>
                  </a:lnTo>
                  <a:lnTo>
                    <a:pt x="20501" y="65196"/>
                  </a:lnTo>
                  <a:lnTo>
                    <a:pt x="19058" y="76072"/>
                  </a:lnTo>
                  <a:lnTo>
                    <a:pt x="64387" y="76200"/>
                  </a:lnTo>
                  <a:lnTo>
                    <a:pt x="70243" y="76200"/>
                  </a:lnTo>
                  <a:lnTo>
                    <a:pt x="76373" y="73378"/>
                  </a:lnTo>
                  <a:lnTo>
                    <a:pt x="82625" y="69654"/>
                  </a:lnTo>
                  <a:lnTo>
                    <a:pt x="95262" y="67264"/>
                  </a:lnTo>
                  <a:lnTo>
                    <a:pt x="98432" y="67068"/>
                  </a:lnTo>
                  <a:lnTo>
                    <a:pt x="104777" y="64027"/>
                  </a:lnTo>
                  <a:lnTo>
                    <a:pt x="114297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SMARTInkShape-1826"/>
            <p:cNvSpPr/>
            <p:nvPr>
              <p:custDataLst>
                <p:tags r:id="rId117"/>
              </p:custDataLst>
            </p:nvPr>
          </p:nvSpPr>
          <p:spPr>
            <a:xfrm>
              <a:off x="2105421" y="3495685"/>
              <a:ext cx="132955" cy="28566"/>
            </a:xfrm>
            <a:custGeom>
              <a:avLst/>
              <a:gdLst/>
              <a:ahLst/>
              <a:cxnLst/>
              <a:rect l="0" t="0" r="0" b="0"/>
              <a:pathLst>
                <a:path w="132955" h="28566">
                  <a:moveTo>
                    <a:pt x="56754" y="9515"/>
                  </a:moveTo>
                  <a:lnTo>
                    <a:pt x="56754" y="9515"/>
                  </a:lnTo>
                  <a:lnTo>
                    <a:pt x="13752" y="9515"/>
                  </a:lnTo>
                  <a:lnTo>
                    <a:pt x="12211" y="8457"/>
                  </a:lnTo>
                  <a:lnTo>
                    <a:pt x="11184" y="6693"/>
                  </a:lnTo>
                  <a:lnTo>
                    <a:pt x="9249" y="383"/>
                  </a:lnTo>
                  <a:lnTo>
                    <a:pt x="0" y="0"/>
                  </a:lnTo>
                  <a:lnTo>
                    <a:pt x="7840" y="8192"/>
                  </a:lnTo>
                  <a:lnTo>
                    <a:pt x="13803" y="9123"/>
                  </a:lnTo>
                  <a:lnTo>
                    <a:pt x="59933" y="9515"/>
                  </a:lnTo>
                  <a:lnTo>
                    <a:pt x="104501" y="9515"/>
                  </a:lnTo>
                  <a:lnTo>
                    <a:pt x="117103" y="9515"/>
                  </a:lnTo>
                  <a:lnTo>
                    <a:pt x="123439" y="12337"/>
                  </a:lnTo>
                  <a:lnTo>
                    <a:pt x="131074" y="17716"/>
                  </a:lnTo>
                  <a:lnTo>
                    <a:pt x="132119" y="21274"/>
                  </a:lnTo>
                  <a:lnTo>
                    <a:pt x="132954" y="285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SMARTInkShape-1827"/>
            <p:cNvSpPr/>
            <p:nvPr>
              <p:custDataLst>
                <p:tags r:id="rId118"/>
              </p:custDataLst>
            </p:nvPr>
          </p:nvSpPr>
          <p:spPr>
            <a:xfrm>
              <a:off x="2162175" y="3571875"/>
              <a:ext cx="104776" cy="28576"/>
            </a:xfrm>
            <a:custGeom>
              <a:avLst/>
              <a:gdLst/>
              <a:ahLst/>
              <a:cxnLst/>
              <a:rect l="0" t="0" r="0" b="0"/>
              <a:pathLst>
                <a:path w="104776" h="28576">
                  <a:moveTo>
                    <a:pt x="19050" y="0"/>
                  </a:moveTo>
                  <a:lnTo>
                    <a:pt x="19050" y="0"/>
                  </a:lnTo>
                  <a:lnTo>
                    <a:pt x="10849" y="8201"/>
                  </a:lnTo>
                  <a:lnTo>
                    <a:pt x="4861" y="9132"/>
                  </a:lnTo>
                  <a:lnTo>
                    <a:pt x="3241" y="10322"/>
                  </a:lnTo>
                  <a:lnTo>
                    <a:pt x="1440" y="14465"/>
                  </a:lnTo>
                  <a:lnTo>
                    <a:pt x="3" y="19040"/>
                  </a:lnTo>
                  <a:lnTo>
                    <a:pt x="0" y="28182"/>
                  </a:lnTo>
                  <a:lnTo>
                    <a:pt x="41314" y="28575"/>
                  </a:lnTo>
                  <a:lnTo>
                    <a:pt x="47642" y="25753"/>
                  </a:lnTo>
                  <a:lnTo>
                    <a:pt x="53983" y="22029"/>
                  </a:lnTo>
                  <a:lnTo>
                    <a:pt x="66677" y="19639"/>
                  </a:lnTo>
                  <a:lnTo>
                    <a:pt x="69851" y="19443"/>
                  </a:lnTo>
                  <a:lnTo>
                    <a:pt x="76201" y="16402"/>
                  </a:lnTo>
                  <a:lnTo>
                    <a:pt x="83844" y="10883"/>
                  </a:lnTo>
                  <a:lnTo>
                    <a:pt x="92958" y="9793"/>
                  </a:lnTo>
                  <a:lnTo>
                    <a:pt x="103010" y="9560"/>
                  </a:lnTo>
                  <a:lnTo>
                    <a:pt x="103598" y="10607"/>
                  </a:lnTo>
                  <a:lnTo>
                    <a:pt x="10477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SMARTInkShape-1828"/>
            <p:cNvSpPr/>
            <p:nvPr>
              <p:custDataLst>
                <p:tags r:id="rId119"/>
              </p:custDataLst>
            </p:nvPr>
          </p:nvSpPr>
          <p:spPr>
            <a:xfrm>
              <a:off x="1657353" y="3276600"/>
              <a:ext cx="133348" cy="190501"/>
            </a:xfrm>
            <a:custGeom>
              <a:avLst/>
              <a:gdLst/>
              <a:ahLst/>
              <a:cxnLst/>
              <a:rect l="0" t="0" r="0" b="0"/>
              <a:pathLst>
                <a:path w="133348" h="190501">
                  <a:moveTo>
                    <a:pt x="19047" y="38100"/>
                  </a:moveTo>
                  <a:lnTo>
                    <a:pt x="19047" y="38100"/>
                  </a:lnTo>
                  <a:lnTo>
                    <a:pt x="19047" y="33043"/>
                  </a:lnTo>
                  <a:lnTo>
                    <a:pt x="16225" y="27739"/>
                  </a:lnTo>
                  <a:lnTo>
                    <a:pt x="9914" y="19558"/>
                  </a:lnTo>
                  <a:lnTo>
                    <a:pt x="9638" y="14144"/>
                  </a:lnTo>
                  <a:lnTo>
                    <a:pt x="8541" y="12604"/>
                  </a:lnTo>
                  <a:lnTo>
                    <a:pt x="6751" y="11578"/>
                  </a:lnTo>
                  <a:lnTo>
                    <a:pt x="1331" y="9930"/>
                  </a:lnTo>
                  <a:lnTo>
                    <a:pt x="590" y="6883"/>
                  </a:lnTo>
                  <a:lnTo>
                    <a:pt x="0" y="35"/>
                  </a:lnTo>
                  <a:lnTo>
                    <a:pt x="45694" y="0"/>
                  </a:lnTo>
                  <a:lnTo>
                    <a:pt x="92066" y="0"/>
                  </a:lnTo>
                  <a:lnTo>
                    <a:pt x="117472" y="0"/>
                  </a:lnTo>
                  <a:lnTo>
                    <a:pt x="119589" y="1058"/>
                  </a:lnTo>
                  <a:lnTo>
                    <a:pt x="121000" y="2822"/>
                  </a:lnTo>
                  <a:lnTo>
                    <a:pt x="123264" y="8201"/>
                  </a:lnTo>
                  <a:lnTo>
                    <a:pt x="128713" y="14189"/>
                  </a:lnTo>
                  <a:lnTo>
                    <a:pt x="129200" y="16868"/>
                  </a:lnTo>
                  <a:lnTo>
                    <a:pt x="128465" y="19712"/>
                  </a:lnTo>
                  <a:lnTo>
                    <a:pt x="125886" y="25694"/>
                  </a:lnTo>
                  <a:lnTo>
                    <a:pt x="123375" y="35012"/>
                  </a:lnTo>
                  <a:lnTo>
                    <a:pt x="108687" y="60528"/>
                  </a:lnTo>
                  <a:lnTo>
                    <a:pt x="104874" y="72144"/>
                  </a:lnTo>
                  <a:lnTo>
                    <a:pt x="78234" y="108123"/>
                  </a:lnTo>
                  <a:lnTo>
                    <a:pt x="64336" y="119761"/>
                  </a:lnTo>
                  <a:lnTo>
                    <a:pt x="31358" y="161920"/>
                  </a:lnTo>
                  <a:lnTo>
                    <a:pt x="30429" y="165097"/>
                  </a:lnTo>
                  <a:lnTo>
                    <a:pt x="28752" y="167215"/>
                  </a:lnTo>
                  <a:lnTo>
                    <a:pt x="22393" y="171254"/>
                  </a:lnTo>
                  <a:lnTo>
                    <a:pt x="19488" y="179486"/>
                  </a:lnTo>
                  <a:lnTo>
                    <a:pt x="20399" y="179982"/>
                  </a:lnTo>
                  <a:lnTo>
                    <a:pt x="24234" y="180534"/>
                  </a:lnTo>
                  <a:lnTo>
                    <a:pt x="25680" y="181739"/>
                  </a:lnTo>
                  <a:lnTo>
                    <a:pt x="27287" y="185901"/>
                  </a:lnTo>
                  <a:lnTo>
                    <a:pt x="28773" y="187434"/>
                  </a:lnTo>
                  <a:lnTo>
                    <a:pt x="36660" y="190096"/>
                  </a:lnTo>
                  <a:lnTo>
                    <a:pt x="81933" y="190500"/>
                  </a:lnTo>
                  <a:lnTo>
                    <a:pt x="88624" y="190500"/>
                  </a:lnTo>
                  <a:lnTo>
                    <a:pt x="95126" y="187678"/>
                  </a:lnTo>
                  <a:lnTo>
                    <a:pt x="101543" y="183954"/>
                  </a:lnTo>
                  <a:lnTo>
                    <a:pt x="133347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" name="SMARTInkShape-1829"/>
          <p:cNvSpPr/>
          <p:nvPr>
            <p:custDataLst>
              <p:tags r:id="rId1"/>
            </p:custDataLst>
          </p:nvPr>
        </p:nvSpPr>
        <p:spPr>
          <a:xfrm>
            <a:off x="2590800" y="2114666"/>
            <a:ext cx="171320" cy="171335"/>
          </a:xfrm>
          <a:custGeom>
            <a:avLst/>
            <a:gdLst/>
            <a:ahLst/>
            <a:cxnLst/>
            <a:rect l="0" t="0" r="0" b="0"/>
            <a:pathLst>
              <a:path w="171320" h="171335">
                <a:moveTo>
                  <a:pt x="9525" y="18934"/>
                </a:moveTo>
                <a:lnTo>
                  <a:pt x="9525" y="18934"/>
                </a:lnTo>
                <a:lnTo>
                  <a:pt x="35" y="18934"/>
                </a:lnTo>
                <a:lnTo>
                  <a:pt x="0" y="9443"/>
                </a:lnTo>
                <a:lnTo>
                  <a:pt x="14189" y="9410"/>
                </a:lnTo>
                <a:lnTo>
                  <a:pt x="19711" y="6587"/>
                </a:lnTo>
                <a:lnTo>
                  <a:pt x="26824" y="1208"/>
                </a:lnTo>
                <a:lnTo>
                  <a:pt x="35833" y="146"/>
                </a:lnTo>
                <a:lnTo>
                  <a:pt x="41679" y="0"/>
                </a:lnTo>
                <a:lnTo>
                  <a:pt x="47805" y="2758"/>
                </a:lnTo>
                <a:lnTo>
                  <a:pt x="54055" y="6453"/>
                </a:lnTo>
                <a:lnTo>
                  <a:pt x="66121" y="9294"/>
                </a:lnTo>
                <a:lnTo>
                  <a:pt x="71568" y="9375"/>
                </a:lnTo>
                <a:lnTo>
                  <a:pt x="73111" y="10445"/>
                </a:lnTo>
                <a:lnTo>
                  <a:pt x="74141" y="12216"/>
                </a:lnTo>
                <a:lnTo>
                  <a:pt x="75793" y="17607"/>
                </a:lnTo>
                <a:lnTo>
                  <a:pt x="68607" y="29120"/>
                </a:lnTo>
                <a:lnTo>
                  <a:pt x="67057" y="36233"/>
                </a:lnTo>
                <a:lnTo>
                  <a:pt x="50872" y="54821"/>
                </a:lnTo>
                <a:lnTo>
                  <a:pt x="49068" y="60637"/>
                </a:lnTo>
                <a:lnTo>
                  <a:pt x="47528" y="62611"/>
                </a:lnTo>
                <a:lnTo>
                  <a:pt x="29094" y="75646"/>
                </a:lnTo>
                <a:lnTo>
                  <a:pt x="28621" y="84246"/>
                </a:lnTo>
                <a:lnTo>
                  <a:pt x="27547" y="84701"/>
                </a:lnTo>
                <a:lnTo>
                  <a:pt x="19085" y="85606"/>
                </a:lnTo>
                <a:lnTo>
                  <a:pt x="33240" y="85609"/>
                </a:lnTo>
                <a:lnTo>
                  <a:pt x="34860" y="84551"/>
                </a:lnTo>
                <a:lnTo>
                  <a:pt x="35940" y="82787"/>
                </a:lnTo>
                <a:lnTo>
                  <a:pt x="36660" y="80553"/>
                </a:lnTo>
                <a:lnTo>
                  <a:pt x="39257" y="79063"/>
                </a:lnTo>
                <a:lnTo>
                  <a:pt x="62905" y="76345"/>
                </a:lnTo>
                <a:lnTo>
                  <a:pt x="110237" y="76086"/>
                </a:lnTo>
                <a:lnTo>
                  <a:pt x="117081" y="76085"/>
                </a:lnTo>
                <a:lnTo>
                  <a:pt x="123650" y="78907"/>
                </a:lnTo>
                <a:lnTo>
                  <a:pt x="130097" y="82630"/>
                </a:lnTo>
                <a:lnTo>
                  <a:pt x="142860" y="85021"/>
                </a:lnTo>
                <a:lnTo>
                  <a:pt x="146040" y="85217"/>
                </a:lnTo>
                <a:lnTo>
                  <a:pt x="152395" y="88257"/>
                </a:lnTo>
                <a:lnTo>
                  <a:pt x="169961" y="103216"/>
                </a:lnTo>
                <a:lnTo>
                  <a:pt x="171009" y="109288"/>
                </a:lnTo>
                <a:lnTo>
                  <a:pt x="171319" y="117790"/>
                </a:lnTo>
                <a:lnTo>
                  <a:pt x="170304" y="119763"/>
                </a:lnTo>
                <a:lnTo>
                  <a:pt x="168570" y="121078"/>
                </a:lnTo>
                <a:lnTo>
                  <a:pt x="166355" y="121955"/>
                </a:lnTo>
                <a:lnTo>
                  <a:pt x="164878" y="123598"/>
                </a:lnTo>
                <a:lnTo>
                  <a:pt x="163238" y="128246"/>
                </a:lnTo>
                <a:lnTo>
                  <a:pt x="161741" y="129909"/>
                </a:lnTo>
                <a:lnTo>
                  <a:pt x="157258" y="131756"/>
                </a:lnTo>
                <a:lnTo>
                  <a:pt x="155639" y="133307"/>
                </a:lnTo>
                <a:lnTo>
                  <a:pt x="147770" y="146362"/>
                </a:lnTo>
                <a:lnTo>
                  <a:pt x="142228" y="149652"/>
                </a:lnTo>
                <a:lnTo>
                  <a:pt x="136237" y="152172"/>
                </a:lnTo>
                <a:lnTo>
                  <a:pt x="126915" y="158483"/>
                </a:lnTo>
                <a:lnTo>
                  <a:pt x="117450" y="161882"/>
                </a:lnTo>
                <a:lnTo>
                  <a:pt x="107942" y="168063"/>
                </a:lnTo>
                <a:lnTo>
                  <a:pt x="98423" y="170365"/>
                </a:lnTo>
                <a:lnTo>
                  <a:pt x="66796" y="171334"/>
                </a:lnTo>
                <a:lnTo>
                  <a:pt x="85725" y="171334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8" name="SMARTInkShape-Group407"/>
          <p:cNvGrpSpPr/>
          <p:nvPr/>
        </p:nvGrpSpPr>
        <p:grpSpPr>
          <a:xfrm>
            <a:off x="2590800" y="2447926"/>
            <a:ext cx="228601" cy="285750"/>
            <a:chOff x="2590800" y="2447926"/>
            <a:chExt cx="228601" cy="285750"/>
          </a:xfrm>
        </p:grpSpPr>
        <p:sp>
          <p:nvSpPr>
            <p:cNvPr id="25" name="SMARTInkShape-1830"/>
            <p:cNvSpPr/>
            <p:nvPr>
              <p:custDataLst>
                <p:tags r:id="rId107"/>
              </p:custDataLst>
            </p:nvPr>
          </p:nvSpPr>
          <p:spPr>
            <a:xfrm>
              <a:off x="2590800" y="2447926"/>
              <a:ext cx="219076" cy="27251"/>
            </a:xfrm>
            <a:custGeom>
              <a:avLst/>
              <a:gdLst/>
              <a:ahLst/>
              <a:cxnLst/>
              <a:rect l="0" t="0" r="0" b="0"/>
              <a:pathLst>
                <a:path w="219076" h="27251">
                  <a:moveTo>
                    <a:pt x="28575" y="19049"/>
                  </a:moveTo>
                  <a:lnTo>
                    <a:pt x="28575" y="19049"/>
                  </a:lnTo>
                  <a:lnTo>
                    <a:pt x="20374" y="27250"/>
                  </a:lnTo>
                  <a:lnTo>
                    <a:pt x="19933" y="26633"/>
                  </a:lnTo>
                  <a:lnTo>
                    <a:pt x="19060" y="19155"/>
                  </a:lnTo>
                  <a:lnTo>
                    <a:pt x="0" y="19049"/>
                  </a:lnTo>
                  <a:lnTo>
                    <a:pt x="46346" y="19049"/>
                  </a:lnTo>
                  <a:lnTo>
                    <a:pt x="93448" y="9916"/>
                  </a:lnTo>
                  <a:lnTo>
                    <a:pt x="116688" y="8543"/>
                  </a:lnTo>
                  <a:lnTo>
                    <a:pt x="135389" y="2000"/>
                  </a:lnTo>
                  <a:lnTo>
                    <a:pt x="182696" y="34"/>
                  </a:lnTo>
                  <a:lnTo>
                    <a:pt x="207631" y="0"/>
                  </a:lnTo>
                  <a:lnTo>
                    <a:pt x="219075" y="95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1831"/>
            <p:cNvSpPr/>
            <p:nvPr>
              <p:custDataLst>
                <p:tags r:id="rId108"/>
              </p:custDataLst>
            </p:nvPr>
          </p:nvSpPr>
          <p:spPr>
            <a:xfrm>
              <a:off x="2609854" y="2562225"/>
              <a:ext cx="133347" cy="142876"/>
            </a:xfrm>
            <a:custGeom>
              <a:avLst/>
              <a:gdLst/>
              <a:ahLst/>
              <a:cxnLst/>
              <a:rect l="0" t="0" r="0" b="0"/>
              <a:pathLst>
                <a:path w="133347" h="142876">
                  <a:moveTo>
                    <a:pt x="47621" y="0"/>
                  </a:moveTo>
                  <a:lnTo>
                    <a:pt x="47621" y="0"/>
                  </a:lnTo>
                  <a:lnTo>
                    <a:pt x="23941" y="0"/>
                  </a:lnTo>
                  <a:lnTo>
                    <a:pt x="22309" y="1058"/>
                  </a:lnTo>
                  <a:lnTo>
                    <a:pt x="21222" y="2822"/>
                  </a:lnTo>
                  <a:lnTo>
                    <a:pt x="19050" y="9515"/>
                  </a:lnTo>
                  <a:lnTo>
                    <a:pt x="10846" y="9524"/>
                  </a:lnTo>
                  <a:lnTo>
                    <a:pt x="57211" y="9525"/>
                  </a:lnTo>
                  <a:lnTo>
                    <a:pt x="99718" y="9525"/>
                  </a:lnTo>
                  <a:lnTo>
                    <a:pt x="101402" y="10583"/>
                  </a:lnTo>
                  <a:lnTo>
                    <a:pt x="102525" y="12347"/>
                  </a:lnTo>
                  <a:lnTo>
                    <a:pt x="104639" y="18658"/>
                  </a:lnTo>
                  <a:lnTo>
                    <a:pt x="104767" y="33229"/>
                  </a:lnTo>
                  <a:lnTo>
                    <a:pt x="101947" y="38757"/>
                  </a:lnTo>
                  <a:lnTo>
                    <a:pt x="72972" y="69861"/>
                  </a:lnTo>
                  <a:lnTo>
                    <a:pt x="66649" y="73383"/>
                  </a:lnTo>
                  <a:lnTo>
                    <a:pt x="60311" y="76006"/>
                  </a:lnTo>
                  <a:lnTo>
                    <a:pt x="19046" y="111493"/>
                  </a:lnTo>
                  <a:lnTo>
                    <a:pt x="15871" y="112429"/>
                  </a:lnTo>
                  <a:lnTo>
                    <a:pt x="13754" y="114111"/>
                  </a:lnTo>
                  <a:lnTo>
                    <a:pt x="9717" y="120476"/>
                  </a:lnTo>
                  <a:lnTo>
                    <a:pt x="5022" y="122337"/>
                  </a:lnTo>
                  <a:lnTo>
                    <a:pt x="3346" y="123891"/>
                  </a:lnTo>
                  <a:lnTo>
                    <a:pt x="35" y="133222"/>
                  </a:lnTo>
                  <a:lnTo>
                    <a:pt x="0" y="141540"/>
                  </a:lnTo>
                  <a:lnTo>
                    <a:pt x="1057" y="141985"/>
                  </a:lnTo>
                  <a:lnTo>
                    <a:pt x="47638" y="142875"/>
                  </a:lnTo>
                  <a:lnTo>
                    <a:pt x="50807" y="142875"/>
                  </a:lnTo>
                  <a:lnTo>
                    <a:pt x="81664" y="133174"/>
                  </a:lnTo>
                  <a:lnTo>
                    <a:pt x="104720" y="116926"/>
                  </a:lnTo>
                  <a:lnTo>
                    <a:pt x="111098" y="114409"/>
                  </a:lnTo>
                  <a:lnTo>
                    <a:pt x="133346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SMARTInkShape-1832"/>
            <p:cNvSpPr/>
            <p:nvPr>
              <p:custDataLst>
                <p:tags r:id="rId109"/>
              </p:custDataLst>
            </p:nvPr>
          </p:nvSpPr>
          <p:spPr>
            <a:xfrm>
              <a:off x="2790944" y="2543175"/>
              <a:ext cx="28457" cy="190501"/>
            </a:xfrm>
            <a:custGeom>
              <a:avLst/>
              <a:gdLst/>
              <a:ahLst/>
              <a:cxnLst/>
              <a:rect l="0" t="0" r="0" b="0"/>
              <a:pathLst>
                <a:path w="28457" h="190501">
                  <a:moveTo>
                    <a:pt x="28456" y="9525"/>
                  </a:moveTo>
                  <a:lnTo>
                    <a:pt x="28456" y="9525"/>
                  </a:lnTo>
                  <a:lnTo>
                    <a:pt x="28456" y="0"/>
                  </a:lnTo>
                  <a:lnTo>
                    <a:pt x="28456" y="32181"/>
                  </a:lnTo>
                  <a:lnTo>
                    <a:pt x="25634" y="38292"/>
                  </a:lnTo>
                  <a:lnTo>
                    <a:pt x="23400" y="41403"/>
                  </a:lnTo>
                  <a:lnTo>
                    <a:pt x="20256" y="55894"/>
                  </a:lnTo>
                  <a:lnTo>
                    <a:pt x="17896" y="101699"/>
                  </a:lnTo>
                  <a:lnTo>
                    <a:pt x="10733" y="125550"/>
                  </a:lnTo>
                  <a:lnTo>
                    <a:pt x="8610" y="144901"/>
                  </a:lnTo>
                  <a:lnTo>
                    <a:pt x="6759" y="147401"/>
                  </a:lnTo>
                  <a:lnTo>
                    <a:pt x="4466" y="149067"/>
                  </a:lnTo>
                  <a:lnTo>
                    <a:pt x="2937" y="151237"/>
                  </a:lnTo>
                  <a:lnTo>
                    <a:pt x="1239" y="156469"/>
                  </a:lnTo>
                  <a:lnTo>
                    <a:pt x="0" y="169647"/>
                  </a:lnTo>
                  <a:lnTo>
                    <a:pt x="1019" y="170248"/>
                  </a:lnTo>
                  <a:lnTo>
                    <a:pt x="4973" y="170916"/>
                  </a:lnTo>
                  <a:lnTo>
                    <a:pt x="6451" y="172152"/>
                  </a:lnTo>
                  <a:lnTo>
                    <a:pt x="9291" y="180569"/>
                  </a:lnTo>
                  <a:lnTo>
                    <a:pt x="9406" y="190500"/>
                  </a:lnTo>
                  <a:lnTo>
                    <a:pt x="9406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1" name="SMARTInkShape-Group408"/>
          <p:cNvGrpSpPr/>
          <p:nvPr/>
        </p:nvGrpSpPr>
        <p:grpSpPr>
          <a:xfrm>
            <a:off x="2476501" y="3105154"/>
            <a:ext cx="255850" cy="466722"/>
            <a:chOff x="2476501" y="3105154"/>
            <a:chExt cx="255850" cy="466722"/>
          </a:xfrm>
        </p:grpSpPr>
        <p:sp>
          <p:nvSpPr>
            <p:cNvPr id="29" name="SMARTInkShape-1833"/>
            <p:cNvSpPr/>
            <p:nvPr>
              <p:custDataLst>
                <p:tags r:id="rId105"/>
              </p:custDataLst>
            </p:nvPr>
          </p:nvSpPr>
          <p:spPr>
            <a:xfrm>
              <a:off x="2552704" y="3105154"/>
              <a:ext cx="161922" cy="295234"/>
            </a:xfrm>
            <a:custGeom>
              <a:avLst/>
              <a:gdLst/>
              <a:ahLst/>
              <a:cxnLst/>
              <a:rect l="0" t="0" r="0" b="0"/>
              <a:pathLst>
                <a:path w="161922" h="295234">
                  <a:moveTo>
                    <a:pt x="38096" y="104771"/>
                  </a:moveTo>
                  <a:lnTo>
                    <a:pt x="38096" y="104771"/>
                  </a:lnTo>
                  <a:lnTo>
                    <a:pt x="38096" y="112972"/>
                  </a:lnTo>
                  <a:lnTo>
                    <a:pt x="37038" y="113413"/>
                  </a:lnTo>
                  <a:lnTo>
                    <a:pt x="28571" y="114296"/>
                  </a:lnTo>
                  <a:lnTo>
                    <a:pt x="28571" y="106095"/>
                  </a:lnTo>
                  <a:lnTo>
                    <a:pt x="29629" y="105654"/>
                  </a:lnTo>
                  <a:lnTo>
                    <a:pt x="46263" y="104774"/>
                  </a:lnTo>
                  <a:lnTo>
                    <a:pt x="46715" y="103715"/>
                  </a:lnTo>
                  <a:lnTo>
                    <a:pt x="47219" y="99715"/>
                  </a:lnTo>
                  <a:lnTo>
                    <a:pt x="48411" y="98225"/>
                  </a:lnTo>
                  <a:lnTo>
                    <a:pt x="55786" y="95638"/>
                  </a:lnTo>
                  <a:lnTo>
                    <a:pt x="56542" y="92599"/>
                  </a:lnTo>
                  <a:lnTo>
                    <a:pt x="57027" y="87079"/>
                  </a:lnTo>
                  <a:lnTo>
                    <a:pt x="65337" y="77640"/>
                  </a:lnTo>
                  <a:lnTo>
                    <a:pt x="66275" y="71567"/>
                  </a:lnTo>
                  <a:lnTo>
                    <a:pt x="65349" y="69935"/>
                  </a:lnTo>
                  <a:lnTo>
                    <a:pt x="63673" y="68847"/>
                  </a:lnTo>
                  <a:lnTo>
                    <a:pt x="58435" y="67101"/>
                  </a:lnTo>
                  <a:lnTo>
                    <a:pt x="57719" y="64040"/>
                  </a:lnTo>
                  <a:lnTo>
                    <a:pt x="57259" y="58508"/>
                  </a:lnTo>
                  <a:lnTo>
                    <a:pt x="56163" y="58054"/>
                  </a:lnTo>
                  <a:lnTo>
                    <a:pt x="23942" y="57146"/>
                  </a:lnTo>
                  <a:lnTo>
                    <a:pt x="22310" y="58204"/>
                  </a:lnTo>
                  <a:lnTo>
                    <a:pt x="21222" y="59968"/>
                  </a:lnTo>
                  <a:lnTo>
                    <a:pt x="20497" y="62202"/>
                  </a:lnTo>
                  <a:lnTo>
                    <a:pt x="18955" y="63692"/>
                  </a:lnTo>
                  <a:lnTo>
                    <a:pt x="14419" y="65347"/>
                  </a:lnTo>
                  <a:lnTo>
                    <a:pt x="12786" y="66847"/>
                  </a:lnTo>
                  <a:lnTo>
                    <a:pt x="963" y="85612"/>
                  </a:lnTo>
                  <a:lnTo>
                    <a:pt x="0" y="121950"/>
                  </a:lnTo>
                  <a:lnTo>
                    <a:pt x="16472" y="143046"/>
                  </a:lnTo>
                  <a:lnTo>
                    <a:pt x="18960" y="149299"/>
                  </a:lnTo>
                  <a:lnTo>
                    <a:pt x="62445" y="195788"/>
                  </a:lnTo>
                  <a:lnTo>
                    <a:pt x="84266" y="217616"/>
                  </a:lnTo>
                  <a:lnTo>
                    <a:pt x="85593" y="227145"/>
                  </a:lnTo>
                  <a:lnTo>
                    <a:pt x="85710" y="236670"/>
                  </a:lnTo>
                  <a:lnTo>
                    <a:pt x="79173" y="245438"/>
                  </a:lnTo>
                  <a:lnTo>
                    <a:pt x="76019" y="254282"/>
                  </a:lnTo>
                  <a:lnTo>
                    <a:pt x="71531" y="260474"/>
                  </a:lnTo>
                  <a:lnTo>
                    <a:pt x="66009" y="263931"/>
                  </a:lnTo>
                  <a:lnTo>
                    <a:pt x="63055" y="264852"/>
                  </a:lnTo>
                  <a:lnTo>
                    <a:pt x="61085" y="266525"/>
                  </a:lnTo>
                  <a:lnTo>
                    <a:pt x="58897" y="271206"/>
                  </a:lnTo>
                  <a:lnTo>
                    <a:pt x="57255" y="272878"/>
                  </a:lnTo>
                  <a:lnTo>
                    <a:pt x="37916" y="283564"/>
                  </a:lnTo>
                  <a:lnTo>
                    <a:pt x="34801" y="284291"/>
                  </a:lnTo>
                  <a:lnTo>
                    <a:pt x="32724" y="285835"/>
                  </a:lnTo>
                  <a:lnTo>
                    <a:pt x="31340" y="287922"/>
                  </a:lnTo>
                  <a:lnTo>
                    <a:pt x="30417" y="290371"/>
                  </a:lnTo>
                  <a:lnTo>
                    <a:pt x="28743" y="292005"/>
                  </a:lnTo>
                  <a:lnTo>
                    <a:pt x="20532" y="294841"/>
                  </a:lnTo>
                  <a:lnTo>
                    <a:pt x="10976" y="295233"/>
                  </a:lnTo>
                  <a:lnTo>
                    <a:pt x="10491" y="294187"/>
                  </a:lnTo>
                  <a:lnTo>
                    <a:pt x="9649" y="287067"/>
                  </a:lnTo>
                  <a:lnTo>
                    <a:pt x="6756" y="286333"/>
                  </a:lnTo>
                  <a:lnTo>
                    <a:pt x="4503" y="286137"/>
                  </a:lnTo>
                  <a:lnTo>
                    <a:pt x="3000" y="284949"/>
                  </a:lnTo>
                  <a:lnTo>
                    <a:pt x="1331" y="280806"/>
                  </a:lnTo>
                  <a:lnTo>
                    <a:pt x="1945" y="278219"/>
                  </a:lnTo>
                  <a:lnTo>
                    <a:pt x="8314" y="268423"/>
                  </a:lnTo>
                  <a:lnTo>
                    <a:pt x="10341" y="259433"/>
                  </a:lnTo>
                  <a:lnTo>
                    <a:pt x="15997" y="250550"/>
                  </a:lnTo>
                  <a:lnTo>
                    <a:pt x="19201" y="241216"/>
                  </a:lnTo>
                  <a:lnTo>
                    <a:pt x="25324" y="231747"/>
                  </a:lnTo>
                  <a:lnTo>
                    <a:pt x="28668" y="222239"/>
                  </a:lnTo>
                  <a:lnTo>
                    <a:pt x="33200" y="215893"/>
                  </a:lnTo>
                  <a:lnTo>
                    <a:pt x="79266" y="177796"/>
                  </a:lnTo>
                  <a:lnTo>
                    <a:pt x="114295" y="140049"/>
                  </a:lnTo>
                  <a:lnTo>
                    <a:pt x="120645" y="131033"/>
                  </a:lnTo>
                  <a:lnTo>
                    <a:pt x="146046" y="110845"/>
                  </a:lnTo>
                  <a:lnTo>
                    <a:pt x="149574" y="104649"/>
                  </a:lnTo>
                  <a:lnTo>
                    <a:pt x="152200" y="98367"/>
                  </a:lnTo>
                  <a:lnTo>
                    <a:pt x="156895" y="92047"/>
                  </a:lnTo>
                  <a:lnTo>
                    <a:pt x="159688" y="82888"/>
                  </a:lnTo>
                  <a:lnTo>
                    <a:pt x="161916" y="38060"/>
                  </a:lnTo>
                  <a:lnTo>
                    <a:pt x="161921" y="24070"/>
                  </a:lnTo>
                  <a:lnTo>
                    <a:pt x="160863" y="22395"/>
                  </a:lnTo>
                  <a:lnTo>
                    <a:pt x="159099" y="21279"/>
                  </a:lnTo>
                  <a:lnTo>
                    <a:pt x="153720" y="19487"/>
                  </a:lnTo>
                  <a:lnTo>
                    <a:pt x="152985" y="16420"/>
                  </a:lnTo>
                  <a:lnTo>
                    <a:pt x="152788" y="14120"/>
                  </a:lnTo>
                  <a:lnTo>
                    <a:pt x="151600" y="12587"/>
                  </a:lnTo>
                  <a:lnTo>
                    <a:pt x="147456" y="10884"/>
                  </a:lnTo>
                  <a:lnTo>
                    <a:pt x="145927" y="9371"/>
                  </a:lnTo>
                  <a:lnTo>
                    <a:pt x="144229" y="4868"/>
                  </a:lnTo>
                  <a:lnTo>
                    <a:pt x="142718" y="3244"/>
                  </a:lnTo>
                  <a:lnTo>
                    <a:pt x="134790" y="424"/>
                  </a:lnTo>
                  <a:lnTo>
                    <a:pt x="115747" y="0"/>
                  </a:lnTo>
                  <a:lnTo>
                    <a:pt x="106978" y="6543"/>
                  </a:lnTo>
                  <a:lnTo>
                    <a:pt x="98134" y="9697"/>
                  </a:lnTo>
                  <a:lnTo>
                    <a:pt x="91944" y="14185"/>
                  </a:lnTo>
                  <a:lnTo>
                    <a:pt x="88487" y="19708"/>
                  </a:lnTo>
                  <a:lnTo>
                    <a:pt x="77186" y="54172"/>
                  </a:lnTo>
                  <a:lnTo>
                    <a:pt x="75431" y="69788"/>
                  </a:lnTo>
                  <a:lnTo>
                    <a:pt x="71270" y="77934"/>
                  </a:lnTo>
                  <a:lnTo>
                    <a:pt x="70796" y="82647"/>
                  </a:lnTo>
                  <a:lnTo>
                    <a:pt x="76641" y="110154"/>
                  </a:lnTo>
                  <a:lnTo>
                    <a:pt x="85721" y="12382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SMARTInkShape-1834"/>
            <p:cNvSpPr/>
            <p:nvPr>
              <p:custDataLst>
                <p:tags r:id="rId106"/>
              </p:custDataLst>
            </p:nvPr>
          </p:nvSpPr>
          <p:spPr>
            <a:xfrm>
              <a:off x="2476501" y="3552825"/>
              <a:ext cx="255850" cy="19051"/>
            </a:xfrm>
            <a:custGeom>
              <a:avLst/>
              <a:gdLst/>
              <a:ahLst/>
              <a:cxnLst/>
              <a:rect l="0" t="0" r="0" b="0"/>
              <a:pathLst>
                <a:path w="255850" h="19051">
                  <a:moveTo>
                    <a:pt x="28574" y="9525"/>
                  </a:moveTo>
                  <a:lnTo>
                    <a:pt x="28574" y="9525"/>
                  </a:lnTo>
                  <a:lnTo>
                    <a:pt x="20373" y="17726"/>
                  </a:lnTo>
                  <a:lnTo>
                    <a:pt x="9950" y="19016"/>
                  </a:lnTo>
                  <a:lnTo>
                    <a:pt x="0" y="19050"/>
                  </a:lnTo>
                  <a:lnTo>
                    <a:pt x="5055" y="19050"/>
                  </a:lnTo>
                  <a:lnTo>
                    <a:pt x="10360" y="16228"/>
                  </a:lnTo>
                  <a:lnTo>
                    <a:pt x="16245" y="12504"/>
                  </a:lnTo>
                  <a:lnTo>
                    <a:pt x="28647" y="10114"/>
                  </a:lnTo>
                  <a:lnTo>
                    <a:pt x="73583" y="9535"/>
                  </a:lnTo>
                  <a:lnTo>
                    <a:pt x="91989" y="8469"/>
                  </a:lnTo>
                  <a:lnTo>
                    <a:pt x="121056" y="1324"/>
                  </a:lnTo>
                  <a:lnTo>
                    <a:pt x="165123" y="78"/>
                  </a:lnTo>
                  <a:lnTo>
                    <a:pt x="212549" y="2"/>
                  </a:lnTo>
                  <a:lnTo>
                    <a:pt x="255849" y="0"/>
                  </a:lnTo>
                  <a:lnTo>
                    <a:pt x="248007" y="9132"/>
                  </a:lnTo>
                  <a:lnTo>
                    <a:pt x="242699" y="9408"/>
                  </a:lnTo>
                  <a:lnTo>
                    <a:pt x="241174" y="10506"/>
                  </a:lnTo>
                  <a:lnTo>
                    <a:pt x="239480" y="14547"/>
                  </a:lnTo>
                  <a:lnTo>
                    <a:pt x="238124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5" name="SMARTInkShape-Group409"/>
          <p:cNvGrpSpPr/>
          <p:nvPr/>
        </p:nvGrpSpPr>
        <p:grpSpPr>
          <a:xfrm>
            <a:off x="2495550" y="3724277"/>
            <a:ext cx="285623" cy="256651"/>
            <a:chOff x="2495550" y="3724277"/>
            <a:chExt cx="285623" cy="256651"/>
          </a:xfrm>
        </p:grpSpPr>
        <p:sp>
          <p:nvSpPr>
            <p:cNvPr id="32" name="SMARTInkShape-1835"/>
            <p:cNvSpPr/>
            <p:nvPr>
              <p:custDataLst>
                <p:tags r:id="rId102"/>
              </p:custDataLst>
            </p:nvPr>
          </p:nvSpPr>
          <p:spPr>
            <a:xfrm>
              <a:off x="2680927" y="3724277"/>
              <a:ext cx="100246" cy="189136"/>
            </a:xfrm>
            <a:custGeom>
              <a:avLst/>
              <a:gdLst/>
              <a:ahLst/>
              <a:cxnLst/>
              <a:rect l="0" t="0" r="0" b="0"/>
              <a:pathLst>
                <a:path w="100246" h="189136">
                  <a:moveTo>
                    <a:pt x="62273" y="28573"/>
                  </a:moveTo>
                  <a:lnTo>
                    <a:pt x="62273" y="28573"/>
                  </a:lnTo>
                  <a:lnTo>
                    <a:pt x="62273" y="20372"/>
                  </a:lnTo>
                  <a:lnTo>
                    <a:pt x="63331" y="19931"/>
                  </a:lnTo>
                  <a:lnTo>
                    <a:pt x="70474" y="19165"/>
                  </a:lnTo>
                  <a:lnTo>
                    <a:pt x="71763" y="786"/>
                  </a:lnTo>
                  <a:lnTo>
                    <a:pt x="62308" y="0"/>
                  </a:lnTo>
                  <a:lnTo>
                    <a:pt x="44664" y="17608"/>
                  </a:lnTo>
                  <a:lnTo>
                    <a:pt x="34303" y="56617"/>
                  </a:lnTo>
                  <a:lnTo>
                    <a:pt x="32909" y="64320"/>
                  </a:lnTo>
                  <a:lnTo>
                    <a:pt x="25533" y="87543"/>
                  </a:lnTo>
                  <a:lnTo>
                    <a:pt x="23383" y="107876"/>
                  </a:lnTo>
                  <a:lnTo>
                    <a:pt x="16687" y="126004"/>
                  </a:lnTo>
                  <a:lnTo>
                    <a:pt x="14658" y="169529"/>
                  </a:lnTo>
                  <a:lnTo>
                    <a:pt x="22850" y="179480"/>
                  </a:lnTo>
                  <a:lnTo>
                    <a:pt x="26407" y="180310"/>
                  </a:lnTo>
                  <a:lnTo>
                    <a:pt x="28838" y="180531"/>
                  </a:lnTo>
                  <a:lnTo>
                    <a:pt x="30458" y="181736"/>
                  </a:lnTo>
                  <a:lnTo>
                    <a:pt x="33272" y="189135"/>
                  </a:lnTo>
                  <a:lnTo>
                    <a:pt x="36331" y="187070"/>
                  </a:lnTo>
                  <a:lnTo>
                    <a:pt x="38628" y="185037"/>
                  </a:lnTo>
                  <a:lnTo>
                    <a:pt x="44003" y="182779"/>
                  </a:lnTo>
                  <a:lnTo>
                    <a:pt x="56077" y="181330"/>
                  </a:lnTo>
                  <a:lnTo>
                    <a:pt x="58142" y="180153"/>
                  </a:lnTo>
                  <a:lnTo>
                    <a:pt x="59519" y="178309"/>
                  </a:lnTo>
                  <a:lnTo>
                    <a:pt x="62108" y="173439"/>
                  </a:lnTo>
                  <a:lnTo>
                    <a:pt x="77354" y="155470"/>
                  </a:lnTo>
                  <a:lnTo>
                    <a:pt x="79559" y="149177"/>
                  </a:lnTo>
                  <a:lnTo>
                    <a:pt x="81205" y="147075"/>
                  </a:lnTo>
                  <a:lnTo>
                    <a:pt x="87520" y="143060"/>
                  </a:lnTo>
                  <a:lnTo>
                    <a:pt x="98192" y="123648"/>
                  </a:lnTo>
                  <a:lnTo>
                    <a:pt x="100245" y="106645"/>
                  </a:lnTo>
                  <a:lnTo>
                    <a:pt x="92161" y="96736"/>
                  </a:lnTo>
                  <a:lnTo>
                    <a:pt x="88609" y="95910"/>
                  </a:lnTo>
                  <a:lnTo>
                    <a:pt x="59059" y="95259"/>
                  </a:lnTo>
                  <a:lnTo>
                    <a:pt x="52731" y="98075"/>
                  </a:lnTo>
                  <a:lnTo>
                    <a:pt x="35579" y="112582"/>
                  </a:lnTo>
                  <a:lnTo>
                    <a:pt x="26465" y="127051"/>
                  </a:lnTo>
                  <a:lnTo>
                    <a:pt x="11357" y="137575"/>
                  </a:lnTo>
                  <a:lnTo>
                    <a:pt x="7893" y="146163"/>
                  </a:lnTo>
                  <a:lnTo>
                    <a:pt x="5296" y="155977"/>
                  </a:lnTo>
                  <a:lnTo>
                    <a:pt x="614" y="163867"/>
                  </a:lnTo>
                  <a:lnTo>
                    <a:pt x="0" y="167452"/>
                  </a:lnTo>
                  <a:lnTo>
                    <a:pt x="650" y="170900"/>
                  </a:lnTo>
                  <a:lnTo>
                    <a:pt x="5123" y="18097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SMARTInkShape-1836"/>
            <p:cNvSpPr/>
            <p:nvPr>
              <p:custDataLst>
                <p:tags r:id="rId103"/>
              </p:custDataLst>
            </p:nvPr>
          </p:nvSpPr>
          <p:spPr>
            <a:xfrm>
              <a:off x="2524125" y="3733800"/>
              <a:ext cx="142876" cy="66676"/>
            </a:xfrm>
            <a:custGeom>
              <a:avLst/>
              <a:gdLst/>
              <a:ahLst/>
              <a:cxnLst/>
              <a:rect l="0" t="0" r="0" b="0"/>
              <a:pathLst>
                <a:path w="142876" h="66676">
                  <a:moveTo>
                    <a:pt x="0" y="66675"/>
                  </a:moveTo>
                  <a:lnTo>
                    <a:pt x="0" y="66675"/>
                  </a:lnTo>
                  <a:lnTo>
                    <a:pt x="0" y="42719"/>
                  </a:lnTo>
                  <a:lnTo>
                    <a:pt x="1058" y="41179"/>
                  </a:lnTo>
                  <a:lnTo>
                    <a:pt x="2822" y="40153"/>
                  </a:lnTo>
                  <a:lnTo>
                    <a:pt x="9701" y="38370"/>
                  </a:lnTo>
                  <a:lnTo>
                    <a:pt x="32182" y="38103"/>
                  </a:lnTo>
                  <a:lnTo>
                    <a:pt x="38292" y="35279"/>
                  </a:lnTo>
                  <a:lnTo>
                    <a:pt x="44535" y="31555"/>
                  </a:lnTo>
                  <a:lnTo>
                    <a:pt x="54000" y="28399"/>
                  </a:lnTo>
                  <a:lnTo>
                    <a:pt x="64566" y="22291"/>
                  </a:lnTo>
                  <a:lnTo>
                    <a:pt x="91193" y="18276"/>
                  </a:lnTo>
                  <a:lnTo>
                    <a:pt x="104601" y="11567"/>
                  </a:lnTo>
                  <a:lnTo>
                    <a:pt x="131349" y="6882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SMARTInkShape-1837"/>
            <p:cNvSpPr/>
            <p:nvPr>
              <p:custDataLst>
                <p:tags r:id="rId104"/>
              </p:custDataLst>
            </p:nvPr>
          </p:nvSpPr>
          <p:spPr>
            <a:xfrm>
              <a:off x="2495550" y="3743325"/>
              <a:ext cx="76163" cy="237603"/>
            </a:xfrm>
            <a:custGeom>
              <a:avLst/>
              <a:gdLst/>
              <a:ahLst/>
              <a:cxnLst/>
              <a:rect l="0" t="0" r="0" b="0"/>
              <a:pathLst>
                <a:path w="76163" h="237603">
                  <a:moveTo>
                    <a:pt x="28575" y="0"/>
                  </a:moveTo>
                  <a:lnTo>
                    <a:pt x="28575" y="0"/>
                  </a:lnTo>
                  <a:lnTo>
                    <a:pt x="28575" y="22780"/>
                  </a:lnTo>
                  <a:lnTo>
                    <a:pt x="27517" y="24712"/>
                  </a:lnTo>
                  <a:lnTo>
                    <a:pt x="25753" y="25999"/>
                  </a:lnTo>
                  <a:lnTo>
                    <a:pt x="23519" y="26858"/>
                  </a:lnTo>
                  <a:lnTo>
                    <a:pt x="22029" y="28489"/>
                  </a:lnTo>
                  <a:lnTo>
                    <a:pt x="20374" y="33122"/>
                  </a:lnTo>
                  <a:lnTo>
                    <a:pt x="18015" y="63524"/>
                  </a:lnTo>
                  <a:lnTo>
                    <a:pt x="11516" y="76205"/>
                  </a:lnTo>
                  <a:lnTo>
                    <a:pt x="8729" y="92076"/>
                  </a:lnTo>
                  <a:lnTo>
                    <a:pt x="1358" y="102893"/>
                  </a:lnTo>
                  <a:lnTo>
                    <a:pt x="1" y="114289"/>
                  </a:lnTo>
                  <a:lnTo>
                    <a:pt x="0" y="114300"/>
                  </a:lnTo>
                  <a:lnTo>
                    <a:pt x="5056" y="114300"/>
                  </a:lnTo>
                  <a:lnTo>
                    <a:pt x="6546" y="113242"/>
                  </a:lnTo>
                  <a:lnTo>
                    <a:pt x="7539" y="111478"/>
                  </a:lnTo>
                  <a:lnTo>
                    <a:pt x="8201" y="109243"/>
                  </a:lnTo>
                  <a:lnTo>
                    <a:pt x="9701" y="107754"/>
                  </a:lnTo>
                  <a:lnTo>
                    <a:pt x="14189" y="106099"/>
                  </a:lnTo>
                  <a:lnTo>
                    <a:pt x="50920" y="104778"/>
                  </a:lnTo>
                  <a:lnTo>
                    <a:pt x="52997" y="105835"/>
                  </a:lnTo>
                  <a:lnTo>
                    <a:pt x="54381" y="107598"/>
                  </a:lnTo>
                  <a:lnTo>
                    <a:pt x="55304" y="109832"/>
                  </a:lnTo>
                  <a:lnTo>
                    <a:pt x="56978" y="111321"/>
                  </a:lnTo>
                  <a:lnTo>
                    <a:pt x="65189" y="113908"/>
                  </a:lnTo>
                  <a:lnTo>
                    <a:pt x="74745" y="122467"/>
                  </a:lnTo>
                  <a:lnTo>
                    <a:pt x="75769" y="128479"/>
                  </a:lnTo>
                  <a:lnTo>
                    <a:pt x="76162" y="146180"/>
                  </a:lnTo>
                  <a:lnTo>
                    <a:pt x="73361" y="152458"/>
                  </a:lnTo>
                  <a:lnTo>
                    <a:pt x="69647" y="158776"/>
                  </a:lnTo>
                  <a:lnTo>
                    <a:pt x="66497" y="168282"/>
                  </a:lnTo>
                  <a:lnTo>
                    <a:pt x="60390" y="177802"/>
                  </a:lnTo>
                  <a:lnTo>
                    <a:pt x="57052" y="187326"/>
                  </a:lnTo>
                  <a:lnTo>
                    <a:pt x="40731" y="209550"/>
                  </a:lnTo>
                  <a:lnTo>
                    <a:pt x="39854" y="212725"/>
                  </a:lnTo>
                  <a:lnTo>
                    <a:pt x="38211" y="214842"/>
                  </a:lnTo>
                  <a:lnTo>
                    <a:pt x="31901" y="218879"/>
                  </a:lnTo>
                  <a:lnTo>
                    <a:pt x="19480" y="237602"/>
                  </a:lnTo>
                  <a:lnTo>
                    <a:pt x="19051" y="200911"/>
                  </a:lnTo>
                  <a:lnTo>
                    <a:pt x="21873" y="192305"/>
                  </a:lnTo>
                  <a:lnTo>
                    <a:pt x="25596" y="184952"/>
                  </a:lnTo>
                  <a:lnTo>
                    <a:pt x="28575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6" name="SMARTInkShape-Group410"/>
          <p:cNvGrpSpPr/>
          <p:nvPr/>
        </p:nvGrpSpPr>
        <p:grpSpPr>
          <a:xfrm>
            <a:off x="3124200" y="2076578"/>
            <a:ext cx="495301" cy="1819134"/>
            <a:chOff x="3124200" y="2076578"/>
            <a:chExt cx="495301" cy="1819134"/>
          </a:xfrm>
        </p:grpSpPr>
        <p:sp>
          <p:nvSpPr>
            <p:cNvPr id="36" name="SMARTInkShape-1838"/>
            <p:cNvSpPr/>
            <p:nvPr>
              <p:custDataLst>
                <p:tags r:id="rId92"/>
              </p:custDataLst>
            </p:nvPr>
          </p:nvSpPr>
          <p:spPr>
            <a:xfrm>
              <a:off x="3486151" y="2647985"/>
              <a:ext cx="114300" cy="38066"/>
            </a:xfrm>
            <a:custGeom>
              <a:avLst/>
              <a:gdLst/>
              <a:ahLst/>
              <a:cxnLst/>
              <a:rect l="0" t="0" r="0" b="0"/>
              <a:pathLst>
                <a:path w="114300" h="38066">
                  <a:moveTo>
                    <a:pt x="19049" y="28540"/>
                  </a:moveTo>
                  <a:lnTo>
                    <a:pt x="19049" y="28540"/>
                  </a:lnTo>
                  <a:lnTo>
                    <a:pt x="1715" y="28540"/>
                  </a:lnTo>
                  <a:lnTo>
                    <a:pt x="1143" y="27482"/>
                  </a:lnTo>
                  <a:lnTo>
                    <a:pt x="0" y="19025"/>
                  </a:lnTo>
                  <a:lnTo>
                    <a:pt x="5056" y="13962"/>
                  </a:lnTo>
                  <a:lnTo>
                    <a:pt x="10361" y="11477"/>
                  </a:lnTo>
                  <a:lnTo>
                    <a:pt x="25509" y="8694"/>
                  </a:lnTo>
                  <a:lnTo>
                    <a:pt x="38120" y="2003"/>
                  </a:lnTo>
                  <a:lnTo>
                    <a:pt x="69849" y="0"/>
                  </a:lnTo>
                  <a:lnTo>
                    <a:pt x="76199" y="2803"/>
                  </a:lnTo>
                  <a:lnTo>
                    <a:pt x="92074" y="15156"/>
                  </a:lnTo>
                  <a:lnTo>
                    <a:pt x="104774" y="21075"/>
                  </a:lnTo>
                  <a:lnTo>
                    <a:pt x="107949" y="23563"/>
                  </a:lnTo>
                  <a:lnTo>
                    <a:pt x="111477" y="29150"/>
                  </a:lnTo>
                  <a:lnTo>
                    <a:pt x="114299" y="380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SMARTInkShape-1839"/>
            <p:cNvSpPr/>
            <p:nvPr>
              <p:custDataLst>
                <p:tags r:id="rId93"/>
              </p:custDataLst>
            </p:nvPr>
          </p:nvSpPr>
          <p:spPr>
            <a:xfrm>
              <a:off x="3505200" y="3143250"/>
              <a:ext cx="19051" cy="180976"/>
            </a:xfrm>
            <a:custGeom>
              <a:avLst/>
              <a:gdLst/>
              <a:ahLst/>
              <a:cxnLst/>
              <a:rect l="0" t="0" r="0" b="0"/>
              <a:pathLst>
                <a:path w="19051" h="180976">
                  <a:moveTo>
                    <a:pt x="0" y="38100"/>
                  </a:moveTo>
                  <a:lnTo>
                    <a:pt x="0" y="38100"/>
                  </a:lnTo>
                  <a:lnTo>
                    <a:pt x="0" y="23911"/>
                  </a:lnTo>
                  <a:lnTo>
                    <a:pt x="2822" y="18389"/>
                  </a:lnTo>
                  <a:lnTo>
                    <a:pt x="8201" y="11276"/>
                  </a:lnTo>
                  <a:lnTo>
                    <a:pt x="9525" y="11"/>
                  </a:lnTo>
                  <a:lnTo>
                    <a:pt x="9525" y="4"/>
                  </a:lnTo>
                  <a:lnTo>
                    <a:pt x="9525" y="0"/>
                  </a:lnTo>
                  <a:lnTo>
                    <a:pt x="9525" y="45661"/>
                  </a:lnTo>
                  <a:lnTo>
                    <a:pt x="9525" y="92599"/>
                  </a:lnTo>
                  <a:lnTo>
                    <a:pt x="6703" y="102185"/>
                  </a:lnTo>
                  <a:lnTo>
                    <a:pt x="4469" y="106224"/>
                  </a:lnTo>
                  <a:lnTo>
                    <a:pt x="4037" y="109974"/>
                  </a:lnTo>
                  <a:lnTo>
                    <a:pt x="9501" y="155571"/>
                  </a:lnTo>
                  <a:lnTo>
                    <a:pt x="10567" y="157689"/>
                  </a:lnTo>
                  <a:lnTo>
                    <a:pt x="12336" y="159101"/>
                  </a:lnTo>
                  <a:lnTo>
                    <a:pt x="14575" y="160042"/>
                  </a:lnTo>
                  <a:lnTo>
                    <a:pt x="16066" y="161728"/>
                  </a:lnTo>
                  <a:lnTo>
                    <a:pt x="17724" y="166424"/>
                  </a:lnTo>
                  <a:lnTo>
                    <a:pt x="1905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SMARTInkShape-1840"/>
            <p:cNvSpPr/>
            <p:nvPr>
              <p:custDataLst>
                <p:tags r:id="rId94"/>
              </p:custDataLst>
            </p:nvPr>
          </p:nvSpPr>
          <p:spPr>
            <a:xfrm>
              <a:off x="3438528" y="2486025"/>
              <a:ext cx="114298" cy="238126"/>
            </a:xfrm>
            <a:custGeom>
              <a:avLst/>
              <a:gdLst/>
              <a:ahLst/>
              <a:cxnLst/>
              <a:rect l="0" t="0" r="0" b="0"/>
              <a:pathLst>
                <a:path w="114298" h="238126">
                  <a:moveTo>
                    <a:pt x="38097" y="0"/>
                  </a:moveTo>
                  <a:lnTo>
                    <a:pt x="38097" y="0"/>
                  </a:lnTo>
                  <a:lnTo>
                    <a:pt x="38097" y="5056"/>
                  </a:lnTo>
                  <a:lnTo>
                    <a:pt x="37039" y="6546"/>
                  </a:lnTo>
                  <a:lnTo>
                    <a:pt x="35275" y="7539"/>
                  </a:lnTo>
                  <a:lnTo>
                    <a:pt x="20763" y="9409"/>
                  </a:lnTo>
                  <a:lnTo>
                    <a:pt x="1450" y="9524"/>
                  </a:lnTo>
                  <a:lnTo>
                    <a:pt x="966" y="8466"/>
                  </a:lnTo>
                  <a:lnTo>
                    <a:pt x="0" y="35"/>
                  </a:lnTo>
                  <a:lnTo>
                    <a:pt x="5054" y="10"/>
                  </a:lnTo>
                  <a:lnTo>
                    <a:pt x="6543" y="1065"/>
                  </a:lnTo>
                  <a:lnTo>
                    <a:pt x="7536" y="2827"/>
                  </a:lnTo>
                  <a:lnTo>
                    <a:pt x="8198" y="5060"/>
                  </a:lnTo>
                  <a:lnTo>
                    <a:pt x="9698" y="6548"/>
                  </a:lnTo>
                  <a:lnTo>
                    <a:pt x="14186" y="8202"/>
                  </a:lnTo>
                  <a:lnTo>
                    <a:pt x="59974" y="9520"/>
                  </a:lnTo>
                  <a:lnTo>
                    <a:pt x="83448" y="9525"/>
                  </a:lnTo>
                  <a:lnTo>
                    <a:pt x="95784" y="1986"/>
                  </a:lnTo>
                  <a:lnTo>
                    <a:pt x="104246" y="116"/>
                  </a:lnTo>
                  <a:lnTo>
                    <a:pt x="114287" y="9515"/>
                  </a:lnTo>
                  <a:lnTo>
                    <a:pt x="106095" y="17725"/>
                  </a:lnTo>
                  <a:lnTo>
                    <a:pt x="105164" y="23714"/>
                  </a:lnTo>
                  <a:lnTo>
                    <a:pt x="104773" y="69502"/>
                  </a:lnTo>
                  <a:lnTo>
                    <a:pt x="104772" y="116360"/>
                  </a:lnTo>
                  <a:lnTo>
                    <a:pt x="104772" y="163964"/>
                  </a:lnTo>
                  <a:lnTo>
                    <a:pt x="104772" y="208767"/>
                  </a:lnTo>
                  <a:lnTo>
                    <a:pt x="104772" y="237994"/>
                  </a:lnTo>
                  <a:lnTo>
                    <a:pt x="114297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SMARTInkShape-1841"/>
            <p:cNvSpPr/>
            <p:nvPr>
              <p:custDataLst>
                <p:tags r:id="rId95"/>
              </p:custDataLst>
            </p:nvPr>
          </p:nvSpPr>
          <p:spPr>
            <a:xfrm>
              <a:off x="3124200" y="2390775"/>
              <a:ext cx="114301" cy="19051"/>
            </a:xfrm>
            <a:custGeom>
              <a:avLst/>
              <a:gdLst/>
              <a:ahLst/>
              <a:cxnLst/>
              <a:rect l="0" t="0" r="0" b="0"/>
              <a:pathLst>
                <a:path w="114301" h="19051">
                  <a:moveTo>
                    <a:pt x="19050" y="9525"/>
                  </a:moveTo>
                  <a:lnTo>
                    <a:pt x="19050" y="9525"/>
                  </a:lnTo>
                  <a:lnTo>
                    <a:pt x="19050" y="1324"/>
                  </a:lnTo>
                  <a:lnTo>
                    <a:pt x="17992" y="883"/>
                  </a:lnTo>
                  <a:lnTo>
                    <a:pt x="0" y="0"/>
                  </a:lnTo>
                  <a:lnTo>
                    <a:pt x="44460" y="0"/>
                  </a:lnTo>
                  <a:lnTo>
                    <a:pt x="78051" y="0"/>
                  </a:lnTo>
                  <a:lnTo>
                    <a:pt x="85137" y="2822"/>
                  </a:lnTo>
                  <a:lnTo>
                    <a:pt x="91814" y="6546"/>
                  </a:lnTo>
                  <a:lnTo>
                    <a:pt x="102859" y="9133"/>
                  </a:lnTo>
                  <a:lnTo>
                    <a:pt x="11430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SMARTInkShape-1842"/>
            <p:cNvSpPr/>
            <p:nvPr>
              <p:custDataLst>
                <p:tags r:id="rId96"/>
              </p:custDataLst>
            </p:nvPr>
          </p:nvSpPr>
          <p:spPr>
            <a:xfrm>
              <a:off x="3162417" y="2438400"/>
              <a:ext cx="95134" cy="19051"/>
            </a:xfrm>
            <a:custGeom>
              <a:avLst/>
              <a:gdLst/>
              <a:ahLst/>
              <a:cxnLst/>
              <a:rect l="0" t="0" r="0" b="0"/>
              <a:pathLst>
                <a:path w="95134" h="19051">
                  <a:moveTo>
                    <a:pt x="37983" y="0"/>
                  </a:moveTo>
                  <a:lnTo>
                    <a:pt x="37983" y="0"/>
                  </a:lnTo>
                  <a:lnTo>
                    <a:pt x="32927" y="5056"/>
                  </a:lnTo>
                  <a:lnTo>
                    <a:pt x="27622" y="7539"/>
                  </a:lnTo>
                  <a:lnTo>
                    <a:pt x="20649" y="9133"/>
                  </a:lnTo>
                  <a:lnTo>
                    <a:pt x="9538" y="18931"/>
                  </a:lnTo>
                  <a:lnTo>
                    <a:pt x="0" y="19049"/>
                  </a:lnTo>
                  <a:lnTo>
                    <a:pt x="45477" y="19050"/>
                  </a:lnTo>
                  <a:lnTo>
                    <a:pt x="78869" y="19050"/>
                  </a:lnTo>
                  <a:lnTo>
                    <a:pt x="85435" y="16228"/>
                  </a:lnTo>
                  <a:lnTo>
                    <a:pt x="95133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SMARTInkShape-1843"/>
            <p:cNvSpPr/>
            <p:nvPr>
              <p:custDataLst>
                <p:tags r:id="rId97"/>
              </p:custDataLst>
            </p:nvPr>
          </p:nvSpPr>
          <p:spPr>
            <a:xfrm>
              <a:off x="3476625" y="2076578"/>
              <a:ext cx="19051" cy="199898"/>
            </a:xfrm>
            <a:custGeom>
              <a:avLst/>
              <a:gdLst/>
              <a:ahLst/>
              <a:cxnLst/>
              <a:rect l="0" t="0" r="0" b="0"/>
              <a:pathLst>
                <a:path w="19051" h="199898">
                  <a:moveTo>
                    <a:pt x="9525" y="66547"/>
                  </a:moveTo>
                  <a:lnTo>
                    <a:pt x="9525" y="66547"/>
                  </a:lnTo>
                  <a:lnTo>
                    <a:pt x="9525" y="35024"/>
                  </a:lnTo>
                  <a:lnTo>
                    <a:pt x="12347" y="28548"/>
                  </a:lnTo>
                  <a:lnTo>
                    <a:pt x="14581" y="25339"/>
                  </a:lnTo>
                  <a:lnTo>
                    <a:pt x="15013" y="23200"/>
                  </a:lnTo>
                  <a:lnTo>
                    <a:pt x="14241" y="21774"/>
                  </a:lnTo>
                  <a:lnTo>
                    <a:pt x="12669" y="20823"/>
                  </a:lnTo>
                  <a:lnTo>
                    <a:pt x="12680" y="19131"/>
                  </a:lnTo>
                  <a:lnTo>
                    <a:pt x="18002" y="10888"/>
                  </a:lnTo>
                  <a:lnTo>
                    <a:pt x="18958" y="1327"/>
                  </a:lnTo>
                  <a:lnTo>
                    <a:pt x="17930" y="842"/>
                  </a:lnTo>
                  <a:lnTo>
                    <a:pt x="10841" y="0"/>
                  </a:lnTo>
                  <a:lnTo>
                    <a:pt x="10402" y="1016"/>
                  </a:lnTo>
                  <a:lnTo>
                    <a:pt x="6708" y="31466"/>
                  </a:lnTo>
                  <a:lnTo>
                    <a:pt x="1988" y="45569"/>
                  </a:lnTo>
                  <a:lnTo>
                    <a:pt x="34" y="92471"/>
                  </a:lnTo>
                  <a:lnTo>
                    <a:pt x="0" y="134921"/>
                  </a:lnTo>
                  <a:lnTo>
                    <a:pt x="2823" y="142091"/>
                  </a:lnTo>
                  <a:lnTo>
                    <a:pt x="5057" y="145485"/>
                  </a:lnTo>
                  <a:lnTo>
                    <a:pt x="8201" y="160374"/>
                  </a:lnTo>
                  <a:lnTo>
                    <a:pt x="10321" y="176764"/>
                  </a:lnTo>
                  <a:lnTo>
                    <a:pt x="17692" y="188371"/>
                  </a:lnTo>
                  <a:lnTo>
                    <a:pt x="19050" y="1998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SMARTInkShape-1844"/>
            <p:cNvSpPr/>
            <p:nvPr>
              <p:custDataLst>
                <p:tags r:id="rId98"/>
              </p:custDataLst>
            </p:nvPr>
          </p:nvSpPr>
          <p:spPr>
            <a:xfrm>
              <a:off x="3391031" y="2343150"/>
              <a:ext cx="142745" cy="28576"/>
            </a:xfrm>
            <a:custGeom>
              <a:avLst/>
              <a:gdLst/>
              <a:ahLst/>
              <a:cxnLst/>
              <a:rect l="0" t="0" r="0" b="0"/>
              <a:pathLst>
                <a:path w="142745" h="28576">
                  <a:moveTo>
                    <a:pt x="76069" y="0"/>
                  </a:moveTo>
                  <a:lnTo>
                    <a:pt x="76069" y="0"/>
                  </a:lnTo>
                  <a:lnTo>
                    <a:pt x="65956" y="0"/>
                  </a:lnTo>
                  <a:lnTo>
                    <a:pt x="58169" y="2822"/>
                  </a:lnTo>
                  <a:lnTo>
                    <a:pt x="51180" y="6546"/>
                  </a:lnTo>
                  <a:lnTo>
                    <a:pt x="38070" y="8937"/>
                  </a:lnTo>
                  <a:lnTo>
                    <a:pt x="34862" y="9133"/>
                  </a:lnTo>
                  <a:lnTo>
                    <a:pt x="28474" y="12173"/>
                  </a:lnTo>
                  <a:lnTo>
                    <a:pt x="22107" y="15994"/>
                  </a:lnTo>
                  <a:lnTo>
                    <a:pt x="11277" y="18648"/>
                  </a:lnTo>
                  <a:lnTo>
                    <a:pt x="0" y="19047"/>
                  </a:lnTo>
                  <a:lnTo>
                    <a:pt x="46215" y="19050"/>
                  </a:lnTo>
                  <a:lnTo>
                    <a:pt x="93317" y="19050"/>
                  </a:lnTo>
                  <a:lnTo>
                    <a:pt x="125108" y="19050"/>
                  </a:lnTo>
                  <a:lnTo>
                    <a:pt x="132436" y="21872"/>
                  </a:lnTo>
                  <a:lnTo>
                    <a:pt x="142744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SMARTInkShape-1845"/>
            <p:cNvSpPr/>
            <p:nvPr>
              <p:custDataLst>
                <p:tags r:id="rId99"/>
              </p:custDataLst>
            </p:nvPr>
          </p:nvSpPr>
          <p:spPr>
            <a:xfrm>
              <a:off x="3457587" y="3771900"/>
              <a:ext cx="161914" cy="66676"/>
            </a:xfrm>
            <a:custGeom>
              <a:avLst/>
              <a:gdLst/>
              <a:ahLst/>
              <a:cxnLst/>
              <a:rect l="0" t="0" r="0" b="0"/>
              <a:pathLst>
                <a:path w="161914" h="66676">
                  <a:moveTo>
                    <a:pt x="38088" y="66675"/>
                  </a:moveTo>
                  <a:lnTo>
                    <a:pt x="38088" y="66675"/>
                  </a:lnTo>
                  <a:lnTo>
                    <a:pt x="29887" y="66675"/>
                  </a:lnTo>
                  <a:lnTo>
                    <a:pt x="14408" y="52486"/>
                  </a:lnTo>
                  <a:lnTo>
                    <a:pt x="11688" y="46963"/>
                  </a:lnTo>
                  <a:lnTo>
                    <a:pt x="10964" y="44009"/>
                  </a:lnTo>
                  <a:lnTo>
                    <a:pt x="9422" y="42039"/>
                  </a:lnTo>
                  <a:lnTo>
                    <a:pt x="418" y="38254"/>
                  </a:lnTo>
                  <a:lnTo>
                    <a:pt x="0" y="28971"/>
                  </a:lnTo>
                  <a:lnTo>
                    <a:pt x="5048" y="28692"/>
                  </a:lnTo>
                  <a:lnTo>
                    <a:pt x="6536" y="29712"/>
                  </a:lnTo>
                  <a:lnTo>
                    <a:pt x="7529" y="31449"/>
                  </a:lnTo>
                  <a:lnTo>
                    <a:pt x="8190" y="33666"/>
                  </a:lnTo>
                  <a:lnTo>
                    <a:pt x="9689" y="35144"/>
                  </a:lnTo>
                  <a:lnTo>
                    <a:pt x="14178" y="36786"/>
                  </a:lnTo>
                  <a:lnTo>
                    <a:pt x="46358" y="38066"/>
                  </a:lnTo>
                  <a:lnTo>
                    <a:pt x="55169" y="35263"/>
                  </a:lnTo>
                  <a:lnTo>
                    <a:pt x="62612" y="31547"/>
                  </a:lnTo>
                  <a:lnTo>
                    <a:pt x="78837" y="29162"/>
                  </a:lnTo>
                  <a:lnTo>
                    <a:pt x="89008" y="27778"/>
                  </a:lnTo>
                  <a:lnTo>
                    <a:pt x="125544" y="11252"/>
                  </a:lnTo>
                  <a:lnTo>
                    <a:pt x="145495" y="6930"/>
                  </a:lnTo>
                  <a:lnTo>
                    <a:pt x="161913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SMARTInkShape-1846"/>
            <p:cNvSpPr/>
            <p:nvPr>
              <p:custDataLst>
                <p:tags r:id="rId100"/>
              </p:custDataLst>
            </p:nvPr>
          </p:nvSpPr>
          <p:spPr>
            <a:xfrm>
              <a:off x="3476625" y="3609975"/>
              <a:ext cx="85726" cy="285737"/>
            </a:xfrm>
            <a:custGeom>
              <a:avLst/>
              <a:gdLst/>
              <a:ahLst/>
              <a:cxnLst/>
              <a:rect l="0" t="0" r="0" b="0"/>
              <a:pathLst>
                <a:path w="85726" h="285737">
                  <a:moveTo>
                    <a:pt x="28575" y="0"/>
                  </a:moveTo>
                  <a:lnTo>
                    <a:pt x="28575" y="0"/>
                  </a:lnTo>
                  <a:lnTo>
                    <a:pt x="23519" y="5057"/>
                  </a:lnTo>
                  <a:lnTo>
                    <a:pt x="18214" y="7539"/>
                  </a:lnTo>
                  <a:lnTo>
                    <a:pt x="15318" y="8201"/>
                  </a:lnTo>
                  <a:lnTo>
                    <a:pt x="13387" y="7584"/>
                  </a:lnTo>
                  <a:lnTo>
                    <a:pt x="12099" y="6114"/>
                  </a:lnTo>
                  <a:lnTo>
                    <a:pt x="11241" y="4076"/>
                  </a:lnTo>
                  <a:lnTo>
                    <a:pt x="9611" y="2718"/>
                  </a:lnTo>
                  <a:lnTo>
                    <a:pt x="1475" y="358"/>
                  </a:lnTo>
                  <a:lnTo>
                    <a:pt x="983" y="1297"/>
                  </a:lnTo>
                  <a:lnTo>
                    <a:pt x="0" y="9515"/>
                  </a:lnTo>
                  <a:lnTo>
                    <a:pt x="32181" y="9525"/>
                  </a:lnTo>
                  <a:lnTo>
                    <a:pt x="34154" y="8467"/>
                  </a:lnTo>
                  <a:lnTo>
                    <a:pt x="35470" y="6703"/>
                  </a:lnTo>
                  <a:lnTo>
                    <a:pt x="36347" y="4468"/>
                  </a:lnTo>
                  <a:lnTo>
                    <a:pt x="37990" y="2979"/>
                  </a:lnTo>
                  <a:lnTo>
                    <a:pt x="42637" y="1324"/>
                  </a:lnTo>
                  <a:lnTo>
                    <a:pt x="75769" y="0"/>
                  </a:lnTo>
                  <a:lnTo>
                    <a:pt x="76200" y="46400"/>
                  </a:lnTo>
                  <a:lnTo>
                    <a:pt x="76200" y="93105"/>
                  </a:lnTo>
                  <a:lnTo>
                    <a:pt x="76200" y="136813"/>
                  </a:lnTo>
                  <a:lnTo>
                    <a:pt x="76200" y="180992"/>
                  </a:lnTo>
                  <a:lnTo>
                    <a:pt x="76200" y="225230"/>
                  </a:lnTo>
                  <a:lnTo>
                    <a:pt x="76200" y="269744"/>
                  </a:lnTo>
                  <a:lnTo>
                    <a:pt x="76200" y="283857"/>
                  </a:lnTo>
                  <a:lnTo>
                    <a:pt x="77258" y="284488"/>
                  </a:lnTo>
                  <a:lnTo>
                    <a:pt x="85609" y="285736"/>
                  </a:lnTo>
                  <a:lnTo>
                    <a:pt x="85725" y="2762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SMARTInkShape-1847"/>
            <p:cNvSpPr/>
            <p:nvPr>
              <p:custDataLst>
                <p:tags r:id="rId101"/>
              </p:custDataLst>
            </p:nvPr>
          </p:nvSpPr>
          <p:spPr>
            <a:xfrm>
              <a:off x="3438525" y="3505200"/>
              <a:ext cx="142876" cy="9526"/>
            </a:xfrm>
            <a:custGeom>
              <a:avLst/>
              <a:gdLst/>
              <a:ahLst/>
              <a:cxnLst/>
              <a:rect l="0" t="0" r="0" b="0"/>
              <a:pathLst>
                <a:path w="142876" h="9526">
                  <a:moveTo>
                    <a:pt x="19050" y="9525"/>
                  </a:moveTo>
                  <a:lnTo>
                    <a:pt x="19050" y="9525"/>
                  </a:lnTo>
                  <a:lnTo>
                    <a:pt x="9918" y="9525"/>
                  </a:lnTo>
                  <a:lnTo>
                    <a:pt x="0" y="0"/>
                  </a:lnTo>
                  <a:lnTo>
                    <a:pt x="46346" y="0"/>
                  </a:lnTo>
                  <a:lnTo>
                    <a:pt x="92173" y="0"/>
                  </a:lnTo>
                  <a:lnTo>
                    <a:pt x="107862" y="1058"/>
                  </a:lnTo>
                  <a:lnTo>
                    <a:pt x="126003" y="7539"/>
                  </a:lnTo>
                  <a:lnTo>
                    <a:pt x="1428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9" name="SMARTInkShape-Group411"/>
          <p:cNvGrpSpPr/>
          <p:nvPr/>
        </p:nvGrpSpPr>
        <p:grpSpPr>
          <a:xfrm>
            <a:off x="3067050" y="3495675"/>
            <a:ext cx="190501" cy="85726"/>
            <a:chOff x="3067050" y="3495675"/>
            <a:chExt cx="190501" cy="85726"/>
          </a:xfrm>
        </p:grpSpPr>
        <p:sp>
          <p:nvSpPr>
            <p:cNvPr id="47" name="SMARTInkShape-1848"/>
            <p:cNvSpPr/>
            <p:nvPr>
              <p:custDataLst>
                <p:tags r:id="rId90"/>
              </p:custDataLst>
            </p:nvPr>
          </p:nvSpPr>
          <p:spPr>
            <a:xfrm>
              <a:off x="3105150" y="3562350"/>
              <a:ext cx="152401" cy="19051"/>
            </a:xfrm>
            <a:custGeom>
              <a:avLst/>
              <a:gdLst/>
              <a:ahLst/>
              <a:cxnLst/>
              <a:rect l="0" t="0" r="0" b="0"/>
              <a:pathLst>
                <a:path w="152401" h="19051">
                  <a:moveTo>
                    <a:pt x="28575" y="19050"/>
                  </a:moveTo>
                  <a:lnTo>
                    <a:pt x="28575" y="19050"/>
                  </a:lnTo>
                  <a:lnTo>
                    <a:pt x="4977" y="19050"/>
                  </a:lnTo>
                  <a:lnTo>
                    <a:pt x="3318" y="17992"/>
                  </a:lnTo>
                  <a:lnTo>
                    <a:pt x="2212" y="16228"/>
                  </a:lnTo>
                  <a:lnTo>
                    <a:pt x="1" y="9528"/>
                  </a:lnTo>
                  <a:lnTo>
                    <a:pt x="0" y="9525"/>
                  </a:lnTo>
                  <a:lnTo>
                    <a:pt x="46346" y="9525"/>
                  </a:lnTo>
                  <a:lnTo>
                    <a:pt x="93448" y="9525"/>
                  </a:lnTo>
                  <a:lnTo>
                    <a:pt x="140106" y="589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SMARTInkShape-1849"/>
            <p:cNvSpPr/>
            <p:nvPr>
              <p:custDataLst>
                <p:tags r:id="rId91"/>
              </p:custDataLst>
            </p:nvPr>
          </p:nvSpPr>
          <p:spPr>
            <a:xfrm>
              <a:off x="3067050" y="3495675"/>
              <a:ext cx="123826" cy="19051"/>
            </a:xfrm>
            <a:custGeom>
              <a:avLst/>
              <a:gdLst/>
              <a:ahLst/>
              <a:cxnLst/>
              <a:rect l="0" t="0" r="0" b="0"/>
              <a:pathLst>
                <a:path w="123826" h="19051">
                  <a:moveTo>
                    <a:pt x="19050" y="19050"/>
                  </a:moveTo>
                  <a:lnTo>
                    <a:pt x="19050" y="19050"/>
                  </a:lnTo>
                  <a:lnTo>
                    <a:pt x="19050" y="10849"/>
                  </a:lnTo>
                  <a:lnTo>
                    <a:pt x="17992" y="10408"/>
                  </a:lnTo>
                  <a:lnTo>
                    <a:pt x="13994" y="9918"/>
                  </a:lnTo>
                  <a:lnTo>
                    <a:pt x="12504" y="8728"/>
                  </a:lnTo>
                  <a:lnTo>
                    <a:pt x="9917" y="1358"/>
                  </a:lnTo>
                  <a:lnTo>
                    <a:pt x="6877" y="604"/>
                  </a:lnTo>
                  <a:lnTo>
                    <a:pt x="0" y="0"/>
                  </a:lnTo>
                  <a:lnTo>
                    <a:pt x="22390" y="0"/>
                  </a:lnTo>
                  <a:lnTo>
                    <a:pt x="28648" y="2822"/>
                  </a:lnTo>
                  <a:lnTo>
                    <a:pt x="34958" y="6546"/>
                  </a:lnTo>
                  <a:lnTo>
                    <a:pt x="45518" y="8642"/>
                  </a:lnTo>
                  <a:lnTo>
                    <a:pt x="91998" y="9518"/>
                  </a:lnTo>
                  <a:lnTo>
                    <a:pt x="121942" y="9525"/>
                  </a:lnTo>
                  <a:lnTo>
                    <a:pt x="122570" y="10583"/>
                  </a:lnTo>
                  <a:lnTo>
                    <a:pt x="12382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4" name="SMARTInkShape-Group412"/>
          <p:cNvGrpSpPr/>
          <p:nvPr/>
        </p:nvGrpSpPr>
        <p:grpSpPr>
          <a:xfrm>
            <a:off x="4143385" y="2933713"/>
            <a:ext cx="457146" cy="361938"/>
            <a:chOff x="4143385" y="2933713"/>
            <a:chExt cx="457146" cy="361938"/>
          </a:xfrm>
        </p:grpSpPr>
        <p:sp>
          <p:nvSpPr>
            <p:cNvPr id="50" name="SMARTInkShape-1850"/>
            <p:cNvSpPr/>
            <p:nvPr>
              <p:custDataLst>
                <p:tags r:id="rId86"/>
              </p:custDataLst>
            </p:nvPr>
          </p:nvSpPr>
          <p:spPr>
            <a:xfrm>
              <a:off x="4143385" y="2933713"/>
              <a:ext cx="38091" cy="361938"/>
            </a:xfrm>
            <a:custGeom>
              <a:avLst/>
              <a:gdLst/>
              <a:ahLst/>
              <a:cxnLst/>
              <a:rect l="0" t="0" r="0" b="0"/>
              <a:pathLst>
                <a:path w="38091" h="361938">
                  <a:moveTo>
                    <a:pt x="19040" y="28562"/>
                  </a:moveTo>
                  <a:lnTo>
                    <a:pt x="19040" y="28562"/>
                  </a:lnTo>
                  <a:lnTo>
                    <a:pt x="27241" y="20361"/>
                  </a:lnTo>
                  <a:lnTo>
                    <a:pt x="28172" y="14373"/>
                  </a:lnTo>
                  <a:lnTo>
                    <a:pt x="28565" y="0"/>
                  </a:lnTo>
                  <a:lnTo>
                    <a:pt x="27507" y="42549"/>
                  </a:lnTo>
                  <a:lnTo>
                    <a:pt x="16806" y="88609"/>
                  </a:lnTo>
                  <a:lnTo>
                    <a:pt x="10956" y="124385"/>
                  </a:lnTo>
                  <a:lnTo>
                    <a:pt x="6883" y="171512"/>
                  </a:lnTo>
                  <a:lnTo>
                    <a:pt x="897" y="218014"/>
                  </a:lnTo>
                  <a:lnTo>
                    <a:pt x="110" y="258487"/>
                  </a:lnTo>
                  <a:lnTo>
                    <a:pt x="0" y="301171"/>
                  </a:lnTo>
                  <a:lnTo>
                    <a:pt x="2817" y="311294"/>
                  </a:lnTo>
                  <a:lnTo>
                    <a:pt x="6538" y="320379"/>
                  </a:lnTo>
                  <a:lnTo>
                    <a:pt x="10312" y="348237"/>
                  </a:lnTo>
                  <a:lnTo>
                    <a:pt x="17682" y="359924"/>
                  </a:lnTo>
                  <a:lnTo>
                    <a:pt x="21258" y="361042"/>
                  </a:lnTo>
                  <a:lnTo>
                    <a:pt x="38090" y="3619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SMARTInkShape-1851"/>
            <p:cNvSpPr/>
            <p:nvPr>
              <p:custDataLst>
                <p:tags r:id="rId87"/>
              </p:custDataLst>
            </p:nvPr>
          </p:nvSpPr>
          <p:spPr>
            <a:xfrm>
              <a:off x="4252210" y="3105173"/>
              <a:ext cx="157866" cy="28553"/>
            </a:xfrm>
            <a:custGeom>
              <a:avLst/>
              <a:gdLst/>
              <a:ahLst/>
              <a:cxnLst/>
              <a:rect l="0" t="0" r="0" b="0"/>
              <a:pathLst>
                <a:path w="157866" h="28553">
                  <a:moveTo>
                    <a:pt x="14990" y="19027"/>
                  </a:moveTo>
                  <a:lnTo>
                    <a:pt x="14990" y="19027"/>
                  </a:lnTo>
                  <a:lnTo>
                    <a:pt x="0" y="19027"/>
                  </a:lnTo>
                  <a:lnTo>
                    <a:pt x="2331" y="19027"/>
                  </a:lnTo>
                  <a:lnTo>
                    <a:pt x="3376" y="17969"/>
                  </a:lnTo>
                  <a:lnTo>
                    <a:pt x="4536" y="13971"/>
                  </a:lnTo>
                  <a:lnTo>
                    <a:pt x="5904" y="12481"/>
                  </a:lnTo>
                  <a:lnTo>
                    <a:pt x="10246" y="10826"/>
                  </a:lnTo>
                  <a:lnTo>
                    <a:pt x="21657" y="8705"/>
                  </a:lnTo>
                  <a:lnTo>
                    <a:pt x="30959" y="3033"/>
                  </a:lnTo>
                  <a:lnTo>
                    <a:pt x="41476" y="882"/>
                  </a:lnTo>
                  <a:lnTo>
                    <a:pt x="87930" y="0"/>
                  </a:lnTo>
                  <a:lnTo>
                    <a:pt x="103747" y="1042"/>
                  </a:lnTo>
                  <a:lnTo>
                    <a:pt x="129096" y="11736"/>
                  </a:lnTo>
                  <a:lnTo>
                    <a:pt x="135554" y="15787"/>
                  </a:lnTo>
                  <a:lnTo>
                    <a:pt x="145139" y="19125"/>
                  </a:lnTo>
                  <a:lnTo>
                    <a:pt x="157865" y="2855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SMARTInkShape-1852"/>
            <p:cNvSpPr/>
            <p:nvPr>
              <p:custDataLst>
                <p:tags r:id="rId88"/>
              </p:custDataLst>
            </p:nvPr>
          </p:nvSpPr>
          <p:spPr>
            <a:xfrm>
              <a:off x="4495916" y="3105154"/>
              <a:ext cx="104615" cy="180972"/>
            </a:xfrm>
            <a:custGeom>
              <a:avLst/>
              <a:gdLst/>
              <a:ahLst/>
              <a:cxnLst/>
              <a:rect l="0" t="0" r="0" b="0"/>
              <a:pathLst>
                <a:path w="104615" h="180972">
                  <a:moveTo>
                    <a:pt x="9409" y="19046"/>
                  </a:moveTo>
                  <a:lnTo>
                    <a:pt x="9409" y="19046"/>
                  </a:lnTo>
                  <a:lnTo>
                    <a:pt x="1208" y="10845"/>
                  </a:lnTo>
                  <a:lnTo>
                    <a:pt x="0" y="1436"/>
                  </a:lnTo>
                  <a:lnTo>
                    <a:pt x="1020" y="956"/>
                  </a:lnTo>
                  <a:lnTo>
                    <a:pt x="26709" y="0"/>
                  </a:lnTo>
                  <a:lnTo>
                    <a:pt x="35718" y="6543"/>
                  </a:lnTo>
                  <a:lnTo>
                    <a:pt x="44603" y="8638"/>
                  </a:lnTo>
                  <a:lnTo>
                    <a:pt x="50804" y="9129"/>
                  </a:lnTo>
                  <a:lnTo>
                    <a:pt x="57088" y="12169"/>
                  </a:lnTo>
                  <a:lnTo>
                    <a:pt x="63408" y="15990"/>
                  </a:lnTo>
                  <a:lnTo>
                    <a:pt x="76089" y="18442"/>
                  </a:lnTo>
                  <a:lnTo>
                    <a:pt x="90108" y="19011"/>
                  </a:lnTo>
                  <a:lnTo>
                    <a:pt x="95722" y="21853"/>
                  </a:lnTo>
                  <a:lnTo>
                    <a:pt x="102894" y="27244"/>
                  </a:lnTo>
                  <a:lnTo>
                    <a:pt x="103875" y="30803"/>
                  </a:lnTo>
                  <a:lnTo>
                    <a:pt x="104614" y="42726"/>
                  </a:lnTo>
                  <a:lnTo>
                    <a:pt x="101817" y="48267"/>
                  </a:lnTo>
                  <a:lnTo>
                    <a:pt x="80206" y="73046"/>
                  </a:lnTo>
                  <a:lnTo>
                    <a:pt x="75189" y="83612"/>
                  </a:lnTo>
                  <a:lnTo>
                    <a:pt x="52360" y="111297"/>
                  </a:lnTo>
                  <a:lnTo>
                    <a:pt x="45645" y="131186"/>
                  </a:lnTo>
                  <a:lnTo>
                    <a:pt x="41388" y="138736"/>
                  </a:lnTo>
                  <a:lnTo>
                    <a:pt x="38656" y="152206"/>
                  </a:lnTo>
                  <a:lnTo>
                    <a:pt x="38116" y="165058"/>
                  </a:lnTo>
                  <a:lnTo>
                    <a:pt x="40866" y="171429"/>
                  </a:lnTo>
                  <a:lnTo>
                    <a:pt x="43080" y="174610"/>
                  </a:lnTo>
                  <a:lnTo>
                    <a:pt x="48363" y="178144"/>
                  </a:lnTo>
                  <a:lnTo>
                    <a:pt x="57034" y="18097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SMARTInkShape-1853"/>
            <p:cNvSpPr/>
            <p:nvPr>
              <p:custDataLst>
                <p:tags r:id="rId89"/>
              </p:custDataLst>
            </p:nvPr>
          </p:nvSpPr>
          <p:spPr>
            <a:xfrm>
              <a:off x="4259149" y="3181350"/>
              <a:ext cx="198552" cy="28566"/>
            </a:xfrm>
            <a:custGeom>
              <a:avLst/>
              <a:gdLst/>
              <a:ahLst/>
              <a:cxnLst/>
              <a:rect l="0" t="0" r="0" b="0"/>
              <a:pathLst>
                <a:path w="198552" h="28566">
                  <a:moveTo>
                    <a:pt x="27101" y="19050"/>
                  </a:moveTo>
                  <a:lnTo>
                    <a:pt x="27101" y="19050"/>
                  </a:lnTo>
                  <a:lnTo>
                    <a:pt x="13844" y="19050"/>
                  </a:lnTo>
                  <a:lnTo>
                    <a:pt x="11913" y="20108"/>
                  </a:lnTo>
                  <a:lnTo>
                    <a:pt x="10626" y="21872"/>
                  </a:lnTo>
                  <a:lnTo>
                    <a:pt x="9768" y="24106"/>
                  </a:lnTo>
                  <a:lnTo>
                    <a:pt x="8137" y="25596"/>
                  </a:lnTo>
                  <a:lnTo>
                    <a:pt x="3504" y="27251"/>
                  </a:lnTo>
                  <a:lnTo>
                    <a:pt x="1844" y="26634"/>
                  </a:lnTo>
                  <a:lnTo>
                    <a:pt x="738" y="25164"/>
                  </a:lnTo>
                  <a:lnTo>
                    <a:pt x="0" y="23126"/>
                  </a:lnTo>
                  <a:lnTo>
                    <a:pt x="567" y="21768"/>
                  </a:lnTo>
                  <a:lnTo>
                    <a:pt x="2003" y="20862"/>
                  </a:lnTo>
                  <a:lnTo>
                    <a:pt x="8020" y="19059"/>
                  </a:lnTo>
                  <a:lnTo>
                    <a:pt x="8042" y="24110"/>
                  </a:lnTo>
                  <a:lnTo>
                    <a:pt x="9103" y="25598"/>
                  </a:lnTo>
                  <a:lnTo>
                    <a:pt x="13105" y="27252"/>
                  </a:lnTo>
                  <a:lnTo>
                    <a:pt x="54397" y="28565"/>
                  </a:lnTo>
                  <a:lnTo>
                    <a:pt x="97063" y="19932"/>
                  </a:lnTo>
                  <a:lnTo>
                    <a:pt x="116034" y="18253"/>
                  </a:lnTo>
                  <a:lnTo>
                    <a:pt x="154104" y="10430"/>
                  </a:lnTo>
                  <a:lnTo>
                    <a:pt x="173152" y="8735"/>
                  </a:lnTo>
                  <a:lnTo>
                    <a:pt x="19855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0" name="SMARTInkShape-Group413"/>
          <p:cNvGrpSpPr/>
          <p:nvPr/>
        </p:nvGrpSpPr>
        <p:grpSpPr>
          <a:xfrm>
            <a:off x="5049572" y="3048000"/>
            <a:ext cx="684479" cy="169962"/>
            <a:chOff x="5049572" y="3048000"/>
            <a:chExt cx="684479" cy="169962"/>
          </a:xfrm>
        </p:grpSpPr>
        <p:sp>
          <p:nvSpPr>
            <p:cNvPr id="55" name="SMARTInkShape-1854"/>
            <p:cNvSpPr/>
            <p:nvPr>
              <p:custDataLst>
                <p:tags r:id="rId81"/>
              </p:custDataLst>
            </p:nvPr>
          </p:nvSpPr>
          <p:spPr>
            <a:xfrm>
              <a:off x="5602035" y="3114675"/>
              <a:ext cx="55816" cy="103287"/>
            </a:xfrm>
            <a:custGeom>
              <a:avLst/>
              <a:gdLst/>
              <a:ahLst/>
              <a:cxnLst/>
              <a:rect l="0" t="0" r="0" b="0"/>
              <a:pathLst>
                <a:path w="55816" h="103287">
                  <a:moveTo>
                    <a:pt x="55815" y="0"/>
                  </a:moveTo>
                  <a:lnTo>
                    <a:pt x="55815" y="0"/>
                  </a:lnTo>
                  <a:lnTo>
                    <a:pt x="46683" y="0"/>
                  </a:lnTo>
                  <a:lnTo>
                    <a:pt x="41350" y="5056"/>
                  </a:lnTo>
                  <a:lnTo>
                    <a:pt x="38802" y="10361"/>
                  </a:lnTo>
                  <a:lnTo>
                    <a:pt x="38123" y="13257"/>
                  </a:lnTo>
                  <a:lnTo>
                    <a:pt x="36613" y="15188"/>
                  </a:lnTo>
                  <a:lnTo>
                    <a:pt x="32111" y="17334"/>
                  </a:lnTo>
                  <a:lnTo>
                    <a:pt x="30487" y="18964"/>
                  </a:lnTo>
                  <a:lnTo>
                    <a:pt x="19891" y="38281"/>
                  </a:lnTo>
                  <a:lnTo>
                    <a:pt x="19166" y="41395"/>
                  </a:lnTo>
                  <a:lnTo>
                    <a:pt x="10367" y="57166"/>
                  </a:lnTo>
                  <a:lnTo>
                    <a:pt x="7217" y="82551"/>
                  </a:lnTo>
                  <a:lnTo>
                    <a:pt x="0" y="93369"/>
                  </a:lnTo>
                  <a:lnTo>
                    <a:pt x="614" y="95054"/>
                  </a:lnTo>
                  <a:lnTo>
                    <a:pt x="6983" y="103286"/>
                  </a:lnTo>
                  <a:lnTo>
                    <a:pt x="7385" y="102724"/>
                  </a:lnTo>
                  <a:lnTo>
                    <a:pt x="819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SMARTInkShape-1855"/>
            <p:cNvSpPr/>
            <p:nvPr>
              <p:custDataLst>
                <p:tags r:id="rId82"/>
              </p:custDataLst>
            </p:nvPr>
          </p:nvSpPr>
          <p:spPr>
            <a:xfrm>
              <a:off x="5581767" y="3048000"/>
              <a:ext cx="152284" cy="76201"/>
            </a:xfrm>
            <a:custGeom>
              <a:avLst/>
              <a:gdLst/>
              <a:ahLst/>
              <a:cxnLst/>
              <a:rect l="0" t="0" r="0" b="0"/>
              <a:pathLst>
                <a:path w="152284" h="76201">
                  <a:moveTo>
                    <a:pt x="28458" y="76200"/>
                  </a:moveTo>
                  <a:lnTo>
                    <a:pt x="28458" y="76200"/>
                  </a:lnTo>
                  <a:lnTo>
                    <a:pt x="18757" y="57857"/>
                  </a:lnTo>
                  <a:lnTo>
                    <a:pt x="12648" y="50069"/>
                  </a:lnTo>
                  <a:lnTo>
                    <a:pt x="9535" y="38629"/>
                  </a:lnTo>
                  <a:lnTo>
                    <a:pt x="0" y="28695"/>
                  </a:lnTo>
                  <a:lnTo>
                    <a:pt x="35899" y="27517"/>
                  </a:lnTo>
                  <a:lnTo>
                    <a:pt x="58888" y="20375"/>
                  </a:lnTo>
                  <a:lnTo>
                    <a:pt x="93810" y="16403"/>
                  </a:lnTo>
                  <a:lnTo>
                    <a:pt x="139506" y="4872"/>
                  </a:lnTo>
                  <a:lnTo>
                    <a:pt x="152283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SMARTInkShape-1856"/>
            <p:cNvSpPr/>
            <p:nvPr>
              <p:custDataLst>
                <p:tags r:id="rId83"/>
              </p:custDataLst>
            </p:nvPr>
          </p:nvSpPr>
          <p:spPr>
            <a:xfrm>
              <a:off x="5334003" y="3095756"/>
              <a:ext cx="104332" cy="119547"/>
            </a:xfrm>
            <a:custGeom>
              <a:avLst/>
              <a:gdLst/>
              <a:ahLst/>
              <a:cxnLst/>
              <a:rect l="0" t="0" r="0" b="0"/>
              <a:pathLst>
                <a:path w="104332" h="119547">
                  <a:moveTo>
                    <a:pt x="38097" y="47494"/>
                  </a:moveTo>
                  <a:lnTo>
                    <a:pt x="38097" y="47494"/>
                  </a:lnTo>
                  <a:lnTo>
                    <a:pt x="20381" y="47494"/>
                  </a:lnTo>
                  <a:lnTo>
                    <a:pt x="10963" y="55695"/>
                  </a:lnTo>
                  <a:lnTo>
                    <a:pt x="8748" y="64362"/>
                  </a:lnTo>
                  <a:lnTo>
                    <a:pt x="3060" y="73188"/>
                  </a:lnTo>
                  <a:lnTo>
                    <a:pt x="904" y="82506"/>
                  </a:lnTo>
                  <a:lnTo>
                    <a:pt x="0" y="113612"/>
                  </a:lnTo>
                  <a:lnTo>
                    <a:pt x="5054" y="119060"/>
                  </a:lnTo>
                  <a:lnTo>
                    <a:pt x="6544" y="119546"/>
                  </a:lnTo>
                  <a:lnTo>
                    <a:pt x="7536" y="118812"/>
                  </a:lnTo>
                  <a:lnTo>
                    <a:pt x="8198" y="117265"/>
                  </a:lnTo>
                  <a:lnTo>
                    <a:pt x="9698" y="116233"/>
                  </a:lnTo>
                  <a:lnTo>
                    <a:pt x="32237" y="106746"/>
                  </a:lnTo>
                  <a:lnTo>
                    <a:pt x="79363" y="63365"/>
                  </a:lnTo>
                  <a:lnTo>
                    <a:pt x="91012" y="50668"/>
                  </a:lnTo>
                  <a:lnTo>
                    <a:pt x="97233" y="37969"/>
                  </a:lnTo>
                  <a:lnTo>
                    <a:pt x="101421" y="31619"/>
                  </a:lnTo>
                  <a:lnTo>
                    <a:pt x="103779" y="22094"/>
                  </a:lnTo>
                  <a:lnTo>
                    <a:pt x="104331" y="15744"/>
                  </a:lnTo>
                  <a:lnTo>
                    <a:pt x="103420" y="13627"/>
                  </a:lnTo>
                  <a:lnTo>
                    <a:pt x="101754" y="12216"/>
                  </a:lnTo>
                  <a:lnTo>
                    <a:pt x="99585" y="11275"/>
                  </a:lnTo>
                  <a:lnTo>
                    <a:pt x="98139" y="9590"/>
                  </a:lnTo>
                  <a:lnTo>
                    <a:pt x="96533" y="4895"/>
                  </a:lnTo>
                  <a:lnTo>
                    <a:pt x="95046" y="3220"/>
                  </a:lnTo>
                  <a:lnTo>
                    <a:pt x="87159" y="310"/>
                  </a:lnTo>
                  <a:lnTo>
                    <a:pt x="81092" y="0"/>
                  </a:lnTo>
                  <a:lnTo>
                    <a:pt x="75550" y="2749"/>
                  </a:lnTo>
                  <a:lnTo>
                    <a:pt x="44436" y="31669"/>
                  </a:lnTo>
                  <a:lnTo>
                    <a:pt x="23280" y="62489"/>
                  </a:lnTo>
                  <a:lnTo>
                    <a:pt x="20928" y="69328"/>
                  </a:lnTo>
                  <a:lnTo>
                    <a:pt x="22705" y="78717"/>
                  </a:lnTo>
                  <a:lnTo>
                    <a:pt x="28857" y="99505"/>
                  </a:lnTo>
                  <a:lnTo>
                    <a:pt x="30879" y="101218"/>
                  </a:lnTo>
                  <a:lnTo>
                    <a:pt x="35947" y="103121"/>
                  </a:lnTo>
                  <a:lnTo>
                    <a:pt x="57147" y="10464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SMARTInkShape-1857"/>
            <p:cNvSpPr/>
            <p:nvPr>
              <p:custDataLst>
                <p:tags r:id="rId84"/>
              </p:custDataLst>
            </p:nvPr>
          </p:nvSpPr>
          <p:spPr>
            <a:xfrm>
              <a:off x="5476913" y="3086111"/>
              <a:ext cx="74794" cy="114290"/>
            </a:xfrm>
            <a:custGeom>
              <a:avLst/>
              <a:gdLst/>
              <a:ahLst/>
              <a:cxnLst/>
              <a:rect l="0" t="0" r="0" b="0"/>
              <a:pathLst>
                <a:path w="74794" h="114290">
                  <a:moveTo>
                    <a:pt x="38062" y="28564"/>
                  </a:moveTo>
                  <a:lnTo>
                    <a:pt x="38062" y="28564"/>
                  </a:lnTo>
                  <a:lnTo>
                    <a:pt x="38062" y="19155"/>
                  </a:lnTo>
                  <a:lnTo>
                    <a:pt x="33006" y="19074"/>
                  </a:lnTo>
                  <a:lnTo>
                    <a:pt x="31517" y="20120"/>
                  </a:lnTo>
                  <a:lnTo>
                    <a:pt x="30523" y="21877"/>
                  </a:lnTo>
                  <a:lnTo>
                    <a:pt x="28537" y="28561"/>
                  </a:lnTo>
                  <a:lnTo>
                    <a:pt x="28537" y="28564"/>
                  </a:lnTo>
                  <a:lnTo>
                    <a:pt x="46147" y="28564"/>
                  </a:lnTo>
                  <a:lnTo>
                    <a:pt x="54907" y="22018"/>
                  </a:lnTo>
                  <a:lnTo>
                    <a:pt x="60718" y="20363"/>
                  </a:lnTo>
                  <a:lnTo>
                    <a:pt x="62692" y="18863"/>
                  </a:lnTo>
                  <a:lnTo>
                    <a:pt x="66117" y="10954"/>
                  </a:lnTo>
                  <a:lnTo>
                    <a:pt x="69229" y="10154"/>
                  </a:lnTo>
                  <a:lnTo>
                    <a:pt x="71540" y="9940"/>
                  </a:lnTo>
                  <a:lnTo>
                    <a:pt x="73081" y="8740"/>
                  </a:lnTo>
                  <a:lnTo>
                    <a:pt x="74793" y="4584"/>
                  </a:lnTo>
                  <a:lnTo>
                    <a:pt x="74190" y="3052"/>
                  </a:lnTo>
                  <a:lnTo>
                    <a:pt x="72731" y="2031"/>
                  </a:lnTo>
                  <a:lnTo>
                    <a:pt x="66994" y="109"/>
                  </a:lnTo>
                  <a:lnTo>
                    <a:pt x="58468" y="0"/>
                  </a:lnTo>
                  <a:lnTo>
                    <a:pt x="49775" y="6537"/>
                  </a:lnTo>
                  <a:lnTo>
                    <a:pt x="43974" y="8191"/>
                  </a:lnTo>
                  <a:lnTo>
                    <a:pt x="42003" y="9691"/>
                  </a:lnTo>
                  <a:lnTo>
                    <a:pt x="13640" y="45523"/>
                  </a:lnTo>
                  <a:lnTo>
                    <a:pt x="7486" y="64683"/>
                  </a:lnTo>
                  <a:lnTo>
                    <a:pt x="3306" y="72133"/>
                  </a:lnTo>
                  <a:lnTo>
                    <a:pt x="953" y="83337"/>
                  </a:lnTo>
                  <a:lnTo>
                    <a:pt x="0" y="112005"/>
                  </a:lnTo>
                  <a:lnTo>
                    <a:pt x="1046" y="112766"/>
                  </a:lnTo>
                  <a:lnTo>
                    <a:pt x="7574" y="113838"/>
                  </a:lnTo>
                  <a:lnTo>
                    <a:pt x="47587" y="1142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SMARTInkShape-1858"/>
            <p:cNvSpPr/>
            <p:nvPr>
              <p:custDataLst>
                <p:tags r:id="rId85"/>
              </p:custDataLst>
            </p:nvPr>
          </p:nvSpPr>
          <p:spPr>
            <a:xfrm>
              <a:off x="5049572" y="3048118"/>
              <a:ext cx="255854" cy="161773"/>
            </a:xfrm>
            <a:custGeom>
              <a:avLst/>
              <a:gdLst/>
              <a:ahLst/>
              <a:cxnLst/>
              <a:rect l="0" t="0" r="0" b="0"/>
              <a:pathLst>
                <a:path w="255854" h="161773">
                  <a:moveTo>
                    <a:pt x="46303" y="152282"/>
                  </a:moveTo>
                  <a:lnTo>
                    <a:pt x="46303" y="152282"/>
                  </a:lnTo>
                  <a:lnTo>
                    <a:pt x="41247" y="152282"/>
                  </a:lnTo>
                  <a:lnTo>
                    <a:pt x="35942" y="155104"/>
                  </a:lnTo>
                  <a:lnTo>
                    <a:pt x="30056" y="158828"/>
                  </a:lnTo>
                  <a:lnTo>
                    <a:pt x="17655" y="161218"/>
                  </a:lnTo>
                  <a:lnTo>
                    <a:pt x="3960" y="161729"/>
                  </a:lnTo>
                  <a:lnTo>
                    <a:pt x="5612" y="161772"/>
                  </a:lnTo>
                  <a:lnTo>
                    <a:pt x="6475" y="160726"/>
                  </a:lnTo>
                  <a:lnTo>
                    <a:pt x="8183" y="152398"/>
                  </a:lnTo>
                  <a:lnTo>
                    <a:pt x="0" y="152292"/>
                  </a:lnTo>
                  <a:lnTo>
                    <a:pt x="4127" y="152285"/>
                  </a:lnTo>
                  <a:lnTo>
                    <a:pt x="5486" y="151226"/>
                  </a:lnTo>
                  <a:lnTo>
                    <a:pt x="6995" y="147226"/>
                  </a:lnTo>
                  <a:lnTo>
                    <a:pt x="8456" y="145736"/>
                  </a:lnTo>
                  <a:lnTo>
                    <a:pt x="38762" y="129616"/>
                  </a:lnTo>
                  <a:lnTo>
                    <a:pt x="58493" y="106585"/>
                  </a:lnTo>
                  <a:lnTo>
                    <a:pt x="105673" y="70689"/>
                  </a:lnTo>
                  <a:lnTo>
                    <a:pt x="139325" y="44741"/>
                  </a:lnTo>
                  <a:lnTo>
                    <a:pt x="157166" y="21488"/>
                  </a:lnTo>
                  <a:lnTo>
                    <a:pt x="160150" y="11207"/>
                  </a:lnTo>
                  <a:lnTo>
                    <a:pt x="161360" y="10607"/>
                  </a:lnTo>
                  <a:lnTo>
                    <a:pt x="168764" y="9565"/>
                  </a:lnTo>
                  <a:lnTo>
                    <a:pt x="169522" y="6655"/>
                  </a:lnTo>
                  <a:lnTo>
                    <a:pt x="169724" y="4397"/>
                  </a:lnTo>
                  <a:lnTo>
                    <a:pt x="168801" y="2892"/>
                  </a:lnTo>
                  <a:lnTo>
                    <a:pt x="167125" y="1889"/>
                  </a:lnTo>
                  <a:lnTo>
                    <a:pt x="160403" y="146"/>
                  </a:lnTo>
                  <a:lnTo>
                    <a:pt x="155929" y="0"/>
                  </a:lnTo>
                  <a:lnTo>
                    <a:pt x="154312" y="1019"/>
                  </a:lnTo>
                  <a:lnTo>
                    <a:pt x="153234" y="2756"/>
                  </a:lnTo>
                  <a:lnTo>
                    <a:pt x="152515" y="4973"/>
                  </a:lnTo>
                  <a:lnTo>
                    <a:pt x="143728" y="19184"/>
                  </a:lnTo>
                  <a:lnTo>
                    <a:pt x="140781" y="34840"/>
                  </a:lnTo>
                  <a:lnTo>
                    <a:pt x="134071" y="47513"/>
                  </a:lnTo>
                  <a:lnTo>
                    <a:pt x="132052" y="92754"/>
                  </a:lnTo>
                  <a:lnTo>
                    <a:pt x="132028" y="118279"/>
                  </a:lnTo>
                  <a:lnTo>
                    <a:pt x="133087" y="120088"/>
                  </a:lnTo>
                  <a:lnTo>
                    <a:pt x="134850" y="121294"/>
                  </a:lnTo>
                  <a:lnTo>
                    <a:pt x="140229" y="123230"/>
                  </a:lnTo>
                  <a:lnTo>
                    <a:pt x="154694" y="123665"/>
                  </a:lnTo>
                  <a:lnTo>
                    <a:pt x="160799" y="120866"/>
                  </a:lnTo>
                  <a:lnTo>
                    <a:pt x="167040" y="117152"/>
                  </a:lnTo>
                  <a:lnTo>
                    <a:pt x="176504" y="114004"/>
                  </a:lnTo>
                  <a:lnTo>
                    <a:pt x="217165" y="88371"/>
                  </a:lnTo>
                  <a:lnTo>
                    <a:pt x="223841" y="85777"/>
                  </a:lnTo>
                  <a:lnTo>
                    <a:pt x="230337" y="81097"/>
                  </a:lnTo>
                  <a:lnTo>
                    <a:pt x="233929" y="75488"/>
                  </a:lnTo>
                  <a:lnTo>
                    <a:pt x="236584" y="69468"/>
                  </a:lnTo>
                  <a:lnTo>
                    <a:pt x="244835" y="58879"/>
                  </a:lnTo>
                  <a:lnTo>
                    <a:pt x="246325" y="47546"/>
                  </a:lnTo>
                  <a:lnTo>
                    <a:pt x="241271" y="47518"/>
                  </a:lnTo>
                  <a:lnTo>
                    <a:pt x="239781" y="48573"/>
                  </a:lnTo>
                  <a:lnTo>
                    <a:pt x="238789" y="50334"/>
                  </a:lnTo>
                  <a:lnTo>
                    <a:pt x="237195" y="55709"/>
                  </a:lnTo>
                  <a:lnTo>
                    <a:pt x="230334" y="64375"/>
                  </a:lnTo>
                  <a:lnTo>
                    <a:pt x="228184" y="73201"/>
                  </a:lnTo>
                  <a:lnTo>
                    <a:pt x="227680" y="79388"/>
                  </a:lnTo>
                  <a:lnTo>
                    <a:pt x="224635" y="85665"/>
                  </a:lnTo>
                  <a:lnTo>
                    <a:pt x="220812" y="91983"/>
                  </a:lnTo>
                  <a:lnTo>
                    <a:pt x="218357" y="104662"/>
                  </a:lnTo>
                  <a:lnTo>
                    <a:pt x="217872" y="112301"/>
                  </a:lnTo>
                  <a:lnTo>
                    <a:pt x="227461" y="123773"/>
                  </a:lnTo>
                  <a:lnTo>
                    <a:pt x="231946" y="128322"/>
                  </a:lnTo>
                  <a:lnTo>
                    <a:pt x="237467" y="131050"/>
                  </a:lnTo>
                  <a:lnTo>
                    <a:pt x="240420" y="131777"/>
                  </a:lnTo>
                  <a:lnTo>
                    <a:pt x="243448" y="131204"/>
                  </a:lnTo>
                  <a:lnTo>
                    <a:pt x="255853" y="12370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62" name="SMARTInkShape-Group414"/>
          <p:cNvGrpSpPr/>
          <p:nvPr/>
        </p:nvGrpSpPr>
        <p:grpSpPr>
          <a:xfrm>
            <a:off x="6250281" y="2895948"/>
            <a:ext cx="2017385" cy="475736"/>
            <a:chOff x="6250281" y="2895948"/>
            <a:chExt cx="2017385" cy="475736"/>
          </a:xfrm>
        </p:grpSpPr>
        <p:sp>
          <p:nvSpPr>
            <p:cNvPr id="61" name="SMARTInkShape-1859"/>
            <p:cNvSpPr/>
            <p:nvPr>
              <p:custDataLst>
                <p:tags r:id="rId66"/>
              </p:custDataLst>
            </p:nvPr>
          </p:nvSpPr>
          <p:spPr>
            <a:xfrm>
              <a:off x="7058039" y="3057560"/>
              <a:ext cx="180962" cy="133160"/>
            </a:xfrm>
            <a:custGeom>
              <a:avLst/>
              <a:gdLst/>
              <a:ahLst/>
              <a:cxnLst/>
              <a:rect l="0" t="0" r="0" b="0"/>
              <a:pathLst>
                <a:path w="180962" h="133160">
                  <a:moveTo>
                    <a:pt x="19036" y="47590"/>
                  </a:moveTo>
                  <a:lnTo>
                    <a:pt x="19036" y="47590"/>
                  </a:lnTo>
                  <a:lnTo>
                    <a:pt x="19036" y="42534"/>
                  </a:lnTo>
                  <a:lnTo>
                    <a:pt x="20094" y="41044"/>
                  </a:lnTo>
                  <a:lnTo>
                    <a:pt x="21858" y="40051"/>
                  </a:lnTo>
                  <a:lnTo>
                    <a:pt x="24092" y="39389"/>
                  </a:lnTo>
                  <a:lnTo>
                    <a:pt x="36369" y="29980"/>
                  </a:lnTo>
                  <a:lnTo>
                    <a:pt x="46137" y="20465"/>
                  </a:lnTo>
                  <a:lnTo>
                    <a:pt x="52230" y="19445"/>
                  </a:lnTo>
                  <a:lnTo>
                    <a:pt x="53866" y="18243"/>
                  </a:lnTo>
                  <a:lnTo>
                    <a:pt x="54956" y="16384"/>
                  </a:lnTo>
                  <a:lnTo>
                    <a:pt x="55682" y="14086"/>
                  </a:lnTo>
                  <a:lnTo>
                    <a:pt x="57225" y="12554"/>
                  </a:lnTo>
                  <a:lnTo>
                    <a:pt x="66231" y="9610"/>
                  </a:lnTo>
                  <a:lnTo>
                    <a:pt x="66660" y="0"/>
                  </a:lnTo>
                  <a:lnTo>
                    <a:pt x="66661" y="5032"/>
                  </a:lnTo>
                  <a:lnTo>
                    <a:pt x="63839" y="10331"/>
                  </a:lnTo>
                  <a:lnTo>
                    <a:pt x="58461" y="17300"/>
                  </a:lnTo>
                  <a:lnTo>
                    <a:pt x="56340" y="32826"/>
                  </a:lnTo>
                  <a:lnTo>
                    <a:pt x="49609" y="43804"/>
                  </a:lnTo>
                  <a:lnTo>
                    <a:pt x="43913" y="50494"/>
                  </a:lnTo>
                  <a:lnTo>
                    <a:pt x="40676" y="59817"/>
                  </a:lnTo>
                  <a:lnTo>
                    <a:pt x="38179" y="69958"/>
                  </a:lnTo>
                  <a:lnTo>
                    <a:pt x="15741" y="106473"/>
                  </a:lnTo>
                  <a:lnTo>
                    <a:pt x="9458" y="110802"/>
                  </a:lnTo>
                  <a:lnTo>
                    <a:pt x="6300" y="111956"/>
                  </a:lnTo>
                  <a:lnTo>
                    <a:pt x="4196" y="113784"/>
                  </a:lnTo>
                  <a:lnTo>
                    <a:pt x="1857" y="118637"/>
                  </a:lnTo>
                  <a:lnTo>
                    <a:pt x="0" y="133159"/>
                  </a:lnTo>
                  <a:lnTo>
                    <a:pt x="5046" y="128212"/>
                  </a:lnTo>
                  <a:lnTo>
                    <a:pt x="10349" y="125756"/>
                  </a:lnTo>
                  <a:lnTo>
                    <a:pt x="13244" y="125101"/>
                  </a:lnTo>
                  <a:lnTo>
                    <a:pt x="22376" y="119122"/>
                  </a:lnTo>
                  <a:lnTo>
                    <a:pt x="51180" y="91636"/>
                  </a:lnTo>
                  <a:lnTo>
                    <a:pt x="54489" y="85510"/>
                  </a:lnTo>
                  <a:lnTo>
                    <a:pt x="55372" y="82395"/>
                  </a:lnTo>
                  <a:lnTo>
                    <a:pt x="57019" y="80318"/>
                  </a:lnTo>
                  <a:lnTo>
                    <a:pt x="65183" y="76712"/>
                  </a:lnTo>
                  <a:lnTo>
                    <a:pt x="66004" y="73586"/>
                  </a:lnTo>
                  <a:lnTo>
                    <a:pt x="66661" y="66641"/>
                  </a:lnTo>
                  <a:lnTo>
                    <a:pt x="66661" y="85288"/>
                  </a:lnTo>
                  <a:lnTo>
                    <a:pt x="83994" y="85680"/>
                  </a:lnTo>
                  <a:lnTo>
                    <a:pt x="92976" y="79142"/>
                  </a:lnTo>
                  <a:lnTo>
                    <a:pt x="101857" y="75988"/>
                  </a:lnTo>
                  <a:lnTo>
                    <a:pt x="111192" y="69880"/>
                  </a:lnTo>
                  <a:lnTo>
                    <a:pt x="120660" y="66542"/>
                  </a:lnTo>
                  <a:lnTo>
                    <a:pt x="130168" y="60378"/>
                  </a:lnTo>
                  <a:lnTo>
                    <a:pt x="139688" y="57024"/>
                  </a:lnTo>
                  <a:lnTo>
                    <a:pt x="171400" y="28575"/>
                  </a:lnTo>
                  <a:lnTo>
                    <a:pt x="163232" y="28544"/>
                  </a:lnTo>
                  <a:lnTo>
                    <a:pt x="162791" y="29601"/>
                  </a:lnTo>
                  <a:lnTo>
                    <a:pt x="162302" y="33598"/>
                  </a:lnTo>
                  <a:lnTo>
                    <a:pt x="161113" y="35087"/>
                  </a:lnTo>
                  <a:lnTo>
                    <a:pt x="148688" y="42729"/>
                  </a:lnTo>
                  <a:lnTo>
                    <a:pt x="145450" y="48252"/>
                  </a:lnTo>
                  <a:lnTo>
                    <a:pt x="142953" y="54234"/>
                  </a:lnTo>
                  <a:lnTo>
                    <a:pt x="126453" y="76182"/>
                  </a:lnTo>
                  <a:lnTo>
                    <a:pt x="123926" y="82523"/>
                  </a:lnTo>
                  <a:lnTo>
                    <a:pt x="117614" y="92042"/>
                  </a:lnTo>
                  <a:lnTo>
                    <a:pt x="115272" y="101566"/>
                  </a:lnTo>
                  <a:lnTo>
                    <a:pt x="114724" y="107916"/>
                  </a:lnTo>
                  <a:lnTo>
                    <a:pt x="115636" y="110032"/>
                  </a:lnTo>
                  <a:lnTo>
                    <a:pt x="117303" y="111443"/>
                  </a:lnTo>
                  <a:lnTo>
                    <a:pt x="121978" y="113010"/>
                  </a:lnTo>
                  <a:lnTo>
                    <a:pt x="155577" y="114250"/>
                  </a:lnTo>
                  <a:lnTo>
                    <a:pt x="180961" y="1047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SMARTInkShape-1860"/>
            <p:cNvSpPr/>
            <p:nvPr>
              <p:custDataLst>
                <p:tags r:id="rId67"/>
              </p:custDataLst>
            </p:nvPr>
          </p:nvSpPr>
          <p:spPr>
            <a:xfrm>
              <a:off x="8086725" y="3076577"/>
              <a:ext cx="180941" cy="161924"/>
            </a:xfrm>
            <a:custGeom>
              <a:avLst/>
              <a:gdLst/>
              <a:ahLst/>
              <a:cxnLst/>
              <a:rect l="0" t="0" r="0" b="0"/>
              <a:pathLst>
                <a:path w="180941" h="161924">
                  <a:moveTo>
                    <a:pt x="0" y="95248"/>
                  </a:moveTo>
                  <a:lnTo>
                    <a:pt x="0" y="95248"/>
                  </a:lnTo>
                  <a:lnTo>
                    <a:pt x="0" y="90192"/>
                  </a:lnTo>
                  <a:lnTo>
                    <a:pt x="1058" y="88702"/>
                  </a:lnTo>
                  <a:lnTo>
                    <a:pt x="2822" y="87709"/>
                  </a:lnTo>
                  <a:lnTo>
                    <a:pt x="5056" y="87047"/>
                  </a:lnTo>
                  <a:lnTo>
                    <a:pt x="6547" y="85547"/>
                  </a:lnTo>
                  <a:lnTo>
                    <a:pt x="9524" y="76202"/>
                  </a:lnTo>
                  <a:lnTo>
                    <a:pt x="391" y="76198"/>
                  </a:lnTo>
                  <a:lnTo>
                    <a:pt x="14199" y="76198"/>
                  </a:lnTo>
                  <a:lnTo>
                    <a:pt x="15817" y="77256"/>
                  </a:lnTo>
                  <a:lnTo>
                    <a:pt x="16894" y="79020"/>
                  </a:lnTo>
                  <a:lnTo>
                    <a:pt x="17613" y="81254"/>
                  </a:lnTo>
                  <a:lnTo>
                    <a:pt x="20209" y="82744"/>
                  </a:lnTo>
                  <a:lnTo>
                    <a:pt x="43855" y="85462"/>
                  </a:lnTo>
                  <a:lnTo>
                    <a:pt x="50536" y="85607"/>
                  </a:lnTo>
                  <a:lnTo>
                    <a:pt x="57032" y="82849"/>
                  </a:lnTo>
                  <a:lnTo>
                    <a:pt x="60247" y="80632"/>
                  </a:lnTo>
                  <a:lnTo>
                    <a:pt x="74883" y="77512"/>
                  </a:lnTo>
                  <a:lnTo>
                    <a:pt x="91187" y="75399"/>
                  </a:lnTo>
                  <a:lnTo>
                    <a:pt x="104601" y="68710"/>
                  </a:lnTo>
                  <a:lnTo>
                    <a:pt x="107834" y="68031"/>
                  </a:lnTo>
                  <a:lnTo>
                    <a:pt x="129109" y="57052"/>
                  </a:lnTo>
                  <a:lnTo>
                    <a:pt x="130523" y="54967"/>
                  </a:lnTo>
                  <a:lnTo>
                    <a:pt x="131466" y="52519"/>
                  </a:lnTo>
                  <a:lnTo>
                    <a:pt x="133152" y="50887"/>
                  </a:lnTo>
                  <a:lnTo>
                    <a:pt x="143463" y="45446"/>
                  </a:lnTo>
                  <a:lnTo>
                    <a:pt x="146442" y="42996"/>
                  </a:lnTo>
                  <a:lnTo>
                    <a:pt x="149753" y="37452"/>
                  </a:lnTo>
                  <a:lnTo>
                    <a:pt x="152281" y="31461"/>
                  </a:lnTo>
                  <a:lnTo>
                    <a:pt x="168180" y="11808"/>
                  </a:lnTo>
                  <a:lnTo>
                    <a:pt x="171020" y="1762"/>
                  </a:lnTo>
                  <a:lnTo>
                    <a:pt x="172222" y="1174"/>
                  </a:lnTo>
                  <a:lnTo>
                    <a:pt x="180940" y="2"/>
                  </a:lnTo>
                  <a:lnTo>
                    <a:pt x="175908" y="0"/>
                  </a:lnTo>
                  <a:lnTo>
                    <a:pt x="174422" y="1057"/>
                  </a:lnTo>
                  <a:lnTo>
                    <a:pt x="173431" y="2821"/>
                  </a:lnTo>
                  <a:lnTo>
                    <a:pt x="172771" y="5054"/>
                  </a:lnTo>
                  <a:lnTo>
                    <a:pt x="166785" y="13255"/>
                  </a:lnTo>
                  <a:lnTo>
                    <a:pt x="161262" y="16474"/>
                  </a:lnTo>
                  <a:lnTo>
                    <a:pt x="155281" y="18962"/>
                  </a:lnTo>
                  <a:lnTo>
                    <a:pt x="149094" y="23596"/>
                  </a:lnTo>
                  <a:lnTo>
                    <a:pt x="125934" y="53171"/>
                  </a:lnTo>
                  <a:lnTo>
                    <a:pt x="110927" y="64319"/>
                  </a:lnTo>
                  <a:lnTo>
                    <a:pt x="70931" y="111043"/>
                  </a:lnTo>
                  <a:lnTo>
                    <a:pt x="64693" y="123807"/>
                  </a:lnTo>
                  <a:lnTo>
                    <a:pt x="60503" y="130166"/>
                  </a:lnTo>
                  <a:lnTo>
                    <a:pt x="58143" y="139696"/>
                  </a:lnTo>
                  <a:lnTo>
                    <a:pt x="57281" y="150517"/>
                  </a:lnTo>
                  <a:lnTo>
                    <a:pt x="58296" y="151143"/>
                  </a:lnTo>
                  <a:lnTo>
                    <a:pt x="62245" y="151840"/>
                  </a:lnTo>
                  <a:lnTo>
                    <a:pt x="63722" y="153085"/>
                  </a:lnTo>
                  <a:lnTo>
                    <a:pt x="66675" y="16192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1861"/>
            <p:cNvSpPr/>
            <p:nvPr>
              <p:custDataLst>
                <p:tags r:id="rId68"/>
              </p:custDataLst>
            </p:nvPr>
          </p:nvSpPr>
          <p:spPr>
            <a:xfrm>
              <a:off x="8077204" y="3048004"/>
              <a:ext cx="76196" cy="142872"/>
            </a:xfrm>
            <a:custGeom>
              <a:avLst/>
              <a:gdLst/>
              <a:ahLst/>
              <a:cxnLst/>
              <a:rect l="0" t="0" r="0" b="0"/>
              <a:pathLst>
                <a:path w="76196" h="142872">
                  <a:moveTo>
                    <a:pt x="66671" y="19046"/>
                  </a:moveTo>
                  <a:lnTo>
                    <a:pt x="66671" y="19046"/>
                  </a:lnTo>
                  <a:lnTo>
                    <a:pt x="71727" y="19046"/>
                  </a:lnTo>
                  <a:lnTo>
                    <a:pt x="73218" y="17988"/>
                  </a:lnTo>
                  <a:lnTo>
                    <a:pt x="74211" y="16224"/>
                  </a:lnTo>
                  <a:lnTo>
                    <a:pt x="75935" y="9345"/>
                  </a:lnTo>
                  <a:lnTo>
                    <a:pt x="76195" y="33"/>
                  </a:lnTo>
                  <a:lnTo>
                    <a:pt x="67995" y="0"/>
                  </a:lnTo>
                  <a:lnTo>
                    <a:pt x="67553" y="1057"/>
                  </a:lnTo>
                  <a:lnTo>
                    <a:pt x="67062" y="5054"/>
                  </a:lnTo>
                  <a:lnTo>
                    <a:pt x="64023" y="10358"/>
                  </a:lnTo>
                  <a:lnTo>
                    <a:pt x="60202" y="16243"/>
                  </a:lnTo>
                  <a:lnTo>
                    <a:pt x="56993" y="25506"/>
                  </a:lnTo>
                  <a:lnTo>
                    <a:pt x="50868" y="34954"/>
                  </a:lnTo>
                  <a:lnTo>
                    <a:pt x="40301" y="60520"/>
                  </a:lnTo>
                  <a:lnTo>
                    <a:pt x="23195" y="88831"/>
                  </a:lnTo>
                  <a:lnTo>
                    <a:pt x="19217" y="100636"/>
                  </a:lnTo>
                  <a:lnTo>
                    <a:pt x="2643" y="123765"/>
                  </a:lnTo>
                  <a:lnTo>
                    <a:pt x="0" y="142822"/>
                  </a:lnTo>
                  <a:lnTo>
                    <a:pt x="9521" y="14287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48" name="SMARTInkShape-1862"/>
            <p:cNvSpPr/>
            <p:nvPr>
              <p:custDataLst>
                <p:tags r:id="rId69"/>
              </p:custDataLst>
            </p:nvPr>
          </p:nvSpPr>
          <p:spPr>
            <a:xfrm>
              <a:off x="7879067" y="3038513"/>
              <a:ext cx="160019" cy="133274"/>
            </a:xfrm>
            <a:custGeom>
              <a:avLst/>
              <a:gdLst/>
              <a:ahLst/>
              <a:cxnLst/>
              <a:rect l="0" t="0" r="0" b="0"/>
              <a:pathLst>
                <a:path w="160019" h="133274">
                  <a:moveTo>
                    <a:pt x="55258" y="85687"/>
                  </a:moveTo>
                  <a:lnTo>
                    <a:pt x="55258" y="85687"/>
                  </a:lnTo>
                  <a:lnTo>
                    <a:pt x="55258" y="80631"/>
                  </a:lnTo>
                  <a:lnTo>
                    <a:pt x="56316" y="79141"/>
                  </a:lnTo>
                  <a:lnTo>
                    <a:pt x="58080" y="78148"/>
                  </a:lnTo>
                  <a:lnTo>
                    <a:pt x="60314" y="77486"/>
                  </a:lnTo>
                  <a:lnTo>
                    <a:pt x="61805" y="75986"/>
                  </a:lnTo>
                  <a:lnTo>
                    <a:pt x="64783" y="66637"/>
                  </a:lnTo>
                  <a:lnTo>
                    <a:pt x="96688" y="66637"/>
                  </a:lnTo>
                  <a:lnTo>
                    <a:pt x="102951" y="63815"/>
                  </a:lnTo>
                  <a:lnTo>
                    <a:pt x="110540" y="58436"/>
                  </a:lnTo>
                  <a:lnTo>
                    <a:pt x="119644" y="56315"/>
                  </a:lnTo>
                  <a:lnTo>
                    <a:pt x="125501" y="52172"/>
                  </a:lnTo>
                  <a:lnTo>
                    <a:pt x="128811" y="46803"/>
                  </a:lnTo>
                  <a:lnTo>
                    <a:pt x="129694" y="43889"/>
                  </a:lnTo>
                  <a:lnTo>
                    <a:pt x="131341" y="41946"/>
                  </a:lnTo>
                  <a:lnTo>
                    <a:pt x="135992" y="39788"/>
                  </a:lnTo>
                  <a:lnTo>
                    <a:pt x="137655" y="38155"/>
                  </a:lnTo>
                  <a:lnTo>
                    <a:pt x="139505" y="33517"/>
                  </a:lnTo>
                  <a:lnTo>
                    <a:pt x="140971" y="10966"/>
                  </a:lnTo>
                  <a:lnTo>
                    <a:pt x="135924" y="4868"/>
                  </a:lnTo>
                  <a:lnTo>
                    <a:pt x="130620" y="2143"/>
                  </a:lnTo>
                  <a:lnTo>
                    <a:pt x="117385" y="90"/>
                  </a:lnTo>
                  <a:lnTo>
                    <a:pt x="108826" y="0"/>
                  </a:lnTo>
                  <a:lnTo>
                    <a:pt x="102702" y="2801"/>
                  </a:lnTo>
                  <a:lnTo>
                    <a:pt x="99587" y="5030"/>
                  </a:lnTo>
                  <a:lnTo>
                    <a:pt x="76278" y="11722"/>
                  </a:lnTo>
                  <a:lnTo>
                    <a:pt x="30763" y="53080"/>
                  </a:lnTo>
                  <a:lnTo>
                    <a:pt x="17337" y="69290"/>
                  </a:lnTo>
                  <a:lnTo>
                    <a:pt x="946" y="94608"/>
                  </a:lnTo>
                  <a:lnTo>
                    <a:pt x="0" y="97985"/>
                  </a:lnTo>
                  <a:lnTo>
                    <a:pt x="428" y="101294"/>
                  </a:lnTo>
                  <a:lnTo>
                    <a:pt x="3725" y="107793"/>
                  </a:lnTo>
                  <a:lnTo>
                    <a:pt x="6086" y="109949"/>
                  </a:lnTo>
                  <a:lnTo>
                    <a:pt x="26778" y="121548"/>
                  </a:lnTo>
                  <a:lnTo>
                    <a:pt x="53970" y="123656"/>
                  </a:lnTo>
                  <a:lnTo>
                    <a:pt x="76797" y="122703"/>
                  </a:lnTo>
                  <a:lnTo>
                    <a:pt x="95418" y="116243"/>
                  </a:lnTo>
                  <a:lnTo>
                    <a:pt x="105915" y="114084"/>
                  </a:lnTo>
                  <a:lnTo>
                    <a:pt x="117775" y="106918"/>
                  </a:lnTo>
                  <a:lnTo>
                    <a:pt x="127992" y="99151"/>
                  </a:lnTo>
                  <a:lnTo>
                    <a:pt x="140925" y="93168"/>
                  </a:lnTo>
                  <a:lnTo>
                    <a:pt x="147307" y="89012"/>
                  </a:lnTo>
                  <a:lnTo>
                    <a:pt x="153671" y="87164"/>
                  </a:lnTo>
                  <a:lnTo>
                    <a:pt x="155792" y="85614"/>
                  </a:lnTo>
                  <a:lnTo>
                    <a:pt x="157206" y="83521"/>
                  </a:lnTo>
                  <a:lnTo>
                    <a:pt x="159195" y="75520"/>
                  </a:lnTo>
                  <a:lnTo>
                    <a:pt x="160018" y="66791"/>
                  </a:lnTo>
                  <a:lnTo>
                    <a:pt x="154972" y="66683"/>
                  </a:lnTo>
                  <a:lnTo>
                    <a:pt x="153485" y="67725"/>
                  </a:lnTo>
                  <a:lnTo>
                    <a:pt x="152492" y="69479"/>
                  </a:lnTo>
                  <a:lnTo>
                    <a:pt x="151831" y="71707"/>
                  </a:lnTo>
                  <a:lnTo>
                    <a:pt x="150332" y="73192"/>
                  </a:lnTo>
                  <a:lnTo>
                    <a:pt x="140320" y="78398"/>
                  </a:lnTo>
                  <a:lnTo>
                    <a:pt x="118719" y="98518"/>
                  </a:lnTo>
                  <a:lnTo>
                    <a:pt x="115213" y="104795"/>
                  </a:lnTo>
                  <a:lnTo>
                    <a:pt x="112596" y="111113"/>
                  </a:lnTo>
                  <a:lnTo>
                    <a:pt x="104371" y="121909"/>
                  </a:lnTo>
                  <a:lnTo>
                    <a:pt x="103014" y="131823"/>
                  </a:lnTo>
                  <a:lnTo>
                    <a:pt x="104029" y="132319"/>
                  </a:lnTo>
                  <a:lnTo>
                    <a:pt x="125277" y="133273"/>
                  </a:lnTo>
                  <a:lnTo>
                    <a:pt x="150508" y="1237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49" name="SMARTInkShape-1863"/>
            <p:cNvSpPr/>
            <p:nvPr>
              <p:custDataLst>
                <p:tags r:id="rId70"/>
              </p:custDataLst>
            </p:nvPr>
          </p:nvSpPr>
          <p:spPr>
            <a:xfrm>
              <a:off x="7763436" y="2990861"/>
              <a:ext cx="199033" cy="190452"/>
            </a:xfrm>
            <a:custGeom>
              <a:avLst/>
              <a:gdLst/>
              <a:ahLst/>
              <a:cxnLst/>
              <a:rect l="0" t="0" r="0" b="0"/>
              <a:pathLst>
                <a:path w="199033" h="190452">
                  <a:moveTo>
                    <a:pt x="85164" y="85714"/>
                  </a:moveTo>
                  <a:lnTo>
                    <a:pt x="85164" y="85714"/>
                  </a:lnTo>
                  <a:lnTo>
                    <a:pt x="90220" y="80658"/>
                  </a:lnTo>
                  <a:lnTo>
                    <a:pt x="92704" y="75353"/>
                  </a:lnTo>
                  <a:lnTo>
                    <a:pt x="93365" y="72457"/>
                  </a:lnTo>
                  <a:lnTo>
                    <a:pt x="94865" y="70526"/>
                  </a:lnTo>
                  <a:lnTo>
                    <a:pt x="99354" y="68380"/>
                  </a:lnTo>
                  <a:lnTo>
                    <a:pt x="100973" y="66750"/>
                  </a:lnTo>
                  <a:lnTo>
                    <a:pt x="103787" y="58614"/>
                  </a:lnTo>
                  <a:lnTo>
                    <a:pt x="104214" y="47615"/>
                  </a:lnTo>
                  <a:lnTo>
                    <a:pt x="112415" y="47614"/>
                  </a:lnTo>
                  <a:lnTo>
                    <a:pt x="121082" y="41068"/>
                  </a:lnTo>
                  <a:lnTo>
                    <a:pt x="129908" y="38972"/>
                  </a:lnTo>
                  <a:lnTo>
                    <a:pt x="149748" y="37108"/>
                  </a:lnTo>
                  <a:lnTo>
                    <a:pt x="178141" y="28960"/>
                  </a:lnTo>
                  <a:lnTo>
                    <a:pt x="199032" y="9942"/>
                  </a:lnTo>
                  <a:lnTo>
                    <a:pt x="191226" y="1351"/>
                  </a:lnTo>
                  <a:lnTo>
                    <a:pt x="185264" y="393"/>
                  </a:lnTo>
                  <a:lnTo>
                    <a:pt x="158149" y="0"/>
                  </a:lnTo>
                  <a:lnTo>
                    <a:pt x="151821" y="2816"/>
                  </a:lnTo>
                  <a:lnTo>
                    <a:pt x="110191" y="25499"/>
                  </a:lnTo>
                  <a:lnTo>
                    <a:pt x="73490" y="45507"/>
                  </a:lnTo>
                  <a:lnTo>
                    <a:pt x="54596" y="64680"/>
                  </a:lnTo>
                  <a:lnTo>
                    <a:pt x="44062" y="73190"/>
                  </a:lnTo>
                  <a:lnTo>
                    <a:pt x="12226" y="119472"/>
                  </a:lnTo>
                  <a:lnTo>
                    <a:pt x="5828" y="126470"/>
                  </a:lnTo>
                  <a:lnTo>
                    <a:pt x="2278" y="135931"/>
                  </a:lnTo>
                  <a:lnTo>
                    <a:pt x="0" y="154195"/>
                  </a:lnTo>
                  <a:lnTo>
                    <a:pt x="2511" y="161305"/>
                  </a:lnTo>
                  <a:lnTo>
                    <a:pt x="13644" y="175902"/>
                  </a:lnTo>
                  <a:lnTo>
                    <a:pt x="19158" y="178715"/>
                  </a:lnTo>
                  <a:lnTo>
                    <a:pt x="22110" y="179464"/>
                  </a:lnTo>
                  <a:lnTo>
                    <a:pt x="37598" y="188306"/>
                  </a:lnTo>
                  <a:lnTo>
                    <a:pt x="60157" y="190451"/>
                  </a:lnTo>
                  <a:lnTo>
                    <a:pt x="62143" y="189405"/>
                  </a:lnTo>
                  <a:lnTo>
                    <a:pt x="63467" y="187650"/>
                  </a:lnTo>
                  <a:lnTo>
                    <a:pt x="64350" y="185421"/>
                  </a:lnTo>
                  <a:lnTo>
                    <a:pt x="65997" y="183936"/>
                  </a:lnTo>
                  <a:lnTo>
                    <a:pt x="70648" y="182285"/>
                  </a:lnTo>
                  <a:lnTo>
                    <a:pt x="72311" y="180786"/>
                  </a:lnTo>
                  <a:lnTo>
                    <a:pt x="75201" y="172879"/>
                  </a:lnTo>
                  <a:lnTo>
                    <a:pt x="75635" y="148784"/>
                  </a:lnTo>
                  <a:lnTo>
                    <a:pt x="74579" y="146810"/>
                  </a:lnTo>
                  <a:lnTo>
                    <a:pt x="72815" y="145495"/>
                  </a:lnTo>
                  <a:lnTo>
                    <a:pt x="67438" y="143383"/>
                  </a:lnTo>
                  <a:lnTo>
                    <a:pt x="58771" y="136421"/>
                  </a:lnTo>
                  <a:lnTo>
                    <a:pt x="48815" y="133745"/>
                  </a:lnTo>
                  <a:lnTo>
                    <a:pt x="32921" y="133350"/>
                  </a:lnTo>
                  <a:lnTo>
                    <a:pt x="31284" y="134404"/>
                  </a:lnTo>
                  <a:lnTo>
                    <a:pt x="30194" y="136166"/>
                  </a:lnTo>
                  <a:lnTo>
                    <a:pt x="28301" y="143041"/>
                  </a:lnTo>
                  <a:lnTo>
                    <a:pt x="28052" y="150949"/>
                  </a:lnTo>
                  <a:lnTo>
                    <a:pt x="29098" y="151429"/>
                  </a:lnTo>
                  <a:lnTo>
                    <a:pt x="33082" y="151963"/>
                  </a:lnTo>
                  <a:lnTo>
                    <a:pt x="38380" y="155022"/>
                  </a:lnTo>
                  <a:lnTo>
                    <a:pt x="56669" y="166567"/>
                  </a:lnTo>
                  <a:lnTo>
                    <a:pt x="60876" y="167132"/>
                  </a:lnTo>
                  <a:lnTo>
                    <a:pt x="75639" y="1619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51" name="SMARTInkShape-1864"/>
            <p:cNvSpPr/>
            <p:nvPr>
              <p:custDataLst>
                <p:tags r:id="rId71"/>
              </p:custDataLst>
            </p:nvPr>
          </p:nvSpPr>
          <p:spPr>
            <a:xfrm>
              <a:off x="7620004" y="3076705"/>
              <a:ext cx="95235" cy="100529"/>
            </a:xfrm>
            <a:custGeom>
              <a:avLst/>
              <a:gdLst/>
              <a:ahLst/>
              <a:cxnLst/>
              <a:rect l="0" t="0" r="0" b="0"/>
              <a:pathLst>
                <a:path w="95235" h="100529">
                  <a:moveTo>
                    <a:pt x="28571" y="66545"/>
                  </a:moveTo>
                  <a:lnTo>
                    <a:pt x="28571" y="66545"/>
                  </a:lnTo>
                  <a:lnTo>
                    <a:pt x="28571" y="74746"/>
                  </a:lnTo>
                  <a:lnTo>
                    <a:pt x="27513" y="75187"/>
                  </a:lnTo>
                  <a:lnTo>
                    <a:pt x="4591" y="76069"/>
                  </a:lnTo>
                  <a:lnTo>
                    <a:pt x="3059" y="77128"/>
                  </a:lnTo>
                  <a:lnTo>
                    <a:pt x="2039" y="78892"/>
                  </a:lnTo>
                  <a:lnTo>
                    <a:pt x="115" y="85203"/>
                  </a:lnTo>
                  <a:lnTo>
                    <a:pt x="0" y="94718"/>
                  </a:lnTo>
                  <a:lnTo>
                    <a:pt x="5053" y="100057"/>
                  </a:lnTo>
                  <a:lnTo>
                    <a:pt x="6543" y="100528"/>
                  </a:lnTo>
                  <a:lnTo>
                    <a:pt x="7536" y="99784"/>
                  </a:lnTo>
                  <a:lnTo>
                    <a:pt x="8197" y="98229"/>
                  </a:lnTo>
                  <a:lnTo>
                    <a:pt x="9697" y="97193"/>
                  </a:lnTo>
                  <a:lnTo>
                    <a:pt x="16864" y="95734"/>
                  </a:lnTo>
                  <a:lnTo>
                    <a:pt x="31877" y="95201"/>
                  </a:lnTo>
                  <a:lnTo>
                    <a:pt x="38154" y="92334"/>
                  </a:lnTo>
                  <a:lnTo>
                    <a:pt x="44472" y="88590"/>
                  </a:lnTo>
                  <a:lnTo>
                    <a:pt x="53978" y="85424"/>
                  </a:lnTo>
                  <a:lnTo>
                    <a:pt x="76196" y="69171"/>
                  </a:lnTo>
                  <a:lnTo>
                    <a:pt x="79371" y="68296"/>
                  </a:lnTo>
                  <a:lnTo>
                    <a:pt x="81488" y="66654"/>
                  </a:lnTo>
                  <a:lnTo>
                    <a:pt x="91894" y="50401"/>
                  </a:lnTo>
                  <a:lnTo>
                    <a:pt x="94253" y="41065"/>
                  </a:lnTo>
                  <a:lnTo>
                    <a:pt x="95234" y="15352"/>
                  </a:lnTo>
                  <a:lnTo>
                    <a:pt x="94180" y="13366"/>
                  </a:lnTo>
                  <a:lnTo>
                    <a:pt x="92419" y="12042"/>
                  </a:lnTo>
                  <a:lnTo>
                    <a:pt x="90187" y="11160"/>
                  </a:lnTo>
                  <a:lnTo>
                    <a:pt x="88698" y="9513"/>
                  </a:lnTo>
                  <a:lnTo>
                    <a:pt x="87044" y="4861"/>
                  </a:lnTo>
                  <a:lnTo>
                    <a:pt x="85545" y="3198"/>
                  </a:lnTo>
                  <a:lnTo>
                    <a:pt x="81056" y="1349"/>
                  </a:lnTo>
                  <a:lnTo>
                    <a:pt x="63365" y="0"/>
                  </a:lnTo>
                  <a:lnTo>
                    <a:pt x="57088" y="2750"/>
                  </a:lnTo>
                  <a:lnTo>
                    <a:pt x="34528" y="22537"/>
                  </a:lnTo>
                  <a:lnTo>
                    <a:pt x="31218" y="28641"/>
                  </a:lnTo>
                  <a:lnTo>
                    <a:pt x="28726" y="45625"/>
                  </a:lnTo>
                  <a:lnTo>
                    <a:pt x="28617" y="51997"/>
                  </a:lnTo>
                  <a:lnTo>
                    <a:pt x="29660" y="53672"/>
                  </a:lnTo>
                  <a:lnTo>
                    <a:pt x="31413" y="54788"/>
                  </a:lnTo>
                  <a:lnTo>
                    <a:pt x="38939" y="56359"/>
                  </a:lnTo>
                  <a:lnTo>
                    <a:pt x="66671" y="5702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53" name="SMARTInkShape-1865"/>
            <p:cNvSpPr/>
            <p:nvPr>
              <p:custDataLst>
                <p:tags r:id="rId72"/>
              </p:custDataLst>
            </p:nvPr>
          </p:nvSpPr>
          <p:spPr>
            <a:xfrm>
              <a:off x="6910034" y="3057536"/>
              <a:ext cx="118985" cy="133340"/>
            </a:xfrm>
            <a:custGeom>
              <a:avLst/>
              <a:gdLst/>
              <a:ahLst/>
              <a:cxnLst/>
              <a:rect l="0" t="0" r="0" b="0"/>
              <a:pathLst>
                <a:path w="118985" h="133340">
                  <a:moveTo>
                    <a:pt x="14641" y="57139"/>
                  </a:moveTo>
                  <a:lnTo>
                    <a:pt x="14641" y="57139"/>
                  </a:lnTo>
                  <a:lnTo>
                    <a:pt x="23773" y="57139"/>
                  </a:lnTo>
                  <a:lnTo>
                    <a:pt x="24166" y="47617"/>
                  </a:lnTo>
                  <a:lnTo>
                    <a:pt x="24166" y="65224"/>
                  </a:lnTo>
                  <a:lnTo>
                    <a:pt x="25224" y="65704"/>
                  </a:lnTo>
                  <a:lnTo>
                    <a:pt x="65845" y="66664"/>
                  </a:lnTo>
                  <a:lnTo>
                    <a:pt x="71970" y="63842"/>
                  </a:lnTo>
                  <a:lnTo>
                    <a:pt x="87690" y="51476"/>
                  </a:lnTo>
                  <a:lnTo>
                    <a:pt x="94027" y="49330"/>
                  </a:lnTo>
                  <a:lnTo>
                    <a:pt x="96140" y="47700"/>
                  </a:lnTo>
                  <a:lnTo>
                    <a:pt x="106542" y="31468"/>
                  </a:lnTo>
                  <a:lnTo>
                    <a:pt x="108403" y="25269"/>
                  </a:lnTo>
                  <a:lnTo>
                    <a:pt x="109957" y="23192"/>
                  </a:lnTo>
                  <a:lnTo>
                    <a:pt x="112051" y="21807"/>
                  </a:lnTo>
                  <a:lnTo>
                    <a:pt x="114505" y="20885"/>
                  </a:lnTo>
                  <a:lnTo>
                    <a:pt x="116143" y="19211"/>
                  </a:lnTo>
                  <a:lnTo>
                    <a:pt x="118984" y="11000"/>
                  </a:lnTo>
                  <a:lnTo>
                    <a:pt x="111177" y="1444"/>
                  </a:lnTo>
                  <a:lnTo>
                    <a:pt x="107640" y="635"/>
                  </a:lnTo>
                  <a:lnTo>
                    <a:pt x="86303" y="0"/>
                  </a:lnTo>
                  <a:lnTo>
                    <a:pt x="80711" y="2816"/>
                  </a:lnTo>
                  <a:lnTo>
                    <a:pt x="74697" y="6537"/>
                  </a:lnTo>
                  <a:lnTo>
                    <a:pt x="65361" y="9691"/>
                  </a:lnTo>
                  <a:lnTo>
                    <a:pt x="17816" y="53972"/>
                  </a:lnTo>
                  <a:lnTo>
                    <a:pt x="617" y="71164"/>
                  </a:lnTo>
                  <a:lnTo>
                    <a:pt x="0" y="72839"/>
                  </a:lnTo>
                  <a:lnTo>
                    <a:pt x="647" y="73956"/>
                  </a:lnTo>
                  <a:lnTo>
                    <a:pt x="4233" y="75748"/>
                  </a:lnTo>
                  <a:lnTo>
                    <a:pt x="46403" y="76188"/>
                  </a:lnTo>
                  <a:lnTo>
                    <a:pt x="52746" y="73366"/>
                  </a:lnTo>
                  <a:lnTo>
                    <a:pt x="59093" y="69643"/>
                  </a:lnTo>
                  <a:lnTo>
                    <a:pt x="71792" y="67253"/>
                  </a:lnTo>
                  <a:lnTo>
                    <a:pt x="74966" y="67056"/>
                  </a:lnTo>
                  <a:lnTo>
                    <a:pt x="81316" y="64017"/>
                  </a:lnTo>
                  <a:lnTo>
                    <a:pt x="100355" y="47625"/>
                  </a:lnTo>
                  <a:lnTo>
                    <a:pt x="95306" y="47618"/>
                  </a:lnTo>
                  <a:lnTo>
                    <a:pt x="93818" y="48675"/>
                  </a:lnTo>
                  <a:lnTo>
                    <a:pt x="92825" y="50438"/>
                  </a:lnTo>
                  <a:lnTo>
                    <a:pt x="91232" y="55816"/>
                  </a:lnTo>
                  <a:lnTo>
                    <a:pt x="84372" y="64482"/>
                  </a:lnTo>
                  <a:lnTo>
                    <a:pt x="81163" y="73308"/>
                  </a:lnTo>
                  <a:lnTo>
                    <a:pt x="75038" y="82626"/>
                  </a:lnTo>
                  <a:lnTo>
                    <a:pt x="71696" y="92090"/>
                  </a:lnTo>
                  <a:lnTo>
                    <a:pt x="65530" y="101597"/>
                  </a:lnTo>
                  <a:lnTo>
                    <a:pt x="63717" y="107943"/>
                  </a:lnTo>
                  <a:lnTo>
                    <a:pt x="64291" y="111116"/>
                  </a:lnTo>
                  <a:lnTo>
                    <a:pt x="69996" y="123815"/>
                  </a:lnTo>
                  <a:lnTo>
                    <a:pt x="71791" y="1333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54" name="SMARTInkShape-1866"/>
            <p:cNvSpPr/>
            <p:nvPr>
              <p:custDataLst>
                <p:tags r:id="rId73"/>
              </p:custDataLst>
            </p:nvPr>
          </p:nvSpPr>
          <p:spPr>
            <a:xfrm>
              <a:off x="6690611" y="3048014"/>
              <a:ext cx="176873" cy="161516"/>
            </a:xfrm>
            <a:custGeom>
              <a:avLst/>
              <a:gdLst/>
              <a:ahLst/>
              <a:cxnLst/>
              <a:rect l="0" t="0" r="0" b="0"/>
              <a:pathLst>
                <a:path w="176873" h="161516">
                  <a:moveTo>
                    <a:pt x="43564" y="133336"/>
                  </a:moveTo>
                  <a:lnTo>
                    <a:pt x="43564" y="133336"/>
                  </a:lnTo>
                  <a:lnTo>
                    <a:pt x="24747" y="142745"/>
                  </a:lnTo>
                  <a:lnTo>
                    <a:pt x="15387" y="151990"/>
                  </a:lnTo>
                  <a:lnTo>
                    <a:pt x="10051" y="152269"/>
                  </a:lnTo>
                  <a:lnTo>
                    <a:pt x="8521" y="153366"/>
                  </a:lnTo>
                  <a:lnTo>
                    <a:pt x="7502" y="155156"/>
                  </a:lnTo>
                  <a:lnTo>
                    <a:pt x="5583" y="161515"/>
                  </a:lnTo>
                  <a:lnTo>
                    <a:pt x="442" y="156737"/>
                  </a:lnTo>
                  <a:lnTo>
                    <a:pt x="0" y="155287"/>
                  </a:lnTo>
                  <a:lnTo>
                    <a:pt x="763" y="154320"/>
                  </a:lnTo>
                  <a:lnTo>
                    <a:pt x="2330" y="153675"/>
                  </a:lnTo>
                  <a:lnTo>
                    <a:pt x="3375" y="152187"/>
                  </a:lnTo>
                  <a:lnTo>
                    <a:pt x="5903" y="145037"/>
                  </a:lnTo>
                  <a:lnTo>
                    <a:pt x="11827" y="136215"/>
                  </a:lnTo>
                  <a:lnTo>
                    <a:pt x="19629" y="115541"/>
                  </a:lnTo>
                  <a:lnTo>
                    <a:pt x="27987" y="106730"/>
                  </a:lnTo>
                  <a:lnTo>
                    <a:pt x="74216" y="64479"/>
                  </a:lnTo>
                  <a:lnTo>
                    <a:pt x="116474" y="26535"/>
                  </a:lnTo>
                  <a:lnTo>
                    <a:pt x="164054" y="1789"/>
                  </a:lnTo>
                  <a:lnTo>
                    <a:pt x="176772" y="0"/>
                  </a:lnTo>
                  <a:lnTo>
                    <a:pt x="176872" y="5046"/>
                  </a:lnTo>
                  <a:lnTo>
                    <a:pt x="174073" y="10349"/>
                  </a:lnTo>
                  <a:lnTo>
                    <a:pt x="138792" y="55156"/>
                  </a:lnTo>
                  <a:lnTo>
                    <a:pt x="114471" y="91101"/>
                  </a:lnTo>
                  <a:lnTo>
                    <a:pt x="108252" y="104571"/>
                  </a:lnTo>
                  <a:lnTo>
                    <a:pt x="102203" y="112367"/>
                  </a:lnTo>
                  <a:lnTo>
                    <a:pt x="102764" y="113007"/>
                  </a:lnTo>
                  <a:lnTo>
                    <a:pt x="108612" y="113907"/>
                  </a:lnTo>
                  <a:lnTo>
                    <a:pt x="118086" y="114236"/>
                  </a:lnTo>
                  <a:lnTo>
                    <a:pt x="138814" y="1047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55" name="SMARTInkShape-1867"/>
            <p:cNvSpPr/>
            <p:nvPr>
              <p:custDataLst>
                <p:tags r:id="rId74"/>
              </p:custDataLst>
            </p:nvPr>
          </p:nvSpPr>
          <p:spPr>
            <a:xfrm>
              <a:off x="6534202" y="3057536"/>
              <a:ext cx="142821" cy="142865"/>
            </a:xfrm>
            <a:custGeom>
              <a:avLst/>
              <a:gdLst/>
              <a:ahLst/>
              <a:cxnLst/>
              <a:rect l="0" t="0" r="0" b="0"/>
              <a:pathLst>
                <a:path w="142821" h="142865">
                  <a:moveTo>
                    <a:pt x="85673" y="57139"/>
                  </a:moveTo>
                  <a:lnTo>
                    <a:pt x="85673" y="57139"/>
                  </a:lnTo>
                  <a:lnTo>
                    <a:pt x="85673" y="66272"/>
                  </a:lnTo>
                  <a:lnTo>
                    <a:pt x="76151" y="66664"/>
                  </a:lnTo>
                  <a:lnTo>
                    <a:pt x="99859" y="66664"/>
                  </a:lnTo>
                  <a:lnTo>
                    <a:pt x="101481" y="65606"/>
                  </a:lnTo>
                  <a:lnTo>
                    <a:pt x="102561" y="63842"/>
                  </a:lnTo>
                  <a:lnTo>
                    <a:pt x="103282" y="61608"/>
                  </a:lnTo>
                  <a:lnTo>
                    <a:pt x="104821" y="60118"/>
                  </a:lnTo>
                  <a:lnTo>
                    <a:pt x="109352" y="58463"/>
                  </a:lnTo>
                  <a:lnTo>
                    <a:pt x="110985" y="56963"/>
                  </a:lnTo>
                  <a:lnTo>
                    <a:pt x="122806" y="38198"/>
                  </a:lnTo>
                  <a:lnTo>
                    <a:pt x="123646" y="30041"/>
                  </a:lnTo>
                  <a:lnTo>
                    <a:pt x="130294" y="21251"/>
                  </a:lnTo>
                  <a:lnTo>
                    <a:pt x="132903" y="11269"/>
                  </a:lnTo>
                  <a:lnTo>
                    <a:pt x="131976" y="10684"/>
                  </a:lnTo>
                  <a:lnTo>
                    <a:pt x="128125" y="10034"/>
                  </a:lnTo>
                  <a:lnTo>
                    <a:pt x="126674" y="8802"/>
                  </a:lnTo>
                  <a:lnTo>
                    <a:pt x="124155" y="1359"/>
                  </a:lnTo>
                  <a:lnTo>
                    <a:pt x="121120" y="598"/>
                  </a:lnTo>
                  <a:lnTo>
                    <a:pt x="101110" y="0"/>
                  </a:lnTo>
                  <a:lnTo>
                    <a:pt x="95003" y="2816"/>
                  </a:lnTo>
                  <a:lnTo>
                    <a:pt x="50143" y="28637"/>
                  </a:lnTo>
                  <a:lnTo>
                    <a:pt x="17297" y="58995"/>
                  </a:lnTo>
                  <a:lnTo>
                    <a:pt x="6734" y="74504"/>
                  </a:lnTo>
                  <a:lnTo>
                    <a:pt x="1958" y="87449"/>
                  </a:lnTo>
                  <a:lnTo>
                    <a:pt x="0" y="112370"/>
                  </a:lnTo>
                  <a:lnTo>
                    <a:pt x="1041" y="113010"/>
                  </a:lnTo>
                  <a:lnTo>
                    <a:pt x="18266" y="114121"/>
                  </a:lnTo>
                  <a:lnTo>
                    <a:pt x="45937" y="114274"/>
                  </a:lnTo>
                  <a:lnTo>
                    <a:pt x="54959" y="111460"/>
                  </a:lnTo>
                  <a:lnTo>
                    <a:pt x="63556" y="107740"/>
                  </a:lnTo>
                  <a:lnTo>
                    <a:pt x="79237" y="104587"/>
                  </a:lnTo>
                  <a:lnTo>
                    <a:pt x="112071" y="88340"/>
                  </a:lnTo>
                  <a:lnTo>
                    <a:pt x="119631" y="85823"/>
                  </a:lnTo>
                  <a:lnTo>
                    <a:pt x="126518" y="81176"/>
                  </a:lnTo>
                  <a:lnTo>
                    <a:pt x="130285" y="75583"/>
                  </a:lnTo>
                  <a:lnTo>
                    <a:pt x="131289" y="72610"/>
                  </a:lnTo>
                  <a:lnTo>
                    <a:pt x="133017" y="70628"/>
                  </a:lnTo>
                  <a:lnTo>
                    <a:pt x="137759" y="68426"/>
                  </a:lnTo>
                  <a:lnTo>
                    <a:pt x="139447" y="66780"/>
                  </a:lnTo>
                  <a:lnTo>
                    <a:pt x="141322" y="62130"/>
                  </a:lnTo>
                  <a:lnTo>
                    <a:pt x="142820" y="47660"/>
                  </a:lnTo>
                  <a:lnTo>
                    <a:pt x="137766" y="52684"/>
                  </a:lnTo>
                  <a:lnTo>
                    <a:pt x="135283" y="57981"/>
                  </a:lnTo>
                  <a:lnTo>
                    <a:pt x="133689" y="64949"/>
                  </a:lnTo>
                  <a:lnTo>
                    <a:pt x="126829" y="73929"/>
                  </a:lnTo>
                  <a:lnTo>
                    <a:pt x="115211" y="104768"/>
                  </a:lnTo>
                  <a:lnTo>
                    <a:pt x="114259" y="137746"/>
                  </a:lnTo>
                  <a:lnTo>
                    <a:pt x="115314" y="139452"/>
                  </a:lnTo>
                  <a:lnTo>
                    <a:pt x="117075" y="140589"/>
                  </a:lnTo>
                  <a:lnTo>
                    <a:pt x="123773" y="1428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56" name="SMARTInkShape-1868"/>
            <p:cNvSpPr/>
            <p:nvPr>
              <p:custDataLst>
                <p:tags r:id="rId75"/>
              </p:custDataLst>
            </p:nvPr>
          </p:nvSpPr>
          <p:spPr>
            <a:xfrm>
              <a:off x="6382308" y="2895948"/>
              <a:ext cx="304243" cy="275747"/>
            </a:xfrm>
            <a:custGeom>
              <a:avLst/>
              <a:gdLst/>
              <a:ahLst/>
              <a:cxnLst/>
              <a:rect l="0" t="0" r="0" b="0"/>
              <a:pathLst>
                <a:path w="304243" h="275747">
                  <a:moveTo>
                    <a:pt x="123267" y="199677"/>
                  </a:moveTo>
                  <a:lnTo>
                    <a:pt x="123267" y="199677"/>
                  </a:lnTo>
                  <a:lnTo>
                    <a:pt x="123267" y="191476"/>
                  </a:lnTo>
                  <a:lnTo>
                    <a:pt x="122209" y="191035"/>
                  </a:lnTo>
                  <a:lnTo>
                    <a:pt x="118211" y="190544"/>
                  </a:lnTo>
                  <a:lnTo>
                    <a:pt x="112906" y="193149"/>
                  </a:lnTo>
                  <a:lnTo>
                    <a:pt x="104725" y="199295"/>
                  </a:lnTo>
                  <a:lnTo>
                    <a:pt x="99311" y="199564"/>
                  </a:lnTo>
                  <a:lnTo>
                    <a:pt x="97771" y="200660"/>
                  </a:lnTo>
                  <a:lnTo>
                    <a:pt x="96746" y="202449"/>
                  </a:lnTo>
                  <a:lnTo>
                    <a:pt x="94728" y="209085"/>
                  </a:lnTo>
                  <a:lnTo>
                    <a:pt x="94692" y="218610"/>
                  </a:lnTo>
                  <a:lnTo>
                    <a:pt x="99748" y="218692"/>
                  </a:lnTo>
                  <a:lnTo>
                    <a:pt x="101237" y="217646"/>
                  </a:lnTo>
                  <a:lnTo>
                    <a:pt x="102231" y="215889"/>
                  </a:lnTo>
                  <a:lnTo>
                    <a:pt x="102893" y="213660"/>
                  </a:lnTo>
                  <a:lnTo>
                    <a:pt x="104393" y="212174"/>
                  </a:lnTo>
                  <a:lnTo>
                    <a:pt x="113840" y="208405"/>
                  </a:lnTo>
                  <a:lnTo>
                    <a:pt x="121817" y="201035"/>
                  </a:lnTo>
                  <a:lnTo>
                    <a:pt x="123140" y="191596"/>
                  </a:lnTo>
                  <a:lnTo>
                    <a:pt x="123264" y="181057"/>
                  </a:lnTo>
                  <a:lnTo>
                    <a:pt x="118210" y="175698"/>
                  </a:lnTo>
                  <a:lnTo>
                    <a:pt x="112905" y="173145"/>
                  </a:lnTo>
                  <a:lnTo>
                    <a:pt x="99669" y="171222"/>
                  </a:lnTo>
                  <a:lnTo>
                    <a:pt x="94082" y="173977"/>
                  </a:lnTo>
                  <a:lnTo>
                    <a:pt x="88071" y="177672"/>
                  </a:lnTo>
                  <a:lnTo>
                    <a:pt x="62721" y="187972"/>
                  </a:lnTo>
                  <a:lnTo>
                    <a:pt x="15327" y="231431"/>
                  </a:lnTo>
                  <a:lnTo>
                    <a:pt x="3677" y="244128"/>
                  </a:lnTo>
                  <a:lnTo>
                    <a:pt x="697" y="253652"/>
                  </a:lnTo>
                  <a:lnTo>
                    <a:pt x="0" y="260002"/>
                  </a:lnTo>
                  <a:lnTo>
                    <a:pt x="873" y="262119"/>
                  </a:lnTo>
                  <a:lnTo>
                    <a:pt x="2512" y="263530"/>
                  </a:lnTo>
                  <a:lnTo>
                    <a:pt x="7156" y="266156"/>
                  </a:lnTo>
                  <a:lnTo>
                    <a:pt x="15721" y="272526"/>
                  </a:lnTo>
                  <a:lnTo>
                    <a:pt x="24961" y="274884"/>
                  </a:lnTo>
                  <a:lnTo>
                    <a:pt x="40732" y="275746"/>
                  </a:lnTo>
                  <a:lnTo>
                    <a:pt x="83482" y="261685"/>
                  </a:lnTo>
                  <a:lnTo>
                    <a:pt x="87218" y="259007"/>
                  </a:lnTo>
                  <a:lnTo>
                    <a:pt x="109686" y="231401"/>
                  </a:lnTo>
                  <a:lnTo>
                    <a:pt x="115762" y="218722"/>
                  </a:lnTo>
                  <a:lnTo>
                    <a:pt x="118265" y="215548"/>
                  </a:lnTo>
                  <a:lnTo>
                    <a:pt x="118873" y="212375"/>
                  </a:lnTo>
                  <a:lnTo>
                    <a:pt x="118221" y="209200"/>
                  </a:lnTo>
                  <a:lnTo>
                    <a:pt x="115733" y="202851"/>
                  </a:lnTo>
                  <a:lnTo>
                    <a:pt x="112858" y="183802"/>
                  </a:lnTo>
                  <a:lnTo>
                    <a:pt x="107248" y="173219"/>
                  </a:lnTo>
                  <a:lnTo>
                    <a:pt x="104057" y="158206"/>
                  </a:lnTo>
                  <a:lnTo>
                    <a:pt x="96878" y="146585"/>
                  </a:lnTo>
                  <a:lnTo>
                    <a:pt x="56587" y="101609"/>
                  </a:lnTo>
                  <a:lnTo>
                    <a:pt x="42568" y="81270"/>
                  </a:lnTo>
                  <a:lnTo>
                    <a:pt x="31988" y="69318"/>
                  </a:lnTo>
                  <a:lnTo>
                    <a:pt x="28540" y="58660"/>
                  </a:lnTo>
                  <a:lnTo>
                    <a:pt x="31072" y="54806"/>
                  </a:lnTo>
                  <a:lnTo>
                    <a:pt x="33229" y="52296"/>
                  </a:lnTo>
                  <a:lnTo>
                    <a:pt x="35625" y="46685"/>
                  </a:lnTo>
                  <a:lnTo>
                    <a:pt x="36263" y="43707"/>
                  </a:lnTo>
                  <a:lnTo>
                    <a:pt x="37748" y="41722"/>
                  </a:lnTo>
                  <a:lnTo>
                    <a:pt x="39795" y="40399"/>
                  </a:lnTo>
                  <a:lnTo>
                    <a:pt x="80335" y="22667"/>
                  </a:lnTo>
                  <a:lnTo>
                    <a:pt x="123885" y="14168"/>
                  </a:lnTo>
                  <a:lnTo>
                    <a:pt x="168151" y="2295"/>
                  </a:lnTo>
                  <a:lnTo>
                    <a:pt x="215373" y="0"/>
                  </a:lnTo>
                  <a:lnTo>
                    <a:pt x="238870" y="814"/>
                  </a:lnTo>
                  <a:lnTo>
                    <a:pt x="286413" y="16990"/>
                  </a:lnTo>
                  <a:lnTo>
                    <a:pt x="293848" y="23585"/>
                  </a:lnTo>
                  <a:lnTo>
                    <a:pt x="304242" y="3775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57" name="SMARTInkShape-1869"/>
            <p:cNvSpPr/>
            <p:nvPr>
              <p:custDataLst>
                <p:tags r:id="rId76"/>
              </p:custDataLst>
            </p:nvPr>
          </p:nvSpPr>
          <p:spPr>
            <a:xfrm>
              <a:off x="6250281" y="3048000"/>
              <a:ext cx="83845" cy="104776"/>
            </a:xfrm>
            <a:custGeom>
              <a:avLst/>
              <a:gdLst/>
              <a:ahLst/>
              <a:cxnLst/>
              <a:rect l="0" t="0" r="0" b="0"/>
              <a:pathLst>
                <a:path w="83845" h="104776">
                  <a:moveTo>
                    <a:pt x="74319" y="9525"/>
                  </a:moveTo>
                  <a:lnTo>
                    <a:pt x="74319" y="9525"/>
                  </a:lnTo>
                  <a:lnTo>
                    <a:pt x="55269" y="9525"/>
                  </a:lnTo>
                  <a:lnTo>
                    <a:pt x="55269" y="116"/>
                  </a:lnTo>
                  <a:lnTo>
                    <a:pt x="83844" y="0"/>
                  </a:lnTo>
                  <a:lnTo>
                    <a:pt x="66511" y="0"/>
                  </a:lnTo>
                  <a:lnTo>
                    <a:pt x="20337" y="44460"/>
                  </a:lnTo>
                  <a:lnTo>
                    <a:pt x="7643" y="59974"/>
                  </a:lnTo>
                  <a:lnTo>
                    <a:pt x="941" y="74214"/>
                  </a:lnTo>
                  <a:lnTo>
                    <a:pt x="0" y="78051"/>
                  </a:lnTo>
                  <a:lnTo>
                    <a:pt x="431" y="81668"/>
                  </a:lnTo>
                  <a:lnTo>
                    <a:pt x="6486" y="93252"/>
                  </a:lnTo>
                  <a:lnTo>
                    <a:pt x="21566" y="101402"/>
                  </a:lnTo>
                  <a:lnTo>
                    <a:pt x="38656" y="104109"/>
                  </a:lnTo>
                  <a:lnTo>
                    <a:pt x="74319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58" name="SMARTInkShape-1870"/>
            <p:cNvSpPr/>
            <p:nvPr>
              <p:custDataLst>
                <p:tags r:id="rId77"/>
              </p:custDataLst>
            </p:nvPr>
          </p:nvSpPr>
          <p:spPr>
            <a:xfrm>
              <a:off x="7363268" y="3095625"/>
              <a:ext cx="151924" cy="276059"/>
            </a:xfrm>
            <a:custGeom>
              <a:avLst/>
              <a:gdLst/>
              <a:ahLst/>
              <a:cxnLst/>
              <a:rect l="0" t="0" r="0" b="0"/>
              <a:pathLst>
                <a:path w="151924" h="276059">
                  <a:moveTo>
                    <a:pt x="56707" y="38100"/>
                  </a:moveTo>
                  <a:lnTo>
                    <a:pt x="56707" y="38100"/>
                  </a:lnTo>
                  <a:lnTo>
                    <a:pt x="64908" y="38100"/>
                  </a:lnTo>
                  <a:lnTo>
                    <a:pt x="73575" y="31554"/>
                  </a:lnTo>
                  <a:lnTo>
                    <a:pt x="82401" y="29458"/>
                  </a:lnTo>
                  <a:lnTo>
                    <a:pt x="88588" y="28967"/>
                  </a:lnTo>
                  <a:lnTo>
                    <a:pt x="94865" y="25928"/>
                  </a:lnTo>
                  <a:lnTo>
                    <a:pt x="101183" y="22106"/>
                  </a:lnTo>
                  <a:lnTo>
                    <a:pt x="110689" y="18897"/>
                  </a:lnTo>
                  <a:lnTo>
                    <a:pt x="120209" y="12772"/>
                  </a:lnTo>
                  <a:lnTo>
                    <a:pt x="126558" y="10969"/>
                  </a:lnTo>
                  <a:lnTo>
                    <a:pt x="128674" y="9429"/>
                  </a:lnTo>
                  <a:lnTo>
                    <a:pt x="130085" y="7344"/>
                  </a:lnTo>
                  <a:lnTo>
                    <a:pt x="131025" y="4896"/>
                  </a:lnTo>
                  <a:lnTo>
                    <a:pt x="132711" y="3264"/>
                  </a:lnTo>
                  <a:lnTo>
                    <a:pt x="142301" y="38"/>
                  </a:lnTo>
                  <a:lnTo>
                    <a:pt x="151840" y="0"/>
                  </a:lnTo>
                  <a:lnTo>
                    <a:pt x="151923" y="5056"/>
                  </a:lnTo>
                  <a:lnTo>
                    <a:pt x="150876" y="6546"/>
                  </a:lnTo>
                  <a:lnTo>
                    <a:pt x="149120" y="7539"/>
                  </a:lnTo>
                  <a:lnTo>
                    <a:pt x="146891" y="8201"/>
                  </a:lnTo>
                  <a:lnTo>
                    <a:pt x="145405" y="9701"/>
                  </a:lnTo>
                  <a:lnTo>
                    <a:pt x="143754" y="14189"/>
                  </a:lnTo>
                  <a:lnTo>
                    <a:pt x="142823" y="22666"/>
                  </a:lnTo>
                  <a:lnTo>
                    <a:pt x="117036" y="64118"/>
                  </a:lnTo>
                  <a:lnTo>
                    <a:pt x="115977" y="68145"/>
                  </a:lnTo>
                  <a:lnTo>
                    <a:pt x="88035" y="114768"/>
                  </a:lnTo>
                  <a:lnTo>
                    <a:pt x="54511" y="161766"/>
                  </a:lnTo>
                  <a:lnTo>
                    <a:pt x="28775" y="200011"/>
                  </a:lnTo>
                  <a:lnTo>
                    <a:pt x="11960" y="235302"/>
                  </a:lnTo>
                  <a:lnTo>
                    <a:pt x="9302" y="243220"/>
                  </a:lnTo>
                  <a:lnTo>
                    <a:pt x="1796" y="256927"/>
                  </a:lnTo>
                  <a:lnTo>
                    <a:pt x="0" y="269826"/>
                  </a:lnTo>
                  <a:lnTo>
                    <a:pt x="910" y="271959"/>
                  </a:lnTo>
                  <a:lnTo>
                    <a:pt x="2576" y="273381"/>
                  </a:lnTo>
                  <a:lnTo>
                    <a:pt x="7798" y="275663"/>
                  </a:lnTo>
                  <a:lnTo>
                    <a:pt x="13758" y="276058"/>
                  </a:lnTo>
                  <a:lnTo>
                    <a:pt x="19274" y="273329"/>
                  </a:lnTo>
                  <a:lnTo>
                    <a:pt x="28132" y="2667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59" name="SMARTInkShape-1871"/>
            <p:cNvSpPr/>
            <p:nvPr>
              <p:custDataLst>
                <p:tags r:id="rId78"/>
              </p:custDataLst>
            </p:nvPr>
          </p:nvSpPr>
          <p:spPr>
            <a:xfrm>
              <a:off x="7326084" y="3118743"/>
              <a:ext cx="137447" cy="81658"/>
            </a:xfrm>
            <a:custGeom>
              <a:avLst/>
              <a:gdLst/>
              <a:ahLst/>
              <a:cxnLst/>
              <a:rect l="0" t="0" r="0" b="0"/>
              <a:pathLst>
                <a:path w="137447" h="81658">
                  <a:moveTo>
                    <a:pt x="36741" y="43557"/>
                  </a:moveTo>
                  <a:lnTo>
                    <a:pt x="36741" y="43557"/>
                  </a:lnTo>
                  <a:lnTo>
                    <a:pt x="36741" y="15412"/>
                  </a:lnTo>
                  <a:lnTo>
                    <a:pt x="22551" y="14993"/>
                  </a:lnTo>
                  <a:lnTo>
                    <a:pt x="20932" y="16048"/>
                  </a:lnTo>
                  <a:lnTo>
                    <a:pt x="19851" y="17809"/>
                  </a:lnTo>
                  <a:lnTo>
                    <a:pt x="18118" y="23184"/>
                  </a:lnTo>
                  <a:lnTo>
                    <a:pt x="11229" y="31850"/>
                  </a:lnTo>
                  <a:lnTo>
                    <a:pt x="8569" y="41806"/>
                  </a:lnTo>
                  <a:lnTo>
                    <a:pt x="0" y="51605"/>
                  </a:lnTo>
                  <a:lnTo>
                    <a:pt x="605" y="53155"/>
                  </a:lnTo>
                  <a:lnTo>
                    <a:pt x="6961" y="61153"/>
                  </a:lnTo>
                  <a:lnTo>
                    <a:pt x="7809" y="67232"/>
                  </a:lnTo>
                  <a:lnTo>
                    <a:pt x="8986" y="68866"/>
                  </a:lnTo>
                  <a:lnTo>
                    <a:pt x="10829" y="69955"/>
                  </a:lnTo>
                  <a:lnTo>
                    <a:pt x="18479" y="71486"/>
                  </a:lnTo>
                  <a:lnTo>
                    <a:pt x="21392" y="71702"/>
                  </a:lnTo>
                  <a:lnTo>
                    <a:pt x="27449" y="69119"/>
                  </a:lnTo>
                  <a:lnTo>
                    <a:pt x="33670" y="65501"/>
                  </a:lnTo>
                  <a:lnTo>
                    <a:pt x="46287" y="63179"/>
                  </a:lnTo>
                  <a:lnTo>
                    <a:pt x="49455" y="62988"/>
                  </a:lnTo>
                  <a:lnTo>
                    <a:pt x="55797" y="59954"/>
                  </a:lnTo>
                  <a:lnTo>
                    <a:pt x="62143" y="56136"/>
                  </a:lnTo>
                  <a:lnTo>
                    <a:pt x="87738" y="45746"/>
                  </a:lnTo>
                  <a:lnTo>
                    <a:pt x="95743" y="39944"/>
                  </a:lnTo>
                  <a:lnTo>
                    <a:pt x="100005" y="33837"/>
                  </a:lnTo>
                  <a:lnTo>
                    <a:pt x="101142" y="30727"/>
                  </a:lnTo>
                  <a:lnTo>
                    <a:pt x="102959" y="28654"/>
                  </a:lnTo>
                  <a:lnTo>
                    <a:pt x="131828" y="5611"/>
                  </a:lnTo>
                  <a:lnTo>
                    <a:pt x="137446" y="0"/>
                  </a:lnTo>
                  <a:lnTo>
                    <a:pt x="132918" y="4529"/>
                  </a:lnTo>
                  <a:lnTo>
                    <a:pt x="132266" y="10239"/>
                  </a:lnTo>
                  <a:lnTo>
                    <a:pt x="131117" y="11820"/>
                  </a:lnTo>
                  <a:lnTo>
                    <a:pt x="129291" y="12874"/>
                  </a:lnTo>
                  <a:lnTo>
                    <a:pt x="127016" y="13576"/>
                  </a:lnTo>
                  <a:lnTo>
                    <a:pt x="112705" y="25158"/>
                  </a:lnTo>
                  <a:lnTo>
                    <a:pt x="107545" y="31146"/>
                  </a:lnTo>
                  <a:lnTo>
                    <a:pt x="101410" y="43614"/>
                  </a:lnTo>
                  <a:lnTo>
                    <a:pt x="98904" y="46770"/>
                  </a:lnTo>
                  <a:lnTo>
                    <a:pt x="93296" y="50277"/>
                  </a:lnTo>
                  <a:lnTo>
                    <a:pt x="90320" y="51212"/>
                  </a:lnTo>
                  <a:lnTo>
                    <a:pt x="88335" y="53952"/>
                  </a:lnTo>
                  <a:lnTo>
                    <a:pt x="84483" y="65804"/>
                  </a:lnTo>
                  <a:lnTo>
                    <a:pt x="82328" y="67914"/>
                  </a:lnTo>
                  <a:lnTo>
                    <a:pt x="79832" y="69320"/>
                  </a:lnTo>
                  <a:lnTo>
                    <a:pt x="79227" y="71316"/>
                  </a:lnTo>
                  <a:lnTo>
                    <a:pt x="79882" y="73704"/>
                  </a:lnTo>
                  <a:lnTo>
                    <a:pt x="83480" y="80086"/>
                  </a:lnTo>
                  <a:lnTo>
                    <a:pt x="86795" y="80959"/>
                  </a:lnTo>
                  <a:lnTo>
                    <a:pt x="93891" y="8165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0" name="SMARTInkShape-1872"/>
            <p:cNvSpPr/>
            <p:nvPr>
              <p:custDataLst>
                <p:tags r:id="rId79"/>
              </p:custDataLst>
            </p:nvPr>
          </p:nvSpPr>
          <p:spPr>
            <a:xfrm>
              <a:off x="7239557" y="3068377"/>
              <a:ext cx="94682" cy="112843"/>
            </a:xfrm>
            <a:custGeom>
              <a:avLst/>
              <a:gdLst/>
              <a:ahLst/>
              <a:cxnLst/>
              <a:rect l="0" t="0" r="0" b="0"/>
              <a:pathLst>
                <a:path w="94682" h="112843">
                  <a:moveTo>
                    <a:pt x="47068" y="36773"/>
                  </a:moveTo>
                  <a:lnTo>
                    <a:pt x="47068" y="36773"/>
                  </a:lnTo>
                  <a:lnTo>
                    <a:pt x="47068" y="27248"/>
                  </a:lnTo>
                  <a:lnTo>
                    <a:pt x="38867" y="27248"/>
                  </a:lnTo>
                  <a:lnTo>
                    <a:pt x="46962" y="36657"/>
                  </a:lnTo>
                  <a:lnTo>
                    <a:pt x="61254" y="36770"/>
                  </a:lnTo>
                  <a:lnTo>
                    <a:pt x="66778" y="33950"/>
                  </a:lnTo>
                  <a:lnTo>
                    <a:pt x="73892" y="28571"/>
                  </a:lnTo>
                  <a:lnTo>
                    <a:pt x="80181" y="27640"/>
                  </a:lnTo>
                  <a:lnTo>
                    <a:pt x="81843" y="26451"/>
                  </a:lnTo>
                  <a:lnTo>
                    <a:pt x="82951" y="24600"/>
                  </a:lnTo>
                  <a:lnTo>
                    <a:pt x="83690" y="22308"/>
                  </a:lnTo>
                  <a:lnTo>
                    <a:pt x="85242" y="20779"/>
                  </a:lnTo>
                  <a:lnTo>
                    <a:pt x="89786" y="19081"/>
                  </a:lnTo>
                  <a:lnTo>
                    <a:pt x="91423" y="17570"/>
                  </a:lnTo>
                  <a:lnTo>
                    <a:pt x="94681" y="8235"/>
                  </a:lnTo>
                  <a:lnTo>
                    <a:pt x="86491" y="0"/>
                  </a:lnTo>
                  <a:lnTo>
                    <a:pt x="84992" y="616"/>
                  </a:lnTo>
                  <a:lnTo>
                    <a:pt x="77083" y="6991"/>
                  </a:lnTo>
                  <a:lnTo>
                    <a:pt x="68323" y="9018"/>
                  </a:lnTo>
                  <a:lnTo>
                    <a:pt x="34356" y="39994"/>
                  </a:lnTo>
                  <a:lnTo>
                    <a:pt x="3676" y="80962"/>
                  </a:lnTo>
                  <a:lnTo>
                    <a:pt x="698" y="90671"/>
                  </a:lnTo>
                  <a:lnTo>
                    <a:pt x="0" y="97063"/>
                  </a:lnTo>
                  <a:lnTo>
                    <a:pt x="872" y="99192"/>
                  </a:lnTo>
                  <a:lnTo>
                    <a:pt x="2513" y="100610"/>
                  </a:lnTo>
                  <a:lnTo>
                    <a:pt x="4664" y="101556"/>
                  </a:lnTo>
                  <a:lnTo>
                    <a:pt x="6099" y="103245"/>
                  </a:lnTo>
                  <a:lnTo>
                    <a:pt x="7693" y="107944"/>
                  </a:lnTo>
                  <a:lnTo>
                    <a:pt x="9176" y="109620"/>
                  </a:lnTo>
                  <a:lnTo>
                    <a:pt x="13646" y="111483"/>
                  </a:lnTo>
                  <a:lnTo>
                    <a:pt x="39526" y="112842"/>
                  </a:lnTo>
                  <a:lnTo>
                    <a:pt x="46538" y="110093"/>
                  </a:lnTo>
                  <a:lnTo>
                    <a:pt x="56593" y="10344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1" name="SMARTInkShape-1873"/>
            <p:cNvSpPr/>
            <p:nvPr>
              <p:custDataLst>
                <p:tags r:id="rId80"/>
              </p:custDataLst>
            </p:nvPr>
          </p:nvSpPr>
          <p:spPr>
            <a:xfrm>
              <a:off x="7496175" y="3105150"/>
              <a:ext cx="104740" cy="66676"/>
            </a:xfrm>
            <a:custGeom>
              <a:avLst/>
              <a:gdLst/>
              <a:ahLst/>
              <a:cxnLst/>
              <a:rect l="0" t="0" r="0" b="0"/>
              <a:pathLst>
                <a:path w="104740" h="66676">
                  <a:moveTo>
                    <a:pt x="0" y="66675"/>
                  </a:moveTo>
                  <a:lnTo>
                    <a:pt x="0" y="66675"/>
                  </a:lnTo>
                  <a:lnTo>
                    <a:pt x="0" y="23530"/>
                  </a:lnTo>
                  <a:lnTo>
                    <a:pt x="1058" y="22037"/>
                  </a:lnTo>
                  <a:lnTo>
                    <a:pt x="2822" y="21041"/>
                  </a:lnTo>
                  <a:lnTo>
                    <a:pt x="9701" y="19312"/>
                  </a:lnTo>
                  <a:lnTo>
                    <a:pt x="17610" y="19085"/>
                  </a:lnTo>
                  <a:lnTo>
                    <a:pt x="26370" y="12511"/>
                  </a:lnTo>
                  <a:lnTo>
                    <a:pt x="35213" y="10410"/>
                  </a:lnTo>
                  <a:lnTo>
                    <a:pt x="50838" y="9641"/>
                  </a:lnTo>
                  <a:lnTo>
                    <a:pt x="57168" y="6755"/>
                  </a:lnTo>
                  <a:lnTo>
                    <a:pt x="63507" y="3002"/>
                  </a:lnTo>
                  <a:lnTo>
                    <a:pt x="74320" y="396"/>
                  </a:lnTo>
                  <a:lnTo>
                    <a:pt x="104739" y="0"/>
                  </a:lnTo>
                  <a:lnTo>
                    <a:pt x="96571" y="0"/>
                  </a:lnTo>
                  <a:lnTo>
                    <a:pt x="96130" y="1058"/>
                  </a:lnTo>
                  <a:lnTo>
                    <a:pt x="95641" y="5056"/>
                  </a:lnTo>
                  <a:lnTo>
                    <a:pt x="94452" y="6546"/>
                  </a:lnTo>
                  <a:lnTo>
                    <a:pt x="82027" y="14189"/>
                  </a:lnTo>
                  <a:lnTo>
                    <a:pt x="78789" y="19711"/>
                  </a:lnTo>
                  <a:lnTo>
                    <a:pt x="76711" y="26824"/>
                  </a:lnTo>
                  <a:lnTo>
                    <a:pt x="69755" y="35833"/>
                  </a:lnTo>
                  <a:lnTo>
                    <a:pt x="67587" y="44719"/>
                  </a:lnTo>
                  <a:lnTo>
                    <a:pt x="66711" y="64804"/>
                  </a:lnTo>
                  <a:lnTo>
                    <a:pt x="67758" y="65428"/>
                  </a:lnTo>
                  <a:lnTo>
                    <a:pt x="85974" y="66602"/>
                  </a:lnTo>
                  <a:lnTo>
                    <a:pt x="95250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71" name="SMARTInkShape-Group415"/>
          <p:cNvGrpSpPr/>
          <p:nvPr/>
        </p:nvGrpSpPr>
        <p:grpSpPr>
          <a:xfrm>
            <a:off x="4153065" y="3905261"/>
            <a:ext cx="1057111" cy="314315"/>
            <a:chOff x="4153065" y="3905261"/>
            <a:chExt cx="1057111" cy="314315"/>
          </a:xfrm>
        </p:grpSpPr>
        <p:sp>
          <p:nvSpPr>
            <p:cNvPr id="2063" name="SMARTInkShape-1874"/>
            <p:cNvSpPr/>
            <p:nvPr>
              <p:custDataLst>
                <p:tags r:id="rId58"/>
              </p:custDataLst>
            </p:nvPr>
          </p:nvSpPr>
          <p:spPr>
            <a:xfrm>
              <a:off x="4695877" y="4000511"/>
              <a:ext cx="161873" cy="198522"/>
            </a:xfrm>
            <a:custGeom>
              <a:avLst/>
              <a:gdLst/>
              <a:ahLst/>
              <a:cxnLst/>
              <a:rect l="0" t="0" r="0" b="0"/>
              <a:pathLst>
                <a:path w="161873" h="198522">
                  <a:moveTo>
                    <a:pt x="114248" y="28564"/>
                  </a:moveTo>
                  <a:lnTo>
                    <a:pt x="114248" y="28564"/>
                  </a:lnTo>
                  <a:lnTo>
                    <a:pt x="114248" y="4884"/>
                  </a:lnTo>
                  <a:lnTo>
                    <a:pt x="113190" y="5369"/>
                  </a:lnTo>
                  <a:lnTo>
                    <a:pt x="109192" y="11552"/>
                  </a:lnTo>
                  <a:lnTo>
                    <a:pt x="104757" y="37799"/>
                  </a:lnTo>
                  <a:lnTo>
                    <a:pt x="136628" y="38089"/>
                  </a:lnTo>
                  <a:lnTo>
                    <a:pt x="138693" y="37031"/>
                  </a:lnTo>
                  <a:lnTo>
                    <a:pt x="140069" y="35267"/>
                  </a:lnTo>
                  <a:lnTo>
                    <a:pt x="140987" y="33032"/>
                  </a:lnTo>
                  <a:lnTo>
                    <a:pt x="142658" y="31543"/>
                  </a:lnTo>
                  <a:lnTo>
                    <a:pt x="152943" y="26330"/>
                  </a:lnTo>
                  <a:lnTo>
                    <a:pt x="161351" y="19465"/>
                  </a:lnTo>
                  <a:lnTo>
                    <a:pt x="161872" y="417"/>
                  </a:lnTo>
                  <a:lnTo>
                    <a:pt x="139483" y="0"/>
                  </a:lnTo>
                  <a:lnTo>
                    <a:pt x="133225" y="2816"/>
                  </a:lnTo>
                  <a:lnTo>
                    <a:pt x="86966" y="46335"/>
                  </a:lnTo>
                  <a:lnTo>
                    <a:pt x="60535" y="83512"/>
                  </a:lnTo>
                  <a:lnTo>
                    <a:pt x="44802" y="112914"/>
                  </a:lnTo>
                  <a:lnTo>
                    <a:pt x="24120" y="139312"/>
                  </a:lnTo>
                  <a:lnTo>
                    <a:pt x="17188" y="159645"/>
                  </a:lnTo>
                  <a:lnTo>
                    <a:pt x="12901" y="167255"/>
                  </a:lnTo>
                  <a:lnTo>
                    <a:pt x="10997" y="174166"/>
                  </a:lnTo>
                  <a:lnTo>
                    <a:pt x="11547" y="177490"/>
                  </a:lnTo>
                  <a:lnTo>
                    <a:pt x="18204" y="190267"/>
                  </a:lnTo>
                  <a:lnTo>
                    <a:pt x="18645" y="194976"/>
                  </a:lnTo>
                  <a:lnTo>
                    <a:pt x="19821" y="196655"/>
                  </a:lnTo>
                  <a:lnTo>
                    <a:pt x="21663" y="197775"/>
                  </a:lnTo>
                  <a:lnTo>
                    <a:pt x="23950" y="198521"/>
                  </a:lnTo>
                  <a:lnTo>
                    <a:pt x="26532" y="197961"/>
                  </a:lnTo>
                  <a:lnTo>
                    <a:pt x="36282" y="193173"/>
                  </a:lnTo>
                  <a:lnTo>
                    <a:pt x="51048" y="190226"/>
                  </a:lnTo>
                  <a:lnTo>
                    <a:pt x="84834" y="171347"/>
                  </a:lnTo>
                  <a:lnTo>
                    <a:pt x="98680" y="158309"/>
                  </a:lnTo>
                  <a:lnTo>
                    <a:pt x="102037" y="152198"/>
                  </a:lnTo>
                  <a:lnTo>
                    <a:pt x="104370" y="143035"/>
                  </a:lnTo>
                  <a:lnTo>
                    <a:pt x="104566" y="138354"/>
                  </a:lnTo>
                  <a:lnTo>
                    <a:pt x="103560" y="136682"/>
                  </a:lnTo>
                  <a:lnTo>
                    <a:pt x="101831" y="135568"/>
                  </a:lnTo>
                  <a:lnTo>
                    <a:pt x="96508" y="133779"/>
                  </a:lnTo>
                  <a:lnTo>
                    <a:pt x="87853" y="126880"/>
                  </a:lnTo>
                  <a:lnTo>
                    <a:pt x="82056" y="125177"/>
                  </a:lnTo>
                  <a:lnTo>
                    <a:pt x="79028" y="125781"/>
                  </a:lnTo>
                  <a:lnTo>
                    <a:pt x="68652" y="130629"/>
                  </a:lnTo>
                  <a:lnTo>
                    <a:pt x="53701" y="133594"/>
                  </a:lnTo>
                  <a:lnTo>
                    <a:pt x="41039" y="139648"/>
                  </a:lnTo>
                  <a:lnTo>
                    <a:pt x="25412" y="142969"/>
                  </a:lnTo>
                  <a:lnTo>
                    <a:pt x="13608" y="150186"/>
                  </a:lnTo>
                  <a:lnTo>
                    <a:pt x="6724" y="155996"/>
                  </a:lnTo>
                  <a:lnTo>
                    <a:pt x="2960" y="162106"/>
                  </a:lnTo>
                  <a:lnTo>
                    <a:pt x="345" y="171268"/>
                  </a:lnTo>
                  <a:lnTo>
                    <a:pt x="0" y="184534"/>
                  </a:lnTo>
                  <a:lnTo>
                    <a:pt x="1041" y="186519"/>
                  </a:lnTo>
                  <a:lnTo>
                    <a:pt x="2793" y="187843"/>
                  </a:lnTo>
                  <a:lnTo>
                    <a:pt x="9473" y="1904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4" name="SMARTInkShape-1875"/>
            <p:cNvSpPr/>
            <p:nvPr>
              <p:custDataLst>
                <p:tags r:id="rId59"/>
              </p:custDataLst>
            </p:nvPr>
          </p:nvSpPr>
          <p:spPr>
            <a:xfrm>
              <a:off x="5023722" y="4010059"/>
              <a:ext cx="148354" cy="19017"/>
            </a:xfrm>
            <a:custGeom>
              <a:avLst/>
              <a:gdLst/>
              <a:ahLst/>
              <a:cxnLst/>
              <a:rect l="0" t="0" r="0" b="0"/>
              <a:pathLst>
                <a:path w="148354" h="19017">
                  <a:moveTo>
                    <a:pt x="43578" y="19016"/>
                  </a:moveTo>
                  <a:lnTo>
                    <a:pt x="43578" y="19016"/>
                  </a:lnTo>
                  <a:lnTo>
                    <a:pt x="11780" y="19016"/>
                  </a:lnTo>
                  <a:lnTo>
                    <a:pt x="9679" y="17958"/>
                  </a:lnTo>
                  <a:lnTo>
                    <a:pt x="8278" y="16194"/>
                  </a:lnTo>
                  <a:lnTo>
                    <a:pt x="5526" y="9608"/>
                  </a:lnTo>
                  <a:lnTo>
                    <a:pt x="436" y="9525"/>
                  </a:lnTo>
                  <a:lnTo>
                    <a:pt x="0" y="8456"/>
                  </a:lnTo>
                  <a:lnTo>
                    <a:pt x="4548" y="1293"/>
                  </a:lnTo>
                  <a:lnTo>
                    <a:pt x="7887" y="556"/>
                  </a:lnTo>
                  <a:lnTo>
                    <a:pt x="27844" y="0"/>
                  </a:lnTo>
                  <a:lnTo>
                    <a:pt x="73615" y="9100"/>
                  </a:lnTo>
                  <a:lnTo>
                    <a:pt x="121192" y="9481"/>
                  </a:lnTo>
                  <a:lnTo>
                    <a:pt x="128520" y="12309"/>
                  </a:lnTo>
                  <a:lnTo>
                    <a:pt x="135305" y="16035"/>
                  </a:lnTo>
                  <a:lnTo>
                    <a:pt x="148353" y="190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5" name="SMARTInkShape-1876"/>
            <p:cNvSpPr/>
            <p:nvPr>
              <p:custDataLst>
                <p:tags r:id="rId60"/>
              </p:custDataLst>
            </p:nvPr>
          </p:nvSpPr>
          <p:spPr>
            <a:xfrm>
              <a:off x="5029368" y="4076700"/>
              <a:ext cx="180808" cy="9526"/>
            </a:xfrm>
            <a:custGeom>
              <a:avLst/>
              <a:gdLst/>
              <a:ahLst/>
              <a:cxnLst/>
              <a:rect l="0" t="0" r="0" b="0"/>
              <a:pathLst>
                <a:path w="180808" h="9526">
                  <a:moveTo>
                    <a:pt x="56982" y="0"/>
                  </a:moveTo>
                  <a:lnTo>
                    <a:pt x="56982" y="0"/>
                  </a:lnTo>
                  <a:lnTo>
                    <a:pt x="51926" y="5057"/>
                  </a:lnTo>
                  <a:lnTo>
                    <a:pt x="43799" y="7539"/>
                  </a:lnTo>
                  <a:lnTo>
                    <a:pt x="0" y="9525"/>
                  </a:lnTo>
                  <a:lnTo>
                    <a:pt x="42395" y="9525"/>
                  </a:lnTo>
                  <a:lnTo>
                    <a:pt x="88454" y="6703"/>
                  </a:lnTo>
                  <a:lnTo>
                    <a:pt x="135422" y="589"/>
                  </a:lnTo>
                  <a:lnTo>
                    <a:pt x="18080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6" name="SMARTInkShape-1877"/>
            <p:cNvSpPr/>
            <p:nvPr>
              <p:custDataLst>
                <p:tags r:id="rId61"/>
              </p:custDataLst>
            </p:nvPr>
          </p:nvSpPr>
          <p:spPr>
            <a:xfrm>
              <a:off x="4543428" y="4067186"/>
              <a:ext cx="95248" cy="133291"/>
            </a:xfrm>
            <a:custGeom>
              <a:avLst/>
              <a:gdLst/>
              <a:ahLst/>
              <a:cxnLst/>
              <a:rect l="0" t="0" r="0" b="0"/>
              <a:pathLst>
                <a:path w="95248" h="133291">
                  <a:moveTo>
                    <a:pt x="76197" y="19039"/>
                  </a:moveTo>
                  <a:lnTo>
                    <a:pt x="76197" y="19039"/>
                  </a:lnTo>
                  <a:lnTo>
                    <a:pt x="76197" y="10838"/>
                  </a:lnTo>
                  <a:lnTo>
                    <a:pt x="66682" y="0"/>
                  </a:lnTo>
                  <a:lnTo>
                    <a:pt x="58472" y="8191"/>
                  </a:lnTo>
                  <a:lnTo>
                    <a:pt x="56351" y="16857"/>
                  </a:lnTo>
                  <a:lnTo>
                    <a:pt x="50678" y="25683"/>
                  </a:lnTo>
                  <a:lnTo>
                    <a:pt x="40286" y="51011"/>
                  </a:lnTo>
                  <a:lnTo>
                    <a:pt x="32513" y="63672"/>
                  </a:lnTo>
                  <a:lnTo>
                    <a:pt x="26528" y="83555"/>
                  </a:lnTo>
                  <a:lnTo>
                    <a:pt x="12165" y="104574"/>
                  </a:lnTo>
                  <a:lnTo>
                    <a:pt x="9638" y="111030"/>
                  </a:lnTo>
                  <a:lnTo>
                    <a:pt x="3324" y="120614"/>
                  </a:lnTo>
                  <a:lnTo>
                    <a:pt x="8" y="133290"/>
                  </a:lnTo>
                  <a:lnTo>
                    <a:pt x="0" y="128268"/>
                  </a:lnTo>
                  <a:lnTo>
                    <a:pt x="1057" y="126783"/>
                  </a:lnTo>
                  <a:lnTo>
                    <a:pt x="2820" y="125793"/>
                  </a:lnTo>
                  <a:lnTo>
                    <a:pt x="5054" y="125133"/>
                  </a:lnTo>
                  <a:lnTo>
                    <a:pt x="6544" y="123635"/>
                  </a:lnTo>
                  <a:lnTo>
                    <a:pt x="8198" y="119149"/>
                  </a:lnTo>
                  <a:lnTo>
                    <a:pt x="9698" y="117529"/>
                  </a:lnTo>
                  <a:lnTo>
                    <a:pt x="22663" y="109659"/>
                  </a:lnTo>
                  <a:lnTo>
                    <a:pt x="53979" y="80397"/>
                  </a:lnTo>
                  <a:lnTo>
                    <a:pt x="60325" y="78059"/>
                  </a:lnTo>
                  <a:lnTo>
                    <a:pt x="62440" y="76377"/>
                  </a:lnTo>
                  <a:lnTo>
                    <a:pt x="66476" y="70013"/>
                  </a:lnTo>
                  <a:lnTo>
                    <a:pt x="76180" y="66669"/>
                  </a:lnTo>
                  <a:lnTo>
                    <a:pt x="76197" y="66664"/>
                  </a:lnTo>
                  <a:lnTo>
                    <a:pt x="52517" y="90344"/>
                  </a:lnTo>
                  <a:lnTo>
                    <a:pt x="49797" y="95886"/>
                  </a:lnTo>
                  <a:lnTo>
                    <a:pt x="47749" y="104245"/>
                  </a:lnTo>
                  <a:lnTo>
                    <a:pt x="52716" y="104610"/>
                  </a:lnTo>
                  <a:lnTo>
                    <a:pt x="58000" y="107518"/>
                  </a:lnTo>
                  <a:lnTo>
                    <a:pt x="60891" y="109775"/>
                  </a:lnTo>
                  <a:lnTo>
                    <a:pt x="63876" y="110221"/>
                  </a:lnTo>
                  <a:lnTo>
                    <a:pt x="66924" y="109460"/>
                  </a:lnTo>
                  <a:lnTo>
                    <a:pt x="73134" y="106851"/>
                  </a:lnTo>
                  <a:lnTo>
                    <a:pt x="95247" y="1047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7" name="SMARTInkShape-1878"/>
            <p:cNvSpPr/>
            <p:nvPr>
              <p:custDataLst>
                <p:tags r:id="rId62"/>
              </p:custDataLst>
            </p:nvPr>
          </p:nvSpPr>
          <p:spPr>
            <a:xfrm>
              <a:off x="4419600" y="4143375"/>
              <a:ext cx="95251" cy="47626"/>
            </a:xfrm>
            <a:custGeom>
              <a:avLst/>
              <a:gdLst/>
              <a:ahLst/>
              <a:cxnLst/>
              <a:rect l="0" t="0" r="0" b="0"/>
              <a:pathLst>
                <a:path w="95251" h="47626">
                  <a:moveTo>
                    <a:pt x="0" y="47625"/>
                  </a:moveTo>
                  <a:lnTo>
                    <a:pt x="0" y="47625"/>
                  </a:lnTo>
                  <a:lnTo>
                    <a:pt x="0" y="9525"/>
                  </a:lnTo>
                  <a:lnTo>
                    <a:pt x="47095" y="9525"/>
                  </a:lnTo>
                  <a:lnTo>
                    <a:pt x="50447" y="9525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8" name="SMARTInkShape-1879"/>
            <p:cNvSpPr/>
            <p:nvPr>
              <p:custDataLst>
                <p:tags r:id="rId63"/>
              </p:custDataLst>
            </p:nvPr>
          </p:nvSpPr>
          <p:spPr>
            <a:xfrm>
              <a:off x="4219589" y="3943350"/>
              <a:ext cx="180796" cy="219065"/>
            </a:xfrm>
            <a:custGeom>
              <a:avLst/>
              <a:gdLst/>
              <a:ahLst/>
              <a:cxnLst/>
              <a:rect l="0" t="0" r="0" b="0"/>
              <a:pathLst>
                <a:path w="180796" h="219065">
                  <a:moveTo>
                    <a:pt x="66661" y="28575"/>
                  </a:moveTo>
                  <a:lnTo>
                    <a:pt x="66661" y="28575"/>
                  </a:lnTo>
                  <a:lnTo>
                    <a:pt x="66661" y="20374"/>
                  </a:lnTo>
                  <a:lnTo>
                    <a:pt x="57529" y="9951"/>
                  </a:lnTo>
                  <a:lnTo>
                    <a:pt x="52196" y="14708"/>
                  </a:lnTo>
                  <a:lnTo>
                    <a:pt x="50667" y="15097"/>
                  </a:lnTo>
                  <a:lnTo>
                    <a:pt x="49648" y="14298"/>
                  </a:lnTo>
                  <a:lnTo>
                    <a:pt x="47646" y="9608"/>
                  </a:lnTo>
                  <a:lnTo>
                    <a:pt x="70277" y="9525"/>
                  </a:lnTo>
                  <a:lnTo>
                    <a:pt x="76382" y="6703"/>
                  </a:lnTo>
                  <a:lnTo>
                    <a:pt x="82623" y="2979"/>
                  </a:lnTo>
                  <a:lnTo>
                    <a:pt x="93145" y="883"/>
                  </a:lnTo>
                  <a:lnTo>
                    <a:pt x="140701" y="15"/>
                  </a:lnTo>
                  <a:lnTo>
                    <a:pt x="164959" y="0"/>
                  </a:lnTo>
                  <a:lnTo>
                    <a:pt x="171380" y="2823"/>
                  </a:lnTo>
                  <a:lnTo>
                    <a:pt x="179068" y="8201"/>
                  </a:lnTo>
                  <a:lnTo>
                    <a:pt x="180120" y="11759"/>
                  </a:lnTo>
                  <a:lnTo>
                    <a:pt x="180795" y="22666"/>
                  </a:lnTo>
                  <a:lnTo>
                    <a:pt x="178065" y="28771"/>
                  </a:lnTo>
                  <a:lnTo>
                    <a:pt x="144944" y="70048"/>
                  </a:lnTo>
                  <a:lnTo>
                    <a:pt x="125791" y="87959"/>
                  </a:lnTo>
                  <a:lnTo>
                    <a:pt x="117283" y="98360"/>
                  </a:lnTo>
                  <a:lnTo>
                    <a:pt x="69705" y="135075"/>
                  </a:lnTo>
                  <a:lnTo>
                    <a:pt x="23201" y="176892"/>
                  </a:lnTo>
                  <a:lnTo>
                    <a:pt x="1906" y="198108"/>
                  </a:lnTo>
                  <a:lnTo>
                    <a:pt x="839" y="201995"/>
                  </a:lnTo>
                  <a:lnTo>
                    <a:pt x="0" y="217620"/>
                  </a:lnTo>
                  <a:lnTo>
                    <a:pt x="1055" y="218105"/>
                  </a:lnTo>
                  <a:lnTo>
                    <a:pt x="36842" y="219064"/>
                  </a:lnTo>
                  <a:lnTo>
                    <a:pt x="83910" y="209942"/>
                  </a:lnTo>
                  <a:lnTo>
                    <a:pt x="108207" y="208569"/>
                  </a:lnTo>
                  <a:lnTo>
                    <a:pt x="142861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9" name="SMARTInkShape-1880"/>
            <p:cNvSpPr/>
            <p:nvPr>
              <p:custDataLst>
                <p:tags r:id="rId64"/>
              </p:custDataLst>
            </p:nvPr>
          </p:nvSpPr>
          <p:spPr>
            <a:xfrm>
              <a:off x="4429125" y="4076701"/>
              <a:ext cx="93888" cy="142875"/>
            </a:xfrm>
            <a:custGeom>
              <a:avLst/>
              <a:gdLst/>
              <a:ahLst/>
              <a:cxnLst/>
              <a:rect l="0" t="0" r="0" b="0"/>
              <a:pathLst>
                <a:path w="93888" h="142875">
                  <a:moveTo>
                    <a:pt x="76200" y="28574"/>
                  </a:moveTo>
                  <a:lnTo>
                    <a:pt x="76200" y="28574"/>
                  </a:lnTo>
                  <a:lnTo>
                    <a:pt x="71144" y="28574"/>
                  </a:lnTo>
                  <a:lnTo>
                    <a:pt x="69655" y="27516"/>
                  </a:lnTo>
                  <a:lnTo>
                    <a:pt x="68661" y="25752"/>
                  </a:lnTo>
                  <a:lnTo>
                    <a:pt x="67068" y="15317"/>
                  </a:lnTo>
                  <a:lnTo>
                    <a:pt x="65879" y="13386"/>
                  </a:lnTo>
                  <a:lnTo>
                    <a:pt x="64027" y="12099"/>
                  </a:lnTo>
                  <a:lnTo>
                    <a:pt x="61735" y="11241"/>
                  </a:lnTo>
                  <a:lnTo>
                    <a:pt x="60206" y="9610"/>
                  </a:lnTo>
                  <a:lnTo>
                    <a:pt x="58508" y="4976"/>
                  </a:lnTo>
                  <a:lnTo>
                    <a:pt x="56998" y="3317"/>
                  </a:lnTo>
                  <a:lnTo>
                    <a:pt x="48053" y="129"/>
                  </a:lnTo>
                  <a:lnTo>
                    <a:pt x="39462" y="10"/>
                  </a:lnTo>
                  <a:lnTo>
                    <a:pt x="46420" y="0"/>
                  </a:lnTo>
                  <a:lnTo>
                    <a:pt x="47090" y="2822"/>
                  </a:lnTo>
                  <a:lnTo>
                    <a:pt x="47518" y="8200"/>
                  </a:lnTo>
                  <a:lnTo>
                    <a:pt x="50400" y="8935"/>
                  </a:lnTo>
                  <a:lnTo>
                    <a:pt x="52650" y="9131"/>
                  </a:lnTo>
                  <a:lnTo>
                    <a:pt x="54150" y="10320"/>
                  </a:lnTo>
                  <a:lnTo>
                    <a:pt x="55816" y="14464"/>
                  </a:lnTo>
                  <a:lnTo>
                    <a:pt x="57319" y="15993"/>
                  </a:lnTo>
                  <a:lnTo>
                    <a:pt x="61811" y="17691"/>
                  </a:lnTo>
                  <a:lnTo>
                    <a:pt x="74449" y="18930"/>
                  </a:lnTo>
                  <a:lnTo>
                    <a:pt x="93887" y="36741"/>
                  </a:lnTo>
                  <a:lnTo>
                    <a:pt x="93283" y="38252"/>
                  </a:lnTo>
                  <a:lnTo>
                    <a:pt x="88435" y="45435"/>
                  </a:lnTo>
                  <a:lnTo>
                    <a:pt x="86260" y="57344"/>
                  </a:lnTo>
                  <a:lnTo>
                    <a:pt x="86082" y="60454"/>
                  </a:lnTo>
                  <a:lnTo>
                    <a:pt x="83062" y="66732"/>
                  </a:lnTo>
                  <a:lnTo>
                    <a:pt x="80775" y="69887"/>
                  </a:lnTo>
                  <a:lnTo>
                    <a:pt x="75411" y="73394"/>
                  </a:lnTo>
                  <a:lnTo>
                    <a:pt x="72498" y="74329"/>
                  </a:lnTo>
                  <a:lnTo>
                    <a:pt x="70557" y="76011"/>
                  </a:lnTo>
                  <a:lnTo>
                    <a:pt x="56541" y="95424"/>
                  </a:lnTo>
                  <a:lnTo>
                    <a:pt x="51588" y="101677"/>
                  </a:lnTo>
                  <a:lnTo>
                    <a:pt x="49386" y="107983"/>
                  </a:lnTo>
                  <a:lnTo>
                    <a:pt x="47741" y="110088"/>
                  </a:lnTo>
                  <a:lnTo>
                    <a:pt x="20896" y="131584"/>
                  </a:lnTo>
                  <a:lnTo>
                    <a:pt x="17049" y="132565"/>
                  </a:lnTo>
                  <a:lnTo>
                    <a:pt x="14541" y="132826"/>
                  </a:lnTo>
                  <a:lnTo>
                    <a:pt x="12869" y="134059"/>
                  </a:lnTo>
                  <a:lnTo>
                    <a:pt x="11011" y="138251"/>
                  </a:lnTo>
                  <a:lnTo>
                    <a:pt x="9458" y="139792"/>
                  </a:lnTo>
                  <a:lnTo>
                    <a:pt x="0" y="1428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0" name="SMARTInkShape-1881"/>
            <p:cNvSpPr/>
            <p:nvPr>
              <p:custDataLst>
                <p:tags r:id="rId65"/>
              </p:custDataLst>
            </p:nvPr>
          </p:nvSpPr>
          <p:spPr>
            <a:xfrm>
              <a:off x="4153065" y="3905261"/>
              <a:ext cx="171169" cy="295096"/>
            </a:xfrm>
            <a:custGeom>
              <a:avLst/>
              <a:gdLst/>
              <a:ahLst/>
              <a:cxnLst/>
              <a:rect l="0" t="0" r="0" b="0"/>
              <a:pathLst>
                <a:path w="171169" h="295096">
                  <a:moveTo>
                    <a:pt x="142710" y="57139"/>
                  </a:moveTo>
                  <a:lnTo>
                    <a:pt x="142710" y="57139"/>
                  </a:lnTo>
                  <a:lnTo>
                    <a:pt x="150911" y="48938"/>
                  </a:lnTo>
                  <a:lnTo>
                    <a:pt x="151842" y="42950"/>
                  </a:lnTo>
                  <a:lnTo>
                    <a:pt x="152225" y="20881"/>
                  </a:lnTo>
                  <a:lnTo>
                    <a:pt x="160435" y="11000"/>
                  </a:lnTo>
                  <a:lnTo>
                    <a:pt x="161644" y="1444"/>
                  </a:lnTo>
                  <a:lnTo>
                    <a:pt x="162741" y="959"/>
                  </a:lnTo>
                  <a:lnTo>
                    <a:pt x="171168" y="0"/>
                  </a:lnTo>
                  <a:lnTo>
                    <a:pt x="166194" y="5049"/>
                  </a:lnTo>
                  <a:lnTo>
                    <a:pt x="163731" y="10352"/>
                  </a:lnTo>
                  <a:lnTo>
                    <a:pt x="163074" y="13248"/>
                  </a:lnTo>
                  <a:lnTo>
                    <a:pt x="136273" y="60695"/>
                  </a:lnTo>
                  <a:lnTo>
                    <a:pt x="116244" y="104994"/>
                  </a:lnTo>
                  <a:lnTo>
                    <a:pt x="88559" y="152327"/>
                  </a:lnTo>
                  <a:lnTo>
                    <a:pt x="54574" y="199926"/>
                  </a:lnTo>
                  <a:lnTo>
                    <a:pt x="28640" y="247448"/>
                  </a:lnTo>
                  <a:lnTo>
                    <a:pt x="15755" y="267945"/>
                  </a:lnTo>
                  <a:lnTo>
                    <a:pt x="4078" y="282185"/>
                  </a:lnTo>
                  <a:lnTo>
                    <a:pt x="0" y="294692"/>
                  </a:lnTo>
                  <a:lnTo>
                    <a:pt x="4941" y="295095"/>
                  </a:lnTo>
                  <a:lnTo>
                    <a:pt x="10218" y="292367"/>
                  </a:lnTo>
                  <a:lnTo>
                    <a:pt x="37935" y="2666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72" name="SMARTInkShape-1882"/>
          <p:cNvSpPr/>
          <p:nvPr>
            <p:custDataLst>
              <p:tags r:id="rId2"/>
            </p:custDataLst>
          </p:nvPr>
        </p:nvSpPr>
        <p:spPr>
          <a:xfrm>
            <a:off x="5457825" y="3952875"/>
            <a:ext cx="1314451" cy="95251"/>
          </a:xfrm>
          <a:custGeom>
            <a:avLst/>
            <a:gdLst/>
            <a:ahLst/>
            <a:cxnLst/>
            <a:rect l="0" t="0" r="0" b="0"/>
            <a:pathLst>
              <a:path w="1314451" h="95251">
                <a:moveTo>
                  <a:pt x="19050" y="95250"/>
                </a:moveTo>
                <a:lnTo>
                  <a:pt x="19050" y="95250"/>
                </a:lnTo>
                <a:lnTo>
                  <a:pt x="10849" y="95250"/>
                </a:lnTo>
                <a:lnTo>
                  <a:pt x="10408" y="94192"/>
                </a:lnTo>
                <a:lnTo>
                  <a:pt x="9918" y="90193"/>
                </a:lnTo>
                <a:lnTo>
                  <a:pt x="8729" y="88704"/>
                </a:lnTo>
                <a:lnTo>
                  <a:pt x="53" y="85740"/>
                </a:lnTo>
                <a:lnTo>
                  <a:pt x="3" y="85725"/>
                </a:lnTo>
                <a:lnTo>
                  <a:pt x="0" y="85725"/>
                </a:lnTo>
                <a:lnTo>
                  <a:pt x="0" y="80668"/>
                </a:lnTo>
                <a:lnTo>
                  <a:pt x="1058" y="80237"/>
                </a:lnTo>
                <a:lnTo>
                  <a:pt x="9701" y="85104"/>
                </a:lnTo>
                <a:lnTo>
                  <a:pt x="55592" y="85723"/>
                </a:lnTo>
                <a:lnTo>
                  <a:pt x="102034" y="85725"/>
                </a:lnTo>
                <a:lnTo>
                  <a:pt x="147939" y="77524"/>
                </a:lnTo>
                <a:lnTo>
                  <a:pt x="195412" y="76317"/>
                </a:lnTo>
                <a:lnTo>
                  <a:pt x="239881" y="68009"/>
                </a:lnTo>
                <a:lnTo>
                  <a:pt x="287228" y="66792"/>
                </a:lnTo>
                <a:lnTo>
                  <a:pt x="334829" y="58484"/>
                </a:lnTo>
                <a:lnTo>
                  <a:pt x="382451" y="57267"/>
                </a:lnTo>
                <a:lnTo>
                  <a:pt x="421277" y="54343"/>
                </a:lnTo>
                <a:lnTo>
                  <a:pt x="466080" y="48215"/>
                </a:lnTo>
                <a:lnTo>
                  <a:pt x="512307" y="47677"/>
                </a:lnTo>
                <a:lnTo>
                  <a:pt x="555093" y="47630"/>
                </a:lnTo>
                <a:lnTo>
                  <a:pt x="602293" y="47625"/>
                </a:lnTo>
                <a:lnTo>
                  <a:pt x="647058" y="47625"/>
                </a:lnTo>
                <a:lnTo>
                  <a:pt x="692113" y="47625"/>
                </a:lnTo>
                <a:lnTo>
                  <a:pt x="738694" y="46567"/>
                </a:lnTo>
                <a:lnTo>
                  <a:pt x="768626" y="39424"/>
                </a:lnTo>
                <a:lnTo>
                  <a:pt x="812817" y="38178"/>
                </a:lnTo>
                <a:lnTo>
                  <a:pt x="830796" y="37065"/>
                </a:lnTo>
                <a:lnTo>
                  <a:pt x="849712" y="30566"/>
                </a:lnTo>
                <a:lnTo>
                  <a:pt x="892057" y="27594"/>
                </a:lnTo>
                <a:lnTo>
                  <a:pt x="921153" y="20384"/>
                </a:lnTo>
                <a:lnTo>
                  <a:pt x="967346" y="19102"/>
                </a:lnTo>
                <a:lnTo>
                  <a:pt x="1001021" y="17999"/>
                </a:lnTo>
                <a:lnTo>
                  <a:pt x="1042258" y="10408"/>
                </a:lnTo>
                <a:lnTo>
                  <a:pt x="1088125" y="9603"/>
                </a:lnTo>
                <a:lnTo>
                  <a:pt x="1133592" y="9532"/>
                </a:lnTo>
                <a:lnTo>
                  <a:pt x="1174482" y="8467"/>
                </a:lnTo>
                <a:lnTo>
                  <a:pt x="1219184" y="589"/>
                </a:lnTo>
                <a:lnTo>
                  <a:pt x="1263453" y="23"/>
                </a:lnTo>
                <a:lnTo>
                  <a:pt x="1310129" y="0"/>
                </a:lnTo>
                <a:lnTo>
                  <a:pt x="1314450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83" name="SMARTInkShape-Group417"/>
          <p:cNvGrpSpPr/>
          <p:nvPr/>
        </p:nvGrpSpPr>
        <p:grpSpPr>
          <a:xfrm>
            <a:off x="5382194" y="3552863"/>
            <a:ext cx="1542447" cy="419063"/>
            <a:chOff x="5382194" y="3552863"/>
            <a:chExt cx="1542447" cy="419063"/>
          </a:xfrm>
        </p:grpSpPr>
        <p:sp>
          <p:nvSpPr>
            <p:cNvPr id="2073" name="SMARTInkShape-1883"/>
            <p:cNvSpPr/>
            <p:nvPr>
              <p:custDataLst>
                <p:tags r:id="rId48"/>
              </p:custDataLst>
            </p:nvPr>
          </p:nvSpPr>
          <p:spPr>
            <a:xfrm>
              <a:off x="6735657" y="3552863"/>
              <a:ext cx="188984" cy="323813"/>
            </a:xfrm>
            <a:custGeom>
              <a:avLst/>
              <a:gdLst/>
              <a:ahLst/>
              <a:cxnLst/>
              <a:rect l="0" t="0" r="0" b="0"/>
              <a:pathLst>
                <a:path w="188984" h="323813">
                  <a:moveTo>
                    <a:pt x="169968" y="28537"/>
                  </a:moveTo>
                  <a:lnTo>
                    <a:pt x="169968" y="28537"/>
                  </a:lnTo>
                  <a:lnTo>
                    <a:pt x="178168" y="20336"/>
                  </a:lnTo>
                  <a:lnTo>
                    <a:pt x="179100" y="14348"/>
                  </a:lnTo>
                  <a:lnTo>
                    <a:pt x="180289" y="12728"/>
                  </a:lnTo>
                  <a:lnTo>
                    <a:pt x="184433" y="10927"/>
                  </a:lnTo>
                  <a:lnTo>
                    <a:pt x="185962" y="9389"/>
                  </a:lnTo>
                  <a:lnTo>
                    <a:pt x="188983" y="90"/>
                  </a:lnTo>
                  <a:lnTo>
                    <a:pt x="183951" y="0"/>
                  </a:lnTo>
                  <a:lnTo>
                    <a:pt x="182465" y="1046"/>
                  </a:lnTo>
                  <a:lnTo>
                    <a:pt x="181474" y="2801"/>
                  </a:lnTo>
                  <a:lnTo>
                    <a:pt x="180814" y="5030"/>
                  </a:lnTo>
                  <a:lnTo>
                    <a:pt x="172128" y="19261"/>
                  </a:lnTo>
                  <a:lnTo>
                    <a:pt x="171408" y="22353"/>
                  </a:lnTo>
                  <a:lnTo>
                    <a:pt x="164964" y="28611"/>
                  </a:lnTo>
                  <a:lnTo>
                    <a:pt x="156102" y="35978"/>
                  </a:lnTo>
                  <a:lnTo>
                    <a:pt x="120571" y="82679"/>
                  </a:lnTo>
                  <a:lnTo>
                    <a:pt x="80779" y="128030"/>
                  </a:lnTo>
                  <a:lnTo>
                    <a:pt x="49489" y="172647"/>
                  </a:lnTo>
                  <a:lnTo>
                    <a:pt x="34669" y="186830"/>
                  </a:lnTo>
                  <a:lnTo>
                    <a:pt x="14131" y="229962"/>
                  </a:lnTo>
                  <a:lnTo>
                    <a:pt x="10749" y="240121"/>
                  </a:lnTo>
                  <a:lnTo>
                    <a:pt x="8187" y="250632"/>
                  </a:lnTo>
                  <a:lnTo>
                    <a:pt x="741" y="266004"/>
                  </a:lnTo>
                  <a:lnTo>
                    <a:pt x="0" y="269399"/>
                  </a:lnTo>
                  <a:lnTo>
                    <a:pt x="1999" y="278814"/>
                  </a:lnTo>
                  <a:lnTo>
                    <a:pt x="6849" y="297049"/>
                  </a:lnTo>
                  <a:lnTo>
                    <a:pt x="7690" y="307534"/>
                  </a:lnTo>
                  <a:lnTo>
                    <a:pt x="8866" y="309785"/>
                  </a:lnTo>
                  <a:lnTo>
                    <a:pt x="10709" y="311285"/>
                  </a:lnTo>
                  <a:lnTo>
                    <a:pt x="12995" y="312286"/>
                  </a:lnTo>
                  <a:lnTo>
                    <a:pt x="14520" y="314011"/>
                  </a:lnTo>
                  <a:lnTo>
                    <a:pt x="17568" y="32381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4" name="SMARTInkShape-1884"/>
            <p:cNvSpPr/>
            <p:nvPr>
              <p:custDataLst>
                <p:tags r:id="rId49"/>
              </p:custDataLst>
            </p:nvPr>
          </p:nvSpPr>
          <p:spPr>
            <a:xfrm>
              <a:off x="6467478" y="3735135"/>
              <a:ext cx="209428" cy="74866"/>
            </a:xfrm>
            <a:custGeom>
              <a:avLst/>
              <a:gdLst/>
              <a:ahLst/>
              <a:cxnLst/>
              <a:rect l="0" t="0" r="0" b="0"/>
              <a:pathLst>
                <a:path w="209428" h="74866">
                  <a:moveTo>
                    <a:pt x="19047" y="74865"/>
                  </a:moveTo>
                  <a:lnTo>
                    <a:pt x="19047" y="74865"/>
                  </a:lnTo>
                  <a:lnTo>
                    <a:pt x="10846" y="74865"/>
                  </a:lnTo>
                  <a:lnTo>
                    <a:pt x="10405" y="73807"/>
                  </a:lnTo>
                  <a:lnTo>
                    <a:pt x="9638" y="66664"/>
                  </a:lnTo>
                  <a:lnTo>
                    <a:pt x="392" y="74507"/>
                  </a:lnTo>
                  <a:lnTo>
                    <a:pt x="0" y="74862"/>
                  </a:lnTo>
                  <a:lnTo>
                    <a:pt x="14187" y="74865"/>
                  </a:lnTo>
                  <a:lnTo>
                    <a:pt x="19709" y="72043"/>
                  </a:lnTo>
                  <a:lnTo>
                    <a:pt x="25690" y="68319"/>
                  </a:lnTo>
                  <a:lnTo>
                    <a:pt x="35010" y="65164"/>
                  </a:lnTo>
                  <a:lnTo>
                    <a:pt x="44473" y="59056"/>
                  </a:lnTo>
                  <a:lnTo>
                    <a:pt x="53979" y="55717"/>
                  </a:lnTo>
                  <a:lnTo>
                    <a:pt x="63499" y="49553"/>
                  </a:lnTo>
                  <a:lnTo>
                    <a:pt x="73022" y="46199"/>
                  </a:lnTo>
                  <a:lnTo>
                    <a:pt x="103283" y="19193"/>
                  </a:lnTo>
                  <a:lnTo>
                    <a:pt x="104761" y="8318"/>
                  </a:lnTo>
                  <a:lnTo>
                    <a:pt x="104771" y="0"/>
                  </a:lnTo>
                  <a:lnTo>
                    <a:pt x="96572" y="6983"/>
                  </a:lnTo>
                  <a:lnTo>
                    <a:pt x="90583" y="7832"/>
                  </a:lnTo>
                  <a:lnTo>
                    <a:pt x="88963" y="9010"/>
                  </a:lnTo>
                  <a:lnTo>
                    <a:pt x="87882" y="10853"/>
                  </a:lnTo>
                  <a:lnTo>
                    <a:pt x="87162" y="13140"/>
                  </a:lnTo>
                  <a:lnTo>
                    <a:pt x="85624" y="14666"/>
                  </a:lnTo>
                  <a:lnTo>
                    <a:pt x="81092" y="16360"/>
                  </a:lnTo>
                  <a:lnTo>
                    <a:pt x="79460" y="17870"/>
                  </a:lnTo>
                  <a:lnTo>
                    <a:pt x="77647" y="22370"/>
                  </a:lnTo>
                  <a:lnTo>
                    <a:pt x="75426" y="33882"/>
                  </a:lnTo>
                  <a:lnTo>
                    <a:pt x="68034" y="44447"/>
                  </a:lnTo>
                  <a:lnTo>
                    <a:pt x="68639" y="46120"/>
                  </a:lnTo>
                  <a:lnTo>
                    <a:pt x="73486" y="53530"/>
                  </a:lnTo>
                  <a:lnTo>
                    <a:pt x="74992" y="59385"/>
                  </a:lnTo>
                  <a:lnTo>
                    <a:pt x="76452" y="61370"/>
                  </a:lnTo>
                  <a:lnTo>
                    <a:pt x="78484" y="62694"/>
                  </a:lnTo>
                  <a:lnTo>
                    <a:pt x="86399" y="64556"/>
                  </a:lnTo>
                  <a:lnTo>
                    <a:pt x="98555" y="65185"/>
                  </a:lnTo>
                  <a:lnTo>
                    <a:pt x="104832" y="62449"/>
                  </a:lnTo>
                  <a:lnTo>
                    <a:pt x="111148" y="58764"/>
                  </a:lnTo>
                  <a:lnTo>
                    <a:pt x="148341" y="46191"/>
                  </a:lnTo>
                  <a:lnTo>
                    <a:pt x="161748" y="38940"/>
                  </a:lnTo>
                  <a:lnTo>
                    <a:pt x="164982" y="38216"/>
                  </a:lnTo>
                  <a:lnTo>
                    <a:pt x="174587" y="32138"/>
                  </a:lnTo>
                  <a:lnTo>
                    <a:pt x="187315" y="21662"/>
                  </a:lnTo>
                  <a:lnTo>
                    <a:pt x="198139" y="18234"/>
                  </a:lnTo>
                  <a:lnTo>
                    <a:pt x="198767" y="17003"/>
                  </a:lnTo>
                  <a:lnTo>
                    <a:pt x="199464" y="12813"/>
                  </a:lnTo>
                  <a:lnTo>
                    <a:pt x="200708" y="11272"/>
                  </a:lnTo>
                  <a:lnTo>
                    <a:pt x="209427" y="8225"/>
                  </a:lnTo>
                  <a:lnTo>
                    <a:pt x="204454" y="8201"/>
                  </a:lnTo>
                  <a:lnTo>
                    <a:pt x="202976" y="9255"/>
                  </a:lnTo>
                  <a:lnTo>
                    <a:pt x="197373" y="19949"/>
                  </a:lnTo>
                  <a:lnTo>
                    <a:pt x="195080" y="22379"/>
                  </a:lnTo>
                  <a:lnTo>
                    <a:pt x="192534" y="27902"/>
                  </a:lnTo>
                  <a:lnTo>
                    <a:pt x="191855" y="30856"/>
                  </a:lnTo>
                  <a:lnTo>
                    <a:pt x="183137" y="46348"/>
                  </a:lnTo>
                  <a:lnTo>
                    <a:pt x="181400" y="59001"/>
                  </a:lnTo>
                  <a:lnTo>
                    <a:pt x="180198" y="61114"/>
                  </a:lnTo>
                  <a:lnTo>
                    <a:pt x="178340" y="62523"/>
                  </a:lnTo>
                  <a:lnTo>
                    <a:pt x="176042" y="63461"/>
                  </a:lnTo>
                  <a:lnTo>
                    <a:pt x="175568" y="65146"/>
                  </a:lnTo>
                  <a:lnTo>
                    <a:pt x="176311" y="67327"/>
                  </a:lnTo>
                  <a:lnTo>
                    <a:pt x="180052" y="73376"/>
                  </a:lnTo>
                  <a:lnTo>
                    <a:pt x="183385" y="74203"/>
                  </a:lnTo>
                  <a:lnTo>
                    <a:pt x="185756" y="74424"/>
                  </a:lnTo>
                  <a:lnTo>
                    <a:pt x="191212" y="71847"/>
                  </a:lnTo>
                  <a:lnTo>
                    <a:pt x="200022" y="653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5" name="SMARTInkShape-1885"/>
            <p:cNvSpPr/>
            <p:nvPr>
              <p:custDataLst>
                <p:tags r:id="rId50"/>
              </p:custDataLst>
            </p:nvPr>
          </p:nvSpPr>
          <p:spPr>
            <a:xfrm>
              <a:off x="6324648" y="3562792"/>
              <a:ext cx="208942" cy="285140"/>
            </a:xfrm>
            <a:custGeom>
              <a:avLst/>
              <a:gdLst/>
              <a:ahLst/>
              <a:cxnLst/>
              <a:rect l="0" t="0" r="0" b="0"/>
              <a:pathLst>
                <a:path w="208942" h="285140">
                  <a:moveTo>
                    <a:pt x="133302" y="85283"/>
                  </a:moveTo>
                  <a:lnTo>
                    <a:pt x="133302" y="85283"/>
                  </a:lnTo>
                  <a:lnTo>
                    <a:pt x="133302" y="77082"/>
                  </a:lnTo>
                  <a:lnTo>
                    <a:pt x="118837" y="61303"/>
                  </a:lnTo>
                  <a:lnTo>
                    <a:pt x="117308" y="60830"/>
                  </a:lnTo>
                  <a:lnTo>
                    <a:pt x="116289" y="61572"/>
                  </a:lnTo>
                  <a:lnTo>
                    <a:pt x="114654" y="65313"/>
                  </a:lnTo>
                  <a:lnTo>
                    <a:pt x="109314" y="65960"/>
                  </a:lnTo>
                  <a:lnTo>
                    <a:pt x="107786" y="67109"/>
                  </a:lnTo>
                  <a:lnTo>
                    <a:pt x="78182" y="110890"/>
                  </a:lnTo>
                  <a:lnTo>
                    <a:pt x="55240" y="139703"/>
                  </a:lnTo>
                  <a:lnTo>
                    <a:pt x="34992" y="185598"/>
                  </a:lnTo>
                  <a:lnTo>
                    <a:pt x="12659" y="231258"/>
                  </a:lnTo>
                  <a:lnTo>
                    <a:pt x="2775" y="253896"/>
                  </a:lnTo>
                  <a:lnTo>
                    <a:pt x="0" y="283377"/>
                  </a:lnTo>
                  <a:lnTo>
                    <a:pt x="1043" y="284021"/>
                  </a:lnTo>
                  <a:lnTo>
                    <a:pt x="8157" y="285139"/>
                  </a:lnTo>
                  <a:lnTo>
                    <a:pt x="16821" y="278729"/>
                  </a:lnTo>
                  <a:lnTo>
                    <a:pt x="22619" y="277092"/>
                  </a:lnTo>
                  <a:lnTo>
                    <a:pt x="64953" y="239238"/>
                  </a:lnTo>
                  <a:lnTo>
                    <a:pt x="109885" y="210817"/>
                  </a:lnTo>
                  <a:lnTo>
                    <a:pt x="135183" y="185535"/>
                  </a:lnTo>
                  <a:lnTo>
                    <a:pt x="164855" y="140115"/>
                  </a:lnTo>
                  <a:lnTo>
                    <a:pt x="190254" y="94858"/>
                  </a:lnTo>
                  <a:lnTo>
                    <a:pt x="205243" y="63064"/>
                  </a:lnTo>
                  <a:lnTo>
                    <a:pt x="208941" y="36365"/>
                  </a:lnTo>
                  <a:lnTo>
                    <a:pt x="206430" y="28970"/>
                  </a:lnTo>
                  <a:lnTo>
                    <a:pt x="202846" y="22155"/>
                  </a:lnTo>
                  <a:lnTo>
                    <a:pt x="200354" y="11014"/>
                  </a:lnTo>
                  <a:lnTo>
                    <a:pt x="195032" y="4598"/>
                  </a:lnTo>
                  <a:lnTo>
                    <a:pt x="189665" y="1799"/>
                  </a:lnTo>
                  <a:lnTo>
                    <a:pt x="177597" y="0"/>
                  </a:lnTo>
                  <a:lnTo>
                    <a:pt x="171333" y="2577"/>
                  </a:lnTo>
                  <a:lnTo>
                    <a:pt x="139454" y="26134"/>
                  </a:lnTo>
                  <a:lnTo>
                    <a:pt x="102992" y="72753"/>
                  </a:lnTo>
                  <a:lnTo>
                    <a:pt x="69371" y="118899"/>
                  </a:lnTo>
                  <a:lnTo>
                    <a:pt x="48356" y="162147"/>
                  </a:lnTo>
                  <a:lnTo>
                    <a:pt x="40088" y="194657"/>
                  </a:lnTo>
                  <a:lnTo>
                    <a:pt x="38052" y="2472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6" name="SMARTInkShape-1886"/>
            <p:cNvSpPr/>
            <p:nvPr>
              <p:custDataLst>
                <p:tags r:id="rId51"/>
              </p:custDataLst>
            </p:nvPr>
          </p:nvSpPr>
          <p:spPr>
            <a:xfrm>
              <a:off x="6134506" y="3752850"/>
              <a:ext cx="132945" cy="123824"/>
            </a:xfrm>
            <a:custGeom>
              <a:avLst/>
              <a:gdLst/>
              <a:ahLst/>
              <a:cxnLst/>
              <a:rect l="0" t="0" r="0" b="0"/>
              <a:pathLst>
                <a:path w="132945" h="123824">
                  <a:moveTo>
                    <a:pt x="56744" y="28575"/>
                  </a:moveTo>
                  <a:lnTo>
                    <a:pt x="56744" y="28575"/>
                  </a:lnTo>
                  <a:lnTo>
                    <a:pt x="56744" y="0"/>
                  </a:lnTo>
                  <a:lnTo>
                    <a:pt x="56744" y="13257"/>
                  </a:lnTo>
                  <a:lnTo>
                    <a:pt x="53922" y="19298"/>
                  </a:lnTo>
                  <a:lnTo>
                    <a:pt x="51688" y="22390"/>
                  </a:lnTo>
                  <a:lnTo>
                    <a:pt x="32108" y="69788"/>
                  </a:lnTo>
                  <a:lnTo>
                    <a:pt x="20910" y="98337"/>
                  </a:lnTo>
                  <a:lnTo>
                    <a:pt x="13083" y="110158"/>
                  </a:lnTo>
                  <a:lnTo>
                    <a:pt x="9641" y="121816"/>
                  </a:lnTo>
                  <a:lnTo>
                    <a:pt x="8409" y="122486"/>
                  </a:lnTo>
                  <a:lnTo>
                    <a:pt x="0" y="123773"/>
                  </a:lnTo>
                  <a:lnTo>
                    <a:pt x="8737" y="123823"/>
                  </a:lnTo>
                  <a:lnTo>
                    <a:pt x="54867" y="78077"/>
                  </a:lnTo>
                  <a:lnTo>
                    <a:pt x="72881" y="61121"/>
                  </a:lnTo>
                  <a:lnTo>
                    <a:pt x="85305" y="57154"/>
                  </a:lnTo>
                  <a:lnTo>
                    <a:pt x="80259" y="62208"/>
                  </a:lnTo>
                  <a:lnTo>
                    <a:pt x="74956" y="64689"/>
                  </a:lnTo>
                  <a:lnTo>
                    <a:pt x="72061" y="65351"/>
                  </a:lnTo>
                  <a:lnTo>
                    <a:pt x="70130" y="66851"/>
                  </a:lnTo>
                  <a:lnTo>
                    <a:pt x="46577" y="95856"/>
                  </a:lnTo>
                  <a:lnTo>
                    <a:pt x="37739" y="104730"/>
                  </a:lnTo>
                  <a:lnTo>
                    <a:pt x="78052" y="104775"/>
                  </a:lnTo>
                  <a:lnTo>
                    <a:pt x="125455" y="88966"/>
                  </a:lnTo>
                  <a:lnTo>
                    <a:pt x="132944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7" name="SMARTInkShape-1887"/>
            <p:cNvSpPr/>
            <p:nvPr>
              <p:custDataLst>
                <p:tags r:id="rId52"/>
              </p:custDataLst>
            </p:nvPr>
          </p:nvSpPr>
          <p:spPr>
            <a:xfrm>
              <a:off x="6000750" y="3581411"/>
              <a:ext cx="161823" cy="314315"/>
            </a:xfrm>
            <a:custGeom>
              <a:avLst/>
              <a:gdLst/>
              <a:ahLst/>
              <a:cxnLst/>
              <a:rect l="0" t="0" r="0" b="0"/>
              <a:pathLst>
                <a:path w="161823" h="314315">
                  <a:moveTo>
                    <a:pt x="95250" y="38089"/>
                  </a:moveTo>
                  <a:lnTo>
                    <a:pt x="95250" y="38089"/>
                  </a:lnTo>
                  <a:lnTo>
                    <a:pt x="90194" y="33032"/>
                  </a:lnTo>
                  <a:lnTo>
                    <a:pt x="87711" y="27728"/>
                  </a:lnTo>
                  <a:lnTo>
                    <a:pt x="85759" y="10989"/>
                  </a:lnTo>
                  <a:lnTo>
                    <a:pt x="95216" y="27"/>
                  </a:lnTo>
                  <a:lnTo>
                    <a:pt x="100296" y="0"/>
                  </a:lnTo>
                  <a:lnTo>
                    <a:pt x="101789" y="1054"/>
                  </a:lnTo>
                  <a:lnTo>
                    <a:pt x="102784" y="2816"/>
                  </a:lnTo>
                  <a:lnTo>
                    <a:pt x="103448" y="5049"/>
                  </a:lnTo>
                  <a:lnTo>
                    <a:pt x="104949" y="6537"/>
                  </a:lnTo>
                  <a:lnTo>
                    <a:pt x="114962" y="11748"/>
                  </a:lnTo>
                  <a:lnTo>
                    <a:pt x="127131" y="22655"/>
                  </a:lnTo>
                  <a:lnTo>
                    <a:pt x="136564" y="36926"/>
                  </a:lnTo>
                  <a:lnTo>
                    <a:pt x="159277" y="83678"/>
                  </a:lnTo>
                  <a:lnTo>
                    <a:pt x="161822" y="127281"/>
                  </a:lnTo>
                  <a:lnTo>
                    <a:pt x="160836" y="145067"/>
                  </a:lnTo>
                  <a:lnTo>
                    <a:pt x="139534" y="187710"/>
                  </a:lnTo>
                  <a:lnTo>
                    <a:pt x="97818" y="235307"/>
                  </a:lnTo>
                  <a:lnTo>
                    <a:pt x="66064" y="264457"/>
                  </a:lnTo>
                  <a:lnTo>
                    <a:pt x="21268" y="295206"/>
                  </a:lnTo>
                  <a:lnTo>
                    <a:pt x="0" y="3143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8" name="SMARTInkShape-1888"/>
            <p:cNvSpPr/>
            <p:nvPr>
              <p:custDataLst>
                <p:tags r:id="rId53"/>
              </p:custDataLst>
            </p:nvPr>
          </p:nvSpPr>
          <p:spPr>
            <a:xfrm>
              <a:off x="5382194" y="3638953"/>
              <a:ext cx="189929" cy="332973"/>
            </a:xfrm>
            <a:custGeom>
              <a:avLst/>
              <a:gdLst/>
              <a:ahLst/>
              <a:cxnLst/>
              <a:rect l="0" t="0" r="0" b="0"/>
              <a:pathLst>
                <a:path w="189929" h="332973">
                  <a:moveTo>
                    <a:pt x="180406" y="56747"/>
                  </a:moveTo>
                  <a:lnTo>
                    <a:pt x="180406" y="56747"/>
                  </a:lnTo>
                  <a:lnTo>
                    <a:pt x="188607" y="48546"/>
                  </a:lnTo>
                  <a:lnTo>
                    <a:pt x="189538" y="42558"/>
                  </a:lnTo>
                  <a:lnTo>
                    <a:pt x="189928" y="20124"/>
                  </a:lnTo>
                  <a:lnTo>
                    <a:pt x="172239" y="959"/>
                  </a:lnTo>
                  <a:lnTo>
                    <a:pt x="166227" y="0"/>
                  </a:lnTo>
                  <a:lnTo>
                    <a:pt x="160699" y="2599"/>
                  </a:lnTo>
                  <a:lnTo>
                    <a:pt x="147293" y="13797"/>
                  </a:lnTo>
                  <a:lnTo>
                    <a:pt x="134629" y="31839"/>
                  </a:lnTo>
                  <a:lnTo>
                    <a:pt x="88155" y="73075"/>
                  </a:lnTo>
                  <a:lnTo>
                    <a:pt x="55271" y="118963"/>
                  </a:lnTo>
                  <a:lnTo>
                    <a:pt x="30238" y="162189"/>
                  </a:lnTo>
                  <a:lnTo>
                    <a:pt x="9152" y="208369"/>
                  </a:lnTo>
                  <a:lnTo>
                    <a:pt x="3752" y="222560"/>
                  </a:lnTo>
                  <a:lnTo>
                    <a:pt x="0" y="256696"/>
                  </a:lnTo>
                  <a:lnTo>
                    <a:pt x="4657" y="273566"/>
                  </a:lnTo>
                  <a:lnTo>
                    <a:pt x="17795" y="291969"/>
                  </a:lnTo>
                  <a:lnTo>
                    <a:pt x="48568" y="316563"/>
                  </a:lnTo>
                  <a:lnTo>
                    <a:pt x="69376" y="326464"/>
                  </a:lnTo>
                  <a:lnTo>
                    <a:pt x="104206" y="3329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9" name="SMARTInkShape-1889"/>
            <p:cNvSpPr/>
            <p:nvPr>
              <p:custDataLst>
                <p:tags r:id="rId54"/>
              </p:custDataLst>
            </p:nvPr>
          </p:nvSpPr>
          <p:spPr>
            <a:xfrm>
              <a:off x="5857959" y="3648086"/>
              <a:ext cx="209025" cy="219065"/>
            </a:xfrm>
            <a:custGeom>
              <a:avLst/>
              <a:gdLst/>
              <a:ahLst/>
              <a:cxnLst/>
              <a:rect l="0" t="0" r="0" b="0"/>
              <a:pathLst>
                <a:path w="209025" h="219065">
                  <a:moveTo>
                    <a:pt x="152316" y="66664"/>
                  </a:moveTo>
                  <a:lnTo>
                    <a:pt x="152316" y="66664"/>
                  </a:lnTo>
                  <a:lnTo>
                    <a:pt x="152316" y="57532"/>
                  </a:lnTo>
                  <a:lnTo>
                    <a:pt x="147260" y="57256"/>
                  </a:lnTo>
                  <a:lnTo>
                    <a:pt x="145771" y="56158"/>
                  </a:lnTo>
                  <a:lnTo>
                    <a:pt x="144115" y="52117"/>
                  </a:lnTo>
                  <a:lnTo>
                    <a:pt x="142615" y="50616"/>
                  </a:lnTo>
                  <a:lnTo>
                    <a:pt x="133269" y="47614"/>
                  </a:lnTo>
                  <a:lnTo>
                    <a:pt x="133266" y="47614"/>
                  </a:lnTo>
                  <a:lnTo>
                    <a:pt x="133266" y="42557"/>
                  </a:lnTo>
                  <a:lnTo>
                    <a:pt x="134324" y="41068"/>
                  </a:lnTo>
                  <a:lnTo>
                    <a:pt x="136088" y="40075"/>
                  </a:lnTo>
                  <a:lnTo>
                    <a:pt x="138322" y="39413"/>
                  </a:lnTo>
                  <a:lnTo>
                    <a:pt x="139811" y="37913"/>
                  </a:lnTo>
                  <a:lnTo>
                    <a:pt x="142398" y="30004"/>
                  </a:lnTo>
                  <a:lnTo>
                    <a:pt x="142791" y="1440"/>
                  </a:lnTo>
                  <a:lnTo>
                    <a:pt x="141733" y="956"/>
                  </a:lnTo>
                  <a:lnTo>
                    <a:pt x="128326" y="0"/>
                  </a:lnTo>
                  <a:lnTo>
                    <a:pt x="122957" y="2816"/>
                  </a:lnTo>
                  <a:lnTo>
                    <a:pt x="120043" y="5049"/>
                  </a:lnTo>
                  <a:lnTo>
                    <a:pt x="116805" y="10352"/>
                  </a:lnTo>
                  <a:lnTo>
                    <a:pt x="114309" y="16236"/>
                  </a:lnTo>
                  <a:lnTo>
                    <a:pt x="108011" y="25499"/>
                  </a:lnTo>
                  <a:lnTo>
                    <a:pt x="104617" y="34947"/>
                  </a:lnTo>
                  <a:lnTo>
                    <a:pt x="98437" y="44449"/>
                  </a:lnTo>
                  <a:lnTo>
                    <a:pt x="96135" y="55025"/>
                  </a:lnTo>
                  <a:lnTo>
                    <a:pt x="95183" y="97887"/>
                  </a:lnTo>
                  <a:lnTo>
                    <a:pt x="95166" y="141452"/>
                  </a:lnTo>
                  <a:lnTo>
                    <a:pt x="97988" y="150350"/>
                  </a:lnTo>
                  <a:lnTo>
                    <a:pt x="101711" y="157833"/>
                  </a:lnTo>
                  <a:lnTo>
                    <a:pt x="104298" y="174495"/>
                  </a:lnTo>
                  <a:lnTo>
                    <a:pt x="104575" y="184104"/>
                  </a:lnTo>
                  <a:lnTo>
                    <a:pt x="105672" y="186232"/>
                  </a:lnTo>
                  <a:lnTo>
                    <a:pt x="107462" y="187651"/>
                  </a:lnTo>
                  <a:lnTo>
                    <a:pt x="109714" y="188597"/>
                  </a:lnTo>
                  <a:lnTo>
                    <a:pt x="111215" y="190286"/>
                  </a:lnTo>
                  <a:lnTo>
                    <a:pt x="112882" y="194985"/>
                  </a:lnTo>
                  <a:lnTo>
                    <a:pt x="114099" y="207774"/>
                  </a:lnTo>
                  <a:lnTo>
                    <a:pt x="113080" y="208362"/>
                  </a:lnTo>
                  <a:lnTo>
                    <a:pt x="109125" y="209016"/>
                  </a:lnTo>
                  <a:lnTo>
                    <a:pt x="107647" y="210249"/>
                  </a:lnTo>
                  <a:lnTo>
                    <a:pt x="105081" y="217694"/>
                  </a:lnTo>
                  <a:lnTo>
                    <a:pt x="102042" y="218455"/>
                  </a:lnTo>
                  <a:lnTo>
                    <a:pt x="58346" y="219061"/>
                  </a:lnTo>
                  <a:lnTo>
                    <a:pt x="10769" y="219064"/>
                  </a:lnTo>
                  <a:lnTo>
                    <a:pt x="7151" y="218006"/>
                  </a:lnTo>
                  <a:lnTo>
                    <a:pt x="4740" y="216242"/>
                  </a:lnTo>
                  <a:lnTo>
                    <a:pt x="199" y="209932"/>
                  </a:lnTo>
                  <a:lnTo>
                    <a:pt x="0" y="204599"/>
                  </a:lnTo>
                  <a:lnTo>
                    <a:pt x="2776" y="199230"/>
                  </a:lnTo>
                  <a:lnTo>
                    <a:pt x="22308" y="177743"/>
                  </a:lnTo>
                  <a:lnTo>
                    <a:pt x="66846" y="152387"/>
                  </a:lnTo>
                  <a:lnTo>
                    <a:pt x="111057" y="130164"/>
                  </a:lnTo>
                  <a:lnTo>
                    <a:pt x="154303" y="104764"/>
                  </a:lnTo>
                  <a:lnTo>
                    <a:pt x="176723" y="88889"/>
                  </a:lnTo>
                  <a:lnTo>
                    <a:pt x="193460" y="73014"/>
                  </a:lnTo>
                  <a:lnTo>
                    <a:pt x="197061" y="66664"/>
                  </a:lnTo>
                  <a:lnTo>
                    <a:pt x="199719" y="60314"/>
                  </a:lnTo>
                  <a:lnTo>
                    <a:pt x="206108" y="50789"/>
                  </a:lnTo>
                  <a:lnTo>
                    <a:pt x="208471" y="41264"/>
                  </a:lnTo>
                  <a:lnTo>
                    <a:pt x="209024" y="34914"/>
                  </a:lnTo>
                  <a:lnTo>
                    <a:pt x="206447" y="28564"/>
                  </a:lnTo>
                  <a:lnTo>
                    <a:pt x="185864" y="5015"/>
                  </a:lnTo>
                  <a:lnTo>
                    <a:pt x="180279" y="2223"/>
                  </a:lnTo>
                  <a:lnTo>
                    <a:pt x="168070" y="430"/>
                  </a:lnTo>
                  <a:lnTo>
                    <a:pt x="137317" y="9716"/>
                  </a:lnTo>
                  <a:lnTo>
                    <a:pt x="89705" y="44465"/>
                  </a:lnTo>
                  <a:lnTo>
                    <a:pt x="57066" y="761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0" name="SMARTInkShape-1890"/>
            <p:cNvSpPr/>
            <p:nvPr>
              <p:custDataLst>
                <p:tags r:id="rId55"/>
              </p:custDataLst>
            </p:nvPr>
          </p:nvSpPr>
          <p:spPr>
            <a:xfrm>
              <a:off x="5715120" y="3752850"/>
              <a:ext cx="142756" cy="38101"/>
            </a:xfrm>
            <a:custGeom>
              <a:avLst/>
              <a:gdLst/>
              <a:ahLst/>
              <a:cxnLst/>
              <a:rect l="0" t="0" r="0" b="0"/>
              <a:pathLst>
                <a:path w="142756" h="38101">
                  <a:moveTo>
                    <a:pt x="28455" y="38100"/>
                  </a:moveTo>
                  <a:lnTo>
                    <a:pt x="28455" y="38100"/>
                  </a:lnTo>
                  <a:lnTo>
                    <a:pt x="14266" y="38100"/>
                  </a:lnTo>
                  <a:lnTo>
                    <a:pt x="12645" y="37042"/>
                  </a:lnTo>
                  <a:lnTo>
                    <a:pt x="11565" y="35278"/>
                  </a:lnTo>
                  <a:lnTo>
                    <a:pt x="9832" y="29899"/>
                  </a:lnTo>
                  <a:lnTo>
                    <a:pt x="6773" y="29164"/>
                  </a:lnTo>
                  <a:lnTo>
                    <a:pt x="0" y="28585"/>
                  </a:lnTo>
                  <a:lnTo>
                    <a:pt x="47522" y="28575"/>
                  </a:lnTo>
                  <a:lnTo>
                    <a:pt x="50691" y="28575"/>
                  </a:lnTo>
                  <a:lnTo>
                    <a:pt x="57035" y="25753"/>
                  </a:lnTo>
                  <a:lnTo>
                    <a:pt x="60208" y="23518"/>
                  </a:lnTo>
                  <a:lnTo>
                    <a:pt x="74787" y="20374"/>
                  </a:lnTo>
                  <a:lnTo>
                    <a:pt x="91073" y="18253"/>
                  </a:lnTo>
                  <a:lnTo>
                    <a:pt x="104480" y="11562"/>
                  </a:lnTo>
                  <a:lnTo>
                    <a:pt x="120507" y="8735"/>
                  </a:lnTo>
                  <a:lnTo>
                    <a:pt x="133225" y="2039"/>
                  </a:lnTo>
                  <a:lnTo>
                    <a:pt x="14275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1" name="SMARTInkShape-1891"/>
            <p:cNvSpPr/>
            <p:nvPr>
              <p:custDataLst>
                <p:tags r:id="rId56"/>
              </p:custDataLst>
            </p:nvPr>
          </p:nvSpPr>
          <p:spPr>
            <a:xfrm>
              <a:off x="5763182" y="3724392"/>
              <a:ext cx="75644" cy="123709"/>
            </a:xfrm>
            <a:custGeom>
              <a:avLst/>
              <a:gdLst/>
              <a:ahLst/>
              <a:cxnLst/>
              <a:rect l="0" t="0" r="0" b="0"/>
              <a:pathLst>
                <a:path w="75644" h="123709">
                  <a:moveTo>
                    <a:pt x="75643" y="9408"/>
                  </a:moveTo>
                  <a:lnTo>
                    <a:pt x="75643" y="9408"/>
                  </a:lnTo>
                  <a:lnTo>
                    <a:pt x="66511" y="9408"/>
                  </a:lnTo>
                  <a:lnTo>
                    <a:pt x="66121" y="0"/>
                  </a:lnTo>
                  <a:lnTo>
                    <a:pt x="66118" y="4974"/>
                  </a:lnTo>
                  <a:lnTo>
                    <a:pt x="65060" y="6452"/>
                  </a:lnTo>
                  <a:lnTo>
                    <a:pt x="61062" y="8094"/>
                  </a:lnTo>
                  <a:lnTo>
                    <a:pt x="59573" y="9590"/>
                  </a:lnTo>
                  <a:lnTo>
                    <a:pt x="54359" y="19596"/>
                  </a:lnTo>
                  <a:lnTo>
                    <a:pt x="51929" y="22550"/>
                  </a:lnTo>
                  <a:lnTo>
                    <a:pt x="49228" y="31477"/>
                  </a:lnTo>
                  <a:lnTo>
                    <a:pt x="46970" y="41441"/>
                  </a:lnTo>
                  <a:lnTo>
                    <a:pt x="36896" y="56462"/>
                  </a:lnTo>
                  <a:lnTo>
                    <a:pt x="3669" y="101214"/>
                  </a:lnTo>
                  <a:lnTo>
                    <a:pt x="695" y="110929"/>
                  </a:lnTo>
                  <a:lnTo>
                    <a:pt x="0" y="117323"/>
                  </a:lnTo>
                  <a:lnTo>
                    <a:pt x="872" y="119451"/>
                  </a:lnTo>
                  <a:lnTo>
                    <a:pt x="2513" y="120870"/>
                  </a:lnTo>
                  <a:lnTo>
                    <a:pt x="7693" y="123147"/>
                  </a:lnTo>
                  <a:lnTo>
                    <a:pt x="37543" y="1237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2" name="SMARTInkShape-1892"/>
            <p:cNvSpPr/>
            <p:nvPr>
              <p:custDataLst>
                <p:tags r:id="rId57"/>
              </p:custDataLst>
            </p:nvPr>
          </p:nvSpPr>
          <p:spPr>
            <a:xfrm>
              <a:off x="5563006" y="3724275"/>
              <a:ext cx="104325" cy="171450"/>
            </a:xfrm>
            <a:custGeom>
              <a:avLst/>
              <a:gdLst/>
              <a:ahLst/>
              <a:cxnLst/>
              <a:rect l="0" t="0" r="0" b="0"/>
              <a:pathLst>
                <a:path w="104325" h="171450">
                  <a:moveTo>
                    <a:pt x="28169" y="19050"/>
                  </a:moveTo>
                  <a:lnTo>
                    <a:pt x="28169" y="19050"/>
                  </a:lnTo>
                  <a:lnTo>
                    <a:pt x="28169" y="13993"/>
                  </a:lnTo>
                  <a:lnTo>
                    <a:pt x="27111" y="12504"/>
                  </a:lnTo>
                  <a:lnTo>
                    <a:pt x="25347" y="11511"/>
                  </a:lnTo>
                  <a:lnTo>
                    <a:pt x="18760" y="9559"/>
                  </a:lnTo>
                  <a:lnTo>
                    <a:pt x="9119" y="0"/>
                  </a:lnTo>
                  <a:lnTo>
                    <a:pt x="54983" y="0"/>
                  </a:lnTo>
                  <a:lnTo>
                    <a:pt x="64001" y="6546"/>
                  </a:lnTo>
                  <a:lnTo>
                    <a:pt x="74031" y="9132"/>
                  </a:lnTo>
                  <a:lnTo>
                    <a:pt x="74619" y="10322"/>
                  </a:lnTo>
                  <a:lnTo>
                    <a:pt x="75790" y="28147"/>
                  </a:lnTo>
                  <a:lnTo>
                    <a:pt x="58460" y="45898"/>
                  </a:lnTo>
                  <a:lnTo>
                    <a:pt x="54684" y="46857"/>
                  </a:lnTo>
                  <a:lnTo>
                    <a:pt x="52196" y="47113"/>
                  </a:lnTo>
                  <a:lnTo>
                    <a:pt x="46609" y="50220"/>
                  </a:lnTo>
                  <a:lnTo>
                    <a:pt x="40598" y="54070"/>
                  </a:lnTo>
                  <a:lnTo>
                    <a:pt x="34398" y="55781"/>
                  </a:lnTo>
                  <a:lnTo>
                    <a:pt x="32322" y="57296"/>
                  </a:lnTo>
                  <a:lnTo>
                    <a:pt x="30937" y="59364"/>
                  </a:lnTo>
                  <a:lnTo>
                    <a:pt x="30014" y="61801"/>
                  </a:lnTo>
                  <a:lnTo>
                    <a:pt x="28341" y="63426"/>
                  </a:lnTo>
                  <a:lnTo>
                    <a:pt x="23659" y="65231"/>
                  </a:lnTo>
                  <a:lnTo>
                    <a:pt x="10883" y="66548"/>
                  </a:lnTo>
                  <a:lnTo>
                    <a:pt x="10295" y="67649"/>
                  </a:lnTo>
                  <a:lnTo>
                    <a:pt x="9641" y="71694"/>
                  </a:lnTo>
                  <a:lnTo>
                    <a:pt x="8409" y="73196"/>
                  </a:lnTo>
                  <a:lnTo>
                    <a:pt x="0" y="76083"/>
                  </a:lnTo>
                  <a:lnTo>
                    <a:pt x="7831" y="67989"/>
                  </a:lnTo>
                  <a:lnTo>
                    <a:pt x="13793" y="67064"/>
                  </a:lnTo>
                  <a:lnTo>
                    <a:pt x="59922" y="66675"/>
                  </a:lnTo>
                  <a:lnTo>
                    <a:pt x="78969" y="66675"/>
                  </a:lnTo>
                  <a:lnTo>
                    <a:pt x="81086" y="67733"/>
                  </a:lnTo>
                  <a:lnTo>
                    <a:pt x="82497" y="69497"/>
                  </a:lnTo>
                  <a:lnTo>
                    <a:pt x="83438" y="71732"/>
                  </a:lnTo>
                  <a:lnTo>
                    <a:pt x="85123" y="73221"/>
                  </a:lnTo>
                  <a:lnTo>
                    <a:pt x="89818" y="74876"/>
                  </a:lnTo>
                  <a:lnTo>
                    <a:pt x="98412" y="75807"/>
                  </a:lnTo>
                  <a:lnTo>
                    <a:pt x="100398" y="76997"/>
                  </a:lnTo>
                  <a:lnTo>
                    <a:pt x="101721" y="78848"/>
                  </a:lnTo>
                  <a:lnTo>
                    <a:pt x="103846" y="84367"/>
                  </a:lnTo>
                  <a:lnTo>
                    <a:pt x="104324" y="93806"/>
                  </a:lnTo>
                  <a:lnTo>
                    <a:pt x="97814" y="102569"/>
                  </a:lnTo>
                  <a:lnTo>
                    <a:pt x="94666" y="111412"/>
                  </a:lnTo>
                  <a:lnTo>
                    <a:pt x="72488" y="136536"/>
                  </a:lnTo>
                  <a:lnTo>
                    <a:pt x="66211" y="140058"/>
                  </a:lnTo>
                  <a:lnTo>
                    <a:pt x="59893" y="142681"/>
                  </a:lnTo>
                  <a:lnTo>
                    <a:pt x="37693" y="159277"/>
                  </a:lnTo>
                  <a:lnTo>
                    <a:pt x="31344" y="161806"/>
                  </a:lnTo>
                  <a:lnTo>
                    <a:pt x="21819" y="168123"/>
                  </a:lnTo>
                  <a:lnTo>
                    <a:pt x="9677" y="171320"/>
                  </a:lnTo>
                  <a:lnTo>
                    <a:pt x="3741" y="171424"/>
                  </a:lnTo>
                  <a:lnTo>
                    <a:pt x="13904" y="171449"/>
                  </a:lnTo>
                  <a:lnTo>
                    <a:pt x="19359" y="168627"/>
                  </a:lnTo>
                  <a:lnTo>
                    <a:pt x="28169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96" name="SMARTInkShape-Group418"/>
          <p:cNvGrpSpPr/>
          <p:nvPr/>
        </p:nvGrpSpPr>
        <p:grpSpPr>
          <a:xfrm>
            <a:off x="6762750" y="3552959"/>
            <a:ext cx="1590676" cy="504692"/>
            <a:chOff x="6762750" y="3552959"/>
            <a:chExt cx="1590676" cy="504692"/>
          </a:xfrm>
        </p:grpSpPr>
        <p:sp>
          <p:nvSpPr>
            <p:cNvPr id="2084" name="SMARTInkShape-1893"/>
            <p:cNvSpPr/>
            <p:nvPr>
              <p:custDataLst>
                <p:tags r:id="rId36"/>
              </p:custDataLst>
            </p:nvPr>
          </p:nvSpPr>
          <p:spPr>
            <a:xfrm>
              <a:off x="6762750" y="3971925"/>
              <a:ext cx="1371601" cy="85726"/>
            </a:xfrm>
            <a:custGeom>
              <a:avLst/>
              <a:gdLst/>
              <a:ahLst/>
              <a:cxnLst/>
              <a:rect l="0" t="0" r="0" b="0"/>
              <a:pathLst>
                <a:path w="1371601" h="85726">
                  <a:moveTo>
                    <a:pt x="9525" y="9525"/>
                  </a:moveTo>
                  <a:lnTo>
                    <a:pt x="9525" y="9525"/>
                  </a:lnTo>
                  <a:lnTo>
                    <a:pt x="0" y="0"/>
                  </a:lnTo>
                  <a:lnTo>
                    <a:pt x="14189" y="0"/>
                  </a:lnTo>
                  <a:lnTo>
                    <a:pt x="19711" y="2822"/>
                  </a:lnTo>
                  <a:lnTo>
                    <a:pt x="25694" y="6546"/>
                  </a:lnTo>
                  <a:lnTo>
                    <a:pt x="36071" y="8642"/>
                  </a:lnTo>
                  <a:lnTo>
                    <a:pt x="80370" y="10560"/>
                  </a:lnTo>
                  <a:lnTo>
                    <a:pt x="111256" y="17723"/>
                  </a:lnTo>
                  <a:lnTo>
                    <a:pt x="157438" y="18933"/>
                  </a:lnTo>
                  <a:lnTo>
                    <a:pt x="198041" y="19027"/>
                  </a:lnTo>
                  <a:lnTo>
                    <a:pt x="237733" y="19045"/>
                  </a:lnTo>
                  <a:lnTo>
                    <a:pt x="276147" y="19050"/>
                  </a:lnTo>
                  <a:lnTo>
                    <a:pt x="320856" y="19050"/>
                  </a:lnTo>
                  <a:lnTo>
                    <a:pt x="364180" y="19050"/>
                  </a:lnTo>
                  <a:lnTo>
                    <a:pt x="408134" y="19050"/>
                  </a:lnTo>
                  <a:lnTo>
                    <a:pt x="453937" y="19050"/>
                  </a:lnTo>
                  <a:lnTo>
                    <a:pt x="494656" y="19050"/>
                  </a:lnTo>
                  <a:lnTo>
                    <a:pt x="538329" y="19050"/>
                  </a:lnTo>
                  <a:lnTo>
                    <a:pt x="575194" y="24107"/>
                  </a:lnTo>
                  <a:lnTo>
                    <a:pt x="619031" y="27692"/>
                  </a:lnTo>
                  <a:lnTo>
                    <a:pt x="654963" y="28313"/>
                  </a:lnTo>
                  <a:lnTo>
                    <a:pt x="692420" y="28497"/>
                  </a:lnTo>
                  <a:lnTo>
                    <a:pt x="729272" y="29610"/>
                  </a:lnTo>
                  <a:lnTo>
                    <a:pt x="773527" y="36109"/>
                  </a:lnTo>
                  <a:lnTo>
                    <a:pt x="817664" y="37707"/>
                  </a:lnTo>
                  <a:lnTo>
                    <a:pt x="863502" y="44569"/>
                  </a:lnTo>
                  <a:lnTo>
                    <a:pt x="908913" y="47223"/>
                  </a:lnTo>
                  <a:lnTo>
                    <a:pt x="950209" y="50394"/>
                  </a:lnTo>
                  <a:lnTo>
                    <a:pt x="977447" y="55816"/>
                  </a:lnTo>
                  <a:lnTo>
                    <a:pt x="1022324" y="58130"/>
                  </a:lnTo>
                  <a:lnTo>
                    <a:pt x="1060448" y="65786"/>
                  </a:lnTo>
                  <a:lnTo>
                    <a:pt x="1104900" y="66623"/>
                  </a:lnTo>
                  <a:lnTo>
                    <a:pt x="1143196" y="67726"/>
                  </a:lnTo>
                  <a:lnTo>
                    <a:pt x="1164343" y="72160"/>
                  </a:lnTo>
                  <a:lnTo>
                    <a:pt x="1207789" y="66951"/>
                  </a:lnTo>
                  <a:lnTo>
                    <a:pt x="1249811" y="66685"/>
                  </a:lnTo>
                  <a:lnTo>
                    <a:pt x="1287288" y="66675"/>
                  </a:lnTo>
                  <a:lnTo>
                    <a:pt x="1294616" y="69498"/>
                  </a:lnTo>
                  <a:lnTo>
                    <a:pt x="1298053" y="71732"/>
                  </a:lnTo>
                  <a:lnTo>
                    <a:pt x="1313002" y="74876"/>
                  </a:lnTo>
                  <a:lnTo>
                    <a:pt x="1337879" y="76166"/>
                  </a:lnTo>
                  <a:lnTo>
                    <a:pt x="1343561" y="79007"/>
                  </a:lnTo>
                  <a:lnTo>
                    <a:pt x="1350774" y="84398"/>
                  </a:lnTo>
                  <a:lnTo>
                    <a:pt x="1359805" y="85463"/>
                  </a:lnTo>
                  <a:lnTo>
                    <a:pt x="137160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5" name="SMARTInkShape-1894"/>
            <p:cNvSpPr/>
            <p:nvPr>
              <p:custDataLst>
                <p:tags r:id="rId37"/>
              </p:custDataLst>
            </p:nvPr>
          </p:nvSpPr>
          <p:spPr>
            <a:xfrm>
              <a:off x="8116624" y="3814118"/>
              <a:ext cx="236802" cy="186383"/>
            </a:xfrm>
            <a:custGeom>
              <a:avLst/>
              <a:gdLst/>
              <a:ahLst/>
              <a:cxnLst/>
              <a:rect l="0" t="0" r="0" b="0"/>
              <a:pathLst>
                <a:path w="236802" h="186383">
                  <a:moveTo>
                    <a:pt x="8201" y="91132"/>
                  </a:moveTo>
                  <a:lnTo>
                    <a:pt x="8201" y="91132"/>
                  </a:lnTo>
                  <a:lnTo>
                    <a:pt x="8201" y="86075"/>
                  </a:lnTo>
                  <a:lnTo>
                    <a:pt x="9259" y="84586"/>
                  </a:lnTo>
                  <a:lnTo>
                    <a:pt x="11023" y="83593"/>
                  </a:lnTo>
                  <a:lnTo>
                    <a:pt x="13257" y="82931"/>
                  </a:lnTo>
                  <a:lnTo>
                    <a:pt x="13689" y="82490"/>
                  </a:lnTo>
                  <a:lnTo>
                    <a:pt x="12918" y="82196"/>
                  </a:lnTo>
                  <a:lnTo>
                    <a:pt x="0" y="81607"/>
                  </a:lnTo>
                  <a:lnTo>
                    <a:pt x="7844" y="90739"/>
                  </a:lnTo>
                  <a:lnTo>
                    <a:pt x="15735" y="84508"/>
                  </a:lnTo>
                  <a:lnTo>
                    <a:pt x="24427" y="82467"/>
                  </a:lnTo>
                  <a:lnTo>
                    <a:pt x="30582" y="81990"/>
                  </a:lnTo>
                  <a:lnTo>
                    <a:pt x="36845" y="78955"/>
                  </a:lnTo>
                  <a:lnTo>
                    <a:pt x="53718" y="66441"/>
                  </a:lnTo>
                  <a:lnTo>
                    <a:pt x="72892" y="60502"/>
                  </a:lnTo>
                  <a:lnTo>
                    <a:pt x="114792" y="30771"/>
                  </a:lnTo>
                  <a:lnTo>
                    <a:pt x="119074" y="24441"/>
                  </a:lnTo>
                  <a:lnTo>
                    <a:pt x="120217" y="21272"/>
                  </a:lnTo>
                  <a:lnTo>
                    <a:pt x="122036" y="19158"/>
                  </a:lnTo>
                  <a:lnTo>
                    <a:pt x="126881" y="16811"/>
                  </a:lnTo>
                  <a:lnTo>
                    <a:pt x="135558" y="15489"/>
                  </a:lnTo>
                  <a:lnTo>
                    <a:pt x="137556" y="14245"/>
                  </a:lnTo>
                  <a:lnTo>
                    <a:pt x="138887" y="12357"/>
                  </a:lnTo>
                  <a:lnTo>
                    <a:pt x="141395" y="5814"/>
                  </a:lnTo>
                  <a:lnTo>
                    <a:pt x="141504" y="471"/>
                  </a:lnTo>
                  <a:lnTo>
                    <a:pt x="140462" y="0"/>
                  </a:lnTo>
                  <a:lnTo>
                    <a:pt x="131848" y="4793"/>
                  </a:lnTo>
                  <a:lnTo>
                    <a:pt x="127361" y="5134"/>
                  </a:lnTo>
                  <a:lnTo>
                    <a:pt x="125740" y="6283"/>
                  </a:lnTo>
                  <a:lnTo>
                    <a:pt x="124660" y="8108"/>
                  </a:lnTo>
                  <a:lnTo>
                    <a:pt x="123940" y="10382"/>
                  </a:lnTo>
                  <a:lnTo>
                    <a:pt x="117871" y="18640"/>
                  </a:lnTo>
                  <a:lnTo>
                    <a:pt x="112329" y="21872"/>
                  </a:lnTo>
                  <a:lnTo>
                    <a:pt x="106338" y="24367"/>
                  </a:lnTo>
                  <a:lnTo>
                    <a:pt x="90713" y="37564"/>
                  </a:lnTo>
                  <a:lnTo>
                    <a:pt x="87206" y="43688"/>
                  </a:lnTo>
                  <a:lnTo>
                    <a:pt x="84770" y="52860"/>
                  </a:lnTo>
                  <a:lnTo>
                    <a:pt x="84450" y="61071"/>
                  </a:lnTo>
                  <a:lnTo>
                    <a:pt x="89472" y="67173"/>
                  </a:lnTo>
                  <a:lnTo>
                    <a:pt x="94769" y="69900"/>
                  </a:lnTo>
                  <a:lnTo>
                    <a:pt x="113050" y="71890"/>
                  </a:lnTo>
                  <a:lnTo>
                    <a:pt x="130747" y="72044"/>
                  </a:lnTo>
                  <a:lnTo>
                    <a:pt x="139572" y="69243"/>
                  </a:lnTo>
                  <a:lnTo>
                    <a:pt x="148080" y="65529"/>
                  </a:lnTo>
                  <a:lnTo>
                    <a:pt x="175516" y="61760"/>
                  </a:lnTo>
                  <a:lnTo>
                    <a:pt x="188985" y="55069"/>
                  </a:lnTo>
                  <a:lnTo>
                    <a:pt x="196783" y="53434"/>
                  </a:lnTo>
                  <a:lnTo>
                    <a:pt x="208221" y="43512"/>
                  </a:lnTo>
                  <a:lnTo>
                    <a:pt x="208224" y="43509"/>
                  </a:lnTo>
                  <a:lnTo>
                    <a:pt x="208225" y="43507"/>
                  </a:lnTo>
                  <a:lnTo>
                    <a:pt x="208226" y="48564"/>
                  </a:lnTo>
                  <a:lnTo>
                    <a:pt x="205403" y="53868"/>
                  </a:lnTo>
                  <a:lnTo>
                    <a:pt x="201680" y="59754"/>
                  </a:lnTo>
                  <a:lnTo>
                    <a:pt x="199289" y="72155"/>
                  </a:lnTo>
                  <a:lnTo>
                    <a:pt x="199092" y="75306"/>
                  </a:lnTo>
                  <a:lnTo>
                    <a:pt x="196054" y="81629"/>
                  </a:lnTo>
                  <a:lnTo>
                    <a:pt x="193761" y="84796"/>
                  </a:lnTo>
                  <a:lnTo>
                    <a:pt x="190535" y="99368"/>
                  </a:lnTo>
                  <a:lnTo>
                    <a:pt x="189578" y="117091"/>
                  </a:lnTo>
                  <a:lnTo>
                    <a:pt x="194352" y="135747"/>
                  </a:lnTo>
                  <a:lnTo>
                    <a:pt x="212777" y="170346"/>
                  </a:lnTo>
                  <a:lnTo>
                    <a:pt x="236801" y="18638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6" name="SMARTInkShape-1895"/>
            <p:cNvSpPr/>
            <p:nvPr>
              <p:custDataLst>
                <p:tags r:id="rId38"/>
              </p:custDataLst>
            </p:nvPr>
          </p:nvSpPr>
          <p:spPr>
            <a:xfrm>
              <a:off x="7982117" y="3552959"/>
              <a:ext cx="266362" cy="304617"/>
            </a:xfrm>
            <a:custGeom>
              <a:avLst/>
              <a:gdLst/>
              <a:ahLst/>
              <a:cxnLst/>
              <a:rect l="0" t="0" r="0" b="0"/>
              <a:pathLst>
                <a:path w="266362" h="304617">
                  <a:moveTo>
                    <a:pt x="123658" y="152266"/>
                  </a:moveTo>
                  <a:lnTo>
                    <a:pt x="123658" y="152266"/>
                  </a:lnTo>
                  <a:lnTo>
                    <a:pt x="131198" y="134366"/>
                  </a:lnTo>
                  <a:lnTo>
                    <a:pt x="133179" y="87474"/>
                  </a:lnTo>
                  <a:lnTo>
                    <a:pt x="133182" y="81092"/>
                  </a:lnTo>
                  <a:lnTo>
                    <a:pt x="132125" y="79417"/>
                  </a:lnTo>
                  <a:lnTo>
                    <a:pt x="130361" y="78300"/>
                  </a:lnTo>
                  <a:lnTo>
                    <a:pt x="128127" y="77555"/>
                  </a:lnTo>
                  <a:lnTo>
                    <a:pt x="126636" y="76001"/>
                  </a:lnTo>
                  <a:lnTo>
                    <a:pt x="123773" y="66972"/>
                  </a:lnTo>
                  <a:lnTo>
                    <a:pt x="115468" y="66579"/>
                  </a:lnTo>
                  <a:lnTo>
                    <a:pt x="115022" y="67625"/>
                  </a:lnTo>
                  <a:lnTo>
                    <a:pt x="114528" y="71609"/>
                  </a:lnTo>
                  <a:lnTo>
                    <a:pt x="111486" y="76907"/>
                  </a:lnTo>
                  <a:lnTo>
                    <a:pt x="82337" y="121088"/>
                  </a:lnTo>
                  <a:lnTo>
                    <a:pt x="63679" y="152342"/>
                  </a:lnTo>
                  <a:lnTo>
                    <a:pt x="53610" y="166058"/>
                  </a:lnTo>
                  <a:lnTo>
                    <a:pt x="31844" y="212770"/>
                  </a:lnTo>
                  <a:lnTo>
                    <a:pt x="12556" y="258198"/>
                  </a:lnTo>
                  <a:lnTo>
                    <a:pt x="2660" y="275065"/>
                  </a:lnTo>
                  <a:lnTo>
                    <a:pt x="82" y="295051"/>
                  </a:lnTo>
                  <a:lnTo>
                    <a:pt x="0" y="298256"/>
                  </a:lnTo>
                  <a:lnTo>
                    <a:pt x="1001" y="300393"/>
                  </a:lnTo>
                  <a:lnTo>
                    <a:pt x="2729" y="301817"/>
                  </a:lnTo>
                  <a:lnTo>
                    <a:pt x="7471" y="303400"/>
                  </a:lnTo>
                  <a:lnTo>
                    <a:pt x="28489" y="304616"/>
                  </a:lnTo>
                  <a:lnTo>
                    <a:pt x="36557" y="301822"/>
                  </a:lnTo>
                  <a:lnTo>
                    <a:pt x="80585" y="271551"/>
                  </a:lnTo>
                  <a:lnTo>
                    <a:pt x="125979" y="234696"/>
                  </a:lnTo>
                  <a:lnTo>
                    <a:pt x="165916" y="195647"/>
                  </a:lnTo>
                  <a:lnTo>
                    <a:pt x="206180" y="148915"/>
                  </a:lnTo>
                  <a:lnTo>
                    <a:pt x="238203" y="109256"/>
                  </a:lnTo>
                  <a:lnTo>
                    <a:pt x="259926" y="61641"/>
                  </a:lnTo>
                  <a:lnTo>
                    <a:pt x="264575" y="46627"/>
                  </a:lnTo>
                  <a:lnTo>
                    <a:pt x="266361" y="17268"/>
                  </a:lnTo>
                  <a:lnTo>
                    <a:pt x="265361" y="14642"/>
                  </a:lnTo>
                  <a:lnTo>
                    <a:pt x="263636" y="12892"/>
                  </a:lnTo>
                  <a:lnTo>
                    <a:pt x="261426" y="11725"/>
                  </a:lnTo>
                  <a:lnTo>
                    <a:pt x="259953" y="9888"/>
                  </a:lnTo>
                  <a:lnTo>
                    <a:pt x="258317" y="5026"/>
                  </a:lnTo>
                  <a:lnTo>
                    <a:pt x="256822" y="3306"/>
                  </a:lnTo>
                  <a:lnTo>
                    <a:pt x="252339" y="1395"/>
                  </a:lnTo>
                  <a:lnTo>
                    <a:pt x="229595" y="0"/>
                  </a:lnTo>
                  <a:lnTo>
                    <a:pt x="220836" y="2748"/>
                  </a:lnTo>
                  <a:lnTo>
                    <a:pt x="213415" y="6438"/>
                  </a:lnTo>
                  <a:lnTo>
                    <a:pt x="206589" y="8079"/>
                  </a:lnTo>
                  <a:lnTo>
                    <a:pt x="185979" y="24340"/>
                  </a:lnTo>
                  <a:lnTo>
                    <a:pt x="164347" y="47936"/>
                  </a:lnTo>
                  <a:lnTo>
                    <a:pt x="135397" y="91275"/>
                  </a:lnTo>
                  <a:lnTo>
                    <a:pt x="120920" y="132458"/>
                  </a:lnTo>
                  <a:lnTo>
                    <a:pt x="101324" y="171166"/>
                  </a:lnTo>
                  <a:lnTo>
                    <a:pt x="86163" y="209387"/>
                  </a:lnTo>
                  <a:lnTo>
                    <a:pt x="79034" y="237982"/>
                  </a:lnTo>
                  <a:lnTo>
                    <a:pt x="76033" y="2665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7" name="SMARTInkShape-1896"/>
            <p:cNvSpPr/>
            <p:nvPr>
              <p:custDataLst>
                <p:tags r:id="rId39"/>
              </p:custDataLst>
            </p:nvPr>
          </p:nvSpPr>
          <p:spPr>
            <a:xfrm>
              <a:off x="7772404" y="3695711"/>
              <a:ext cx="190497" cy="180534"/>
            </a:xfrm>
            <a:custGeom>
              <a:avLst/>
              <a:gdLst/>
              <a:ahLst/>
              <a:cxnLst/>
              <a:rect l="0" t="0" r="0" b="0"/>
              <a:pathLst>
                <a:path w="190497" h="180534">
                  <a:moveTo>
                    <a:pt x="76196" y="57139"/>
                  </a:moveTo>
                  <a:lnTo>
                    <a:pt x="76196" y="57139"/>
                  </a:lnTo>
                  <a:lnTo>
                    <a:pt x="84397" y="48938"/>
                  </a:lnTo>
                  <a:lnTo>
                    <a:pt x="86519" y="40271"/>
                  </a:lnTo>
                  <a:lnTo>
                    <a:pt x="92190" y="31445"/>
                  </a:lnTo>
                  <a:lnTo>
                    <a:pt x="94642" y="18981"/>
                  </a:lnTo>
                  <a:lnTo>
                    <a:pt x="94844" y="15826"/>
                  </a:lnTo>
                  <a:lnTo>
                    <a:pt x="96036" y="13721"/>
                  </a:lnTo>
                  <a:lnTo>
                    <a:pt x="97890" y="12319"/>
                  </a:lnTo>
                  <a:lnTo>
                    <a:pt x="100184" y="11384"/>
                  </a:lnTo>
                  <a:lnTo>
                    <a:pt x="101712" y="9702"/>
                  </a:lnTo>
                  <a:lnTo>
                    <a:pt x="104767" y="0"/>
                  </a:lnTo>
                  <a:lnTo>
                    <a:pt x="104770" y="5049"/>
                  </a:lnTo>
                  <a:lnTo>
                    <a:pt x="101949" y="10352"/>
                  </a:lnTo>
                  <a:lnTo>
                    <a:pt x="69758" y="54841"/>
                  </a:lnTo>
                  <a:lnTo>
                    <a:pt x="44443" y="101747"/>
                  </a:lnTo>
                  <a:lnTo>
                    <a:pt x="21868" y="133098"/>
                  </a:lnTo>
                  <a:lnTo>
                    <a:pt x="19242" y="139582"/>
                  </a:lnTo>
                  <a:lnTo>
                    <a:pt x="1761" y="160028"/>
                  </a:lnTo>
                  <a:lnTo>
                    <a:pt x="780" y="163898"/>
                  </a:lnTo>
                  <a:lnTo>
                    <a:pt x="0" y="171400"/>
                  </a:lnTo>
                  <a:lnTo>
                    <a:pt x="5053" y="166371"/>
                  </a:lnTo>
                  <a:lnTo>
                    <a:pt x="10357" y="163895"/>
                  </a:lnTo>
                  <a:lnTo>
                    <a:pt x="13253" y="163235"/>
                  </a:lnTo>
                  <a:lnTo>
                    <a:pt x="15184" y="161736"/>
                  </a:lnTo>
                  <a:lnTo>
                    <a:pt x="32153" y="139558"/>
                  </a:lnTo>
                  <a:lnTo>
                    <a:pt x="79258" y="101588"/>
                  </a:lnTo>
                  <a:lnTo>
                    <a:pt x="93754" y="87203"/>
                  </a:lnTo>
                  <a:lnTo>
                    <a:pt x="104339" y="85753"/>
                  </a:lnTo>
                  <a:lnTo>
                    <a:pt x="99587" y="85725"/>
                  </a:lnTo>
                  <a:lnTo>
                    <a:pt x="98140" y="86780"/>
                  </a:lnTo>
                  <a:lnTo>
                    <a:pt x="96533" y="90774"/>
                  </a:lnTo>
                  <a:lnTo>
                    <a:pt x="95627" y="98973"/>
                  </a:lnTo>
                  <a:lnTo>
                    <a:pt x="94441" y="100903"/>
                  </a:lnTo>
                  <a:lnTo>
                    <a:pt x="92593" y="102190"/>
                  </a:lnTo>
                  <a:lnTo>
                    <a:pt x="87716" y="104678"/>
                  </a:lnTo>
                  <a:lnTo>
                    <a:pt x="40917" y="149572"/>
                  </a:lnTo>
                  <a:lnTo>
                    <a:pt x="39976" y="150510"/>
                  </a:lnTo>
                  <a:lnTo>
                    <a:pt x="38931" y="154376"/>
                  </a:lnTo>
                  <a:lnTo>
                    <a:pt x="38145" y="166529"/>
                  </a:lnTo>
                  <a:lnTo>
                    <a:pt x="39187" y="168166"/>
                  </a:lnTo>
                  <a:lnTo>
                    <a:pt x="40940" y="169257"/>
                  </a:lnTo>
                  <a:lnTo>
                    <a:pt x="43167" y="169984"/>
                  </a:lnTo>
                  <a:lnTo>
                    <a:pt x="57396" y="178786"/>
                  </a:lnTo>
                  <a:lnTo>
                    <a:pt x="60488" y="179513"/>
                  </a:lnTo>
                  <a:lnTo>
                    <a:pt x="80658" y="175190"/>
                  </a:lnTo>
                  <a:lnTo>
                    <a:pt x="123896" y="180533"/>
                  </a:lnTo>
                  <a:lnTo>
                    <a:pt x="137612" y="179714"/>
                  </a:lnTo>
                  <a:lnTo>
                    <a:pt x="190496" y="1714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8" name="SMARTInkShape-1897"/>
            <p:cNvSpPr/>
            <p:nvPr>
              <p:custDataLst>
                <p:tags r:id="rId40"/>
              </p:custDataLst>
            </p:nvPr>
          </p:nvSpPr>
          <p:spPr>
            <a:xfrm>
              <a:off x="7373686" y="3661715"/>
              <a:ext cx="112927" cy="194429"/>
            </a:xfrm>
            <a:custGeom>
              <a:avLst/>
              <a:gdLst/>
              <a:ahLst/>
              <a:cxnLst/>
              <a:rect l="0" t="0" r="0" b="0"/>
              <a:pathLst>
                <a:path w="112927" h="194429">
                  <a:moveTo>
                    <a:pt x="84389" y="14935"/>
                  </a:moveTo>
                  <a:lnTo>
                    <a:pt x="84389" y="14935"/>
                  </a:lnTo>
                  <a:lnTo>
                    <a:pt x="84389" y="6734"/>
                  </a:lnTo>
                  <a:lnTo>
                    <a:pt x="83331" y="6293"/>
                  </a:lnTo>
                  <a:lnTo>
                    <a:pt x="79333" y="5803"/>
                  </a:lnTo>
                  <a:lnTo>
                    <a:pt x="77842" y="4613"/>
                  </a:lnTo>
                  <a:lnTo>
                    <a:pt x="76188" y="470"/>
                  </a:lnTo>
                  <a:lnTo>
                    <a:pt x="75746" y="0"/>
                  </a:lnTo>
                  <a:lnTo>
                    <a:pt x="75452" y="745"/>
                  </a:lnTo>
                  <a:lnTo>
                    <a:pt x="75255" y="2300"/>
                  </a:lnTo>
                  <a:lnTo>
                    <a:pt x="74066" y="3336"/>
                  </a:lnTo>
                  <a:lnTo>
                    <a:pt x="66698" y="5137"/>
                  </a:lnTo>
                  <a:lnTo>
                    <a:pt x="60685" y="10385"/>
                  </a:lnTo>
                  <a:lnTo>
                    <a:pt x="57979" y="15735"/>
                  </a:lnTo>
                  <a:lnTo>
                    <a:pt x="57257" y="18643"/>
                  </a:lnTo>
                  <a:lnTo>
                    <a:pt x="51186" y="27793"/>
                  </a:lnTo>
                  <a:lnTo>
                    <a:pt x="40711" y="40366"/>
                  </a:lnTo>
                  <a:lnTo>
                    <a:pt x="34721" y="53041"/>
                  </a:lnTo>
                  <a:lnTo>
                    <a:pt x="32228" y="56214"/>
                  </a:lnTo>
                  <a:lnTo>
                    <a:pt x="26634" y="59740"/>
                  </a:lnTo>
                  <a:lnTo>
                    <a:pt x="23661" y="60679"/>
                  </a:lnTo>
                  <a:lnTo>
                    <a:pt x="21679" y="62365"/>
                  </a:lnTo>
                  <a:lnTo>
                    <a:pt x="9667" y="79845"/>
                  </a:lnTo>
                  <a:lnTo>
                    <a:pt x="8318" y="89656"/>
                  </a:lnTo>
                  <a:lnTo>
                    <a:pt x="7217" y="90149"/>
                  </a:lnTo>
                  <a:lnTo>
                    <a:pt x="0" y="91005"/>
                  </a:lnTo>
                  <a:lnTo>
                    <a:pt x="6982" y="91124"/>
                  </a:lnTo>
                  <a:lnTo>
                    <a:pt x="15555" y="84587"/>
                  </a:lnTo>
                  <a:lnTo>
                    <a:pt x="24366" y="82492"/>
                  </a:lnTo>
                  <a:lnTo>
                    <a:pt x="30547" y="82002"/>
                  </a:lnTo>
                  <a:lnTo>
                    <a:pt x="36823" y="78962"/>
                  </a:lnTo>
                  <a:lnTo>
                    <a:pt x="43140" y="75141"/>
                  </a:lnTo>
                  <a:lnTo>
                    <a:pt x="55819" y="72689"/>
                  </a:lnTo>
                  <a:lnTo>
                    <a:pt x="68515" y="72204"/>
                  </a:lnTo>
                  <a:lnTo>
                    <a:pt x="74864" y="69316"/>
                  </a:lnTo>
                  <a:lnTo>
                    <a:pt x="81214" y="65563"/>
                  </a:lnTo>
                  <a:lnTo>
                    <a:pt x="87564" y="63894"/>
                  </a:lnTo>
                  <a:lnTo>
                    <a:pt x="90739" y="64508"/>
                  </a:lnTo>
                  <a:lnTo>
                    <a:pt x="103243" y="71280"/>
                  </a:lnTo>
                  <a:lnTo>
                    <a:pt x="107937" y="71727"/>
                  </a:lnTo>
                  <a:lnTo>
                    <a:pt x="109612" y="72905"/>
                  </a:lnTo>
                  <a:lnTo>
                    <a:pt x="110729" y="74748"/>
                  </a:lnTo>
                  <a:lnTo>
                    <a:pt x="112670" y="81765"/>
                  </a:lnTo>
                  <a:lnTo>
                    <a:pt x="112926" y="94748"/>
                  </a:lnTo>
                  <a:lnTo>
                    <a:pt x="110125" y="100855"/>
                  </a:lnTo>
                  <a:lnTo>
                    <a:pt x="106410" y="107096"/>
                  </a:lnTo>
                  <a:lnTo>
                    <a:pt x="103261" y="116561"/>
                  </a:lnTo>
                  <a:lnTo>
                    <a:pt x="68488" y="160123"/>
                  </a:lnTo>
                  <a:lnTo>
                    <a:pt x="28728" y="194428"/>
                  </a:lnTo>
                  <a:lnTo>
                    <a:pt x="28232" y="193864"/>
                  </a:lnTo>
                  <a:lnTo>
                    <a:pt x="27370" y="187579"/>
                  </a:lnTo>
                  <a:lnTo>
                    <a:pt x="36764" y="17686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9" name="SMARTInkShape-1898"/>
            <p:cNvSpPr/>
            <p:nvPr>
              <p:custDataLst>
                <p:tags r:id="rId41"/>
              </p:custDataLst>
            </p:nvPr>
          </p:nvSpPr>
          <p:spPr>
            <a:xfrm>
              <a:off x="7239164" y="3677977"/>
              <a:ext cx="85562" cy="122499"/>
            </a:xfrm>
            <a:custGeom>
              <a:avLst/>
              <a:gdLst/>
              <a:ahLst/>
              <a:cxnLst/>
              <a:rect l="0" t="0" r="0" b="0"/>
              <a:pathLst>
                <a:path w="85562" h="122499">
                  <a:moveTo>
                    <a:pt x="85561" y="17723"/>
                  </a:moveTo>
                  <a:lnTo>
                    <a:pt x="85561" y="17723"/>
                  </a:lnTo>
                  <a:lnTo>
                    <a:pt x="85561" y="0"/>
                  </a:lnTo>
                  <a:lnTo>
                    <a:pt x="77360" y="6991"/>
                  </a:lnTo>
                  <a:lnTo>
                    <a:pt x="71371" y="12897"/>
                  </a:lnTo>
                  <a:lnTo>
                    <a:pt x="68671" y="18400"/>
                  </a:lnTo>
                  <a:lnTo>
                    <a:pt x="67951" y="21350"/>
                  </a:lnTo>
                  <a:lnTo>
                    <a:pt x="61507" y="27449"/>
                  </a:lnTo>
                  <a:lnTo>
                    <a:pt x="53703" y="33687"/>
                  </a:lnTo>
                  <a:lnTo>
                    <a:pt x="25143" y="77657"/>
                  </a:lnTo>
                  <a:lnTo>
                    <a:pt x="4064" y="108892"/>
                  </a:lnTo>
                  <a:lnTo>
                    <a:pt x="0" y="121905"/>
                  </a:lnTo>
                  <a:lnTo>
                    <a:pt x="18886" y="12249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0" name="SMARTInkShape-1899"/>
            <p:cNvSpPr/>
            <p:nvPr>
              <p:custDataLst>
                <p:tags r:id="rId42"/>
              </p:custDataLst>
            </p:nvPr>
          </p:nvSpPr>
          <p:spPr>
            <a:xfrm>
              <a:off x="7620000" y="3562364"/>
              <a:ext cx="142798" cy="314312"/>
            </a:xfrm>
            <a:custGeom>
              <a:avLst/>
              <a:gdLst/>
              <a:ahLst/>
              <a:cxnLst/>
              <a:rect l="0" t="0" r="0" b="0"/>
              <a:pathLst>
                <a:path w="142798" h="314312">
                  <a:moveTo>
                    <a:pt x="123825" y="47611"/>
                  </a:moveTo>
                  <a:lnTo>
                    <a:pt x="123825" y="47611"/>
                  </a:lnTo>
                  <a:lnTo>
                    <a:pt x="123825" y="15454"/>
                  </a:lnTo>
                  <a:lnTo>
                    <a:pt x="126647" y="9330"/>
                  </a:lnTo>
                  <a:lnTo>
                    <a:pt x="133340" y="0"/>
                  </a:lnTo>
                  <a:lnTo>
                    <a:pt x="133350" y="30853"/>
                  </a:lnTo>
                  <a:lnTo>
                    <a:pt x="136172" y="37694"/>
                  </a:lnTo>
                  <a:lnTo>
                    <a:pt x="138406" y="40999"/>
                  </a:lnTo>
                  <a:lnTo>
                    <a:pt x="141551" y="55765"/>
                  </a:lnTo>
                  <a:lnTo>
                    <a:pt x="142797" y="98517"/>
                  </a:lnTo>
                  <a:lnTo>
                    <a:pt x="141809" y="136520"/>
                  </a:lnTo>
                  <a:lnTo>
                    <a:pt x="135268" y="154505"/>
                  </a:lnTo>
                  <a:lnTo>
                    <a:pt x="111076" y="197228"/>
                  </a:lnTo>
                  <a:lnTo>
                    <a:pt x="82901" y="238715"/>
                  </a:lnTo>
                  <a:lnTo>
                    <a:pt x="39510" y="284288"/>
                  </a:lnTo>
                  <a:lnTo>
                    <a:pt x="16584" y="299639"/>
                  </a:lnTo>
                  <a:lnTo>
                    <a:pt x="8076" y="302498"/>
                  </a:lnTo>
                  <a:lnTo>
                    <a:pt x="5383" y="304319"/>
                  </a:lnTo>
                  <a:lnTo>
                    <a:pt x="3590" y="306592"/>
                  </a:lnTo>
                  <a:lnTo>
                    <a:pt x="0" y="3143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1" name="SMARTInkShape-1900"/>
            <p:cNvSpPr/>
            <p:nvPr>
              <p:custDataLst>
                <p:tags r:id="rId43"/>
              </p:custDataLst>
            </p:nvPr>
          </p:nvSpPr>
          <p:spPr>
            <a:xfrm>
              <a:off x="7524914" y="3629025"/>
              <a:ext cx="142711" cy="189128"/>
            </a:xfrm>
            <a:custGeom>
              <a:avLst/>
              <a:gdLst/>
              <a:ahLst/>
              <a:cxnLst/>
              <a:rect l="0" t="0" r="0" b="0"/>
              <a:pathLst>
                <a:path w="142711" h="189128">
                  <a:moveTo>
                    <a:pt x="133186" y="9525"/>
                  </a:moveTo>
                  <a:lnTo>
                    <a:pt x="133186" y="9525"/>
                  </a:lnTo>
                  <a:lnTo>
                    <a:pt x="138242" y="9525"/>
                  </a:lnTo>
                  <a:lnTo>
                    <a:pt x="139733" y="8467"/>
                  </a:lnTo>
                  <a:lnTo>
                    <a:pt x="140726" y="6703"/>
                  </a:lnTo>
                  <a:lnTo>
                    <a:pt x="142710" y="3"/>
                  </a:lnTo>
                  <a:lnTo>
                    <a:pt x="133577" y="0"/>
                  </a:lnTo>
                  <a:lnTo>
                    <a:pt x="125659" y="6546"/>
                  </a:lnTo>
                  <a:lnTo>
                    <a:pt x="116962" y="9701"/>
                  </a:lnTo>
                  <a:lnTo>
                    <a:pt x="101390" y="22666"/>
                  </a:lnTo>
                  <a:lnTo>
                    <a:pt x="63139" y="69792"/>
                  </a:lnTo>
                  <a:lnTo>
                    <a:pt x="38110" y="97883"/>
                  </a:lnTo>
                  <a:lnTo>
                    <a:pt x="15721" y="126597"/>
                  </a:lnTo>
                  <a:lnTo>
                    <a:pt x="4071" y="139620"/>
                  </a:lnTo>
                  <a:lnTo>
                    <a:pt x="1091" y="149201"/>
                  </a:lnTo>
                  <a:lnTo>
                    <a:pt x="0" y="165097"/>
                  </a:lnTo>
                  <a:lnTo>
                    <a:pt x="2732" y="171448"/>
                  </a:lnTo>
                  <a:lnTo>
                    <a:pt x="8052" y="179093"/>
                  </a:lnTo>
                  <a:lnTo>
                    <a:pt x="11602" y="180139"/>
                  </a:lnTo>
                  <a:lnTo>
                    <a:pt x="14030" y="180417"/>
                  </a:lnTo>
                  <a:lnTo>
                    <a:pt x="19550" y="183550"/>
                  </a:lnTo>
                  <a:lnTo>
                    <a:pt x="25531" y="187411"/>
                  </a:lnTo>
                  <a:lnTo>
                    <a:pt x="31717" y="189127"/>
                  </a:lnTo>
                  <a:lnTo>
                    <a:pt x="34849" y="188526"/>
                  </a:lnTo>
                  <a:lnTo>
                    <a:pt x="47479" y="182780"/>
                  </a:lnTo>
                  <a:lnTo>
                    <a:pt x="69884" y="180155"/>
                  </a:lnTo>
                  <a:lnTo>
                    <a:pt x="90592" y="171295"/>
                  </a:lnTo>
                  <a:lnTo>
                    <a:pt x="92090" y="169230"/>
                  </a:lnTo>
                  <a:lnTo>
                    <a:pt x="93754" y="164113"/>
                  </a:lnTo>
                  <a:lnTo>
                    <a:pt x="95085" y="137948"/>
                  </a:lnTo>
                  <a:lnTo>
                    <a:pt x="94026" y="136415"/>
                  </a:lnTo>
                  <a:lnTo>
                    <a:pt x="92264" y="135394"/>
                  </a:lnTo>
                  <a:lnTo>
                    <a:pt x="84725" y="133956"/>
                  </a:lnTo>
                  <a:lnTo>
                    <a:pt x="72696" y="133470"/>
                  </a:lnTo>
                  <a:lnTo>
                    <a:pt x="66437" y="136225"/>
                  </a:lnTo>
                  <a:lnTo>
                    <a:pt x="60128" y="139920"/>
                  </a:lnTo>
                  <a:lnTo>
                    <a:pt x="53796" y="141562"/>
                  </a:lnTo>
                  <a:lnTo>
                    <a:pt x="51685" y="143058"/>
                  </a:lnTo>
                  <a:lnTo>
                    <a:pt x="50277" y="145114"/>
                  </a:lnTo>
                  <a:lnTo>
                    <a:pt x="49339" y="147543"/>
                  </a:lnTo>
                  <a:lnTo>
                    <a:pt x="47654" y="149161"/>
                  </a:lnTo>
                  <a:lnTo>
                    <a:pt x="42960" y="150961"/>
                  </a:lnTo>
                  <a:lnTo>
                    <a:pt x="41285" y="152499"/>
                  </a:lnTo>
                  <a:lnTo>
                    <a:pt x="39425" y="157030"/>
                  </a:lnTo>
                  <a:lnTo>
                    <a:pt x="37870" y="158662"/>
                  </a:lnTo>
                  <a:lnTo>
                    <a:pt x="33320" y="160474"/>
                  </a:lnTo>
                  <a:lnTo>
                    <a:pt x="31684" y="162016"/>
                  </a:lnTo>
                  <a:lnTo>
                    <a:pt x="29866" y="166552"/>
                  </a:lnTo>
                  <a:lnTo>
                    <a:pt x="30440" y="168185"/>
                  </a:lnTo>
                  <a:lnTo>
                    <a:pt x="31880" y="169273"/>
                  </a:lnTo>
                  <a:lnTo>
                    <a:pt x="36740" y="171020"/>
                  </a:lnTo>
                  <a:lnTo>
                    <a:pt x="42638" y="171322"/>
                  </a:lnTo>
                  <a:lnTo>
                    <a:pt x="66511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2" name="SMARTInkShape-1901"/>
            <p:cNvSpPr/>
            <p:nvPr>
              <p:custDataLst>
                <p:tags r:id="rId44"/>
              </p:custDataLst>
            </p:nvPr>
          </p:nvSpPr>
          <p:spPr>
            <a:xfrm>
              <a:off x="7429510" y="3657600"/>
              <a:ext cx="123816" cy="95251"/>
            </a:xfrm>
            <a:custGeom>
              <a:avLst/>
              <a:gdLst/>
              <a:ahLst/>
              <a:cxnLst/>
              <a:rect l="0" t="0" r="0" b="0"/>
              <a:pathLst>
                <a:path w="123816" h="95251">
                  <a:moveTo>
                    <a:pt x="19040" y="95250"/>
                  </a:moveTo>
                  <a:lnTo>
                    <a:pt x="19040" y="95250"/>
                  </a:lnTo>
                  <a:lnTo>
                    <a:pt x="19040" y="85137"/>
                  </a:lnTo>
                  <a:lnTo>
                    <a:pt x="16218" y="77350"/>
                  </a:lnTo>
                  <a:lnTo>
                    <a:pt x="10839" y="68783"/>
                  </a:lnTo>
                  <a:lnTo>
                    <a:pt x="9630" y="58659"/>
                  </a:lnTo>
                  <a:lnTo>
                    <a:pt x="2992" y="49844"/>
                  </a:lnTo>
                  <a:lnTo>
                    <a:pt x="107" y="38621"/>
                  </a:lnTo>
                  <a:lnTo>
                    <a:pt x="0" y="29945"/>
                  </a:lnTo>
                  <a:lnTo>
                    <a:pt x="1056" y="29489"/>
                  </a:lnTo>
                  <a:lnTo>
                    <a:pt x="25684" y="27524"/>
                  </a:lnTo>
                  <a:lnTo>
                    <a:pt x="38148" y="21037"/>
                  </a:lnTo>
                  <a:lnTo>
                    <a:pt x="64685" y="16402"/>
                  </a:lnTo>
                  <a:lnTo>
                    <a:pt x="73193" y="12581"/>
                  </a:lnTo>
                  <a:lnTo>
                    <a:pt x="100631" y="8735"/>
                  </a:lnTo>
                  <a:lnTo>
                    <a:pt x="114100" y="2039"/>
                  </a:lnTo>
                  <a:lnTo>
                    <a:pt x="12381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3" name="SMARTInkShape-1902"/>
            <p:cNvSpPr/>
            <p:nvPr>
              <p:custDataLst>
                <p:tags r:id="rId45"/>
              </p:custDataLst>
            </p:nvPr>
          </p:nvSpPr>
          <p:spPr>
            <a:xfrm>
              <a:off x="7200900" y="3714750"/>
              <a:ext cx="123826" cy="19051"/>
            </a:xfrm>
            <a:custGeom>
              <a:avLst/>
              <a:gdLst/>
              <a:ahLst/>
              <a:cxnLst/>
              <a:rect l="0" t="0" r="0" b="0"/>
              <a:pathLst>
                <a:path w="123826" h="19051">
                  <a:moveTo>
                    <a:pt x="9525" y="19050"/>
                  </a:moveTo>
                  <a:lnTo>
                    <a:pt x="9525" y="19050"/>
                  </a:lnTo>
                  <a:lnTo>
                    <a:pt x="1324" y="19050"/>
                  </a:lnTo>
                  <a:lnTo>
                    <a:pt x="882" y="17992"/>
                  </a:lnTo>
                  <a:lnTo>
                    <a:pt x="0" y="9525"/>
                  </a:lnTo>
                  <a:lnTo>
                    <a:pt x="45534" y="9525"/>
                  </a:lnTo>
                  <a:lnTo>
                    <a:pt x="78984" y="9525"/>
                  </a:lnTo>
                  <a:lnTo>
                    <a:pt x="85551" y="6703"/>
                  </a:lnTo>
                  <a:lnTo>
                    <a:pt x="88785" y="4468"/>
                  </a:lnTo>
                  <a:lnTo>
                    <a:pt x="111085" y="393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4" name="SMARTInkShape-1903"/>
            <p:cNvSpPr/>
            <p:nvPr>
              <p:custDataLst>
                <p:tags r:id="rId46"/>
              </p:custDataLst>
            </p:nvPr>
          </p:nvSpPr>
          <p:spPr>
            <a:xfrm>
              <a:off x="7067982" y="3638553"/>
              <a:ext cx="94785" cy="161923"/>
            </a:xfrm>
            <a:custGeom>
              <a:avLst/>
              <a:gdLst/>
              <a:ahLst/>
              <a:cxnLst/>
              <a:rect l="0" t="0" r="0" b="0"/>
              <a:pathLst>
                <a:path w="94785" h="161923">
                  <a:moveTo>
                    <a:pt x="75768" y="19047"/>
                  </a:moveTo>
                  <a:lnTo>
                    <a:pt x="75768" y="19047"/>
                  </a:lnTo>
                  <a:lnTo>
                    <a:pt x="84902" y="9915"/>
                  </a:lnTo>
                  <a:lnTo>
                    <a:pt x="85178" y="4582"/>
                  </a:lnTo>
                  <a:lnTo>
                    <a:pt x="86274" y="3053"/>
                  </a:lnTo>
                  <a:lnTo>
                    <a:pt x="88064" y="2034"/>
                  </a:lnTo>
                  <a:lnTo>
                    <a:pt x="94784" y="7"/>
                  </a:lnTo>
                  <a:lnTo>
                    <a:pt x="89752" y="0"/>
                  </a:lnTo>
                  <a:lnTo>
                    <a:pt x="88266" y="1057"/>
                  </a:lnTo>
                  <a:lnTo>
                    <a:pt x="87275" y="2820"/>
                  </a:lnTo>
                  <a:lnTo>
                    <a:pt x="85684" y="8198"/>
                  </a:lnTo>
                  <a:lnTo>
                    <a:pt x="78824" y="16865"/>
                  </a:lnTo>
                  <a:lnTo>
                    <a:pt x="68433" y="41555"/>
                  </a:lnTo>
                  <a:lnTo>
                    <a:pt x="51340" y="64301"/>
                  </a:lnTo>
                  <a:lnTo>
                    <a:pt x="39952" y="97713"/>
                  </a:lnTo>
                  <a:lnTo>
                    <a:pt x="21388" y="123595"/>
                  </a:lnTo>
                  <a:lnTo>
                    <a:pt x="18791" y="130071"/>
                  </a:lnTo>
                  <a:lnTo>
                    <a:pt x="12437" y="139667"/>
                  </a:lnTo>
                  <a:lnTo>
                    <a:pt x="10579" y="146034"/>
                  </a:lnTo>
                  <a:lnTo>
                    <a:pt x="9025" y="148155"/>
                  </a:lnTo>
                  <a:lnTo>
                    <a:pt x="6931" y="149569"/>
                  </a:lnTo>
                  <a:lnTo>
                    <a:pt x="0" y="152232"/>
                  </a:lnTo>
                  <a:lnTo>
                    <a:pt x="9093" y="1619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5" name="SMARTInkShape-1904"/>
            <p:cNvSpPr/>
            <p:nvPr>
              <p:custDataLst>
                <p:tags r:id="rId47"/>
              </p:custDataLst>
            </p:nvPr>
          </p:nvSpPr>
          <p:spPr>
            <a:xfrm>
              <a:off x="6906182" y="3667125"/>
              <a:ext cx="123269" cy="132955"/>
            </a:xfrm>
            <a:custGeom>
              <a:avLst/>
              <a:gdLst/>
              <a:ahLst/>
              <a:cxnLst/>
              <a:rect l="0" t="0" r="0" b="0"/>
              <a:pathLst>
                <a:path w="123269" h="132955">
                  <a:moveTo>
                    <a:pt x="66118" y="19050"/>
                  </a:moveTo>
                  <a:lnTo>
                    <a:pt x="66118" y="19050"/>
                  </a:lnTo>
                  <a:lnTo>
                    <a:pt x="56986" y="19050"/>
                  </a:lnTo>
                  <a:lnTo>
                    <a:pt x="56594" y="9559"/>
                  </a:lnTo>
                  <a:lnTo>
                    <a:pt x="47071" y="9525"/>
                  </a:lnTo>
                  <a:lnTo>
                    <a:pt x="52125" y="9525"/>
                  </a:lnTo>
                  <a:lnTo>
                    <a:pt x="53615" y="8467"/>
                  </a:lnTo>
                  <a:lnTo>
                    <a:pt x="54608" y="6703"/>
                  </a:lnTo>
                  <a:lnTo>
                    <a:pt x="55269" y="4468"/>
                  </a:lnTo>
                  <a:lnTo>
                    <a:pt x="56769" y="2979"/>
                  </a:lnTo>
                  <a:lnTo>
                    <a:pt x="64678" y="393"/>
                  </a:lnTo>
                  <a:lnTo>
                    <a:pt x="111452" y="0"/>
                  </a:lnTo>
                  <a:lnTo>
                    <a:pt x="117311" y="0"/>
                  </a:lnTo>
                  <a:lnTo>
                    <a:pt x="119297" y="1058"/>
                  </a:lnTo>
                  <a:lnTo>
                    <a:pt x="120620" y="2822"/>
                  </a:lnTo>
                  <a:lnTo>
                    <a:pt x="123113" y="9132"/>
                  </a:lnTo>
                  <a:lnTo>
                    <a:pt x="123222" y="14465"/>
                  </a:lnTo>
                  <a:lnTo>
                    <a:pt x="122179" y="15994"/>
                  </a:lnTo>
                  <a:lnTo>
                    <a:pt x="120426" y="17013"/>
                  </a:lnTo>
                  <a:lnTo>
                    <a:pt x="118198" y="17692"/>
                  </a:lnTo>
                  <a:lnTo>
                    <a:pt x="103968" y="29232"/>
                  </a:lnTo>
                  <a:lnTo>
                    <a:pt x="81751" y="48231"/>
                  </a:lnTo>
                  <a:lnTo>
                    <a:pt x="57129" y="66728"/>
                  </a:lnTo>
                  <a:lnTo>
                    <a:pt x="21674" y="100542"/>
                  </a:lnTo>
                  <a:lnTo>
                    <a:pt x="8969" y="106761"/>
                  </a:lnTo>
                  <a:lnTo>
                    <a:pt x="1324" y="112811"/>
                  </a:lnTo>
                  <a:lnTo>
                    <a:pt x="279" y="116460"/>
                  </a:lnTo>
                  <a:lnTo>
                    <a:pt x="0" y="118915"/>
                  </a:lnTo>
                  <a:lnTo>
                    <a:pt x="872" y="120552"/>
                  </a:lnTo>
                  <a:lnTo>
                    <a:pt x="2513" y="121643"/>
                  </a:lnTo>
                  <a:lnTo>
                    <a:pt x="7693" y="123394"/>
                  </a:lnTo>
                  <a:lnTo>
                    <a:pt x="13646" y="123697"/>
                  </a:lnTo>
                  <a:lnTo>
                    <a:pt x="19161" y="126590"/>
                  </a:lnTo>
                  <a:lnTo>
                    <a:pt x="22113" y="128844"/>
                  </a:lnTo>
                  <a:lnTo>
                    <a:pt x="31038" y="131347"/>
                  </a:lnTo>
                  <a:lnTo>
                    <a:pt x="48958" y="132954"/>
                  </a:lnTo>
                  <a:lnTo>
                    <a:pt x="56022" y="130352"/>
                  </a:lnTo>
                  <a:lnTo>
                    <a:pt x="62690" y="126726"/>
                  </a:lnTo>
                  <a:lnTo>
                    <a:pt x="75593" y="124398"/>
                  </a:lnTo>
                  <a:lnTo>
                    <a:pt x="88334" y="123938"/>
                  </a:lnTo>
                  <a:lnTo>
                    <a:pt x="94689" y="121053"/>
                  </a:lnTo>
                  <a:lnTo>
                    <a:pt x="101041" y="117301"/>
                  </a:lnTo>
                  <a:lnTo>
                    <a:pt x="113743" y="114893"/>
                  </a:lnTo>
                  <a:lnTo>
                    <a:pt x="116918" y="114696"/>
                  </a:lnTo>
                  <a:lnTo>
                    <a:pt x="119035" y="113505"/>
                  </a:lnTo>
                  <a:lnTo>
                    <a:pt x="120446" y="111654"/>
                  </a:lnTo>
                  <a:lnTo>
                    <a:pt x="123268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17" name="SMARTInkShape-Group419"/>
          <p:cNvGrpSpPr/>
          <p:nvPr/>
        </p:nvGrpSpPr>
        <p:grpSpPr>
          <a:xfrm>
            <a:off x="5572683" y="4029075"/>
            <a:ext cx="2971243" cy="495301"/>
            <a:chOff x="5572683" y="4029075"/>
            <a:chExt cx="2971243" cy="495301"/>
          </a:xfrm>
        </p:grpSpPr>
        <p:sp>
          <p:nvSpPr>
            <p:cNvPr id="2097" name="SMARTInkShape-1905"/>
            <p:cNvSpPr/>
            <p:nvPr>
              <p:custDataLst>
                <p:tags r:id="rId16"/>
              </p:custDataLst>
            </p:nvPr>
          </p:nvSpPr>
          <p:spPr>
            <a:xfrm>
              <a:off x="8410613" y="4105275"/>
              <a:ext cx="133313" cy="19051"/>
            </a:xfrm>
            <a:custGeom>
              <a:avLst/>
              <a:gdLst/>
              <a:ahLst/>
              <a:cxnLst/>
              <a:rect l="0" t="0" r="0" b="0"/>
              <a:pathLst>
                <a:path w="133313" h="19051">
                  <a:moveTo>
                    <a:pt x="28537" y="0"/>
                  </a:moveTo>
                  <a:lnTo>
                    <a:pt x="28537" y="0"/>
                  </a:lnTo>
                  <a:lnTo>
                    <a:pt x="0" y="0"/>
                  </a:lnTo>
                  <a:lnTo>
                    <a:pt x="8167" y="0"/>
                  </a:lnTo>
                  <a:lnTo>
                    <a:pt x="16831" y="6546"/>
                  </a:lnTo>
                  <a:lnTo>
                    <a:pt x="25656" y="8642"/>
                  </a:lnTo>
                  <a:lnTo>
                    <a:pt x="60491" y="10560"/>
                  </a:lnTo>
                  <a:lnTo>
                    <a:pt x="78398" y="17059"/>
                  </a:lnTo>
                  <a:lnTo>
                    <a:pt x="123010" y="18998"/>
                  </a:lnTo>
                  <a:lnTo>
                    <a:pt x="133312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8" name="SMARTInkShape-1906"/>
            <p:cNvSpPr/>
            <p:nvPr>
              <p:custDataLst>
                <p:tags r:id="rId17"/>
              </p:custDataLst>
            </p:nvPr>
          </p:nvSpPr>
          <p:spPr>
            <a:xfrm>
              <a:off x="8410576" y="4029075"/>
              <a:ext cx="104610" cy="38101"/>
            </a:xfrm>
            <a:custGeom>
              <a:avLst/>
              <a:gdLst/>
              <a:ahLst/>
              <a:cxnLst/>
              <a:rect l="0" t="0" r="0" b="0"/>
              <a:pathLst>
                <a:path w="104610" h="38101">
                  <a:moveTo>
                    <a:pt x="9524" y="19050"/>
                  </a:moveTo>
                  <a:lnTo>
                    <a:pt x="9524" y="19050"/>
                  </a:lnTo>
                  <a:lnTo>
                    <a:pt x="9524" y="13993"/>
                  </a:lnTo>
                  <a:lnTo>
                    <a:pt x="8466" y="12504"/>
                  </a:lnTo>
                  <a:lnTo>
                    <a:pt x="6701" y="11511"/>
                  </a:lnTo>
                  <a:lnTo>
                    <a:pt x="1322" y="9918"/>
                  </a:lnTo>
                  <a:lnTo>
                    <a:pt x="587" y="6877"/>
                  </a:lnTo>
                  <a:lnTo>
                    <a:pt x="0" y="10"/>
                  </a:lnTo>
                  <a:lnTo>
                    <a:pt x="45696" y="0"/>
                  </a:lnTo>
                  <a:lnTo>
                    <a:pt x="88889" y="0"/>
                  </a:lnTo>
                  <a:lnTo>
                    <a:pt x="95244" y="2822"/>
                  </a:lnTo>
                  <a:lnTo>
                    <a:pt x="102891" y="8201"/>
                  </a:lnTo>
                  <a:lnTo>
                    <a:pt x="103938" y="11759"/>
                  </a:lnTo>
                  <a:lnTo>
                    <a:pt x="104609" y="22666"/>
                  </a:lnTo>
                  <a:lnTo>
                    <a:pt x="101877" y="28771"/>
                  </a:lnTo>
                  <a:lnTo>
                    <a:pt x="95249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9" name="SMARTInkShape-1907"/>
            <p:cNvSpPr/>
            <p:nvPr>
              <p:custDataLst>
                <p:tags r:id="rId18"/>
              </p:custDataLst>
            </p:nvPr>
          </p:nvSpPr>
          <p:spPr>
            <a:xfrm>
              <a:off x="7982067" y="4257686"/>
              <a:ext cx="342784" cy="123804"/>
            </a:xfrm>
            <a:custGeom>
              <a:avLst/>
              <a:gdLst/>
              <a:ahLst/>
              <a:cxnLst/>
              <a:rect l="0" t="0" r="0" b="0"/>
              <a:pathLst>
                <a:path w="342784" h="123804">
                  <a:moveTo>
                    <a:pt x="18933" y="114289"/>
                  </a:moveTo>
                  <a:lnTo>
                    <a:pt x="18933" y="114289"/>
                  </a:lnTo>
                  <a:lnTo>
                    <a:pt x="18933" y="99717"/>
                  </a:lnTo>
                  <a:lnTo>
                    <a:pt x="17875" y="98225"/>
                  </a:lnTo>
                  <a:lnTo>
                    <a:pt x="16111" y="97230"/>
                  </a:lnTo>
                  <a:lnTo>
                    <a:pt x="10732" y="95632"/>
                  </a:lnTo>
                  <a:lnTo>
                    <a:pt x="10290" y="96559"/>
                  </a:lnTo>
                  <a:lnTo>
                    <a:pt x="9523" y="103475"/>
                  </a:lnTo>
                  <a:lnTo>
                    <a:pt x="6637" y="104191"/>
                  </a:lnTo>
                  <a:lnTo>
                    <a:pt x="4386" y="104382"/>
                  </a:lnTo>
                  <a:lnTo>
                    <a:pt x="2885" y="105567"/>
                  </a:lnTo>
                  <a:lnTo>
                    <a:pt x="278" y="112931"/>
                  </a:lnTo>
                  <a:lnTo>
                    <a:pt x="0" y="118943"/>
                  </a:lnTo>
                  <a:lnTo>
                    <a:pt x="1019" y="120567"/>
                  </a:lnTo>
                  <a:lnTo>
                    <a:pt x="2757" y="121649"/>
                  </a:lnTo>
                  <a:lnTo>
                    <a:pt x="9590" y="123529"/>
                  </a:lnTo>
                  <a:lnTo>
                    <a:pt x="36820" y="123803"/>
                  </a:lnTo>
                  <a:lnTo>
                    <a:pt x="45580" y="120987"/>
                  </a:lnTo>
                  <a:lnTo>
                    <a:pt x="70734" y="108625"/>
                  </a:lnTo>
                  <a:lnTo>
                    <a:pt x="101615" y="100216"/>
                  </a:lnTo>
                  <a:lnTo>
                    <a:pt x="111420" y="91807"/>
                  </a:lnTo>
                  <a:lnTo>
                    <a:pt x="120363" y="82072"/>
                  </a:lnTo>
                  <a:lnTo>
                    <a:pt x="155018" y="54069"/>
                  </a:lnTo>
                  <a:lnTo>
                    <a:pt x="164852" y="39414"/>
                  </a:lnTo>
                  <a:lnTo>
                    <a:pt x="179862" y="9788"/>
                  </a:lnTo>
                  <a:lnTo>
                    <a:pt x="180415" y="5050"/>
                  </a:lnTo>
                  <a:lnTo>
                    <a:pt x="181622" y="3362"/>
                  </a:lnTo>
                  <a:lnTo>
                    <a:pt x="183483" y="2238"/>
                  </a:lnTo>
                  <a:lnTo>
                    <a:pt x="189979" y="121"/>
                  </a:lnTo>
                  <a:lnTo>
                    <a:pt x="177090" y="0"/>
                  </a:lnTo>
                  <a:lnTo>
                    <a:pt x="175171" y="1054"/>
                  </a:lnTo>
                  <a:lnTo>
                    <a:pt x="173892" y="2816"/>
                  </a:lnTo>
                  <a:lnTo>
                    <a:pt x="171412" y="7596"/>
                  </a:lnTo>
                  <a:lnTo>
                    <a:pt x="165125" y="16236"/>
                  </a:lnTo>
                  <a:lnTo>
                    <a:pt x="161733" y="25499"/>
                  </a:lnTo>
                  <a:lnTo>
                    <a:pt x="155553" y="36005"/>
                  </a:lnTo>
                  <a:lnTo>
                    <a:pt x="152194" y="50995"/>
                  </a:lnTo>
                  <a:lnTo>
                    <a:pt x="144935" y="66078"/>
                  </a:lnTo>
                  <a:lnTo>
                    <a:pt x="143189" y="74191"/>
                  </a:lnTo>
                  <a:lnTo>
                    <a:pt x="150996" y="84215"/>
                  </a:lnTo>
                  <a:lnTo>
                    <a:pt x="154533" y="85048"/>
                  </a:lnTo>
                  <a:lnTo>
                    <a:pt x="170483" y="85582"/>
                  </a:lnTo>
                  <a:lnTo>
                    <a:pt x="179070" y="82833"/>
                  </a:lnTo>
                  <a:lnTo>
                    <a:pt x="187472" y="79142"/>
                  </a:lnTo>
                  <a:lnTo>
                    <a:pt x="231572" y="69720"/>
                  </a:lnTo>
                  <a:lnTo>
                    <a:pt x="255335" y="62010"/>
                  </a:lnTo>
                  <a:lnTo>
                    <a:pt x="275462" y="50241"/>
                  </a:lnTo>
                  <a:lnTo>
                    <a:pt x="291899" y="46902"/>
                  </a:lnTo>
                  <a:lnTo>
                    <a:pt x="304634" y="38124"/>
                  </a:lnTo>
                  <a:lnTo>
                    <a:pt x="304682" y="52554"/>
                  </a:lnTo>
                  <a:lnTo>
                    <a:pt x="301860" y="57923"/>
                  </a:lnTo>
                  <a:lnTo>
                    <a:pt x="296481" y="64937"/>
                  </a:lnTo>
                  <a:lnTo>
                    <a:pt x="295549" y="71209"/>
                  </a:lnTo>
                  <a:lnTo>
                    <a:pt x="298154" y="76798"/>
                  </a:lnTo>
                  <a:lnTo>
                    <a:pt x="303394" y="83953"/>
                  </a:lnTo>
                  <a:lnTo>
                    <a:pt x="306932" y="84931"/>
                  </a:lnTo>
                  <a:lnTo>
                    <a:pt x="322883" y="85559"/>
                  </a:lnTo>
                  <a:lnTo>
                    <a:pt x="331470" y="82823"/>
                  </a:lnTo>
                  <a:lnTo>
                    <a:pt x="342783" y="761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0" name="SMARTInkShape-1908"/>
            <p:cNvSpPr/>
            <p:nvPr>
              <p:custDataLst>
                <p:tags r:id="rId19"/>
              </p:custDataLst>
            </p:nvPr>
          </p:nvSpPr>
          <p:spPr>
            <a:xfrm>
              <a:off x="7830110" y="4162987"/>
              <a:ext cx="218474" cy="237108"/>
            </a:xfrm>
            <a:custGeom>
              <a:avLst/>
              <a:gdLst/>
              <a:ahLst/>
              <a:cxnLst/>
              <a:rect l="0" t="0" r="0" b="0"/>
              <a:pathLst>
                <a:path w="218474" h="237108">
                  <a:moveTo>
                    <a:pt x="123265" y="94688"/>
                  </a:moveTo>
                  <a:lnTo>
                    <a:pt x="123265" y="94688"/>
                  </a:lnTo>
                  <a:lnTo>
                    <a:pt x="123265" y="89631"/>
                  </a:lnTo>
                  <a:lnTo>
                    <a:pt x="126087" y="84327"/>
                  </a:lnTo>
                  <a:lnTo>
                    <a:pt x="131466" y="77355"/>
                  </a:lnTo>
                  <a:lnTo>
                    <a:pt x="130850" y="75724"/>
                  </a:lnTo>
                  <a:lnTo>
                    <a:pt x="124473" y="67588"/>
                  </a:lnTo>
                  <a:lnTo>
                    <a:pt x="123371" y="49840"/>
                  </a:lnTo>
                  <a:lnTo>
                    <a:pt x="122277" y="48914"/>
                  </a:lnTo>
                  <a:lnTo>
                    <a:pt x="115073" y="47307"/>
                  </a:lnTo>
                  <a:lnTo>
                    <a:pt x="81951" y="78864"/>
                  </a:lnTo>
                  <a:lnTo>
                    <a:pt x="53766" y="123513"/>
                  </a:lnTo>
                  <a:lnTo>
                    <a:pt x="25232" y="167727"/>
                  </a:lnTo>
                  <a:lnTo>
                    <a:pt x="3696" y="211106"/>
                  </a:lnTo>
                  <a:lnTo>
                    <a:pt x="0" y="225599"/>
                  </a:lnTo>
                  <a:lnTo>
                    <a:pt x="2510" y="229776"/>
                  </a:lnTo>
                  <a:lnTo>
                    <a:pt x="7690" y="236025"/>
                  </a:lnTo>
                  <a:lnTo>
                    <a:pt x="18700" y="237107"/>
                  </a:lnTo>
                  <a:lnTo>
                    <a:pt x="26697" y="234538"/>
                  </a:lnTo>
                  <a:lnTo>
                    <a:pt x="30312" y="232371"/>
                  </a:lnTo>
                  <a:lnTo>
                    <a:pt x="63421" y="223362"/>
                  </a:lnTo>
                  <a:lnTo>
                    <a:pt x="73032" y="215024"/>
                  </a:lnTo>
                  <a:lnTo>
                    <a:pt x="77076" y="209836"/>
                  </a:lnTo>
                  <a:lnTo>
                    <a:pt x="109539" y="187646"/>
                  </a:lnTo>
                  <a:lnTo>
                    <a:pt x="148977" y="145354"/>
                  </a:lnTo>
                  <a:lnTo>
                    <a:pt x="186587" y="101030"/>
                  </a:lnTo>
                  <a:lnTo>
                    <a:pt x="201411" y="81986"/>
                  </a:lnTo>
                  <a:lnTo>
                    <a:pt x="216896" y="36245"/>
                  </a:lnTo>
                  <a:lnTo>
                    <a:pt x="218473" y="5837"/>
                  </a:lnTo>
                  <a:lnTo>
                    <a:pt x="217429" y="3704"/>
                  </a:lnTo>
                  <a:lnTo>
                    <a:pt x="215675" y="2282"/>
                  </a:lnTo>
                  <a:lnTo>
                    <a:pt x="210902" y="702"/>
                  </a:lnTo>
                  <a:lnTo>
                    <a:pt x="205255" y="0"/>
                  </a:lnTo>
                  <a:lnTo>
                    <a:pt x="174915" y="9172"/>
                  </a:lnTo>
                  <a:lnTo>
                    <a:pt x="135440" y="36376"/>
                  </a:lnTo>
                  <a:lnTo>
                    <a:pt x="101185" y="78930"/>
                  </a:lnTo>
                  <a:lnTo>
                    <a:pt x="82427" y="115635"/>
                  </a:lnTo>
                  <a:lnTo>
                    <a:pt x="68995" y="158791"/>
                  </a:lnTo>
                  <a:lnTo>
                    <a:pt x="64146" y="179651"/>
                  </a:lnTo>
                  <a:lnTo>
                    <a:pt x="61628" y="186255"/>
                  </a:lnTo>
                  <a:lnTo>
                    <a:pt x="61008" y="191716"/>
                  </a:lnTo>
                  <a:lnTo>
                    <a:pt x="66115" y="20898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1" name="SMARTInkShape-1909"/>
            <p:cNvSpPr/>
            <p:nvPr>
              <p:custDataLst>
                <p:tags r:id="rId20"/>
              </p:custDataLst>
            </p:nvPr>
          </p:nvSpPr>
          <p:spPr>
            <a:xfrm>
              <a:off x="7639064" y="4257679"/>
              <a:ext cx="114287" cy="151956"/>
            </a:xfrm>
            <a:custGeom>
              <a:avLst/>
              <a:gdLst/>
              <a:ahLst/>
              <a:cxnLst/>
              <a:rect l="0" t="0" r="0" b="0"/>
              <a:pathLst>
                <a:path w="114287" h="151956">
                  <a:moveTo>
                    <a:pt x="57136" y="47621"/>
                  </a:moveTo>
                  <a:lnTo>
                    <a:pt x="57136" y="47621"/>
                  </a:lnTo>
                  <a:lnTo>
                    <a:pt x="72324" y="31374"/>
                  </a:lnTo>
                  <a:lnTo>
                    <a:pt x="75678" y="20878"/>
                  </a:lnTo>
                  <a:lnTo>
                    <a:pt x="76035" y="14533"/>
                  </a:lnTo>
                  <a:lnTo>
                    <a:pt x="78940" y="8926"/>
                  </a:lnTo>
                  <a:lnTo>
                    <a:pt x="85701" y="10"/>
                  </a:lnTo>
                  <a:lnTo>
                    <a:pt x="80652" y="0"/>
                  </a:lnTo>
                  <a:lnTo>
                    <a:pt x="79163" y="1057"/>
                  </a:lnTo>
                  <a:lnTo>
                    <a:pt x="78170" y="2820"/>
                  </a:lnTo>
                  <a:lnTo>
                    <a:pt x="75388" y="16243"/>
                  </a:lnTo>
                  <a:lnTo>
                    <a:pt x="47543" y="57989"/>
                  </a:lnTo>
                  <a:lnTo>
                    <a:pt x="21857" y="102559"/>
                  </a:lnTo>
                  <a:lnTo>
                    <a:pt x="19231" y="110138"/>
                  </a:lnTo>
                  <a:lnTo>
                    <a:pt x="2634" y="133289"/>
                  </a:lnTo>
                  <a:lnTo>
                    <a:pt x="219" y="144852"/>
                  </a:lnTo>
                  <a:lnTo>
                    <a:pt x="0" y="151955"/>
                  </a:lnTo>
                  <a:lnTo>
                    <a:pt x="22653" y="129726"/>
                  </a:lnTo>
                  <a:lnTo>
                    <a:pt x="25935" y="123623"/>
                  </a:lnTo>
                  <a:lnTo>
                    <a:pt x="28453" y="117383"/>
                  </a:lnTo>
                  <a:lnTo>
                    <a:pt x="33099" y="111082"/>
                  </a:lnTo>
                  <a:lnTo>
                    <a:pt x="69479" y="82545"/>
                  </a:lnTo>
                  <a:lnTo>
                    <a:pt x="73206" y="76196"/>
                  </a:lnTo>
                  <a:lnTo>
                    <a:pt x="74199" y="73021"/>
                  </a:lnTo>
                  <a:lnTo>
                    <a:pt x="75920" y="70904"/>
                  </a:lnTo>
                  <a:lnTo>
                    <a:pt x="95407" y="59380"/>
                  </a:lnTo>
                  <a:lnTo>
                    <a:pt x="104746" y="57149"/>
                  </a:lnTo>
                  <a:lnTo>
                    <a:pt x="90571" y="71335"/>
                  </a:lnTo>
                  <a:lnTo>
                    <a:pt x="85048" y="74036"/>
                  </a:lnTo>
                  <a:lnTo>
                    <a:pt x="82094" y="74756"/>
                  </a:lnTo>
                  <a:lnTo>
                    <a:pt x="80125" y="76294"/>
                  </a:lnTo>
                  <a:lnTo>
                    <a:pt x="59778" y="104828"/>
                  </a:lnTo>
                  <a:lnTo>
                    <a:pt x="57368" y="116287"/>
                  </a:lnTo>
                  <a:lnTo>
                    <a:pt x="57290" y="118798"/>
                  </a:lnTo>
                  <a:lnTo>
                    <a:pt x="60027" y="124410"/>
                  </a:lnTo>
                  <a:lnTo>
                    <a:pt x="65350" y="131581"/>
                  </a:lnTo>
                  <a:lnTo>
                    <a:pt x="68900" y="132562"/>
                  </a:lnTo>
                  <a:lnTo>
                    <a:pt x="71330" y="132823"/>
                  </a:lnTo>
                  <a:lnTo>
                    <a:pt x="114286" y="12382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2" name="SMARTInkShape-1910"/>
            <p:cNvSpPr/>
            <p:nvPr>
              <p:custDataLst>
                <p:tags r:id="rId21"/>
              </p:custDataLst>
            </p:nvPr>
          </p:nvSpPr>
          <p:spPr>
            <a:xfrm>
              <a:off x="7458075" y="4134254"/>
              <a:ext cx="123695" cy="342052"/>
            </a:xfrm>
            <a:custGeom>
              <a:avLst/>
              <a:gdLst/>
              <a:ahLst/>
              <a:cxnLst/>
              <a:rect l="0" t="0" r="0" b="0"/>
              <a:pathLst>
                <a:path w="123695" h="342052">
                  <a:moveTo>
                    <a:pt x="76200" y="56746"/>
                  </a:moveTo>
                  <a:lnTo>
                    <a:pt x="76200" y="56746"/>
                  </a:lnTo>
                  <a:lnTo>
                    <a:pt x="76200" y="39413"/>
                  </a:lnTo>
                  <a:lnTo>
                    <a:pt x="67557" y="19453"/>
                  </a:lnTo>
                  <a:lnTo>
                    <a:pt x="67066" y="14419"/>
                  </a:lnTo>
                  <a:lnTo>
                    <a:pt x="65877" y="12653"/>
                  </a:lnTo>
                  <a:lnTo>
                    <a:pt x="64027" y="11476"/>
                  </a:lnTo>
                  <a:lnTo>
                    <a:pt x="58509" y="9586"/>
                  </a:lnTo>
                  <a:lnTo>
                    <a:pt x="57754" y="6505"/>
                  </a:lnTo>
                  <a:lnTo>
                    <a:pt x="57185" y="0"/>
                  </a:lnTo>
                  <a:lnTo>
                    <a:pt x="57160" y="4772"/>
                  </a:lnTo>
                  <a:lnTo>
                    <a:pt x="58216" y="6222"/>
                  </a:lnTo>
                  <a:lnTo>
                    <a:pt x="65352" y="8739"/>
                  </a:lnTo>
                  <a:lnTo>
                    <a:pt x="66087" y="11774"/>
                  </a:lnTo>
                  <a:lnTo>
                    <a:pt x="66560" y="22345"/>
                  </a:lnTo>
                  <a:lnTo>
                    <a:pt x="69446" y="28404"/>
                  </a:lnTo>
                  <a:lnTo>
                    <a:pt x="79921" y="45973"/>
                  </a:lnTo>
                  <a:lnTo>
                    <a:pt x="87783" y="65688"/>
                  </a:lnTo>
                  <a:lnTo>
                    <a:pt x="110148" y="101349"/>
                  </a:lnTo>
                  <a:lnTo>
                    <a:pt x="122339" y="148951"/>
                  </a:lnTo>
                  <a:lnTo>
                    <a:pt x="123694" y="178731"/>
                  </a:lnTo>
                  <a:lnTo>
                    <a:pt x="112061" y="220709"/>
                  </a:lnTo>
                  <a:lnTo>
                    <a:pt x="97072" y="250689"/>
                  </a:lnTo>
                  <a:lnTo>
                    <a:pt x="74310" y="277150"/>
                  </a:lnTo>
                  <a:lnTo>
                    <a:pt x="49780" y="297450"/>
                  </a:lnTo>
                  <a:lnTo>
                    <a:pt x="41174" y="307659"/>
                  </a:lnTo>
                  <a:lnTo>
                    <a:pt x="13667" y="328467"/>
                  </a:lnTo>
                  <a:lnTo>
                    <a:pt x="6779" y="330969"/>
                  </a:lnTo>
                  <a:lnTo>
                    <a:pt x="4520" y="332695"/>
                  </a:lnTo>
                  <a:lnTo>
                    <a:pt x="176" y="342051"/>
                  </a:lnTo>
                  <a:lnTo>
                    <a:pt x="0" y="33297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3" name="SMARTInkShape-1911"/>
            <p:cNvSpPr/>
            <p:nvPr>
              <p:custDataLst>
                <p:tags r:id="rId22"/>
              </p:custDataLst>
            </p:nvPr>
          </p:nvSpPr>
          <p:spPr>
            <a:xfrm>
              <a:off x="7324774" y="4181592"/>
              <a:ext cx="104723" cy="199909"/>
            </a:xfrm>
            <a:custGeom>
              <a:avLst/>
              <a:gdLst/>
              <a:ahLst/>
              <a:cxnLst/>
              <a:rect l="0" t="0" r="0" b="0"/>
              <a:pathLst>
                <a:path w="104723" h="199909">
                  <a:moveTo>
                    <a:pt x="85676" y="9408"/>
                  </a:moveTo>
                  <a:lnTo>
                    <a:pt x="85676" y="9408"/>
                  </a:lnTo>
                  <a:lnTo>
                    <a:pt x="90732" y="9408"/>
                  </a:lnTo>
                  <a:lnTo>
                    <a:pt x="92223" y="8350"/>
                  </a:lnTo>
                  <a:lnTo>
                    <a:pt x="93216" y="6586"/>
                  </a:lnTo>
                  <a:lnTo>
                    <a:pt x="95167" y="0"/>
                  </a:lnTo>
                  <a:lnTo>
                    <a:pt x="103399" y="8094"/>
                  </a:lnTo>
                  <a:lnTo>
                    <a:pt x="103842" y="7474"/>
                  </a:lnTo>
                  <a:lnTo>
                    <a:pt x="104692" y="242"/>
                  </a:lnTo>
                  <a:lnTo>
                    <a:pt x="104722" y="8115"/>
                  </a:lnTo>
                  <a:lnTo>
                    <a:pt x="88250" y="28655"/>
                  </a:lnTo>
                  <a:lnTo>
                    <a:pt x="87392" y="31764"/>
                  </a:lnTo>
                  <a:lnTo>
                    <a:pt x="80795" y="38042"/>
                  </a:lnTo>
                  <a:lnTo>
                    <a:pt x="71864" y="45417"/>
                  </a:lnTo>
                  <a:lnTo>
                    <a:pt x="41279" y="89777"/>
                  </a:lnTo>
                  <a:lnTo>
                    <a:pt x="12653" y="136258"/>
                  </a:lnTo>
                  <a:lnTo>
                    <a:pt x="4184" y="148123"/>
                  </a:lnTo>
                  <a:lnTo>
                    <a:pt x="1206" y="158342"/>
                  </a:lnTo>
                  <a:lnTo>
                    <a:pt x="0" y="184022"/>
                  </a:lnTo>
                  <a:lnTo>
                    <a:pt x="1042" y="186143"/>
                  </a:lnTo>
                  <a:lnTo>
                    <a:pt x="2795" y="187556"/>
                  </a:lnTo>
                  <a:lnTo>
                    <a:pt x="5022" y="188498"/>
                  </a:lnTo>
                  <a:lnTo>
                    <a:pt x="6507" y="190185"/>
                  </a:lnTo>
                  <a:lnTo>
                    <a:pt x="8156" y="194881"/>
                  </a:lnTo>
                  <a:lnTo>
                    <a:pt x="9654" y="196557"/>
                  </a:lnTo>
                  <a:lnTo>
                    <a:pt x="14142" y="198418"/>
                  </a:lnTo>
                  <a:lnTo>
                    <a:pt x="60279" y="199905"/>
                  </a:lnTo>
                  <a:lnTo>
                    <a:pt x="69802" y="199908"/>
                  </a:lnTo>
                  <a:lnTo>
                    <a:pt x="76151" y="197085"/>
                  </a:lnTo>
                  <a:lnTo>
                    <a:pt x="93712" y="182298"/>
                  </a:lnTo>
                  <a:lnTo>
                    <a:pt x="95070" y="172784"/>
                  </a:lnTo>
                  <a:lnTo>
                    <a:pt x="95189" y="163259"/>
                  </a:lnTo>
                  <a:lnTo>
                    <a:pt x="94135" y="162775"/>
                  </a:lnTo>
                  <a:lnTo>
                    <a:pt x="63044" y="161811"/>
                  </a:lnTo>
                  <a:lnTo>
                    <a:pt x="56920" y="164631"/>
                  </a:lnTo>
                  <a:lnTo>
                    <a:pt x="50670" y="168355"/>
                  </a:lnTo>
                  <a:lnTo>
                    <a:pt x="44365" y="170009"/>
                  </a:lnTo>
                  <a:lnTo>
                    <a:pt x="42261" y="171509"/>
                  </a:lnTo>
                  <a:lnTo>
                    <a:pt x="40857" y="173567"/>
                  </a:lnTo>
                  <a:lnTo>
                    <a:pt x="39921" y="175997"/>
                  </a:lnTo>
                  <a:lnTo>
                    <a:pt x="38241" y="177618"/>
                  </a:lnTo>
                  <a:lnTo>
                    <a:pt x="33549" y="179418"/>
                  </a:lnTo>
                  <a:lnTo>
                    <a:pt x="31875" y="180956"/>
                  </a:lnTo>
                  <a:lnTo>
                    <a:pt x="23332" y="195963"/>
                  </a:lnTo>
                  <a:lnTo>
                    <a:pt x="24005" y="197278"/>
                  </a:lnTo>
                  <a:lnTo>
                    <a:pt x="27632" y="199389"/>
                  </a:lnTo>
                  <a:lnTo>
                    <a:pt x="57101" y="1999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4" name="SMARTInkShape-1912"/>
            <p:cNvSpPr/>
            <p:nvPr>
              <p:custDataLst>
                <p:tags r:id="rId23"/>
              </p:custDataLst>
            </p:nvPr>
          </p:nvSpPr>
          <p:spPr>
            <a:xfrm>
              <a:off x="7210437" y="4210050"/>
              <a:ext cx="123814" cy="57151"/>
            </a:xfrm>
            <a:custGeom>
              <a:avLst/>
              <a:gdLst/>
              <a:ahLst/>
              <a:cxnLst/>
              <a:rect l="0" t="0" r="0" b="0"/>
              <a:pathLst>
                <a:path w="123814" h="57151">
                  <a:moveTo>
                    <a:pt x="19038" y="57150"/>
                  </a:moveTo>
                  <a:lnTo>
                    <a:pt x="19038" y="57150"/>
                  </a:lnTo>
                  <a:lnTo>
                    <a:pt x="19038" y="43893"/>
                  </a:lnTo>
                  <a:lnTo>
                    <a:pt x="17980" y="41962"/>
                  </a:lnTo>
                  <a:lnTo>
                    <a:pt x="16216" y="40675"/>
                  </a:lnTo>
                  <a:lnTo>
                    <a:pt x="13982" y="39817"/>
                  </a:lnTo>
                  <a:lnTo>
                    <a:pt x="12491" y="38186"/>
                  </a:lnTo>
                  <a:lnTo>
                    <a:pt x="10837" y="33552"/>
                  </a:lnTo>
                  <a:lnTo>
                    <a:pt x="9337" y="31893"/>
                  </a:lnTo>
                  <a:lnTo>
                    <a:pt x="4848" y="30050"/>
                  </a:lnTo>
                  <a:lnTo>
                    <a:pt x="3229" y="28500"/>
                  </a:lnTo>
                  <a:lnTo>
                    <a:pt x="415" y="20504"/>
                  </a:lnTo>
                  <a:lnTo>
                    <a:pt x="0" y="9955"/>
                  </a:lnTo>
                  <a:lnTo>
                    <a:pt x="8190" y="1362"/>
                  </a:lnTo>
                  <a:lnTo>
                    <a:pt x="53141" y="16"/>
                  </a:lnTo>
                  <a:lnTo>
                    <a:pt x="98081" y="1"/>
                  </a:lnTo>
                  <a:lnTo>
                    <a:pt x="123813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5" name="SMARTInkShape-1913"/>
            <p:cNvSpPr/>
            <p:nvPr>
              <p:custDataLst>
                <p:tags r:id="rId24"/>
              </p:custDataLst>
            </p:nvPr>
          </p:nvSpPr>
          <p:spPr>
            <a:xfrm>
              <a:off x="7162804" y="4210050"/>
              <a:ext cx="100625" cy="208062"/>
            </a:xfrm>
            <a:custGeom>
              <a:avLst/>
              <a:gdLst/>
              <a:ahLst/>
              <a:cxnLst/>
              <a:rect l="0" t="0" r="0" b="0"/>
              <a:pathLst>
                <a:path w="100625" h="208062">
                  <a:moveTo>
                    <a:pt x="47621" y="0"/>
                  </a:moveTo>
                  <a:lnTo>
                    <a:pt x="47621" y="0"/>
                  </a:lnTo>
                  <a:lnTo>
                    <a:pt x="30011" y="0"/>
                  </a:lnTo>
                  <a:lnTo>
                    <a:pt x="34344" y="0"/>
                  </a:lnTo>
                  <a:lnTo>
                    <a:pt x="31841" y="0"/>
                  </a:lnTo>
                  <a:lnTo>
                    <a:pt x="30752" y="1058"/>
                  </a:lnTo>
                  <a:lnTo>
                    <a:pt x="29541" y="5057"/>
                  </a:lnTo>
                  <a:lnTo>
                    <a:pt x="28655" y="17333"/>
                  </a:lnTo>
                  <a:lnTo>
                    <a:pt x="20377" y="40358"/>
                  </a:lnTo>
                  <a:lnTo>
                    <a:pt x="18251" y="53794"/>
                  </a:lnTo>
                  <a:lnTo>
                    <a:pt x="11559" y="66639"/>
                  </a:lnTo>
                  <a:lnTo>
                    <a:pt x="10880" y="69826"/>
                  </a:lnTo>
                  <a:lnTo>
                    <a:pt x="424" y="85167"/>
                  </a:lnTo>
                  <a:lnTo>
                    <a:pt x="0" y="95129"/>
                  </a:lnTo>
                  <a:lnTo>
                    <a:pt x="5053" y="90158"/>
                  </a:lnTo>
                  <a:lnTo>
                    <a:pt x="10357" y="87695"/>
                  </a:lnTo>
                  <a:lnTo>
                    <a:pt x="57148" y="85730"/>
                  </a:lnTo>
                  <a:lnTo>
                    <a:pt x="88896" y="85725"/>
                  </a:lnTo>
                  <a:lnTo>
                    <a:pt x="91013" y="86783"/>
                  </a:lnTo>
                  <a:lnTo>
                    <a:pt x="92424" y="88547"/>
                  </a:lnTo>
                  <a:lnTo>
                    <a:pt x="93991" y="93330"/>
                  </a:lnTo>
                  <a:lnTo>
                    <a:pt x="94689" y="98982"/>
                  </a:lnTo>
                  <a:lnTo>
                    <a:pt x="95934" y="100913"/>
                  </a:lnTo>
                  <a:lnTo>
                    <a:pt x="97820" y="102200"/>
                  </a:lnTo>
                  <a:lnTo>
                    <a:pt x="100138" y="103058"/>
                  </a:lnTo>
                  <a:lnTo>
                    <a:pt x="100624" y="104689"/>
                  </a:lnTo>
                  <a:lnTo>
                    <a:pt x="99890" y="106834"/>
                  </a:lnTo>
                  <a:lnTo>
                    <a:pt x="97309" y="112040"/>
                  </a:lnTo>
                  <a:lnTo>
                    <a:pt x="92545" y="140943"/>
                  </a:lnTo>
                  <a:lnTo>
                    <a:pt x="75960" y="161756"/>
                  </a:lnTo>
                  <a:lnTo>
                    <a:pt x="59231" y="177778"/>
                  </a:lnTo>
                  <a:lnTo>
                    <a:pt x="18510" y="207316"/>
                  </a:lnTo>
                  <a:lnTo>
                    <a:pt x="15514" y="208061"/>
                  </a:lnTo>
                  <a:lnTo>
                    <a:pt x="13515" y="207499"/>
                  </a:lnTo>
                  <a:lnTo>
                    <a:pt x="12184" y="206065"/>
                  </a:lnTo>
                  <a:lnTo>
                    <a:pt x="9677" y="200378"/>
                  </a:lnTo>
                  <a:lnTo>
                    <a:pt x="9567" y="195073"/>
                  </a:lnTo>
                  <a:lnTo>
                    <a:pt x="12364" y="189711"/>
                  </a:lnTo>
                  <a:lnTo>
                    <a:pt x="19046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6" name="SMARTInkShape-1914"/>
            <p:cNvSpPr/>
            <p:nvPr>
              <p:custDataLst>
                <p:tags r:id="rId25"/>
              </p:custDataLst>
            </p:nvPr>
          </p:nvSpPr>
          <p:spPr>
            <a:xfrm>
              <a:off x="7020330" y="4219610"/>
              <a:ext cx="75796" cy="152366"/>
            </a:xfrm>
            <a:custGeom>
              <a:avLst/>
              <a:gdLst/>
              <a:ahLst/>
              <a:cxnLst/>
              <a:rect l="0" t="0" r="0" b="0"/>
              <a:pathLst>
                <a:path w="75796" h="152366">
                  <a:moveTo>
                    <a:pt x="75795" y="19015"/>
                  </a:moveTo>
                  <a:lnTo>
                    <a:pt x="75795" y="19015"/>
                  </a:lnTo>
                  <a:lnTo>
                    <a:pt x="75795" y="13958"/>
                  </a:lnTo>
                  <a:lnTo>
                    <a:pt x="74737" y="12469"/>
                  </a:lnTo>
                  <a:lnTo>
                    <a:pt x="72973" y="11476"/>
                  </a:lnTo>
                  <a:lnTo>
                    <a:pt x="67595" y="9883"/>
                  </a:lnTo>
                  <a:lnTo>
                    <a:pt x="66858" y="6842"/>
                  </a:lnTo>
                  <a:lnTo>
                    <a:pt x="66663" y="4550"/>
                  </a:lnTo>
                  <a:lnTo>
                    <a:pt x="65474" y="3021"/>
                  </a:lnTo>
                  <a:lnTo>
                    <a:pt x="57147" y="84"/>
                  </a:lnTo>
                  <a:lnTo>
                    <a:pt x="51807" y="0"/>
                  </a:lnTo>
                  <a:lnTo>
                    <a:pt x="50279" y="1047"/>
                  </a:lnTo>
                  <a:lnTo>
                    <a:pt x="49259" y="2803"/>
                  </a:lnTo>
                  <a:lnTo>
                    <a:pt x="48579" y="5032"/>
                  </a:lnTo>
                  <a:lnTo>
                    <a:pt x="37038" y="19264"/>
                  </a:lnTo>
                  <a:lnTo>
                    <a:pt x="34082" y="22356"/>
                  </a:lnTo>
                  <a:lnTo>
                    <a:pt x="30797" y="31436"/>
                  </a:lnTo>
                  <a:lnTo>
                    <a:pt x="26126" y="48448"/>
                  </a:lnTo>
                  <a:lnTo>
                    <a:pt x="11762" y="85766"/>
                  </a:lnTo>
                  <a:lnTo>
                    <a:pt x="6530" y="116258"/>
                  </a:lnTo>
                  <a:lnTo>
                    <a:pt x="965" y="135002"/>
                  </a:lnTo>
                  <a:lnTo>
                    <a:pt x="0" y="145574"/>
                  </a:lnTo>
                  <a:lnTo>
                    <a:pt x="924" y="147838"/>
                  </a:lnTo>
                  <a:lnTo>
                    <a:pt x="2597" y="149347"/>
                  </a:lnTo>
                  <a:lnTo>
                    <a:pt x="9120" y="1523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7" name="SMARTInkShape-1915"/>
            <p:cNvSpPr/>
            <p:nvPr>
              <p:custDataLst>
                <p:tags r:id="rId26"/>
              </p:custDataLst>
            </p:nvPr>
          </p:nvSpPr>
          <p:spPr>
            <a:xfrm>
              <a:off x="6934326" y="4276759"/>
              <a:ext cx="152275" cy="19017"/>
            </a:xfrm>
            <a:custGeom>
              <a:avLst/>
              <a:gdLst/>
              <a:ahLst/>
              <a:cxnLst/>
              <a:rect l="0" t="0" r="0" b="0"/>
              <a:pathLst>
                <a:path w="152275" h="19017">
                  <a:moveTo>
                    <a:pt x="28449" y="19016"/>
                  </a:moveTo>
                  <a:lnTo>
                    <a:pt x="28449" y="19016"/>
                  </a:lnTo>
                  <a:lnTo>
                    <a:pt x="19317" y="9884"/>
                  </a:lnTo>
                  <a:lnTo>
                    <a:pt x="0" y="9491"/>
                  </a:lnTo>
                  <a:lnTo>
                    <a:pt x="8086" y="9491"/>
                  </a:lnTo>
                  <a:lnTo>
                    <a:pt x="16744" y="2945"/>
                  </a:lnTo>
                  <a:lnTo>
                    <a:pt x="25569" y="849"/>
                  </a:lnTo>
                  <a:lnTo>
                    <a:pt x="58887" y="0"/>
                  </a:lnTo>
                  <a:lnTo>
                    <a:pt x="106074" y="9100"/>
                  </a:lnTo>
                  <a:lnTo>
                    <a:pt x="152274" y="94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8" name="SMARTInkShape-1916"/>
            <p:cNvSpPr/>
            <p:nvPr>
              <p:custDataLst>
                <p:tags r:id="rId27"/>
              </p:custDataLst>
            </p:nvPr>
          </p:nvSpPr>
          <p:spPr>
            <a:xfrm>
              <a:off x="6829463" y="4210053"/>
              <a:ext cx="57113" cy="188602"/>
            </a:xfrm>
            <a:custGeom>
              <a:avLst/>
              <a:gdLst/>
              <a:ahLst/>
              <a:cxnLst/>
              <a:rect l="0" t="0" r="0" b="0"/>
              <a:pathLst>
                <a:path w="57113" h="188602">
                  <a:moveTo>
                    <a:pt x="57112" y="9522"/>
                  </a:moveTo>
                  <a:lnTo>
                    <a:pt x="57112" y="9522"/>
                  </a:lnTo>
                  <a:lnTo>
                    <a:pt x="57112" y="4465"/>
                  </a:lnTo>
                  <a:lnTo>
                    <a:pt x="56054" y="2976"/>
                  </a:lnTo>
                  <a:lnTo>
                    <a:pt x="54290" y="1983"/>
                  </a:lnTo>
                  <a:lnTo>
                    <a:pt x="47980" y="114"/>
                  </a:lnTo>
                  <a:lnTo>
                    <a:pt x="38464" y="0"/>
                  </a:lnTo>
                  <a:lnTo>
                    <a:pt x="38181" y="5054"/>
                  </a:lnTo>
                  <a:lnTo>
                    <a:pt x="35292" y="10359"/>
                  </a:lnTo>
                  <a:lnTo>
                    <a:pt x="31539" y="16244"/>
                  </a:lnTo>
                  <a:lnTo>
                    <a:pt x="29426" y="26566"/>
                  </a:lnTo>
                  <a:lnTo>
                    <a:pt x="23599" y="59601"/>
                  </a:lnTo>
                  <a:lnTo>
                    <a:pt x="11213" y="101255"/>
                  </a:lnTo>
                  <a:lnTo>
                    <a:pt x="946" y="144968"/>
                  </a:lnTo>
                  <a:lnTo>
                    <a:pt x="0" y="174456"/>
                  </a:lnTo>
                  <a:lnTo>
                    <a:pt x="2801" y="180898"/>
                  </a:lnTo>
                  <a:lnTo>
                    <a:pt x="8167" y="188601"/>
                  </a:lnTo>
                  <a:lnTo>
                    <a:pt x="9665" y="188175"/>
                  </a:lnTo>
                  <a:lnTo>
                    <a:pt x="16831" y="183576"/>
                  </a:lnTo>
                  <a:lnTo>
                    <a:pt x="28537" y="1809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9" name="SMARTInkShape-1917"/>
            <p:cNvSpPr/>
            <p:nvPr>
              <p:custDataLst>
                <p:tags r:id="rId28"/>
              </p:custDataLst>
            </p:nvPr>
          </p:nvSpPr>
          <p:spPr>
            <a:xfrm>
              <a:off x="6638928" y="4238625"/>
              <a:ext cx="123823" cy="142873"/>
            </a:xfrm>
            <a:custGeom>
              <a:avLst/>
              <a:gdLst/>
              <a:ahLst/>
              <a:cxnLst/>
              <a:rect l="0" t="0" r="0" b="0"/>
              <a:pathLst>
                <a:path w="123823" h="142873">
                  <a:moveTo>
                    <a:pt x="19047" y="19050"/>
                  </a:moveTo>
                  <a:lnTo>
                    <a:pt x="19047" y="19050"/>
                  </a:lnTo>
                  <a:lnTo>
                    <a:pt x="424" y="19050"/>
                  </a:lnTo>
                  <a:lnTo>
                    <a:pt x="0" y="9642"/>
                  </a:lnTo>
                  <a:lnTo>
                    <a:pt x="8198" y="1334"/>
                  </a:lnTo>
                  <a:lnTo>
                    <a:pt x="14187" y="396"/>
                  </a:lnTo>
                  <a:lnTo>
                    <a:pt x="50917" y="0"/>
                  </a:lnTo>
                  <a:lnTo>
                    <a:pt x="57200" y="2823"/>
                  </a:lnTo>
                  <a:lnTo>
                    <a:pt x="63521" y="6546"/>
                  </a:lnTo>
                  <a:lnTo>
                    <a:pt x="69858" y="8201"/>
                  </a:lnTo>
                  <a:lnTo>
                    <a:pt x="71971" y="9701"/>
                  </a:lnTo>
                  <a:lnTo>
                    <a:pt x="73379" y="11759"/>
                  </a:lnTo>
                  <a:lnTo>
                    <a:pt x="75362" y="19712"/>
                  </a:lnTo>
                  <a:lnTo>
                    <a:pt x="76182" y="41679"/>
                  </a:lnTo>
                  <a:lnTo>
                    <a:pt x="73368" y="47804"/>
                  </a:lnTo>
                  <a:lnTo>
                    <a:pt x="44398" y="87579"/>
                  </a:lnTo>
                  <a:lnTo>
                    <a:pt x="38075" y="91841"/>
                  </a:lnTo>
                  <a:lnTo>
                    <a:pt x="34907" y="92977"/>
                  </a:lnTo>
                  <a:lnTo>
                    <a:pt x="32795" y="94793"/>
                  </a:lnTo>
                  <a:lnTo>
                    <a:pt x="30449" y="99633"/>
                  </a:lnTo>
                  <a:lnTo>
                    <a:pt x="23762" y="105312"/>
                  </a:lnTo>
                  <a:lnTo>
                    <a:pt x="15851" y="111364"/>
                  </a:lnTo>
                  <a:lnTo>
                    <a:pt x="10339" y="119662"/>
                  </a:lnTo>
                  <a:lnTo>
                    <a:pt x="5299" y="121975"/>
                  </a:lnTo>
                  <a:lnTo>
                    <a:pt x="3532" y="123650"/>
                  </a:lnTo>
                  <a:lnTo>
                    <a:pt x="463" y="131863"/>
                  </a:lnTo>
                  <a:lnTo>
                    <a:pt x="135" y="137966"/>
                  </a:lnTo>
                  <a:lnTo>
                    <a:pt x="1147" y="139602"/>
                  </a:lnTo>
                  <a:lnTo>
                    <a:pt x="2881" y="140693"/>
                  </a:lnTo>
                  <a:lnTo>
                    <a:pt x="8210" y="142444"/>
                  </a:lnTo>
                  <a:lnTo>
                    <a:pt x="54844" y="142872"/>
                  </a:lnTo>
                  <a:lnTo>
                    <a:pt x="98474" y="133174"/>
                  </a:lnTo>
                  <a:lnTo>
                    <a:pt x="123822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0" name="SMARTInkShape-1918"/>
            <p:cNvSpPr/>
            <p:nvPr>
              <p:custDataLst>
                <p:tags r:id="rId29"/>
              </p:custDataLst>
            </p:nvPr>
          </p:nvSpPr>
          <p:spPr>
            <a:xfrm>
              <a:off x="6486645" y="4229110"/>
              <a:ext cx="85606" cy="180966"/>
            </a:xfrm>
            <a:custGeom>
              <a:avLst/>
              <a:gdLst/>
              <a:ahLst/>
              <a:cxnLst/>
              <a:rect l="0" t="0" r="0" b="0"/>
              <a:pathLst>
                <a:path w="85606" h="180966">
                  <a:moveTo>
                    <a:pt x="85605" y="19040"/>
                  </a:moveTo>
                  <a:lnTo>
                    <a:pt x="85605" y="19040"/>
                  </a:lnTo>
                  <a:lnTo>
                    <a:pt x="85605" y="13983"/>
                  </a:lnTo>
                  <a:lnTo>
                    <a:pt x="84547" y="12494"/>
                  </a:lnTo>
                  <a:lnTo>
                    <a:pt x="82783" y="11501"/>
                  </a:lnTo>
                  <a:lnTo>
                    <a:pt x="72348" y="9908"/>
                  </a:lnTo>
                  <a:lnTo>
                    <a:pt x="70417" y="8719"/>
                  </a:lnTo>
                  <a:lnTo>
                    <a:pt x="69130" y="6867"/>
                  </a:lnTo>
                  <a:lnTo>
                    <a:pt x="68272" y="4575"/>
                  </a:lnTo>
                  <a:lnTo>
                    <a:pt x="66642" y="3046"/>
                  </a:lnTo>
                  <a:lnTo>
                    <a:pt x="62007" y="1348"/>
                  </a:lnTo>
                  <a:lnTo>
                    <a:pt x="38527" y="0"/>
                  </a:lnTo>
                  <a:lnTo>
                    <a:pt x="38143" y="5050"/>
                  </a:lnTo>
                  <a:lnTo>
                    <a:pt x="35231" y="10353"/>
                  </a:lnTo>
                  <a:lnTo>
                    <a:pt x="31466" y="16237"/>
                  </a:lnTo>
                  <a:lnTo>
                    <a:pt x="16748" y="59381"/>
                  </a:lnTo>
                  <a:lnTo>
                    <a:pt x="12668" y="70836"/>
                  </a:lnTo>
                  <a:lnTo>
                    <a:pt x="8633" y="113515"/>
                  </a:lnTo>
                  <a:lnTo>
                    <a:pt x="1242" y="140633"/>
                  </a:lnTo>
                  <a:lnTo>
                    <a:pt x="0" y="164615"/>
                  </a:lnTo>
                  <a:lnTo>
                    <a:pt x="2755" y="171229"/>
                  </a:lnTo>
                  <a:lnTo>
                    <a:pt x="9405" y="1809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1" name="SMARTInkShape-1919"/>
            <p:cNvSpPr/>
            <p:nvPr>
              <p:custDataLst>
                <p:tags r:id="rId30"/>
              </p:custDataLst>
            </p:nvPr>
          </p:nvSpPr>
          <p:spPr>
            <a:xfrm>
              <a:off x="6376601" y="4305300"/>
              <a:ext cx="186125" cy="14548"/>
            </a:xfrm>
            <a:custGeom>
              <a:avLst/>
              <a:gdLst/>
              <a:ahLst/>
              <a:cxnLst/>
              <a:rect l="0" t="0" r="0" b="0"/>
              <a:pathLst>
                <a:path w="186125" h="14548">
                  <a:moveTo>
                    <a:pt x="24199" y="0"/>
                  </a:moveTo>
                  <a:lnTo>
                    <a:pt x="24199" y="0"/>
                  </a:lnTo>
                  <a:lnTo>
                    <a:pt x="0" y="0"/>
                  </a:lnTo>
                  <a:lnTo>
                    <a:pt x="10205" y="0"/>
                  </a:lnTo>
                  <a:lnTo>
                    <a:pt x="11694" y="1058"/>
                  </a:lnTo>
                  <a:lnTo>
                    <a:pt x="12688" y="2822"/>
                  </a:lnTo>
                  <a:lnTo>
                    <a:pt x="13350" y="5057"/>
                  </a:lnTo>
                  <a:lnTo>
                    <a:pt x="15908" y="6546"/>
                  </a:lnTo>
                  <a:lnTo>
                    <a:pt x="39486" y="9263"/>
                  </a:lnTo>
                  <a:lnTo>
                    <a:pt x="50483" y="10506"/>
                  </a:lnTo>
                  <a:lnTo>
                    <a:pt x="60927" y="14547"/>
                  </a:lnTo>
                  <a:lnTo>
                    <a:pt x="72626" y="14226"/>
                  </a:lnTo>
                  <a:lnTo>
                    <a:pt x="109994" y="9938"/>
                  </a:lnTo>
                  <a:lnTo>
                    <a:pt x="154378" y="9549"/>
                  </a:lnTo>
                  <a:lnTo>
                    <a:pt x="18612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2" name="SMARTInkShape-1920"/>
            <p:cNvSpPr/>
            <p:nvPr>
              <p:custDataLst>
                <p:tags r:id="rId31"/>
              </p:custDataLst>
            </p:nvPr>
          </p:nvSpPr>
          <p:spPr>
            <a:xfrm>
              <a:off x="5572683" y="4171985"/>
              <a:ext cx="123268" cy="352391"/>
            </a:xfrm>
            <a:custGeom>
              <a:avLst/>
              <a:gdLst/>
              <a:ahLst/>
              <a:cxnLst/>
              <a:rect l="0" t="0" r="0" b="0"/>
              <a:pathLst>
                <a:path w="123268" h="352391">
                  <a:moveTo>
                    <a:pt x="123267" y="19015"/>
                  </a:moveTo>
                  <a:lnTo>
                    <a:pt x="123267" y="19015"/>
                  </a:lnTo>
                  <a:lnTo>
                    <a:pt x="123267" y="1323"/>
                  </a:lnTo>
                  <a:lnTo>
                    <a:pt x="122209" y="871"/>
                  </a:lnTo>
                  <a:lnTo>
                    <a:pt x="109078" y="0"/>
                  </a:lnTo>
                  <a:lnTo>
                    <a:pt x="107457" y="1047"/>
                  </a:lnTo>
                  <a:lnTo>
                    <a:pt x="106377" y="2803"/>
                  </a:lnTo>
                  <a:lnTo>
                    <a:pt x="105657" y="5032"/>
                  </a:lnTo>
                  <a:lnTo>
                    <a:pt x="104119" y="6518"/>
                  </a:lnTo>
                  <a:lnTo>
                    <a:pt x="94045" y="11725"/>
                  </a:lnTo>
                  <a:lnTo>
                    <a:pt x="54730" y="49480"/>
                  </a:lnTo>
                  <a:lnTo>
                    <a:pt x="34482" y="91161"/>
                  </a:lnTo>
                  <a:lnTo>
                    <a:pt x="18508" y="134035"/>
                  </a:lnTo>
                  <a:lnTo>
                    <a:pt x="3677" y="181035"/>
                  </a:lnTo>
                  <a:lnTo>
                    <a:pt x="0" y="228577"/>
                  </a:lnTo>
                  <a:lnTo>
                    <a:pt x="2338" y="268652"/>
                  </a:lnTo>
                  <a:lnTo>
                    <a:pt x="8138" y="285540"/>
                  </a:lnTo>
                  <a:lnTo>
                    <a:pt x="23303" y="305889"/>
                  </a:lnTo>
                  <a:lnTo>
                    <a:pt x="66212" y="340573"/>
                  </a:lnTo>
                  <a:lnTo>
                    <a:pt x="79917" y="347138"/>
                  </a:lnTo>
                  <a:lnTo>
                    <a:pt x="113742" y="3523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3" name="SMARTInkShape-1921"/>
            <p:cNvSpPr/>
            <p:nvPr>
              <p:custDataLst>
                <p:tags r:id="rId32"/>
              </p:custDataLst>
            </p:nvPr>
          </p:nvSpPr>
          <p:spPr>
            <a:xfrm>
              <a:off x="6153197" y="4181486"/>
              <a:ext cx="161864" cy="238112"/>
            </a:xfrm>
            <a:custGeom>
              <a:avLst/>
              <a:gdLst/>
              <a:ahLst/>
              <a:cxnLst/>
              <a:rect l="0" t="0" r="0" b="0"/>
              <a:pathLst>
                <a:path w="161864" h="238112">
                  <a:moveTo>
                    <a:pt x="57103" y="76189"/>
                  </a:moveTo>
                  <a:lnTo>
                    <a:pt x="57103" y="76189"/>
                  </a:lnTo>
                  <a:lnTo>
                    <a:pt x="57103" y="51935"/>
                  </a:lnTo>
                  <a:lnTo>
                    <a:pt x="57103" y="54121"/>
                  </a:lnTo>
                  <a:lnTo>
                    <a:pt x="57103" y="48673"/>
                  </a:lnTo>
                  <a:lnTo>
                    <a:pt x="54281" y="48085"/>
                  </a:lnTo>
                  <a:lnTo>
                    <a:pt x="47694" y="47622"/>
                  </a:lnTo>
                  <a:lnTo>
                    <a:pt x="61771" y="47614"/>
                  </a:lnTo>
                  <a:lnTo>
                    <a:pt x="63390" y="46556"/>
                  </a:lnTo>
                  <a:lnTo>
                    <a:pt x="64469" y="44792"/>
                  </a:lnTo>
                  <a:lnTo>
                    <a:pt x="65188" y="42557"/>
                  </a:lnTo>
                  <a:lnTo>
                    <a:pt x="66727" y="41068"/>
                  </a:lnTo>
                  <a:lnTo>
                    <a:pt x="76245" y="37293"/>
                  </a:lnTo>
                  <a:lnTo>
                    <a:pt x="84227" y="29922"/>
                  </a:lnTo>
                  <a:lnTo>
                    <a:pt x="85641" y="19467"/>
                  </a:lnTo>
                  <a:lnTo>
                    <a:pt x="85667" y="14109"/>
                  </a:lnTo>
                  <a:lnTo>
                    <a:pt x="84613" y="12577"/>
                  </a:lnTo>
                  <a:lnTo>
                    <a:pt x="82851" y="11556"/>
                  </a:lnTo>
                  <a:lnTo>
                    <a:pt x="80618" y="10876"/>
                  </a:lnTo>
                  <a:lnTo>
                    <a:pt x="79130" y="9363"/>
                  </a:lnTo>
                  <a:lnTo>
                    <a:pt x="77476" y="4861"/>
                  </a:lnTo>
                  <a:lnTo>
                    <a:pt x="75977" y="3237"/>
                  </a:lnTo>
                  <a:lnTo>
                    <a:pt x="68068" y="417"/>
                  </a:lnTo>
                  <a:lnTo>
                    <a:pt x="52475" y="0"/>
                  </a:lnTo>
                  <a:lnTo>
                    <a:pt x="50843" y="1054"/>
                  </a:lnTo>
                  <a:lnTo>
                    <a:pt x="49755" y="2816"/>
                  </a:lnTo>
                  <a:lnTo>
                    <a:pt x="48223" y="10352"/>
                  </a:lnTo>
                  <a:lnTo>
                    <a:pt x="47705" y="22379"/>
                  </a:lnTo>
                  <a:lnTo>
                    <a:pt x="44812" y="28637"/>
                  </a:lnTo>
                  <a:lnTo>
                    <a:pt x="42559" y="31788"/>
                  </a:lnTo>
                  <a:lnTo>
                    <a:pt x="39388" y="46335"/>
                  </a:lnTo>
                  <a:lnTo>
                    <a:pt x="41469" y="55160"/>
                  </a:lnTo>
                  <a:lnTo>
                    <a:pt x="44862" y="63668"/>
                  </a:lnTo>
                  <a:lnTo>
                    <a:pt x="48566" y="111005"/>
                  </a:lnTo>
                  <a:lnTo>
                    <a:pt x="63385" y="155468"/>
                  </a:lnTo>
                  <a:lnTo>
                    <a:pt x="66726" y="167295"/>
                  </a:lnTo>
                  <a:lnTo>
                    <a:pt x="73978" y="180773"/>
                  </a:lnTo>
                  <a:lnTo>
                    <a:pt x="74702" y="184011"/>
                  </a:lnTo>
                  <a:lnTo>
                    <a:pt x="84711" y="199811"/>
                  </a:lnTo>
                  <a:lnTo>
                    <a:pt x="85641" y="217298"/>
                  </a:lnTo>
                  <a:lnTo>
                    <a:pt x="80610" y="223597"/>
                  </a:lnTo>
                  <a:lnTo>
                    <a:pt x="75312" y="226371"/>
                  </a:lnTo>
                  <a:lnTo>
                    <a:pt x="72417" y="227110"/>
                  </a:lnTo>
                  <a:lnTo>
                    <a:pt x="57030" y="235933"/>
                  </a:lnTo>
                  <a:lnTo>
                    <a:pt x="21816" y="238103"/>
                  </a:lnTo>
                  <a:lnTo>
                    <a:pt x="14780" y="238111"/>
                  </a:lnTo>
                  <a:lnTo>
                    <a:pt x="9013" y="235291"/>
                  </a:lnTo>
                  <a:lnTo>
                    <a:pt x="1743" y="229913"/>
                  </a:lnTo>
                  <a:lnTo>
                    <a:pt x="749" y="226355"/>
                  </a:lnTo>
                  <a:lnTo>
                    <a:pt x="0" y="214434"/>
                  </a:lnTo>
                  <a:lnTo>
                    <a:pt x="2796" y="208892"/>
                  </a:lnTo>
                  <a:lnTo>
                    <a:pt x="6509" y="202901"/>
                  </a:lnTo>
                  <a:lnTo>
                    <a:pt x="9656" y="193579"/>
                  </a:lnTo>
                  <a:lnTo>
                    <a:pt x="14143" y="187276"/>
                  </a:lnTo>
                  <a:lnTo>
                    <a:pt x="61297" y="155564"/>
                  </a:lnTo>
                  <a:lnTo>
                    <a:pt x="78571" y="144981"/>
                  </a:lnTo>
                  <a:lnTo>
                    <a:pt x="97249" y="125800"/>
                  </a:lnTo>
                  <a:lnTo>
                    <a:pt x="126164" y="107143"/>
                  </a:lnTo>
                  <a:lnTo>
                    <a:pt x="157542" y="70108"/>
                  </a:lnTo>
                  <a:lnTo>
                    <a:pt x="160594" y="60393"/>
                  </a:lnTo>
                  <a:lnTo>
                    <a:pt x="161863" y="30446"/>
                  </a:lnTo>
                  <a:lnTo>
                    <a:pt x="156817" y="24065"/>
                  </a:lnTo>
                  <a:lnTo>
                    <a:pt x="151515" y="21273"/>
                  </a:lnTo>
                  <a:lnTo>
                    <a:pt x="133230" y="19235"/>
                  </a:lnTo>
                  <a:lnTo>
                    <a:pt x="106017" y="19050"/>
                  </a:lnTo>
                  <a:lnTo>
                    <a:pt x="97187" y="21866"/>
                  </a:lnTo>
                  <a:lnTo>
                    <a:pt x="89735" y="25587"/>
                  </a:lnTo>
                  <a:lnTo>
                    <a:pt x="79589" y="28740"/>
                  </a:lnTo>
                  <a:lnTo>
                    <a:pt x="47578" y="571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4" name="SMARTInkShape-1922"/>
            <p:cNvSpPr/>
            <p:nvPr>
              <p:custDataLst>
                <p:tags r:id="rId33"/>
              </p:custDataLst>
            </p:nvPr>
          </p:nvSpPr>
          <p:spPr>
            <a:xfrm>
              <a:off x="5982221" y="4250808"/>
              <a:ext cx="66155" cy="197368"/>
            </a:xfrm>
            <a:custGeom>
              <a:avLst/>
              <a:gdLst/>
              <a:ahLst/>
              <a:cxnLst/>
              <a:rect l="0" t="0" r="0" b="0"/>
              <a:pathLst>
                <a:path w="66155" h="197368">
                  <a:moveTo>
                    <a:pt x="66154" y="25917"/>
                  </a:moveTo>
                  <a:lnTo>
                    <a:pt x="66154" y="25917"/>
                  </a:lnTo>
                  <a:lnTo>
                    <a:pt x="66154" y="20860"/>
                  </a:lnTo>
                  <a:lnTo>
                    <a:pt x="65096" y="19371"/>
                  </a:lnTo>
                  <a:lnTo>
                    <a:pt x="63332" y="18378"/>
                  </a:lnTo>
                  <a:lnTo>
                    <a:pt x="57022" y="16509"/>
                  </a:lnTo>
                  <a:lnTo>
                    <a:pt x="56663" y="0"/>
                  </a:lnTo>
                  <a:lnTo>
                    <a:pt x="55593" y="172"/>
                  </a:lnTo>
                  <a:lnTo>
                    <a:pt x="51583" y="3186"/>
                  </a:lnTo>
                  <a:lnTo>
                    <a:pt x="49095" y="8053"/>
                  </a:lnTo>
                  <a:lnTo>
                    <a:pt x="36759" y="55337"/>
                  </a:lnTo>
                  <a:lnTo>
                    <a:pt x="31922" y="67568"/>
                  </a:lnTo>
                  <a:lnTo>
                    <a:pt x="20741" y="111664"/>
                  </a:lnTo>
                  <a:lnTo>
                    <a:pt x="16362" y="130699"/>
                  </a:lnTo>
                  <a:lnTo>
                    <a:pt x="1234" y="170086"/>
                  </a:lnTo>
                  <a:lnTo>
                    <a:pt x="0" y="185991"/>
                  </a:lnTo>
                  <a:lnTo>
                    <a:pt x="884" y="189783"/>
                  </a:lnTo>
                  <a:lnTo>
                    <a:pt x="2532" y="192311"/>
                  </a:lnTo>
                  <a:lnTo>
                    <a:pt x="4689" y="193996"/>
                  </a:lnTo>
                  <a:lnTo>
                    <a:pt x="9908" y="195869"/>
                  </a:lnTo>
                  <a:lnTo>
                    <a:pt x="18529" y="19736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5" name="SMARTInkShape-1923"/>
            <p:cNvSpPr/>
            <p:nvPr>
              <p:custDataLst>
                <p:tags r:id="rId34"/>
              </p:custDataLst>
            </p:nvPr>
          </p:nvSpPr>
          <p:spPr>
            <a:xfrm>
              <a:off x="5906858" y="4305300"/>
              <a:ext cx="160568" cy="28459"/>
            </a:xfrm>
            <a:custGeom>
              <a:avLst/>
              <a:gdLst/>
              <a:ahLst/>
              <a:cxnLst/>
              <a:rect l="0" t="0" r="0" b="0"/>
              <a:pathLst>
                <a:path w="160568" h="28459">
                  <a:moveTo>
                    <a:pt x="17692" y="19050"/>
                  </a:moveTo>
                  <a:lnTo>
                    <a:pt x="17692" y="19050"/>
                  </a:lnTo>
                  <a:lnTo>
                    <a:pt x="0" y="19050"/>
                  </a:lnTo>
                  <a:lnTo>
                    <a:pt x="21319" y="19050"/>
                  </a:lnTo>
                  <a:lnTo>
                    <a:pt x="27418" y="21872"/>
                  </a:lnTo>
                  <a:lnTo>
                    <a:pt x="33656" y="25596"/>
                  </a:lnTo>
                  <a:lnTo>
                    <a:pt x="44177" y="27692"/>
                  </a:lnTo>
                  <a:lnTo>
                    <a:pt x="67172" y="28458"/>
                  </a:lnTo>
                  <a:lnTo>
                    <a:pt x="114366" y="19439"/>
                  </a:lnTo>
                  <a:lnTo>
                    <a:pt x="146883" y="9372"/>
                  </a:lnTo>
                  <a:lnTo>
                    <a:pt x="16056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6" name="SMARTInkShape-1924"/>
            <p:cNvSpPr/>
            <p:nvPr>
              <p:custDataLst>
                <p:tags r:id="rId35"/>
              </p:custDataLst>
            </p:nvPr>
          </p:nvSpPr>
          <p:spPr>
            <a:xfrm>
              <a:off x="5677295" y="4248150"/>
              <a:ext cx="151958" cy="238087"/>
            </a:xfrm>
            <a:custGeom>
              <a:avLst/>
              <a:gdLst/>
              <a:ahLst/>
              <a:cxnLst/>
              <a:rect l="0" t="0" r="0" b="0"/>
              <a:pathLst>
                <a:path w="151958" h="238087">
                  <a:moveTo>
                    <a:pt x="28180" y="0"/>
                  </a:moveTo>
                  <a:lnTo>
                    <a:pt x="28180" y="0"/>
                  </a:lnTo>
                  <a:lnTo>
                    <a:pt x="0" y="0"/>
                  </a:lnTo>
                  <a:lnTo>
                    <a:pt x="22274" y="0"/>
                  </a:lnTo>
                  <a:lnTo>
                    <a:pt x="28377" y="2822"/>
                  </a:lnTo>
                  <a:lnTo>
                    <a:pt x="34618" y="6546"/>
                  </a:lnTo>
                  <a:lnTo>
                    <a:pt x="45139" y="8642"/>
                  </a:lnTo>
                  <a:lnTo>
                    <a:pt x="78588" y="9491"/>
                  </a:lnTo>
                  <a:lnTo>
                    <a:pt x="85155" y="12332"/>
                  </a:lnTo>
                  <a:lnTo>
                    <a:pt x="91603" y="16064"/>
                  </a:lnTo>
                  <a:lnTo>
                    <a:pt x="101182" y="19224"/>
                  </a:lnTo>
                  <a:lnTo>
                    <a:pt x="112020" y="27134"/>
                  </a:lnTo>
                  <a:lnTo>
                    <a:pt x="113067" y="30757"/>
                  </a:lnTo>
                  <a:lnTo>
                    <a:pt x="113740" y="41706"/>
                  </a:lnTo>
                  <a:lnTo>
                    <a:pt x="111009" y="47817"/>
                  </a:lnTo>
                  <a:lnTo>
                    <a:pt x="72591" y="88934"/>
                  </a:lnTo>
                  <a:lnTo>
                    <a:pt x="53377" y="100549"/>
                  </a:lnTo>
                  <a:lnTo>
                    <a:pt x="45375" y="102896"/>
                  </a:lnTo>
                  <a:lnTo>
                    <a:pt x="42819" y="104581"/>
                  </a:lnTo>
                  <a:lnTo>
                    <a:pt x="41114" y="106762"/>
                  </a:lnTo>
                  <a:lnTo>
                    <a:pt x="39978" y="109275"/>
                  </a:lnTo>
                  <a:lnTo>
                    <a:pt x="38161" y="110950"/>
                  </a:lnTo>
                  <a:lnTo>
                    <a:pt x="33322" y="112811"/>
                  </a:lnTo>
                  <a:lnTo>
                    <a:pt x="18811" y="114289"/>
                  </a:lnTo>
                  <a:lnTo>
                    <a:pt x="35992" y="114300"/>
                  </a:lnTo>
                  <a:lnTo>
                    <a:pt x="46030" y="120846"/>
                  </a:lnTo>
                  <a:lnTo>
                    <a:pt x="92711" y="126595"/>
                  </a:lnTo>
                  <a:lnTo>
                    <a:pt x="100252" y="130347"/>
                  </a:lnTo>
                  <a:lnTo>
                    <a:pt x="110448" y="133519"/>
                  </a:lnTo>
                  <a:lnTo>
                    <a:pt x="120171" y="139632"/>
                  </a:lnTo>
                  <a:lnTo>
                    <a:pt x="129755" y="142972"/>
                  </a:lnTo>
                  <a:lnTo>
                    <a:pt x="145652" y="156006"/>
                  </a:lnTo>
                  <a:lnTo>
                    <a:pt x="149182" y="162117"/>
                  </a:lnTo>
                  <a:lnTo>
                    <a:pt x="151633" y="171279"/>
                  </a:lnTo>
                  <a:lnTo>
                    <a:pt x="151957" y="184545"/>
                  </a:lnTo>
                  <a:lnTo>
                    <a:pt x="149161" y="190676"/>
                  </a:lnTo>
                  <a:lnTo>
                    <a:pt x="145449" y="196928"/>
                  </a:lnTo>
                  <a:lnTo>
                    <a:pt x="142302" y="206398"/>
                  </a:lnTo>
                  <a:lnTo>
                    <a:pt x="118892" y="233099"/>
                  </a:lnTo>
                  <a:lnTo>
                    <a:pt x="113299" y="235891"/>
                  </a:lnTo>
                  <a:lnTo>
                    <a:pt x="94801" y="237929"/>
                  </a:lnTo>
                  <a:lnTo>
                    <a:pt x="87201" y="238086"/>
                  </a:lnTo>
                  <a:lnTo>
                    <a:pt x="86578" y="237041"/>
                  </a:lnTo>
                  <a:lnTo>
                    <a:pt x="85403" y="218826"/>
                  </a:lnTo>
                  <a:lnTo>
                    <a:pt x="85378" y="215734"/>
                  </a:lnTo>
                  <a:lnTo>
                    <a:pt x="87479" y="212615"/>
                  </a:lnTo>
                  <a:lnTo>
                    <a:pt x="10438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31" name="SMARTInkShape-Group420"/>
          <p:cNvGrpSpPr/>
          <p:nvPr/>
        </p:nvGrpSpPr>
        <p:grpSpPr>
          <a:xfrm>
            <a:off x="2467096" y="4591053"/>
            <a:ext cx="1866664" cy="647582"/>
            <a:chOff x="2467096" y="4591053"/>
            <a:chExt cx="1866664" cy="647582"/>
          </a:xfrm>
        </p:grpSpPr>
        <p:sp>
          <p:nvSpPr>
            <p:cNvPr id="2118" name="SMARTInkShape-1925"/>
            <p:cNvSpPr/>
            <p:nvPr>
              <p:custDataLst>
                <p:tags r:id="rId3"/>
              </p:custDataLst>
            </p:nvPr>
          </p:nvSpPr>
          <p:spPr>
            <a:xfrm>
              <a:off x="3457578" y="4839093"/>
              <a:ext cx="152398" cy="190094"/>
            </a:xfrm>
            <a:custGeom>
              <a:avLst/>
              <a:gdLst/>
              <a:ahLst/>
              <a:cxnLst/>
              <a:rect l="0" t="0" r="0" b="0"/>
              <a:pathLst>
                <a:path w="152398" h="190094">
                  <a:moveTo>
                    <a:pt x="66672" y="18657"/>
                  </a:moveTo>
                  <a:lnTo>
                    <a:pt x="66672" y="18657"/>
                  </a:lnTo>
                  <a:lnTo>
                    <a:pt x="66672" y="0"/>
                  </a:lnTo>
                  <a:lnTo>
                    <a:pt x="66672" y="4780"/>
                  </a:lnTo>
                  <a:lnTo>
                    <a:pt x="65614" y="6231"/>
                  </a:lnTo>
                  <a:lnTo>
                    <a:pt x="61616" y="7843"/>
                  </a:lnTo>
                  <a:lnTo>
                    <a:pt x="60126" y="9330"/>
                  </a:lnTo>
                  <a:lnTo>
                    <a:pt x="58471" y="13807"/>
                  </a:lnTo>
                  <a:lnTo>
                    <a:pt x="54499" y="31202"/>
                  </a:lnTo>
                  <a:lnTo>
                    <a:pt x="49659" y="45305"/>
                  </a:lnTo>
                  <a:lnTo>
                    <a:pt x="45404" y="59008"/>
                  </a:lnTo>
                  <a:lnTo>
                    <a:pt x="31199" y="95054"/>
                  </a:lnTo>
                  <a:lnTo>
                    <a:pt x="26528" y="113966"/>
                  </a:lnTo>
                  <a:lnTo>
                    <a:pt x="21263" y="132974"/>
                  </a:lnTo>
                  <a:lnTo>
                    <a:pt x="18974" y="144606"/>
                  </a:lnTo>
                  <a:lnTo>
                    <a:pt x="0" y="190093"/>
                  </a:lnTo>
                  <a:lnTo>
                    <a:pt x="5054" y="185046"/>
                  </a:lnTo>
                  <a:lnTo>
                    <a:pt x="7536" y="179744"/>
                  </a:lnTo>
                  <a:lnTo>
                    <a:pt x="8198" y="176848"/>
                  </a:lnTo>
                  <a:lnTo>
                    <a:pt x="14186" y="167717"/>
                  </a:lnTo>
                  <a:lnTo>
                    <a:pt x="47639" y="121196"/>
                  </a:lnTo>
                  <a:lnTo>
                    <a:pt x="66673" y="95497"/>
                  </a:lnTo>
                  <a:lnTo>
                    <a:pt x="95116" y="66413"/>
                  </a:lnTo>
                  <a:lnTo>
                    <a:pt x="95235" y="74494"/>
                  </a:lnTo>
                  <a:lnTo>
                    <a:pt x="94182" y="74932"/>
                  </a:lnTo>
                  <a:lnTo>
                    <a:pt x="90187" y="75418"/>
                  </a:lnTo>
                  <a:lnTo>
                    <a:pt x="88699" y="76607"/>
                  </a:lnTo>
                  <a:lnTo>
                    <a:pt x="77637" y="93131"/>
                  </a:lnTo>
                  <a:lnTo>
                    <a:pt x="69935" y="102120"/>
                  </a:lnTo>
                  <a:lnTo>
                    <a:pt x="66581" y="111003"/>
                  </a:lnTo>
                  <a:lnTo>
                    <a:pt x="60412" y="120336"/>
                  </a:lnTo>
                  <a:lnTo>
                    <a:pt x="57577" y="131086"/>
                  </a:lnTo>
                  <a:lnTo>
                    <a:pt x="57159" y="147097"/>
                  </a:lnTo>
                  <a:lnTo>
                    <a:pt x="58212" y="148734"/>
                  </a:lnTo>
                  <a:lnTo>
                    <a:pt x="59974" y="149825"/>
                  </a:lnTo>
                  <a:lnTo>
                    <a:pt x="67510" y="151360"/>
                  </a:lnTo>
                  <a:lnTo>
                    <a:pt x="79537" y="151879"/>
                  </a:lnTo>
                  <a:lnTo>
                    <a:pt x="94003" y="146913"/>
                  </a:lnTo>
                  <a:lnTo>
                    <a:pt x="111308" y="136811"/>
                  </a:lnTo>
                  <a:lnTo>
                    <a:pt x="127993" y="131982"/>
                  </a:lnTo>
                  <a:lnTo>
                    <a:pt x="152397" y="11390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9" name="SMARTInkShape-1926"/>
            <p:cNvSpPr/>
            <p:nvPr>
              <p:custDataLst>
                <p:tags r:id="rId4"/>
              </p:custDataLst>
            </p:nvPr>
          </p:nvSpPr>
          <p:spPr>
            <a:xfrm>
              <a:off x="3267205" y="4714875"/>
              <a:ext cx="218946" cy="114301"/>
            </a:xfrm>
            <a:custGeom>
              <a:avLst/>
              <a:gdLst/>
              <a:ahLst/>
              <a:cxnLst/>
              <a:rect l="0" t="0" r="0" b="0"/>
              <a:pathLst>
                <a:path w="218946" h="114301">
                  <a:moveTo>
                    <a:pt x="47495" y="114300"/>
                  </a:moveTo>
                  <a:lnTo>
                    <a:pt x="47495" y="114300"/>
                  </a:lnTo>
                  <a:lnTo>
                    <a:pt x="42439" y="109243"/>
                  </a:lnTo>
                  <a:lnTo>
                    <a:pt x="39956" y="103939"/>
                  </a:lnTo>
                  <a:lnTo>
                    <a:pt x="39294" y="101043"/>
                  </a:lnTo>
                  <a:lnTo>
                    <a:pt x="30606" y="85652"/>
                  </a:lnTo>
                  <a:lnTo>
                    <a:pt x="29885" y="82501"/>
                  </a:lnTo>
                  <a:lnTo>
                    <a:pt x="28347" y="80401"/>
                  </a:lnTo>
                  <a:lnTo>
                    <a:pt x="26263" y="79000"/>
                  </a:lnTo>
                  <a:lnTo>
                    <a:pt x="23815" y="78067"/>
                  </a:lnTo>
                  <a:lnTo>
                    <a:pt x="21125" y="78503"/>
                  </a:lnTo>
                  <a:lnTo>
                    <a:pt x="9506" y="84951"/>
                  </a:lnTo>
                  <a:lnTo>
                    <a:pt x="0" y="85716"/>
                  </a:lnTo>
                  <a:lnTo>
                    <a:pt x="4965" y="80666"/>
                  </a:lnTo>
                  <a:lnTo>
                    <a:pt x="10248" y="78185"/>
                  </a:lnTo>
                  <a:lnTo>
                    <a:pt x="25382" y="75403"/>
                  </a:lnTo>
                  <a:lnTo>
                    <a:pt x="51934" y="61035"/>
                  </a:lnTo>
                  <a:lnTo>
                    <a:pt x="95194" y="47016"/>
                  </a:lnTo>
                  <a:lnTo>
                    <a:pt x="140766" y="28522"/>
                  </a:lnTo>
                  <a:lnTo>
                    <a:pt x="180671" y="12342"/>
                  </a:lnTo>
                  <a:lnTo>
                    <a:pt x="199843" y="7538"/>
                  </a:lnTo>
                  <a:lnTo>
                    <a:pt x="21894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20" name="SMARTInkShape-1927"/>
            <p:cNvSpPr/>
            <p:nvPr>
              <p:custDataLst>
                <p:tags r:id="rId5"/>
              </p:custDataLst>
            </p:nvPr>
          </p:nvSpPr>
          <p:spPr>
            <a:xfrm>
              <a:off x="3248039" y="4776347"/>
              <a:ext cx="95237" cy="261938"/>
            </a:xfrm>
            <a:custGeom>
              <a:avLst/>
              <a:gdLst/>
              <a:ahLst/>
              <a:cxnLst/>
              <a:rect l="0" t="0" r="0" b="0"/>
              <a:pathLst>
                <a:path w="95237" h="261938">
                  <a:moveTo>
                    <a:pt x="57136" y="24253"/>
                  </a:moveTo>
                  <a:lnTo>
                    <a:pt x="57136" y="24253"/>
                  </a:lnTo>
                  <a:lnTo>
                    <a:pt x="57136" y="10064"/>
                  </a:lnTo>
                  <a:lnTo>
                    <a:pt x="56078" y="8443"/>
                  </a:lnTo>
                  <a:lnTo>
                    <a:pt x="54314" y="7364"/>
                  </a:lnTo>
                  <a:lnTo>
                    <a:pt x="52080" y="6643"/>
                  </a:lnTo>
                  <a:lnTo>
                    <a:pt x="50590" y="5105"/>
                  </a:lnTo>
                  <a:lnTo>
                    <a:pt x="48494" y="0"/>
                  </a:lnTo>
                  <a:lnTo>
                    <a:pt x="48200" y="676"/>
                  </a:lnTo>
                  <a:lnTo>
                    <a:pt x="44789" y="36796"/>
                  </a:lnTo>
                  <a:lnTo>
                    <a:pt x="40072" y="50900"/>
                  </a:lnTo>
                  <a:lnTo>
                    <a:pt x="35852" y="64604"/>
                  </a:lnTo>
                  <a:lnTo>
                    <a:pt x="31802" y="76053"/>
                  </a:lnTo>
                  <a:lnTo>
                    <a:pt x="28463" y="93341"/>
                  </a:lnTo>
                  <a:lnTo>
                    <a:pt x="21241" y="105636"/>
                  </a:lnTo>
                  <a:lnTo>
                    <a:pt x="4134" y="125750"/>
                  </a:lnTo>
                  <a:lnTo>
                    <a:pt x="532" y="136659"/>
                  </a:lnTo>
                  <a:lnTo>
                    <a:pt x="34" y="146588"/>
                  </a:lnTo>
                  <a:lnTo>
                    <a:pt x="0" y="142580"/>
                  </a:lnTo>
                  <a:lnTo>
                    <a:pt x="1053" y="141237"/>
                  </a:lnTo>
                  <a:lnTo>
                    <a:pt x="9687" y="137730"/>
                  </a:lnTo>
                  <a:lnTo>
                    <a:pt x="16854" y="132077"/>
                  </a:lnTo>
                  <a:lnTo>
                    <a:pt x="25680" y="128873"/>
                  </a:lnTo>
                  <a:lnTo>
                    <a:pt x="34998" y="122750"/>
                  </a:lnTo>
                  <a:lnTo>
                    <a:pt x="44462" y="119406"/>
                  </a:lnTo>
                  <a:lnTo>
                    <a:pt x="55257" y="111429"/>
                  </a:lnTo>
                  <a:lnTo>
                    <a:pt x="61636" y="110408"/>
                  </a:lnTo>
                  <a:lnTo>
                    <a:pt x="84232" y="109981"/>
                  </a:lnTo>
                  <a:lnTo>
                    <a:pt x="84725" y="111038"/>
                  </a:lnTo>
                  <a:lnTo>
                    <a:pt x="85273" y="115035"/>
                  </a:lnTo>
                  <a:lnTo>
                    <a:pt x="88338" y="120340"/>
                  </a:lnTo>
                  <a:lnTo>
                    <a:pt x="93874" y="127312"/>
                  </a:lnTo>
                  <a:lnTo>
                    <a:pt x="94967" y="136293"/>
                  </a:lnTo>
                  <a:lnTo>
                    <a:pt x="95236" y="183005"/>
                  </a:lnTo>
                  <a:lnTo>
                    <a:pt x="95236" y="189354"/>
                  </a:lnTo>
                  <a:lnTo>
                    <a:pt x="85535" y="220220"/>
                  </a:lnTo>
                  <a:lnTo>
                    <a:pt x="69542" y="240075"/>
                  </a:lnTo>
                  <a:lnTo>
                    <a:pt x="60224" y="248597"/>
                  </a:lnTo>
                  <a:lnTo>
                    <a:pt x="47594" y="254834"/>
                  </a:lnTo>
                  <a:lnTo>
                    <a:pt x="38642" y="261937"/>
                  </a:lnTo>
                  <a:lnTo>
                    <a:pt x="37138" y="254687"/>
                  </a:lnTo>
                  <a:lnTo>
                    <a:pt x="33079" y="249082"/>
                  </a:lnTo>
                  <a:lnTo>
                    <a:pt x="32631" y="246106"/>
                  </a:lnTo>
                  <a:lnTo>
                    <a:pt x="33391" y="243063"/>
                  </a:lnTo>
                  <a:lnTo>
                    <a:pt x="35999" y="236860"/>
                  </a:lnTo>
                  <a:lnTo>
                    <a:pt x="38086" y="22427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21" name="SMARTInkShape-1928"/>
            <p:cNvSpPr/>
            <p:nvPr>
              <p:custDataLst>
                <p:tags r:id="rId6"/>
              </p:custDataLst>
            </p:nvPr>
          </p:nvSpPr>
          <p:spPr>
            <a:xfrm>
              <a:off x="3115119" y="4800600"/>
              <a:ext cx="113857" cy="157881"/>
            </a:xfrm>
            <a:custGeom>
              <a:avLst/>
              <a:gdLst/>
              <a:ahLst/>
              <a:cxnLst/>
              <a:rect l="0" t="0" r="0" b="0"/>
              <a:pathLst>
                <a:path w="113857" h="157881">
                  <a:moveTo>
                    <a:pt x="56706" y="0"/>
                  </a:moveTo>
                  <a:lnTo>
                    <a:pt x="56706" y="0"/>
                  </a:lnTo>
                  <a:lnTo>
                    <a:pt x="47573" y="0"/>
                  </a:lnTo>
                  <a:lnTo>
                    <a:pt x="83919" y="0"/>
                  </a:lnTo>
                  <a:lnTo>
                    <a:pt x="93362" y="8201"/>
                  </a:lnTo>
                  <a:lnTo>
                    <a:pt x="102880" y="9408"/>
                  </a:lnTo>
                  <a:lnTo>
                    <a:pt x="103364" y="10506"/>
                  </a:lnTo>
                  <a:lnTo>
                    <a:pt x="104320" y="32190"/>
                  </a:lnTo>
                  <a:lnTo>
                    <a:pt x="101504" y="38296"/>
                  </a:lnTo>
                  <a:lnTo>
                    <a:pt x="63041" y="84432"/>
                  </a:lnTo>
                  <a:lnTo>
                    <a:pt x="53527" y="97101"/>
                  </a:lnTo>
                  <a:lnTo>
                    <a:pt x="15823" y="126966"/>
                  </a:lnTo>
                  <a:lnTo>
                    <a:pt x="12078" y="133334"/>
                  </a:lnTo>
                  <a:lnTo>
                    <a:pt x="11079" y="136515"/>
                  </a:lnTo>
                  <a:lnTo>
                    <a:pt x="9355" y="138635"/>
                  </a:lnTo>
                  <a:lnTo>
                    <a:pt x="2929" y="142677"/>
                  </a:lnTo>
                  <a:lnTo>
                    <a:pt x="0" y="150911"/>
                  </a:lnTo>
                  <a:lnTo>
                    <a:pt x="910" y="151407"/>
                  </a:lnTo>
                  <a:lnTo>
                    <a:pt x="16432" y="153432"/>
                  </a:lnTo>
                  <a:lnTo>
                    <a:pt x="22226" y="157445"/>
                  </a:lnTo>
                  <a:lnTo>
                    <a:pt x="24194" y="157880"/>
                  </a:lnTo>
                  <a:lnTo>
                    <a:pt x="25506" y="157112"/>
                  </a:lnTo>
                  <a:lnTo>
                    <a:pt x="26381" y="155541"/>
                  </a:lnTo>
                  <a:lnTo>
                    <a:pt x="32997" y="153796"/>
                  </a:lnTo>
                  <a:lnTo>
                    <a:pt x="78907" y="152407"/>
                  </a:lnTo>
                  <a:lnTo>
                    <a:pt x="85270" y="149581"/>
                  </a:lnTo>
                  <a:lnTo>
                    <a:pt x="91627" y="145855"/>
                  </a:lnTo>
                  <a:lnTo>
                    <a:pt x="101155" y="142699"/>
                  </a:lnTo>
                  <a:lnTo>
                    <a:pt x="113856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22" name="SMARTInkShape-1929"/>
            <p:cNvSpPr/>
            <p:nvPr>
              <p:custDataLst>
                <p:tags r:id="rId7"/>
              </p:custDataLst>
            </p:nvPr>
          </p:nvSpPr>
          <p:spPr>
            <a:xfrm>
              <a:off x="2990861" y="4762617"/>
              <a:ext cx="95205" cy="228436"/>
            </a:xfrm>
            <a:custGeom>
              <a:avLst/>
              <a:gdLst/>
              <a:ahLst/>
              <a:cxnLst/>
              <a:rect l="0" t="0" r="0" b="0"/>
              <a:pathLst>
                <a:path w="95205" h="228436">
                  <a:moveTo>
                    <a:pt x="76189" y="28458"/>
                  </a:moveTo>
                  <a:lnTo>
                    <a:pt x="76189" y="28458"/>
                  </a:lnTo>
                  <a:lnTo>
                    <a:pt x="76189" y="19050"/>
                  </a:lnTo>
                  <a:lnTo>
                    <a:pt x="81245" y="13911"/>
                  </a:lnTo>
                  <a:lnTo>
                    <a:pt x="81676" y="12411"/>
                  </a:lnTo>
                  <a:lnTo>
                    <a:pt x="80906" y="11409"/>
                  </a:lnTo>
                  <a:lnTo>
                    <a:pt x="76213" y="9418"/>
                  </a:lnTo>
                  <a:lnTo>
                    <a:pt x="76189" y="18817"/>
                  </a:lnTo>
                  <a:lnTo>
                    <a:pt x="85704" y="18933"/>
                  </a:lnTo>
                  <a:lnTo>
                    <a:pt x="95123" y="9525"/>
                  </a:lnTo>
                  <a:lnTo>
                    <a:pt x="95204" y="4386"/>
                  </a:lnTo>
                  <a:lnTo>
                    <a:pt x="94158" y="2886"/>
                  </a:lnTo>
                  <a:lnTo>
                    <a:pt x="92401" y="1884"/>
                  </a:lnTo>
                  <a:lnTo>
                    <a:pt x="86105" y="0"/>
                  </a:lnTo>
                  <a:lnTo>
                    <a:pt x="63051" y="22550"/>
                  </a:lnTo>
                  <a:lnTo>
                    <a:pt x="59766" y="28654"/>
                  </a:lnTo>
                  <a:lnTo>
                    <a:pt x="57248" y="34895"/>
                  </a:lnTo>
                  <a:lnTo>
                    <a:pt x="50939" y="44359"/>
                  </a:lnTo>
                  <a:lnTo>
                    <a:pt x="31454" y="88097"/>
                  </a:lnTo>
                  <a:lnTo>
                    <a:pt x="23188" y="101397"/>
                  </a:lnTo>
                  <a:lnTo>
                    <a:pt x="9446" y="148992"/>
                  </a:lnTo>
                  <a:lnTo>
                    <a:pt x="1444" y="173029"/>
                  </a:lnTo>
                  <a:lnTo>
                    <a:pt x="0" y="212597"/>
                  </a:lnTo>
                  <a:lnTo>
                    <a:pt x="2816" y="218953"/>
                  </a:lnTo>
                  <a:lnTo>
                    <a:pt x="8191" y="226601"/>
                  </a:lnTo>
                  <a:lnTo>
                    <a:pt x="11749" y="227646"/>
                  </a:lnTo>
                  <a:lnTo>
                    <a:pt x="23669" y="228435"/>
                  </a:lnTo>
                  <a:lnTo>
                    <a:pt x="29211" y="225639"/>
                  </a:lnTo>
                  <a:lnTo>
                    <a:pt x="50827" y="206092"/>
                  </a:lnTo>
                  <a:lnTo>
                    <a:pt x="54334" y="199834"/>
                  </a:lnTo>
                  <a:lnTo>
                    <a:pt x="56951" y="193525"/>
                  </a:lnTo>
                  <a:lnTo>
                    <a:pt x="73541" y="171331"/>
                  </a:lnTo>
                  <a:lnTo>
                    <a:pt x="76070" y="164982"/>
                  </a:lnTo>
                  <a:lnTo>
                    <a:pt x="82386" y="155458"/>
                  </a:lnTo>
                  <a:lnTo>
                    <a:pt x="84728" y="145933"/>
                  </a:lnTo>
                  <a:lnTo>
                    <a:pt x="85584" y="130058"/>
                  </a:lnTo>
                  <a:lnTo>
                    <a:pt x="84569" y="127941"/>
                  </a:lnTo>
                  <a:lnTo>
                    <a:pt x="82834" y="126530"/>
                  </a:lnTo>
                  <a:lnTo>
                    <a:pt x="80619" y="125589"/>
                  </a:lnTo>
                  <a:lnTo>
                    <a:pt x="79143" y="123904"/>
                  </a:lnTo>
                  <a:lnTo>
                    <a:pt x="77502" y="119209"/>
                  </a:lnTo>
                  <a:lnTo>
                    <a:pt x="76005" y="117533"/>
                  </a:lnTo>
                  <a:lnTo>
                    <a:pt x="68103" y="114624"/>
                  </a:lnTo>
                  <a:lnTo>
                    <a:pt x="44311" y="114194"/>
                  </a:lnTo>
                  <a:lnTo>
                    <a:pt x="42237" y="115248"/>
                  </a:lnTo>
                  <a:lnTo>
                    <a:pt x="40854" y="117010"/>
                  </a:lnTo>
                  <a:lnTo>
                    <a:pt x="38260" y="121790"/>
                  </a:lnTo>
                  <a:lnTo>
                    <a:pt x="24994" y="136573"/>
                  </a:lnTo>
                  <a:lnTo>
                    <a:pt x="18863" y="140009"/>
                  </a:lnTo>
                  <a:lnTo>
                    <a:pt x="15747" y="140926"/>
                  </a:lnTo>
                  <a:lnTo>
                    <a:pt x="13669" y="142595"/>
                  </a:lnTo>
                  <a:lnTo>
                    <a:pt x="11361" y="147271"/>
                  </a:lnTo>
                  <a:lnTo>
                    <a:pt x="9562" y="169486"/>
                  </a:lnTo>
                  <a:lnTo>
                    <a:pt x="10605" y="170102"/>
                  </a:lnTo>
                  <a:lnTo>
                    <a:pt x="17719" y="171171"/>
                  </a:lnTo>
                  <a:lnTo>
                    <a:pt x="28564" y="1618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23" name="SMARTInkShape-1930"/>
            <p:cNvSpPr/>
            <p:nvPr>
              <p:custDataLst>
                <p:tags r:id="rId8"/>
              </p:custDataLst>
            </p:nvPr>
          </p:nvSpPr>
          <p:spPr>
            <a:xfrm>
              <a:off x="2849302" y="5029200"/>
              <a:ext cx="36774" cy="74746"/>
            </a:xfrm>
            <a:custGeom>
              <a:avLst/>
              <a:gdLst/>
              <a:ahLst/>
              <a:cxnLst/>
              <a:rect l="0" t="0" r="0" b="0"/>
              <a:pathLst>
                <a:path w="36774" h="74746">
                  <a:moveTo>
                    <a:pt x="36773" y="0"/>
                  </a:moveTo>
                  <a:lnTo>
                    <a:pt x="36773" y="0"/>
                  </a:lnTo>
                  <a:lnTo>
                    <a:pt x="28573" y="0"/>
                  </a:lnTo>
                  <a:lnTo>
                    <a:pt x="28131" y="1058"/>
                  </a:lnTo>
                  <a:lnTo>
                    <a:pt x="27258" y="9409"/>
                  </a:lnTo>
                  <a:lnTo>
                    <a:pt x="22195" y="14547"/>
                  </a:lnTo>
                  <a:lnTo>
                    <a:pt x="19710" y="19870"/>
                  </a:lnTo>
                  <a:lnTo>
                    <a:pt x="16742" y="35840"/>
                  </a:lnTo>
                  <a:lnTo>
                    <a:pt x="11200" y="44721"/>
                  </a:lnTo>
                  <a:lnTo>
                    <a:pt x="8593" y="55304"/>
                  </a:lnTo>
                  <a:lnTo>
                    <a:pt x="8233" y="65189"/>
                  </a:lnTo>
                  <a:lnTo>
                    <a:pt x="0" y="74745"/>
                  </a:lnTo>
                  <a:lnTo>
                    <a:pt x="4123" y="70712"/>
                  </a:lnTo>
                  <a:lnTo>
                    <a:pt x="6387" y="65647"/>
                  </a:lnTo>
                  <a:lnTo>
                    <a:pt x="6991" y="62815"/>
                  </a:lnTo>
                  <a:lnTo>
                    <a:pt x="17723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24" name="SMARTInkShape-1931"/>
            <p:cNvSpPr/>
            <p:nvPr>
              <p:custDataLst>
                <p:tags r:id="rId9"/>
              </p:custDataLst>
            </p:nvPr>
          </p:nvSpPr>
          <p:spPr>
            <a:xfrm>
              <a:off x="2695706" y="4762514"/>
              <a:ext cx="148130" cy="295224"/>
            </a:xfrm>
            <a:custGeom>
              <a:avLst/>
              <a:gdLst/>
              <a:ahLst/>
              <a:cxnLst/>
              <a:rect l="0" t="0" r="0" b="0"/>
              <a:pathLst>
                <a:path w="148130" h="295224">
                  <a:moveTo>
                    <a:pt x="114169" y="76186"/>
                  </a:moveTo>
                  <a:lnTo>
                    <a:pt x="114169" y="76186"/>
                  </a:lnTo>
                  <a:lnTo>
                    <a:pt x="90489" y="76186"/>
                  </a:lnTo>
                  <a:lnTo>
                    <a:pt x="84947" y="79008"/>
                  </a:lnTo>
                  <a:lnTo>
                    <a:pt x="76223" y="85594"/>
                  </a:lnTo>
                  <a:lnTo>
                    <a:pt x="66579" y="85711"/>
                  </a:lnTo>
                  <a:lnTo>
                    <a:pt x="90224" y="85711"/>
                  </a:lnTo>
                  <a:lnTo>
                    <a:pt x="95766" y="82889"/>
                  </a:lnTo>
                  <a:lnTo>
                    <a:pt x="101757" y="79165"/>
                  </a:lnTo>
                  <a:lnTo>
                    <a:pt x="111079" y="76010"/>
                  </a:lnTo>
                  <a:lnTo>
                    <a:pt x="117382" y="71522"/>
                  </a:lnTo>
                  <a:lnTo>
                    <a:pt x="120889" y="65999"/>
                  </a:lnTo>
                  <a:lnTo>
                    <a:pt x="123506" y="60017"/>
                  </a:lnTo>
                  <a:lnTo>
                    <a:pt x="128196" y="53830"/>
                  </a:lnTo>
                  <a:lnTo>
                    <a:pt x="133809" y="50375"/>
                  </a:lnTo>
                  <a:lnTo>
                    <a:pt x="136787" y="49454"/>
                  </a:lnTo>
                  <a:lnTo>
                    <a:pt x="138772" y="47781"/>
                  </a:lnTo>
                  <a:lnTo>
                    <a:pt x="140979" y="43100"/>
                  </a:lnTo>
                  <a:lnTo>
                    <a:pt x="143453" y="31472"/>
                  </a:lnTo>
                  <a:lnTo>
                    <a:pt x="147646" y="25269"/>
                  </a:lnTo>
                  <a:lnTo>
                    <a:pt x="148129" y="23191"/>
                  </a:lnTo>
                  <a:lnTo>
                    <a:pt x="147392" y="21806"/>
                  </a:lnTo>
                  <a:lnTo>
                    <a:pt x="145842" y="20883"/>
                  </a:lnTo>
                  <a:lnTo>
                    <a:pt x="144810" y="19208"/>
                  </a:lnTo>
                  <a:lnTo>
                    <a:pt x="143356" y="11797"/>
                  </a:lnTo>
                  <a:lnTo>
                    <a:pt x="143016" y="5941"/>
                  </a:lnTo>
                  <a:lnTo>
                    <a:pt x="141867" y="3956"/>
                  </a:lnTo>
                  <a:lnTo>
                    <a:pt x="140042" y="2632"/>
                  </a:lnTo>
                  <a:lnTo>
                    <a:pt x="135193" y="1162"/>
                  </a:lnTo>
                  <a:lnTo>
                    <a:pt x="109656" y="0"/>
                  </a:lnTo>
                  <a:lnTo>
                    <a:pt x="104049" y="2814"/>
                  </a:lnTo>
                  <a:lnTo>
                    <a:pt x="86770" y="13244"/>
                  </a:lnTo>
                  <a:lnTo>
                    <a:pt x="67117" y="21096"/>
                  </a:lnTo>
                  <a:lnTo>
                    <a:pt x="60448" y="27360"/>
                  </a:lnTo>
                  <a:lnTo>
                    <a:pt x="22096" y="72940"/>
                  </a:lnTo>
                  <a:lnTo>
                    <a:pt x="13628" y="82515"/>
                  </a:lnTo>
                  <a:lnTo>
                    <a:pt x="7408" y="95232"/>
                  </a:lnTo>
                  <a:lnTo>
                    <a:pt x="3219" y="101584"/>
                  </a:lnTo>
                  <a:lnTo>
                    <a:pt x="862" y="111111"/>
                  </a:lnTo>
                  <a:lnTo>
                    <a:pt x="0" y="121930"/>
                  </a:lnTo>
                  <a:lnTo>
                    <a:pt x="8081" y="131847"/>
                  </a:lnTo>
                  <a:lnTo>
                    <a:pt x="11633" y="132674"/>
                  </a:lnTo>
                  <a:lnTo>
                    <a:pt x="31750" y="133297"/>
                  </a:lnTo>
                  <a:lnTo>
                    <a:pt x="38027" y="130497"/>
                  </a:lnTo>
                  <a:lnTo>
                    <a:pt x="41183" y="128268"/>
                  </a:lnTo>
                  <a:lnTo>
                    <a:pt x="64563" y="121575"/>
                  </a:lnTo>
                  <a:lnTo>
                    <a:pt x="110953" y="87581"/>
                  </a:lnTo>
                  <a:lnTo>
                    <a:pt x="127144" y="72618"/>
                  </a:lnTo>
                  <a:lnTo>
                    <a:pt x="130519" y="66486"/>
                  </a:lnTo>
                  <a:lnTo>
                    <a:pt x="131419" y="63370"/>
                  </a:lnTo>
                  <a:lnTo>
                    <a:pt x="133077" y="61292"/>
                  </a:lnTo>
                  <a:lnTo>
                    <a:pt x="139409" y="57308"/>
                  </a:lnTo>
                  <a:lnTo>
                    <a:pt x="142739" y="47628"/>
                  </a:lnTo>
                  <a:lnTo>
                    <a:pt x="142741" y="47622"/>
                  </a:lnTo>
                  <a:lnTo>
                    <a:pt x="142744" y="61800"/>
                  </a:lnTo>
                  <a:lnTo>
                    <a:pt x="133808" y="97528"/>
                  </a:lnTo>
                  <a:lnTo>
                    <a:pt x="133235" y="143509"/>
                  </a:lnTo>
                  <a:lnTo>
                    <a:pt x="132168" y="155849"/>
                  </a:lnTo>
                  <a:lnTo>
                    <a:pt x="121461" y="197205"/>
                  </a:lnTo>
                  <a:lnTo>
                    <a:pt x="117410" y="206173"/>
                  </a:lnTo>
                  <a:lnTo>
                    <a:pt x="113395" y="233944"/>
                  </a:lnTo>
                  <a:lnTo>
                    <a:pt x="103864" y="247440"/>
                  </a:lnTo>
                  <a:lnTo>
                    <a:pt x="82373" y="269850"/>
                  </a:lnTo>
                  <a:lnTo>
                    <a:pt x="76049" y="273384"/>
                  </a:lnTo>
                  <a:lnTo>
                    <a:pt x="72881" y="274326"/>
                  </a:lnTo>
                  <a:lnTo>
                    <a:pt x="70768" y="276013"/>
                  </a:lnTo>
                  <a:lnTo>
                    <a:pt x="66737" y="282384"/>
                  </a:lnTo>
                  <a:lnTo>
                    <a:pt x="48017" y="294830"/>
                  </a:lnTo>
                  <a:lnTo>
                    <a:pt x="42109" y="295176"/>
                  </a:lnTo>
                  <a:lnTo>
                    <a:pt x="44396" y="295223"/>
                  </a:lnTo>
                  <a:lnTo>
                    <a:pt x="45428" y="294177"/>
                  </a:lnTo>
                  <a:lnTo>
                    <a:pt x="46576" y="290193"/>
                  </a:lnTo>
                  <a:lnTo>
                    <a:pt x="47940" y="288708"/>
                  </a:lnTo>
                  <a:lnTo>
                    <a:pt x="52279" y="287056"/>
                  </a:lnTo>
                  <a:lnTo>
                    <a:pt x="66544" y="28573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25" name="SMARTInkShape-1932"/>
            <p:cNvSpPr/>
            <p:nvPr>
              <p:custDataLst>
                <p:tags r:id="rId10"/>
              </p:custDataLst>
            </p:nvPr>
          </p:nvSpPr>
          <p:spPr>
            <a:xfrm>
              <a:off x="2467096" y="4905375"/>
              <a:ext cx="161805" cy="52830"/>
            </a:xfrm>
            <a:custGeom>
              <a:avLst/>
              <a:gdLst/>
              <a:ahLst/>
              <a:cxnLst/>
              <a:rect l="0" t="0" r="0" b="0"/>
              <a:pathLst>
                <a:path w="161805" h="52830">
                  <a:moveTo>
                    <a:pt x="47504" y="28575"/>
                  </a:moveTo>
                  <a:lnTo>
                    <a:pt x="47504" y="28575"/>
                  </a:lnTo>
                  <a:lnTo>
                    <a:pt x="42448" y="33631"/>
                  </a:lnTo>
                  <a:lnTo>
                    <a:pt x="37143" y="36114"/>
                  </a:lnTo>
                  <a:lnTo>
                    <a:pt x="34247" y="36776"/>
                  </a:lnTo>
                  <a:lnTo>
                    <a:pt x="18856" y="45465"/>
                  </a:lnTo>
                  <a:lnTo>
                    <a:pt x="15705" y="46184"/>
                  </a:lnTo>
                  <a:lnTo>
                    <a:pt x="13605" y="47723"/>
                  </a:lnTo>
                  <a:lnTo>
                    <a:pt x="12205" y="49807"/>
                  </a:lnTo>
                  <a:lnTo>
                    <a:pt x="11271" y="52255"/>
                  </a:lnTo>
                  <a:lnTo>
                    <a:pt x="10649" y="52829"/>
                  </a:lnTo>
                  <a:lnTo>
                    <a:pt x="10234" y="52153"/>
                  </a:lnTo>
                  <a:lnTo>
                    <a:pt x="9957" y="50643"/>
                  </a:lnTo>
                  <a:lnTo>
                    <a:pt x="8715" y="49637"/>
                  </a:lnTo>
                  <a:lnTo>
                    <a:pt x="0" y="47648"/>
                  </a:lnTo>
                  <a:lnTo>
                    <a:pt x="14071" y="47625"/>
                  </a:lnTo>
                  <a:lnTo>
                    <a:pt x="19592" y="44803"/>
                  </a:lnTo>
                  <a:lnTo>
                    <a:pt x="22546" y="42569"/>
                  </a:lnTo>
                  <a:lnTo>
                    <a:pt x="31473" y="40086"/>
                  </a:lnTo>
                  <a:lnTo>
                    <a:pt x="48399" y="35866"/>
                  </a:lnTo>
                  <a:lnTo>
                    <a:pt x="66819" y="30735"/>
                  </a:lnTo>
                  <a:lnTo>
                    <a:pt x="85682" y="26393"/>
                  </a:lnTo>
                  <a:lnTo>
                    <a:pt x="126533" y="12155"/>
                  </a:lnTo>
                  <a:lnTo>
                    <a:pt x="141894" y="9635"/>
                  </a:lnTo>
                  <a:lnTo>
                    <a:pt x="16180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26" name="SMARTInkShape-1933"/>
            <p:cNvSpPr/>
            <p:nvPr>
              <p:custDataLst>
                <p:tags r:id="rId11"/>
              </p:custDataLst>
            </p:nvPr>
          </p:nvSpPr>
          <p:spPr>
            <a:xfrm>
              <a:off x="2468300" y="4848225"/>
              <a:ext cx="151076" cy="28576"/>
            </a:xfrm>
            <a:custGeom>
              <a:avLst/>
              <a:gdLst/>
              <a:ahLst/>
              <a:cxnLst/>
              <a:rect l="0" t="0" r="0" b="0"/>
              <a:pathLst>
                <a:path w="151076" h="28576">
                  <a:moveTo>
                    <a:pt x="36775" y="28575"/>
                  </a:moveTo>
                  <a:lnTo>
                    <a:pt x="36775" y="28575"/>
                  </a:lnTo>
                  <a:lnTo>
                    <a:pt x="18151" y="28575"/>
                  </a:lnTo>
                  <a:lnTo>
                    <a:pt x="8204" y="19053"/>
                  </a:lnTo>
                  <a:lnTo>
                    <a:pt x="0" y="19050"/>
                  </a:lnTo>
                  <a:lnTo>
                    <a:pt x="46318" y="19050"/>
                  </a:lnTo>
                  <a:lnTo>
                    <a:pt x="86889" y="17992"/>
                  </a:lnTo>
                  <a:lnTo>
                    <a:pt x="105510" y="11511"/>
                  </a:lnTo>
                  <a:lnTo>
                    <a:pt x="134192" y="6877"/>
                  </a:lnTo>
                  <a:lnTo>
                    <a:pt x="1510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27" name="SMARTInkShape-1934"/>
            <p:cNvSpPr/>
            <p:nvPr>
              <p:custDataLst>
                <p:tags r:id="rId12"/>
              </p:custDataLst>
            </p:nvPr>
          </p:nvSpPr>
          <p:spPr>
            <a:xfrm>
              <a:off x="4162425" y="4591053"/>
              <a:ext cx="171335" cy="571484"/>
            </a:xfrm>
            <a:custGeom>
              <a:avLst/>
              <a:gdLst/>
              <a:ahLst/>
              <a:cxnLst/>
              <a:rect l="0" t="0" r="0" b="0"/>
              <a:pathLst>
                <a:path w="171335" h="571484">
                  <a:moveTo>
                    <a:pt x="161925" y="28572"/>
                  </a:moveTo>
                  <a:lnTo>
                    <a:pt x="161925" y="28572"/>
                  </a:lnTo>
                  <a:lnTo>
                    <a:pt x="161925" y="434"/>
                  </a:lnTo>
                  <a:lnTo>
                    <a:pt x="171334" y="0"/>
                  </a:lnTo>
                  <a:lnTo>
                    <a:pt x="163239" y="8198"/>
                  </a:lnTo>
                  <a:lnTo>
                    <a:pt x="162315" y="14186"/>
                  </a:lnTo>
                  <a:lnTo>
                    <a:pt x="160944" y="26749"/>
                  </a:lnTo>
                  <a:lnTo>
                    <a:pt x="144595" y="73199"/>
                  </a:lnTo>
                  <a:lnTo>
                    <a:pt x="128023" y="115156"/>
                  </a:lnTo>
                  <a:lnTo>
                    <a:pt x="119424" y="145949"/>
                  </a:lnTo>
                  <a:lnTo>
                    <a:pt x="106294" y="181884"/>
                  </a:lnTo>
                  <a:lnTo>
                    <a:pt x="92878" y="219342"/>
                  </a:lnTo>
                  <a:lnTo>
                    <a:pt x="78319" y="257252"/>
                  </a:lnTo>
                  <a:lnTo>
                    <a:pt x="64480" y="295296"/>
                  </a:lnTo>
                  <a:lnTo>
                    <a:pt x="49797" y="333379"/>
                  </a:lnTo>
                  <a:lnTo>
                    <a:pt x="35354" y="379117"/>
                  </a:lnTo>
                  <a:lnTo>
                    <a:pt x="28856" y="424213"/>
                  </a:lnTo>
                  <a:lnTo>
                    <a:pt x="13504" y="470289"/>
                  </a:lnTo>
                  <a:lnTo>
                    <a:pt x="9874" y="515523"/>
                  </a:lnTo>
                  <a:lnTo>
                    <a:pt x="9571" y="535890"/>
                  </a:lnTo>
                  <a:lnTo>
                    <a:pt x="6723" y="542619"/>
                  </a:lnTo>
                  <a:lnTo>
                    <a:pt x="2988" y="549137"/>
                  </a:lnTo>
                  <a:lnTo>
                    <a:pt x="591" y="561946"/>
                  </a:lnTo>
                  <a:lnTo>
                    <a:pt x="0" y="571483"/>
                  </a:lnTo>
                  <a:lnTo>
                    <a:pt x="0" y="5524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28" name="SMARTInkShape-1935"/>
            <p:cNvSpPr/>
            <p:nvPr>
              <p:custDataLst>
                <p:tags r:id="rId13"/>
              </p:custDataLst>
            </p:nvPr>
          </p:nvSpPr>
          <p:spPr>
            <a:xfrm>
              <a:off x="2962286" y="5114925"/>
              <a:ext cx="1219190" cy="123710"/>
            </a:xfrm>
            <a:custGeom>
              <a:avLst/>
              <a:gdLst/>
              <a:ahLst/>
              <a:cxnLst/>
              <a:rect l="0" t="0" r="0" b="0"/>
              <a:pathLst>
                <a:path w="1219190" h="123710">
                  <a:moveTo>
                    <a:pt x="104764" y="95250"/>
                  </a:moveTo>
                  <a:lnTo>
                    <a:pt x="104764" y="95250"/>
                  </a:lnTo>
                  <a:lnTo>
                    <a:pt x="99708" y="95250"/>
                  </a:lnTo>
                  <a:lnTo>
                    <a:pt x="67179" y="104187"/>
                  </a:lnTo>
                  <a:lnTo>
                    <a:pt x="21953" y="104775"/>
                  </a:lnTo>
                  <a:lnTo>
                    <a:pt x="15748" y="104775"/>
                  </a:lnTo>
                  <a:lnTo>
                    <a:pt x="13670" y="105833"/>
                  </a:lnTo>
                  <a:lnTo>
                    <a:pt x="12285" y="107597"/>
                  </a:lnTo>
                  <a:lnTo>
                    <a:pt x="11361" y="109831"/>
                  </a:lnTo>
                  <a:lnTo>
                    <a:pt x="9687" y="111320"/>
                  </a:lnTo>
                  <a:lnTo>
                    <a:pt x="119" y="114266"/>
                  </a:lnTo>
                  <a:lnTo>
                    <a:pt x="0" y="122498"/>
                  </a:lnTo>
                  <a:lnTo>
                    <a:pt x="1055" y="122940"/>
                  </a:lnTo>
                  <a:lnTo>
                    <a:pt x="18304" y="123709"/>
                  </a:lnTo>
                  <a:lnTo>
                    <a:pt x="26827" y="120951"/>
                  </a:lnTo>
                  <a:lnTo>
                    <a:pt x="30581" y="118734"/>
                  </a:lnTo>
                  <a:lnTo>
                    <a:pt x="72146" y="109632"/>
                  </a:lnTo>
                  <a:lnTo>
                    <a:pt x="113451" y="98130"/>
                  </a:lnTo>
                  <a:lnTo>
                    <a:pt x="149906" y="88813"/>
                  </a:lnTo>
                  <a:lnTo>
                    <a:pt x="187519" y="80408"/>
                  </a:lnTo>
                  <a:lnTo>
                    <a:pt x="226533" y="76388"/>
                  </a:lnTo>
                  <a:lnTo>
                    <a:pt x="271136" y="70024"/>
                  </a:lnTo>
                  <a:lnTo>
                    <a:pt x="316807" y="66609"/>
                  </a:lnTo>
                  <a:lnTo>
                    <a:pt x="358680" y="60423"/>
                  </a:lnTo>
                  <a:lnTo>
                    <a:pt x="404130" y="57062"/>
                  </a:lnTo>
                  <a:lnTo>
                    <a:pt x="451110" y="50891"/>
                  </a:lnTo>
                  <a:lnTo>
                    <a:pt x="498545" y="48594"/>
                  </a:lnTo>
                  <a:lnTo>
                    <a:pt x="545055" y="47912"/>
                  </a:lnTo>
                  <a:lnTo>
                    <a:pt x="586116" y="47710"/>
                  </a:lnTo>
                  <a:lnTo>
                    <a:pt x="626153" y="47650"/>
                  </a:lnTo>
                  <a:lnTo>
                    <a:pt x="670000" y="47633"/>
                  </a:lnTo>
                  <a:lnTo>
                    <a:pt x="711332" y="47627"/>
                  </a:lnTo>
                  <a:lnTo>
                    <a:pt x="755564" y="47625"/>
                  </a:lnTo>
                  <a:lnTo>
                    <a:pt x="795952" y="47625"/>
                  </a:lnTo>
                  <a:lnTo>
                    <a:pt x="833671" y="47625"/>
                  </a:lnTo>
                  <a:lnTo>
                    <a:pt x="878219" y="44803"/>
                  </a:lnTo>
                  <a:lnTo>
                    <a:pt x="922414" y="39424"/>
                  </a:lnTo>
                  <a:lnTo>
                    <a:pt x="961718" y="38362"/>
                  </a:lnTo>
                  <a:lnTo>
                    <a:pt x="1000055" y="35329"/>
                  </a:lnTo>
                  <a:lnTo>
                    <a:pt x="1041186" y="29464"/>
                  </a:lnTo>
                  <a:lnTo>
                    <a:pt x="1074079" y="25929"/>
                  </a:lnTo>
                  <a:lnTo>
                    <a:pt x="1101273" y="20408"/>
                  </a:lnTo>
                  <a:lnTo>
                    <a:pt x="1145595" y="19086"/>
                  </a:lnTo>
                  <a:lnTo>
                    <a:pt x="1190579" y="19050"/>
                  </a:lnTo>
                  <a:lnTo>
                    <a:pt x="1198812" y="10849"/>
                  </a:lnTo>
                  <a:lnTo>
                    <a:pt x="1209237" y="9559"/>
                  </a:lnTo>
                  <a:lnTo>
                    <a:pt x="1214594" y="9535"/>
                  </a:lnTo>
                  <a:lnTo>
                    <a:pt x="1216126" y="8474"/>
                  </a:lnTo>
                  <a:lnTo>
                    <a:pt x="1217147" y="6708"/>
                  </a:lnTo>
                  <a:lnTo>
                    <a:pt x="121918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29" name="SMARTInkShape-1936"/>
            <p:cNvSpPr/>
            <p:nvPr>
              <p:custDataLst>
                <p:tags r:id="rId14"/>
              </p:custDataLst>
            </p:nvPr>
          </p:nvSpPr>
          <p:spPr>
            <a:xfrm>
              <a:off x="3838575" y="4764275"/>
              <a:ext cx="257137" cy="203654"/>
            </a:xfrm>
            <a:custGeom>
              <a:avLst/>
              <a:gdLst/>
              <a:ahLst/>
              <a:cxnLst/>
              <a:rect l="0" t="0" r="0" b="0"/>
              <a:pathLst>
                <a:path w="257137" h="203654">
                  <a:moveTo>
                    <a:pt x="38100" y="150625"/>
                  </a:moveTo>
                  <a:lnTo>
                    <a:pt x="38100" y="150625"/>
                  </a:lnTo>
                  <a:lnTo>
                    <a:pt x="33044" y="150625"/>
                  </a:lnTo>
                  <a:lnTo>
                    <a:pt x="31554" y="151683"/>
                  </a:lnTo>
                  <a:lnTo>
                    <a:pt x="30561" y="153447"/>
                  </a:lnTo>
                  <a:lnTo>
                    <a:pt x="29899" y="155681"/>
                  </a:lnTo>
                  <a:lnTo>
                    <a:pt x="28399" y="157170"/>
                  </a:lnTo>
                  <a:lnTo>
                    <a:pt x="19477" y="160034"/>
                  </a:lnTo>
                  <a:lnTo>
                    <a:pt x="1444" y="177759"/>
                  </a:lnTo>
                  <a:lnTo>
                    <a:pt x="126" y="187274"/>
                  </a:lnTo>
                  <a:lnTo>
                    <a:pt x="0" y="203180"/>
                  </a:lnTo>
                  <a:lnTo>
                    <a:pt x="1058" y="203653"/>
                  </a:lnTo>
                  <a:lnTo>
                    <a:pt x="9701" y="198864"/>
                  </a:lnTo>
                  <a:lnTo>
                    <a:pt x="14189" y="198523"/>
                  </a:lnTo>
                  <a:lnTo>
                    <a:pt x="19712" y="195549"/>
                  </a:lnTo>
                  <a:lnTo>
                    <a:pt x="50811" y="166453"/>
                  </a:lnTo>
                  <a:lnTo>
                    <a:pt x="64560" y="147244"/>
                  </a:lnTo>
                  <a:lnTo>
                    <a:pt x="83739" y="129339"/>
                  </a:lnTo>
                  <a:lnTo>
                    <a:pt x="117441" y="82226"/>
                  </a:lnTo>
                  <a:lnTo>
                    <a:pt x="138640" y="58635"/>
                  </a:lnTo>
                  <a:lnTo>
                    <a:pt x="143561" y="46053"/>
                  </a:lnTo>
                  <a:lnTo>
                    <a:pt x="151993" y="36766"/>
                  </a:lnTo>
                  <a:lnTo>
                    <a:pt x="147223" y="31399"/>
                  </a:lnTo>
                  <a:lnTo>
                    <a:pt x="145774" y="30925"/>
                  </a:lnTo>
                  <a:lnTo>
                    <a:pt x="144807" y="31666"/>
                  </a:lnTo>
                  <a:lnTo>
                    <a:pt x="144163" y="33219"/>
                  </a:lnTo>
                  <a:lnTo>
                    <a:pt x="142675" y="34254"/>
                  </a:lnTo>
                  <a:lnTo>
                    <a:pt x="138200" y="35405"/>
                  </a:lnTo>
                  <a:lnTo>
                    <a:pt x="136584" y="36770"/>
                  </a:lnTo>
                  <a:lnTo>
                    <a:pt x="128720" y="49502"/>
                  </a:lnTo>
                  <a:lnTo>
                    <a:pt x="118246" y="61819"/>
                  </a:lnTo>
                  <a:lnTo>
                    <a:pt x="112256" y="74444"/>
                  </a:lnTo>
                  <a:lnTo>
                    <a:pt x="91955" y="101707"/>
                  </a:lnTo>
                  <a:lnTo>
                    <a:pt x="87571" y="114376"/>
                  </a:lnTo>
                  <a:lnTo>
                    <a:pt x="85032" y="128138"/>
                  </a:lnTo>
                  <a:lnTo>
                    <a:pt x="80830" y="134634"/>
                  </a:lnTo>
                  <a:lnTo>
                    <a:pt x="80345" y="136789"/>
                  </a:lnTo>
                  <a:lnTo>
                    <a:pt x="81081" y="138226"/>
                  </a:lnTo>
                  <a:lnTo>
                    <a:pt x="82629" y="139184"/>
                  </a:lnTo>
                  <a:lnTo>
                    <a:pt x="83660" y="140881"/>
                  </a:lnTo>
                  <a:lnTo>
                    <a:pt x="84808" y="145588"/>
                  </a:lnTo>
                  <a:lnTo>
                    <a:pt x="86171" y="146210"/>
                  </a:lnTo>
                  <a:lnTo>
                    <a:pt x="88139" y="145564"/>
                  </a:lnTo>
                  <a:lnTo>
                    <a:pt x="93148" y="143084"/>
                  </a:lnTo>
                  <a:lnTo>
                    <a:pt x="111219" y="140216"/>
                  </a:lnTo>
                  <a:lnTo>
                    <a:pt x="154252" y="109303"/>
                  </a:lnTo>
                  <a:lnTo>
                    <a:pt x="198305" y="75718"/>
                  </a:lnTo>
                  <a:lnTo>
                    <a:pt x="228409" y="43202"/>
                  </a:lnTo>
                  <a:lnTo>
                    <a:pt x="247447" y="17740"/>
                  </a:lnTo>
                  <a:lnTo>
                    <a:pt x="253822" y="10122"/>
                  </a:lnTo>
                  <a:lnTo>
                    <a:pt x="256733" y="0"/>
                  </a:lnTo>
                  <a:lnTo>
                    <a:pt x="256881" y="467"/>
                  </a:lnTo>
                  <a:lnTo>
                    <a:pt x="257136" y="11639"/>
                  </a:lnTo>
                  <a:lnTo>
                    <a:pt x="254336" y="17592"/>
                  </a:lnTo>
                  <a:lnTo>
                    <a:pt x="225377" y="62288"/>
                  </a:lnTo>
                  <a:lnTo>
                    <a:pt x="213773" y="87236"/>
                  </a:lnTo>
                  <a:lnTo>
                    <a:pt x="202258" y="131582"/>
                  </a:lnTo>
                  <a:lnTo>
                    <a:pt x="199959" y="143220"/>
                  </a:lnTo>
                  <a:lnTo>
                    <a:pt x="195409" y="151919"/>
                  </a:lnTo>
                  <a:lnTo>
                    <a:pt x="194832" y="155721"/>
                  </a:lnTo>
                  <a:lnTo>
                    <a:pt x="195504" y="159314"/>
                  </a:lnTo>
                  <a:lnTo>
                    <a:pt x="198686" y="169427"/>
                  </a:lnTo>
                  <a:lnTo>
                    <a:pt x="199132" y="172685"/>
                  </a:lnTo>
                  <a:lnTo>
                    <a:pt x="200488" y="174856"/>
                  </a:lnTo>
                  <a:lnTo>
                    <a:pt x="202450" y="176304"/>
                  </a:lnTo>
                  <a:lnTo>
                    <a:pt x="207452" y="177913"/>
                  </a:lnTo>
                  <a:lnTo>
                    <a:pt x="219075" y="179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30" name="SMARTInkShape-1937"/>
            <p:cNvSpPr/>
            <p:nvPr>
              <p:custDataLst>
                <p:tags r:id="rId15"/>
              </p:custDataLst>
            </p:nvPr>
          </p:nvSpPr>
          <p:spPr>
            <a:xfrm>
              <a:off x="3677091" y="4631084"/>
              <a:ext cx="199418" cy="331238"/>
            </a:xfrm>
            <a:custGeom>
              <a:avLst/>
              <a:gdLst/>
              <a:ahLst/>
              <a:cxnLst/>
              <a:rect l="0" t="0" r="0" b="0"/>
              <a:pathLst>
                <a:path w="199418" h="331238">
                  <a:moveTo>
                    <a:pt x="132909" y="83791"/>
                  </a:moveTo>
                  <a:lnTo>
                    <a:pt x="132909" y="83791"/>
                  </a:lnTo>
                  <a:lnTo>
                    <a:pt x="132909" y="61401"/>
                  </a:lnTo>
                  <a:lnTo>
                    <a:pt x="131851" y="59339"/>
                  </a:lnTo>
                  <a:lnTo>
                    <a:pt x="130087" y="57965"/>
                  </a:lnTo>
                  <a:lnTo>
                    <a:pt x="125305" y="55380"/>
                  </a:lnTo>
                  <a:lnTo>
                    <a:pt x="116662" y="49032"/>
                  </a:lnTo>
                  <a:lnTo>
                    <a:pt x="104877" y="45822"/>
                  </a:lnTo>
                  <a:lnTo>
                    <a:pt x="99439" y="45730"/>
                  </a:lnTo>
                  <a:lnTo>
                    <a:pt x="94044" y="48531"/>
                  </a:lnTo>
                  <a:lnTo>
                    <a:pt x="80740" y="59881"/>
                  </a:lnTo>
                  <a:lnTo>
                    <a:pt x="56656" y="103147"/>
                  </a:lnTo>
                  <a:lnTo>
                    <a:pt x="40827" y="142235"/>
                  </a:lnTo>
                  <a:lnTo>
                    <a:pt x="24958" y="188737"/>
                  </a:lnTo>
                  <a:lnTo>
                    <a:pt x="11906" y="228675"/>
                  </a:lnTo>
                  <a:lnTo>
                    <a:pt x="7098" y="253014"/>
                  </a:lnTo>
                  <a:lnTo>
                    <a:pt x="1793" y="273632"/>
                  </a:lnTo>
                  <a:lnTo>
                    <a:pt x="0" y="294504"/>
                  </a:lnTo>
                  <a:lnTo>
                    <a:pt x="7798" y="323590"/>
                  </a:lnTo>
                  <a:lnTo>
                    <a:pt x="9285" y="326207"/>
                  </a:lnTo>
                  <a:lnTo>
                    <a:pt x="11335" y="327952"/>
                  </a:lnTo>
                  <a:lnTo>
                    <a:pt x="16435" y="329891"/>
                  </a:lnTo>
                  <a:lnTo>
                    <a:pt x="31441" y="331237"/>
                  </a:lnTo>
                  <a:lnTo>
                    <a:pt x="33514" y="330247"/>
                  </a:lnTo>
                  <a:lnTo>
                    <a:pt x="34895" y="328528"/>
                  </a:lnTo>
                  <a:lnTo>
                    <a:pt x="35817" y="326324"/>
                  </a:lnTo>
                  <a:lnTo>
                    <a:pt x="83176" y="282957"/>
                  </a:lnTo>
                  <a:lnTo>
                    <a:pt x="115587" y="239316"/>
                  </a:lnTo>
                  <a:lnTo>
                    <a:pt x="143079" y="197248"/>
                  </a:lnTo>
                  <a:lnTo>
                    <a:pt x="166665" y="150355"/>
                  </a:lnTo>
                  <a:lnTo>
                    <a:pt x="183555" y="107883"/>
                  </a:lnTo>
                  <a:lnTo>
                    <a:pt x="196742" y="66973"/>
                  </a:lnTo>
                  <a:lnTo>
                    <a:pt x="199417" y="25478"/>
                  </a:lnTo>
                  <a:lnTo>
                    <a:pt x="196688" y="18010"/>
                  </a:lnTo>
                  <a:lnTo>
                    <a:pt x="182246" y="0"/>
                  </a:lnTo>
                  <a:lnTo>
                    <a:pt x="175650" y="1748"/>
                  </a:lnTo>
                  <a:lnTo>
                    <a:pt x="162859" y="8682"/>
                  </a:lnTo>
                  <a:lnTo>
                    <a:pt x="135016" y="29559"/>
                  </a:lnTo>
                  <a:lnTo>
                    <a:pt x="126437" y="39580"/>
                  </a:lnTo>
                  <a:lnTo>
                    <a:pt x="103682" y="60280"/>
                  </a:lnTo>
                  <a:lnTo>
                    <a:pt x="73715" y="105271"/>
                  </a:lnTo>
                  <a:lnTo>
                    <a:pt x="51344" y="150786"/>
                  </a:lnTo>
                  <a:lnTo>
                    <a:pt x="40675" y="188629"/>
                  </a:lnTo>
                  <a:lnTo>
                    <a:pt x="35731" y="214338"/>
                  </a:lnTo>
                  <a:lnTo>
                    <a:pt x="30385" y="238183"/>
                  </a:lnTo>
                  <a:lnTo>
                    <a:pt x="28134" y="2838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78098"/>
          </a:xfrm>
        </p:spPr>
        <p:txBody>
          <a:bodyPr>
            <a:normAutofit/>
          </a:bodyPr>
          <a:lstStyle/>
          <a:p>
            <a:r>
              <a:rPr lang="ru-RU" dirty="0" smtClean="0"/>
              <a:t>Мостовые схемы</a:t>
            </a:r>
            <a:endParaRPr lang="ru-RU" dirty="0"/>
          </a:p>
        </p:txBody>
      </p:sp>
      <p:pic>
        <p:nvPicPr>
          <p:cNvPr id="8" name="Рисунок 7"/>
          <p:cNvPicPr/>
          <p:nvPr/>
        </p:nvPicPr>
        <p:blipFill>
          <a:blip r:embed="rId130" cstate="print"/>
          <a:srcRect/>
          <a:stretch>
            <a:fillRect/>
          </a:stretch>
        </p:blipFill>
        <p:spPr bwMode="auto">
          <a:xfrm>
            <a:off x="2555776" y="1268760"/>
            <a:ext cx="4104456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0" y="764704"/>
            <a:ext cx="92525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/>
              <a:t>Найдите сопротивление участка цепи, сопротивление </a:t>
            </a:r>
            <a:r>
              <a:rPr lang="en-US" sz="2200" i="1" dirty="0" smtClean="0"/>
              <a:t>R</a:t>
            </a:r>
            <a:r>
              <a:rPr lang="en-US" sz="2200" dirty="0" smtClean="0"/>
              <a:t> </a:t>
            </a:r>
            <a:r>
              <a:rPr lang="ru-RU" sz="2200" dirty="0" smtClean="0"/>
              <a:t>считать известным</a:t>
            </a:r>
            <a:r>
              <a:rPr lang="ru-RU" dirty="0" smtClean="0"/>
              <a:t>.</a:t>
            </a:r>
            <a:endParaRPr lang="ru-RU" dirty="0"/>
          </a:p>
        </p:txBody>
      </p:sp>
      <p:grpSp>
        <p:nvGrpSpPr>
          <p:cNvPr id="6" name="SMARTInkShape-Group421"/>
          <p:cNvGrpSpPr/>
          <p:nvPr/>
        </p:nvGrpSpPr>
        <p:grpSpPr>
          <a:xfrm>
            <a:off x="2743238" y="2257542"/>
            <a:ext cx="257138" cy="266584"/>
            <a:chOff x="2743238" y="2257542"/>
            <a:chExt cx="257138" cy="266584"/>
          </a:xfrm>
        </p:grpSpPr>
        <p:sp>
          <p:nvSpPr>
            <p:cNvPr id="3" name="SMARTInkShape-1938"/>
            <p:cNvSpPr/>
            <p:nvPr>
              <p:custDataLst>
                <p:tags r:id="rId126"/>
              </p:custDataLst>
            </p:nvPr>
          </p:nvSpPr>
          <p:spPr>
            <a:xfrm>
              <a:off x="2743238" y="2257542"/>
              <a:ext cx="199872" cy="237970"/>
            </a:xfrm>
            <a:custGeom>
              <a:avLst/>
              <a:gdLst/>
              <a:ahLst/>
              <a:cxnLst/>
              <a:rect l="0" t="0" r="0" b="0"/>
              <a:pathLst>
                <a:path w="199872" h="237970">
                  <a:moveTo>
                    <a:pt x="152362" y="76083"/>
                  </a:moveTo>
                  <a:lnTo>
                    <a:pt x="152362" y="76083"/>
                  </a:lnTo>
                  <a:lnTo>
                    <a:pt x="157418" y="71027"/>
                  </a:lnTo>
                  <a:lnTo>
                    <a:pt x="159900" y="65722"/>
                  </a:lnTo>
                  <a:lnTo>
                    <a:pt x="161495" y="58749"/>
                  </a:lnTo>
                  <a:lnTo>
                    <a:pt x="168356" y="49768"/>
                  </a:lnTo>
                  <a:lnTo>
                    <a:pt x="171565" y="40887"/>
                  </a:lnTo>
                  <a:lnTo>
                    <a:pt x="179493" y="30304"/>
                  </a:lnTo>
                  <a:lnTo>
                    <a:pt x="180509" y="23948"/>
                  </a:lnTo>
                  <a:lnTo>
                    <a:pt x="181711" y="22276"/>
                  </a:lnTo>
                  <a:lnTo>
                    <a:pt x="183569" y="21162"/>
                  </a:lnTo>
                  <a:lnTo>
                    <a:pt x="185867" y="20419"/>
                  </a:lnTo>
                  <a:lnTo>
                    <a:pt x="187399" y="18865"/>
                  </a:lnTo>
                  <a:lnTo>
                    <a:pt x="190427" y="9536"/>
                  </a:lnTo>
                  <a:lnTo>
                    <a:pt x="199871" y="0"/>
                  </a:lnTo>
                  <a:lnTo>
                    <a:pt x="191776" y="8094"/>
                  </a:lnTo>
                  <a:lnTo>
                    <a:pt x="185795" y="9019"/>
                  </a:lnTo>
                  <a:lnTo>
                    <a:pt x="184176" y="10207"/>
                  </a:lnTo>
                  <a:lnTo>
                    <a:pt x="178304" y="21152"/>
                  </a:lnTo>
                  <a:lnTo>
                    <a:pt x="165773" y="35100"/>
                  </a:lnTo>
                  <a:lnTo>
                    <a:pt x="159832" y="47566"/>
                  </a:lnTo>
                  <a:lnTo>
                    <a:pt x="130101" y="93448"/>
                  </a:lnTo>
                  <a:lnTo>
                    <a:pt x="89744" y="139674"/>
                  </a:lnTo>
                  <a:lnTo>
                    <a:pt x="73103" y="163532"/>
                  </a:lnTo>
                  <a:lnTo>
                    <a:pt x="49588" y="183489"/>
                  </a:lnTo>
                  <a:lnTo>
                    <a:pt x="42126" y="192611"/>
                  </a:lnTo>
                  <a:lnTo>
                    <a:pt x="25479" y="204003"/>
                  </a:lnTo>
                  <a:lnTo>
                    <a:pt x="21886" y="209842"/>
                  </a:lnTo>
                  <a:lnTo>
                    <a:pt x="19231" y="215965"/>
                  </a:lnTo>
                  <a:lnTo>
                    <a:pt x="0" y="237969"/>
                  </a:lnTo>
                  <a:lnTo>
                    <a:pt x="28537" y="2094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SMARTInkShape-1939"/>
            <p:cNvSpPr/>
            <p:nvPr>
              <p:custDataLst>
                <p:tags r:id="rId127"/>
              </p:custDataLst>
            </p:nvPr>
          </p:nvSpPr>
          <p:spPr>
            <a:xfrm>
              <a:off x="2895600" y="2286001"/>
              <a:ext cx="47230" cy="238125"/>
            </a:xfrm>
            <a:custGeom>
              <a:avLst/>
              <a:gdLst/>
              <a:ahLst/>
              <a:cxnLst/>
              <a:rect l="0" t="0" r="0" b="0"/>
              <a:pathLst>
                <a:path w="47230" h="238125">
                  <a:moveTo>
                    <a:pt x="19050" y="47624"/>
                  </a:moveTo>
                  <a:lnTo>
                    <a:pt x="19050" y="47624"/>
                  </a:lnTo>
                  <a:lnTo>
                    <a:pt x="33239" y="33435"/>
                  </a:lnTo>
                  <a:lnTo>
                    <a:pt x="35939" y="27912"/>
                  </a:lnTo>
                  <a:lnTo>
                    <a:pt x="37974" y="11367"/>
                  </a:lnTo>
                  <a:lnTo>
                    <a:pt x="47229" y="439"/>
                  </a:lnTo>
                  <a:lnTo>
                    <a:pt x="38133" y="0"/>
                  </a:lnTo>
                  <a:lnTo>
                    <a:pt x="38109" y="5055"/>
                  </a:lnTo>
                  <a:lnTo>
                    <a:pt x="35282" y="10360"/>
                  </a:lnTo>
                  <a:lnTo>
                    <a:pt x="31556" y="16245"/>
                  </a:lnTo>
                  <a:lnTo>
                    <a:pt x="29164" y="28647"/>
                  </a:lnTo>
                  <a:lnTo>
                    <a:pt x="28585" y="60325"/>
                  </a:lnTo>
                  <a:lnTo>
                    <a:pt x="25758" y="66675"/>
                  </a:lnTo>
                  <a:lnTo>
                    <a:pt x="23522" y="69850"/>
                  </a:lnTo>
                  <a:lnTo>
                    <a:pt x="20375" y="84430"/>
                  </a:lnTo>
                  <a:lnTo>
                    <a:pt x="18254" y="101775"/>
                  </a:lnTo>
                  <a:lnTo>
                    <a:pt x="10883" y="125559"/>
                  </a:lnTo>
                  <a:lnTo>
                    <a:pt x="8490" y="167987"/>
                  </a:lnTo>
                  <a:lnTo>
                    <a:pt x="2986" y="178772"/>
                  </a:lnTo>
                  <a:lnTo>
                    <a:pt x="16" y="225725"/>
                  </a:lnTo>
                  <a:lnTo>
                    <a:pt x="0" y="237682"/>
                  </a:lnTo>
                  <a:lnTo>
                    <a:pt x="9409" y="238120"/>
                  </a:lnTo>
                  <a:lnTo>
                    <a:pt x="0" y="2381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1940"/>
            <p:cNvSpPr/>
            <p:nvPr>
              <p:custDataLst>
                <p:tags r:id="rId128"/>
              </p:custDataLst>
            </p:nvPr>
          </p:nvSpPr>
          <p:spPr>
            <a:xfrm>
              <a:off x="2781312" y="2428875"/>
              <a:ext cx="219064" cy="57151"/>
            </a:xfrm>
            <a:custGeom>
              <a:avLst/>
              <a:gdLst/>
              <a:ahLst/>
              <a:cxnLst/>
              <a:rect l="0" t="0" r="0" b="0"/>
              <a:pathLst>
                <a:path w="219064" h="57151">
                  <a:moveTo>
                    <a:pt x="47613" y="57150"/>
                  </a:moveTo>
                  <a:lnTo>
                    <a:pt x="47613" y="57150"/>
                  </a:lnTo>
                  <a:lnTo>
                    <a:pt x="34356" y="57150"/>
                  </a:lnTo>
                  <a:lnTo>
                    <a:pt x="32425" y="56092"/>
                  </a:lnTo>
                  <a:lnTo>
                    <a:pt x="31137" y="54328"/>
                  </a:lnTo>
                  <a:lnTo>
                    <a:pt x="30279" y="52094"/>
                  </a:lnTo>
                  <a:lnTo>
                    <a:pt x="28649" y="50604"/>
                  </a:lnTo>
                  <a:lnTo>
                    <a:pt x="24015" y="48949"/>
                  </a:lnTo>
                  <a:lnTo>
                    <a:pt x="14534" y="47886"/>
                  </a:lnTo>
                  <a:lnTo>
                    <a:pt x="16331" y="47741"/>
                  </a:lnTo>
                  <a:lnTo>
                    <a:pt x="15012" y="47677"/>
                  </a:lnTo>
                  <a:lnTo>
                    <a:pt x="1634" y="47628"/>
                  </a:lnTo>
                  <a:lnTo>
                    <a:pt x="1085" y="46569"/>
                  </a:lnTo>
                  <a:lnTo>
                    <a:pt x="0" y="38216"/>
                  </a:lnTo>
                  <a:lnTo>
                    <a:pt x="22654" y="38101"/>
                  </a:lnTo>
                  <a:lnTo>
                    <a:pt x="28759" y="40923"/>
                  </a:lnTo>
                  <a:lnTo>
                    <a:pt x="31869" y="43156"/>
                  </a:lnTo>
                  <a:lnTo>
                    <a:pt x="46358" y="46301"/>
                  </a:lnTo>
                  <a:lnTo>
                    <a:pt x="82706" y="47509"/>
                  </a:lnTo>
                  <a:lnTo>
                    <a:pt x="126998" y="37918"/>
                  </a:lnTo>
                  <a:lnTo>
                    <a:pt x="174261" y="18854"/>
                  </a:lnTo>
                  <a:lnTo>
                    <a:pt x="219063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" name="SMARTInkShape-Group422"/>
          <p:cNvGrpSpPr/>
          <p:nvPr/>
        </p:nvGrpSpPr>
        <p:grpSpPr>
          <a:xfrm>
            <a:off x="4057688" y="1305355"/>
            <a:ext cx="180807" cy="247101"/>
            <a:chOff x="4057688" y="1305355"/>
            <a:chExt cx="180807" cy="247101"/>
          </a:xfrm>
        </p:grpSpPr>
        <p:sp>
          <p:nvSpPr>
            <p:cNvPr id="7" name="SMARTInkShape-1941"/>
            <p:cNvSpPr/>
            <p:nvPr>
              <p:custDataLst>
                <p:tags r:id="rId124"/>
              </p:custDataLst>
            </p:nvPr>
          </p:nvSpPr>
          <p:spPr>
            <a:xfrm>
              <a:off x="4057702" y="1333501"/>
              <a:ext cx="180793" cy="218955"/>
            </a:xfrm>
            <a:custGeom>
              <a:avLst/>
              <a:gdLst/>
              <a:ahLst/>
              <a:cxnLst/>
              <a:rect l="0" t="0" r="0" b="0"/>
              <a:pathLst>
                <a:path w="180793" h="218955">
                  <a:moveTo>
                    <a:pt x="57098" y="66674"/>
                  </a:moveTo>
                  <a:lnTo>
                    <a:pt x="57098" y="66674"/>
                  </a:lnTo>
                  <a:lnTo>
                    <a:pt x="65299" y="58473"/>
                  </a:lnTo>
                  <a:lnTo>
                    <a:pt x="66230" y="52485"/>
                  </a:lnTo>
                  <a:lnTo>
                    <a:pt x="66589" y="39850"/>
                  </a:lnTo>
                  <a:lnTo>
                    <a:pt x="57489" y="29012"/>
                  </a:lnTo>
                  <a:lnTo>
                    <a:pt x="57098" y="10883"/>
                  </a:lnTo>
                  <a:lnTo>
                    <a:pt x="56040" y="10430"/>
                  </a:lnTo>
                  <a:lnTo>
                    <a:pt x="48897" y="9643"/>
                  </a:lnTo>
                  <a:lnTo>
                    <a:pt x="61797" y="9527"/>
                  </a:lnTo>
                  <a:lnTo>
                    <a:pt x="67300" y="6703"/>
                  </a:lnTo>
                  <a:lnTo>
                    <a:pt x="73274" y="2979"/>
                  </a:lnTo>
                  <a:lnTo>
                    <a:pt x="85732" y="588"/>
                  </a:lnTo>
                  <a:lnTo>
                    <a:pt x="133298" y="0"/>
                  </a:lnTo>
                  <a:lnTo>
                    <a:pt x="136473" y="0"/>
                  </a:lnTo>
                  <a:lnTo>
                    <a:pt x="138590" y="1058"/>
                  </a:lnTo>
                  <a:lnTo>
                    <a:pt x="140001" y="2822"/>
                  </a:lnTo>
                  <a:lnTo>
                    <a:pt x="140942" y="5056"/>
                  </a:lnTo>
                  <a:lnTo>
                    <a:pt x="142627" y="6545"/>
                  </a:lnTo>
                  <a:lnTo>
                    <a:pt x="150859" y="9132"/>
                  </a:lnTo>
                  <a:lnTo>
                    <a:pt x="151686" y="12172"/>
                  </a:lnTo>
                  <a:lnTo>
                    <a:pt x="151907" y="14464"/>
                  </a:lnTo>
                  <a:lnTo>
                    <a:pt x="149330" y="19834"/>
                  </a:lnTo>
                  <a:lnTo>
                    <a:pt x="136531" y="35837"/>
                  </a:lnTo>
                  <a:lnTo>
                    <a:pt x="133198" y="44720"/>
                  </a:lnTo>
                  <a:lnTo>
                    <a:pt x="128668" y="50919"/>
                  </a:lnTo>
                  <a:lnTo>
                    <a:pt x="82603" y="88900"/>
                  </a:lnTo>
                  <a:lnTo>
                    <a:pt x="76195" y="92427"/>
                  </a:lnTo>
                  <a:lnTo>
                    <a:pt x="45725" y="103285"/>
                  </a:lnTo>
                  <a:lnTo>
                    <a:pt x="43166" y="104840"/>
                  </a:lnTo>
                  <a:lnTo>
                    <a:pt x="41460" y="106934"/>
                  </a:lnTo>
                  <a:lnTo>
                    <a:pt x="40323" y="109389"/>
                  </a:lnTo>
                  <a:lnTo>
                    <a:pt x="38506" y="111026"/>
                  </a:lnTo>
                  <a:lnTo>
                    <a:pt x="28530" y="114297"/>
                  </a:lnTo>
                  <a:lnTo>
                    <a:pt x="28526" y="114298"/>
                  </a:lnTo>
                  <a:lnTo>
                    <a:pt x="74869" y="114299"/>
                  </a:lnTo>
                  <a:lnTo>
                    <a:pt x="115983" y="114299"/>
                  </a:lnTo>
                  <a:lnTo>
                    <a:pt x="123133" y="117121"/>
                  </a:lnTo>
                  <a:lnTo>
                    <a:pt x="126521" y="119355"/>
                  </a:lnTo>
                  <a:lnTo>
                    <a:pt x="150306" y="126058"/>
                  </a:lnTo>
                  <a:lnTo>
                    <a:pt x="157790" y="130109"/>
                  </a:lnTo>
                  <a:lnTo>
                    <a:pt x="164645" y="131909"/>
                  </a:lnTo>
                  <a:lnTo>
                    <a:pt x="166896" y="133447"/>
                  </a:lnTo>
                  <a:lnTo>
                    <a:pt x="168396" y="135531"/>
                  </a:lnTo>
                  <a:lnTo>
                    <a:pt x="169397" y="137979"/>
                  </a:lnTo>
                  <a:lnTo>
                    <a:pt x="171122" y="139611"/>
                  </a:lnTo>
                  <a:lnTo>
                    <a:pt x="175862" y="141424"/>
                  </a:lnTo>
                  <a:lnTo>
                    <a:pt x="177549" y="142965"/>
                  </a:lnTo>
                  <a:lnTo>
                    <a:pt x="180479" y="150948"/>
                  </a:lnTo>
                  <a:lnTo>
                    <a:pt x="180792" y="157025"/>
                  </a:lnTo>
                  <a:lnTo>
                    <a:pt x="178042" y="162569"/>
                  </a:lnTo>
                  <a:lnTo>
                    <a:pt x="174351" y="168561"/>
                  </a:lnTo>
                  <a:lnTo>
                    <a:pt x="172710" y="174751"/>
                  </a:lnTo>
                  <a:lnTo>
                    <a:pt x="171214" y="176826"/>
                  </a:lnTo>
                  <a:lnTo>
                    <a:pt x="169159" y="178209"/>
                  </a:lnTo>
                  <a:lnTo>
                    <a:pt x="164053" y="180803"/>
                  </a:lnTo>
                  <a:lnTo>
                    <a:pt x="158256" y="185484"/>
                  </a:lnTo>
                  <a:lnTo>
                    <a:pt x="149329" y="188270"/>
                  </a:lnTo>
                  <a:lnTo>
                    <a:pt x="139365" y="190567"/>
                  </a:lnTo>
                  <a:lnTo>
                    <a:pt x="124345" y="197842"/>
                  </a:lnTo>
                  <a:lnTo>
                    <a:pt x="78737" y="208904"/>
                  </a:lnTo>
                  <a:lnTo>
                    <a:pt x="69891" y="210321"/>
                  </a:lnTo>
                  <a:lnTo>
                    <a:pt x="45873" y="217712"/>
                  </a:lnTo>
                  <a:lnTo>
                    <a:pt x="17277" y="218954"/>
                  </a:lnTo>
                  <a:lnTo>
                    <a:pt x="10119" y="216199"/>
                  </a:lnTo>
                  <a:lnTo>
                    <a:pt x="0" y="209583"/>
                  </a:lnTo>
                  <a:lnTo>
                    <a:pt x="5020" y="204503"/>
                  </a:lnTo>
                  <a:lnTo>
                    <a:pt x="10316" y="202014"/>
                  </a:lnTo>
                  <a:lnTo>
                    <a:pt x="18998" y="2000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SMARTInkShape-1942"/>
            <p:cNvSpPr/>
            <p:nvPr>
              <p:custDataLst>
                <p:tags r:id="rId125"/>
              </p:custDataLst>
            </p:nvPr>
          </p:nvSpPr>
          <p:spPr>
            <a:xfrm>
              <a:off x="4057688" y="1305355"/>
              <a:ext cx="76163" cy="207748"/>
            </a:xfrm>
            <a:custGeom>
              <a:avLst/>
              <a:gdLst/>
              <a:ahLst/>
              <a:cxnLst/>
              <a:rect l="0" t="0" r="0" b="0"/>
              <a:pathLst>
                <a:path w="76163" h="207748">
                  <a:moveTo>
                    <a:pt x="76162" y="56720"/>
                  </a:moveTo>
                  <a:lnTo>
                    <a:pt x="76162" y="56720"/>
                  </a:lnTo>
                  <a:lnTo>
                    <a:pt x="76162" y="10549"/>
                  </a:lnTo>
                  <a:lnTo>
                    <a:pt x="76162" y="0"/>
                  </a:lnTo>
                  <a:lnTo>
                    <a:pt x="76162" y="36508"/>
                  </a:lnTo>
                  <a:lnTo>
                    <a:pt x="73340" y="45268"/>
                  </a:lnTo>
                  <a:lnTo>
                    <a:pt x="60974" y="69362"/>
                  </a:lnTo>
                  <a:lnTo>
                    <a:pt x="44005" y="111126"/>
                  </a:lnTo>
                  <a:lnTo>
                    <a:pt x="32690" y="129634"/>
                  </a:lnTo>
                  <a:lnTo>
                    <a:pt x="26535" y="149753"/>
                  </a:lnTo>
                  <a:lnTo>
                    <a:pt x="12133" y="170825"/>
                  </a:lnTo>
                  <a:lnTo>
                    <a:pt x="9604" y="177284"/>
                  </a:lnTo>
                  <a:lnTo>
                    <a:pt x="3290" y="186869"/>
                  </a:lnTo>
                  <a:lnTo>
                    <a:pt x="92" y="199037"/>
                  </a:lnTo>
                  <a:lnTo>
                    <a:pt x="0" y="204486"/>
                  </a:lnTo>
                  <a:lnTo>
                    <a:pt x="1046" y="206031"/>
                  </a:lnTo>
                  <a:lnTo>
                    <a:pt x="2801" y="207060"/>
                  </a:lnTo>
                  <a:lnTo>
                    <a:pt x="5030" y="207747"/>
                  </a:lnTo>
                  <a:lnTo>
                    <a:pt x="6515" y="207146"/>
                  </a:lnTo>
                  <a:lnTo>
                    <a:pt x="7506" y="205688"/>
                  </a:lnTo>
                  <a:lnTo>
                    <a:pt x="8167" y="203657"/>
                  </a:lnTo>
                  <a:lnTo>
                    <a:pt x="9666" y="202303"/>
                  </a:lnTo>
                  <a:lnTo>
                    <a:pt x="14152" y="200798"/>
                  </a:lnTo>
                  <a:lnTo>
                    <a:pt x="15772" y="199339"/>
                  </a:lnTo>
                  <a:lnTo>
                    <a:pt x="19012" y="19007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SMARTInkShape-Group423"/>
          <p:cNvGrpSpPr/>
          <p:nvPr/>
        </p:nvGrpSpPr>
        <p:grpSpPr>
          <a:xfrm>
            <a:off x="3810000" y="2076453"/>
            <a:ext cx="200016" cy="638173"/>
            <a:chOff x="3810000" y="2076453"/>
            <a:chExt cx="200016" cy="638173"/>
          </a:xfrm>
        </p:grpSpPr>
        <p:sp>
          <p:nvSpPr>
            <p:cNvPr id="12" name="SMARTInkShape-1943"/>
            <p:cNvSpPr/>
            <p:nvPr>
              <p:custDataLst>
                <p:tags r:id="rId120"/>
              </p:custDataLst>
            </p:nvPr>
          </p:nvSpPr>
          <p:spPr>
            <a:xfrm>
              <a:off x="3810011" y="2085986"/>
              <a:ext cx="66662" cy="180718"/>
            </a:xfrm>
            <a:custGeom>
              <a:avLst/>
              <a:gdLst/>
              <a:ahLst/>
              <a:cxnLst/>
              <a:rect l="0" t="0" r="0" b="0"/>
              <a:pathLst>
                <a:path w="66662" h="180718">
                  <a:moveTo>
                    <a:pt x="47614" y="28564"/>
                  </a:moveTo>
                  <a:lnTo>
                    <a:pt x="47614" y="28564"/>
                  </a:lnTo>
                  <a:lnTo>
                    <a:pt x="55815" y="28564"/>
                  </a:lnTo>
                  <a:lnTo>
                    <a:pt x="56256" y="27506"/>
                  </a:lnTo>
                  <a:lnTo>
                    <a:pt x="57023" y="15306"/>
                  </a:lnTo>
                  <a:lnTo>
                    <a:pt x="58120" y="13376"/>
                  </a:lnTo>
                  <a:lnTo>
                    <a:pt x="59910" y="12088"/>
                  </a:lnTo>
                  <a:lnTo>
                    <a:pt x="65330" y="10022"/>
                  </a:lnTo>
                  <a:lnTo>
                    <a:pt x="66071" y="6918"/>
                  </a:lnTo>
                  <a:lnTo>
                    <a:pt x="66661" y="25"/>
                  </a:lnTo>
                  <a:lnTo>
                    <a:pt x="61607" y="0"/>
                  </a:lnTo>
                  <a:lnTo>
                    <a:pt x="60118" y="1054"/>
                  </a:lnTo>
                  <a:lnTo>
                    <a:pt x="59125" y="2816"/>
                  </a:lnTo>
                  <a:lnTo>
                    <a:pt x="57401" y="9691"/>
                  </a:lnTo>
                  <a:lnTo>
                    <a:pt x="57255" y="14179"/>
                  </a:lnTo>
                  <a:lnTo>
                    <a:pt x="54368" y="19701"/>
                  </a:lnTo>
                  <a:lnTo>
                    <a:pt x="50616" y="25683"/>
                  </a:lnTo>
                  <a:lnTo>
                    <a:pt x="47445" y="35001"/>
                  </a:lnTo>
                  <a:lnTo>
                    <a:pt x="41331" y="45523"/>
                  </a:lnTo>
                  <a:lnTo>
                    <a:pt x="37991" y="60517"/>
                  </a:lnTo>
                  <a:lnTo>
                    <a:pt x="21669" y="93079"/>
                  </a:lnTo>
                  <a:lnTo>
                    <a:pt x="9441" y="129197"/>
                  </a:lnTo>
                  <a:lnTo>
                    <a:pt x="2169" y="142673"/>
                  </a:lnTo>
                  <a:lnTo>
                    <a:pt x="0" y="178150"/>
                  </a:lnTo>
                  <a:lnTo>
                    <a:pt x="1054" y="179088"/>
                  </a:lnTo>
                  <a:lnTo>
                    <a:pt x="8191" y="180717"/>
                  </a:lnTo>
                  <a:lnTo>
                    <a:pt x="19039" y="1714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SMARTInkShape-1944"/>
            <p:cNvSpPr/>
            <p:nvPr>
              <p:custDataLst>
                <p:tags r:id="rId121"/>
              </p:custDataLst>
            </p:nvPr>
          </p:nvSpPr>
          <p:spPr>
            <a:xfrm>
              <a:off x="3838575" y="2076453"/>
              <a:ext cx="104775" cy="238123"/>
            </a:xfrm>
            <a:custGeom>
              <a:avLst/>
              <a:gdLst/>
              <a:ahLst/>
              <a:cxnLst/>
              <a:rect l="0" t="0" r="0" b="0"/>
              <a:pathLst>
                <a:path w="104775" h="238123">
                  <a:moveTo>
                    <a:pt x="47625" y="38097"/>
                  </a:moveTo>
                  <a:lnTo>
                    <a:pt x="47625" y="38097"/>
                  </a:lnTo>
                  <a:lnTo>
                    <a:pt x="47625" y="29896"/>
                  </a:lnTo>
                  <a:lnTo>
                    <a:pt x="39424" y="20487"/>
                  </a:lnTo>
                  <a:lnTo>
                    <a:pt x="33436" y="19474"/>
                  </a:lnTo>
                  <a:lnTo>
                    <a:pt x="31815" y="18273"/>
                  </a:lnTo>
                  <a:lnTo>
                    <a:pt x="30016" y="14117"/>
                  </a:lnTo>
                  <a:lnTo>
                    <a:pt x="28477" y="12585"/>
                  </a:lnTo>
                  <a:lnTo>
                    <a:pt x="19057" y="9524"/>
                  </a:lnTo>
                  <a:lnTo>
                    <a:pt x="19050" y="9522"/>
                  </a:lnTo>
                  <a:lnTo>
                    <a:pt x="24106" y="9522"/>
                  </a:lnTo>
                  <a:lnTo>
                    <a:pt x="29411" y="6700"/>
                  </a:lnTo>
                  <a:lnTo>
                    <a:pt x="35297" y="2976"/>
                  </a:lnTo>
                  <a:lnTo>
                    <a:pt x="47698" y="586"/>
                  </a:lnTo>
                  <a:lnTo>
                    <a:pt x="79768" y="0"/>
                  </a:lnTo>
                  <a:lnTo>
                    <a:pt x="85899" y="2821"/>
                  </a:lnTo>
                  <a:lnTo>
                    <a:pt x="92153" y="6543"/>
                  </a:lnTo>
                  <a:lnTo>
                    <a:pt x="98459" y="8198"/>
                  </a:lnTo>
                  <a:lnTo>
                    <a:pt x="100565" y="9698"/>
                  </a:lnTo>
                  <a:lnTo>
                    <a:pt x="101968" y="11756"/>
                  </a:lnTo>
                  <a:lnTo>
                    <a:pt x="104221" y="17607"/>
                  </a:lnTo>
                  <a:lnTo>
                    <a:pt x="104726" y="32178"/>
                  </a:lnTo>
                  <a:lnTo>
                    <a:pt x="103684" y="34151"/>
                  </a:lnTo>
                  <a:lnTo>
                    <a:pt x="101931" y="35466"/>
                  </a:lnTo>
                  <a:lnTo>
                    <a:pt x="97161" y="37986"/>
                  </a:lnTo>
                  <a:lnTo>
                    <a:pt x="91513" y="42634"/>
                  </a:lnTo>
                  <a:lnTo>
                    <a:pt x="88297" y="51050"/>
                  </a:lnTo>
                  <a:lnTo>
                    <a:pt x="85810" y="60787"/>
                  </a:lnTo>
                  <a:lnTo>
                    <a:pt x="75589" y="75662"/>
                  </a:lnTo>
                  <a:lnTo>
                    <a:pt x="53939" y="98391"/>
                  </a:lnTo>
                  <a:lnTo>
                    <a:pt x="47609" y="101936"/>
                  </a:lnTo>
                  <a:lnTo>
                    <a:pt x="41268" y="104570"/>
                  </a:lnTo>
                  <a:lnTo>
                    <a:pt x="31748" y="110945"/>
                  </a:lnTo>
                  <a:lnTo>
                    <a:pt x="25399" y="112807"/>
                  </a:lnTo>
                  <a:lnTo>
                    <a:pt x="23283" y="114362"/>
                  </a:lnTo>
                  <a:lnTo>
                    <a:pt x="21872" y="116457"/>
                  </a:lnTo>
                  <a:lnTo>
                    <a:pt x="19064" y="123784"/>
                  </a:lnTo>
                  <a:lnTo>
                    <a:pt x="19055" y="118754"/>
                  </a:lnTo>
                  <a:lnTo>
                    <a:pt x="20111" y="117268"/>
                  </a:lnTo>
                  <a:lnTo>
                    <a:pt x="21874" y="116278"/>
                  </a:lnTo>
                  <a:lnTo>
                    <a:pt x="28751" y="114558"/>
                  </a:lnTo>
                  <a:lnTo>
                    <a:pt x="41716" y="114331"/>
                  </a:lnTo>
                  <a:lnTo>
                    <a:pt x="47821" y="111490"/>
                  </a:lnTo>
                  <a:lnTo>
                    <a:pt x="55307" y="106099"/>
                  </a:lnTo>
                  <a:lnTo>
                    <a:pt x="61661" y="105165"/>
                  </a:lnTo>
                  <a:lnTo>
                    <a:pt x="67268" y="107769"/>
                  </a:lnTo>
                  <a:lnTo>
                    <a:pt x="73289" y="111396"/>
                  </a:lnTo>
                  <a:lnTo>
                    <a:pt x="83878" y="113915"/>
                  </a:lnTo>
                  <a:lnTo>
                    <a:pt x="92964" y="120767"/>
                  </a:lnTo>
                  <a:lnTo>
                    <a:pt x="98820" y="122465"/>
                  </a:lnTo>
                  <a:lnTo>
                    <a:pt x="100805" y="123975"/>
                  </a:lnTo>
                  <a:lnTo>
                    <a:pt x="103010" y="128477"/>
                  </a:lnTo>
                  <a:lnTo>
                    <a:pt x="104774" y="166456"/>
                  </a:lnTo>
                  <a:lnTo>
                    <a:pt x="103716" y="168120"/>
                  </a:lnTo>
                  <a:lnTo>
                    <a:pt x="101952" y="169229"/>
                  </a:lnTo>
                  <a:lnTo>
                    <a:pt x="99718" y="169968"/>
                  </a:lnTo>
                  <a:lnTo>
                    <a:pt x="85811" y="181061"/>
                  </a:lnTo>
                  <a:lnTo>
                    <a:pt x="81177" y="185598"/>
                  </a:lnTo>
                  <a:lnTo>
                    <a:pt x="75590" y="188320"/>
                  </a:lnTo>
                  <a:lnTo>
                    <a:pt x="72618" y="189045"/>
                  </a:lnTo>
                  <a:lnTo>
                    <a:pt x="58996" y="198570"/>
                  </a:lnTo>
                  <a:lnTo>
                    <a:pt x="49911" y="206281"/>
                  </a:lnTo>
                  <a:lnTo>
                    <a:pt x="41011" y="208579"/>
                  </a:lnTo>
                  <a:lnTo>
                    <a:pt x="34808" y="209117"/>
                  </a:lnTo>
                  <a:lnTo>
                    <a:pt x="28523" y="212178"/>
                  </a:lnTo>
                  <a:lnTo>
                    <a:pt x="25366" y="214476"/>
                  </a:lnTo>
                  <a:lnTo>
                    <a:pt x="23260" y="214950"/>
                  </a:lnTo>
                  <a:lnTo>
                    <a:pt x="21857" y="214207"/>
                  </a:lnTo>
                  <a:lnTo>
                    <a:pt x="20922" y="212654"/>
                  </a:lnTo>
                  <a:lnTo>
                    <a:pt x="19240" y="212676"/>
                  </a:lnTo>
                  <a:lnTo>
                    <a:pt x="11013" y="218021"/>
                  </a:lnTo>
                  <a:lnTo>
                    <a:pt x="1455" y="227181"/>
                  </a:lnTo>
                  <a:lnTo>
                    <a:pt x="0" y="2381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SMARTInkShape-1945"/>
            <p:cNvSpPr/>
            <p:nvPr>
              <p:custDataLst>
                <p:tags r:id="rId122"/>
              </p:custDataLst>
            </p:nvPr>
          </p:nvSpPr>
          <p:spPr>
            <a:xfrm>
              <a:off x="3852168" y="2534043"/>
              <a:ext cx="81658" cy="166617"/>
            </a:xfrm>
            <a:custGeom>
              <a:avLst/>
              <a:gdLst/>
              <a:ahLst/>
              <a:cxnLst/>
              <a:rect l="0" t="0" r="0" b="0"/>
              <a:pathLst>
                <a:path w="81658" h="166617">
                  <a:moveTo>
                    <a:pt x="81657" y="37707"/>
                  </a:moveTo>
                  <a:lnTo>
                    <a:pt x="81657" y="37707"/>
                  </a:lnTo>
                  <a:lnTo>
                    <a:pt x="81657" y="20373"/>
                  </a:lnTo>
                  <a:lnTo>
                    <a:pt x="72166" y="9170"/>
                  </a:lnTo>
                  <a:lnTo>
                    <a:pt x="72135" y="935"/>
                  </a:lnTo>
                  <a:lnTo>
                    <a:pt x="71076" y="492"/>
                  </a:lnTo>
                  <a:lnTo>
                    <a:pt x="67076" y="0"/>
                  </a:lnTo>
                  <a:lnTo>
                    <a:pt x="65586" y="928"/>
                  </a:lnTo>
                  <a:lnTo>
                    <a:pt x="64593" y="2604"/>
                  </a:lnTo>
                  <a:lnTo>
                    <a:pt x="63000" y="7843"/>
                  </a:lnTo>
                  <a:lnTo>
                    <a:pt x="56138" y="16481"/>
                  </a:lnTo>
                  <a:lnTo>
                    <a:pt x="52930" y="25303"/>
                  </a:lnTo>
                  <a:lnTo>
                    <a:pt x="46804" y="35678"/>
                  </a:lnTo>
                  <a:lnTo>
                    <a:pt x="38929" y="63676"/>
                  </a:lnTo>
                  <a:lnTo>
                    <a:pt x="28453" y="82073"/>
                  </a:lnTo>
                  <a:lnTo>
                    <a:pt x="14377" y="123613"/>
                  </a:lnTo>
                  <a:lnTo>
                    <a:pt x="8100" y="139714"/>
                  </a:lnTo>
                  <a:lnTo>
                    <a:pt x="5612" y="159488"/>
                  </a:lnTo>
                  <a:lnTo>
                    <a:pt x="0" y="166616"/>
                  </a:lnTo>
                  <a:lnTo>
                    <a:pt x="10238" y="156736"/>
                  </a:lnTo>
                  <a:lnTo>
                    <a:pt x="12874" y="151286"/>
                  </a:lnTo>
                  <a:lnTo>
                    <a:pt x="13577" y="148352"/>
                  </a:lnTo>
                  <a:lnTo>
                    <a:pt x="24507" y="13295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SMARTInkShape-1946"/>
            <p:cNvSpPr/>
            <p:nvPr>
              <p:custDataLst>
                <p:tags r:id="rId123"/>
              </p:custDataLst>
            </p:nvPr>
          </p:nvSpPr>
          <p:spPr>
            <a:xfrm>
              <a:off x="3810000" y="2524125"/>
              <a:ext cx="200016" cy="190501"/>
            </a:xfrm>
            <a:custGeom>
              <a:avLst/>
              <a:gdLst/>
              <a:ahLst/>
              <a:cxnLst/>
              <a:rect l="0" t="0" r="0" b="0"/>
              <a:pathLst>
                <a:path w="200016" h="190501">
                  <a:moveTo>
                    <a:pt x="123825" y="9525"/>
                  </a:moveTo>
                  <a:lnTo>
                    <a:pt x="123825" y="9525"/>
                  </a:lnTo>
                  <a:lnTo>
                    <a:pt x="123825" y="4469"/>
                  </a:lnTo>
                  <a:lnTo>
                    <a:pt x="122767" y="2979"/>
                  </a:lnTo>
                  <a:lnTo>
                    <a:pt x="121003" y="1986"/>
                  </a:lnTo>
                  <a:lnTo>
                    <a:pt x="106492" y="116"/>
                  </a:lnTo>
                  <a:lnTo>
                    <a:pt x="85736" y="0"/>
                  </a:lnTo>
                  <a:lnTo>
                    <a:pt x="131059" y="0"/>
                  </a:lnTo>
                  <a:lnTo>
                    <a:pt x="177721" y="0"/>
                  </a:lnTo>
                  <a:lnTo>
                    <a:pt x="184115" y="0"/>
                  </a:lnTo>
                  <a:lnTo>
                    <a:pt x="190484" y="2822"/>
                  </a:lnTo>
                  <a:lnTo>
                    <a:pt x="198140" y="8201"/>
                  </a:lnTo>
                  <a:lnTo>
                    <a:pt x="199187" y="11758"/>
                  </a:lnTo>
                  <a:lnTo>
                    <a:pt x="199976" y="23680"/>
                  </a:lnTo>
                  <a:lnTo>
                    <a:pt x="197181" y="29222"/>
                  </a:lnTo>
                  <a:lnTo>
                    <a:pt x="193469" y="35213"/>
                  </a:lnTo>
                  <a:lnTo>
                    <a:pt x="191820" y="41403"/>
                  </a:lnTo>
                  <a:lnTo>
                    <a:pt x="190321" y="43477"/>
                  </a:lnTo>
                  <a:lnTo>
                    <a:pt x="188265" y="44860"/>
                  </a:lnTo>
                  <a:lnTo>
                    <a:pt x="167785" y="54865"/>
                  </a:lnTo>
                  <a:lnTo>
                    <a:pt x="156371" y="62705"/>
                  </a:lnTo>
                  <a:lnTo>
                    <a:pt x="143031" y="68713"/>
                  </a:lnTo>
                  <a:lnTo>
                    <a:pt x="136594" y="72872"/>
                  </a:lnTo>
                  <a:lnTo>
                    <a:pt x="127021" y="76273"/>
                  </a:lnTo>
                  <a:lnTo>
                    <a:pt x="117481" y="82454"/>
                  </a:lnTo>
                  <a:lnTo>
                    <a:pt x="107952" y="84756"/>
                  </a:lnTo>
                  <a:lnTo>
                    <a:pt x="97131" y="85597"/>
                  </a:lnTo>
                  <a:lnTo>
                    <a:pt x="96504" y="86699"/>
                  </a:lnTo>
                  <a:lnTo>
                    <a:pt x="95299" y="94854"/>
                  </a:lnTo>
                  <a:lnTo>
                    <a:pt x="95255" y="87014"/>
                  </a:lnTo>
                  <a:lnTo>
                    <a:pt x="96311" y="86585"/>
                  </a:lnTo>
                  <a:lnTo>
                    <a:pt x="130208" y="84673"/>
                  </a:lnTo>
                  <a:lnTo>
                    <a:pt x="140998" y="77525"/>
                  </a:lnTo>
                  <a:lnTo>
                    <a:pt x="142682" y="78142"/>
                  </a:lnTo>
                  <a:lnTo>
                    <a:pt x="150109" y="83008"/>
                  </a:lnTo>
                  <a:lnTo>
                    <a:pt x="162099" y="85188"/>
                  </a:lnTo>
                  <a:lnTo>
                    <a:pt x="174659" y="85619"/>
                  </a:lnTo>
                  <a:lnTo>
                    <a:pt x="180991" y="88500"/>
                  </a:lnTo>
                  <a:lnTo>
                    <a:pt x="188621" y="93917"/>
                  </a:lnTo>
                  <a:lnTo>
                    <a:pt x="189665" y="97480"/>
                  </a:lnTo>
                  <a:lnTo>
                    <a:pt x="189944" y="99911"/>
                  </a:lnTo>
                  <a:lnTo>
                    <a:pt x="193075" y="105435"/>
                  </a:lnTo>
                  <a:lnTo>
                    <a:pt x="198653" y="112549"/>
                  </a:lnTo>
                  <a:lnTo>
                    <a:pt x="199754" y="121558"/>
                  </a:lnTo>
                  <a:lnTo>
                    <a:pt x="200015" y="137884"/>
                  </a:lnTo>
                  <a:lnTo>
                    <a:pt x="198960" y="139548"/>
                  </a:lnTo>
                  <a:lnTo>
                    <a:pt x="197198" y="140657"/>
                  </a:lnTo>
                  <a:lnTo>
                    <a:pt x="194965" y="141396"/>
                  </a:lnTo>
                  <a:lnTo>
                    <a:pt x="193477" y="142948"/>
                  </a:lnTo>
                  <a:lnTo>
                    <a:pt x="189703" y="152489"/>
                  </a:lnTo>
                  <a:lnTo>
                    <a:pt x="185560" y="157025"/>
                  </a:lnTo>
                  <a:lnTo>
                    <a:pt x="180191" y="159748"/>
                  </a:lnTo>
                  <a:lnTo>
                    <a:pt x="177277" y="160473"/>
                  </a:lnTo>
                  <a:lnTo>
                    <a:pt x="163938" y="168184"/>
                  </a:lnTo>
                  <a:lnTo>
                    <a:pt x="119654" y="177911"/>
                  </a:lnTo>
                  <a:lnTo>
                    <a:pt x="102364" y="181126"/>
                  </a:lnTo>
                  <a:lnTo>
                    <a:pt x="89009" y="187252"/>
                  </a:lnTo>
                  <a:lnTo>
                    <a:pt x="44546" y="190416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" name="SMARTInkShape-Group424"/>
          <p:cNvGrpSpPr/>
          <p:nvPr/>
        </p:nvGrpSpPr>
        <p:grpSpPr>
          <a:xfrm>
            <a:off x="4906744" y="1400210"/>
            <a:ext cx="322482" cy="809590"/>
            <a:chOff x="4906744" y="1400210"/>
            <a:chExt cx="322482" cy="809590"/>
          </a:xfrm>
        </p:grpSpPr>
        <p:sp>
          <p:nvSpPr>
            <p:cNvPr id="17" name="SMARTInkShape-1947"/>
            <p:cNvSpPr/>
            <p:nvPr>
              <p:custDataLst>
                <p:tags r:id="rId116"/>
              </p:custDataLst>
            </p:nvPr>
          </p:nvSpPr>
          <p:spPr>
            <a:xfrm>
              <a:off x="5134106" y="1400210"/>
              <a:ext cx="85202" cy="180379"/>
            </a:xfrm>
            <a:custGeom>
              <a:avLst/>
              <a:gdLst/>
              <a:ahLst/>
              <a:cxnLst/>
              <a:rect l="0" t="0" r="0" b="0"/>
              <a:pathLst>
                <a:path w="85202" h="180379">
                  <a:moveTo>
                    <a:pt x="76069" y="9490"/>
                  </a:moveTo>
                  <a:lnTo>
                    <a:pt x="76069" y="9490"/>
                  </a:lnTo>
                  <a:lnTo>
                    <a:pt x="76069" y="4433"/>
                  </a:lnTo>
                  <a:lnTo>
                    <a:pt x="77127" y="2944"/>
                  </a:lnTo>
                  <a:lnTo>
                    <a:pt x="78891" y="1951"/>
                  </a:lnTo>
                  <a:lnTo>
                    <a:pt x="85201" y="81"/>
                  </a:lnTo>
                  <a:lnTo>
                    <a:pt x="80421" y="0"/>
                  </a:lnTo>
                  <a:lnTo>
                    <a:pt x="78970" y="1046"/>
                  </a:lnTo>
                  <a:lnTo>
                    <a:pt x="75265" y="9668"/>
                  </a:lnTo>
                  <a:lnTo>
                    <a:pt x="69598" y="16833"/>
                  </a:lnTo>
                  <a:lnTo>
                    <a:pt x="66391" y="25659"/>
                  </a:lnTo>
                  <a:lnTo>
                    <a:pt x="60266" y="36036"/>
                  </a:lnTo>
                  <a:lnTo>
                    <a:pt x="52390" y="64034"/>
                  </a:lnTo>
                  <a:lnTo>
                    <a:pt x="25232" y="111497"/>
                  </a:lnTo>
                  <a:lnTo>
                    <a:pt x="12211" y="140071"/>
                  </a:lnTo>
                  <a:lnTo>
                    <a:pt x="9588" y="147959"/>
                  </a:lnTo>
                  <a:lnTo>
                    <a:pt x="2102" y="161647"/>
                  </a:lnTo>
                  <a:lnTo>
                    <a:pt x="0" y="179044"/>
                  </a:lnTo>
                  <a:lnTo>
                    <a:pt x="1015" y="179676"/>
                  </a:lnTo>
                  <a:lnTo>
                    <a:pt x="4964" y="180378"/>
                  </a:lnTo>
                  <a:lnTo>
                    <a:pt x="6441" y="179507"/>
                  </a:lnTo>
                  <a:lnTo>
                    <a:pt x="7426" y="177868"/>
                  </a:lnTo>
                  <a:lnTo>
                    <a:pt x="8082" y="175717"/>
                  </a:lnTo>
                  <a:lnTo>
                    <a:pt x="9578" y="174283"/>
                  </a:lnTo>
                  <a:lnTo>
                    <a:pt x="18919" y="1714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1948"/>
            <p:cNvSpPr/>
            <p:nvPr>
              <p:custDataLst>
                <p:tags r:id="rId117"/>
              </p:custDataLst>
            </p:nvPr>
          </p:nvSpPr>
          <p:spPr>
            <a:xfrm>
              <a:off x="5191125" y="1409700"/>
              <a:ext cx="38101" cy="9526"/>
            </a:xfrm>
            <a:custGeom>
              <a:avLst/>
              <a:gdLst/>
              <a:ahLst/>
              <a:cxnLst/>
              <a:rect l="0" t="0" r="0" b="0"/>
              <a:pathLst>
                <a:path w="38101" h="9526">
                  <a:moveTo>
                    <a:pt x="38100" y="0"/>
                  </a:moveTo>
                  <a:lnTo>
                    <a:pt x="38100" y="0"/>
                  </a:lnTo>
                  <a:lnTo>
                    <a:pt x="0" y="0"/>
                  </a:lnTo>
                  <a:lnTo>
                    <a:pt x="0" y="9133"/>
                  </a:lnTo>
                  <a:lnTo>
                    <a:pt x="9525" y="9525"/>
                  </a:lnTo>
                  <a:lnTo>
                    <a:pt x="116" y="116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SMARTInkShape-1949"/>
            <p:cNvSpPr/>
            <p:nvPr>
              <p:custDataLst>
                <p:tags r:id="rId118"/>
              </p:custDataLst>
            </p:nvPr>
          </p:nvSpPr>
          <p:spPr>
            <a:xfrm>
              <a:off x="4906744" y="1982535"/>
              <a:ext cx="84241" cy="178186"/>
            </a:xfrm>
            <a:custGeom>
              <a:avLst/>
              <a:gdLst/>
              <a:ahLst/>
              <a:cxnLst/>
              <a:rect l="0" t="0" r="0" b="0"/>
              <a:pathLst>
                <a:path w="84241" h="178186">
                  <a:moveTo>
                    <a:pt x="65306" y="46290"/>
                  </a:moveTo>
                  <a:lnTo>
                    <a:pt x="65306" y="46290"/>
                  </a:lnTo>
                  <a:lnTo>
                    <a:pt x="65306" y="32101"/>
                  </a:lnTo>
                  <a:lnTo>
                    <a:pt x="66364" y="30480"/>
                  </a:lnTo>
                  <a:lnTo>
                    <a:pt x="68128" y="29400"/>
                  </a:lnTo>
                  <a:lnTo>
                    <a:pt x="73507" y="27667"/>
                  </a:lnTo>
                  <a:lnTo>
                    <a:pt x="74243" y="24607"/>
                  </a:lnTo>
                  <a:lnTo>
                    <a:pt x="74821" y="9634"/>
                  </a:lnTo>
                  <a:lnTo>
                    <a:pt x="75882" y="9152"/>
                  </a:lnTo>
                  <a:lnTo>
                    <a:pt x="83031" y="8317"/>
                  </a:lnTo>
                  <a:lnTo>
                    <a:pt x="83767" y="5424"/>
                  </a:lnTo>
                  <a:lnTo>
                    <a:pt x="84240" y="0"/>
                  </a:lnTo>
                  <a:lnTo>
                    <a:pt x="76144" y="6983"/>
                  </a:lnTo>
                  <a:lnTo>
                    <a:pt x="74033" y="15556"/>
                  </a:lnTo>
                  <a:lnTo>
                    <a:pt x="68362" y="24366"/>
                  </a:lnTo>
                  <a:lnTo>
                    <a:pt x="65153" y="33679"/>
                  </a:lnTo>
                  <a:lnTo>
                    <a:pt x="50197" y="53706"/>
                  </a:lnTo>
                  <a:lnTo>
                    <a:pt x="44212" y="72881"/>
                  </a:lnTo>
                  <a:lnTo>
                    <a:pt x="31170" y="97025"/>
                  </a:lnTo>
                  <a:lnTo>
                    <a:pt x="19949" y="125577"/>
                  </a:lnTo>
                  <a:lnTo>
                    <a:pt x="12120" y="137398"/>
                  </a:lnTo>
                  <a:lnTo>
                    <a:pt x="9331" y="147603"/>
                  </a:lnTo>
                  <a:lnTo>
                    <a:pt x="8678" y="154112"/>
                  </a:lnTo>
                  <a:lnTo>
                    <a:pt x="7446" y="156272"/>
                  </a:lnTo>
                  <a:lnTo>
                    <a:pt x="5566" y="157711"/>
                  </a:lnTo>
                  <a:lnTo>
                    <a:pt x="3254" y="158671"/>
                  </a:lnTo>
                  <a:lnTo>
                    <a:pt x="1713" y="160369"/>
                  </a:lnTo>
                  <a:lnTo>
                    <a:pt x="0" y="165078"/>
                  </a:lnTo>
                  <a:lnTo>
                    <a:pt x="603" y="166757"/>
                  </a:lnTo>
                  <a:lnTo>
                    <a:pt x="2062" y="167876"/>
                  </a:lnTo>
                  <a:lnTo>
                    <a:pt x="4093" y="168623"/>
                  </a:lnTo>
                  <a:lnTo>
                    <a:pt x="5448" y="170178"/>
                  </a:lnTo>
                  <a:lnTo>
                    <a:pt x="6952" y="174729"/>
                  </a:lnTo>
                  <a:lnTo>
                    <a:pt x="8412" y="176366"/>
                  </a:lnTo>
                  <a:lnTo>
                    <a:pt x="12855" y="178185"/>
                  </a:lnTo>
                  <a:lnTo>
                    <a:pt x="14464" y="177611"/>
                  </a:lnTo>
                  <a:lnTo>
                    <a:pt x="15536" y="176171"/>
                  </a:lnTo>
                  <a:lnTo>
                    <a:pt x="16250" y="174152"/>
                  </a:lnTo>
                  <a:lnTo>
                    <a:pt x="17785" y="172807"/>
                  </a:lnTo>
                  <a:lnTo>
                    <a:pt x="27854" y="167824"/>
                  </a:lnTo>
                  <a:lnTo>
                    <a:pt x="36731" y="1605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SMARTInkShape-1950"/>
            <p:cNvSpPr/>
            <p:nvPr>
              <p:custDataLst>
                <p:tags r:id="rId119"/>
              </p:custDataLst>
            </p:nvPr>
          </p:nvSpPr>
          <p:spPr>
            <a:xfrm>
              <a:off x="4914900" y="1985499"/>
              <a:ext cx="142745" cy="224301"/>
            </a:xfrm>
            <a:custGeom>
              <a:avLst/>
              <a:gdLst/>
              <a:ahLst/>
              <a:cxnLst/>
              <a:rect l="0" t="0" r="0" b="0"/>
              <a:pathLst>
                <a:path w="142745" h="224301">
                  <a:moveTo>
                    <a:pt x="85725" y="14751"/>
                  </a:moveTo>
                  <a:lnTo>
                    <a:pt x="85725" y="14751"/>
                  </a:lnTo>
                  <a:lnTo>
                    <a:pt x="77524" y="6550"/>
                  </a:lnTo>
                  <a:lnTo>
                    <a:pt x="76462" y="0"/>
                  </a:lnTo>
                  <a:lnTo>
                    <a:pt x="76234" y="4329"/>
                  </a:lnTo>
                  <a:lnTo>
                    <a:pt x="66691" y="5225"/>
                  </a:lnTo>
                  <a:lnTo>
                    <a:pt x="66675" y="5226"/>
                  </a:lnTo>
                  <a:lnTo>
                    <a:pt x="71731" y="5226"/>
                  </a:lnTo>
                  <a:lnTo>
                    <a:pt x="73220" y="6284"/>
                  </a:lnTo>
                  <a:lnTo>
                    <a:pt x="74214" y="8048"/>
                  </a:lnTo>
                  <a:lnTo>
                    <a:pt x="74876" y="10282"/>
                  </a:lnTo>
                  <a:lnTo>
                    <a:pt x="76376" y="11772"/>
                  </a:lnTo>
                  <a:lnTo>
                    <a:pt x="80864" y="13427"/>
                  </a:lnTo>
                  <a:lnTo>
                    <a:pt x="93499" y="14635"/>
                  </a:lnTo>
                  <a:lnTo>
                    <a:pt x="102509" y="21274"/>
                  </a:lnTo>
                  <a:lnTo>
                    <a:pt x="112538" y="23881"/>
                  </a:lnTo>
                  <a:lnTo>
                    <a:pt x="123387" y="33399"/>
                  </a:lnTo>
                  <a:lnTo>
                    <a:pt x="123814" y="47980"/>
                  </a:lnTo>
                  <a:lnTo>
                    <a:pt x="122760" y="49603"/>
                  </a:lnTo>
                  <a:lnTo>
                    <a:pt x="120998" y="50686"/>
                  </a:lnTo>
                  <a:lnTo>
                    <a:pt x="118765" y="51407"/>
                  </a:lnTo>
                  <a:lnTo>
                    <a:pt x="117277" y="52947"/>
                  </a:lnTo>
                  <a:lnTo>
                    <a:pt x="112066" y="63022"/>
                  </a:lnTo>
                  <a:lnTo>
                    <a:pt x="82146" y="94522"/>
                  </a:lnTo>
                  <a:lnTo>
                    <a:pt x="76021" y="97829"/>
                  </a:lnTo>
                  <a:lnTo>
                    <a:pt x="69771" y="100358"/>
                  </a:lnTo>
                  <a:lnTo>
                    <a:pt x="60301" y="106673"/>
                  </a:lnTo>
                  <a:lnTo>
                    <a:pt x="53964" y="108522"/>
                  </a:lnTo>
                  <a:lnTo>
                    <a:pt x="51851" y="110073"/>
                  </a:lnTo>
                  <a:lnTo>
                    <a:pt x="50442" y="112166"/>
                  </a:lnTo>
                  <a:lnTo>
                    <a:pt x="49504" y="114619"/>
                  </a:lnTo>
                  <a:lnTo>
                    <a:pt x="47819" y="116255"/>
                  </a:lnTo>
                  <a:lnTo>
                    <a:pt x="38111" y="119523"/>
                  </a:lnTo>
                  <a:lnTo>
                    <a:pt x="60490" y="119526"/>
                  </a:lnTo>
                  <a:lnTo>
                    <a:pt x="66748" y="116704"/>
                  </a:lnTo>
                  <a:lnTo>
                    <a:pt x="69898" y="114470"/>
                  </a:lnTo>
                  <a:lnTo>
                    <a:pt x="73058" y="114038"/>
                  </a:lnTo>
                  <a:lnTo>
                    <a:pt x="104775" y="119403"/>
                  </a:lnTo>
                  <a:lnTo>
                    <a:pt x="107950" y="119444"/>
                  </a:lnTo>
                  <a:lnTo>
                    <a:pt x="114300" y="122312"/>
                  </a:lnTo>
                  <a:lnTo>
                    <a:pt x="120650" y="126056"/>
                  </a:lnTo>
                  <a:lnTo>
                    <a:pt x="127000" y="127720"/>
                  </a:lnTo>
                  <a:lnTo>
                    <a:pt x="129117" y="129222"/>
                  </a:lnTo>
                  <a:lnTo>
                    <a:pt x="130528" y="131282"/>
                  </a:lnTo>
                  <a:lnTo>
                    <a:pt x="131469" y="133713"/>
                  </a:lnTo>
                  <a:lnTo>
                    <a:pt x="133154" y="135334"/>
                  </a:lnTo>
                  <a:lnTo>
                    <a:pt x="137849" y="137135"/>
                  </a:lnTo>
                  <a:lnTo>
                    <a:pt x="139525" y="138674"/>
                  </a:lnTo>
                  <a:lnTo>
                    <a:pt x="141386" y="143206"/>
                  </a:lnTo>
                  <a:lnTo>
                    <a:pt x="142744" y="160929"/>
                  </a:lnTo>
                  <a:lnTo>
                    <a:pt x="139995" y="167208"/>
                  </a:lnTo>
                  <a:lnTo>
                    <a:pt x="136303" y="173526"/>
                  </a:lnTo>
                  <a:lnTo>
                    <a:pt x="133166" y="183033"/>
                  </a:lnTo>
                  <a:lnTo>
                    <a:pt x="125265" y="193845"/>
                  </a:lnTo>
                  <a:lnTo>
                    <a:pt x="95647" y="212128"/>
                  </a:lnTo>
                  <a:lnTo>
                    <a:pt x="89077" y="214658"/>
                  </a:lnTo>
                  <a:lnTo>
                    <a:pt x="79427" y="220973"/>
                  </a:lnTo>
                  <a:lnTo>
                    <a:pt x="68807" y="223315"/>
                  </a:lnTo>
                  <a:lnTo>
                    <a:pt x="22303" y="224293"/>
                  </a:lnTo>
                  <a:lnTo>
                    <a:pt x="11418" y="224300"/>
                  </a:lnTo>
                  <a:lnTo>
                    <a:pt x="1490" y="216100"/>
                  </a:lnTo>
                  <a:lnTo>
                    <a:pt x="662" y="212542"/>
                  </a:lnTo>
                  <a:lnTo>
                    <a:pt x="0" y="20525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2" name="SMARTInkShape-1951"/>
          <p:cNvSpPr/>
          <p:nvPr>
            <p:custDataLst>
              <p:tags r:id="rId1"/>
            </p:custDataLst>
          </p:nvPr>
        </p:nvSpPr>
        <p:spPr>
          <a:xfrm>
            <a:off x="5162565" y="1428750"/>
            <a:ext cx="157500" cy="161533"/>
          </a:xfrm>
          <a:custGeom>
            <a:avLst/>
            <a:gdLst/>
            <a:ahLst/>
            <a:cxnLst/>
            <a:rect l="0" t="0" r="0" b="0"/>
            <a:pathLst>
              <a:path w="157500" h="161533">
                <a:moveTo>
                  <a:pt x="38085" y="19050"/>
                </a:moveTo>
                <a:lnTo>
                  <a:pt x="38085" y="19050"/>
                </a:lnTo>
                <a:lnTo>
                  <a:pt x="38085" y="4299"/>
                </a:lnTo>
                <a:lnTo>
                  <a:pt x="38085" y="9518"/>
                </a:lnTo>
                <a:lnTo>
                  <a:pt x="28570" y="9525"/>
                </a:lnTo>
                <a:lnTo>
                  <a:pt x="36762" y="1324"/>
                </a:lnTo>
                <a:lnTo>
                  <a:pt x="42750" y="392"/>
                </a:lnTo>
                <a:lnTo>
                  <a:pt x="88888" y="1"/>
                </a:lnTo>
                <a:lnTo>
                  <a:pt x="98411" y="0"/>
                </a:lnTo>
                <a:lnTo>
                  <a:pt x="104760" y="2823"/>
                </a:lnTo>
                <a:lnTo>
                  <a:pt x="111110" y="6546"/>
                </a:lnTo>
                <a:lnTo>
                  <a:pt x="117460" y="8201"/>
                </a:lnTo>
                <a:lnTo>
                  <a:pt x="119577" y="9701"/>
                </a:lnTo>
                <a:lnTo>
                  <a:pt x="120988" y="11759"/>
                </a:lnTo>
                <a:lnTo>
                  <a:pt x="123645" y="18623"/>
                </a:lnTo>
                <a:lnTo>
                  <a:pt x="123795" y="27213"/>
                </a:lnTo>
                <a:lnTo>
                  <a:pt x="122741" y="27667"/>
                </a:lnTo>
                <a:lnTo>
                  <a:pt x="118749" y="28172"/>
                </a:lnTo>
                <a:lnTo>
                  <a:pt x="117261" y="29364"/>
                </a:lnTo>
                <a:lnTo>
                  <a:pt x="115608" y="33512"/>
                </a:lnTo>
                <a:lnTo>
                  <a:pt x="114109" y="35041"/>
                </a:lnTo>
                <a:lnTo>
                  <a:pt x="87499" y="45460"/>
                </a:lnTo>
                <a:lnTo>
                  <a:pt x="49642" y="50391"/>
                </a:lnTo>
                <a:lnTo>
                  <a:pt x="42163" y="54146"/>
                </a:lnTo>
                <a:lnTo>
                  <a:pt x="25504" y="56754"/>
                </a:lnTo>
                <a:lnTo>
                  <a:pt x="427" y="57149"/>
                </a:lnTo>
                <a:lnTo>
                  <a:pt x="32143" y="57150"/>
                </a:lnTo>
                <a:lnTo>
                  <a:pt x="74510" y="66282"/>
                </a:lnTo>
                <a:lnTo>
                  <a:pt x="107847" y="67710"/>
                </a:lnTo>
                <a:lnTo>
                  <a:pt x="126555" y="74873"/>
                </a:lnTo>
                <a:lnTo>
                  <a:pt x="139600" y="76996"/>
                </a:lnTo>
                <a:lnTo>
                  <a:pt x="152182" y="85878"/>
                </a:lnTo>
                <a:lnTo>
                  <a:pt x="156881" y="90379"/>
                </a:lnTo>
                <a:lnTo>
                  <a:pt x="157499" y="93061"/>
                </a:lnTo>
                <a:lnTo>
                  <a:pt x="156852" y="95907"/>
                </a:lnTo>
                <a:lnTo>
                  <a:pt x="153267" y="103023"/>
                </a:lnTo>
                <a:lnTo>
                  <a:pt x="152647" y="109312"/>
                </a:lnTo>
                <a:lnTo>
                  <a:pt x="151501" y="110975"/>
                </a:lnTo>
                <a:lnTo>
                  <a:pt x="149679" y="112083"/>
                </a:lnTo>
                <a:lnTo>
                  <a:pt x="147407" y="112822"/>
                </a:lnTo>
                <a:lnTo>
                  <a:pt x="123740" y="130718"/>
                </a:lnTo>
                <a:lnTo>
                  <a:pt x="89765" y="142948"/>
                </a:lnTo>
                <a:lnTo>
                  <a:pt x="78563" y="149129"/>
                </a:lnTo>
                <a:lnTo>
                  <a:pt x="31814" y="152375"/>
                </a:lnTo>
                <a:lnTo>
                  <a:pt x="6338" y="152399"/>
                </a:lnTo>
                <a:lnTo>
                  <a:pt x="4220" y="153458"/>
                </a:lnTo>
                <a:lnTo>
                  <a:pt x="2808" y="155222"/>
                </a:lnTo>
                <a:lnTo>
                  <a:pt x="150" y="161532"/>
                </a:lnTo>
                <a:lnTo>
                  <a:pt x="0" y="153689"/>
                </a:lnTo>
                <a:lnTo>
                  <a:pt x="1054" y="153260"/>
                </a:lnTo>
                <a:lnTo>
                  <a:pt x="9510" y="1524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" name="SMARTInkShape-Group426"/>
          <p:cNvGrpSpPr/>
          <p:nvPr/>
        </p:nvGrpSpPr>
        <p:grpSpPr>
          <a:xfrm>
            <a:off x="5048250" y="2809876"/>
            <a:ext cx="209513" cy="209550"/>
            <a:chOff x="5048250" y="2809876"/>
            <a:chExt cx="209513" cy="209550"/>
          </a:xfrm>
        </p:grpSpPr>
        <p:sp>
          <p:nvSpPr>
            <p:cNvPr id="23" name="SMARTInkShape-1952"/>
            <p:cNvSpPr/>
            <p:nvPr>
              <p:custDataLst>
                <p:tags r:id="rId114"/>
              </p:custDataLst>
            </p:nvPr>
          </p:nvSpPr>
          <p:spPr>
            <a:xfrm>
              <a:off x="5048289" y="2809876"/>
              <a:ext cx="123787" cy="209384"/>
            </a:xfrm>
            <a:custGeom>
              <a:avLst/>
              <a:gdLst/>
              <a:ahLst/>
              <a:cxnLst/>
              <a:rect l="0" t="0" r="0" b="0"/>
              <a:pathLst>
                <a:path w="123787" h="209384">
                  <a:moveTo>
                    <a:pt x="123786" y="9524"/>
                  </a:moveTo>
                  <a:lnTo>
                    <a:pt x="123786" y="9524"/>
                  </a:lnTo>
                  <a:lnTo>
                    <a:pt x="118730" y="9524"/>
                  </a:lnTo>
                  <a:lnTo>
                    <a:pt x="117241" y="8466"/>
                  </a:lnTo>
                  <a:lnTo>
                    <a:pt x="116247" y="6702"/>
                  </a:lnTo>
                  <a:lnTo>
                    <a:pt x="114377" y="391"/>
                  </a:lnTo>
                  <a:lnTo>
                    <a:pt x="104770" y="0"/>
                  </a:lnTo>
                  <a:lnTo>
                    <a:pt x="99690" y="5055"/>
                  </a:lnTo>
                  <a:lnTo>
                    <a:pt x="97202" y="10360"/>
                  </a:lnTo>
                  <a:lnTo>
                    <a:pt x="96538" y="13257"/>
                  </a:lnTo>
                  <a:lnTo>
                    <a:pt x="90548" y="22389"/>
                  </a:lnTo>
                  <a:lnTo>
                    <a:pt x="57094" y="68910"/>
                  </a:lnTo>
                  <a:lnTo>
                    <a:pt x="51812" y="80368"/>
                  </a:lnTo>
                  <a:lnTo>
                    <a:pt x="46721" y="98719"/>
                  </a:lnTo>
                  <a:lnTo>
                    <a:pt x="16112" y="144179"/>
                  </a:lnTo>
                  <a:lnTo>
                    <a:pt x="12430" y="154390"/>
                  </a:lnTo>
                  <a:lnTo>
                    <a:pt x="9737" y="164926"/>
                  </a:lnTo>
                  <a:lnTo>
                    <a:pt x="2205" y="180313"/>
                  </a:lnTo>
                  <a:lnTo>
                    <a:pt x="0" y="207656"/>
                  </a:lnTo>
                  <a:lnTo>
                    <a:pt x="1045" y="208287"/>
                  </a:lnTo>
                  <a:lnTo>
                    <a:pt x="8166" y="209383"/>
                  </a:lnTo>
                  <a:lnTo>
                    <a:pt x="19011" y="2000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SMARTInkShape-1953"/>
            <p:cNvSpPr/>
            <p:nvPr>
              <p:custDataLst>
                <p:tags r:id="rId115"/>
              </p:custDataLst>
            </p:nvPr>
          </p:nvSpPr>
          <p:spPr>
            <a:xfrm>
              <a:off x="5048250" y="2813912"/>
              <a:ext cx="209513" cy="205514"/>
            </a:xfrm>
            <a:custGeom>
              <a:avLst/>
              <a:gdLst/>
              <a:ahLst/>
              <a:cxnLst/>
              <a:rect l="0" t="0" r="0" b="0"/>
              <a:pathLst>
                <a:path w="209513" h="205514">
                  <a:moveTo>
                    <a:pt x="114300" y="34063"/>
                  </a:moveTo>
                  <a:lnTo>
                    <a:pt x="114300" y="34063"/>
                  </a:lnTo>
                  <a:lnTo>
                    <a:pt x="114300" y="19874"/>
                  </a:lnTo>
                  <a:lnTo>
                    <a:pt x="113242" y="18254"/>
                  </a:lnTo>
                  <a:lnTo>
                    <a:pt x="111478" y="17173"/>
                  </a:lnTo>
                  <a:lnTo>
                    <a:pt x="106099" y="15440"/>
                  </a:lnTo>
                  <a:lnTo>
                    <a:pt x="95250" y="5488"/>
                  </a:lnTo>
                  <a:lnTo>
                    <a:pt x="100306" y="5488"/>
                  </a:lnTo>
                  <a:lnTo>
                    <a:pt x="105611" y="2666"/>
                  </a:lnTo>
                  <a:lnTo>
                    <a:pt x="108507" y="432"/>
                  </a:lnTo>
                  <a:lnTo>
                    <a:pt x="112555" y="0"/>
                  </a:lnTo>
                  <a:lnTo>
                    <a:pt x="155054" y="5366"/>
                  </a:lnTo>
                  <a:lnTo>
                    <a:pt x="183747" y="5481"/>
                  </a:lnTo>
                  <a:lnTo>
                    <a:pt x="185998" y="6542"/>
                  </a:lnTo>
                  <a:lnTo>
                    <a:pt x="187499" y="8307"/>
                  </a:lnTo>
                  <a:lnTo>
                    <a:pt x="188499" y="10543"/>
                  </a:lnTo>
                  <a:lnTo>
                    <a:pt x="190224" y="12033"/>
                  </a:lnTo>
                  <a:lnTo>
                    <a:pt x="194964" y="13688"/>
                  </a:lnTo>
                  <a:lnTo>
                    <a:pt x="196650" y="15189"/>
                  </a:lnTo>
                  <a:lnTo>
                    <a:pt x="198526" y="19677"/>
                  </a:lnTo>
                  <a:lnTo>
                    <a:pt x="197967" y="21297"/>
                  </a:lnTo>
                  <a:lnTo>
                    <a:pt x="196536" y="22378"/>
                  </a:lnTo>
                  <a:lnTo>
                    <a:pt x="194523" y="23098"/>
                  </a:lnTo>
                  <a:lnTo>
                    <a:pt x="193182" y="24636"/>
                  </a:lnTo>
                  <a:lnTo>
                    <a:pt x="188208" y="34710"/>
                  </a:lnTo>
                  <a:lnTo>
                    <a:pt x="185797" y="37669"/>
                  </a:lnTo>
                  <a:lnTo>
                    <a:pt x="180296" y="40957"/>
                  </a:lnTo>
                  <a:lnTo>
                    <a:pt x="174323" y="43477"/>
                  </a:lnTo>
                  <a:lnTo>
                    <a:pt x="137400" y="68010"/>
                  </a:lnTo>
                  <a:lnTo>
                    <a:pt x="95854" y="83850"/>
                  </a:lnTo>
                  <a:lnTo>
                    <a:pt x="89168" y="87941"/>
                  </a:lnTo>
                  <a:lnTo>
                    <a:pt x="76253" y="90567"/>
                  </a:lnTo>
                  <a:lnTo>
                    <a:pt x="66841" y="91202"/>
                  </a:lnTo>
                  <a:lnTo>
                    <a:pt x="71781" y="91209"/>
                  </a:lnTo>
                  <a:lnTo>
                    <a:pt x="77058" y="88389"/>
                  </a:lnTo>
                  <a:lnTo>
                    <a:pt x="82931" y="84666"/>
                  </a:lnTo>
                  <a:lnTo>
                    <a:pt x="95326" y="82276"/>
                  </a:lnTo>
                  <a:lnTo>
                    <a:pt x="112193" y="80707"/>
                  </a:lnTo>
                  <a:lnTo>
                    <a:pt x="135202" y="73497"/>
                  </a:lnTo>
                  <a:lnTo>
                    <a:pt x="163660" y="72280"/>
                  </a:lnTo>
                  <a:lnTo>
                    <a:pt x="170810" y="75037"/>
                  </a:lnTo>
                  <a:lnTo>
                    <a:pt x="177515" y="78732"/>
                  </a:lnTo>
                  <a:lnTo>
                    <a:pt x="190444" y="81104"/>
                  </a:lnTo>
                  <a:lnTo>
                    <a:pt x="193638" y="81299"/>
                  </a:lnTo>
                  <a:lnTo>
                    <a:pt x="195767" y="82487"/>
                  </a:lnTo>
                  <a:lnTo>
                    <a:pt x="197186" y="84337"/>
                  </a:lnTo>
                  <a:lnTo>
                    <a:pt x="199822" y="89215"/>
                  </a:lnTo>
                  <a:lnTo>
                    <a:pt x="208060" y="99012"/>
                  </a:lnTo>
                  <a:lnTo>
                    <a:pt x="209108" y="105283"/>
                  </a:lnTo>
                  <a:lnTo>
                    <a:pt x="209512" y="123083"/>
                  </a:lnTo>
                  <a:lnTo>
                    <a:pt x="206711" y="129366"/>
                  </a:lnTo>
                  <a:lnTo>
                    <a:pt x="193740" y="146073"/>
                  </a:lnTo>
                  <a:lnTo>
                    <a:pt x="191940" y="151931"/>
                  </a:lnTo>
                  <a:lnTo>
                    <a:pt x="185496" y="158063"/>
                  </a:lnTo>
                  <a:lnTo>
                    <a:pt x="162322" y="174131"/>
                  </a:lnTo>
                  <a:lnTo>
                    <a:pt x="155752" y="176749"/>
                  </a:lnTo>
                  <a:lnTo>
                    <a:pt x="129994" y="192017"/>
                  </a:lnTo>
                  <a:lnTo>
                    <a:pt x="88803" y="204527"/>
                  </a:lnTo>
                  <a:lnTo>
                    <a:pt x="44540" y="205487"/>
                  </a:lnTo>
                  <a:lnTo>
                    <a:pt x="0" y="20551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" name="SMARTInkShape-1954"/>
          <p:cNvSpPr/>
          <p:nvPr>
            <p:custDataLst>
              <p:tags r:id="rId2"/>
            </p:custDataLst>
          </p:nvPr>
        </p:nvSpPr>
        <p:spPr>
          <a:xfrm>
            <a:off x="6149027" y="1866903"/>
            <a:ext cx="289874" cy="152242"/>
          </a:xfrm>
          <a:custGeom>
            <a:avLst/>
            <a:gdLst/>
            <a:ahLst/>
            <a:cxnLst/>
            <a:rect l="0" t="0" r="0" b="0"/>
            <a:pathLst>
              <a:path w="289874" h="152242">
                <a:moveTo>
                  <a:pt x="185098" y="9522"/>
                </a:moveTo>
                <a:lnTo>
                  <a:pt x="185098" y="9522"/>
                </a:lnTo>
                <a:lnTo>
                  <a:pt x="166048" y="9522"/>
                </a:lnTo>
                <a:lnTo>
                  <a:pt x="202814" y="9522"/>
                </a:lnTo>
                <a:lnTo>
                  <a:pt x="203259" y="8464"/>
                </a:lnTo>
                <a:lnTo>
                  <a:pt x="204114" y="389"/>
                </a:lnTo>
                <a:lnTo>
                  <a:pt x="181481" y="0"/>
                </a:lnTo>
                <a:lnTo>
                  <a:pt x="175377" y="2821"/>
                </a:lnTo>
                <a:lnTo>
                  <a:pt x="169136" y="6543"/>
                </a:lnTo>
                <a:lnTo>
                  <a:pt x="124399" y="25691"/>
                </a:lnTo>
                <a:lnTo>
                  <a:pt x="99300" y="40977"/>
                </a:lnTo>
                <a:lnTo>
                  <a:pt x="54919" y="69458"/>
                </a:lnTo>
                <a:lnTo>
                  <a:pt x="21879" y="97064"/>
                </a:lnTo>
                <a:lnTo>
                  <a:pt x="1113" y="125554"/>
                </a:lnTo>
                <a:lnTo>
                  <a:pt x="0" y="128152"/>
                </a:lnTo>
                <a:lnTo>
                  <a:pt x="317" y="129883"/>
                </a:lnTo>
                <a:lnTo>
                  <a:pt x="1585" y="131038"/>
                </a:lnTo>
                <a:lnTo>
                  <a:pt x="2996" y="135143"/>
                </a:lnTo>
                <a:lnTo>
                  <a:pt x="3371" y="137719"/>
                </a:lnTo>
                <a:lnTo>
                  <a:pt x="8956" y="146402"/>
                </a:lnTo>
                <a:lnTo>
                  <a:pt x="17207" y="149732"/>
                </a:lnTo>
                <a:lnTo>
                  <a:pt x="58306" y="152241"/>
                </a:lnTo>
                <a:lnTo>
                  <a:pt x="100237" y="149554"/>
                </a:lnTo>
                <a:lnTo>
                  <a:pt x="140565" y="142694"/>
                </a:lnTo>
                <a:lnTo>
                  <a:pt x="185505" y="129730"/>
                </a:lnTo>
                <a:lnTo>
                  <a:pt x="229955" y="121778"/>
                </a:lnTo>
                <a:lnTo>
                  <a:pt x="277010" y="101477"/>
                </a:lnTo>
                <a:lnTo>
                  <a:pt x="289873" y="95247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SMARTInkShape-1955"/>
          <p:cNvSpPr/>
          <p:nvPr>
            <p:custDataLst>
              <p:tags r:id="rId3"/>
            </p:custDataLst>
          </p:nvPr>
        </p:nvSpPr>
        <p:spPr>
          <a:xfrm>
            <a:off x="3553256" y="1609725"/>
            <a:ext cx="75770" cy="152401"/>
          </a:xfrm>
          <a:custGeom>
            <a:avLst/>
            <a:gdLst/>
            <a:ahLst/>
            <a:cxnLst/>
            <a:rect l="0" t="0" r="0" b="0"/>
            <a:pathLst>
              <a:path w="75770" h="152401">
                <a:moveTo>
                  <a:pt x="75769" y="0"/>
                </a:moveTo>
                <a:lnTo>
                  <a:pt x="75769" y="0"/>
                </a:lnTo>
                <a:lnTo>
                  <a:pt x="66360" y="9409"/>
                </a:lnTo>
                <a:lnTo>
                  <a:pt x="66244" y="19015"/>
                </a:lnTo>
                <a:lnTo>
                  <a:pt x="58043" y="27248"/>
                </a:lnTo>
                <a:lnTo>
                  <a:pt x="55923" y="35917"/>
                </a:lnTo>
                <a:lnTo>
                  <a:pt x="50250" y="44744"/>
                </a:lnTo>
                <a:lnTo>
                  <a:pt x="47042" y="54062"/>
                </a:lnTo>
                <a:lnTo>
                  <a:pt x="22766" y="83611"/>
                </a:lnTo>
                <a:lnTo>
                  <a:pt x="16616" y="102789"/>
                </a:lnTo>
                <a:lnTo>
                  <a:pt x="12438" y="110242"/>
                </a:lnTo>
                <a:lnTo>
                  <a:pt x="9026" y="120389"/>
                </a:lnTo>
                <a:lnTo>
                  <a:pt x="2841" y="130098"/>
                </a:lnTo>
                <a:lnTo>
                  <a:pt x="0" y="140983"/>
                </a:lnTo>
                <a:lnTo>
                  <a:pt x="9094" y="15240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SMARTInkShape-1956"/>
          <p:cNvSpPr/>
          <p:nvPr>
            <p:custDataLst>
              <p:tags r:id="rId4"/>
            </p:custDataLst>
          </p:nvPr>
        </p:nvSpPr>
        <p:spPr>
          <a:xfrm>
            <a:off x="4457859" y="1619253"/>
            <a:ext cx="180817" cy="133348"/>
          </a:xfrm>
          <a:custGeom>
            <a:avLst/>
            <a:gdLst/>
            <a:ahLst/>
            <a:cxnLst/>
            <a:rect l="0" t="0" r="0" b="0"/>
            <a:pathLst>
              <a:path w="180817" h="133348">
                <a:moveTo>
                  <a:pt x="47466" y="38097"/>
                </a:moveTo>
                <a:lnTo>
                  <a:pt x="47466" y="38097"/>
                </a:lnTo>
                <a:lnTo>
                  <a:pt x="39265" y="38097"/>
                </a:lnTo>
                <a:lnTo>
                  <a:pt x="38824" y="37039"/>
                </a:lnTo>
                <a:lnTo>
                  <a:pt x="37941" y="14110"/>
                </a:lnTo>
                <a:lnTo>
                  <a:pt x="38999" y="12581"/>
                </a:lnTo>
                <a:lnTo>
                  <a:pt x="40763" y="11561"/>
                </a:lnTo>
                <a:lnTo>
                  <a:pt x="46142" y="9925"/>
                </a:lnTo>
                <a:lnTo>
                  <a:pt x="55551" y="1356"/>
                </a:lnTo>
                <a:lnTo>
                  <a:pt x="65065" y="116"/>
                </a:lnTo>
                <a:lnTo>
                  <a:pt x="80667" y="0"/>
                </a:lnTo>
                <a:lnTo>
                  <a:pt x="82300" y="1057"/>
                </a:lnTo>
                <a:lnTo>
                  <a:pt x="83389" y="2821"/>
                </a:lnTo>
                <a:lnTo>
                  <a:pt x="84115" y="5054"/>
                </a:lnTo>
                <a:lnTo>
                  <a:pt x="85657" y="6543"/>
                </a:lnTo>
                <a:lnTo>
                  <a:pt x="94661" y="9406"/>
                </a:lnTo>
                <a:lnTo>
                  <a:pt x="104496" y="18930"/>
                </a:lnTo>
                <a:lnTo>
                  <a:pt x="104580" y="24069"/>
                </a:lnTo>
                <a:lnTo>
                  <a:pt x="103534" y="25570"/>
                </a:lnTo>
                <a:lnTo>
                  <a:pt x="101778" y="26570"/>
                </a:lnTo>
                <a:lnTo>
                  <a:pt x="99548" y="27238"/>
                </a:lnTo>
                <a:lnTo>
                  <a:pt x="98063" y="28741"/>
                </a:lnTo>
                <a:lnTo>
                  <a:pt x="92855" y="38758"/>
                </a:lnTo>
                <a:lnTo>
                  <a:pt x="90426" y="41712"/>
                </a:lnTo>
                <a:lnTo>
                  <a:pt x="84904" y="44995"/>
                </a:lnTo>
                <a:lnTo>
                  <a:pt x="81949" y="45871"/>
                </a:lnTo>
                <a:lnTo>
                  <a:pt x="75845" y="52488"/>
                </a:lnTo>
                <a:lnTo>
                  <a:pt x="72735" y="57216"/>
                </a:lnTo>
                <a:lnTo>
                  <a:pt x="68545" y="60368"/>
                </a:lnTo>
                <a:lnTo>
                  <a:pt x="30098" y="79683"/>
                </a:lnTo>
                <a:lnTo>
                  <a:pt x="23872" y="85860"/>
                </a:lnTo>
                <a:lnTo>
                  <a:pt x="22212" y="88989"/>
                </a:lnTo>
                <a:lnTo>
                  <a:pt x="20046" y="91075"/>
                </a:lnTo>
                <a:lnTo>
                  <a:pt x="1644" y="103285"/>
                </a:lnTo>
                <a:lnTo>
                  <a:pt x="642" y="106933"/>
                </a:lnTo>
                <a:lnTo>
                  <a:pt x="0" y="112842"/>
                </a:lnTo>
                <a:lnTo>
                  <a:pt x="1005" y="113327"/>
                </a:lnTo>
                <a:lnTo>
                  <a:pt x="44899" y="122487"/>
                </a:lnTo>
                <a:lnTo>
                  <a:pt x="69811" y="129046"/>
                </a:lnTo>
                <a:lnTo>
                  <a:pt x="115406" y="125478"/>
                </a:lnTo>
                <a:lnTo>
                  <a:pt x="161933" y="132102"/>
                </a:lnTo>
                <a:lnTo>
                  <a:pt x="180816" y="133347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SMARTInkShape-1957"/>
          <p:cNvSpPr/>
          <p:nvPr>
            <p:custDataLst>
              <p:tags r:id="rId5"/>
            </p:custDataLst>
          </p:nvPr>
        </p:nvSpPr>
        <p:spPr>
          <a:xfrm>
            <a:off x="5534025" y="1638300"/>
            <a:ext cx="133340" cy="180976"/>
          </a:xfrm>
          <a:custGeom>
            <a:avLst/>
            <a:gdLst/>
            <a:ahLst/>
            <a:cxnLst/>
            <a:rect l="0" t="0" r="0" b="0"/>
            <a:pathLst>
              <a:path w="133340" h="180976">
                <a:moveTo>
                  <a:pt x="76200" y="28575"/>
                </a:moveTo>
                <a:lnTo>
                  <a:pt x="76200" y="28575"/>
                </a:lnTo>
                <a:lnTo>
                  <a:pt x="58867" y="28575"/>
                </a:lnTo>
                <a:lnTo>
                  <a:pt x="49099" y="20374"/>
                </a:lnTo>
                <a:lnTo>
                  <a:pt x="48280" y="16816"/>
                </a:lnTo>
                <a:lnTo>
                  <a:pt x="47663" y="9952"/>
                </a:lnTo>
                <a:lnTo>
                  <a:pt x="38103" y="3"/>
                </a:lnTo>
                <a:lnTo>
                  <a:pt x="52290" y="0"/>
                </a:lnTo>
                <a:lnTo>
                  <a:pt x="53910" y="1058"/>
                </a:lnTo>
                <a:lnTo>
                  <a:pt x="54990" y="2822"/>
                </a:lnTo>
                <a:lnTo>
                  <a:pt x="55710" y="5056"/>
                </a:lnTo>
                <a:lnTo>
                  <a:pt x="57248" y="6546"/>
                </a:lnTo>
                <a:lnTo>
                  <a:pt x="61780" y="8201"/>
                </a:lnTo>
                <a:lnTo>
                  <a:pt x="82636" y="10506"/>
                </a:lnTo>
                <a:lnTo>
                  <a:pt x="95267" y="17049"/>
                </a:lnTo>
                <a:lnTo>
                  <a:pt x="111127" y="19845"/>
                </a:lnTo>
                <a:lnTo>
                  <a:pt x="123629" y="28728"/>
                </a:lnTo>
                <a:lnTo>
                  <a:pt x="131861" y="36657"/>
                </a:lnTo>
                <a:lnTo>
                  <a:pt x="131299" y="38196"/>
                </a:lnTo>
                <a:lnTo>
                  <a:pt x="119122" y="52252"/>
                </a:lnTo>
                <a:lnTo>
                  <a:pt x="113621" y="54973"/>
                </a:lnTo>
                <a:lnTo>
                  <a:pt x="98336" y="57922"/>
                </a:lnTo>
                <a:lnTo>
                  <a:pt x="85708" y="64632"/>
                </a:lnTo>
                <a:lnTo>
                  <a:pt x="82539" y="65313"/>
                </a:lnTo>
                <a:lnTo>
                  <a:pt x="63499" y="74756"/>
                </a:lnTo>
                <a:lnTo>
                  <a:pt x="47640" y="76199"/>
                </a:lnTo>
                <a:lnTo>
                  <a:pt x="52686" y="81256"/>
                </a:lnTo>
                <a:lnTo>
                  <a:pt x="57988" y="83739"/>
                </a:lnTo>
                <a:lnTo>
                  <a:pt x="73940" y="86706"/>
                </a:lnTo>
                <a:lnTo>
                  <a:pt x="82821" y="92248"/>
                </a:lnTo>
                <a:lnTo>
                  <a:pt x="95304" y="94657"/>
                </a:lnTo>
                <a:lnTo>
                  <a:pt x="107961" y="95133"/>
                </a:lnTo>
                <a:lnTo>
                  <a:pt x="114305" y="98020"/>
                </a:lnTo>
                <a:lnTo>
                  <a:pt x="132909" y="113873"/>
                </a:lnTo>
                <a:lnTo>
                  <a:pt x="133339" y="123422"/>
                </a:lnTo>
                <a:lnTo>
                  <a:pt x="128290" y="128762"/>
                </a:lnTo>
                <a:lnTo>
                  <a:pt x="122987" y="131311"/>
                </a:lnTo>
                <a:lnTo>
                  <a:pt x="120092" y="131991"/>
                </a:lnTo>
                <a:lnTo>
                  <a:pt x="104702" y="140710"/>
                </a:lnTo>
                <a:lnTo>
                  <a:pt x="75357" y="153046"/>
                </a:lnTo>
                <a:lnTo>
                  <a:pt x="59722" y="159294"/>
                </a:lnTo>
                <a:lnTo>
                  <a:pt x="39901" y="166462"/>
                </a:lnTo>
                <a:lnTo>
                  <a:pt x="22149" y="177011"/>
                </a:lnTo>
                <a:lnTo>
                  <a:pt x="0" y="18097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2" name="SMARTInkShape-Group431"/>
          <p:cNvGrpSpPr/>
          <p:nvPr/>
        </p:nvGrpSpPr>
        <p:grpSpPr>
          <a:xfrm>
            <a:off x="3533787" y="2648066"/>
            <a:ext cx="104681" cy="152285"/>
            <a:chOff x="3533787" y="2648066"/>
            <a:chExt cx="104681" cy="152285"/>
          </a:xfrm>
        </p:grpSpPr>
        <p:sp>
          <p:nvSpPr>
            <p:cNvPr id="30" name="SMARTInkShape-1958"/>
            <p:cNvSpPr/>
            <p:nvPr>
              <p:custDataLst>
                <p:tags r:id="rId112"/>
              </p:custDataLst>
            </p:nvPr>
          </p:nvSpPr>
          <p:spPr>
            <a:xfrm>
              <a:off x="3533787" y="2648066"/>
              <a:ext cx="85714" cy="85610"/>
            </a:xfrm>
            <a:custGeom>
              <a:avLst/>
              <a:gdLst/>
              <a:ahLst/>
              <a:cxnLst/>
              <a:rect l="0" t="0" r="0" b="0"/>
              <a:pathLst>
                <a:path w="85714" h="85610">
                  <a:moveTo>
                    <a:pt x="57138" y="18934"/>
                  </a:moveTo>
                  <a:lnTo>
                    <a:pt x="57138" y="18934"/>
                  </a:lnTo>
                  <a:lnTo>
                    <a:pt x="57138" y="1211"/>
                  </a:lnTo>
                  <a:lnTo>
                    <a:pt x="56080" y="769"/>
                  </a:lnTo>
                  <a:lnTo>
                    <a:pt x="48937" y="0"/>
                  </a:lnTo>
                  <a:lnTo>
                    <a:pt x="48496" y="1020"/>
                  </a:lnTo>
                  <a:lnTo>
                    <a:pt x="48006" y="4975"/>
                  </a:lnTo>
                  <a:lnTo>
                    <a:pt x="46817" y="6453"/>
                  </a:lnTo>
                  <a:lnTo>
                    <a:pt x="42673" y="8095"/>
                  </a:lnTo>
                  <a:lnTo>
                    <a:pt x="41144" y="9591"/>
                  </a:lnTo>
                  <a:lnTo>
                    <a:pt x="39446" y="14076"/>
                  </a:lnTo>
                  <a:lnTo>
                    <a:pt x="37298" y="25579"/>
                  </a:lnTo>
                  <a:lnTo>
                    <a:pt x="21628" y="47526"/>
                  </a:lnTo>
                  <a:lnTo>
                    <a:pt x="19131" y="53867"/>
                  </a:lnTo>
                  <a:lnTo>
                    <a:pt x="12833" y="63386"/>
                  </a:lnTo>
                  <a:lnTo>
                    <a:pt x="10988" y="69735"/>
                  </a:lnTo>
                  <a:lnTo>
                    <a:pt x="9439" y="71852"/>
                  </a:lnTo>
                  <a:lnTo>
                    <a:pt x="7347" y="73262"/>
                  </a:lnTo>
                  <a:lnTo>
                    <a:pt x="4894" y="74203"/>
                  </a:lnTo>
                  <a:lnTo>
                    <a:pt x="3259" y="75888"/>
                  </a:lnTo>
                  <a:lnTo>
                    <a:pt x="0" y="85570"/>
                  </a:lnTo>
                  <a:lnTo>
                    <a:pt x="23668" y="85609"/>
                  </a:lnTo>
                  <a:lnTo>
                    <a:pt x="29210" y="82787"/>
                  </a:lnTo>
                  <a:lnTo>
                    <a:pt x="35200" y="79063"/>
                  </a:lnTo>
                  <a:lnTo>
                    <a:pt x="47670" y="76673"/>
                  </a:lnTo>
                  <a:lnTo>
                    <a:pt x="50826" y="76476"/>
                  </a:lnTo>
                  <a:lnTo>
                    <a:pt x="57155" y="73437"/>
                  </a:lnTo>
                  <a:lnTo>
                    <a:pt x="63495" y="69615"/>
                  </a:lnTo>
                  <a:lnTo>
                    <a:pt x="76189" y="67163"/>
                  </a:lnTo>
                  <a:lnTo>
                    <a:pt x="85713" y="6655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SMARTInkShape-1959"/>
            <p:cNvSpPr/>
            <p:nvPr>
              <p:custDataLst>
                <p:tags r:id="rId113"/>
              </p:custDataLst>
            </p:nvPr>
          </p:nvSpPr>
          <p:spPr>
            <a:xfrm>
              <a:off x="3590963" y="2695575"/>
              <a:ext cx="47505" cy="104776"/>
            </a:xfrm>
            <a:custGeom>
              <a:avLst/>
              <a:gdLst/>
              <a:ahLst/>
              <a:cxnLst/>
              <a:rect l="0" t="0" r="0" b="0"/>
              <a:pathLst>
                <a:path w="47505" h="104776">
                  <a:moveTo>
                    <a:pt x="38062" y="9525"/>
                  </a:moveTo>
                  <a:lnTo>
                    <a:pt x="38062" y="9525"/>
                  </a:lnTo>
                  <a:lnTo>
                    <a:pt x="43118" y="9525"/>
                  </a:lnTo>
                  <a:lnTo>
                    <a:pt x="44608" y="8467"/>
                  </a:lnTo>
                  <a:lnTo>
                    <a:pt x="45601" y="6703"/>
                  </a:lnTo>
                  <a:lnTo>
                    <a:pt x="47194" y="1324"/>
                  </a:lnTo>
                  <a:lnTo>
                    <a:pt x="46267" y="883"/>
                  </a:lnTo>
                  <a:lnTo>
                    <a:pt x="42022" y="261"/>
                  </a:lnTo>
                  <a:lnTo>
                    <a:pt x="47504" y="3"/>
                  </a:lnTo>
                  <a:lnTo>
                    <a:pt x="39379" y="0"/>
                  </a:lnTo>
                  <a:lnTo>
                    <a:pt x="29976" y="8201"/>
                  </a:lnTo>
                  <a:lnTo>
                    <a:pt x="27763" y="16868"/>
                  </a:lnTo>
                  <a:lnTo>
                    <a:pt x="12079" y="38158"/>
                  </a:lnTo>
                  <a:lnTo>
                    <a:pt x="9580" y="44476"/>
                  </a:lnTo>
                  <a:lnTo>
                    <a:pt x="3282" y="55041"/>
                  </a:lnTo>
                  <a:lnTo>
                    <a:pt x="0" y="98309"/>
                  </a:lnTo>
                  <a:lnTo>
                    <a:pt x="1046" y="100464"/>
                  </a:lnTo>
                  <a:lnTo>
                    <a:pt x="2801" y="101901"/>
                  </a:lnTo>
                  <a:lnTo>
                    <a:pt x="7574" y="103498"/>
                  </a:lnTo>
                  <a:lnTo>
                    <a:pt x="19012" y="1047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5" name="SMARTInkShape-Group432"/>
          <p:cNvGrpSpPr/>
          <p:nvPr/>
        </p:nvGrpSpPr>
        <p:grpSpPr>
          <a:xfrm>
            <a:off x="4543425" y="2667000"/>
            <a:ext cx="228601" cy="180538"/>
            <a:chOff x="4543425" y="2667000"/>
            <a:chExt cx="228601" cy="180538"/>
          </a:xfrm>
        </p:grpSpPr>
        <p:sp>
          <p:nvSpPr>
            <p:cNvPr id="33" name="SMARTInkShape-1960"/>
            <p:cNvSpPr/>
            <p:nvPr>
              <p:custDataLst>
                <p:tags r:id="rId110"/>
              </p:custDataLst>
            </p:nvPr>
          </p:nvSpPr>
          <p:spPr>
            <a:xfrm>
              <a:off x="4543425" y="2676562"/>
              <a:ext cx="76074" cy="170976"/>
            </a:xfrm>
            <a:custGeom>
              <a:avLst/>
              <a:gdLst/>
              <a:ahLst/>
              <a:cxnLst/>
              <a:rect l="0" t="0" r="0" b="0"/>
              <a:pathLst>
                <a:path w="76074" h="170976">
                  <a:moveTo>
                    <a:pt x="28575" y="66638"/>
                  </a:moveTo>
                  <a:lnTo>
                    <a:pt x="28575" y="66638"/>
                  </a:lnTo>
                  <a:lnTo>
                    <a:pt x="28575" y="19444"/>
                  </a:lnTo>
                  <a:lnTo>
                    <a:pt x="28575" y="14084"/>
                  </a:lnTo>
                  <a:lnTo>
                    <a:pt x="29633" y="12552"/>
                  </a:lnTo>
                  <a:lnTo>
                    <a:pt x="31397" y="11531"/>
                  </a:lnTo>
                  <a:lnTo>
                    <a:pt x="33631" y="10850"/>
                  </a:lnTo>
                  <a:lnTo>
                    <a:pt x="35120" y="9337"/>
                  </a:lnTo>
                  <a:lnTo>
                    <a:pt x="38090" y="0"/>
                  </a:lnTo>
                  <a:lnTo>
                    <a:pt x="38097" y="5030"/>
                  </a:lnTo>
                  <a:lnTo>
                    <a:pt x="35277" y="10329"/>
                  </a:lnTo>
                  <a:lnTo>
                    <a:pt x="29899" y="17298"/>
                  </a:lnTo>
                  <a:lnTo>
                    <a:pt x="28837" y="26278"/>
                  </a:lnTo>
                  <a:lnTo>
                    <a:pt x="28691" y="32120"/>
                  </a:lnTo>
                  <a:lnTo>
                    <a:pt x="25804" y="38244"/>
                  </a:lnTo>
                  <a:lnTo>
                    <a:pt x="11245" y="55242"/>
                  </a:lnTo>
                  <a:lnTo>
                    <a:pt x="10289" y="59104"/>
                  </a:lnTo>
                  <a:lnTo>
                    <a:pt x="10035" y="61615"/>
                  </a:lnTo>
                  <a:lnTo>
                    <a:pt x="8807" y="63289"/>
                  </a:lnTo>
                  <a:lnTo>
                    <a:pt x="6929" y="64406"/>
                  </a:lnTo>
                  <a:lnTo>
                    <a:pt x="405" y="66507"/>
                  </a:lnTo>
                  <a:lnTo>
                    <a:pt x="0" y="76128"/>
                  </a:lnTo>
                  <a:lnTo>
                    <a:pt x="5056" y="76153"/>
                  </a:lnTo>
                  <a:lnTo>
                    <a:pt x="6545" y="75098"/>
                  </a:lnTo>
                  <a:lnTo>
                    <a:pt x="7539" y="73336"/>
                  </a:lnTo>
                  <a:lnTo>
                    <a:pt x="9132" y="67961"/>
                  </a:lnTo>
                  <a:lnTo>
                    <a:pt x="12173" y="67226"/>
                  </a:lnTo>
                  <a:lnTo>
                    <a:pt x="14465" y="67030"/>
                  </a:lnTo>
                  <a:lnTo>
                    <a:pt x="19834" y="69634"/>
                  </a:lnTo>
                  <a:lnTo>
                    <a:pt x="26848" y="74873"/>
                  </a:lnTo>
                  <a:lnTo>
                    <a:pt x="33119" y="75781"/>
                  </a:lnTo>
                  <a:lnTo>
                    <a:pt x="34780" y="76967"/>
                  </a:lnTo>
                  <a:lnTo>
                    <a:pt x="35887" y="78815"/>
                  </a:lnTo>
                  <a:lnTo>
                    <a:pt x="36624" y="81106"/>
                  </a:lnTo>
                  <a:lnTo>
                    <a:pt x="38174" y="82633"/>
                  </a:lnTo>
                  <a:lnTo>
                    <a:pt x="42719" y="84331"/>
                  </a:lnTo>
                  <a:lnTo>
                    <a:pt x="51228" y="85286"/>
                  </a:lnTo>
                  <a:lnTo>
                    <a:pt x="53202" y="86478"/>
                  </a:lnTo>
                  <a:lnTo>
                    <a:pt x="54518" y="88331"/>
                  </a:lnTo>
                  <a:lnTo>
                    <a:pt x="55395" y="90625"/>
                  </a:lnTo>
                  <a:lnTo>
                    <a:pt x="57038" y="92155"/>
                  </a:lnTo>
                  <a:lnTo>
                    <a:pt x="66748" y="96003"/>
                  </a:lnTo>
                  <a:lnTo>
                    <a:pt x="74746" y="103379"/>
                  </a:lnTo>
                  <a:lnTo>
                    <a:pt x="76073" y="112820"/>
                  </a:lnTo>
                  <a:lnTo>
                    <a:pt x="75056" y="113300"/>
                  </a:lnTo>
                  <a:lnTo>
                    <a:pt x="71106" y="113835"/>
                  </a:lnTo>
                  <a:lnTo>
                    <a:pt x="69629" y="115036"/>
                  </a:lnTo>
                  <a:lnTo>
                    <a:pt x="62007" y="127483"/>
                  </a:lnTo>
                  <a:lnTo>
                    <a:pt x="53533" y="136642"/>
                  </a:lnTo>
                  <a:lnTo>
                    <a:pt x="47429" y="140084"/>
                  </a:lnTo>
                  <a:lnTo>
                    <a:pt x="41188" y="142673"/>
                  </a:lnTo>
                  <a:lnTo>
                    <a:pt x="34886" y="147350"/>
                  </a:lnTo>
                  <a:lnTo>
                    <a:pt x="31380" y="152957"/>
                  </a:lnTo>
                  <a:lnTo>
                    <a:pt x="30445" y="155934"/>
                  </a:lnTo>
                  <a:lnTo>
                    <a:pt x="28763" y="157919"/>
                  </a:lnTo>
                  <a:lnTo>
                    <a:pt x="24073" y="160124"/>
                  </a:lnTo>
                  <a:lnTo>
                    <a:pt x="22399" y="161770"/>
                  </a:lnTo>
                  <a:lnTo>
                    <a:pt x="20538" y="166422"/>
                  </a:lnTo>
                  <a:lnTo>
                    <a:pt x="18984" y="168085"/>
                  </a:lnTo>
                  <a:lnTo>
                    <a:pt x="10980" y="170975"/>
                  </a:lnTo>
                  <a:lnTo>
                    <a:pt x="10495" y="170063"/>
                  </a:lnTo>
                  <a:lnTo>
                    <a:pt x="9956" y="166227"/>
                  </a:lnTo>
                  <a:lnTo>
                    <a:pt x="12539" y="160994"/>
                  </a:lnTo>
                  <a:lnTo>
                    <a:pt x="14709" y="158117"/>
                  </a:lnTo>
                  <a:lnTo>
                    <a:pt x="19943" y="154920"/>
                  </a:lnTo>
                  <a:lnTo>
                    <a:pt x="25797" y="152441"/>
                  </a:lnTo>
                  <a:lnTo>
                    <a:pt x="57150" y="12378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SMARTInkShape-1961"/>
            <p:cNvSpPr/>
            <p:nvPr>
              <p:custDataLst>
                <p:tags r:id="rId111"/>
              </p:custDataLst>
            </p:nvPr>
          </p:nvSpPr>
          <p:spPr>
            <a:xfrm>
              <a:off x="4572038" y="2667000"/>
              <a:ext cx="199988" cy="66676"/>
            </a:xfrm>
            <a:custGeom>
              <a:avLst/>
              <a:gdLst/>
              <a:ahLst/>
              <a:cxnLst/>
              <a:rect l="0" t="0" r="0" b="0"/>
              <a:pathLst>
                <a:path w="199988" h="66676">
                  <a:moveTo>
                    <a:pt x="47587" y="66675"/>
                  </a:moveTo>
                  <a:lnTo>
                    <a:pt x="47587" y="66675"/>
                  </a:lnTo>
                  <a:lnTo>
                    <a:pt x="42531" y="61619"/>
                  </a:lnTo>
                  <a:lnTo>
                    <a:pt x="37226" y="59136"/>
                  </a:lnTo>
                  <a:lnTo>
                    <a:pt x="34330" y="58474"/>
                  </a:lnTo>
                  <a:lnTo>
                    <a:pt x="18939" y="49785"/>
                  </a:lnTo>
                  <a:lnTo>
                    <a:pt x="0" y="47626"/>
                  </a:lnTo>
                  <a:lnTo>
                    <a:pt x="5030" y="42569"/>
                  </a:lnTo>
                  <a:lnTo>
                    <a:pt x="13151" y="40086"/>
                  </a:lnTo>
                  <a:lnTo>
                    <a:pt x="29622" y="35867"/>
                  </a:lnTo>
                  <a:lnTo>
                    <a:pt x="47908" y="30735"/>
                  </a:lnTo>
                  <a:lnTo>
                    <a:pt x="88042" y="21255"/>
                  </a:lnTo>
                  <a:lnTo>
                    <a:pt x="131582" y="12156"/>
                  </a:lnTo>
                  <a:lnTo>
                    <a:pt x="176126" y="4988"/>
                  </a:lnTo>
                  <a:lnTo>
                    <a:pt x="199987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6" name="SMARTInkShape-1962"/>
          <p:cNvSpPr/>
          <p:nvPr>
            <p:custDataLst>
              <p:tags r:id="rId6"/>
            </p:custDataLst>
          </p:nvPr>
        </p:nvSpPr>
        <p:spPr>
          <a:xfrm>
            <a:off x="5553075" y="2667000"/>
            <a:ext cx="123826" cy="142876"/>
          </a:xfrm>
          <a:custGeom>
            <a:avLst/>
            <a:gdLst/>
            <a:ahLst/>
            <a:cxnLst/>
            <a:rect l="0" t="0" r="0" b="0"/>
            <a:pathLst>
              <a:path w="123826" h="142876">
                <a:moveTo>
                  <a:pt x="123825" y="19050"/>
                </a:moveTo>
                <a:lnTo>
                  <a:pt x="123825" y="19050"/>
                </a:lnTo>
                <a:lnTo>
                  <a:pt x="123825" y="10849"/>
                </a:lnTo>
                <a:lnTo>
                  <a:pt x="122767" y="10408"/>
                </a:lnTo>
                <a:lnTo>
                  <a:pt x="118769" y="9917"/>
                </a:lnTo>
                <a:lnTo>
                  <a:pt x="117280" y="8728"/>
                </a:lnTo>
                <a:lnTo>
                  <a:pt x="114693" y="1358"/>
                </a:lnTo>
                <a:lnTo>
                  <a:pt x="111652" y="604"/>
                </a:lnTo>
                <a:lnTo>
                  <a:pt x="72594" y="0"/>
                </a:lnTo>
                <a:lnTo>
                  <a:pt x="70621" y="1058"/>
                </a:lnTo>
                <a:lnTo>
                  <a:pt x="69306" y="2822"/>
                </a:lnTo>
                <a:lnTo>
                  <a:pt x="68429" y="5056"/>
                </a:lnTo>
                <a:lnTo>
                  <a:pt x="66786" y="6546"/>
                </a:lnTo>
                <a:lnTo>
                  <a:pt x="62139" y="8201"/>
                </a:lnTo>
                <a:lnTo>
                  <a:pt x="60475" y="9701"/>
                </a:lnTo>
                <a:lnTo>
                  <a:pt x="52531" y="22666"/>
                </a:lnTo>
                <a:lnTo>
                  <a:pt x="23259" y="53983"/>
                </a:lnTo>
                <a:lnTo>
                  <a:pt x="17059" y="66677"/>
                </a:lnTo>
                <a:lnTo>
                  <a:pt x="12874" y="73026"/>
                </a:lnTo>
                <a:lnTo>
                  <a:pt x="10517" y="82550"/>
                </a:lnTo>
                <a:lnTo>
                  <a:pt x="9536" y="112419"/>
                </a:lnTo>
                <a:lnTo>
                  <a:pt x="23715" y="128440"/>
                </a:lnTo>
                <a:lnTo>
                  <a:pt x="29237" y="131168"/>
                </a:lnTo>
                <a:lnTo>
                  <a:pt x="41406" y="132919"/>
                </a:lnTo>
                <a:lnTo>
                  <a:pt x="47683" y="130336"/>
                </a:lnTo>
                <a:lnTo>
                  <a:pt x="54001" y="126719"/>
                </a:lnTo>
                <a:lnTo>
                  <a:pt x="66680" y="124397"/>
                </a:lnTo>
                <a:lnTo>
                  <a:pt x="74085" y="123021"/>
                </a:lnTo>
                <a:lnTo>
                  <a:pt x="104187" y="112081"/>
                </a:lnTo>
                <a:lnTo>
                  <a:pt x="112302" y="106218"/>
                </a:lnTo>
                <a:lnTo>
                  <a:pt x="113412" y="102594"/>
                </a:lnTo>
                <a:lnTo>
                  <a:pt x="113708" y="100146"/>
                </a:lnTo>
                <a:lnTo>
                  <a:pt x="114964" y="98514"/>
                </a:lnTo>
                <a:lnTo>
                  <a:pt x="119181" y="96701"/>
                </a:lnTo>
                <a:lnTo>
                  <a:pt x="120729" y="95159"/>
                </a:lnTo>
                <a:lnTo>
                  <a:pt x="123417" y="87176"/>
                </a:lnTo>
                <a:lnTo>
                  <a:pt x="115588" y="77651"/>
                </a:lnTo>
                <a:lnTo>
                  <a:pt x="112051" y="76845"/>
                </a:lnTo>
                <a:lnTo>
                  <a:pt x="82511" y="76211"/>
                </a:lnTo>
                <a:lnTo>
                  <a:pt x="76183" y="79027"/>
                </a:lnTo>
                <a:lnTo>
                  <a:pt x="73014" y="81260"/>
                </a:lnTo>
                <a:lnTo>
                  <a:pt x="49609" y="87959"/>
                </a:lnTo>
                <a:lnTo>
                  <a:pt x="25516" y="108081"/>
                </a:lnTo>
                <a:lnTo>
                  <a:pt x="0" y="14287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1" name="SMARTInkShape-Group434"/>
          <p:cNvGrpSpPr/>
          <p:nvPr/>
        </p:nvGrpSpPr>
        <p:grpSpPr>
          <a:xfrm>
            <a:off x="1305101" y="3152906"/>
            <a:ext cx="352250" cy="466592"/>
            <a:chOff x="1305101" y="3152906"/>
            <a:chExt cx="352250" cy="466592"/>
          </a:xfrm>
        </p:grpSpPr>
        <p:sp>
          <p:nvSpPr>
            <p:cNvPr id="37" name="SMARTInkShape-1963"/>
            <p:cNvSpPr/>
            <p:nvPr>
              <p:custDataLst>
                <p:tags r:id="rId106"/>
              </p:custDataLst>
            </p:nvPr>
          </p:nvSpPr>
          <p:spPr>
            <a:xfrm>
              <a:off x="1505353" y="3572268"/>
              <a:ext cx="47212" cy="47230"/>
            </a:xfrm>
            <a:custGeom>
              <a:avLst/>
              <a:gdLst/>
              <a:ahLst/>
              <a:cxnLst/>
              <a:rect l="0" t="0" r="0" b="0"/>
              <a:pathLst>
                <a:path w="47212" h="47230">
                  <a:moveTo>
                    <a:pt x="9122" y="9132"/>
                  </a:moveTo>
                  <a:lnTo>
                    <a:pt x="9122" y="9132"/>
                  </a:lnTo>
                  <a:lnTo>
                    <a:pt x="4065" y="9132"/>
                  </a:lnTo>
                  <a:lnTo>
                    <a:pt x="3634" y="8074"/>
                  </a:lnTo>
                  <a:lnTo>
                    <a:pt x="8846" y="0"/>
                  </a:lnTo>
                  <a:lnTo>
                    <a:pt x="9122" y="32836"/>
                  </a:lnTo>
                  <a:lnTo>
                    <a:pt x="10180" y="34460"/>
                  </a:lnTo>
                  <a:lnTo>
                    <a:pt x="11944" y="35542"/>
                  </a:lnTo>
                  <a:lnTo>
                    <a:pt x="14179" y="36263"/>
                  </a:lnTo>
                  <a:lnTo>
                    <a:pt x="15668" y="37803"/>
                  </a:lnTo>
                  <a:lnTo>
                    <a:pt x="18530" y="46802"/>
                  </a:lnTo>
                  <a:lnTo>
                    <a:pt x="26838" y="47194"/>
                  </a:lnTo>
                  <a:lnTo>
                    <a:pt x="27283" y="46148"/>
                  </a:lnTo>
                  <a:lnTo>
                    <a:pt x="27776" y="42164"/>
                  </a:lnTo>
                  <a:lnTo>
                    <a:pt x="28967" y="40679"/>
                  </a:lnTo>
                  <a:lnTo>
                    <a:pt x="37850" y="36910"/>
                  </a:lnTo>
                  <a:lnTo>
                    <a:pt x="46794" y="28584"/>
                  </a:lnTo>
                  <a:lnTo>
                    <a:pt x="47211" y="19060"/>
                  </a:lnTo>
                  <a:lnTo>
                    <a:pt x="42162" y="18776"/>
                  </a:lnTo>
                  <a:lnTo>
                    <a:pt x="40674" y="17678"/>
                  </a:lnTo>
                  <a:lnTo>
                    <a:pt x="39020" y="13636"/>
                  </a:lnTo>
                  <a:lnTo>
                    <a:pt x="37521" y="12135"/>
                  </a:lnTo>
                  <a:lnTo>
                    <a:pt x="29612" y="9528"/>
                  </a:lnTo>
                  <a:lnTo>
                    <a:pt x="29132" y="10454"/>
                  </a:lnTo>
                  <a:lnTo>
                    <a:pt x="28598" y="14306"/>
                  </a:lnTo>
                  <a:lnTo>
                    <a:pt x="27398" y="15756"/>
                  </a:lnTo>
                  <a:lnTo>
                    <a:pt x="20009" y="18275"/>
                  </a:lnTo>
                  <a:lnTo>
                    <a:pt x="19252" y="21310"/>
                  </a:lnTo>
                  <a:lnTo>
                    <a:pt x="19050" y="23600"/>
                  </a:lnTo>
                  <a:lnTo>
                    <a:pt x="17858" y="25128"/>
                  </a:lnTo>
                  <a:lnTo>
                    <a:pt x="13710" y="26824"/>
                  </a:lnTo>
                  <a:lnTo>
                    <a:pt x="12181" y="28335"/>
                  </a:lnTo>
                  <a:lnTo>
                    <a:pt x="8332" y="37803"/>
                  </a:lnTo>
                  <a:lnTo>
                    <a:pt x="0" y="46802"/>
                  </a:lnTo>
                  <a:lnTo>
                    <a:pt x="17210" y="47229"/>
                  </a:lnTo>
                  <a:lnTo>
                    <a:pt x="17689" y="46171"/>
                  </a:lnTo>
                  <a:lnTo>
                    <a:pt x="18647" y="3770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SMARTInkShape-1964"/>
            <p:cNvSpPr/>
            <p:nvPr>
              <p:custDataLst>
                <p:tags r:id="rId107"/>
              </p:custDataLst>
            </p:nvPr>
          </p:nvSpPr>
          <p:spPr>
            <a:xfrm>
              <a:off x="1305101" y="3152906"/>
              <a:ext cx="180800" cy="337365"/>
            </a:xfrm>
            <a:custGeom>
              <a:avLst/>
              <a:gdLst/>
              <a:ahLst/>
              <a:cxnLst/>
              <a:rect l="0" t="0" r="0" b="0"/>
              <a:pathLst>
                <a:path w="180800" h="337365">
                  <a:moveTo>
                    <a:pt x="171274" y="47494"/>
                  </a:moveTo>
                  <a:lnTo>
                    <a:pt x="171274" y="47494"/>
                  </a:lnTo>
                  <a:lnTo>
                    <a:pt x="171274" y="42438"/>
                  </a:lnTo>
                  <a:lnTo>
                    <a:pt x="174096" y="37133"/>
                  </a:lnTo>
                  <a:lnTo>
                    <a:pt x="177820" y="31248"/>
                  </a:lnTo>
                  <a:lnTo>
                    <a:pt x="180210" y="18846"/>
                  </a:lnTo>
                  <a:lnTo>
                    <a:pt x="180799" y="0"/>
                  </a:lnTo>
                  <a:lnTo>
                    <a:pt x="172598" y="8081"/>
                  </a:lnTo>
                  <a:lnTo>
                    <a:pt x="166334" y="27593"/>
                  </a:lnTo>
                  <a:lnTo>
                    <a:pt x="139478" y="73347"/>
                  </a:lnTo>
                  <a:lnTo>
                    <a:pt x="123643" y="115065"/>
                  </a:lnTo>
                  <a:lnTo>
                    <a:pt x="101227" y="161912"/>
                  </a:lnTo>
                  <a:lnTo>
                    <a:pt x="77710" y="209435"/>
                  </a:lnTo>
                  <a:lnTo>
                    <a:pt x="50075" y="254224"/>
                  </a:lnTo>
                  <a:lnTo>
                    <a:pt x="17177" y="301329"/>
                  </a:lnTo>
                  <a:lnTo>
                    <a:pt x="2841" y="322861"/>
                  </a:lnTo>
                  <a:lnTo>
                    <a:pt x="221" y="337364"/>
                  </a:lnTo>
                  <a:lnTo>
                    <a:pt x="89" y="337049"/>
                  </a:lnTo>
                  <a:lnTo>
                    <a:pt x="0" y="335781"/>
                  </a:lnTo>
                  <a:lnTo>
                    <a:pt x="4933" y="328939"/>
                  </a:lnTo>
                  <a:lnTo>
                    <a:pt x="28399" y="30466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SMARTInkShape-1965"/>
            <p:cNvSpPr/>
            <p:nvPr>
              <p:custDataLst>
                <p:tags r:id="rId108"/>
              </p:custDataLst>
            </p:nvPr>
          </p:nvSpPr>
          <p:spPr>
            <a:xfrm>
              <a:off x="1466850" y="3219451"/>
              <a:ext cx="18658" cy="257175"/>
            </a:xfrm>
            <a:custGeom>
              <a:avLst/>
              <a:gdLst/>
              <a:ahLst/>
              <a:cxnLst/>
              <a:rect l="0" t="0" r="0" b="0"/>
              <a:pathLst>
                <a:path w="18658" h="257175">
                  <a:moveTo>
                    <a:pt x="9525" y="38099"/>
                  </a:moveTo>
                  <a:lnTo>
                    <a:pt x="9525" y="38099"/>
                  </a:lnTo>
                  <a:lnTo>
                    <a:pt x="9525" y="27986"/>
                  </a:lnTo>
                  <a:lnTo>
                    <a:pt x="12347" y="20199"/>
                  </a:lnTo>
                  <a:lnTo>
                    <a:pt x="17726" y="11632"/>
                  </a:lnTo>
                  <a:lnTo>
                    <a:pt x="18657" y="5092"/>
                  </a:lnTo>
                  <a:lnTo>
                    <a:pt x="17730" y="3394"/>
                  </a:lnTo>
                  <a:lnTo>
                    <a:pt x="16053" y="2263"/>
                  </a:lnTo>
                  <a:lnTo>
                    <a:pt x="9558" y="11"/>
                  </a:lnTo>
                  <a:lnTo>
                    <a:pt x="1327" y="0"/>
                  </a:lnTo>
                  <a:lnTo>
                    <a:pt x="885" y="1058"/>
                  </a:lnTo>
                  <a:lnTo>
                    <a:pt x="10" y="45987"/>
                  </a:lnTo>
                  <a:lnTo>
                    <a:pt x="0" y="88989"/>
                  </a:lnTo>
                  <a:lnTo>
                    <a:pt x="0" y="133354"/>
                  </a:lnTo>
                  <a:lnTo>
                    <a:pt x="0" y="177799"/>
                  </a:lnTo>
                  <a:lnTo>
                    <a:pt x="2822" y="187677"/>
                  </a:lnTo>
                  <a:lnTo>
                    <a:pt x="5057" y="191792"/>
                  </a:lnTo>
                  <a:lnTo>
                    <a:pt x="5488" y="195594"/>
                  </a:lnTo>
                  <a:lnTo>
                    <a:pt x="932" y="212559"/>
                  </a:lnTo>
                  <a:lnTo>
                    <a:pt x="8283" y="239961"/>
                  </a:lnTo>
                  <a:lnTo>
                    <a:pt x="7639" y="242523"/>
                  </a:lnTo>
                  <a:lnTo>
                    <a:pt x="6150" y="244232"/>
                  </a:lnTo>
                  <a:lnTo>
                    <a:pt x="4100" y="245371"/>
                  </a:lnTo>
                  <a:lnTo>
                    <a:pt x="2734" y="247189"/>
                  </a:lnTo>
                  <a:lnTo>
                    <a:pt x="0" y="2571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SMARTInkShape-1966"/>
            <p:cNvSpPr/>
            <p:nvPr>
              <p:custDataLst>
                <p:tags r:id="rId109"/>
              </p:custDataLst>
            </p:nvPr>
          </p:nvSpPr>
          <p:spPr>
            <a:xfrm>
              <a:off x="1371638" y="3357125"/>
              <a:ext cx="285713" cy="81401"/>
            </a:xfrm>
            <a:custGeom>
              <a:avLst/>
              <a:gdLst/>
              <a:ahLst/>
              <a:cxnLst/>
              <a:rect l="0" t="0" r="0" b="0"/>
              <a:pathLst>
                <a:path w="285713" h="81401">
                  <a:moveTo>
                    <a:pt x="57112" y="81400"/>
                  </a:moveTo>
                  <a:lnTo>
                    <a:pt x="57112" y="81400"/>
                  </a:lnTo>
                  <a:lnTo>
                    <a:pt x="42923" y="67211"/>
                  </a:lnTo>
                  <a:lnTo>
                    <a:pt x="37400" y="64510"/>
                  </a:lnTo>
                  <a:lnTo>
                    <a:pt x="25231" y="62776"/>
                  </a:lnTo>
                  <a:lnTo>
                    <a:pt x="23158" y="61576"/>
                  </a:lnTo>
                  <a:lnTo>
                    <a:pt x="21776" y="59717"/>
                  </a:lnTo>
                  <a:lnTo>
                    <a:pt x="20854" y="57420"/>
                  </a:lnTo>
                  <a:lnTo>
                    <a:pt x="19182" y="55888"/>
                  </a:lnTo>
                  <a:lnTo>
                    <a:pt x="10973" y="53228"/>
                  </a:lnTo>
                  <a:lnTo>
                    <a:pt x="0" y="52826"/>
                  </a:lnTo>
                  <a:lnTo>
                    <a:pt x="5030" y="47769"/>
                  </a:lnTo>
                  <a:lnTo>
                    <a:pt x="10328" y="45286"/>
                  </a:lnTo>
                  <a:lnTo>
                    <a:pt x="33077" y="35957"/>
                  </a:lnTo>
                  <a:lnTo>
                    <a:pt x="52225" y="28189"/>
                  </a:lnTo>
                  <a:lnTo>
                    <a:pt x="95823" y="19712"/>
                  </a:lnTo>
                  <a:lnTo>
                    <a:pt x="135378" y="12559"/>
                  </a:lnTo>
                  <a:lnTo>
                    <a:pt x="181209" y="5111"/>
                  </a:lnTo>
                  <a:lnTo>
                    <a:pt x="208534" y="0"/>
                  </a:lnTo>
                  <a:lnTo>
                    <a:pt x="248947" y="4306"/>
                  </a:lnTo>
                  <a:lnTo>
                    <a:pt x="285712" y="14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4" name="SMARTInkShape-Group435"/>
          <p:cNvGrpSpPr/>
          <p:nvPr/>
        </p:nvGrpSpPr>
        <p:grpSpPr>
          <a:xfrm>
            <a:off x="3619628" y="3667125"/>
            <a:ext cx="342773" cy="285703"/>
            <a:chOff x="3619628" y="3667125"/>
            <a:chExt cx="342773" cy="285703"/>
          </a:xfrm>
        </p:grpSpPr>
        <p:sp>
          <p:nvSpPr>
            <p:cNvPr id="42" name="SMARTInkShape-1967"/>
            <p:cNvSpPr/>
            <p:nvPr>
              <p:custDataLst>
                <p:tags r:id="rId104"/>
              </p:custDataLst>
            </p:nvPr>
          </p:nvSpPr>
          <p:spPr>
            <a:xfrm>
              <a:off x="3619628" y="3667125"/>
              <a:ext cx="56616" cy="38101"/>
            </a:xfrm>
            <a:custGeom>
              <a:avLst/>
              <a:gdLst/>
              <a:ahLst/>
              <a:cxnLst/>
              <a:rect l="0" t="0" r="0" b="0"/>
              <a:pathLst>
                <a:path w="56616" h="38101">
                  <a:moveTo>
                    <a:pt x="37972" y="9525"/>
                  </a:moveTo>
                  <a:lnTo>
                    <a:pt x="37972" y="9525"/>
                  </a:lnTo>
                  <a:lnTo>
                    <a:pt x="28447" y="9525"/>
                  </a:lnTo>
                  <a:lnTo>
                    <a:pt x="33503" y="9525"/>
                  </a:lnTo>
                  <a:lnTo>
                    <a:pt x="34993" y="8467"/>
                  </a:lnTo>
                  <a:lnTo>
                    <a:pt x="35986" y="6703"/>
                  </a:lnTo>
                  <a:lnTo>
                    <a:pt x="36648" y="4468"/>
                  </a:lnTo>
                  <a:lnTo>
                    <a:pt x="38148" y="2979"/>
                  </a:lnTo>
                  <a:lnTo>
                    <a:pt x="47494" y="0"/>
                  </a:lnTo>
                  <a:lnTo>
                    <a:pt x="47497" y="0"/>
                  </a:lnTo>
                  <a:lnTo>
                    <a:pt x="14384" y="0"/>
                  </a:lnTo>
                  <a:lnTo>
                    <a:pt x="12722" y="1058"/>
                  </a:lnTo>
                  <a:lnTo>
                    <a:pt x="11613" y="2822"/>
                  </a:lnTo>
                  <a:lnTo>
                    <a:pt x="10875" y="5057"/>
                  </a:lnTo>
                  <a:lnTo>
                    <a:pt x="9324" y="6546"/>
                  </a:lnTo>
                  <a:lnTo>
                    <a:pt x="1325" y="9132"/>
                  </a:lnTo>
                  <a:lnTo>
                    <a:pt x="518" y="12173"/>
                  </a:lnTo>
                  <a:lnTo>
                    <a:pt x="0" y="17692"/>
                  </a:lnTo>
                  <a:lnTo>
                    <a:pt x="1016" y="18145"/>
                  </a:lnTo>
                  <a:lnTo>
                    <a:pt x="45627" y="19050"/>
                  </a:lnTo>
                  <a:lnTo>
                    <a:pt x="46251" y="17992"/>
                  </a:lnTo>
                  <a:lnTo>
                    <a:pt x="46943" y="13993"/>
                  </a:lnTo>
                  <a:lnTo>
                    <a:pt x="48186" y="12504"/>
                  </a:lnTo>
                  <a:lnTo>
                    <a:pt x="56615" y="9642"/>
                  </a:lnTo>
                  <a:lnTo>
                    <a:pt x="33318" y="9525"/>
                  </a:lnTo>
                  <a:lnTo>
                    <a:pt x="31694" y="10583"/>
                  </a:lnTo>
                  <a:lnTo>
                    <a:pt x="30612" y="12347"/>
                  </a:lnTo>
                  <a:lnTo>
                    <a:pt x="29890" y="14582"/>
                  </a:lnTo>
                  <a:lnTo>
                    <a:pt x="28350" y="16071"/>
                  </a:lnTo>
                  <a:lnTo>
                    <a:pt x="19352" y="18933"/>
                  </a:lnTo>
                  <a:lnTo>
                    <a:pt x="25553" y="26631"/>
                  </a:lnTo>
                  <a:lnTo>
                    <a:pt x="27161" y="32297"/>
                  </a:lnTo>
                  <a:lnTo>
                    <a:pt x="29707" y="34231"/>
                  </a:lnTo>
                  <a:lnTo>
                    <a:pt x="47497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SMARTInkShape-1968"/>
            <p:cNvSpPr/>
            <p:nvPr>
              <p:custDataLst>
                <p:tags r:id="rId105"/>
              </p:custDataLst>
            </p:nvPr>
          </p:nvSpPr>
          <p:spPr>
            <a:xfrm>
              <a:off x="3743459" y="3781425"/>
              <a:ext cx="218942" cy="171403"/>
            </a:xfrm>
            <a:custGeom>
              <a:avLst/>
              <a:gdLst/>
              <a:ahLst/>
              <a:cxnLst/>
              <a:rect l="0" t="0" r="0" b="0"/>
              <a:pathLst>
                <a:path w="218942" h="171403">
                  <a:moveTo>
                    <a:pt x="152266" y="19050"/>
                  </a:moveTo>
                  <a:lnTo>
                    <a:pt x="152266" y="19050"/>
                  </a:lnTo>
                  <a:lnTo>
                    <a:pt x="134540" y="19050"/>
                  </a:lnTo>
                  <a:lnTo>
                    <a:pt x="142634" y="9642"/>
                  </a:lnTo>
                  <a:lnTo>
                    <a:pt x="142741" y="34"/>
                  </a:lnTo>
                  <a:lnTo>
                    <a:pt x="115917" y="0"/>
                  </a:lnTo>
                  <a:lnTo>
                    <a:pt x="83620" y="22390"/>
                  </a:lnTo>
                  <a:lnTo>
                    <a:pt x="63878" y="45661"/>
                  </a:lnTo>
                  <a:lnTo>
                    <a:pt x="53716" y="54160"/>
                  </a:lnTo>
                  <a:lnTo>
                    <a:pt x="35746" y="74042"/>
                  </a:lnTo>
                  <a:lnTo>
                    <a:pt x="25338" y="82649"/>
                  </a:lnTo>
                  <a:lnTo>
                    <a:pt x="14586" y="98337"/>
                  </a:lnTo>
                  <a:lnTo>
                    <a:pt x="7595" y="113655"/>
                  </a:lnTo>
                  <a:lnTo>
                    <a:pt x="5019" y="117045"/>
                  </a:lnTo>
                  <a:lnTo>
                    <a:pt x="2156" y="126456"/>
                  </a:lnTo>
                  <a:lnTo>
                    <a:pt x="0" y="146970"/>
                  </a:lnTo>
                  <a:lnTo>
                    <a:pt x="2747" y="152809"/>
                  </a:lnTo>
                  <a:lnTo>
                    <a:pt x="13135" y="165181"/>
                  </a:lnTo>
                  <a:lnTo>
                    <a:pt x="19169" y="168664"/>
                  </a:lnTo>
                  <a:lnTo>
                    <a:pt x="31338" y="170624"/>
                  </a:lnTo>
                  <a:lnTo>
                    <a:pt x="73061" y="171402"/>
                  </a:lnTo>
                  <a:lnTo>
                    <a:pt x="116062" y="158188"/>
                  </a:lnTo>
                  <a:lnTo>
                    <a:pt x="163282" y="147852"/>
                  </a:lnTo>
                  <a:lnTo>
                    <a:pt x="210190" y="127978"/>
                  </a:lnTo>
                  <a:lnTo>
                    <a:pt x="218941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9" name="SMARTInkShape-Group436"/>
          <p:cNvGrpSpPr/>
          <p:nvPr/>
        </p:nvGrpSpPr>
        <p:grpSpPr>
          <a:xfrm>
            <a:off x="2635872" y="2971800"/>
            <a:ext cx="421616" cy="257176"/>
            <a:chOff x="2635872" y="2971800"/>
            <a:chExt cx="421616" cy="257176"/>
          </a:xfrm>
        </p:grpSpPr>
        <p:sp>
          <p:nvSpPr>
            <p:cNvPr id="45" name="SMARTInkShape-1969"/>
            <p:cNvSpPr/>
            <p:nvPr>
              <p:custDataLst>
                <p:tags r:id="rId100"/>
              </p:custDataLst>
            </p:nvPr>
          </p:nvSpPr>
          <p:spPr>
            <a:xfrm>
              <a:off x="2635872" y="3200400"/>
              <a:ext cx="15556" cy="2561"/>
            </a:xfrm>
            <a:custGeom>
              <a:avLst/>
              <a:gdLst/>
              <a:ahLst/>
              <a:cxnLst/>
              <a:rect l="0" t="0" r="0" b="0"/>
              <a:pathLst>
                <a:path w="15556" h="2561">
                  <a:moveTo>
                    <a:pt x="15555" y="637"/>
                  </a:moveTo>
                  <a:lnTo>
                    <a:pt x="15555" y="637"/>
                  </a:lnTo>
                  <a:lnTo>
                    <a:pt x="2564" y="0"/>
                  </a:lnTo>
                  <a:lnTo>
                    <a:pt x="0" y="256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SMARTInkShape-1970"/>
            <p:cNvSpPr/>
            <p:nvPr>
              <p:custDataLst>
                <p:tags r:id="rId101"/>
              </p:custDataLst>
            </p:nvPr>
          </p:nvSpPr>
          <p:spPr>
            <a:xfrm>
              <a:off x="2867036" y="2971800"/>
              <a:ext cx="38090" cy="199884"/>
            </a:xfrm>
            <a:custGeom>
              <a:avLst/>
              <a:gdLst/>
              <a:ahLst/>
              <a:cxnLst/>
              <a:rect l="0" t="0" r="0" b="0"/>
              <a:pathLst>
                <a:path w="38090" h="199884">
                  <a:moveTo>
                    <a:pt x="38089" y="9525"/>
                  </a:moveTo>
                  <a:lnTo>
                    <a:pt x="38089" y="9525"/>
                  </a:lnTo>
                  <a:lnTo>
                    <a:pt x="38089" y="0"/>
                  </a:lnTo>
                  <a:lnTo>
                    <a:pt x="38089" y="27446"/>
                  </a:lnTo>
                  <a:lnTo>
                    <a:pt x="35267" y="36188"/>
                  </a:lnTo>
                  <a:lnTo>
                    <a:pt x="31543" y="44658"/>
                  </a:lnTo>
                  <a:lnTo>
                    <a:pt x="20479" y="92207"/>
                  </a:lnTo>
                  <a:lnTo>
                    <a:pt x="9423" y="136533"/>
                  </a:lnTo>
                  <a:lnTo>
                    <a:pt x="956" y="168080"/>
                  </a:lnTo>
                  <a:lnTo>
                    <a:pt x="0" y="198405"/>
                  </a:lnTo>
                  <a:lnTo>
                    <a:pt x="1055" y="198945"/>
                  </a:lnTo>
                  <a:lnTo>
                    <a:pt x="8191" y="199883"/>
                  </a:lnTo>
                  <a:lnTo>
                    <a:pt x="16857" y="193451"/>
                  </a:lnTo>
                  <a:lnTo>
                    <a:pt x="28564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SMARTInkShape-1971"/>
            <p:cNvSpPr/>
            <p:nvPr>
              <p:custDataLst>
                <p:tags r:id="rId102"/>
              </p:custDataLst>
            </p:nvPr>
          </p:nvSpPr>
          <p:spPr>
            <a:xfrm>
              <a:off x="2867025" y="2981328"/>
              <a:ext cx="190463" cy="247648"/>
            </a:xfrm>
            <a:custGeom>
              <a:avLst/>
              <a:gdLst/>
              <a:ahLst/>
              <a:cxnLst/>
              <a:rect l="0" t="0" r="0" b="0"/>
              <a:pathLst>
                <a:path w="190463" h="247648">
                  <a:moveTo>
                    <a:pt x="57150" y="47622"/>
                  </a:moveTo>
                  <a:lnTo>
                    <a:pt x="57150" y="47622"/>
                  </a:lnTo>
                  <a:lnTo>
                    <a:pt x="57150" y="42566"/>
                  </a:lnTo>
                  <a:lnTo>
                    <a:pt x="56092" y="41076"/>
                  </a:lnTo>
                  <a:lnTo>
                    <a:pt x="54328" y="40083"/>
                  </a:lnTo>
                  <a:lnTo>
                    <a:pt x="43893" y="38489"/>
                  </a:lnTo>
                  <a:lnTo>
                    <a:pt x="41962" y="37300"/>
                  </a:lnTo>
                  <a:lnTo>
                    <a:pt x="40674" y="35450"/>
                  </a:lnTo>
                  <a:lnTo>
                    <a:pt x="39816" y="33157"/>
                  </a:lnTo>
                  <a:lnTo>
                    <a:pt x="38186" y="31628"/>
                  </a:lnTo>
                  <a:lnTo>
                    <a:pt x="33552" y="29930"/>
                  </a:lnTo>
                  <a:lnTo>
                    <a:pt x="31893" y="28419"/>
                  </a:lnTo>
                  <a:lnTo>
                    <a:pt x="29012" y="20491"/>
                  </a:lnTo>
                  <a:lnTo>
                    <a:pt x="25947" y="19689"/>
                  </a:lnTo>
                  <a:lnTo>
                    <a:pt x="20412" y="19174"/>
                  </a:lnTo>
                  <a:lnTo>
                    <a:pt x="19958" y="18073"/>
                  </a:lnTo>
                  <a:lnTo>
                    <a:pt x="19053" y="4501"/>
                  </a:lnTo>
                  <a:lnTo>
                    <a:pt x="20110" y="2999"/>
                  </a:lnTo>
                  <a:lnTo>
                    <a:pt x="21874" y="1998"/>
                  </a:lnTo>
                  <a:lnTo>
                    <a:pt x="32308" y="393"/>
                  </a:lnTo>
                  <a:lnTo>
                    <a:pt x="74911" y="0"/>
                  </a:lnTo>
                  <a:lnTo>
                    <a:pt x="97739" y="1056"/>
                  </a:lnTo>
                  <a:lnTo>
                    <a:pt x="116967" y="8198"/>
                  </a:lnTo>
                  <a:lnTo>
                    <a:pt x="130075" y="10319"/>
                  </a:lnTo>
                  <a:lnTo>
                    <a:pt x="142670" y="19200"/>
                  </a:lnTo>
                  <a:lnTo>
                    <a:pt x="150910" y="27128"/>
                  </a:lnTo>
                  <a:lnTo>
                    <a:pt x="152269" y="36646"/>
                  </a:lnTo>
                  <a:lnTo>
                    <a:pt x="145828" y="45415"/>
                  </a:lnTo>
                  <a:lnTo>
                    <a:pt x="144188" y="51227"/>
                  </a:lnTo>
                  <a:lnTo>
                    <a:pt x="142691" y="53201"/>
                  </a:lnTo>
                  <a:lnTo>
                    <a:pt x="136589" y="57036"/>
                  </a:lnTo>
                  <a:lnTo>
                    <a:pt x="134789" y="61684"/>
                  </a:lnTo>
                  <a:lnTo>
                    <a:pt x="133251" y="63346"/>
                  </a:lnTo>
                  <a:lnTo>
                    <a:pt x="114108" y="74016"/>
                  </a:lnTo>
                  <a:lnTo>
                    <a:pt x="110997" y="74743"/>
                  </a:lnTo>
                  <a:lnTo>
                    <a:pt x="95233" y="83545"/>
                  </a:lnTo>
                  <a:lnTo>
                    <a:pt x="92064" y="84270"/>
                  </a:lnTo>
                  <a:lnTo>
                    <a:pt x="76396" y="94279"/>
                  </a:lnTo>
                  <a:lnTo>
                    <a:pt x="67116" y="95209"/>
                  </a:lnTo>
                  <a:lnTo>
                    <a:pt x="58513" y="103444"/>
                  </a:lnTo>
                  <a:lnTo>
                    <a:pt x="59117" y="103887"/>
                  </a:lnTo>
                  <a:lnTo>
                    <a:pt x="62610" y="104379"/>
                  </a:lnTo>
                  <a:lnTo>
                    <a:pt x="63965" y="103451"/>
                  </a:lnTo>
                  <a:lnTo>
                    <a:pt x="64868" y="101775"/>
                  </a:lnTo>
                  <a:lnTo>
                    <a:pt x="65471" y="99599"/>
                  </a:lnTo>
                  <a:lnTo>
                    <a:pt x="66931" y="98148"/>
                  </a:lnTo>
                  <a:lnTo>
                    <a:pt x="71375" y="96536"/>
                  </a:lnTo>
                  <a:lnTo>
                    <a:pt x="117202" y="95250"/>
                  </a:lnTo>
                  <a:lnTo>
                    <a:pt x="126919" y="95248"/>
                  </a:lnTo>
                  <a:lnTo>
                    <a:pt x="154244" y="103448"/>
                  </a:lnTo>
                  <a:lnTo>
                    <a:pt x="156804" y="104948"/>
                  </a:lnTo>
                  <a:lnTo>
                    <a:pt x="158511" y="107005"/>
                  </a:lnTo>
                  <a:lnTo>
                    <a:pt x="161466" y="112115"/>
                  </a:lnTo>
                  <a:lnTo>
                    <a:pt x="166307" y="117913"/>
                  </a:lnTo>
                  <a:lnTo>
                    <a:pt x="171986" y="121196"/>
                  </a:lnTo>
                  <a:lnTo>
                    <a:pt x="174983" y="122071"/>
                  </a:lnTo>
                  <a:lnTo>
                    <a:pt x="176980" y="123713"/>
                  </a:lnTo>
                  <a:lnTo>
                    <a:pt x="188280" y="143052"/>
                  </a:lnTo>
                  <a:lnTo>
                    <a:pt x="190443" y="171452"/>
                  </a:lnTo>
                  <a:lnTo>
                    <a:pt x="190462" y="174626"/>
                  </a:lnTo>
                  <a:lnTo>
                    <a:pt x="187660" y="180974"/>
                  </a:lnTo>
                  <a:lnTo>
                    <a:pt x="183946" y="187323"/>
                  </a:lnTo>
                  <a:lnTo>
                    <a:pt x="181562" y="200022"/>
                  </a:lnTo>
                  <a:lnTo>
                    <a:pt x="181366" y="203197"/>
                  </a:lnTo>
                  <a:lnTo>
                    <a:pt x="180178" y="205314"/>
                  </a:lnTo>
                  <a:lnTo>
                    <a:pt x="178327" y="206725"/>
                  </a:lnTo>
                  <a:lnTo>
                    <a:pt x="173448" y="209351"/>
                  </a:lnTo>
                  <a:lnTo>
                    <a:pt x="153539" y="222639"/>
                  </a:lnTo>
                  <a:lnTo>
                    <a:pt x="119648" y="234794"/>
                  </a:lnTo>
                  <a:lnTo>
                    <a:pt x="73175" y="238035"/>
                  </a:lnTo>
                  <a:lnTo>
                    <a:pt x="60252" y="239154"/>
                  </a:lnTo>
                  <a:lnTo>
                    <a:pt x="32719" y="246762"/>
                  </a:lnTo>
                  <a:lnTo>
                    <a:pt x="0" y="2476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SMARTInkShape-1972"/>
            <p:cNvSpPr/>
            <p:nvPr>
              <p:custDataLst>
                <p:tags r:id="rId103"/>
              </p:custDataLst>
            </p:nvPr>
          </p:nvSpPr>
          <p:spPr>
            <a:xfrm>
              <a:off x="2647843" y="3190910"/>
              <a:ext cx="19158" cy="10457"/>
            </a:xfrm>
            <a:custGeom>
              <a:avLst/>
              <a:gdLst/>
              <a:ahLst/>
              <a:cxnLst/>
              <a:rect l="0" t="0" r="0" b="0"/>
              <a:pathLst>
                <a:path w="19158" h="10457">
                  <a:moveTo>
                    <a:pt x="19146" y="9490"/>
                  </a:moveTo>
                  <a:lnTo>
                    <a:pt x="19146" y="9490"/>
                  </a:lnTo>
                  <a:lnTo>
                    <a:pt x="19157" y="358"/>
                  </a:lnTo>
                  <a:lnTo>
                    <a:pt x="10956" y="0"/>
                  </a:lnTo>
                  <a:lnTo>
                    <a:pt x="0" y="1045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4" name="SMARTInkShape-Group437"/>
          <p:cNvGrpSpPr/>
          <p:nvPr/>
        </p:nvGrpSpPr>
        <p:grpSpPr>
          <a:xfrm>
            <a:off x="1533525" y="3162300"/>
            <a:ext cx="1152526" cy="485776"/>
            <a:chOff x="1533525" y="3162300"/>
            <a:chExt cx="1152526" cy="485776"/>
          </a:xfrm>
        </p:grpSpPr>
        <p:sp>
          <p:nvSpPr>
            <p:cNvPr id="50" name="SMARTInkShape-1973"/>
            <p:cNvSpPr/>
            <p:nvPr>
              <p:custDataLst>
                <p:tags r:id="rId96"/>
              </p:custDataLst>
            </p:nvPr>
          </p:nvSpPr>
          <p:spPr>
            <a:xfrm>
              <a:off x="1533525" y="3457575"/>
              <a:ext cx="371476" cy="190501"/>
            </a:xfrm>
            <a:custGeom>
              <a:avLst/>
              <a:gdLst/>
              <a:ahLst/>
              <a:cxnLst/>
              <a:rect l="0" t="0" r="0" b="0"/>
              <a:pathLst>
                <a:path w="371476" h="190501">
                  <a:moveTo>
                    <a:pt x="19050" y="190500"/>
                  </a:moveTo>
                  <a:lnTo>
                    <a:pt x="19050" y="190500"/>
                  </a:lnTo>
                  <a:lnTo>
                    <a:pt x="0" y="190500"/>
                  </a:lnTo>
                  <a:lnTo>
                    <a:pt x="5057" y="190500"/>
                  </a:lnTo>
                  <a:lnTo>
                    <a:pt x="6546" y="189442"/>
                  </a:lnTo>
                  <a:lnTo>
                    <a:pt x="7539" y="187678"/>
                  </a:lnTo>
                  <a:lnTo>
                    <a:pt x="8201" y="185443"/>
                  </a:lnTo>
                  <a:lnTo>
                    <a:pt x="9701" y="183954"/>
                  </a:lnTo>
                  <a:lnTo>
                    <a:pt x="19712" y="178741"/>
                  </a:lnTo>
                  <a:lnTo>
                    <a:pt x="61587" y="146024"/>
                  </a:lnTo>
                  <a:lnTo>
                    <a:pt x="108865" y="116416"/>
                  </a:lnTo>
                  <a:lnTo>
                    <a:pt x="136353" y="97236"/>
                  </a:lnTo>
                  <a:lnTo>
                    <a:pt x="180402" y="76375"/>
                  </a:lnTo>
                  <a:lnTo>
                    <a:pt x="199855" y="63905"/>
                  </a:lnTo>
                  <a:lnTo>
                    <a:pt x="244465" y="35321"/>
                  </a:lnTo>
                  <a:lnTo>
                    <a:pt x="269873" y="23361"/>
                  </a:lnTo>
                  <a:lnTo>
                    <a:pt x="315618" y="11018"/>
                  </a:lnTo>
                  <a:lnTo>
                    <a:pt x="346161" y="8554"/>
                  </a:lnTo>
                  <a:lnTo>
                    <a:pt x="3714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SMARTInkShape-1974"/>
            <p:cNvSpPr/>
            <p:nvPr>
              <p:custDataLst>
                <p:tags r:id="rId97"/>
              </p:custDataLst>
            </p:nvPr>
          </p:nvSpPr>
          <p:spPr>
            <a:xfrm>
              <a:off x="1924050" y="3371850"/>
              <a:ext cx="371476" cy="161519"/>
            </a:xfrm>
            <a:custGeom>
              <a:avLst/>
              <a:gdLst/>
              <a:ahLst/>
              <a:cxnLst/>
              <a:rect l="0" t="0" r="0" b="0"/>
              <a:pathLst>
                <a:path w="371476" h="161519">
                  <a:moveTo>
                    <a:pt x="19050" y="9525"/>
                  </a:moveTo>
                  <a:lnTo>
                    <a:pt x="19050" y="9525"/>
                  </a:lnTo>
                  <a:lnTo>
                    <a:pt x="13993" y="9525"/>
                  </a:lnTo>
                  <a:lnTo>
                    <a:pt x="12504" y="8467"/>
                  </a:lnTo>
                  <a:lnTo>
                    <a:pt x="11511" y="6703"/>
                  </a:lnTo>
                  <a:lnTo>
                    <a:pt x="9560" y="117"/>
                  </a:lnTo>
                  <a:lnTo>
                    <a:pt x="0" y="0"/>
                  </a:lnTo>
                  <a:lnTo>
                    <a:pt x="0" y="5057"/>
                  </a:lnTo>
                  <a:lnTo>
                    <a:pt x="1058" y="6546"/>
                  </a:lnTo>
                  <a:lnTo>
                    <a:pt x="2822" y="7539"/>
                  </a:lnTo>
                  <a:lnTo>
                    <a:pt x="5057" y="8201"/>
                  </a:lnTo>
                  <a:lnTo>
                    <a:pt x="6546" y="9701"/>
                  </a:lnTo>
                  <a:lnTo>
                    <a:pt x="8201" y="14189"/>
                  </a:lnTo>
                  <a:lnTo>
                    <a:pt x="9515" y="59944"/>
                  </a:lnTo>
                  <a:lnTo>
                    <a:pt x="18657" y="103079"/>
                  </a:lnTo>
                  <a:lnTo>
                    <a:pt x="18934" y="116032"/>
                  </a:lnTo>
                  <a:lnTo>
                    <a:pt x="21821" y="123184"/>
                  </a:lnTo>
                  <a:lnTo>
                    <a:pt x="25573" y="129890"/>
                  </a:lnTo>
                  <a:lnTo>
                    <a:pt x="27982" y="142819"/>
                  </a:lnTo>
                  <a:lnTo>
                    <a:pt x="28179" y="146012"/>
                  </a:lnTo>
                  <a:lnTo>
                    <a:pt x="29370" y="148142"/>
                  </a:lnTo>
                  <a:lnTo>
                    <a:pt x="31221" y="149561"/>
                  </a:lnTo>
                  <a:lnTo>
                    <a:pt x="36741" y="151839"/>
                  </a:lnTo>
                  <a:lnTo>
                    <a:pt x="46181" y="160552"/>
                  </a:lnTo>
                  <a:lnTo>
                    <a:pt x="52254" y="161518"/>
                  </a:lnTo>
                  <a:lnTo>
                    <a:pt x="53886" y="160595"/>
                  </a:lnTo>
                  <a:lnTo>
                    <a:pt x="54974" y="158922"/>
                  </a:lnTo>
                  <a:lnTo>
                    <a:pt x="56720" y="153689"/>
                  </a:lnTo>
                  <a:lnTo>
                    <a:pt x="59781" y="152972"/>
                  </a:lnTo>
                  <a:lnTo>
                    <a:pt x="71328" y="152433"/>
                  </a:lnTo>
                  <a:lnTo>
                    <a:pt x="72952" y="151364"/>
                  </a:lnTo>
                  <a:lnTo>
                    <a:pt x="74035" y="149592"/>
                  </a:lnTo>
                  <a:lnTo>
                    <a:pt x="75772" y="144202"/>
                  </a:lnTo>
                  <a:lnTo>
                    <a:pt x="78832" y="143465"/>
                  </a:lnTo>
                  <a:lnTo>
                    <a:pt x="84363" y="142992"/>
                  </a:lnTo>
                  <a:lnTo>
                    <a:pt x="93060" y="136352"/>
                  </a:lnTo>
                  <a:lnTo>
                    <a:pt x="101892" y="134239"/>
                  </a:lnTo>
                  <a:lnTo>
                    <a:pt x="117514" y="133467"/>
                  </a:lnTo>
                  <a:lnTo>
                    <a:pt x="123842" y="130580"/>
                  </a:lnTo>
                  <a:lnTo>
                    <a:pt x="130183" y="126827"/>
                  </a:lnTo>
                  <a:lnTo>
                    <a:pt x="139702" y="123656"/>
                  </a:lnTo>
                  <a:lnTo>
                    <a:pt x="149226" y="117542"/>
                  </a:lnTo>
                  <a:lnTo>
                    <a:pt x="174821" y="106980"/>
                  </a:lnTo>
                  <a:lnTo>
                    <a:pt x="221257" y="76183"/>
                  </a:lnTo>
                  <a:lnTo>
                    <a:pt x="251113" y="61381"/>
                  </a:lnTo>
                  <a:lnTo>
                    <a:pt x="282613" y="52651"/>
                  </a:lnTo>
                  <a:lnTo>
                    <a:pt x="300379" y="41013"/>
                  </a:lnTo>
                  <a:lnTo>
                    <a:pt x="307421" y="34809"/>
                  </a:lnTo>
                  <a:lnTo>
                    <a:pt x="316901" y="31345"/>
                  </a:lnTo>
                  <a:lnTo>
                    <a:pt x="327112" y="28748"/>
                  </a:lnTo>
                  <a:lnTo>
                    <a:pt x="342290" y="21279"/>
                  </a:lnTo>
                  <a:lnTo>
                    <a:pt x="348979" y="18983"/>
                  </a:lnTo>
                  <a:lnTo>
                    <a:pt x="358695" y="12797"/>
                  </a:lnTo>
                  <a:lnTo>
                    <a:pt x="3714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SMARTInkShape-1975"/>
            <p:cNvSpPr/>
            <p:nvPr>
              <p:custDataLst>
                <p:tags r:id="rId98"/>
              </p:custDataLst>
            </p:nvPr>
          </p:nvSpPr>
          <p:spPr>
            <a:xfrm>
              <a:off x="1981200" y="3228975"/>
              <a:ext cx="314326" cy="152401"/>
            </a:xfrm>
            <a:custGeom>
              <a:avLst/>
              <a:gdLst/>
              <a:ahLst/>
              <a:cxnLst/>
              <a:rect l="0" t="0" r="0" b="0"/>
              <a:pathLst>
                <a:path w="314326" h="152401">
                  <a:moveTo>
                    <a:pt x="19050" y="152400"/>
                  </a:moveTo>
                  <a:lnTo>
                    <a:pt x="19050" y="152400"/>
                  </a:lnTo>
                  <a:lnTo>
                    <a:pt x="13993" y="152400"/>
                  </a:lnTo>
                  <a:lnTo>
                    <a:pt x="12504" y="151342"/>
                  </a:lnTo>
                  <a:lnTo>
                    <a:pt x="11511" y="149578"/>
                  </a:lnTo>
                  <a:lnTo>
                    <a:pt x="10849" y="147343"/>
                  </a:lnTo>
                  <a:lnTo>
                    <a:pt x="9349" y="145854"/>
                  </a:lnTo>
                  <a:lnTo>
                    <a:pt x="1440" y="143268"/>
                  </a:lnTo>
                  <a:lnTo>
                    <a:pt x="640" y="140227"/>
                  </a:lnTo>
                  <a:lnTo>
                    <a:pt x="0" y="128294"/>
                  </a:lnTo>
                  <a:lnTo>
                    <a:pt x="1058" y="126804"/>
                  </a:lnTo>
                  <a:lnTo>
                    <a:pt x="2822" y="125811"/>
                  </a:lnTo>
                  <a:lnTo>
                    <a:pt x="16247" y="123028"/>
                  </a:lnTo>
                  <a:lnTo>
                    <a:pt x="25510" y="117356"/>
                  </a:lnTo>
                  <a:lnTo>
                    <a:pt x="51006" y="106964"/>
                  </a:lnTo>
                  <a:lnTo>
                    <a:pt x="92517" y="82512"/>
                  </a:lnTo>
                  <a:lnTo>
                    <a:pt x="136551" y="60323"/>
                  </a:lnTo>
                  <a:lnTo>
                    <a:pt x="180976" y="38100"/>
                  </a:lnTo>
                  <a:lnTo>
                    <a:pt x="197203" y="31397"/>
                  </a:lnTo>
                  <a:lnTo>
                    <a:pt x="217224" y="24076"/>
                  </a:lnTo>
                  <a:lnTo>
                    <a:pt x="237464" y="12172"/>
                  </a:lnTo>
                  <a:lnTo>
                    <a:pt x="244181" y="9644"/>
                  </a:lnTo>
                  <a:lnTo>
                    <a:pt x="255255" y="1479"/>
                  </a:lnTo>
                  <a:lnTo>
                    <a:pt x="266683" y="2"/>
                  </a:lnTo>
                  <a:lnTo>
                    <a:pt x="266700" y="0"/>
                  </a:lnTo>
                  <a:lnTo>
                    <a:pt x="266700" y="22666"/>
                  </a:lnTo>
                  <a:lnTo>
                    <a:pt x="269522" y="28771"/>
                  </a:lnTo>
                  <a:lnTo>
                    <a:pt x="273246" y="35012"/>
                  </a:lnTo>
                  <a:lnTo>
                    <a:pt x="276401" y="44476"/>
                  </a:lnTo>
                  <a:lnTo>
                    <a:pt x="282509" y="53982"/>
                  </a:lnTo>
                  <a:lnTo>
                    <a:pt x="284790" y="63502"/>
                  </a:lnTo>
                  <a:lnTo>
                    <a:pt x="286524" y="74084"/>
                  </a:lnTo>
                  <a:lnTo>
                    <a:pt x="293913" y="97101"/>
                  </a:lnTo>
                  <a:lnTo>
                    <a:pt x="296065" y="110863"/>
                  </a:lnTo>
                  <a:lnTo>
                    <a:pt x="302761" y="123773"/>
                  </a:lnTo>
                  <a:lnTo>
                    <a:pt x="304681" y="140991"/>
                  </a:lnTo>
                  <a:lnTo>
                    <a:pt x="314325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SMARTInkShape-1976"/>
            <p:cNvSpPr/>
            <p:nvPr>
              <p:custDataLst>
                <p:tags r:id="rId99"/>
              </p:custDataLst>
            </p:nvPr>
          </p:nvSpPr>
          <p:spPr>
            <a:xfrm>
              <a:off x="2247910" y="3162300"/>
              <a:ext cx="438141" cy="219076"/>
            </a:xfrm>
            <a:custGeom>
              <a:avLst/>
              <a:gdLst/>
              <a:ahLst/>
              <a:cxnLst/>
              <a:rect l="0" t="0" r="0" b="0"/>
              <a:pathLst>
                <a:path w="438141" h="219076">
                  <a:moveTo>
                    <a:pt x="38090" y="219075"/>
                  </a:moveTo>
                  <a:lnTo>
                    <a:pt x="38090" y="219075"/>
                  </a:lnTo>
                  <a:lnTo>
                    <a:pt x="38090" y="214018"/>
                  </a:lnTo>
                  <a:lnTo>
                    <a:pt x="37032" y="212529"/>
                  </a:lnTo>
                  <a:lnTo>
                    <a:pt x="35268" y="211536"/>
                  </a:lnTo>
                  <a:lnTo>
                    <a:pt x="28389" y="209812"/>
                  </a:lnTo>
                  <a:lnTo>
                    <a:pt x="23901" y="209667"/>
                  </a:lnTo>
                  <a:lnTo>
                    <a:pt x="22281" y="208569"/>
                  </a:lnTo>
                  <a:lnTo>
                    <a:pt x="21200" y="206780"/>
                  </a:lnTo>
                  <a:lnTo>
                    <a:pt x="19466" y="201359"/>
                  </a:lnTo>
                  <a:lnTo>
                    <a:pt x="16407" y="200618"/>
                  </a:lnTo>
                  <a:lnTo>
                    <a:pt x="0" y="200025"/>
                  </a:lnTo>
                  <a:lnTo>
                    <a:pt x="5050" y="200025"/>
                  </a:lnTo>
                  <a:lnTo>
                    <a:pt x="6538" y="198967"/>
                  </a:lnTo>
                  <a:lnTo>
                    <a:pt x="7530" y="197203"/>
                  </a:lnTo>
                  <a:lnTo>
                    <a:pt x="8192" y="194968"/>
                  </a:lnTo>
                  <a:lnTo>
                    <a:pt x="9692" y="193479"/>
                  </a:lnTo>
                  <a:lnTo>
                    <a:pt x="14180" y="191824"/>
                  </a:lnTo>
                  <a:lnTo>
                    <a:pt x="25684" y="189703"/>
                  </a:lnTo>
                  <a:lnTo>
                    <a:pt x="36060" y="184031"/>
                  </a:lnTo>
                  <a:lnTo>
                    <a:pt x="51012" y="180822"/>
                  </a:lnTo>
                  <a:lnTo>
                    <a:pt x="92507" y="158620"/>
                  </a:lnTo>
                  <a:lnTo>
                    <a:pt x="123873" y="140036"/>
                  </a:lnTo>
                  <a:lnTo>
                    <a:pt x="137599" y="129972"/>
                  </a:lnTo>
                  <a:lnTo>
                    <a:pt x="183259" y="108211"/>
                  </a:lnTo>
                  <a:lnTo>
                    <a:pt x="223221" y="88923"/>
                  </a:lnTo>
                  <a:lnTo>
                    <a:pt x="270034" y="69852"/>
                  </a:lnTo>
                  <a:lnTo>
                    <a:pt x="316529" y="50800"/>
                  </a:lnTo>
                  <a:lnTo>
                    <a:pt x="363196" y="25400"/>
                  </a:lnTo>
                  <a:lnTo>
                    <a:pt x="383982" y="13758"/>
                  </a:lnTo>
                  <a:lnTo>
                    <a:pt x="395870" y="9721"/>
                  </a:lnTo>
                  <a:lnTo>
                    <a:pt x="406095" y="3351"/>
                  </a:lnTo>
                  <a:lnTo>
                    <a:pt x="415828" y="993"/>
                  </a:lnTo>
                  <a:lnTo>
                    <a:pt x="43814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5" name="SMARTInkShape-1977"/>
          <p:cNvSpPr/>
          <p:nvPr>
            <p:custDataLst>
              <p:tags r:id="rId7"/>
            </p:custDataLst>
          </p:nvPr>
        </p:nvSpPr>
        <p:spPr>
          <a:xfrm>
            <a:off x="2133992" y="3314703"/>
            <a:ext cx="18659" cy="123823"/>
          </a:xfrm>
          <a:custGeom>
            <a:avLst/>
            <a:gdLst/>
            <a:ahLst/>
            <a:cxnLst/>
            <a:rect l="0" t="0" r="0" b="0"/>
            <a:pathLst>
              <a:path w="18659" h="123823">
                <a:moveTo>
                  <a:pt x="9133" y="28572"/>
                </a:moveTo>
                <a:lnTo>
                  <a:pt x="9133" y="28572"/>
                </a:lnTo>
                <a:lnTo>
                  <a:pt x="9133" y="20371"/>
                </a:lnTo>
                <a:lnTo>
                  <a:pt x="18648" y="9533"/>
                </a:lnTo>
                <a:lnTo>
                  <a:pt x="18658" y="0"/>
                </a:lnTo>
                <a:lnTo>
                  <a:pt x="18658" y="8198"/>
                </a:lnTo>
                <a:lnTo>
                  <a:pt x="12112" y="16865"/>
                </a:lnTo>
                <a:lnTo>
                  <a:pt x="10016" y="25691"/>
                </a:lnTo>
                <a:lnTo>
                  <a:pt x="9134" y="73045"/>
                </a:lnTo>
                <a:lnTo>
                  <a:pt x="9133" y="88900"/>
                </a:lnTo>
                <a:lnTo>
                  <a:pt x="6311" y="95248"/>
                </a:lnTo>
                <a:lnTo>
                  <a:pt x="932" y="102891"/>
                </a:lnTo>
                <a:lnTo>
                  <a:pt x="0" y="109271"/>
                </a:lnTo>
                <a:lnTo>
                  <a:pt x="2605" y="114886"/>
                </a:lnTo>
                <a:lnTo>
                  <a:pt x="9099" y="123776"/>
                </a:lnTo>
                <a:lnTo>
                  <a:pt x="18658" y="123822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0" name="SMARTInkShape-Group440"/>
          <p:cNvGrpSpPr/>
          <p:nvPr/>
        </p:nvGrpSpPr>
        <p:grpSpPr>
          <a:xfrm>
            <a:off x="2400300" y="3154137"/>
            <a:ext cx="619126" cy="579664"/>
            <a:chOff x="2400300" y="3154137"/>
            <a:chExt cx="619126" cy="579664"/>
          </a:xfrm>
        </p:grpSpPr>
        <p:sp>
          <p:nvSpPr>
            <p:cNvPr id="56" name="SMARTInkShape-1978"/>
            <p:cNvSpPr/>
            <p:nvPr>
              <p:custDataLst>
                <p:tags r:id="rId92"/>
              </p:custDataLst>
            </p:nvPr>
          </p:nvSpPr>
          <p:spPr>
            <a:xfrm>
              <a:off x="2400300" y="3219450"/>
              <a:ext cx="257176" cy="428626"/>
            </a:xfrm>
            <a:custGeom>
              <a:avLst/>
              <a:gdLst/>
              <a:ahLst/>
              <a:cxnLst/>
              <a:rect l="0" t="0" r="0" b="0"/>
              <a:pathLst>
                <a:path w="257176" h="428626">
                  <a:moveTo>
                    <a:pt x="257175" y="19050"/>
                  </a:moveTo>
                  <a:lnTo>
                    <a:pt x="257175" y="19050"/>
                  </a:lnTo>
                  <a:lnTo>
                    <a:pt x="257175" y="0"/>
                  </a:lnTo>
                  <a:lnTo>
                    <a:pt x="252119" y="0"/>
                  </a:lnTo>
                  <a:lnTo>
                    <a:pt x="250629" y="1058"/>
                  </a:lnTo>
                  <a:lnTo>
                    <a:pt x="249636" y="2822"/>
                  </a:lnTo>
                  <a:lnTo>
                    <a:pt x="247912" y="9701"/>
                  </a:lnTo>
                  <a:lnTo>
                    <a:pt x="247660" y="31881"/>
                  </a:lnTo>
                  <a:lnTo>
                    <a:pt x="244832" y="38158"/>
                  </a:lnTo>
                  <a:lnTo>
                    <a:pt x="241106" y="44476"/>
                  </a:lnTo>
                  <a:lnTo>
                    <a:pt x="238714" y="57155"/>
                  </a:lnTo>
                  <a:lnTo>
                    <a:pt x="238518" y="60328"/>
                  </a:lnTo>
                  <a:lnTo>
                    <a:pt x="235478" y="66677"/>
                  </a:lnTo>
                  <a:lnTo>
                    <a:pt x="233185" y="69851"/>
                  </a:lnTo>
                  <a:lnTo>
                    <a:pt x="216894" y="114125"/>
                  </a:lnTo>
                  <a:lnTo>
                    <a:pt x="174617" y="158750"/>
                  </a:lnTo>
                  <a:lnTo>
                    <a:pt x="142875" y="193322"/>
                  </a:lnTo>
                  <a:lnTo>
                    <a:pt x="123825" y="218486"/>
                  </a:lnTo>
                  <a:lnTo>
                    <a:pt x="82942" y="265004"/>
                  </a:lnTo>
                  <a:lnTo>
                    <a:pt x="50807" y="310183"/>
                  </a:lnTo>
                  <a:lnTo>
                    <a:pt x="34926" y="331954"/>
                  </a:lnTo>
                  <a:lnTo>
                    <a:pt x="16890" y="371422"/>
                  </a:lnTo>
                  <a:lnTo>
                    <a:pt x="12798" y="377801"/>
                  </a:lnTo>
                  <a:lnTo>
                    <a:pt x="10980" y="384165"/>
                  </a:lnTo>
                  <a:lnTo>
                    <a:pt x="9437" y="386285"/>
                  </a:lnTo>
                  <a:lnTo>
                    <a:pt x="7349" y="387698"/>
                  </a:lnTo>
                  <a:lnTo>
                    <a:pt x="4900" y="388640"/>
                  </a:lnTo>
                  <a:lnTo>
                    <a:pt x="3266" y="390327"/>
                  </a:lnTo>
                  <a:lnTo>
                    <a:pt x="1452" y="395023"/>
                  </a:lnTo>
                  <a:lnTo>
                    <a:pt x="0" y="428625"/>
                  </a:lnTo>
                  <a:lnTo>
                    <a:pt x="44738" y="428625"/>
                  </a:lnTo>
                  <a:lnTo>
                    <a:pt x="89098" y="428625"/>
                  </a:lnTo>
                  <a:lnTo>
                    <a:pt x="107558" y="428625"/>
                  </a:lnTo>
                  <a:lnTo>
                    <a:pt x="114126" y="425803"/>
                  </a:lnTo>
                  <a:lnTo>
                    <a:pt x="120573" y="422079"/>
                  </a:lnTo>
                  <a:lnTo>
                    <a:pt x="133335" y="419689"/>
                  </a:lnTo>
                  <a:lnTo>
                    <a:pt x="147373" y="419134"/>
                  </a:lnTo>
                  <a:lnTo>
                    <a:pt x="149049" y="418065"/>
                  </a:lnTo>
                  <a:lnTo>
                    <a:pt x="150166" y="416293"/>
                  </a:lnTo>
                  <a:lnTo>
                    <a:pt x="152400" y="409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SMARTInkShape-1979"/>
            <p:cNvSpPr/>
            <p:nvPr>
              <p:custDataLst>
                <p:tags r:id="rId93"/>
              </p:custDataLst>
            </p:nvPr>
          </p:nvSpPr>
          <p:spPr>
            <a:xfrm>
              <a:off x="2571753" y="3571875"/>
              <a:ext cx="304798" cy="133348"/>
            </a:xfrm>
            <a:custGeom>
              <a:avLst/>
              <a:gdLst/>
              <a:ahLst/>
              <a:cxnLst/>
              <a:rect l="0" t="0" r="0" b="0"/>
              <a:pathLst>
                <a:path w="304798" h="133348">
                  <a:moveTo>
                    <a:pt x="28572" y="9525"/>
                  </a:moveTo>
                  <a:lnTo>
                    <a:pt x="28572" y="9525"/>
                  </a:lnTo>
                  <a:lnTo>
                    <a:pt x="28572" y="1324"/>
                  </a:lnTo>
                  <a:lnTo>
                    <a:pt x="27514" y="883"/>
                  </a:lnTo>
                  <a:lnTo>
                    <a:pt x="9915" y="0"/>
                  </a:lnTo>
                  <a:lnTo>
                    <a:pt x="9522" y="44476"/>
                  </a:lnTo>
                  <a:lnTo>
                    <a:pt x="9522" y="88900"/>
                  </a:lnTo>
                  <a:lnTo>
                    <a:pt x="6700" y="95250"/>
                  </a:lnTo>
                  <a:lnTo>
                    <a:pt x="2976" y="101600"/>
                  </a:lnTo>
                  <a:lnTo>
                    <a:pt x="389" y="112418"/>
                  </a:lnTo>
                  <a:lnTo>
                    <a:pt x="0" y="123694"/>
                  </a:lnTo>
                  <a:lnTo>
                    <a:pt x="8199" y="132015"/>
                  </a:lnTo>
                  <a:lnTo>
                    <a:pt x="17607" y="133233"/>
                  </a:lnTo>
                  <a:lnTo>
                    <a:pt x="41400" y="133347"/>
                  </a:lnTo>
                  <a:lnTo>
                    <a:pt x="47679" y="130527"/>
                  </a:lnTo>
                  <a:lnTo>
                    <a:pt x="53997" y="126804"/>
                  </a:lnTo>
                  <a:lnTo>
                    <a:pt x="66677" y="124413"/>
                  </a:lnTo>
                  <a:lnTo>
                    <a:pt x="112611" y="123835"/>
                  </a:lnTo>
                  <a:lnTo>
                    <a:pt x="155659" y="123825"/>
                  </a:lnTo>
                  <a:lnTo>
                    <a:pt x="200027" y="123825"/>
                  </a:lnTo>
                  <a:lnTo>
                    <a:pt x="212724" y="122767"/>
                  </a:lnTo>
                  <a:lnTo>
                    <a:pt x="257172" y="107350"/>
                  </a:lnTo>
                  <a:lnTo>
                    <a:pt x="291726" y="103817"/>
                  </a:lnTo>
                  <a:lnTo>
                    <a:pt x="304797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SMARTInkShape-1980"/>
            <p:cNvSpPr/>
            <p:nvPr>
              <p:custDataLst>
                <p:tags r:id="rId94"/>
              </p:custDataLst>
            </p:nvPr>
          </p:nvSpPr>
          <p:spPr>
            <a:xfrm>
              <a:off x="2600364" y="3533778"/>
              <a:ext cx="266662" cy="200023"/>
            </a:xfrm>
            <a:custGeom>
              <a:avLst/>
              <a:gdLst/>
              <a:ahLst/>
              <a:cxnLst/>
              <a:rect l="0" t="0" r="0" b="0"/>
              <a:pathLst>
                <a:path w="266662" h="200023">
                  <a:moveTo>
                    <a:pt x="66636" y="57147"/>
                  </a:moveTo>
                  <a:lnTo>
                    <a:pt x="66636" y="57147"/>
                  </a:lnTo>
                  <a:lnTo>
                    <a:pt x="56523" y="57147"/>
                  </a:lnTo>
                  <a:lnTo>
                    <a:pt x="48736" y="54325"/>
                  </a:lnTo>
                  <a:lnTo>
                    <a:pt x="41747" y="50601"/>
                  </a:lnTo>
                  <a:lnTo>
                    <a:pt x="28637" y="48211"/>
                  </a:lnTo>
                  <a:lnTo>
                    <a:pt x="0" y="47622"/>
                  </a:lnTo>
                  <a:lnTo>
                    <a:pt x="5029" y="47622"/>
                  </a:lnTo>
                  <a:lnTo>
                    <a:pt x="10327" y="44800"/>
                  </a:lnTo>
                  <a:lnTo>
                    <a:pt x="17296" y="39421"/>
                  </a:lnTo>
                  <a:lnTo>
                    <a:pt x="32823" y="37300"/>
                  </a:lnTo>
                  <a:lnTo>
                    <a:pt x="44858" y="31628"/>
                  </a:lnTo>
                  <a:lnTo>
                    <a:pt x="83076" y="25928"/>
                  </a:lnTo>
                  <a:lnTo>
                    <a:pt x="91934" y="22105"/>
                  </a:lnTo>
                  <a:lnTo>
                    <a:pt x="137449" y="12580"/>
                  </a:lnTo>
                  <a:lnTo>
                    <a:pt x="177414" y="8543"/>
                  </a:lnTo>
                  <a:lnTo>
                    <a:pt x="190392" y="1998"/>
                  </a:lnTo>
                  <a:lnTo>
                    <a:pt x="217663" y="0"/>
                  </a:lnTo>
                  <a:lnTo>
                    <a:pt x="227117" y="8198"/>
                  </a:lnTo>
                  <a:lnTo>
                    <a:pt x="228434" y="17607"/>
                  </a:lnTo>
                  <a:lnTo>
                    <a:pt x="229535" y="18087"/>
                  </a:lnTo>
                  <a:lnTo>
                    <a:pt x="233580" y="18621"/>
                  </a:lnTo>
                  <a:lnTo>
                    <a:pt x="235082" y="19821"/>
                  </a:lnTo>
                  <a:lnTo>
                    <a:pt x="236751" y="23977"/>
                  </a:lnTo>
                  <a:lnTo>
                    <a:pt x="238070" y="68926"/>
                  </a:lnTo>
                  <a:lnTo>
                    <a:pt x="238086" y="116022"/>
                  </a:lnTo>
                  <a:lnTo>
                    <a:pt x="239144" y="149313"/>
                  </a:lnTo>
                  <a:lnTo>
                    <a:pt x="247219" y="178660"/>
                  </a:lnTo>
                  <a:lnTo>
                    <a:pt x="254080" y="188120"/>
                  </a:lnTo>
                  <a:lnTo>
                    <a:pt x="256734" y="198246"/>
                  </a:lnTo>
                  <a:lnTo>
                    <a:pt x="257926" y="198838"/>
                  </a:lnTo>
                  <a:lnTo>
                    <a:pt x="266661" y="2000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SMARTInkShape-1981"/>
            <p:cNvSpPr/>
            <p:nvPr>
              <p:custDataLst>
                <p:tags r:id="rId95"/>
              </p:custDataLst>
            </p:nvPr>
          </p:nvSpPr>
          <p:spPr>
            <a:xfrm>
              <a:off x="2686085" y="3154137"/>
              <a:ext cx="333341" cy="541564"/>
            </a:xfrm>
            <a:custGeom>
              <a:avLst/>
              <a:gdLst/>
              <a:ahLst/>
              <a:cxnLst/>
              <a:rect l="0" t="0" r="0" b="0"/>
              <a:pathLst>
                <a:path w="333341" h="541564">
                  <a:moveTo>
                    <a:pt x="190465" y="541563"/>
                  </a:moveTo>
                  <a:lnTo>
                    <a:pt x="190465" y="541563"/>
                  </a:lnTo>
                  <a:lnTo>
                    <a:pt x="171416" y="541563"/>
                  </a:lnTo>
                  <a:lnTo>
                    <a:pt x="171415" y="533362"/>
                  </a:lnTo>
                  <a:lnTo>
                    <a:pt x="172473" y="532921"/>
                  </a:lnTo>
                  <a:lnTo>
                    <a:pt x="212729" y="532038"/>
                  </a:lnTo>
                  <a:lnTo>
                    <a:pt x="214833" y="530980"/>
                  </a:lnTo>
                  <a:lnTo>
                    <a:pt x="216235" y="529216"/>
                  </a:lnTo>
                  <a:lnTo>
                    <a:pt x="217170" y="526982"/>
                  </a:lnTo>
                  <a:lnTo>
                    <a:pt x="218852" y="525492"/>
                  </a:lnTo>
                  <a:lnTo>
                    <a:pt x="223542" y="523837"/>
                  </a:lnTo>
                  <a:lnTo>
                    <a:pt x="241723" y="521716"/>
                  </a:lnTo>
                  <a:lnTo>
                    <a:pt x="253160" y="514986"/>
                  </a:lnTo>
                  <a:lnTo>
                    <a:pt x="263251" y="507348"/>
                  </a:lnTo>
                  <a:lnTo>
                    <a:pt x="276143" y="501408"/>
                  </a:lnTo>
                  <a:lnTo>
                    <a:pt x="282519" y="497258"/>
                  </a:lnTo>
                  <a:lnTo>
                    <a:pt x="288881" y="495414"/>
                  </a:lnTo>
                  <a:lnTo>
                    <a:pt x="291000" y="493864"/>
                  </a:lnTo>
                  <a:lnTo>
                    <a:pt x="292413" y="491772"/>
                  </a:lnTo>
                  <a:lnTo>
                    <a:pt x="295042" y="486625"/>
                  </a:lnTo>
                  <a:lnTo>
                    <a:pt x="299738" y="480810"/>
                  </a:lnTo>
                  <a:lnTo>
                    <a:pt x="305353" y="477520"/>
                  </a:lnTo>
                  <a:lnTo>
                    <a:pt x="308332" y="476643"/>
                  </a:lnTo>
                  <a:lnTo>
                    <a:pt x="310318" y="475000"/>
                  </a:lnTo>
                  <a:lnTo>
                    <a:pt x="312525" y="470351"/>
                  </a:lnTo>
                  <a:lnTo>
                    <a:pt x="314999" y="458744"/>
                  </a:lnTo>
                  <a:lnTo>
                    <a:pt x="322445" y="448159"/>
                  </a:lnTo>
                  <a:lnTo>
                    <a:pt x="324603" y="439074"/>
                  </a:lnTo>
                  <a:lnTo>
                    <a:pt x="330281" y="430174"/>
                  </a:lnTo>
                  <a:lnTo>
                    <a:pt x="332735" y="417686"/>
                  </a:lnTo>
                  <a:lnTo>
                    <a:pt x="333339" y="370113"/>
                  </a:lnTo>
                  <a:lnTo>
                    <a:pt x="333340" y="357413"/>
                  </a:lnTo>
                  <a:lnTo>
                    <a:pt x="330518" y="351063"/>
                  </a:lnTo>
                  <a:lnTo>
                    <a:pt x="326794" y="344713"/>
                  </a:lnTo>
                  <a:lnTo>
                    <a:pt x="323639" y="335188"/>
                  </a:lnTo>
                  <a:lnTo>
                    <a:pt x="317531" y="325663"/>
                  </a:lnTo>
                  <a:lnTo>
                    <a:pt x="314192" y="316138"/>
                  </a:lnTo>
                  <a:lnTo>
                    <a:pt x="308028" y="306613"/>
                  </a:lnTo>
                  <a:lnTo>
                    <a:pt x="304674" y="297088"/>
                  </a:lnTo>
                  <a:lnTo>
                    <a:pt x="272977" y="262163"/>
                  </a:lnTo>
                  <a:lnTo>
                    <a:pt x="266648" y="258635"/>
                  </a:lnTo>
                  <a:lnTo>
                    <a:pt x="260307" y="256009"/>
                  </a:lnTo>
                  <a:lnTo>
                    <a:pt x="215473" y="214143"/>
                  </a:lnTo>
                  <a:lnTo>
                    <a:pt x="203087" y="202818"/>
                  </a:lnTo>
                  <a:lnTo>
                    <a:pt x="190449" y="196662"/>
                  </a:lnTo>
                  <a:lnTo>
                    <a:pt x="177762" y="185568"/>
                  </a:lnTo>
                  <a:lnTo>
                    <a:pt x="174236" y="179437"/>
                  </a:lnTo>
                  <a:lnTo>
                    <a:pt x="173296" y="176321"/>
                  </a:lnTo>
                  <a:lnTo>
                    <a:pt x="170552" y="174243"/>
                  </a:lnTo>
                  <a:lnTo>
                    <a:pt x="153763" y="168087"/>
                  </a:lnTo>
                  <a:lnTo>
                    <a:pt x="146636" y="163907"/>
                  </a:lnTo>
                  <a:lnTo>
                    <a:pt x="136674" y="160496"/>
                  </a:lnTo>
                  <a:lnTo>
                    <a:pt x="114275" y="144145"/>
                  </a:lnTo>
                  <a:lnTo>
                    <a:pt x="107919" y="141625"/>
                  </a:lnTo>
                  <a:lnTo>
                    <a:pt x="85690" y="125106"/>
                  </a:lnTo>
                  <a:lnTo>
                    <a:pt x="79340" y="122579"/>
                  </a:lnTo>
                  <a:lnTo>
                    <a:pt x="72990" y="117929"/>
                  </a:lnTo>
                  <a:lnTo>
                    <a:pt x="69462" y="112334"/>
                  </a:lnTo>
                  <a:lnTo>
                    <a:pt x="66836" y="106319"/>
                  </a:lnTo>
                  <a:lnTo>
                    <a:pt x="62141" y="100119"/>
                  </a:lnTo>
                  <a:lnTo>
                    <a:pt x="56526" y="96657"/>
                  </a:lnTo>
                  <a:lnTo>
                    <a:pt x="50503" y="94060"/>
                  </a:lnTo>
                  <a:lnTo>
                    <a:pt x="30411" y="76602"/>
                  </a:lnTo>
                  <a:lnTo>
                    <a:pt x="29372" y="72800"/>
                  </a:lnTo>
                  <a:lnTo>
                    <a:pt x="29094" y="70304"/>
                  </a:lnTo>
                  <a:lnTo>
                    <a:pt x="25964" y="64709"/>
                  </a:lnTo>
                  <a:lnTo>
                    <a:pt x="22104" y="58695"/>
                  </a:lnTo>
                  <a:lnTo>
                    <a:pt x="20388" y="52494"/>
                  </a:lnTo>
                  <a:lnTo>
                    <a:pt x="18872" y="50417"/>
                  </a:lnTo>
                  <a:lnTo>
                    <a:pt x="16803" y="49032"/>
                  </a:lnTo>
                  <a:lnTo>
                    <a:pt x="14365" y="48109"/>
                  </a:lnTo>
                  <a:lnTo>
                    <a:pt x="12740" y="46435"/>
                  </a:lnTo>
                  <a:lnTo>
                    <a:pt x="10934" y="41754"/>
                  </a:lnTo>
                  <a:lnTo>
                    <a:pt x="9617" y="28977"/>
                  </a:lnTo>
                  <a:lnTo>
                    <a:pt x="1300" y="19167"/>
                  </a:lnTo>
                  <a:lnTo>
                    <a:pt x="0" y="8593"/>
                  </a:lnTo>
                  <a:lnTo>
                    <a:pt x="8169" y="0"/>
                  </a:lnTo>
                  <a:lnTo>
                    <a:pt x="9668" y="604"/>
                  </a:lnTo>
                  <a:lnTo>
                    <a:pt x="17575" y="6959"/>
                  </a:lnTo>
                  <a:lnTo>
                    <a:pt x="26335" y="8983"/>
                  </a:lnTo>
                  <a:lnTo>
                    <a:pt x="35178" y="14639"/>
                  </a:lnTo>
                  <a:lnTo>
                    <a:pt x="44500" y="17843"/>
                  </a:lnTo>
                  <a:lnTo>
                    <a:pt x="57115" y="2721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1" name="SMARTInkShape-1982"/>
          <p:cNvSpPr/>
          <p:nvPr>
            <p:custDataLst>
              <p:tags r:id="rId8"/>
            </p:custDataLst>
          </p:nvPr>
        </p:nvSpPr>
        <p:spPr>
          <a:xfrm>
            <a:off x="2695614" y="3619500"/>
            <a:ext cx="123787" cy="95250"/>
          </a:xfrm>
          <a:custGeom>
            <a:avLst/>
            <a:gdLst/>
            <a:ahLst/>
            <a:cxnLst/>
            <a:rect l="0" t="0" r="0" b="0"/>
            <a:pathLst>
              <a:path w="123787" h="95250">
                <a:moveTo>
                  <a:pt x="38061" y="9525"/>
                </a:moveTo>
                <a:lnTo>
                  <a:pt x="38061" y="9525"/>
                </a:lnTo>
                <a:lnTo>
                  <a:pt x="28536" y="0"/>
                </a:lnTo>
                <a:lnTo>
                  <a:pt x="65160" y="0"/>
                </a:lnTo>
                <a:lnTo>
                  <a:pt x="65652" y="1058"/>
                </a:lnTo>
                <a:lnTo>
                  <a:pt x="66632" y="22748"/>
                </a:lnTo>
                <a:lnTo>
                  <a:pt x="65575" y="24690"/>
                </a:lnTo>
                <a:lnTo>
                  <a:pt x="63812" y="25985"/>
                </a:lnTo>
                <a:lnTo>
                  <a:pt x="59031" y="28482"/>
                </a:lnTo>
                <a:lnTo>
                  <a:pt x="44246" y="41681"/>
                </a:lnTo>
                <a:lnTo>
                  <a:pt x="40810" y="47805"/>
                </a:lnTo>
                <a:lnTo>
                  <a:pt x="39893" y="50920"/>
                </a:lnTo>
                <a:lnTo>
                  <a:pt x="38225" y="52997"/>
                </a:lnTo>
                <a:lnTo>
                  <a:pt x="1447" y="84246"/>
                </a:lnTo>
                <a:lnTo>
                  <a:pt x="0" y="94819"/>
                </a:lnTo>
                <a:lnTo>
                  <a:pt x="23641" y="95249"/>
                </a:lnTo>
                <a:lnTo>
                  <a:pt x="69301" y="83077"/>
                </a:lnTo>
                <a:lnTo>
                  <a:pt x="112068" y="67103"/>
                </a:lnTo>
                <a:lnTo>
                  <a:pt x="123786" y="6667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6" name="SMARTInkShape-Group442"/>
          <p:cNvGrpSpPr/>
          <p:nvPr/>
        </p:nvGrpSpPr>
        <p:grpSpPr>
          <a:xfrm>
            <a:off x="2714628" y="3181466"/>
            <a:ext cx="1000123" cy="523760"/>
            <a:chOff x="2714628" y="3181466"/>
            <a:chExt cx="1000123" cy="523760"/>
          </a:xfrm>
        </p:grpSpPr>
        <p:sp>
          <p:nvSpPr>
            <p:cNvPr id="62" name="SMARTInkShape-1983"/>
            <p:cNvSpPr/>
            <p:nvPr>
              <p:custDataLst>
                <p:tags r:id="rId88"/>
              </p:custDataLst>
            </p:nvPr>
          </p:nvSpPr>
          <p:spPr>
            <a:xfrm>
              <a:off x="2714628" y="3181466"/>
              <a:ext cx="542923" cy="180860"/>
            </a:xfrm>
            <a:custGeom>
              <a:avLst/>
              <a:gdLst/>
              <a:ahLst/>
              <a:cxnLst/>
              <a:rect l="0" t="0" r="0" b="0"/>
              <a:pathLst>
                <a:path w="542923" h="180860">
                  <a:moveTo>
                    <a:pt x="28572" y="9409"/>
                  </a:moveTo>
                  <a:lnTo>
                    <a:pt x="28572" y="9409"/>
                  </a:lnTo>
                  <a:lnTo>
                    <a:pt x="28572" y="0"/>
                  </a:lnTo>
                  <a:lnTo>
                    <a:pt x="19439" y="9020"/>
                  </a:lnTo>
                  <a:lnTo>
                    <a:pt x="14107" y="9294"/>
                  </a:lnTo>
                  <a:lnTo>
                    <a:pt x="12578" y="10390"/>
                  </a:lnTo>
                  <a:lnTo>
                    <a:pt x="11560" y="12180"/>
                  </a:lnTo>
                  <a:lnTo>
                    <a:pt x="9924" y="17600"/>
                  </a:lnTo>
                  <a:lnTo>
                    <a:pt x="6879" y="18341"/>
                  </a:lnTo>
                  <a:lnTo>
                    <a:pt x="4585" y="18538"/>
                  </a:lnTo>
                  <a:lnTo>
                    <a:pt x="3055" y="19729"/>
                  </a:lnTo>
                  <a:lnTo>
                    <a:pt x="116" y="28057"/>
                  </a:lnTo>
                  <a:lnTo>
                    <a:pt x="0" y="42637"/>
                  </a:lnTo>
                  <a:lnTo>
                    <a:pt x="1057" y="44262"/>
                  </a:lnTo>
                  <a:lnTo>
                    <a:pt x="2820" y="45344"/>
                  </a:lnTo>
                  <a:lnTo>
                    <a:pt x="5055" y="46065"/>
                  </a:lnTo>
                  <a:lnTo>
                    <a:pt x="6544" y="47605"/>
                  </a:lnTo>
                  <a:lnTo>
                    <a:pt x="11756" y="57680"/>
                  </a:lnTo>
                  <a:lnTo>
                    <a:pt x="45779" y="93288"/>
                  </a:lnTo>
                  <a:lnTo>
                    <a:pt x="73461" y="110214"/>
                  </a:lnTo>
                  <a:lnTo>
                    <a:pt x="93139" y="116222"/>
                  </a:lnTo>
                  <a:lnTo>
                    <a:pt x="112587" y="127286"/>
                  </a:lnTo>
                  <a:lnTo>
                    <a:pt x="140243" y="135273"/>
                  </a:lnTo>
                  <a:lnTo>
                    <a:pt x="149112" y="139432"/>
                  </a:lnTo>
                  <a:lnTo>
                    <a:pt x="193499" y="142564"/>
                  </a:lnTo>
                  <a:lnTo>
                    <a:pt x="240371" y="142742"/>
                  </a:lnTo>
                  <a:lnTo>
                    <a:pt x="285108" y="142757"/>
                  </a:lnTo>
                  <a:lnTo>
                    <a:pt x="331330" y="142759"/>
                  </a:lnTo>
                  <a:lnTo>
                    <a:pt x="377702" y="142759"/>
                  </a:lnTo>
                  <a:lnTo>
                    <a:pt x="421206" y="142759"/>
                  </a:lnTo>
                  <a:lnTo>
                    <a:pt x="466060" y="142759"/>
                  </a:lnTo>
                  <a:lnTo>
                    <a:pt x="497109" y="142759"/>
                  </a:lnTo>
                  <a:lnTo>
                    <a:pt x="504216" y="145581"/>
                  </a:lnTo>
                  <a:lnTo>
                    <a:pt x="512346" y="150960"/>
                  </a:lnTo>
                  <a:lnTo>
                    <a:pt x="522372" y="152167"/>
                  </a:lnTo>
                  <a:lnTo>
                    <a:pt x="531180" y="158807"/>
                  </a:lnTo>
                  <a:lnTo>
                    <a:pt x="536998" y="160475"/>
                  </a:lnTo>
                  <a:lnTo>
                    <a:pt x="538973" y="161978"/>
                  </a:lnTo>
                  <a:lnTo>
                    <a:pt x="542401" y="169893"/>
                  </a:lnTo>
                  <a:lnTo>
                    <a:pt x="542922" y="18085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1984"/>
            <p:cNvSpPr/>
            <p:nvPr>
              <p:custDataLst>
                <p:tags r:id="rId89"/>
              </p:custDataLst>
            </p:nvPr>
          </p:nvSpPr>
          <p:spPr>
            <a:xfrm>
              <a:off x="3228986" y="3324225"/>
              <a:ext cx="323840" cy="304801"/>
            </a:xfrm>
            <a:custGeom>
              <a:avLst/>
              <a:gdLst/>
              <a:ahLst/>
              <a:cxnLst/>
              <a:rect l="0" t="0" r="0" b="0"/>
              <a:pathLst>
                <a:path w="323840" h="304801">
                  <a:moveTo>
                    <a:pt x="104764" y="38100"/>
                  </a:moveTo>
                  <a:lnTo>
                    <a:pt x="104764" y="38100"/>
                  </a:lnTo>
                  <a:lnTo>
                    <a:pt x="104764" y="0"/>
                  </a:lnTo>
                  <a:lnTo>
                    <a:pt x="104764" y="13257"/>
                  </a:lnTo>
                  <a:lnTo>
                    <a:pt x="103706" y="15188"/>
                  </a:lnTo>
                  <a:lnTo>
                    <a:pt x="101942" y="16475"/>
                  </a:lnTo>
                  <a:lnTo>
                    <a:pt x="97160" y="18964"/>
                  </a:lnTo>
                  <a:lnTo>
                    <a:pt x="63475" y="50836"/>
                  </a:lnTo>
                  <a:lnTo>
                    <a:pt x="59955" y="57166"/>
                  </a:lnTo>
                  <a:lnTo>
                    <a:pt x="57332" y="63507"/>
                  </a:lnTo>
                  <a:lnTo>
                    <a:pt x="25355" y="98425"/>
                  </a:lnTo>
                  <a:lnTo>
                    <a:pt x="19023" y="101953"/>
                  </a:lnTo>
                  <a:lnTo>
                    <a:pt x="15854" y="102893"/>
                  </a:lnTo>
                  <a:lnTo>
                    <a:pt x="13741" y="104579"/>
                  </a:lnTo>
                  <a:lnTo>
                    <a:pt x="0" y="123814"/>
                  </a:lnTo>
                  <a:lnTo>
                    <a:pt x="9122" y="132957"/>
                  </a:lnTo>
                  <a:lnTo>
                    <a:pt x="9398" y="138290"/>
                  </a:lnTo>
                  <a:lnTo>
                    <a:pt x="10495" y="139819"/>
                  </a:lnTo>
                  <a:lnTo>
                    <a:pt x="12285" y="140838"/>
                  </a:lnTo>
                  <a:lnTo>
                    <a:pt x="14536" y="141517"/>
                  </a:lnTo>
                  <a:lnTo>
                    <a:pt x="16037" y="143028"/>
                  </a:lnTo>
                  <a:lnTo>
                    <a:pt x="17705" y="147529"/>
                  </a:lnTo>
                  <a:lnTo>
                    <a:pt x="19208" y="149153"/>
                  </a:lnTo>
                  <a:lnTo>
                    <a:pt x="36338" y="160474"/>
                  </a:lnTo>
                  <a:lnTo>
                    <a:pt x="70091" y="191105"/>
                  </a:lnTo>
                  <a:lnTo>
                    <a:pt x="83908" y="197382"/>
                  </a:lnTo>
                  <a:lnTo>
                    <a:pt x="91261" y="199909"/>
                  </a:lnTo>
                  <a:lnTo>
                    <a:pt x="123800" y="225831"/>
                  </a:lnTo>
                  <a:lnTo>
                    <a:pt x="130158" y="228428"/>
                  </a:lnTo>
                  <a:lnTo>
                    <a:pt x="139687" y="234781"/>
                  </a:lnTo>
                  <a:lnTo>
                    <a:pt x="149214" y="238192"/>
                  </a:lnTo>
                  <a:lnTo>
                    <a:pt x="180964" y="263934"/>
                  </a:lnTo>
                  <a:lnTo>
                    <a:pt x="187314" y="266529"/>
                  </a:lnTo>
                  <a:lnTo>
                    <a:pt x="212910" y="281780"/>
                  </a:lnTo>
                  <a:lnTo>
                    <a:pt x="241223" y="293006"/>
                  </a:lnTo>
                  <a:lnTo>
                    <a:pt x="254087" y="300835"/>
                  </a:lnTo>
                  <a:lnTo>
                    <a:pt x="288484" y="304645"/>
                  </a:lnTo>
                  <a:lnTo>
                    <a:pt x="323839" y="3048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SMARTInkShape-1985"/>
            <p:cNvSpPr/>
            <p:nvPr>
              <p:custDataLst>
                <p:tags r:id="rId90"/>
              </p:custDataLst>
            </p:nvPr>
          </p:nvSpPr>
          <p:spPr>
            <a:xfrm>
              <a:off x="3366910" y="3362721"/>
              <a:ext cx="243030" cy="323455"/>
            </a:xfrm>
            <a:custGeom>
              <a:avLst/>
              <a:gdLst/>
              <a:ahLst/>
              <a:cxnLst/>
              <a:rect l="0" t="0" r="0" b="0"/>
              <a:pathLst>
                <a:path w="243030" h="323455">
                  <a:moveTo>
                    <a:pt x="14465" y="37704"/>
                  </a:moveTo>
                  <a:lnTo>
                    <a:pt x="14465" y="37704"/>
                  </a:lnTo>
                  <a:lnTo>
                    <a:pt x="6264" y="29503"/>
                  </a:lnTo>
                  <a:lnTo>
                    <a:pt x="5333" y="23515"/>
                  </a:lnTo>
                  <a:lnTo>
                    <a:pt x="4144" y="21895"/>
                  </a:lnTo>
                  <a:lnTo>
                    <a:pt x="0" y="20094"/>
                  </a:lnTo>
                  <a:lnTo>
                    <a:pt x="588" y="19614"/>
                  </a:lnTo>
                  <a:lnTo>
                    <a:pt x="6886" y="19080"/>
                  </a:lnTo>
                  <a:lnTo>
                    <a:pt x="8354" y="17880"/>
                  </a:lnTo>
                  <a:lnTo>
                    <a:pt x="8275" y="16021"/>
                  </a:lnTo>
                  <a:lnTo>
                    <a:pt x="4998" y="9249"/>
                  </a:lnTo>
                  <a:lnTo>
                    <a:pt x="4945" y="938"/>
                  </a:lnTo>
                  <a:lnTo>
                    <a:pt x="6002" y="494"/>
                  </a:lnTo>
                  <a:lnTo>
                    <a:pt x="9998" y="0"/>
                  </a:lnTo>
                  <a:lnTo>
                    <a:pt x="11487" y="926"/>
                  </a:lnTo>
                  <a:lnTo>
                    <a:pt x="12479" y="2602"/>
                  </a:lnTo>
                  <a:lnTo>
                    <a:pt x="13141" y="4778"/>
                  </a:lnTo>
                  <a:lnTo>
                    <a:pt x="14641" y="6228"/>
                  </a:lnTo>
                  <a:lnTo>
                    <a:pt x="19129" y="7840"/>
                  </a:lnTo>
                  <a:lnTo>
                    <a:pt x="30634" y="9933"/>
                  </a:lnTo>
                  <a:lnTo>
                    <a:pt x="39952" y="15600"/>
                  </a:lnTo>
                  <a:lnTo>
                    <a:pt x="65469" y="25990"/>
                  </a:lnTo>
                  <a:lnTo>
                    <a:pt x="78143" y="33763"/>
                  </a:lnTo>
                  <a:lnTo>
                    <a:pt x="98030" y="39748"/>
                  </a:lnTo>
                  <a:lnTo>
                    <a:pt x="117520" y="50808"/>
                  </a:lnTo>
                  <a:lnTo>
                    <a:pt x="145185" y="58793"/>
                  </a:lnTo>
                  <a:lnTo>
                    <a:pt x="152996" y="62952"/>
                  </a:lnTo>
                  <a:lnTo>
                    <a:pt x="191352" y="75893"/>
                  </a:lnTo>
                  <a:lnTo>
                    <a:pt x="204785" y="83152"/>
                  </a:lnTo>
                  <a:lnTo>
                    <a:pt x="227180" y="85201"/>
                  </a:lnTo>
                  <a:lnTo>
                    <a:pt x="229300" y="86303"/>
                  </a:lnTo>
                  <a:lnTo>
                    <a:pt x="230713" y="88094"/>
                  </a:lnTo>
                  <a:lnTo>
                    <a:pt x="232982" y="93519"/>
                  </a:lnTo>
                  <a:lnTo>
                    <a:pt x="242658" y="103952"/>
                  </a:lnTo>
                  <a:lnTo>
                    <a:pt x="243029" y="112542"/>
                  </a:lnTo>
                  <a:lnTo>
                    <a:pt x="234861" y="121985"/>
                  </a:lnTo>
                  <a:lnTo>
                    <a:pt x="233931" y="128058"/>
                  </a:lnTo>
                  <a:lnTo>
                    <a:pt x="233656" y="136560"/>
                  </a:lnTo>
                  <a:lnTo>
                    <a:pt x="230769" y="142670"/>
                  </a:lnTo>
                  <a:lnTo>
                    <a:pt x="227017" y="148914"/>
                  </a:lnTo>
                  <a:lnTo>
                    <a:pt x="223846" y="158379"/>
                  </a:lnTo>
                  <a:lnTo>
                    <a:pt x="189064" y="204059"/>
                  </a:lnTo>
                  <a:lnTo>
                    <a:pt x="161573" y="250286"/>
                  </a:lnTo>
                  <a:lnTo>
                    <a:pt x="150107" y="278909"/>
                  </a:lnTo>
                  <a:lnTo>
                    <a:pt x="142261" y="291793"/>
                  </a:lnTo>
                  <a:lnTo>
                    <a:pt x="138290" y="32345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SMARTInkShape-1986"/>
            <p:cNvSpPr/>
            <p:nvPr>
              <p:custDataLst>
                <p:tags r:id="rId91"/>
              </p:custDataLst>
            </p:nvPr>
          </p:nvSpPr>
          <p:spPr>
            <a:xfrm>
              <a:off x="3543300" y="3619500"/>
              <a:ext cx="171451" cy="85726"/>
            </a:xfrm>
            <a:custGeom>
              <a:avLst/>
              <a:gdLst/>
              <a:ahLst/>
              <a:cxnLst/>
              <a:rect l="0" t="0" r="0" b="0"/>
              <a:pathLst>
                <a:path w="171451" h="85726">
                  <a:moveTo>
                    <a:pt x="9525" y="9525"/>
                  </a:moveTo>
                  <a:lnTo>
                    <a:pt x="9525" y="9525"/>
                  </a:lnTo>
                  <a:lnTo>
                    <a:pt x="393" y="9525"/>
                  </a:lnTo>
                  <a:lnTo>
                    <a:pt x="0" y="0"/>
                  </a:lnTo>
                  <a:lnTo>
                    <a:pt x="23680" y="0"/>
                  </a:lnTo>
                  <a:lnTo>
                    <a:pt x="25312" y="1058"/>
                  </a:lnTo>
                  <a:lnTo>
                    <a:pt x="26400" y="2822"/>
                  </a:lnTo>
                  <a:lnTo>
                    <a:pt x="27124" y="5057"/>
                  </a:lnTo>
                  <a:lnTo>
                    <a:pt x="28666" y="6546"/>
                  </a:lnTo>
                  <a:lnTo>
                    <a:pt x="38745" y="11759"/>
                  </a:lnTo>
                  <a:lnTo>
                    <a:pt x="85366" y="42610"/>
                  </a:lnTo>
                  <a:lnTo>
                    <a:pt x="104310" y="54504"/>
                  </a:lnTo>
                  <a:lnTo>
                    <a:pt x="110918" y="57032"/>
                  </a:lnTo>
                  <a:lnTo>
                    <a:pt x="120588" y="63348"/>
                  </a:lnTo>
                  <a:lnTo>
                    <a:pt x="130157" y="65689"/>
                  </a:lnTo>
                  <a:lnTo>
                    <a:pt x="136517" y="66237"/>
                  </a:lnTo>
                  <a:lnTo>
                    <a:pt x="142872" y="69302"/>
                  </a:lnTo>
                  <a:lnTo>
                    <a:pt x="160436" y="84281"/>
                  </a:lnTo>
                  <a:lnTo>
                    <a:pt x="17145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7" name="SMARTInkShape-1987"/>
          <p:cNvSpPr/>
          <p:nvPr>
            <p:custDataLst>
              <p:tags r:id="rId9"/>
            </p:custDataLst>
          </p:nvPr>
        </p:nvSpPr>
        <p:spPr>
          <a:xfrm>
            <a:off x="3352800" y="3457575"/>
            <a:ext cx="95251" cy="161926"/>
          </a:xfrm>
          <a:custGeom>
            <a:avLst/>
            <a:gdLst/>
            <a:ahLst/>
            <a:cxnLst/>
            <a:rect l="0" t="0" r="0" b="0"/>
            <a:pathLst>
              <a:path w="95251" h="161926">
                <a:moveTo>
                  <a:pt x="38100" y="19050"/>
                </a:moveTo>
                <a:lnTo>
                  <a:pt x="38100" y="19050"/>
                </a:lnTo>
                <a:lnTo>
                  <a:pt x="29899" y="10849"/>
                </a:lnTo>
                <a:lnTo>
                  <a:pt x="28575" y="11"/>
                </a:lnTo>
                <a:lnTo>
                  <a:pt x="28575" y="3"/>
                </a:lnTo>
                <a:lnTo>
                  <a:pt x="28575" y="0"/>
                </a:lnTo>
                <a:lnTo>
                  <a:pt x="28575" y="8201"/>
                </a:lnTo>
                <a:lnTo>
                  <a:pt x="29633" y="8642"/>
                </a:lnTo>
                <a:lnTo>
                  <a:pt x="51241" y="9515"/>
                </a:lnTo>
                <a:lnTo>
                  <a:pt x="53211" y="10576"/>
                </a:lnTo>
                <a:lnTo>
                  <a:pt x="54524" y="12343"/>
                </a:lnTo>
                <a:lnTo>
                  <a:pt x="55399" y="14578"/>
                </a:lnTo>
                <a:lnTo>
                  <a:pt x="57041" y="16069"/>
                </a:lnTo>
                <a:lnTo>
                  <a:pt x="65197" y="18657"/>
                </a:lnTo>
                <a:lnTo>
                  <a:pt x="71294" y="18933"/>
                </a:lnTo>
                <a:lnTo>
                  <a:pt x="72929" y="20031"/>
                </a:lnTo>
                <a:lnTo>
                  <a:pt x="74020" y="21820"/>
                </a:lnTo>
                <a:lnTo>
                  <a:pt x="76072" y="28179"/>
                </a:lnTo>
                <a:lnTo>
                  <a:pt x="76197" y="37698"/>
                </a:lnTo>
                <a:lnTo>
                  <a:pt x="49076" y="65224"/>
                </a:lnTo>
                <a:lnTo>
                  <a:pt x="38157" y="66670"/>
                </a:lnTo>
                <a:lnTo>
                  <a:pt x="38112" y="66674"/>
                </a:lnTo>
                <a:lnTo>
                  <a:pt x="38102" y="72163"/>
                </a:lnTo>
                <a:lnTo>
                  <a:pt x="38100" y="69819"/>
                </a:lnTo>
                <a:lnTo>
                  <a:pt x="39158" y="69829"/>
                </a:lnTo>
                <a:lnTo>
                  <a:pt x="46301" y="75152"/>
                </a:lnTo>
                <a:lnTo>
                  <a:pt x="61780" y="76172"/>
                </a:lnTo>
                <a:lnTo>
                  <a:pt x="70281" y="76192"/>
                </a:lnTo>
                <a:lnTo>
                  <a:pt x="72254" y="77253"/>
                </a:lnTo>
                <a:lnTo>
                  <a:pt x="73570" y="79018"/>
                </a:lnTo>
                <a:lnTo>
                  <a:pt x="74447" y="81254"/>
                </a:lnTo>
                <a:lnTo>
                  <a:pt x="76090" y="82744"/>
                </a:lnTo>
                <a:lnTo>
                  <a:pt x="85798" y="86521"/>
                </a:lnTo>
                <a:lnTo>
                  <a:pt x="95212" y="95215"/>
                </a:lnTo>
                <a:lnTo>
                  <a:pt x="95250" y="109438"/>
                </a:lnTo>
                <a:lnTo>
                  <a:pt x="94192" y="111059"/>
                </a:lnTo>
                <a:lnTo>
                  <a:pt x="92427" y="112139"/>
                </a:lnTo>
                <a:lnTo>
                  <a:pt x="87049" y="113873"/>
                </a:lnTo>
                <a:lnTo>
                  <a:pt x="81061" y="119230"/>
                </a:lnTo>
                <a:lnTo>
                  <a:pt x="78360" y="124605"/>
                </a:lnTo>
                <a:lnTo>
                  <a:pt x="77641" y="127520"/>
                </a:lnTo>
                <a:lnTo>
                  <a:pt x="76102" y="129464"/>
                </a:lnTo>
                <a:lnTo>
                  <a:pt x="71570" y="131623"/>
                </a:lnTo>
                <a:lnTo>
                  <a:pt x="60038" y="134067"/>
                </a:lnTo>
                <a:lnTo>
                  <a:pt x="37507" y="150234"/>
                </a:lnTo>
                <a:lnTo>
                  <a:pt x="20529" y="152362"/>
                </a:lnTo>
                <a:lnTo>
                  <a:pt x="14432" y="152389"/>
                </a:lnTo>
                <a:lnTo>
                  <a:pt x="12796" y="153451"/>
                </a:lnTo>
                <a:lnTo>
                  <a:pt x="11706" y="155217"/>
                </a:lnTo>
                <a:lnTo>
                  <a:pt x="10979" y="157453"/>
                </a:lnTo>
                <a:lnTo>
                  <a:pt x="9436" y="158944"/>
                </a:lnTo>
                <a:lnTo>
                  <a:pt x="0" y="16192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2" name="SMARTInkShape-Group444"/>
          <p:cNvGrpSpPr/>
          <p:nvPr/>
        </p:nvGrpSpPr>
        <p:grpSpPr>
          <a:xfrm>
            <a:off x="1514510" y="2886075"/>
            <a:ext cx="1276316" cy="742951"/>
            <a:chOff x="1514510" y="2886075"/>
            <a:chExt cx="1276316" cy="742951"/>
          </a:xfrm>
        </p:grpSpPr>
        <p:sp>
          <p:nvSpPr>
            <p:cNvPr id="68" name="SMARTInkShape-1988"/>
            <p:cNvSpPr/>
            <p:nvPr>
              <p:custDataLst>
                <p:tags r:id="rId84"/>
              </p:custDataLst>
            </p:nvPr>
          </p:nvSpPr>
          <p:spPr>
            <a:xfrm>
              <a:off x="1514510" y="3057563"/>
              <a:ext cx="361916" cy="571463"/>
            </a:xfrm>
            <a:custGeom>
              <a:avLst/>
              <a:gdLst/>
              <a:ahLst/>
              <a:cxnLst/>
              <a:rect l="0" t="0" r="0" b="0"/>
              <a:pathLst>
                <a:path w="361916" h="571463">
                  <a:moveTo>
                    <a:pt x="47590" y="542887"/>
                  </a:moveTo>
                  <a:lnTo>
                    <a:pt x="47590" y="542887"/>
                  </a:lnTo>
                  <a:lnTo>
                    <a:pt x="9490" y="542887"/>
                  </a:lnTo>
                  <a:lnTo>
                    <a:pt x="9490" y="571462"/>
                  </a:lnTo>
                  <a:lnTo>
                    <a:pt x="9490" y="561937"/>
                  </a:lnTo>
                  <a:lnTo>
                    <a:pt x="0" y="561937"/>
                  </a:lnTo>
                  <a:lnTo>
                    <a:pt x="33170" y="561937"/>
                  </a:lnTo>
                  <a:lnTo>
                    <a:pt x="34802" y="560879"/>
                  </a:lnTo>
                  <a:lnTo>
                    <a:pt x="35890" y="559115"/>
                  </a:lnTo>
                  <a:lnTo>
                    <a:pt x="36614" y="556880"/>
                  </a:lnTo>
                  <a:lnTo>
                    <a:pt x="38156" y="555391"/>
                  </a:lnTo>
                  <a:lnTo>
                    <a:pt x="46139" y="552805"/>
                  </a:lnTo>
                  <a:lnTo>
                    <a:pt x="52217" y="552529"/>
                  </a:lnTo>
                  <a:lnTo>
                    <a:pt x="53850" y="551431"/>
                  </a:lnTo>
                  <a:lnTo>
                    <a:pt x="54938" y="549642"/>
                  </a:lnTo>
                  <a:lnTo>
                    <a:pt x="56685" y="544221"/>
                  </a:lnTo>
                  <a:lnTo>
                    <a:pt x="59746" y="543480"/>
                  </a:lnTo>
                  <a:lnTo>
                    <a:pt x="62044" y="543283"/>
                  </a:lnTo>
                  <a:lnTo>
                    <a:pt x="63576" y="542092"/>
                  </a:lnTo>
                  <a:lnTo>
                    <a:pt x="65278" y="537948"/>
                  </a:lnTo>
                  <a:lnTo>
                    <a:pt x="66791" y="536419"/>
                  </a:lnTo>
                  <a:lnTo>
                    <a:pt x="76261" y="532572"/>
                  </a:lnTo>
                  <a:lnTo>
                    <a:pt x="99752" y="509767"/>
                  </a:lnTo>
                  <a:lnTo>
                    <a:pt x="102523" y="504178"/>
                  </a:lnTo>
                  <a:lnTo>
                    <a:pt x="103262" y="501206"/>
                  </a:lnTo>
                  <a:lnTo>
                    <a:pt x="104813" y="499225"/>
                  </a:lnTo>
                  <a:lnTo>
                    <a:pt x="109359" y="497023"/>
                  </a:lnTo>
                  <a:lnTo>
                    <a:pt x="110994" y="495378"/>
                  </a:lnTo>
                  <a:lnTo>
                    <a:pt x="121612" y="476033"/>
                  </a:lnTo>
                  <a:lnTo>
                    <a:pt x="122338" y="472918"/>
                  </a:lnTo>
                  <a:lnTo>
                    <a:pt x="131137" y="457146"/>
                  </a:lnTo>
                  <a:lnTo>
                    <a:pt x="131863" y="453977"/>
                  </a:lnTo>
                  <a:lnTo>
                    <a:pt x="140662" y="438111"/>
                  </a:lnTo>
                  <a:lnTo>
                    <a:pt x="143612" y="422237"/>
                  </a:lnTo>
                  <a:lnTo>
                    <a:pt x="150322" y="409537"/>
                  </a:lnTo>
                  <a:lnTo>
                    <a:pt x="151003" y="406362"/>
                  </a:lnTo>
                  <a:lnTo>
                    <a:pt x="160446" y="387312"/>
                  </a:lnTo>
                  <a:lnTo>
                    <a:pt x="161462" y="377787"/>
                  </a:lnTo>
                  <a:lnTo>
                    <a:pt x="162663" y="375670"/>
                  </a:lnTo>
                  <a:lnTo>
                    <a:pt x="164522" y="374259"/>
                  </a:lnTo>
                  <a:lnTo>
                    <a:pt x="166820" y="373319"/>
                  </a:lnTo>
                  <a:lnTo>
                    <a:pt x="168351" y="370575"/>
                  </a:lnTo>
                  <a:lnTo>
                    <a:pt x="171566" y="357658"/>
                  </a:lnTo>
                  <a:lnTo>
                    <a:pt x="178775" y="343276"/>
                  </a:lnTo>
                  <a:lnTo>
                    <a:pt x="181713" y="327042"/>
                  </a:lnTo>
                  <a:lnTo>
                    <a:pt x="188423" y="314297"/>
                  </a:lnTo>
                  <a:lnTo>
                    <a:pt x="189103" y="311119"/>
                  </a:lnTo>
                  <a:lnTo>
                    <a:pt x="196742" y="297355"/>
                  </a:lnTo>
                  <a:lnTo>
                    <a:pt x="200086" y="282341"/>
                  </a:lnTo>
                  <a:lnTo>
                    <a:pt x="206251" y="269661"/>
                  </a:lnTo>
                  <a:lnTo>
                    <a:pt x="215976" y="225476"/>
                  </a:lnTo>
                  <a:lnTo>
                    <a:pt x="219191" y="213654"/>
                  </a:lnTo>
                  <a:lnTo>
                    <a:pt x="226400" y="200178"/>
                  </a:lnTo>
                  <a:lnTo>
                    <a:pt x="233194" y="182268"/>
                  </a:lnTo>
                  <a:lnTo>
                    <a:pt x="244984" y="162481"/>
                  </a:lnTo>
                  <a:lnTo>
                    <a:pt x="257213" y="127868"/>
                  </a:lnTo>
                  <a:lnTo>
                    <a:pt x="272242" y="106933"/>
                  </a:lnTo>
                  <a:lnTo>
                    <a:pt x="278232" y="87688"/>
                  </a:lnTo>
                  <a:lnTo>
                    <a:pt x="292597" y="66813"/>
                  </a:lnTo>
                  <a:lnTo>
                    <a:pt x="295950" y="50785"/>
                  </a:lnTo>
                  <a:lnTo>
                    <a:pt x="311695" y="28538"/>
                  </a:lnTo>
                  <a:lnTo>
                    <a:pt x="312560" y="25363"/>
                  </a:lnTo>
                  <a:lnTo>
                    <a:pt x="314195" y="23246"/>
                  </a:lnTo>
                  <a:lnTo>
                    <a:pt x="320494" y="19208"/>
                  </a:lnTo>
                  <a:lnTo>
                    <a:pt x="322339" y="14513"/>
                  </a:lnTo>
                  <a:lnTo>
                    <a:pt x="323889" y="12838"/>
                  </a:lnTo>
                  <a:lnTo>
                    <a:pt x="328434" y="10976"/>
                  </a:lnTo>
                  <a:lnTo>
                    <a:pt x="330069" y="9421"/>
                  </a:lnTo>
                  <a:lnTo>
                    <a:pt x="331886" y="4872"/>
                  </a:lnTo>
                  <a:lnTo>
                    <a:pt x="333429" y="3235"/>
                  </a:lnTo>
                  <a:lnTo>
                    <a:pt x="342435" y="90"/>
                  </a:lnTo>
                  <a:lnTo>
                    <a:pt x="347794" y="0"/>
                  </a:lnTo>
                  <a:lnTo>
                    <a:pt x="349326" y="1046"/>
                  </a:lnTo>
                  <a:lnTo>
                    <a:pt x="350347" y="2801"/>
                  </a:lnTo>
                  <a:lnTo>
                    <a:pt x="352270" y="9096"/>
                  </a:lnTo>
                  <a:lnTo>
                    <a:pt x="361915" y="94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SMARTInkShape-1989"/>
            <p:cNvSpPr/>
            <p:nvPr>
              <p:custDataLst>
                <p:tags r:id="rId85"/>
              </p:custDataLst>
            </p:nvPr>
          </p:nvSpPr>
          <p:spPr>
            <a:xfrm>
              <a:off x="1828811" y="2990966"/>
              <a:ext cx="314315" cy="209396"/>
            </a:xfrm>
            <a:custGeom>
              <a:avLst/>
              <a:gdLst/>
              <a:ahLst/>
              <a:cxnLst/>
              <a:rect l="0" t="0" r="0" b="0"/>
              <a:pathLst>
                <a:path w="314315" h="209396">
                  <a:moveTo>
                    <a:pt x="38089" y="28459"/>
                  </a:moveTo>
                  <a:lnTo>
                    <a:pt x="38089" y="28459"/>
                  </a:lnTo>
                  <a:lnTo>
                    <a:pt x="33032" y="28459"/>
                  </a:lnTo>
                  <a:lnTo>
                    <a:pt x="31543" y="27401"/>
                  </a:lnTo>
                  <a:lnTo>
                    <a:pt x="30550" y="25637"/>
                  </a:lnTo>
                  <a:lnTo>
                    <a:pt x="29888" y="23403"/>
                  </a:lnTo>
                  <a:lnTo>
                    <a:pt x="28388" y="21913"/>
                  </a:lnTo>
                  <a:lnTo>
                    <a:pt x="20479" y="19326"/>
                  </a:lnTo>
                  <a:lnTo>
                    <a:pt x="14409" y="19050"/>
                  </a:lnTo>
                  <a:lnTo>
                    <a:pt x="12778" y="17953"/>
                  </a:lnTo>
                  <a:lnTo>
                    <a:pt x="11689" y="16164"/>
                  </a:lnTo>
                  <a:lnTo>
                    <a:pt x="9944" y="10743"/>
                  </a:lnTo>
                  <a:lnTo>
                    <a:pt x="6883" y="10002"/>
                  </a:lnTo>
                  <a:lnTo>
                    <a:pt x="392" y="9444"/>
                  </a:lnTo>
                  <a:lnTo>
                    <a:pt x="0" y="277"/>
                  </a:lnTo>
                  <a:lnTo>
                    <a:pt x="5049" y="0"/>
                  </a:lnTo>
                  <a:lnTo>
                    <a:pt x="6537" y="1020"/>
                  </a:lnTo>
                  <a:lnTo>
                    <a:pt x="7529" y="2758"/>
                  </a:lnTo>
                  <a:lnTo>
                    <a:pt x="9253" y="9591"/>
                  </a:lnTo>
                  <a:lnTo>
                    <a:pt x="9398" y="14076"/>
                  </a:lnTo>
                  <a:lnTo>
                    <a:pt x="10495" y="15695"/>
                  </a:lnTo>
                  <a:lnTo>
                    <a:pt x="12285" y="16775"/>
                  </a:lnTo>
                  <a:lnTo>
                    <a:pt x="14536" y="17495"/>
                  </a:lnTo>
                  <a:lnTo>
                    <a:pt x="16037" y="19033"/>
                  </a:lnTo>
                  <a:lnTo>
                    <a:pt x="21268" y="29106"/>
                  </a:lnTo>
                  <a:lnTo>
                    <a:pt x="23700" y="32066"/>
                  </a:lnTo>
                  <a:lnTo>
                    <a:pt x="26403" y="40998"/>
                  </a:lnTo>
                  <a:lnTo>
                    <a:pt x="29337" y="62526"/>
                  </a:lnTo>
                  <a:lnTo>
                    <a:pt x="35025" y="73713"/>
                  </a:lnTo>
                  <a:lnTo>
                    <a:pt x="44555" y="117287"/>
                  </a:lnTo>
                  <a:lnTo>
                    <a:pt x="50257" y="150108"/>
                  </a:lnTo>
                  <a:lnTo>
                    <a:pt x="54081" y="157667"/>
                  </a:lnTo>
                  <a:lnTo>
                    <a:pt x="57291" y="167872"/>
                  </a:lnTo>
                  <a:lnTo>
                    <a:pt x="63417" y="177599"/>
                  </a:lnTo>
                  <a:lnTo>
                    <a:pt x="65701" y="187184"/>
                  </a:lnTo>
                  <a:lnTo>
                    <a:pt x="66236" y="193548"/>
                  </a:lnTo>
                  <a:lnTo>
                    <a:pt x="67437" y="195668"/>
                  </a:lnTo>
                  <a:lnTo>
                    <a:pt x="69296" y="197082"/>
                  </a:lnTo>
                  <a:lnTo>
                    <a:pt x="71594" y="198024"/>
                  </a:lnTo>
                  <a:lnTo>
                    <a:pt x="73125" y="199711"/>
                  </a:lnTo>
                  <a:lnTo>
                    <a:pt x="76154" y="209303"/>
                  </a:lnTo>
                  <a:lnTo>
                    <a:pt x="81235" y="209395"/>
                  </a:lnTo>
                  <a:lnTo>
                    <a:pt x="82728" y="208350"/>
                  </a:lnTo>
                  <a:lnTo>
                    <a:pt x="83723" y="206595"/>
                  </a:lnTo>
                  <a:lnTo>
                    <a:pt x="85321" y="201230"/>
                  </a:lnTo>
                  <a:lnTo>
                    <a:pt x="88362" y="200496"/>
                  </a:lnTo>
                  <a:lnTo>
                    <a:pt x="90654" y="200300"/>
                  </a:lnTo>
                  <a:lnTo>
                    <a:pt x="92182" y="199112"/>
                  </a:lnTo>
                  <a:lnTo>
                    <a:pt x="93881" y="194969"/>
                  </a:lnTo>
                  <a:lnTo>
                    <a:pt x="95392" y="193440"/>
                  </a:lnTo>
                  <a:lnTo>
                    <a:pt x="105421" y="188166"/>
                  </a:lnTo>
                  <a:lnTo>
                    <a:pt x="111406" y="184106"/>
                  </a:lnTo>
                  <a:lnTo>
                    <a:pt x="120726" y="180763"/>
                  </a:lnTo>
                  <a:lnTo>
                    <a:pt x="130190" y="174598"/>
                  </a:lnTo>
                  <a:lnTo>
                    <a:pt x="139697" y="172301"/>
                  </a:lnTo>
                  <a:lnTo>
                    <a:pt x="155565" y="171462"/>
                  </a:lnTo>
                  <a:lnTo>
                    <a:pt x="161915" y="168568"/>
                  </a:lnTo>
                  <a:lnTo>
                    <a:pt x="168264" y="164813"/>
                  </a:lnTo>
                  <a:lnTo>
                    <a:pt x="177789" y="161641"/>
                  </a:lnTo>
                  <a:lnTo>
                    <a:pt x="188372" y="155527"/>
                  </a:lnTo>
                  <a:lnTo>
                    <a:pt x="215006" y="151510"/>
                  </a:lnTo>
                  <a:lnTo>
                    <a:pt x="228414" y="144801"/>
                  </a:lnTo>
                  <a:lnTo>
                    <a:pt x="246311" y="138106"/>
                  </a:lnTo>
                  <a:lnTo>
                    <a:pt x="266096" y="123514"/>
                  </a:lnTo>
                  <a:lnTo>
                    <a:pt x="272775" y="118331"/>
                  </a:lnTo>
                  <a:lnTo>
                    <a:pt x="285687" y="112181"/>
                  </a:lnTo>
                  <a:lnTo>
                    <a:pt x="314314" y="856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SMARTInkShape-1990"/>
            <p:cNvSpPr/>
            <p:nvPr>
              <p:custDataLst>
                <p:tags r:id="rId86"/>
              </p:custDataLst>
            </p:nvPr>
          </p:nvSpPr>
          <p:spPr>
            <a:xfrm>
              <a:off x="2114550" y="2933700"/>
              <a:ext cx="676276" cy="285623"/>
            </a:xfrm>
            <a:custGeom>
              <a:avLst/>
              <a:gdLst/>
              <a:ahLst/>
              <a:cxnLst/>
              <a:rect l="0" t="0" r="0" b="0"/>
              <a:pathLst>
                <a:path w="676276" h="285623">
                  <a:moveTo>
                    <a:pt x="28575" y="114300"/>
                  </a:moveTo>
                  <a:lnTo>
                    <a:pt x="28575" y="114300"/>
                  </a:lnTo>
                  <a:lnTo>
                    <a:pt x="39" y="114300"/>
                  </a:lnTo>
                  <a:lnTo>
                    <a:pt x="0" y="95652"/>
                  </a:lnTo>
                  <a:lnTo>
                    <a:pt x="5057" y="95369"/>
                  </a:lnTo>
                  <a:lnTo>
                    <a:pt x="6546" y="94271"/>
                  </a:lnTo>
                  <a:lnTo>
                    <a:pt x="8201" y="90229"/>
                  </a:lnTo>
                  <a:lnTo>
                    <a:pt x="9701" y="88727"/>
                  </a:lnTo>
                  <a:lnTo>
                    <a:pt x="14189" y="87059"/>
                  </a:lnTo>
                  <a:lnTo>
                    <a:pt x="22666" y="86121"/>
                  </a:lnTo>
                  <a:lnTo>
                    <a:pt x="24636" y="84930"/>
                  </a:lnTo>
                  <a:lnTo>
                    <a:pt x="25949" y="83079"/>
                  </a:lnTo>
                  <a:lnTo>
                    <a:pt x="26824" y="80786"/>
                  </a:lnTo>
                  <a:lnTo>
                    <a:pt x="28466" y="79257"/>
                  </a:lnTo>
                  <a:lnTo>
                    <a:pt x="33113" y="77559"/>
                  </a:lnTo>
                  <a:lnTo>
                    <a:pt x="50627" y="73557"/>
                  </a:lnTo>
                  <a:lnTo>
                    <a:pt x="64742" y="68714"/>
                  </a:lnTo>
                  <a:lnTo>
                    <a:pt x="78449" y="64457"/>
                  </a:lnTo>
                  <a:lnTo>
                    <a:pt x="93094" y="56493"/>
                  </a:lnTo>
                  <a:lnTo>
                    <a:pt x="96988" y="53537"/>
                  </a:lnTo>
                  <a:lnTo>
                    <a:pt x="106958" y="50253"/>
                  </a:lnTo>
                  <a:lnTo>
                    <a:pt x="149353" y="42722"/>
                  </a:lnTo>
                  <a:lnTo>
                    <a:pt x="193682" y="31824"/>
                  </a:lnTo>
                  <a:lnTo>
                    <a:pt x="238126" y="21226"/>
                  </a:lnTo>
                  <a:lnTo>
                    <a:pt x="276225" y="16419"/>
                  </a:lnTo>
                  <a:lnTo>
                    <a:pt x="295275" y="11568"/>
                  </a:lnTo>
                  <a:lnTo>
                    <a:pt x="306917" y="9374"/>
                  </a:lnTo>
                  <a:lnTo>
                    <a:pt x="325836" y="2165"/>
                  </a:lnTo>
                  <a:lnTo>
                    <a:pt x="368182" y="84"/>
                  </a:lnTo>
                  <a:lnTo>
                    <a:pt x="414750" y="2"/>
                  </a:lnTo>
                  <a:lnTo>
                    <a:pt x="431646" y="0"/>
                  </a:lnTo>
                  <a:lnTo>
                    <a:pt x="438081" y="2822"/>
                  </a:lnTo>
                  <a:lnTo>
                    <a:pt x="445780" y="8201"/>
                  </a:lnTo>
                  <a:lnTo>
                    <a:pt x="454905" y="9264"/>
                  </a:lnTo>
                  <a:lnTo>
                    <a:pt x="464960" y="9490"/>
                  </a:lnTo>
                  <a:lnTo>
                    <a:pt x="473981" y="16064"/>
                  </a:lnTo>
                  <a:lnTo>
                    <a:pt x="482868" y="18165"/>
                  </a:lnTo>
                  <a:lnTo>
                    <a:pt x="509327" y="19040"/>
                  </a:lnTo>
                  <a:lnTo>
                    <a:pt x="511001" y="20101"/>
                  </a:lnTo>
                  <a:lnTo>
                    <a:pt x="512118" y="21868"/>
                  </a:lnTo>
                  <a:lnTo>
                    <a:pt x="512862" y="24103"/>
                  </a:lnTo>
                  <a:lnTo>
                    <a:pt x="514416" y="25594"/>
                  </a:lnTo>
                  <a:lnTo>
                    <a:pt x="518966" y="27250"/>
                  </a:lnTo>
                  <a:lnTo>
                    <a:pt x="527477" y="28182"/>
                  </a:lnTo>
                  <a:lnTo>
                    <a:pt x="529451" y="29371"/>
                  </a:lnTo>
                  <a:lnTo>
                    <a:pt x="530768" y="31222"/>
                  </a:lnTo>
                  <a:lnTo>
                    <a:pt x="531645" y="33515"/>
                  </a:lnTo>
                  <a:lnTo>
                    <a:pt x="533288" y="35044"/>
                  </a:lnTo>
                  <a:lnTo>
                    <a:pt x="541447" y="37698"/>
                  </a:lnTo>
                  <a:lnTo>
                    <a:pt x="547544" y="37981"/>
                  </a:lnTo>
                  <a:lnTo>
                    <a:pt x="549179" y="39079"/>
                  </a:lnTo>
                  <a:lnTo>
                    <a:pt x="550269" y="40869"/>
                  </a:lnTo>
                  <a:lnTo>
                    <a:pt x="550996" y="43121"/>
                  </a:lnTo>
                  <a:lnTo>
                    <a:pt x="552539" y="44623"/>
                  </a:lnTo>
                  <a:lnTo>
                    <a:pt x="560523" y="47229"/>
                  </a:lnTo>
                  <a:lnTo>
                    <a:pt x="570048" y="47590"/>
                  </a:lnTo>
                  <a:lnTo>
                    <a:pt x="570532" y="48660"/>
                  </a:lnTo>
                  <a:lnTo>
                    <a:pt x="571070" y="52671"/>
                  </a:lnTo>
                  <a:lnTo>
                    <a:pt x="572272" y="54164"/>
                  </a:lnTo>
                  <a:lnTo>
                    <a:pt x="580621" y="57034"/>
                  </a:lnTo>
                  <a:lnTo>
                    <a:pt x="580905" y="62172"/>
                  </a:lnTo>
                  <a:lnTo>
                    <a:pt x="582003" y="63673"/>
                  </a:lnTo>
                  <a:lnTo>
                    <a:pt x="590154" y="66558"/>
                  </a:lnTo>
                  <a:lnTo>
                    <a:pt x="590550" y="93806"/>
                  </a:lnTo>
                  <a:lnTo>
                    <a:pt x="598751" y="103324"/>
                  </a:lnTo>
                  <a:lnTo>
                    <a:pt x="600040" y="113870"/>
                  </a:lnTo>
                  <a:lnTo>
                    <a:pt x="600075" y="160171"/>
                  </a:lnTo>
                  <a:lnTo>
                    <a:pt x="600075" y="188654"/>
                  </a:lnTo>
                  <a:lnTo>
                    <a:pt x="608276" y="198539"/>
                  </a:lnTo>
                  <a:lnTo>
                    <a:pt x="609208" y="204641"/>
                  </a:lnTo>
                  <a:lnTo>
                    <a:pt x="609600" y="249815"/>
                  </a:lnTo>
                  <a:lnTo>
                    <a:pt x="609600" y="264945"/>
                  </a:lnTo>
                  <a:lnTo>
                    <a:pt x="617801" y="274747"/>
                  </a:lnTo>
                  <a:lnTo>
                    <a:pt x="619009" y="284296"/>
                  </a:lnTo>
                  <a:lnTo>
                    <a:pt x="620106" y="284781"/>
                  </a:lnTo>
                  <a:lnTo>
                    <a:pt x="632372" y="285622"/>
                  </a:lnTo>
                  <a:lnTo>
                    <a:pt x="634306" y="284607"/>
                  </a:lnTo>
                  <a:lnTo>
                    <a:pt x="635596" y="282871"/>
                  </a:lnTo>
                  <a:lnTo>
                    <a:pt x="636456" y="280656"/>
                  </a:lnTo>
                  <a:lnTo>
                    <a:pt x="638087" y="279179"/>
                  </a:lnTo>
                  <a:lnTo>
                    <a:pt x="648310" y="273986"/>
                  </a:lnTo>
                  <a:lnTo>
                    <a:pt x="676275" y="2571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SMARTInkShape-1991"/>
            <p:cNvSpPr/>
            <p:nvPr>
              <p:custDataLst>
                <p:tags r:id="rId87"/>
              </p:custDataLst>
            </p:nvPr>
          </p:nvSpPr>
          <p:spPr>
            <a:xfrm>
              <a:off x="1849223" y="2886075"/>
              <a:ext cx="369699" cy="209551"/>
            </a:xfrm>
            <a:custGeom>
              <a:avLst/>
              <a:gdLst/>
              <a:ahLst/>
              <a:cxnLst/>
              <a:rect l="0" t="0" r="0" b="0"/>
              <a:pathLst>
                <a:path w="369699" h="209551">
                  <a:moveTo>
                    <a:pt x="46252" y="152400"/>
                  </a:moveTo>
                  <a:lnTo>
                    <a:pt x="46252" y="152400"/>
                  </a:lnTo>
                  <a:lnTo>
                    <a:pt x="8705" y="152400"/>
                  </a:lnTo>
                  <a:lnTo>
                    <a:pt x="0" y="144199"/>
                  </a:lnTo>
                  <a:lnTo>
                    <a:pt x="600" y="143758"/>
                  </a:lnTo>
                  <a:lnTo>
                    <a:pt x="4090" y="143267"/>
                  </a:lnTo>
                  <a:lnTo>
                    <a:pt x="5444" y="142078"/>
                  </a:lnTo>
                  <a:lnTo>
                    <a:pt x="7795" y="134708"/>
                  </a:lnTo>
                  <a:lnTo>
                    <a:pt x="8046" y="128697"/>
                  </a:lnTo>
                  <a:lnTo>
                    <a:pt x="9140" y="127072"/>
                  </a:lnTo>
                  <a:lnTo>
                    <a:pt x="10927" y="125990"/>
                  </a:lnTo>
                  <a:lnTo>
                    <a:pt x="13177" y="125269"/>
                  </a:lnTo>
                  <a:lnTo>
                    <a:pt x="36799" y="107406"/>
                  </a:lnTo>
                  <a:lnTo>
                    <a:pt x="43109" y="104886"/>
                  </a:lnTo>
                  <a:lnTo>
                    <a:pt x="64013" y="91671"/>
                  </a:lnTo>
                  <a:lnTo>
                    <a:pt x="106687" y="78469"/>
                  </a:lnTo>
                  <a:lnTo>
                    <a:pt x="151033" y="57097"/>
                  </a:lnTo>
                  <a:lnTo>
                    <a:pt x="163730" y="51835"/>
                  </a:lnTo>
                  <a:lnTo>
                    <a:pt x="208177" y="37510"/>
                  </a:lnTo>
                  <a:lnTo>
                    <a:pt x="224405" y="31222"/>
                  </a:lnTo>
                  <a:lnTo>
                    <a:pt x="232323" y="28693"/>
                  </a:lnTo>
                  <a:lnTo>
                    <a:pt x="259063" y="13490"/>
                  </a:lnTo>
                  <a:lnTo>
                    <a:pt x="270762" y="9641"/>
                  </a:lnTo>
                  <a:lnTo>
                    <a:pt x="280931" y="3327"/>
                  </a:lnTo>
                  <a:lnTo>
                    <a:pt x="291985" y="438"/>
                  </a:lnTo>
                  <a:lnTo>
                    <a:pt x="303427" y="0"/>
                  </a:lnTo>
                  <a:lnTo>
                    <a:pt x="303427" y="5056"/>
                  </a:lnTo>
                  <a:lnTo>
                    <a:pt x="304485" y="6546"/>
                  </a:lnTo>
                  <a:lnTo>
                    <a:pt x="306249" y="7539"/>
                  </a:lnTo>
                  <a:lnTo>
                    <a:pt x="308484" y="8201"/>
                  </a:lnTo>
                  <a:lnTo>
                    <a:pt x="309973" y="9701"/>
                  </a:lnTo>
                  <a:lnTo>
                    <a:pt x="311628" y="14189"/>
                  </a:lnTo>
                  <a:lnTo>
                    <a:pt x="312951" y="60361"/>
                  </a:lnTo>
                  <a:lnTo>
                    <a:pt x="314010" y="79578"/>
                  </a:lnTo>
                  <a:lnTo>
                    <a:pt x="321153" y="98034"/>
                  </a:lnTo>
                  <a:lnTo>
                    <a:pt x="323274" y="111048"/>
                  </a:lnTo>
                  <a:lnTo>
                    <a:pt x="329964" y="123810"/>
                  </a:lnTo>
                  <a:lnTo>
                    <a:pt x="330644" y="126990"/>
                  </a:lnTo>
                  <a:lnTo>
                    <a:pt x="341623" y="148166"/>
                  </a:lnTo>
                  <a:lnTo>
                    <a:pt x="343708" y="149577"/>
                  </a:lnTo>
                  <a:lnTo>
                    <a:pt x="346156" y="150519"/>
                  </a:lnTo>
                  <a:lnTo>
                    <a:pt x="347788" y="152204"/>
                  </a:lnTo>
                  <a:lnTo>
                    <a:pt x="353229" y="162514"/>
                  </a:lnTo>
                  <a:lnTo>
                    <a:pt x="359126" y="169685"/>
                  </a:lnTo>
                  <a:lnTo>
                    <a:pt x="360147" y="175984"/>
                  </a:lnTo>
                  <a:lnTo>
                    <a:pt x="361349" y="177647"/>
                  </a:lnTo>
                  <a:lnTo>
                    <a:pt x="363208" y="178757"/>
                  </a:lnTo>
                  <a:lnTo>
                    <a:pt x="365506" y="179496"/>
                  </a:lnTo>
                  <a:lnTo>
                    <a:pt x="367038" y="181048"/>
                  </a:lnTo>
                  <a:lnTo>
                    <a:pt x="368740" y="185594"/>
                  </a:lnTo>
                  <a:lnTo>
                    <a:pt x="369698" y="194103"/>
                  </a:lnTo>
                  <a:lnTo>
                    <a:pt x="368775" y="196077"/>
                  </a:lnTo>
                  <a:lnTo>
                    <a:pt x="367100" y="197393"/>
                  </a:lnTo>
                  <a:lnTo>
                    <a:pt x="364926" y="198270"/>
                  </a:lnTo>
                  <a:lnTo>
                    <a:pt x="363477" y="199913"/>
                  </a:lnTo>
                  <a:lnTo>
                    <a:pt x="361865" y="204562"/>
                  </a:lnTo>
                  <a:lnTo>
                    <a:pt x="360378" y="206224"/>
                  </a:lnTo>
                  <a:lnTo>
                    <a:pt x="351052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3" name="SMARTInkShape-1992"/>
          <p:cNvSpPr/>
          <p:nvPr>
            <p:custDataLst>
              <p:tags r:id="rId10"/>
            </p:custDataLst>
          </p:nvPr>
        </p:nvSpPr>
        <p:spPr>
          <a:xfrm>
            <a:off x="1952742" y="2971801"/>
            <a:ext cx="95134" cy="150945"/>
          </a:xfrm>
          <a:custGeom>
            <a:avLst/>
            <a:gdLst/>
            <a:ahLst/>
            <a:cxnLst/>
            <a:rect l="0" t="0" r="0" b="0"/>
            <a:pathLst>
              <a:path w="95134" h="150945">
                <a:moveTo>
                  <a:pt x="57033" y="9524"/>
                </a:moveTo>
                <a:lnTo>
                  <a:pt x="57033" y="9524"/>
                </a:lnTo>
                <a:lnTo>
                  <a:pt x="57033" y="2"/>
                </a:lnTo>
                <a:lnTo>
                  <a:pt x="51976" y="0"/>
                </a:lnTo>
                <a:lnTo>
                  <a:pt x="50487" y="1058"/>
                </a:lnTo>
                <a:lnTo>
                  <a:pt x="49494" y="2822"/>
                </a:lnTo>
                <a:lnTo>
                  <a:pt x="47624" y="9132"/>
                </a:lnTo>
                <a:lnTo>
                  <a:pt x="47511" y="31904"/>
                </a:lnTo>
                <a:lnTo>
                  <a:pt x="44687" y="38168"/>
                </a:lnTo>
                <a:lnTo>
                  <a:pt x="31699" y="54859"/>
                </a:lnTo>
                <a:lnTo>
                  <a:pt x="28360" y="63762"/>
                </a:lnTo>
                <a:lnTo>
                  <a:pt x="0" y="95132"/>
                </a:lnTo>
                <a:lnTo>
                  <a:pt x="14349" y="95248"/>
                </a:lnTo>
                <a:lnTo>
                  <a:pt x="19718" y="92426"/>
                </a:lnTo>
                <a:lnTo>
                  <a:pt x="25632" y="88703"/>
                </a:lnTo>
                <a:lnTo>
                  <a:pt x="36147" y="86116"/>
                </a:lnTo>
                <a:lnTo>
                  <a:pt x="71095" y="85724"/>
                </a:lnTo>
                <a:lnTo>
                  <a:pt x="72757" y="84666"/>
                </a:lnTo>
                <a:lnTo>
                  <a:pt x="73866" y="82902"/>
                </a:lnTo>
                <a:lnTo>
                  <a:pt x="74605" y="80668"/>
                </a:lnTo>
                <a:lnTo>
                  <a:pt x="76156" y="79178"/>
                </a:lnTo>
                <a:lnTo>
                  <a:pt x="85597" y="76202"/>
                </a:lnTo>
                <a:lnTo>
                  <a:pt x="95017" y="76199"/>
                </a:lnTo>
                <a:lnTo>
                  <a:pt x="95133" y="57184"/>
                </a:lnTo>
                <a:lnTo>
                  <a:pt x="95133" y="71339"/>
                </a:lnTo>
                <a:lnTo>
                  <a:pt x="92311" y="76862"/>
                </a:lnTo>
                <a:lnTo>
                  <a:pt x="88587" y="82843"/>
                </a:lnTo>
                <a:lnTo>
                  <a:pt x="86197" y="95307"/>
                </a:lnTo>
                <a:lnTo>
                  <a:pt x="86000" y="98463"/>
                </a:lnTo>
                <a:lnTo>
                  <a:pt x="82960" y="104791"/>
                </a:lnTo>
                <a:lnTo>
                  <a:pt x="79140" y="111132"/>
                </a:lnTo>
                <a:lnTo>
                  <a:pt x="76687" y="123826"/>
                </a:lnTo>
                <a:lnTo>
                  <a:pt x="76093" y="141385"/>
                </a:lnTo>
                <a:lnTo>
                  <a:pt x="84285" y="150944"/>
                </a:lnTo>
                <a:lnTo>
                  <a:pt x="85785" y="150371"/>
                </a:lnTo>
                <a:lnTo>
                  <a:pt x="95133" y="142874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7" name="SMARTInkShape-Group446"/>
          <p:cNvGrpSpPr/>
          <p:nvPr/>
        </p:nvGrpSpPr>
        <p:grpSpPr>
          <a:xfrm>
            <a:off x="2114555" y="3267075"/>
            <a:ext cx="704834" cy="1228726"/>
            <a:chOff x="2114555" y="3267075"/>
            <a:chExt cx="704834" cy="1228726"/>
          </a:xfrm>
        </p:grpSpPr>
        <p:sp>
          <p:nvSpPr>
            <p:cNvPr id="74" name="SMARTInkShape-1993"/>
            <p:cNvSpPr/>
            <p:nvPr>
              <p:custDataLst>
                <p:tags r:id="rId81"/>
              </p:custDataLst>
            </p:nvPr>
          </p:nvSpPr>
          <p:spPr>
            <a:xfrm>
              <a:off x="2114555" y="3267075"/>
              <a:ext cx="504821" cy="1085851"/>
            </a:xfrm>
            <a:custGeom>
              <a:avLst/>
              <a:gdLst/>
              <a:ahLst/>
              <a:cxnLst/>
              <a:rect l="0" t="0" r="0" b="0"/>
              <a:pathLst>
                <a:path w="504821" h="1085851">
                  <a:moveTo>
                    <a:pt x="495295" y="0"/>
                  </a:moveTo>
                  <a:lnTo>
                    <a:pt x="495295" y="0"/>
                  </a:lnTo>
                  <a:lnTo>
                    <a:pt x="504820" y="0"/>
                  </a:lnTo>
                  <a:lnTo>
                    <a:pt x="495330" y="0"/>
                  </a:lnTo>
                  <a:lnTo>
                    <a:pt x="495296" y="9132"/>
                  </a:lnTo>
                  <a:lnTo>
                    <a:pt x="479301" y="26575"/>
                  </a:lnTo>
                  <a:lnTo>
                    <a:pt x="476647" y="36373"/>
                  </a:lnTo>
                  <a:lnTo>
                    <a:pt x="469778" y="45363"/>
                  </a:lnTo>
                  <a:lnTo>
                    <a:pt x="466568" y="54246"/>
                  </a:lnTo>
                  <a:lnTo>
                    <a:pt x="458639" y="64829"/>
                  </a:lnTo>
                  <a:lnTo>
                    <a:pt x="456422" y="73914"/>
                  </a:lnTo>
                  <a:lnTo>
                    <a:pt x="440736" y="95302"/>
                  </a:lnTo>
                  <a:lnTo>
                    <a:pt x="439873" y="98459"/>
                  </a:lnTo>
                  <a:lnTo>
                    <a:pt x="438238" y="100564"/>
                  </a:lnTo>
                  <a:lnTo>
                    <a:pt x="425039" y="109277"/>
                  </a:lnTo>
                  <a:lnTo>
                    <a:pt x="421737" y="114890"/>
                  </a:lnTo>
                  <a:lnTo>
                    <a:pt x="419211" y="120912"/>
                  </a:lnTo>
                  <a:lnTo>
                    <a:pt x="393289" y="152405"/>
                  </a:lnTo>
                  <a:lnTo>
                    <a:pt x="390693" y="158752"/>
                  </a:lnTo>
                  <a:lnTo>
                    <a:pt x="346063" y="206375"/>
                  </a:lnTo>
                  <a:lnTo>
                    <a:pt x="328078" y="225425"/>
                  </a:lnTo>
                  <a:lnTo>
                    <a:pt x="321859" y="238125"/>
                  </a:lnTo>
                  <a:lnTo>
                    <a:pt x="308767" y="254000"/>
                  </a:lnTo>
                  <a:lnTo>
                    <a:pt x="302757" y="266700"/>
                  </a:lnTo>
                  <a:lnTo>
                    <a:pt x="291693" y="279400"/>
                  </a:lnTo>
                  <a:lnTo>
                    <a:pt x="285566" y="282928"/>
                  </a:lnTo>
                  <a:lnTo>
                    <a:pt x="282451" y="283868"/>
                  </a:lnTo>
                  <a:lnTo>
                    <a:pt x="280374" y="285554"/>
                  </a:lnTo>
                  <a:lnTo>
                    <a:pt x="268924" y="304975"/>
                  </a:lnTo>
                  <a:lnTo>
                    <a:pt x="268181" y="308091"/>
                  </a:lnTo>
                  <a:lnTo>
                    <a:pt x="262079" y="317534"/>
                  </a:lnTo>
                  <a:lnTo>
                    <a:pt x="223296" y="358775"/>
                  </a:lnTo>
                  <a:lnTo>
                    <a:pt x="217083" y="371475"/>
                  </a:lnTo>
                  <a:lnTo>
                    <a:pt x="180955" y="418925"/>
                  </a:lnTo>
                  <a:lnTo>
                    <a:pt x="142870" y="460021"/>
                  </a:lnTo>
                  <a:lnTo>
                    <a:pt x="126642" y="485186"/>
                  </a:lnTo>
                  <a:lnTo>
                    <a:pt x="119321" y="503415"/>
                  </a:lnTo>
                  <a:lnTo>
                    <a:pt x="88872" y="549371"/>
                  </a:lnTo>
                  <a:lnTo>
                    <a:pt x="80422" y="566119"/>
                  </a:lnTo>
                  <a:lnTo>
                    <a:pt x="66081" y="609657"/>
                  </a:lnTo>
                  <a:lnTo>
                    <a:pt x="41247" y="651760"/>
                  </a:lnTo>
                  <a:lnTo>
                    <a:pt x="32796" y="670187"/>
                  </a:lnTo>
                  <a:lnTo>
                    <a:pt x="18456" y="714390"/>
                  </a:lnTo>
                  <a:lnTo>
                    <a:pt x="12168" y="730607"/>
                  </a:lnTo>
                  <a:lnTo>
                    <a:pt x="3077" y="774962"/>
                  </a:lnTo>
                  <a:lnTo>
                    <a:pt x="115" y="820454"/>
                  </a:lnTo>
                  <a:lnTo>
                    <a:pt x="0" y="866950"/>
                  </a:lnTo>
                  <a:lnTo>
                    <a:pt x="1054" y="897490"/>
                  </a:lnTo>
                  <a:lnTo>
                    <a:pt x="7534" y="916391"/>
                  </a:lnTo>
                  <a:lnTo>
                    <a:pt x="12168" y="945136"/>
                  </a:lnTo>
                  <a:lnTo>
                    <a:pt x="19830" y="959843"/>
                  </a:lnTo>
                  <a:lnTo>
                    <a:pt x="22743" y="963745"/>
                  </a:lnTo>
                  <a:lnTo>
                    <a:pt x="25980" y="973726"/>
                  </a:lnTo>
                  <a:lnTo>
                    <a:pt x="28477" y="984159"/>
                  </a:lnTo>
                  <a:lnTo>
                    <a:pt x="38704" y="999480"/>
                  </a:lnTo>
                  <a:lnTo>
                    <a:pt x="45774" y="1006188"/>
                  </a:lnTo>
                  <a:lnTo>
                    <a:pt x="83349" y="1033984"/>
                  </a:lnTo>
                  <a:lnTo>
                    <a:pt x="116761" y="1045457"/>
                  </a:lnTo>
                  <a:lnTo>
                    <a:pt x="130078" y="1053303"/>
                  </a:lnTo>
                  <a:lnTo>
                    <a:pt x="171625" y="1064582"/>
                  </a:lnTo>
                  <a:lnTo>
                    <a:pt x="183167" y="1066872"/>
                  </a:lnTo>
                  <a:lnTo>
                    <a:pt x="196673" y="1073054"/>
                  </a:lnTo>
                  <a:lnTo>
                    <a:pt x="239531" y="1084399"/>
                  </a:lnTo>
                  <a:lnTo>
                    <a:pt x="285550" y="1085833"/>
                  </a:lnTo>
                  <a:lnTo>
                    <a:pt x="295270" y="10858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SMARTInkShape-1994"/>
            <p:cNvSpPr/>
            <p:nvPr>
              <p:custDataLst>
                <p:tags r:id="rId82"/>
              </p:custDataLst>
            </p:nvPr>
          </p:nvSpPr>
          <p:spPr>
            <a:xfrm>
              <a:off x="2514604" y="4295775"/>
              <a:ext cx="304785" cy="200026"/>
            </a:xfrm>
            <a:custGeom>
              <a:avLst/>
              <a:gdLst/>
              <a:ahLst/>
              <a:cxnLst/>
              <a:rect l="0" t="0" r="0" b="0"/>
              <a:pathLst>
                <a:path w="304785" h="200026">
                  <a:moveTo>
                    <a:pt x="19046" y="38100"/>
                  </a:moveTo>
                  <a:lnTo>
                    <a:pt x="19046" y="38100"/>
                  </a:lnTo>
                  <a:lnTo>
                    <a:pt x="10845" y="38100"/>
                  </a:lnTo>
                  <a:lnTo>
                    <a:pt x="1436" y="29899"/>
                  </a:lnTo>
                  <a:lnTo>
                    <a:pt x="122" y="20490"/>
                  </a:lnTo>
                  <a:lnTo>
                    <a:pt x="0" y="9955"/>
                  </a:lnTo>
                  <a:lnTo>
                    <a:pt x="9129" y="403"/>
                  </a:lnTo>
                  <a:lnTo>
                    <a:pt x="54854" y="1"/>
                  </a:lnTo>
                  <a:lnTo>
                    <a:pt x="101755" y="0"/>
                  </a:lnTo>
                  <a:lnTo>
                    <a:pt x="147911" y="0"/>
                  </a:lnTo>
                  <a:lnTo>
                    <a:pt x="192263" y="0"/>
                  </a:lnTo>
                  <a:lnTo>
                    <a:pt x="234544" y="0"/>
                  </a:lnTo>
                  <a:lnTo>
                    <a:pt x="281572" y="0"/>
                  </a:lnTo>
                  <a:lnTo>
                    <a:pt x="303295" y="0"/>
                  </a:lnTo>
                  <a:lnTo>
                    <a:pt x="303795" y="1058"/>
                  </a:lnTo>
                  <a:lnTo>
                    <a:pt x="304784" y="14465"/>
                  </a:lnTo>
                  <a:lnTo>
                    <a:pt x="303730" y="15994"/>
                  </a:lnTo>
                  <a:lnTo>
                    <a:pt x="301969" y="17013"/>
                  </a:lnTo>
                  <a:lnTo>
                    <a:pt x="299736" y="17692"/>
                  </a:lnTo>
                  <a:lnTo>
                    <a:pt x="298248" y="19203"/>
                  </a:lnTo>
                  <a:lnTo>
                    <a:pt x="296594" y="23704"/>
                  </a:lnTo>
                  <a:lnTo>
                    <a:pt x="294474" y="35217"/>
                  </a:lnTo>
                  <a:lnTo>
                    <a:pt x="288802" y="44536"/>
                  </a:lnTo>
                  <a:lnTo>
                    <a:pt x="286350" y="57167"/>
                  </a:lnTo>
                  <a:lnTo>
                    <a:pt x="286148" y="60336"/>
                  </a:lnTo>
                  <a:lnTo>
                    <a:pt x="283103" y="66680"/>
                  </a:lnTo>
                  <a:lnTo>
                    <a:pt x="279279" y="73027"/>
                  </a:lnTo>
                  <a:lnTo>
                    <a:pt x="276825" y="85725"/>
                  </a:lnTo>
                  <a:lnTo>
                    <a:pt x="276226" y="133175"/>
                  </a:lnTo>
                  <a:lnTo>
                    <a:pt x="277279" y="165289"/>
                  </a:lnTo>
                  <a:lnTo>
                    <a:pt x="285354" y="188502"/>
                  </a:lnTo>
                  <a:lnTo>
                    <a:pt x="276221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SMARTInkShape-1995"/>
            <p:cNvSpPr/>
            <p:nvPr>
              <p:custDataLst>
                <p:tags r:id="rId83"/>
              </p:custDataLst>
            </p:nvPr>
          </p:nvSpPr>
          <p:spPr>
            <a:xfrm>
              <a:off x="2447925" y="4295809"/>
              <a:ext cx="314326" cy="199873"/>
            </a:xfrm>
            <a:custGeom>
              <a:avLst/>
              <a:gdLst/>
              <a:ahLst/>
              <a:cxnLst/>
              <a:rect l="0" t="0" r="0" b="0"/>
              <a:pathLst>
                <a:path w="314326" h="199873">
                  <a:moveTo>
                    <a:pt x="38100" y="19016"/>
                  </a:moveTo>
                  <a:lnTo>
                    <a:pt x="38100" y="19016"/>
                  </a:lnTo>
                  <a:lnTo>
                    <a:pt x="33044" y="19016"/>
                  </a:lnTo>
                  <a:lnTo>
                    <a:pt x="31554" y="17958"/>
                  </a:lnTo>
                  <a:lnTo>
                    <a:pt x="30561" y="16194"/>
                  </a:lnTo>
                  <a:lnTo>
                    <a:pt x="28610" y="9608"/>
                  </a:lnTo>
                  <a:lnTo>
                    <a:pt x="28575" y="0"/>
                  </a:lnTo>
                  <a:lnTo>
                    <a:pt x="28575" y="14431"/>
                  </a:lnTo>
                  <a:lnTo>
                    <a:pt x="25753" y="19800"/>
                  </a:lnTo>
                  <a:lnTo>
                    <a:pt x="22029" y="25715"/>
                  </a:lnTo>
                  <a:lnTo>
                    <a:pt x="19639" y="38135"/>
                  </a:lnTo>
                  <a:lnTo>
                    <a:pt x="19085" y="60295"/>
                  </a:lnTo>
                  <a:lnTo>
                    <a:pt x="16243" y="66643"/>
                  </a:lnTo>
                  <a:lnTo>
                    <a:pt x="14004" y="69817"/>
                  </a:lnTo>
                  <a:lnTo>
                    <a:pt x="10852" y="84398"/>
                  </a:lnTo>
                  <a:lnTo>
                    <a:pt x="9641" y="107524"/>
                  </a:lnTo>
                  <a:lnTo>
                    <a:pt x="6755" y="114092"/>
                  </a:lnTo>
                  <a:lnTo>
                    <a:pt x="3002" y="120539"/>
                  </a:lnTo>
                  <a:lnTo>
                    <a:pt x="593" y="133300"/>
                  </a:lnTo>
                  <a:lnTo>
                    <a:pt x="0" y="176031"/>
                  </a:lnTo>
                  <a:lnTo>
                    <a:pt x="1058" y="177668"/>
                  </a:lnTo>
                  <a:lnTo>
                    <a:pt x="2822" y="178759"/>
                  </a:lnTo>
                  <a:lnTo>
                    <a:pt x="9701" y="180654"/>
                  </a:lnTo>
                  <a:lnTo>
                    <a:pt x="55355" y="180941"/>
                  </a:lnTo>
                  <a:lnTo>
                    <a:pt x="69496" y="180941"/>
                  </a:lnTo>
                  <a:lnTo>
                    <a:pt x="112605" y="171808"/>
                  </a:lnTo>
                  <a:lnTo>
                    <a:pt x="159181" y="171426"/>
                  </a:lnTo>
                  <a:lnTo>
                    <a:pt x="168819" y="168599"/>
                  </a:lnTo>
                  <a:lnTo>
                    <a:pt x="172871" y="166363"/>
                  </a:lnTo>
                  <a:lnTo>
                    <a:pt x="177689" y="165931"/>
                  </a:lnTo>
                  <a:lnTo>
                    <a:pt x="221703" y="174115"/>
                  </a:lnTo>
                  <a:lnTo>
                    <a:pt x="247044" y="183164"/>
                  </a:lnTo>
                  <a:lnTo>
                    <a:pt x="253731" y="187221"/>
                  </a:lnTo>
                  <a:lnTo>
                    <a:pt x="264783" y="190039"/>
                  </a:lnTo>
                  <a:lnTo>
                    <a:pt x="273925" y="196928"/>
                  </a:lnTo>
                  <a:lnTo>
                    <a:pt x="282834" y="199083"/>
                  </a:lnTo>
                  <a:lnTo>
                    <a:pt x="298484" y="199872"/>
                  </a:lnTo>
                  <a:lnTo>
                    <a:pt x="304815" y="197116"/>
                  </a:lnTo>
                  <a:lnTo>
                    <a:pt x="314325" y="1904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0" name="SMARTInkShape-Group447"/>
          <p:cNvGrpSpPr/>
          <p:nvPr/>
        </p:nvGrpSpPr>
        <p:grpSpPr>
          <a:xfrm>
            <a:off x="2581276" y="4362567"/>
            <a:ext cx="171450" cy="161402"/>
            <a:chOff x="2581276" y="4362567"/>
            <a:chExt cx="171450" cy="161402"/>
          </a:xfrm>
        </p:grpSpPr>
        <p:sp>
          <p:nvSpPr>
            <p:cNvPr id="78" name="SMARTInkShape-1996"/>
            <p:cNvSpPr/>
            <p:nvPr>
              <p:custDataLst>
                <p:tags r:id="rId79"/>
              </p:custDataLst>
            </p:nvPr>
          </p:nvSpPr>
          <p:spPr>
            <a:xfrm>
              <a:off x="2581276" y="4362567"/>
              <a:ext cx="85687" cy="161402"/>
            </a:xfrm>
            <a:custGeom>
              <a:avLst/>
              <a:gdLst/>
              <a:ahLst/>
              <a:cxnLst/>
              <a:rect l="0" t="0" r="0" b="0"/>
              <a:pathLst>
                <a:path w="85687" h="161402">
                  <a:moveTo>
                    <a:pt x="19049" y="18933"/>
                  </a:moveTo>
                  <a:lnTo>
                    <a:pt x="19049" y="18933"/>
                  </a:lnTo>
                  <a:lnTo>
                    <a:pt x="27250" y="18933"/>
                  </a:lnTo>
                  <a:lnTo>
                    <a:pt x="27691" y="17875"/>
                  </a:lnTo>
                  <a:lnTo>
                    <a:pt x="28574" y="0"/>
                  </a:lnTo>
                  <a:lnTo>
                    <a:pt x="20373" y="8095"/>
                  </a:lnTo>
                  <a:lnTo>
                    <a:pt x="19165" y="17493"/>
                  </a:lnTo>
                  <a:lnTo>
                    <a:pt x="19084" y="23563"/>
                  </a:lnTo>
                  <a:lnTo>
                    <a:pt x="16242" y="29105"/>
                  </a:lnTo>
                  <a:lnTo>
                    <a:pt x="12510" y="35096"/>
                  </a:lnTo>
                  <a:lnTo>
                    <a:pt x="9917" y="45665"/>
                  </a:lnTo>
                  <a:lnTo>
                    <a:pt x="9559" y="55547"/>
                  </a:lnTo>
                  <a:lnTo>
                    <a:pt x="392" y="66127"/>
                  </a:lnTo>
                  <a:lnTo>
                    <a:pt x="0" y="76047"/>
                  </a:lnTo>
                  <a:lnTo>
                    <a:pt x="17691" y="58391"/>
                  </a:lnTo>
                  <a:lnTo>
                    <a:pt x="23702" y="57436"/>
                  </a:lnTo>
                  <a:lnTo>
                    <a:pt x="51203" y="57036"/>
                  </a:lnTo>
                  <a:lnTo>
                    <a:pt x="57329" y="59856"/>
                  </a:lnTo>
                  <a:lnTo>
                    <a:pt x="64828" y="65234"/>
                  </a:lnTo>
                  <a:lnTo>
                    <a:pt x="71184" y="66166"/>
                  </a:lnTo>
                  <a:lnTo>
                    <a:pt x="72855" y="67355"/>
                  </a:lnTo>
                  <a:lnTo>
                    <a:pt x="73970" y="69206"/>
                  </a:lnTo>
                  <a:lnTo>
                    <a:pt x="74713" y="71498"/>
                  </a:lnTo>
                  <a:lnTo>
                    <a:pt x="76266" y="73026"/>
                  </a:lnTo>
                  <a:lnTo>
                    <a:pt x="80815" y="74725"/>
                  </a:lnTo>
                  <a:lnTo>
                    <a:pt x="82452" y="76235"/>
                  </a:lnTo>
                  <a:lnTo>
                    <a:pt x="84269" y="80737"/>
                  </a:lnTo>
                  <a:lnTo>
                    <a:pt x="85686" y="99671"/>
                  </a:lnTo>
                  <a:lnTo>
                    <a:pt x="82885" y="105264"/>
                  </a:lnTo>
                  <a:lnTo>
                    <a:pt x="79171" y="111277"/>
                  </a:lnTo>
                  <a:lnTo>
                    <a:pt x="77520" y="117477"/>
                  </a:lnTo>
                  <a:lnTo>
                    <a:pt x="76021" y="119554"/>
                  </a:lnTo>
                  <a:lnTo>
                    <a:pt x="73964" y="120939"/>
                  </a:lnTo>
                  <a:lnTo>
                    <a:pt x="68855" y="123536"/>
                  </a:lnTo>
                  <a:lnTo>
                    <a:pt x="63057" y="128218"/>
                  </a:lnTo>
                  <a:lnTo>
                    <a:pt x="59775" y="133826"/>
                  </a:lnTo>
                  <a:lnTo>
                    <a:pt x="57258" y="139847"/>
                  </a:lnTo>
                  <a:lnTo>
                    <a:pt x="52611" y="146050"/>
                  </a:lnTo>
                  <a:lnTo>
                    <a:pt x="47018" y="149513"/>
                  </a:lnTo>
                  <a:lnTo>
                    <a:pt x="39861" y="151736"/>
                  </a:lnTo>
                  <a:lnTo>
                    <a:pt x="39274" y="152976"/>
                  </a:lnTo>
                  <a:lnTo>
                    <a:pt x="38621" y="157177"/>
                  </a:lnTo>
                  <a:lnTo>
                    <a:pt x="37389" y="158721"/>
                  </a:lnTo>
                  <a:lnTo>
                    <a:pt x="29944" y="161401"/>
                  </a:lnTo>
                  <a:lnTo>
                    <a:pt x="29487" y="160479"/>
                  </a:lnTo>
                  <a:lnTo>
                    <a:pt x="28980" y="156631"/>
                  </a:lnTo>
                  <a:lnTo>
                    <a:pt x="29903" y="155182"/>
                  </a:lnTo>
                  <a:lnTo>
                    <a:pt x="31577" y="154215"/>
                  </a:lnTo>
                  <a:lnTo>
                    <a:pt x="33751" y="153571"/>
                  </a:lnTo>
                  <a:lnTo>
                    <a:pt x="35200" y="152083"/>
                  </a:lnTo>
                  <a:lnTo>
                    <a:pt x="38903" y="142658"/>
                  </a:lnTo>
                  <a:lnTo>
                    <a:pt x="43042" y="138127"/>
                  </a:lnTo>
                  <a:lnTo>
                    <a:pt x="45588" y="129764"/>
                  </a:lnTo>
                  <a:lnTo>
                    <a:pt x="47777" y="120050"/>
                  </a:lnTo>
                  <a:lnTo>
                    <a:pt x="57149" y="10465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9" name="SMARTInkShape-1997"/>
            <p:cNvSpPr/>
            <p:nvPr>
              <p:custDataLst>
                <p:tags r:id="rId80"/>
              </p:custDataLst>
            </p:nvPr>
          </p:nvSpPr>
          <p:spPr>
            <a:xfrm>
              <a:off x="2600364" y="4371975"/>
              <a:ext cx="152362" cy="57151"/>
            </a:xfrm>
            <a:custGeom>
              <a:avLst/>
              <a:gdLst/>
              <a:ahLst/>
              <a:cxnLst/>
              <a:rect l="0" t="0" r="0" b="0"/>
              <a:pathLst>
                <a:path w="152362" h="57151">
                  <a:moveTo>
                    <a:pt x="47586" y="57150"/>
                  </a:moveTo>
                  <a:lnTo>
                    <a:pt x="47586" y="57150"/>
                  </a:lnTo>
                  <a:lnTo>
                    <a:pt x="47586" y="52093"/>
                  </a:lnTo>
                  <a:lnTo>
                    <a:pt x="46528" y="50604"/>
                  </a:lnTo>
                  <a:lnTo>
                    <a:pt x="44764" y="49611"/>
                  </a:lnTo>
                  <a:lnTo>
                    <a:pt x="39385" y="48017"/>
                  </a:lnTo>
                  <a:lnTo>
                    <a:pt x="30718" y="41157"/>
                  </a:lnTo>
                  <a:lnTo>
                    <a:pt x="21892" y="39006"/>
                  </a:lnTo>
                  <a:lnTo>
                    <a:pt x="91" y="38100"/>
                  </a:lnTo>
                  <a:lnTo>
                    <a:pt x="0" y="33043"/>
                  </a:lnTo>
                  <a:lnTo>
                    <a:pt x="1045" y="31554"/>
                  </a:lnTo>
                  <a:lnTo>
                    <a:pt x="2800" y="30561"/>
                  </a:lnTo>
                  <a:lnTo>
                    <a:pt x="13222" y="28967"/>
                  </a:lnTo>
                  <a:lnTo>
                    <a:pt x="15152" y="27779"/>
                  </a:lnTo>
                  <a:lnTo>
                    <a:pt x="16438" y="25927"/>
                  </a:lnTo>
                  <a:lnTo>
                    <a:pt x="17296" y="23635"/>
                  </a:lnTo>
                  <a:lnTo>
                    <a:pt x="19984" y="22107"/>
                  </a:lnTo>
                  <a:lnTo>
                    <a:pt x="32823" y="18898"/>
                  </a:lnTo>
                  <a:lnTo>
                    <a:pt x="44858" y="12772"/>
                  </a:lnTo>
                  <a:lnTo>
                    <a:pt x="88323" y="6759"/>
                  </a:lnTo>
                  <a:lnTo>
                    <a:pt x="106550" y="1335"/>
                  </a:lnTo>
                  <a:lnTo>
                    <a:pt x="152361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1" name="SMARTInkShape-1998"/>
          <p:cNvSpPr/>
          <p:nvPr>
            <p:custDataLst>
              <p:tags r:id="rId11"/>
            </p:custDataLst>
          </p:nvPr>
        </p:nvSpPr>
        <p:spPr>
          <a:xfrm>
            <a:off x="2724150" y="3257561"/>
            <a:ext cx="400051" cy="1190615"/>
          </a:xfrm>
          <a:custGeom>
            <a:avLst/>
            <a:gdLst/>
            <a:ahLst/>
            <a:cxnLst/>
            <a:rect l="0" t="0" r="0" b="0"/>
            <a:pathLst>
              <a:path w="400051" h="1190615">
                <a:moveTo>
                  <a:pt x="85725" y="1190614"/>
                </a:moveTo>
                <a:lnTo>
                  <a:pt x="85725" y="1190614"/>
                </a:lnTo>
                <a:lnTo>
                  <a:pt x="76200" y="1190614"/>
                </a:lnTo>
                <a:lnTo>
                  <a:pt x="76200" y="1181481"/>
                </a:lnTo>
                <a:lnTo>
                  <a:pt x="85333" y="1181099"/>
                </a:lnTo>
                <a:lnTo>
                  <a:pt x="85690" y="1172889"/>
                </a:lnTo>
                <a:lnTo>
                  <a:pt x="86760" y="1172447"/>
                </a:lnTo>
                <a:lnTo>
                  <a:pt x="90771" y="1171957"/>
                </a:lnTo>
                <a:lnTo>
                  <a:pt x="92264" y="1170768"/>
                </a:lnTo>
                <a:lnTo>
                  <a:pt x="93923" y="1166624"/>
                </a:lnTo>
                <a:lnTo>
                  <a:pt x="95424" y="1165096"/>
                </a:lnTo>
                <a:lnTo>
                  <a:pt x="105436" y="1159821"/>
                </a:lnTo>
                <a:lnTo>
                  <a:pt x="108391" y="1157385"/>
                </a:lnTo>
                <a:lnTo>
                  <a:pt x="117318" y="1154679"/>
                </a:lnTo>
                <a:lnTo>
                  <a:pt x="127283" y="1152418"/>
                </a:lnTo>
                <a:lnTo>
                  <a:pt x="142304" y="1142343"/>
                </a:lnTo>
                <a:lnTo>
                  <a:pt x="160519" y="1130161"/>
                </a:lnTo>
                <a:lnTo>
                  <a:pt x="183748" y="1119429"/>
                </a:lnTo>
                <a:lnTo>
                  <a:pt x="208221" y="1101597"/>
                </a:lnTo>
                <a:lnTo>
                  <a:pt x="255137" y="1076138"/>
                </a:lnTo>
                <a:lnTo>
                  <a:pt x="292076" y="1042446"/>
                </a:lnTo>
                <a:lnTo>
                  <a:pt x="304795" y="1036228"/>
                </a:lnTo>
                <a:lnTo>
                  <a:pt x="307972" y="1033715"/>
                </a:lnTo>
                <a:lnTo>
                  <a:pt x="311501" y="1028100"/>
                </a:lnTo>
                <a:lnTo>
                  <a:pt x="312442" y="1025121"/>
                </a:lnTo>
                <a:lnTo>
                  <a:pt x="314129" y="1023135"/>
                </a:lnTo>
                <a:lnTo>
                  <a:pt x="318823" y="1020929"/>
                </a:lnTo>
                <a:lnTo>
                  <a:pt x="320499" y="1019283"/>
                </a:lnTo>
                <a:lnTo>
                  <a:pt x="332405" y="1000231"/>
                </a:lnTo>
                <a:lnTo>
                  <a:pt x="332943" y="995580"/>
                </a:lnTo>
                <a:lnTo>
                  <a:pt x="336005" y="989985"/>
                </a:lnTo>
                <a:lnTo>
                  <a:pt x="341538" y="982826"/>
                </a:lnTo>
                <a:lnTo>
                  <a:pt x="342781" y="973018"/>
                </a:lnTo>
                <a:lnTo>
                  <a:pt x="351090" y="963468"/>
                </a:lnTo>
                <a:lnTo>
                  <a:pt x="353220" y="954697"/>
                </a:lnTo>
                <a:lnTo>
                  <a:pt x="369310" y="932834"/>
                </a:lnTo>
                <a:lnTo>
                  <a:pt x="372249" y="917484"/>
                </a:lnTo>
                <a:lnTo>
                  <a:pt x="378958" y="904848"/>
                </a:lnTo>
                <a:lnTo>
                  <a:pt x="381789" y="888987"/>
                </a:lnTo>
                <a:lnTo>
                  <a:pt x="388486" y="876289"/>
                </a:lnTo>
                <a:lnTo>
                  <a:pt x="391504" y="850889"/>
                </a:lnTo>
                <a:lnTo>
                  <a:pt x="398716" y="840071"/>
                </a:lnTo>
                <a:lnTo>
                  <a:pt x="399786" y="830956"/>
                </a:lnTo>
                <a:lnTo>
                  <a:pt x="400050" y="783952"/>
                </a:lnTo>
                <a:lnTo>
                  <a:pt x="400050" y="738430"/>
                </a:lnTo>
                <a:lnTo>
                  <a:pt x="400050" y="690814"/>
                </a:lnTo>
                <a:lnTo>
                  <a:pt x="400050" y="663530"/>
                </a:lnTo>
                <a:lnTo>
                  <a:pt x="397228" y="657199"/>
                </a:lnTo>
                <a:lnTo>
                  <a:pt x="391850" y="649568"/>
                </a:lnTo>
                <a:lnTo>
                  <a:pt x="390787" y="640456"/>
                </a:lnTo>
                <a:lnTo>
                  <a:pt x="390526" y="593712"/>
                </a:lnTo>
                <a:lnTo>
                  <a:pt x="390525" y="558789"/>
                </a:lnTo>
                <a:lnTo>
                  <a:pt x="387703" y="552439"/>
                </a:lnTo>
                <a:lnTo>
                  <a:pt x="383979" y="546089"/>
                </a:lnTo>
                <a:lnTo>
                  <a:pt x="381589" y="533389"/>
                </a:lnTo>
                <a:lnTo>
                  <a:pt x="381003" y="497171"/>
                </a:lnTo>
                <a:lnTo>
                  <a:pt x="374454" y="488056"/>
                </a:lnTo>
                <a:lnTo>
                  <a:pt x="372358" y="479152"/>
                </a:lnTo>
                <a:lnTo>
                  <a:pt x="371475" y="431940"/>
                </a:lnTo>
                <a:lnTo>
                  <a:pt x="371475" y="414160"/>
                </a:lnTo>
                <a:lnTo>
                  <a:pt x="370417" y="412628"/>
                </a:lnTo>
                <a:lnTo>
                  <a:pt x="368653" y="411607"/>
                </a:lnTo>
                <a:lnTo>
                  <a:pt x="366419" y="410926"/>
                </a:lnTo>
                <a:lnTo>
                  <a:pt x="364929" y="409413"/>
                </a:lnTo>
                <a:lnTo>
                  <a:pt x="362342" y="401483"/>
                </a:lnTo>
                <a:lnTo>
                  <a:pt x="361950" y="354621"/>
                </a:lnTo>
                <a:lnTo>
                  <a:pt x="361950" y="344643"/>
                </a:lnTo>
                <a:lnTo>
                  <a:pt x="360892" y="344058"/>
                </a:lnTo>
                <a:lnTo>
                  <a:pt x="356894" y="343408"/>
                </a:lnTo>
                <a:lnTo>
                  <a:pt x="355404" y="342177"/>
                </a:lnTo>
                <a:lnTo>
                  <a:pt x="352817" y="334734"/>
                </a:lnTo>
                <a:lnTo>
                  <a:pt x="352425" y="300162"/>
                </a:lnTo>
                <a:lnTo>
                  <a:pt x="351367" y="298529"/>
                </a:lnTo>
                <a:lnTo>
                  <a:pt x="349603" y="297441"/>
                </a:lnTo>
                <a:lnTo>
                  <a:pt x="344225" y="295694"/>
                </a:lnTo>
                <a:lnTo>
                  <a:pt x="343489" y="292633"/>
                </a:lnTo>
                <a:lnTo>
                  <a:pt x="342935" y="281086"/>
                </a:lnTo>
                <a:lnTo>
                  <a:pt x="341865" y="279462"/>
                </a:lnTo>
                <a:lnTo>
                  <a:pt x="340093" y="278379"/>
                </a:lnTo>
                <a:lnTo>
                  <a:pt x="337854" y="277658"/>
                </a:lnTo>
                <a:lnTo>
                  <a:pt x="336361" y="276118"/>
                </a:lnTo>
                <a:lnTo>
                  <a:pt x="332579" y="266598"/>
                </a:lnTo>
                <a:lnTo>
                  <a:pt x="326906" y="259371"/>
                </a:lnTo>
                <a:lnTo>
                  <a:pt x="324252" y="249393"/>
                </a:lnTo>
                <a:lnTo>
                  <a:pt x="323853" y="224055"/>
                </a:lnTo>
                <a:lnTo>
                  <a:pt x="321029" y="218460"/>
                </a:lnTo>
                <a:lnTo>
                  <a:pt x="315650" y="211301"/>
                </a:lnTo>
                <a:lnTo>
                  <a:pt x="314587" y="202283"/>
                </a:lnTo>
                <a:lnTo>
                  <a:pt x="314441" y="196436"/>
                </a:lnTo>
                <a:lnTo>
                  <a:pt x="313344" y="194454"/>
                </a:lnTo>
                <a:lnTo>
                  <a:pt x="311555" y="193133"/>
                </a:lnTo>
                <a:lnTo>
                  <a:pt x="309303" y="192251"/>
                </a:lnTo>
                <a:lnTo>
                  <a:pt x="307802" y="190606"/>
                </a:lnTo>
                <a:lnTo>
                  <a:pt x="302571" y="180360"/>
                </a:lnTo>
                <a:lnTo>
                  <a:pt x="289014" y="164183"/>
                </a:lnTo>
                <a:lnTo>
                  <a:pt x="287200" y="158336"/>
                </a:lnTo>
                <a:lnTo>
                  <a:pt x="285659" y="156354"/>
                </a:lnTo>
                <a:lnTo>
                  <a:pt x="281123" y="154151"/>
                </a:lnTo>
                <a:lnTo>
                  <a:pt x="279490" y="152506"/>
                </a:lnTo>
                <a:lnTo>
                  <a:pt x="277676" y="147855"/>
                </a:lnTo>
                <a:lnTo>
                  <a:pt x="276134" y="146191"/>
                </a:lnTo>
                <a:lnTo>
                  <a:pt x="271598" y="144343"/>
                </a:lnTo>
                <a:lnTo>
                  <a:pt x="269966" y="142792"/>
                </a:lnTo>
                <a:lnTo>
                  <a:pt x="268151" y="138245"/>
                </a:lnTo>
                <a:lnTo>
                  <a:pt x="266609" y="136610"/>
                </a:lnTo>
                <a:lnTo>
                  <a:pt x="249404" y="125265"/>
                </a:lnTo>
                <a:lnTo>
                  <a:pt x="240392" y="117555"/>
                </a:lnTo>
                <a:lnTo>
                  <a:pt x="231506" y="115257"/>
                </a:lnTo>
                <a:lnTo>
                  <a:pt x="220921" y="114417"/>
                </a:lnTo>
                <a:lnTo>
                  <a:pt x="211835" y="107768"/>
                </a:lnTo>
                <a:lnTo>
                  <a:pt x="202936" y="105654"/>
                </a:lnTo>
                <a:lnTo>
                  <a:pt x="196733" y="105160"/>
                </a:lnTo>
                <a:lnTo>
                  <a:pt x="194655" y="103969"/>
                </a:lnTo>
                <a:lnTo>
                  <a:pt x="193270" y="102118"/>
                </a:lnTo>
                <a:lnTo>
                  <a:pt x="192347" y="99825"/>
                </a:lnTo>
                <a:lnTo>
                  <a:pt x="190673" y="98296"/>
                </a:lnTo>
                <a:lnTo>
                  <a:pt x="185991" y="96597"/>
                </a:lnTo>
                <a:lnTo>
                  <a:pt x="173214" y="95358"/>
                </a:lnTo>
                <a:lnTo>
                  <a:pt x="164194" y="88717"/>
                </a:lnTo>
                <a:lnTo>
                  <a:pt x="158348" y="87048"/>
                </a:lnTo>
                <a:lnTo>
                  <a:pt x="156365" y="85545"/>
                </a:lnTo>
                <a:lnTo>
                  <a:pt x="152516" y="79431"/>
                </a:lnTo>
                <a:lnTo>
                  <a:pt x="147866" y="77630"/>
                </a:lnTo>
                <a:lnTo>
                  <a:pt x="135112" y="76316"/>
                </a:lnTo>
                <a:lnTo>
                  <a:pt x="126094" y="69668"/>
                </a:lnTo>
                <a:lnTo>
                  <a:pt x="117207" y="67554"/>
                </a:lnTo>
                <a:lnTo>
                  <a:pt x="92064" y="66698"/>
                </a:lnTo>
                <a:lnTo>
                  <a:pt x="89951" y="65629"/>
                </a:lnTo>
                <a:lnTo>
                  <a:pt x="88542" y="63857"/>
                </a:lnTo>
                <a:lnTo>
                  <a:pt x="87603" y="61617"/>
                </a:lnTo>
                <a:lnTo>
                  <a:pt x="85919" y="60125"/>
                </a:lnTo>
                <a:lnTo>
                  <a:pt x="81225" y="58466"/>
                </a:lnTo>
                <a:lnTo>
                  <a:pt x="42696" y="57139"/>
                </a:lnTo>
                <a:lnTo>
                  <a:pt x="41164" y="56081"/>
                </a:lnTo>
                <a:lnTo>
                  <a:pt x="40143" y="54317"/>
                </a:lnTo>
                <a:lnTo>
                  <a:pt x="38220" y="48007"/>
                </a:lnTo>
                <a:lnTo>
                  <a:pt x="29910" y="47648"/>
                </a:lnTo>
                <a:lnTo>
                  <a:pt x="29465" y="46579"/>
                </a:lnTo>
                <a:lnTo>
                  <a:pt x="28692" y="39416"/>
                </a:lnTo>
                <a:lnTo>
                  <a:pt x="25805" y="38679"/>
                </a:lnTo>
                <a:lnTo>
                  <a:pt x="20384" y="38206"/>
                </a:lnTo>
                <a:lnTo>
                  <a:pt x="19643" y="35319"/>
                </a:lnTo>
                <a:lnTo>
                  <a:pt x="19051" y="14385"/>
                </a:lnTo>
                <a:lnTo>
                  <a:pt x="17992" y="12761"/>
                </a:lnTo>
                <a:lnTo>
                  <a:pt x="16228" y="11679"/>
                </a:lnTo>
                <a:lnTo>
                  <a:pt x="10850" y="9942"/>
                </a:lnTo>
                <a:lnTo>
                  <a:pt x="10114" y="6882"/>
                </a:lnTo>
                <a:lnTo>
                  <a:pt x="9535" y="109"/>
                </a:lnTo>
                <a:lnTo>
                  <a:pt x="1325" y="0"/>
                </a:lnTo>
                <a:lnTo>
                  <a:pt x="883" y="1054"/>
                </a:lnTo>
                <a:lnTo>
                  <a:pt x="0" y="19039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6" name="SMARTInkShape-Group449"/>
          <p:cNvGrpSpPr/>
          <p:nvPr/>
        </p:nvGrpSpPr>
        <p:grpSpPr>
          <a:xfrm>
            <a:off x="2724150" y="3171825"/>
            <a:ext cx="1104891" cy="571108"/>
            <a:chOff x="2724150" y="3171825"/>
            <a:chExt cx="1104891" cy="571108"/>
          </a:xfrm>
        </p:grpSpPr>
        <p:sp>
          <p:nvSpPr>
            <p:cNvPr id="82" name="SMARTInkShape-1999"/>
            <p:cNvSpPr/>
            <p:nvPr>
              <p:custDataLst>
                <p:tags r:id="rId75"/>
              </p:custDataLst>
            </p:nvPr>
          </p:nvSpPr>
          <p:spPr>
            <a:xfrm>
              <a:off x="3486153" y="3171825"/>
              <a:ext cx="266698" cy="190501"/>
            </a:xfrm>
            <a:custGeom>
              <a:avLst/>
              <a:gdLst/>
              <a:ahLst/>
              <a:cxnLst/>
              <a:rect l="0" t="0" r="0" b="0"/>
              <a:pathLst>
                <a:path w="266698" h="190501">
                  <a:moveTo>
                    <a:pt x="19047" y="47625"/>
                  </a:moveTo>
                  <a:lnTo>
                    <a:pt x="19047" y="47625"/>
                  </a:lnTo>
                  <a:lnTo>
                    <a:pt x="19047" y="30015"/>
                  </a:lnTo>
                  <a:lnTo>
                    <a:pt x="20105" y="29535"/>
                  </a:lnTo>
                  <a:lnTo>
                    <a:pt x="24103" y="29001"/>
                  </a:lnTo>
                  <a:lnTo>
                    <a:pt x="25593" y="27801"/>
                  </a:lnTo>
                  <a:lnTo>
                    <a:pt x="27248" y="23645"/>
                  </a:lnTo>
                  <a:lnTo>
                    <a:pt x="28748" y="22113"/>
                  </a:lnTo>
                  <a:lnTo>
                    <a:pt x="36656" y="19454"/>
                  </a:lnTo>
                  <a:lnTo>
                    <a:pt x="37457" y="16407"/>
                  </a:lnTo>
                  <a:lnTo>
                    <a:pt x="38059" y="9927"/>
                  </a:lnTo>
                  <a:lnTo>
                    <a:pt x="43143" y="9644"/>
                  </a:lnTo>
                  <a:lnTo>
                    <a:pt x="44636" y="8546"/>
                  </a:lnTo>
                  <a:lnTo>
                    <a:pt x="47506" y="396"/>
                  </a:lnTo>
                  <a:lnTo>
                    <a:pt x="47588" y="117"/>
                  </a:lnTo>
                  <a:lnTo>
                    <a:pt x="57144" y="0"/>
                  </a:lnTo>
                  <a:lnTo>
                    <a:pt x="57147" y="5056"/>
                  </a:lnTo>
                  <a:lnTo>
                    <a:pt x="54324" y="10361"/>
                  </a:lnTo>
                  <a:lnTo>
                    <a:pt x="50601" y="16246"/>
                  </a:lnTo>
                  <a:lnTo>
                    <a:pt x="48015" y="26743"/>
                  </a:lnTo>
                  <a:lnTo>
                    <a:pt x="41153" y="35817"/>
                  </a:lnTo>
                  <a:lnTo>
                    <a:pt x="37945" y="44714"/>
                  </a:lnTo>
                  <a:lnTo>
                    <a:pt x="21674" y="66691"/>
                  </a:lnTo>
                  <a:lnTo>
                    <a:pt x="19156" y="73032"/>
                  </a:lnTo>
                  <a:lnTo>
                    <a:pt x="12847" y="82552"/>
                  </a:lnTo>
                  <a:lnTo>
                    <a:pt x="9960" y="93369"/>
                  </a:lnTo>
                  <a:lnTo>
                    <a:pt x="1360" y="103286"/>
                  </a:lnTo>
                  <a:lnTo>
                    <a:pt x="0" y="114262"/>
                  </a:lnTo>
                  <a:lnTo>
                    <a:pt x="8198" y="122498"/>
                  </a:lnTo>
                  <a:lnTo>
                    <a:pt x="16865" y="124621"/>
                  </a:lnTo>
                  <a:lnTo>
                    <a:pt x="25691" y="130293"/>
                  </a:lnTo>
                  <a:lnTo>
                    <a:pt x="31878" y="131992"/>
                  </a:lnTo>
                  <a:lnTo>
                    <a:pt x="33951" y="133503"/>
                  </a:lnTo>
                  <a:lnTo>
                    <a:pt x="35332" y="135568"/>
                  </a:lnTo>
                  <a:lnTo>
                    <a:pt x="36254" y="138004"/>
                  </a:lnTo>
                  <a:lnTo>
                    <a:pt x="37927" y="139628"/>
                  </a:lnTo>
                  <a:lnTo>
                    <a:pt x="48215" y="145056"/>
                  </a:lnTo>
                  <a:lnTo>
                    <a:pt x="54236" y="149136"/>
                  </a:lnTo>
                  <a:lnTo>
                    <a:pt x="94663" y="164102"/>
                  </a:lnTo>
                  <a:lnTo>
                    <a:pt x="98033" y="166552"/>
                  </a:lnTo>
                  <a:lnTo>
                    <a:pt x="107421" y="169273"/>
                  </a:lnTo>
                  <a:lnTo>
                    <a:pt x="145974" y="172424"/>
                  </a:lnTo>
                  <a:lnTo>
                    <a:pt x="164102" y="178972"/>
                  </a:lnTo>
                  <a:lnTo>
                    <a:pt x="208126" y="180941"/>
                  </a:lnTo>
                  <a:lnTo>
                    <a:pt x="217029" y="183782"/>
                  </a:lnTo>
                  <a:lnTo>
                    <a:pt x="224514" y="187514"/>
                  </a:lnTo>
                  <a:lnTo>
                    <a:pt x="241178" y="190107"/>
                  </a:lnTo>
                  <a:lnTo>
                    <a:pt x="266697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SMARTInkShape-2000"/>
            <p:cNvSpPr/>
            <p:nvPr>
              <p:custDataLst>
                <p:tags r:id="rId76"/>
              </p:custDataLst>
            </p:nvPr>
          </p:nvSpPr>
          <p:spPr>
            <a:xfrm>
              <a:off x="2724150" y="3190876"/>
              <a:ext cx="762001" cy="113896"/>
            </a:xfrm>
            <a:custGeom>
              <a:avLst/>
              <a:gdLst/>
              <a:ahLst/>
              <a:cxnLst/>
              <a:rect l="0" t="0" r="0" b="0"/>
              <a:pathLst>
                <a:path w="762001" h="113896">
                  <a:moveTo>
                    <a:pt x="19050" y="95249"/>
                  </a:moveTo>
                  <a:lnTo>
                    <a:pt x="19050" y="95249"/>
                  </a:lnTo>
                  <a:lnTo>
                    <a:pt x="9917" y="86117"/>
                  </a:lnTo>
                  <a:lnTo>
                    <a:pt x="9560" y="77557"/>
                  </a:lnTo>
                  <a:lnTo>
                    <a:pt x="393" y="67102"/>
                  </a:lnTo>
                  <a:lnTo>
                    <a:pt x="0" y="57149"/>
                  </a:lnTo>
                  <a:lnTo>
                    <a:pt x="14189" y="71338"/>
                  </a:lnTo>
                  <a:lnTo>
                    <a:pt x="19711" y="74039"/>
                  </a:lnTo>
                  <a:lnTo>
                    <a:pt x="22666" y="74759"/>
                  </a:lnTo>
                  <a:lnTo>
                    <a:pt x="31881" y="80829"/>
                  </a:lnTo>
                  <a:lnTo>
                    <a:pt x="41314" y="89330"/>
                  </a:lnTo>
                  <a:lnTo>
                    <a:pt x="50464" y="92619"/>
                  </a:lnTo>
                  <a:lnTo>
                    <a:pt x="60529" y="95138"/>
                  </a:lnTo>
                  <a:lnTo>
                    <a:pt x="73203" y="101449"/>
                  </a:lnTo>
                  <a:lnTo>
                    <a:pt x="120781" y="109700"/>
                  </a:lnTo>
                  <a:lnTo>
                    <a:pt x="166962" y="113895"/>
                  </a:lnTo>
                  <a:lnTo>
                    <a:pt x="214461" y="106063"/>
                  </a:lnTo>
                  <a:lnTo>
                    <a:pt x="257822" y="102121"/>
                  </a:lnTo>
                  <a:lnTo>
                    <a:pt x="304885" y="96154"/>
                  </a:lnTo>
                  <a:lnTo>
                    <a:pt x="340095" y="92605"/>
                  </a:lnTo>
                  <a:lnTo>
                    <a:pt x="363941" y="87763"/>
                  </a:lnTo>
                  <a:lnTo>
                    <a:pt x="400443" y="81070"/>
                  </a:lnTo>
                  <a:lnTo>
                    <a:pt x="443977" y="68425"/>
                  </a:lnTo>
                  <a:lnTo>
                    <a:pt x="490755" y="58626"/>
                  </a:lnTo>
                  <a:lnTo>
                    <a:pt x="535161" y="44021"/>
                  </a:lnTo>
                  <a:lnTo>
                    <a:pt x="577447" y="33562"/>
                  </a:lnTo>
                  <a:lnTo>
                    <a:pt x="621218" y="13677"/>
                  </a:lnTo>
                  <a:lnTo>
                    <a:pt x="663640" y="990"/>
                  </a:lnTo>
                  <a:lnTo>
                    <a:pt x="710999" y="1"/>
                  </a:lnTo>
                  <a:lnTo>
                    <a:pt x="712875" y="0"/>
                  </a:lnTo>
                  <a:lnTo>
                    <a:pt x="731217" y="15808"/>
                  </a:lnTo>
                  <a:lnTo>
                    <a:pt x="737029" y="17609"/>
                  </a:lnTo>
                  <a:lnTo>
                    <a:pt x="739003" y="19147"/>
                  </a:lnTo>
                  <a:lnTo>
                    <a:pt x="741196" y="23679"/>
                  </a:lnTo>
                  <a:lnTo>
                    <a:pt x="742839" y="25311"/>
                  </a:lnTo>
                  <a:lnTo>
                    <a:pt x="750997" y="28144"/>
                  </a:lnTo>
                  <a:lnTo>
                    <a:pt x="762000" y="285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SMARTInkShape-2001"/>
            <p:cNvSpPr/>
            <p:nvPr>
              <p:custDataLst>
                <p:tags r:id="rId77"/>
              </p:custDataLst>
            </p:nvPr>
          </p:nvSpPr>
          <p:spPr>
            <a:xfrm>
              <a:off x="3705225" y="3390900"/>
              <a:ext cx="123816" cy="352033"/>
            </a:xfrm>
            <a:custGeom>
              <a:avLst/>
              <a:gdLst/>
              <a:ahLst/>
              <a:cxnLst/>
              <a:rect l="0" t="0" r="0" b="0"/>
              <a:pathLst>
                <a:path w="123816" h="352033">
                  <a:moveTo>
                    <a:pt x="66675" y="19050"/>
                  </a:moveTo>
                  <a:lnTo>
                    <a:pt x="66675" y="19050"/>
                  </a:lnTo>
                  <a:lnTo>
                    <a:pt x="66675" y="0"/>
                  </a:lnTo>
                  <a:lnTo>
                    <a:pt x="66675" y="8201"/>
                  </a:lnTo>
                  <a:lnTo>
                    <a:pt x="67733" y="8642"/>
                  </a:lnTo>
                  <a:lnTo>
                    <a:pt x="74876" y="9408"/>
                  </a:lnTo>
                  <a:lnTo>
                    <a:pt x="75612" y="12295"/>
                  </a:lnTo>
                  <a:lnTo>
                    <a:pt x="75807" y="14547"/>
                  </a:lnTo>
                  <a:lnTo>
                    <a:pt x="76996" y="16048"/>
                  </a:lnTo>
                  <a:lnTo>
                    <a:pt x="81140" y="17716"/>
                  </a:lnTo>
                  <a:lnTo>
                    <a:pt x="82669" y="19219"/>
                  </a:lnTo>
                  <a:lnTo>
                    <a:pt x="84367" y="23711"/>
                  </a:lnTo>
                  <a:lnTo>
                    <a:pt x="85877" y="25333"/>
                  </a:lnTo>
                  <a:lnTo>
                    <a:pt x="90379" y="27134"/>
                  </a:lnTo>
                  <a:lnTo>
                    <a:pt x="92003" y="28673"/>
                  </a:lnTo>
                  <a:lnTo>
                    <a:pt x="102599" y="47817"/>
                  </a:lnTo>
                  <a:lnTo>
                    <a:pt x="104345" y="55306"/>
                  </a:lnTo>
                  <a:lnTo>
                    <a:pt x="111236" y="64390"/>
                  </a:lnTo>
                  <a:lnTo>
                    <a:pt x="113393" y="73289"/>
                  </a:lnTo>
                  <a:lnTo>
                    <a:pt x="114180" y="88934"/>
                  </a:lnTo>
                  <a:lnTo>
                    <a:pt x="117069" y="95265"/>
                  </a:lnTo>
                  <a:lnTo>
                    <a:pt x="120822" y="101607"/>
                  </a:lnTo>
                  <a:lnTo>
                    <a:pt x="123430" y="112419"/>
                  </a:lnTo>
                  <a:lnTo>
                    <a:pt x="123815" y="136641"/>
                  </a:lnTo>
                  <a:lnTo>
                    <a:pt x="122760" y="138719"/>
                  </a:lnTo>
                  <a:lnTo>
                    <a:pt x="120998" y="140105"/>
                  </a:lnTo>
                  <a:lnTo>
                    <a:pt x="118765" y="141028"/>
                  </a:lnTo>
                  <a:lnTo>
                    <a:pt x="117277" y="142702"/>
                  </a:lnTo>
                  <a:lnTo>
                    <a:pt x="115623" y="147384"/>
                  </a:lnTo>
                  <a:lnTo>
                    <a:pt x="114692" y="155970"/>
                  </a:lnTo>
                  <a:lnTo>
                    <a:pt x="113503" y="157955"/>
                  </a:lnTo>
                  <a:lnTo>
                    <a:pt x="111651" y="159279"/>
                  </a:lnTo>
                  <a:lnTo>
                    <a:pt x="109360" y="160161"/>
                  </a:lnTo>
                  <a:lnTo>
                    <a:pt x="107831" y="161807"/>
                  </a:lnTo>
                  <a:lnTo>
                    <a:pt x="102557" y="172054"/>
                  </a:lnTo>
                  <a:lnTo>
                    <a:pt x="81099" y="195119"/>
                  </a:lnTo>
                  <a:lnTo>
                    <a:pt x="75555" y="197844"/>
                  </a:lnTo>
                  <a:lnTo>
                    <a:pt x="72595" y="198571"/>
                  </a:lnTo>
                  <a:lnTo>
                    <a:pt x="70622" y="200114"/>
                  </a:lnTo>
                  <a:lnTo>
                    <a:pt x="58628" y="217321"/>
                  </a:lnTo>
                  <a:lnTo>
                    <a:pt x="57588" y="223612"/>
                  </a:lnTo>
                  <a:lnTo>
                    <a:pt x="56384" y="225274"/>
                  </a:lnTo>
                  <a:lnTo>
                    <a:pt x="54523" y="226383"/>
                  </a:lnTo>
                  <a:lnTo>
                    <a:pt x="52224" y="227122"/>
                  </a:lnTo>
                  <a:lnTo>
                    <a:pt x="50690" y="228673"/>
                  </a:lnTo>
                  <a:lnTo>
                    <a:pt x="45409" y="238766"/>
                  </a:lnTo>
                  <a:lnTo>
                    <a:pt x="42972" y="241728"/>
                  </a:lnTo>
                  <a:lnTo>
                    <a:pt x="37443" y="245018"/>
                  </a:lnTo>
                  <a:lnTo>
                    <a:pt x="34487" y="245895"/>
                  </a:lnTo>
                  <a:lnTo>
                    <a:pt x="32516" y="247538"/>
                  </a:lnTo>
                  <a:lnTo>
                    <a:pt x="16885" y="268739"/>
                  </a:lnTo>
                  <a:lnTo>
                    <a:pt x="10978" y="274746"/>
                  </a:lnTo>
                  <a:lnTo>
                    <a:pt x="9563" y="285319"/>
                  </a:lnTo>
                  <a:lnTo>
                    <a:pt x="9528" y="293913"/>
                  </a:lnTo>
                  <a:lnTo>
                    <a:pt x="8469" y="294367"/>
                  </a:lnTo>
                  <a:lnTo>
                    <a:pt x="1324" y="295155"/>
                  </a:lnTo>
                  <a:lnTo>
                    <a:pt x="588" y="298044"/>
                  </a:lnTo>
                  <a:lnTo>
                    <a:pt x="0" y="342900"/>
                  </a:lnTo>
                  <a:lnTo>
                    <a:pt x="9132" y="352032"/>
                  </a:lnTo>
                  <a:lnTo>
                    <a:pt x="9409" y="347252"/>
                  </a:lnTo>
                  <a:lnTo>
                    <a:pt x="10506" y="345802"/>
                  </a:lnTo>
                  <a:lnTo>
                    <a:pt x="19050" y="3429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SMARTInkShape-2002"/>
            <p:cNvSpPr/>
            <p:nvPr>
              <p:custDataLst>
                <p:tags r:id="rId78"/>
              </p:custDataLst>
            </p:nvPr>
          </p:nvSpPr>
          <p:spPr>
            <a:xfrm>
              <a:off x="3552944" y="3190875"/>
              <a:ext cx="257018" cy="200026"/>
            </a:xfrm>
            <a:custGeom>
              <a:avLst/>
              <a:gdLst/>
              <a:ahLst/>
              <a:cxnLst/>
              <a:rect l="0" t="0" r="0" b="0"/>
              <a:pathLst>
                <a:path w="257018" h="200026">
                  <a:moveTo>
                    <a:pt x="28456" y="28575"/>
                  </a:moveTo>
                  <a:lnTo>
                    <a:pt x="28456" y="28575"/>
                  </a:lnTo>
                  <a:lnTo>
                    <a:pt x="20255" y="20374"/>
                  </a:lnTo>
                  <a:lnTo>
                    <a:pt x="19324" y="14386"/>
                  </a:lnTo>
                  <a:lnTo>
                    <a:pt x="18135" y="12766"/>
                  </a:lnTo>
                  <a:lnTo>
                    <a:pt x="10764" y="9951"/>
                  </a:lnTo>
                  <a:lnTo>
                    <a:pt x="9809" y="9651"/>
                  </a:lnTo>
                  <a:lnTo>
                    <a:pt x="0" y="117"/>
                  </a:lnTo>
                  <a:lnTo>
                    <a:pt x="46251" y="0"/>
                  </a:lnTo>
                  <a:lnTo>
                    <a:pt x="89092" y="0"/>
                  </a:lnTo>
                  <a:lnTo>
                    <a:pt x="104088" y="1058"/>
                  </a:lnTo>
                  <a:lnTo>
                    <a:pt x="127984" y="7539"/>
                  </a:lnTo>
                  <a:lnTo>
                    <a:pt x="175184" y="10506"/>
                  </a:lnTo>
                  <a:lnTo>
                    <a:pt x="208635" y="18457"/>
                  </a:lnTo>
                  <a:lnTo>
                    <a:pt x="212075" y="18654"/>
                  </a:lnTo>
                  <a:lnTo>
                    <a:pt x="218721" y="21696"/>
                  </a:lnTo>
                  <a:lnTo>
                    <a:pt x="225202" y="25518"/>
                  </a:lnTo>
                  <a:lnTo>
                    <a:pt x="237985" y="27971"/>
                  </a:lnTo>
                  <a:lnTo>
                    <a:pt x="241167" y="28173"/>
                  </a:lnTo>
                  <a:lnTo>
                    <a:pt x="243288" y="29365"/>
                  </a:lnTo>
                  <a:lnTo>
                    <a:pt x="244703" y="31218"/>
                  </a:lnTo>
                  <a:lnTo>
                    <a:pt x="245645" y="33512"/>
                  </a:lnTo>
                  <a:lnTo>
                    <a:pt x="247333" y="35042"/>
                  </a:lnTo>
                  <a:lnTo>
                    <a:pt x="256615" y="37981"/>
                  </a:lnTo>
                  <a:lnTo>
                    <a:pt x="257017" y="46291"/>
                  </a:lnTo>
                  <a:lnTo>
                    <a:pt x="218898" y="93321"/>
                  </a:lnTo>
                  <a:lnTo>
                    <a:pt x="184031" y="138795"/>
                  </a:lnTo>
                  <a:lnTo>
                    <a:pt x="168156" y="160513"/>
                  </a:lnTo>
                  <a:lnTo>
                    <a:pt x="163687" y="173266"/>
                  </a:lnTo>
                  <a:lnTo>
                    <a:pt x="161971" y="188499"/>
                  </a:lnTo>
                  <a:lnTo>
                    <a:pt x="171331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9" name="SMARTInkShape-Group450"/>
          <p:cNvGrpSpPr/>
          <p:nvPr/>
        </p:nvGrpSpPr>
        <p:grpSpPr>
          <a:xfrm>
            <a:off x="2428876" y="3352800"/>
            <a:ext cx="200025" cy="114301"/>
            <a:chOff x="2428876" y="3352800"/>
            <a:chExt cx="200025" cy="114301"/>
          </a:xfrm>
        </p:grpSpPr>
        <p:sp>
          <p:nvSpPr>
            <p:cNvPr id="87" name="SMARTInkShape-2003"/>
            <p:cNvSpPr/>
            <p:nvPr>
              <p:custDataLst>
                <p:tags r:id="rId73"/>
              </p:custDataLst>
            </p:nvPr>
          </p:nvSpPr>
          <p:spPr>
            <a:xfrm>
              <a:off x="2495550" y="3352800"/>
              <a:ext cx="95251" cy="104776"/>
            </a:xfrm>
            <a:custGeom>
              <a:avLst/>
              <a:gdLst/>
              <a:ahLst/>
              <a:cxnLst/>
              <a:rect l="0" t="0" r="0" b="0"/>
              <a:pathLst>
                <a:path w="95251" h="104776">
                  <a:moveTo>
                    <a:pt x="9525" y="0"/>
                  </a:moveTo>
                  <a:lnTo>
                    <a:pt x="9525" y="0"/>
                  </a:lnTo>
                  <a:lnTo>
                    <a:pt x="0" y="9525"/>
                  </a:lnTo>
                  <a:lnTo>
                    <a:pt x="0" y="14582"/>
                  </a:lnTo>
                  <a:lnTo>
                    <a:pt x="1058" y="16071"/>
                  </a:lnTo>
                  <a:lnTo>
                    <a:pt x="2822" y="17064"/>
                  </a:lnTo>
                  <a:lnTo>
                    <a:pt x="5056" y="17726"/>
                  </a:lnTo>
                  <a:lnTo>
                    <a:pt x="6546" y="19226"/>
                  </a:lnTo>
                  <a:lnTo>
                    <a:pt x="8201" y="23714"/>
                  </a:lnTo>
                  <a:lnTo>
                    <a:pt x="10321" y="35219"/>
                  </a:lnTo>
                  <a:lnTo>
                    <a:pt x="21268" y="49628"/>
                  </a:lnTo>
                  <a:lnTo>
                    <a:pt x="23703" y="52135"/>
                  </a:lnTo>
                  <a:lnTo>
                    <a:pt x="26410" y="57743"/>
                  </a:lnTo>
                  <a:lnTo>
                    <a:pt x="27131" y="60720"/>
                  </a:lnTo>
                  <a:lnTo>
                    <a:pt x="35924" y="76252"/>
                  </a:lnTo>
                  <a:lnTo>
                    <a:pt x="36649" y="79409"/>
                  </a:lnTo>
                  <a:lnTo>
                    <a:pt x="38191" y="81514"/>
                  </a:lnTo>
                  <a:lnTo>
                    <a:pt x="40277" y="82918"/>
                  </a:lnTo>
                  <a:lnTo>
                    <a:pt x="42727" y="83853"/>
                  </a:lnTo>
                  <a:lnTo>
                    <a:pt x="44360" y="85536"/>
                  </a:lnTo>
                  <a:lnTo>
                    <a:pt x="46174" y="90227"/>
                  </a:lnTo>
                  <a:lnTo>
                    <a:pt x="47716" y="91901"/>
                  </a:lnTo>
                  <a:lnTo>
                    <a:pt x="57241" y="96015"/>
                  </a:lnTo>
                  <a:lnTo>
                    <a:pt x="65224" y="103412"/>
                  </a:lnTo>
                  <a:lnTo>
                    <a:pt x="66766" y="102808"/>
                  </a:lnTo>
                  <a:lnTo>
                    <a:pt x="71302" y="99314"/>
                  </a:lnTo>
                  <a:lnTo>
                    <a:pt x="72935" y="99018"/>
                  </a:lnTo>
                  <a:lnTo>
                    <a:pt x="74023" y="99879"/>
                  </a:lnTo>
                  <a:lnTo>
                    <a:pt x="74749" y="101510"/>
                  </a:lnTo>
                  <a:lnTo>
                    <a:pt x="76291" y="102599"/>
                  </a:lnTo>
                  <a:lnTo>
                    <a:pt x="84274" y="104489"/>
                  </a:lnTo>
                  <a:lnTo>
                    <a:pt x="95250" y="1047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SMARTInkShape-2004"/>
            <p:cNvSpPr/>
            <p:nvPr>
              <p:custDataLst>
                <p:tags r:id="rId74"/>
              </p:custDataLst>
            </p:nvPr>
          </p:nvSpPr>
          <p:spPr>
            <a:xfrm>
              <a:off x="2428876" y="3371850"/>
              <a:ext cx="200025" cy="95251"/>
            </a:xfrm>
            <a:custGeom>
              <a:avLst/>
              <a:gdLst/>
              <a:ahLst/>
              <a:cxnLst/>
              <a:rect l="0" t="0" r="0" b="0"/>
              <a:pathLst>
                <a:path w="200025" h="95251">
                  <a:moveTo>
                    <a:pt x="38099" y="95250"/>
                  </a:moveTo>
                  <a:lnTo>
                    <a:pt x="38099" y="95250"/>
                  </a:lnTo>
                  <a:lnTo>
                    <a:pt x="0" y="95250"/>
                  </a:lnTo>
                  <a:lnTo>
                    <a:pt x="5055" y="95250"/>
                  </a:lnTo>
                  <a:lnTo>
                    <a:pt x="6545" y="94192"/>
                  </a:lnTo>
                  <a:lnTo>
                    <a:pt x="7538" y="92428"/>
                  </a:lnTo>
                  <a:lnTo>
                    <a:pt x="8200" y="90193"/>
                  </a:lnTo>
                  <a:lnTo>
                    <a:pt x="9700" y="88704"/>
                  </a:lnTo>
                  <a:lnTo>
                    <a:pt x="19710" y="83491"/>
                  </a:lnTo>
                  <a:lnTo>
                    <a:pt x="35011" y="70614"/>
                  </a:lnTo>
                  <a:lnTo>
                    <a:pt x="78641" y="53571"/>
                  </a:lnTo>
                  <a:lnTo>
                    <a:pt x="124674" y="31726"/>
                  </a:lnTo>
                  <a:lnTo>
                    <a:pt x="165953" y="12698"/>
                  </a:lnTo>
                  <a:lnTo>
                    <a:pt x="200024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2" name="SMARTInkShape-Group451"/>
          <p:cNvGrpSpPr/>
          <p:nvPr/>
        </p:nvGrpSpPr>
        <p:grpSpPr>
          <a:xfrm>
            <a:off x="2914650" y="3400425"/>
            <a:ext cx="200026" cy="133351"/>
            <a:chOff x="2914650" y="3400425"/>
            <a:chExt cx="200026" cy="133351"/>
          </a:xfrm>
        </p:grpSpPr>
        <p:sp>
          <p:nvSpPr>
            <p:cNvPr id="90" name="SMARTInkShape-2005"/>
            <p:cNvSpPr/>
            <p:nvPr>
              <p:custDataLst>
                <p:tags r:id="rId71"/>
              </p:custDataLst>
            </p:nvPr>
          </p:nvSpPr>
          <p:spPr>
            <a:xfrm>
              <a:off x="2914650" y="3448050"/>
              <a:ext cx="161926" cy="57151"/>
            </a:xfrm>
            <a:custGeom>
              <a:avLst/>
              <a:gdLst/>
              <a:ahLst/>
              <a:cxnLst/>
              <a:rect l="0" t="0" r="0" b="0"/>
              <a:pathLst>
                <a:path w="161926" h="57151">
                  <a:moveTo>
                    <a:pt x="28575" y="19050"/>
                  </a:moveTo>
                  <a:lnTo>
                    <a:pt x="28575" y="19050"/>
                  </a:lnTo>
                  <a:lnTo>
                    <a:pt x="20375" y="19050"/>
                  </a:lnTo>
                  <a:lnTo>
                    <a:pt x="9952" y="9918"/>
                  </a:lnTo>
                  <a:lnTo>
                    <a:pt x="9562" y="1358"/>
                  </a:lnTo>
                  <a:lnTo>
                    <a:pt x="8492" y="905"/>
                  </a:lnTo>
                  <a:lnTo>
                    <a:pt x="0" y="0"/>
                  </a:lnTo>
                  <a:lnTo>
                    <a:pt x="5056" y="0"/>
                  </a:lnTo>
                  <a:lnTo>
                    <a:pt x="10361" y="2822"/>
                  </a:lnTo>
                  <a:lnTo>
                    <a:pt x="16246" y="6546"/>
                  </a:lnTo>
                  <a:lnTo>
                    <a:pt x="28648" y="8936"/>
                  </a:lnTo>
                  <a:lnTo>
                    <a:pt x="31799" y="9132"/>
                  </a:lnTo>
                  <a:lnTo>
                    <a:pt x="38122" y="12173"/>
                  </a:lnTo>
                  <a:lnTo>
                    <a:pt x="41290" y="14465"/>
                  </a:lnTo>
                  <a:lnTo>
                    <a:pt x="55861" y="17692"/>
                  </a:lnTo>
                  <a:lnTo>
                    <a:pt x="73201" y="19840"/>
                  </a:lnTo>
                  <a:lnTo>
                    <a:pt x="100640" y="27668"/>
                  </a:lnTo>
                  <a:lnTo>
                    <a:pt x="107523" y="28172"/>
                  </a:lnTo>
                  <a:lnTo>
                    <a:pt x="114110" y="31219"/>
                  </a:lnTo>
                  <a:lnTo>
                    <a:pt x="120566" y="35042"/>
                  </a:lnTo>
                  <a:lnTo>
                    <a:pt x="130150" y="38252"/>
                  </a:lnTo>
                  <a:lnTo>
                    <a:pt x="140990" y="46181"/>
                  </a:lnTo>
                  <a:lnTo>
                    <a:pt x="150910" y="47498"/>
                  </a:lnTo>
                  <a:lnTo>
                    <a:pt x="161925" y="571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1" name="SMARTInkShape-2006"/>
            <p:cNvSpPr/>
            <p:nvPr>
              <p:custDataLst>
                <p:tags r:id="rId72"/>
              </p:custDataLst>
            </p:nvPr>
          </p:nvSpPr>
          <p:spPr>
            <a:xfrm>
              <a:off x="2915080" y="3400425"/>
              <a:ext cx="199596" cy="133351"/>
            </a:xfrm>
            <a:custGeom>
              <a:avLst/>
              <a:gdLst/>
              <a:ahLst/>
              <a:cxnLst/>
              <a:rect l="0" t="0" r="0" b="0"/>
              <a:pathLst>
                <a:path w="199596" h="133351">
                  <a:moveTo>
                    <a:pt x="85295" y="104775"/>
                  </a:moveTo>
                  <a:lnTo>
                    <a:pt x="85295" y="104775"/>
                  </a:lnTo>
                  <a:lnTo>
                    <a:pt x="80239" y="109832"/>
                  </a:lnTo>
                  <a:lnTo>
                    <a:pt x="74934" y="112314"/>
                  </a:lnTo>
                  <a:lnTo>
                    <a:pt x="59785" y="115097"/>
                  </a:lnTo>
                  <a:lnTo>
                    <a:pt x="47173" y="121788"/>
                  </a:lnTo>
                  <a:lnTo>
                    <a:pt x="30436" y="124804"/>
                  </a:lnTo>
                  <a:lnTo>
                    <a:pt x="20385" y="132016"/>
                  </a:lnTo>
                  <a:lnTo>
                    <a:pt x="10574" y="133233"/>
                  </a:lnTo>
                  <a:lnTo>
                    <a:pt x="0" y="133347"/>
                  </a:lnTo>
                  <a:lnTo>
                    <a:pt x="4754" y="133350"/>
                  </a:lnTo>
                  <a:lnTo>
                    <a:pt x="6201" y="132292"/>
                  </a:lnTo>
                  <a:lnTo>
                    <a:pt x="7809" y="128293"/>
                  </a:lnTo>
                  <a:lnTo>
                    <a:pt x="9296" y="126804"/>
                  </a:lnTo>
                  <a:lnTo>
                    <a:pt x="19287" y="121591"/>
                  </a:lnTo>
                  <a:lnTo>
                    <a:pt x="61157" y="82328"/>
                  </a:lnTo>
                  <a:lnTo>
                    <a:pt x="108435" y="50877"/>
                  </a:lnTo>
                  <a:lnTo>
                    <a:pt x="149201" y="31402"/>
                  </a:lnTo>
                  <a:lnTo>
                    <a:pt x="153299" y="30459"/>
                  </a:lnTo>
                  <a:lnTo>
                    <a:pt x="19959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2" name="SMARTInkShape-Group452"/>
          <p:cNvGrpSpPr/>
          <p:nvPr/>
        </p:nvGrpSpPr>
        <p:grpSpPr>
          <a:xfrm>
            <a:off x="5257953" y="3287449"/>
            <a:ext cx="1447648" cy="598752"/>
            <a:chOff x="5257953" y="3287449"/>
            <a:chExt cx="1447648" cy="598752"/>
          </a:xfrm>
        </p:grpSpPr>
        <p:sp>
          <p:nvSpPr>
            <p:cNvPr id="93" name="SMARTInkShape-2007"/>
            <p:cNvSpPr/>
            <p:nvPr>
              <p:custDataLst>
                <p:tags r:id="rId62"/>
              </p:custDataLst>
            </p:nvPr>
          </p:nvSpPr>
          <p:spPr>
            <a:xfrm>
              <a:off x="5471387" y="3457575"/>
              <a:ext cx="243614" cy="371476"/>
            </a:xfrm>
            <a:custGeom>
              <a:avLst/>
              <a:gdLst/>
              <a:ahLst/>
              <a:cxnLst/>
              <a:rect l="0" t="0" r="0" b="0"/>
              <a:pathLst>
                <a:path w="243614" h="371476">
                  <a:moveTo>
                    <a:pt x="5488" y="19050"/>
                  </a:moveTo>
                  <a:lnTo>
                    <a:pt x="5488" y="19050"/>
                  </a:lnTo>
                  <a:lnTo>
                    <a:pt x="432" y="13993"/>
                  </a:lnTo>
                  <a:lnTo>
                    <a:pt x="0" y="12504"/>
                  </a:lnTo>
                  <a:lnTo>
                    <a:pt x="772" y="11511"/>
                  </a:lnTo>
                  <a:lnTo>
                    <a:pt x="5406" y="9559"/>
                  </a:lnTo>
                  <a:lnTo>
                    <a:pt x="5488" y="0"/>
                  </a:lnTo>
                  <a:lnTo>
                    <a:pt x="13689" y="0"/>
                  </a:lnTo>
                  <a:lnTo>
                    <a:pt x="14130" y="1058"/>
                  </a:lnTo>
                  <a:lnTo>
                    <a:pt x="15011" y="45518"/>
                  </a:lnTo>
                  <a:lnTo>
                    <a:pt x="15013" y="92240"/>
                  </a:lnTo>
                  <a:lnTo>
                    <a:pt x="15013" y="138390"/>
                  </a:lnTo>
                  <a:lnTo>
                    <a:pt x="15013" y="185886"/>
                  </a:lnTo>
                  <a:lnTo>
                    <a:pt x="15013" y="230355"/>
                  </a:lnTo>
                  <a:lnTo>
                    <a:pt x="15013" y="272647"/>
                  </a:lnTo>
                  <a:lnTo>
                    <a:pt x="16071" y="297312"/>
                  </a:lnTo>
                  <a:lnTo>
                    <a:pt x="23214" y="316932"/>
                  </a:lnTo>
                  <a:lnTo>
                    <a:pt x="25334" y="335575"/>
                  </a:lnTo>
                  <a:lnTo>
                    <a:pt x="27186" y="338017"/>
                  </a:lnTo>
                  <a:lnTo>
                    <a:pt x="29478" y="339644"/>
                  </a:lnTo>
                  <a:lnTo>
                    <a:pt x="31007" y="341788"/>
                  </a:lnTo>
                  <a:lnTo>
                    <a:pt x="32705" y="346992"/>
                  </a:lnTo>
                  <a:lnTo>
                    <a:pt x="33944" y="360149"/>
                  </a:lnTo>
                  <a:lnTo>
                    <a:pt x="43583" y="371470"/>
                  </a:lnTo>
                  <a:lnTo>
                    <a:pt x="43588" y="371475"/>
                  </a:lnTo>
                  <a:lnTo>
                    <a:pt x="84994" y="371475"/>
                  </a:lnTo>
                  <a:lnTo>
                    <a:pt x="91271" y="368653"/>
                  </a:lnTo>
                  <a:lnTo>
                    <a:pt x="97589" y="364929"/>
                  </a:lnTo>
                  <a:lnTo>
                    <a:pt x="110268" y="362539"/>
                  </a:lnTo>
                  <a:lnTo>
                    <a:pt x="157713" y="361955"/>
                  </a:lnTo>
                  <a:lnTo>
                    <a:pt x="203220" y="361950"/>
                  </a:lnTo>
                  <a:lnTo>
                    <a:pt x="243613" y="3619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SMARTInkShape-2008"/>
            <p:cNvSpPr/>
            <p:nvPr>
              <p:custDataLst>
                <p:tags r:id="rId63"/>
              </p:custDataLst>
            </p:nvPr>
          </p:nvSpPr>
          <p:spPr>
            <a:xfrm>
              <a:off x="5505450" y="3429000"/>
              <a:ext cx="209551" cy="47626"/>
            </a:xfrm>
            <a:custGeom>
              <a:avLst/>
              <a:gdLst/>
              <a:ahLst/>
              <a:cxnLst/>
              <a:rect l="0" t="0" r="0" b="0"/>
              <a:pathLst>
                <a:path w="209551" h="47626">
                  <a:moveTo>
                    <a:pt x="19050" y="47625"/>
                  </a:moveTo>
                  <a:lnTo>
                    <a:pt x="19050" y="47625"/>
                  </a:lnTo>
                  <a:lnTo>
                    <a:pt x="0" y="28575"/>
                  </a:lnTo>
                  <a:lnTo>
                    <a:pt x="0" y="23519"/>
                  </a:lnTo>
                  <a:lnTo>
                    <a:pt x="1058" y="22029"/>
                  </a:lnTo>
                  <a:lnTo>
                    <a:pt x="2822" y="21036"/>
                  </a:lnTo>
                  <a:lnTo>
                    <a:pt x="50385" y="10414"/>
                  </a:lnTo>
                  <a:lnTo>
                    <a:pt x="93890" y="2038"/>
                  </a:lnTo>
                  <a:lnTo>
                    <a:pt x="139620" y="119"/>
                  </a:lnTo>
                  <a:lnTo>
                    <a:pt x="182958" y="5"/>
                  </a:lnTo>
                  <a:lnTo>
                    <a:pt x="2095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SMARTInkShape-2009"/>
            <p:cNvSpPr/>
            <p:nvPr>
              <p:custDataLst>
                <p:tags r:id="rId64"/>
              </p:custDataLst>
            </p:nvPr>
          </p:nvSpPr>
          <p:spPr>
            <a:xfrm>
              <a:off x="5257953" y="3676767"/>
              <a:ext cx="218923" cy="37984"/>
            </a:xfrm>
            <a:custGeom>
              <a:avLst/>
              <a:gdLst/>
              <a:ahLst/>
              <a:cxnLst/>
              <a:rect l="0" t="0" r="0" b="0"/>
              <a:pathLst>
                <a:path w="218923" h="37984">
                  <a:moveTo>
                    <a:pt x="28422" y="37983"/>
                  </a:moveTo>
                  <a:lnTo>
                    <a:pt x="28422" y="37983"/>
                  </a:lnTo>
                  <a:lnTo>
                    <a:pt x="23366" y="37983"/>
                  </a:lnTo>
                  <a:lnTo>
                    <a:pt x="21877" y="36925"/>
                  </a:lnTo>
                  <a:lnTo>
                    <a:pt x="20883" y="35161"/>
                  </a:lnTo>
                  <a:lnTo>
                    <a:pt x="20221" y="32926"/>
                  </a:lnTo>
                  <a:lnTo>
                    <a:pt x="18721" y="31437"/>
                  </a:lnTo>
                  <a:lnTo>
                    <a:pt x="14233" y="29782"/>
                  </a:lnTo>
                  <a:lnTo>
                    <a:pt x="0" y="28468"/>
                  </a:lnTo>
                  <a:lnTo>
                    <a:pt x="8062" y="28458"/>
                  </a:lnTo>
                  <a:lnTo>
                    <a:pt x="16717" y="21912"/>
                  </a:lnTo>
                  <a:lnTo>
                    <a:pt x="22514" y="20257"/>
                  </a:lnTo>
                  <a:lnTo>
                    <a:pt x="24483" y="18757"/>
                  </a:lnTo>
                  <a:lnTo>
                    <a:pt x="28314" y="12649"/>
                  </a:lnTo>
                  <a:lnTo>
                    <a:pt x="32960" y="10848"/>
                  </a:lnTo>
                  <a:lnTo>
                    <a:pt x="62544" y="8434"/>
                  </a:lnTo>
                  <a:lnTo>
                    <a:pt x="75888" y="1886"/>
                  </a:lnTo>
                  <a:lnTo>
                    <a:pt x="111520" y="0"/>
                  </a:lnTo>
                  <a:lnTo>
                    <a:pt x="121093" y="2757"/>
                  </a:lnTo>
                  <a:lnTo>
                    <a:pt x="129934" y="6452"/>
                  </a:lnTo>
                  <a:lnTo>
                    <a:pt x="177531" y="9331"/>
                  </a:lnTo>
                  <a:lnTo>
                    <a:pt x="218922" y="94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6" name="SMARTInkShape-2010"/>
            <p:cNvSpPr/>
            <p:nvPr>
              <p:custDataLst>
                <p:tags r:id="rId65"/>
              </p:custDataLst>
            </p:nvPr>
          </p:nvSpPr>
          <p:spPr>
            <a:xfrm>
              <a:off x="5934202" y="3382699"/>
              <a:ext cx="218949" cy="446351"/>
            </a:xfrm>
            <a:custGeom>
              <a:avLst/>
              <a:gdLst/>
              <a:ahLst/>
              <a:cxnLst/>
              <a:rect l="0" t="0" r="0" b="0"/>
              <a:pathLst>
                <a:path w="218949" h="446351">
                  <a:moveTo>
                    <a:pt x="18923" y="27251"/>
                  </a:moveTo>
                  <a:lnTo>
                    <a:pt x="18923" y="27251"/>
                  </a:lnTo>
                  <a:lnTo>
                    <a:pt x="0" y="27251"/>
                  </a:lnTo>
                  <a:lnTo>
                    <a:pt x="23553" y="27251"/>
                  </a:lnTo>
                  <a:lnTo>
                    <a:pt x="59843" y="18119"/>
                  </a:lnTo>
                  <a:lnTo>
                    <a:pt x="102953" y="17736"/>
                  </a:lnTo>
                  <a:lnTo>
                    <a:pt x="150461" y="17726"/>
                  </a:lnTo>
                  <a:lnTo>
                    <a:pt x="197586" y="17726"/>
                  </a:lnTo>
                  <a:lnTo>
                    <a:pt x="207896" y="9525"/>
                  </a:lnTo>
                  <a:lnTo>
                    <a:pt x="218937" y="8201"/>
                  </a:lnTo>
                  <a:lnTo>
                    <a:pt x="218948" y="8201"/>
                  </a:lnTo>
                  <a:lnTo>
                    <a:pt x="210747" y="0"/>
                  </a:lnTo>
                  <a:lnTo>
                    <a:pt x="210306" y="617"/>
                  </a:lnTo>
                  <a:lnTo>
                    <a:pt x="209423" y="44271"/>
                  </a:lnTo>
                  <a:lnTo>
                    <a:pt x="209423" y="88571"/>
                  </a:lnTo>
                  <a:lnTo>
                    <a:pt x="210481" y="125763"/>
                  </a:lnTo>
                  <a:lnTo>
                    <a:pt x="218065" y="170329"/>
                  </a:lnTo>
                  <a:lnTo>
                    <a:pt x="218870" y="212198"/>
                  </a:lnTo>
                  <a:lnTo>
                    <a:pt x="218941" y="258120"/>
                  </a:lnTo>
                  <a:lnTo>
                    <a:pt x="218948" y="304734"/>
                  </a:lnTo>
                  <a:lnTo>
                    <a:pt x="218948" y="350905"/>
                  </a:lnTo>
                  <a:lnTo>
                    <a:pt x="218948" y="396844"/>
                  </a:lnTo>
                  <a:lnTo>
                    <a:pt x="218948" y="417765"/>
                  </a:lnTo>
                  <a:lnTo>
                    <a:pt x="209539" y="417776"/>
                  </a:lnTo>
                  <a:lnTo>
                    <a:pt x="209457" y="412719"/>
                  </a:lnTo>
                  <a:lnTo>
                    <a:pt x="208387" y="411230"/>
                  </a:lnTo>
                  <a:lnTo>
                    <a:pt x="201225" y="408644"/>
                  </a:lnTo>
                  <a:lnTo>
                    <a:pt x="153758" y="408251"/>
                  </a:lnTo>
                  <a:lnTo>
                    <a:pt x="144962" y="414797"/>
                  </a:lnTo>
                  <a:lnTo>
                    <a:pt x="136113" y="416893"/>
                  </a:lnTo>
                  <a:lnTo>
                    <a:pt x="120486" y="417659"/>
                  </a:lnTo>
                  <a:lnTo>
                    <a:pt x="114156" y="420546"/>
                  </a:lnTo>
                  <a:lnTo>
                    <a:pt x="107816" y="424299"/>
                  </a:lnTo>
                  <a:lnTo>
                    <a:pt x="98296" y="427470"/>
                  </a:lnTo>
                  <a:lnTo>
                    <a:pt x="88773" y="433584"/>
                  </a:lnTo>
                  <a:lnTo>
                    <a:pt x="79248" y="435865"/>
                  </a:lnTo>
                  <a:lnTo>
                    <a:pt x="72898" y="436399"/>
                  </a:lnTo>
                  <a:lnTo>
                    <a:pt x="70781" y="437600"/>
                  </a:lnTo>
                  <a:lnTo>
                    <a:pt x="69370" y="439458"/>
                  </a:lnTo>
                  <a:lnTo>
                    <a:pt x="68429" y="441756"/>
                  </a:lnTo>
                  <a:lnTo>
                    <a:pt x="66744" y="443288"/>
                  </a:lnTo>
                  <a:lnTo>
                    <a:pt x="58512" y="445948"/>
                  </a:lnTo>
                  <a:lnTo>
                    <a:pt x="38494" y="446348"/>
                  </a:lnTo>
                  <a:lnTo>
                    <a:pt x="43183" y="446350"/>
                  </a:lnTo>
                  <a:lnTo>
                    <a:pt x="48402" y="443528"/>
                  </a:lnTo>
                  <a:lnTo>
                    <a:pt x="55320" y="438150"/>
                  </a:lnTo>
                  <a:lnTo>
                    <a:pt x="64291" y="437088"/>
                  </a:lnTo>
                  <a:lnTo>
                    <a:pt x="70131" y="436943"/>
                  </a:lnTo>
                  <a:lnTo>
                    <a:pt x="76254" y="434056"/>
                  </a:lnTo>
                  <a:lnTo>
                    <a:pt x="85598" y="42730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SMARTInkShape-2011"/>
            <p:cNvSpPr/>
            <p:nvPr>
              <p:custDataLst>
                <p:tags r:id="rId66"/>
              </p:custDataLst>
            </p:nvPr>
          </p:nvSpPr>
          <p:spPr>
            <a:xfrm>
              <a:off x="6143625" y="3562350"/>
              <a:ext cx="561976" cy="47626"/>
            </a:xfrm>
            <a:custGeom>
              <a:avLst/>
              <a:gdLst/>
              <a:ahLst/>
              <a:cxnLst/>
              <a:rect l="0" t="0" r="0" b="0"/>
              <a:pathLst>
                <a:path w="561976" h="47626">
                  <a:moveTo>
                    <a:pt x="28575" y="47625"/>
                  </a:moveTo>
                  <a:lnTo>
                    <a:pt x="28575" y="47625"/>
                  </a:lnTo>
                  <a:lnTo>
                    <a:pt x="19443" y="47625"/>
                  </a:lnTo>
                  <a:lnTo>
                    <a:pt x="19084" y="39424"/>
                  </a:lnTo>
                  <a:lnTo>
                    <a:pt x="18014" y="38983"/>
                  </a:lnTo>
                  <a:lnTo>
                    <a:pt x="9641" y="38110"/>
                  </a:lnTo>
                  <a:lnTo>
                    <a:pt x="9525" y="28575"/>
                  </a:lnTo>
                  <a:lnTo>
                    <a:pt x="0" y="28575"/>
                  </a:lnTo>
                  <a:lnTo>
                    <a:pt x="9409" y="19167"/>
                  </a:lnTo>
                  <a:lnTo>
                    <a:pt x="17716" y="27261"/>
                  </a:lnTo>
                  <a:lnTo>
                    <a:pt x="23711" y="28186"/>
                  </a:lnTo>
                  <a:lnTo>
                    <a:pt x="69502" y="28574"/>
                  </a:lnTo>
                  <a:lnTo>
                    <a:pt x="116035" y="28575"/>
                  </a:lnTo>
                  <a:lnTo>
                    <a:pt x="136437" y="27517"/>
                  </a:lnTo>
                  <a:lnTo>
                    <a:pt x="154578" y="21036"/>
                  </a:lnTo>
                  <a:lnTo>
                    <a:pt x="195681" y="18069"/>
                  </a:lnTo>
                  <a:lnTo>
                    <a:pt x="207087" y="12527"/>
                  </a:lnTo>
                  <a:lnTo>
                    <a:pt x="250292" y="9577"/>
                  </a:lnTo>
                  <a:lnTo>
                    <a:pt x="260466" y="8490"/>
                  </a:lnTo>
                  <a:lnTo>
                    <a:pt x="278997" y="1327"/>
                  </a:lnTo>
                  <a:lnTo>
                    <a:pt x="293862" y="393"/>
                  </a:lnTo>
                  <a:lnTo>
                    <a:pt x="302761" y="2997"/>
                  </a:lnTo>
                  <a:lnTo>
                    <a:pt x="311302" y="6624"/>
                  </a:lnTo>
                  <a:lnTo>
                    <a:pt x="355473" y="9492"/>
                  </a:lnTo>
                  <a:lnTo>
                    <a:pt x="399874" y="9525"/>
                  </a:lnTo>
                  <a:lnTo>
                    <a:pt x="447499" y="9525"/>
                  </a:lnTo>
                  <a:lnTo>
                    <a:pt x="450733" y="9525"/>
                  </a:lnTo>
                  <a:lnTo>
                    <a:pt x="495124" y="175"/>
                  </a:lnTo>
                  <a:lnTo>
                    <a:pt x="542487" y="0"/>
                  </a:lnTo>
                  <a:lnTo>
                    <a:pt x="547851" y="5057"/>
                  </a:lnTo>
                  <a:lnTo>
                    <a:pt x="549384" y="5488"/>
                  </a:lnTo>
                  <a:lnTo>
                    <a:pt x="550406" y="4717"/>
                  </a:lnTo>
                  <a:lnTo>
                    <a:pt x="551087" y="3144"/>
                  </a:lnTo>
                  <a:lnTo>
                    <a:pt x="552600" y="3155"/>
                  </a:lnTo>
                  <a:lnTo>
                    <a:pt x="557102" y="5988"/>
                  </a:lnTo>
                  <a:lnTo>
                    <a:pt x="558726" y="6109"/>
                  </a:lnTo>
                  <a:lnTo>
                    <a:pt x="559809" y="5131"/>
                  </a:lnTo>
                  <a:lnTo>
                    <a:pt x="5619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SMARTInkShape-2012"/>
            <p:cNvSpPr/>
            <p:nvPr>
              <p:custDataLst>
                <p:tags r:id="rId67"/>
              </p:custDataLst>
            </p:nvPr>
          </p:nvSpPr>
          <p:spPr>
            <a:xfrm>
              <a:off x="5657850" y="3287449"/>
              <a:ext cx="352426" cy="160602"/>
            </a:xfrm>
            <a:custGeom>
              <a:avLst/>
              <a:gdLst/>
              <a:ahLst/>
              <a:cxnLst/>
              <a:rect l="0" t="0" r="0" b="0"/>
              <a:pathLst>
                <a:path w="352426" h="160602">
                  <a:moveTo>
                    <a:pt x="0" y="55826"/>
                  </a:moveTo>
                  <a:lnTo>
                    <a:pt x="0" y="55826"/>
                  </a:lnTo>
                  <a:lnTo>
                    <a:pt x="0" y="41637"/>
                  </a:lnTo>
                  <a:lnTo>
                    <a:pt x="1058" y="40017"/>
                  </a:lnTo>
                  <a:lnTo>
                    <a:pt x="2822" y="38936"/>
                  </a:lnTo>
                  <a:lnTo>
                    <a:pt x="5056" y="38216"/>
                  </a:lnTo>
                  <a:lnTo>
                    <a:pt x="6545" y="36678"/>
                  </a:lnTo>
                  <a:lnTo>
                    <a:pt x="9491" y="27379"/>
                  </a:lnTo>
                  <a:lnTo>
                    <a:pt x="17723" y="19061"/>
                  </a:lnTo>
                  <a:lnTo>
                    <a:pt x="27135" y="17843"/>
                  </a:lnTo>
                  <a:lnTo>
                    <a:pt x="71130" y="18784"/>
                  </a:lnTo>
                  <a:lnTo>
                    <a:pt x="101769" y="25927"/>
                  </a:lnTo>
                  <a:lnTo>
                    <a:pt x="143734" y="27076"/>
                  </a:lnTo>
                  <a:lnTo>
                    <a:pt x="171705" y="24377"/>
                  </a:lnTo>
                  <a:lnTo>
                    <a:pt x="212563" y="18602"/>
                  </a:lnTo>
                  <a:lnTo>
                    <a:pt x="252516" y="17841"/>
                  </a:lnTo>
                  <a:lnTo>
                    <a:pt x="284595" y="16691"/>
                  </a:lnTo>
                  <a:lnTo>
                    <a:pt x="317037" y="9086"/>
                  </a:lnTo>
                  <a:lnTo>
                    <a:pt x="351854" y="8204"/>
                  </a:lnTo>
                  <a:lnTo>
                    <a:pt x="352374" y="0"/>
                  </a:lnTo>
                  <a:lnTo>
                    <a:pt x="352425" y="13151"/>
                  </a:lnTo>
                  <a:lnTo>
                    <a:pt x="349603" y="18515"/>
                  </a:lnTo>
                  <a:lnTo>
                    <a:pt x="345880" y="24426"/>
                  </a:lnTo>
                  <a:lnTo>
                    <a:pt x="343488" y="36845"/>
                  </a:lnTo>
                  <a:lnTo>
                    <a:pt x="343016" y="49490"/>
                  </a:lnTo>
                  <a:lnTo>
                    <a:pt x="340129" y="55832"/>
                  </a:lnTo>
                  <a:lnTo>
                    <a:pt x="336376" y="62179"/>
                  </a:lnTo>
                  <a:lnTo>
                    <a:pt x="334264" y="72760"/>
                  </a:lnTo>
                  <a:lnTo>
                    <a:pt x="333770" y="83108"/>
                  </a:lnTo>
                  <a:lnTo>
                    <a:pt x="332580" y="86714"/>
                  </a:lnTo>
                  <a:lnTo>
                    <a:pt x="330729" y="89118"/>
                  </a:lnTo>
                  <a:lnTo>
                    <a:pt x="328436" y="90721"/>
                  </a:lnTo>
                  <a:lnTo>
                    <a:pt x="325888" y="98146"/>
                  </a:lnTo>
                  <a:lnTo>
                    <a:pt x="323969" y="117165"/>
                  </a:lnTo>
                  <a:lnTo>
                    <a:pt x="321080" y="122951"/>
                  </a:lnTo>
                  <a:lnTo>
                    <a:pt x="317328" y="129051"/>
                  </a:lnTo>
                  <a:lnTo>
                    <a:pt x="314918" y="141591"/>
                  </a:lnTo>
                  <a:lnTo>
                    <a:pt x="314325" y="16060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9" name="SMARTInkShape-2013"/>
            <p:cNvSpPr/>
            <p:nvPr>
              <p:custDataLst>
                <p:tags r:id="rId68"/>
              </p:custDataLst>
            </p:nvPr>
          </p:nvSpPr>
          <p:spPr>
            <a:xfrm>
              <a:off x="5630609" y="3724275"/>
              <a:ext cx="350951" cy="161926"/>
            </a:xfrm>
            <a:custGeom>
              <a:avLst/>
              <a:gdLst/>
              <a:ahLst/>
              <a:cxnLst/>
              <a:rect l="0" t="0" r="0" b="0"/>
              <a:pathLst>
                <a:path w="350951" h="161926">
                  <a:moveTo>
                    <a:pt x="17716" y="57150"/>
                  </a:moveTo>
                  <a:lnTo>
                    <a:pt x="17716" y="57150"/>
                  </a:lnTo>
                  <a:lnTo>
                    <a:pt x="17716" y="52093"/>
                  </a:lnTo>
                  <a:lnTo>
                    <a:pt x="16658" y="50604"/>
                  </a:lnTo>
                  <a:lnTo>
                    <a:pt x="14894" y="49611"/>
                  </a:lnTo>
                  <a:lnTo>
                    <a:pt x="8584" y="47742"/>
                  </a:lnTo>
                  <a:lnTo>
                    <a:pt x="8307" y="42603"/>
                  </a:lnTo>
                  <a:lnTo>
                    <a:pt x="7210" y="41102"/>
                  </a:lnTo>
                  <a:lnTo>
                    <a:pt x="3168" y="39434"/>
                  </a:lnTo>
                  <a:lnTo>
                    <a:pt x="1667" y="37931"/>
                  </a:lnTo>
                  <a:lnTo>
                    <a:pt x="0" y="33439"/>
                  </a:lnTo>
                  <a:lnTo>
                    <a:pt x="614" y="31817"/>
                  </a:lnTo>
                  <a:lnTo>
                    <a:pt x="2081" y="30736"/>
                  </a:lnTo>
                  <a:lnTo>
                    <a:pt x="6984" y="29002"/>
                  </a:lnTo>
                  <a:lnTo>
                    <a:pt x="7655" y="25943"/>
                  </a:lnTo>
                  <a:lnTo>
                    <a:pt x="8159" y="19453"/>
                  </a:lnTo>
                  <a:lnTo>
                    <a:pt x="17323" y="9928"/>
                  </a:lnTo>
                  <a:lnTo>
                    <a:pt x="17716" y="35"/>
                  </a:lnTo>
                  <a:lnTo>
                    <a:pt x="27125" y="0"/>
                  </a:lnTo>
                  <a:lnTo>
                    <a:pt x="27241" y="45534"/>
                  </a:lnTo>
                  <a:lnTo>
                    <a:pt x="27241" y="93056"/>
                  </a:lnTo>
                  <a:lnTo>
                    <a:pt x="27241" y="140559"/>
                  </a:lnTo>
                  <a:lnTo>
                    <a:pt x="27241" y="151876"/>
                  </a:lnTo>
                  <a:lnTo>
                    <a:pt x="36373" y="161519"/>
                  </a:lnTo>
                  <a:lnTo>
                    <a:pt x="81301" y="161925"/>
                  </a:lnTo>
                  <a:lnTo>
                    <a:pt x="126040" y="161925"/>
                  </a:lnTo>
                  <a:lnTo>
                    <a:pt x="144826" y="160867"/>
                  </a:lnTo>
                  <a:lnTo>
                    <a:pt x="182826" y="153283"/>
                  </a:lnTo>
                  <a:lnTo>
                    <a:pt x="227462" y="152478"/>
                  </a:lnTo>
                  <a:lnTo>
                    <a:pt x="268279" y="151349"/>
                  </a:lnTo>
                  <a:lnTo>
                    <a:pt x="314274" y="143268"/>
                  </a:lnTo>
                  <a:lnTo>
                    <a:pt x="330187" y="142992"/>
                  </a:lnTo>
                  <a:lnTo>
                    <a:pt x="333980" y="144011"/>
                  </a:lnTo>
                  <a:lnTo>
                    <a:pt x="336508" y="145749"/>
                  </a:lnTo>
                  <a:lnTo>
                    <a:pt x="338194" y="147966"/>
                  </a:lnTo>
                  <a:lnTo>
                    <a:pt x="340377" y="148386"/>
                  </a:lnTo>
                  <a:lnTo>
                    <a:pt x="350950" y="142957"/>
                  </a:lnTo>
                  <a:lnTo>
                    <a:pt x="341566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0" name="SMARTInkShape-2014"/>
            <p:cNvSpPr/>
            <p:nvPr>
              <p:custDataLst>
                <p:tags r:id="rId69"/>
              </p:custDataLst>
            </p:nvPr>
          </p:nvSpPr>
          <p:spPr>
            <a:xfrm>
              <a:off x="5686436" y="3705225"/>
              <a:ext cx="361809" cy="152401"/>
            </a:xfrm>
            <a:custGeom>
              <a:avLst/>
              <a:gdLst/>
              <a:ahLst/>
              <a:cxnLst/>
              <a:rect l="0" t="0" r="0" b="0"/>
              <a:pathLst>
                <a:path w="361809" h="152401">
                  <a:moveTo>
                    <a:pt x="19039" y="47625"/>
                  </a:moveTo>
                  <a:lnTo>
                    <a:pt x="19039" y="47625"/>
                  </a:lnTo>
                  <a:lnTo>
                    <a:pt x="10838" y="39424"/>
                  </a:lnTo>
                  <a:lnTo>
                    <a:pt x="4850" y="38493"/>
                  </a:lnTo>
                  <a:lnTo>
                    <a:pt x="3229" y="37303"/>
                  </a:lnTo>
                  <a:lnTo>
                    <a:pt x="949" y="31631"/>
                  </a:lnTo>
                  <a:lnTo>
                    <a:pt x="26" y="28694"/>
                  </a:lnTo>
                  <a:lnTo>
                    <a:pt x="0" y="23554"/>
                  </a:lnTo>
                  <a:lnTo>
                    <a:pt x="1054" y="22053"/>
                  </a:lnTo>
                  <a:lnTo>
                    <a:pt x="2816" y="21051"/>
                  </a:lnTo>
                  <a:lnTo>
                    <a:pt x="9690" y="19314"/>
                  </a:lnTo>
                  <a:lnTo>
                    <a:pt x="52069" y="19052"/>
                  </a:lnTo>
                  <a:lnTo>
                    <a:pt x="95314" y="19050"/>
                  </a:lnTo>
                  <a:lnTo>
                    <a:pt x="136168" y="19050"/>
                  </a:lnTo>
                  <a:lnTo>
                    <a:pt x="183198" y="19050"/>
                  </a:lnTo>
                  <a:lnTo>
                    <a:pt x="199949" y="17992"/>
                  </a:lnTo>
                  <a:lnTo>
                    <a:pt x="247551" y="10408"/>
                  </a:lnTo>
                  <a:lnTo>
                    <a:pt x="288627" y="8544"/>
                  </a:lnTo>
                  <a:lnTo>
                    <a:pt x="326445" y="396"/>
                  </a:lnTo>
                  <a:lnTo>
                    <a:pt x="361808" y="0"/>
                  </a:lnTo>
                  <a:lnTo>
                    <a:pt x="353726" y="0"/>
                  </a:lnTo>
                  <a:lnTo>
                    <a:pt x="353288" y="1058"/>
                  </a:lnTo>
                  <a:lnTo>
                    <a:pt x="352803" y="5057"/>
                  </a:lnTo>
                  <a:lnTo>
                    <a:pt x="349765" y="10361"/>
                  </a:lnTo>
                  <a:lnTo>
                    <a:pt x="345945" y="16247"/>
                  </a:lnTo>
                  <a:lnTo>
                    <a:pt x="342736" y="25510"/>
                  </a:lnTo>
                  <a:lnTo>
                    <a:pt x="336611" y="34958"/>
                  </a:lnTo>
                  <a:lnTo>
                    <a:pt x="333268" y="44460"/>
                  </a:lnTo>
                  <a:lnTo>
                    <a:pt x="327104" y="55036"/>
                  </a:lnTo>
                  <a:lnTo>
                    <a:pt x="323748" y="70047"/>
                  </a:lnTo>
                  <a:lnTo>
                    <a:pt x="316491" y="85137"/>
                  </a:lnTo>
                  <a:lnTo>
                    <a:pt x="314322" y="130794"/>
                  </a:lnTo>
                  <a:lnTo>
                    <a:pt x="314314" y="151993"/>
                  </a:lnTo>
                  <a:lnTo>
                    <a:pt x="304789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SMARTInkShape-2015"/>
            <p:cNvSpPr/>
            <p:nvPr>
              <p:custDataLst>
                <p:tags r:id="rId70"/>
              </p:custDataLst>
            </p:nvPr>
          </p:nvSpPr>
          <p:spPr>
            <a:xfrm>
              <a:off x="5619750" y="3295660"/>
              <a:ext cx="352426" cy="171431"/>
            </a:xfrm>
            <a:custGeom>
              <a:avLst/>
              <a:gdLst/>
              <a:ahLst/>
              <a:cxnLst/>
              <a:rect l="0" t="0" r="0" b="0"/>
              <a:pathLst>
                <a:path w="352426" h="171431">
                  <a:moveTo>
                    <a:pt x="0" y="57140"/>
                  </a:moveTo>
                  <a:lnTo>
                    <a:pt x="0" y="57140"/>
                  </a:lnTo>
                  <a:lnTo>
                    <a:pt x="0" y="9921"/>
                  </a:lnTo>
                  <a:lnTo>
                    <a:pt x="9515" y="0"/>
                  </a:lnTo>
                  <a:lnTo>
                    <a:pt x="9525" y="8192"/>
                  </a:lnTo>
                  <a:lnTo>
                    <a:pt x="1324" y="17600"/>
                  </a:lnTo>
                  <a:lnTo>
                    <a:pt x="393" y="23670"/>
                  </a:lnTo>
                  <a:lnTo>
                    <a:pt x="0" y="69843"/>
                  </a:lnTo>
                  <a:lnTo>
                    <a:pt x="0" y="79366"/>
                  </a:lnTo>
                  <a:lnTo>
                    <a:pt x="2822" y="85715"/>
                  </a:lnTo>
                  <a:lnTo>
                    <a:pt x="6545" y="92065"/>
                  </a:lnTo>
                  <a:lnTo>
                    <a:pt x="9132" y="102883"/>
                  </a:lnTo>
                  <a:lnTo>
                    <a:pt x="9491" y="117858"/>
                  </a:lnTo>
                  <a:lnTo>
                    <a:pt x="10561" y="119843"/>
                  </a:lnTo>
                  <a:lnTo>
                    <a:pt x="12332" y="121167"/>
                  </a:lnTo>
                  <a:lnTo>
                    <a:pt x="14571" y="122050"/>
                  </a:lnTo>
                  <a:lnTo>
                    <a:pt x="16064" y="123696"/>
                  </a:lnTo>
                  <a:lnTo>
                    <a:pt x="18657" y="131861"/>
                  </a:lnTo>
                  <a:lnTo>
                    <a:pt x="19050" y="161519"/>
                  </a:lnTo>
                  <a:lnTo>
                    <a:pt x="33239" y="161905"/>
                  </a:lnTo>
                  <a:lnTo>
                    <a:pt x="34860" y="162966"/>
                  </a:lnTo>
                  <a:lnTo>
                    <a:pt x="35940" y="164733"/>
                  </a:lnTo>
                  <a:lnTo>
                    <a:pt x="36660" y="166968"/>
                  </a:lnTo>
                  <a:lnTo>
                    <a:pt x="38198" y="168459"/>
                  </a:lnTo>
                  <a:lnTo>
                    <a:pt x="42730" y="170115"/>
                  </a:lnTo>
                  <a:lnTo>
                    <a:pt x="87587" y="171430"/>
                  </a:lnTo>
                  <a:lnTo>
                    <a:pt x="127295" y="170382"/>
                  </a:lnTo>
                  <a:lnTo>
                    <a:pt x="165126" y="162798"/>
                  </a:lnTo>
                  <a:lnTo>
                    <a:pt x="203202" y="160934"/>
                  </a:lnTo>
                  <a:lnTo>
                    <a:pt x="241300" y="153279"/>
                  </a:lnTo>
                  <a:lnTo>
                    <a:pt x="287044" y="152424"/>
                  </a:lnTo>
                  <a:lnTo>
                    <a:pt x="333179" y="152390"/>
                  </a:lnTo>
                  <a:lnTo>
                    <a:pt x="352425" y="1523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3" name="SMARTInkShape-2016"/>
          <p:cNvSpPr/>
          <p:nvPr>
            <p:custDataLst>
              <p:tags r:id="rId12"/>
            </p:custDataLst>
          </p:nvPr>
        </p:nvSpPr>
        <p:spPr>
          <a:xfrm>
            <a:off x="3581412" y="3200410"/>
            <a:ext cx="95225" cy="152391"/>
          </a:xfrm>
          <a:custGeom>
            <a:avLst/>
            <a:gdLst/>
            <a:ahLst/>
            <a:cxnLst/>
            <a:rect l="0" t="0" r="0" b="0"/>
            <a:pathLst>
              <a:path w="95225" h="152391">
                <a:moveTo>
                  <a:pt x="57138" y="9515"/>
                </a:moveTo>
                <a:lnTo>
                  <a:pt x="57138" y="9515"/>
                </a:lnTo>
                <a:lnTo>
                  <a:pt x="65339" y="1314"/>
                </a:lnTo>
                <a:lnTo>
                  <a:pt x="64722" y="873"/>
                </a:lnTo>
                <a:lnTo>
                  <a:pt x="57245" y="0"/>
                </a:lnTo>
                <a:lnTo>
                  <a:pt x="39446" y="17682"/>
                </a:lnTo>
                <a:lnTo>
                  <a:pt x="38491" y="23693"/>
                </a:lnTo>
                <a:lnTo>
                  <a:pt x="37298" y="25318"/>
                </a:lnTo>
                <a:lnTo>
                  <a:pt x="33151" y="27121"/>
                </a:lnTo>
                <a:lnTo>
                  <a:pt x="31621" y="29719"/>
                </a:lnTo>
                <a:lnTo>
                  <a:pt x="28411" y="42430"/>
                </a:lnTo>
                <a:lnTo>
                  <a:pt x="21203" y="56743"/>
                </a:lnTo>
                <a:lnTo>
                  <a:pt x="20482" y="60050"/>
                </a:lnTo>
                <a:lnTo>
                  <a:pt x="1439" y="98413"/>
                </a:lnTo>
                <a:lnTo>
                  <a:pt x="0" y="128314"/>
                </a:lnTo>
                <a:lnTo>
                  <a:pt x="1053" y="129989"/>
                </a:lnTo>
                <a:lnTo>
                  <a:pt x="2815" y="131106"/>
                </a:lnTo>
                <a:lnTo>
                  <a:pt x="5048" y="131851"/>
                </a:lnTo>
                <a:lnTo>
                  <a:pt x="6536" y="133405"/>
                </a:lnTo>
                <a:lnTo>
                  <a:pt x="8190" y="137955"/>
                </a:lnTo>
                <a:lnTo>
                  <a:pt x="9689" y="139592"/>
                </a:lnTo>
                <a:lnTo>
                  <a:pt x="14178" y="141410"/>
                </a:lnTo>
                <a:lnTo>
                  <a:pt x="31869" y="142737"/>
                </a:lnTo>
                <a:lnTo>
                  <a:pt x="38146" y="139986"/>
                </a:lnTo>
                <a:lnTo>
                  <a:pt x="44464" y="136294"/>
                </a:lnTo>
                <a:lnTo>
                  <a:pt x="53970" y="133157"/>
                </a:lnTo>
                <a:lnTo>
                  <a:pt x="63490" y="127054"/>
                </a:lnTo>
                <a:lnTo>
                  <a:pt x="73013" y="123716"/>
                </a:lnTo>
                <a:lnTo>
                  <a:pt x="82538" y="117553"/>
                </a:lnTo>
                <a:lnTo>
                  <a:pt x="88888" y="115741"/>
                </a:lnTo>
                <a:lnTo>
                  <a:pt x="91005" y="114199"/>
                </a:lnTo>
                <a:lnTo>
                  <a:pt x="92416" y="112112"/>
                </a:lnTo>
                <a:lnTo>
                  <a:pt x="94680" y="106216"/>
                </a:lnTo>
                <a:lnTo>
                  <a:pt x="95224" y="95670"/>
                </a:lnTo>
                <a:lnTo>
                  <a:pt x="87036" y="87077"/>
                </a:lnTo>
                <a:lnTo>
                  <a:pt x="81048" y="86118"/>
                </a:lnTo>
                <a:lnTo>
                  <a:pt x="72572" y="85835"/>
                </a:lnTo>
                <a:lnTo>
                  <a:pt x="66467" y="88590"/>
                </a:lnTo>
                <a:lnTo>
                  <a:pt x="60226" y="92285"/>
                </a:lnTo>
                <a:lnTo>
                  <a:pt x="50762" y="95423"/>
                </a:lnTo>
                <a:lnTo>
                  <a:pt x="19038" y="121051"/>
                </a:lnTo>
                <a:lnTo>
                  <a:pt x="15863" y="121973"/>
                </a:lnTo>
                <a:lnTo>
                  <a:pt x="13746" y="123645"/>
                </a:lnTo>
                <a:lnTo>
                  <a:pt x="11394" y="128325"/>
                </a:lnTo>
                <a:lnTo>
                  <a:pt x="9513" y="15239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3" name="SMARTInkShape-Group454"/>
          <p:cNvGrpSpPr/>
          <p:nvPr/>
        </p:nvGrpSpPr>
        <p:grpSpPr>
          <a:xfrm>
            <a:off x="6696086" y="3219566"/>
            <a:ext cx="923915" cy="676160"/>
            <a:chOff x="6696086" y="3219566"/>
            <a:chExt cx="923915" cy="676160"/>
          </a:xfrm>
        </p:grpSpPr>
        <p:sp>
          <p:nvSpPr>
            <p:cNvPr id="104" name="SMARTInkShape-2017"/>
            <p:cNvSpPr/>
            <p:nvPr>
              <p:custDataLst>
                <p:tags r:id="rId53"/>
              </p:custDataLst>
            </p:nvPr>
          </p:nvSpPr>
          <p:spPr>
            <a:xfrm>
              <a:off x="6706925" y="3352810"/>
              <a:ext cx="293951" cy="457191"/>
            </a:xfrm>
            <a:custGeom>
              <a:avLst/>
              <a:gdLst/>
              <a:ahLst/>
              <a:cxnLst/>
              <a:rect l="0" t="0" r="0" b="0"/>
              <a:pathLst>
                <a:path w="293951" h="457191">
                  <a:moveTo>
                    <a:pt x="17725" y="57140"/>
                  </a:moveTo>
                  <a:lnTo>
                    <a:pt x="17725" y="57140"/>
                  </a:lnTo>
                  <a:lnTo>
                    <a:pt x="8316" y="47732"/>
                  </a:lnTo>
                  <a:lnTo>
                    <a:pt x="8200" y="28967"/>
                  </a:lnTo>
                  <a:lnTo>
                    <a:pt x="13256" y="28684"/>
                  </a:lnTo>
                  <a:lnTo>
                    <a:pt x="14745" y="27586"/>
                  </a:lnTo>
                  <a:lnTo>
                    <a:pt x="17691" y="19157"/>
                  </a:lnTo>
                  <a:lnTo>
                    <a:pt x="17724" y="19043"/>
                  </a:lnTo>
                  <a:lnTo>
                    <a:pt x="17725" y="0"/>
                  </a:lnTo>
                  <a:lnTo>
                    <a:pt x="17725" y="8192"/>
                  </a:lnTo>
                  <a:lnTo>
                    <a:pt x="9525" y="17600"/>
                  </a:lnTo>
                  <a:lnTo>
                    <a:pt x="8593" y="23670"/>
                  </a:lnTo>
                  <a:lnTo>
                    <a:pt x="8202" y="70043"/>
                  </a:lnTo>
                  <a:lnTo>
                    <a:pt x="8200" y="111557"/>
                  </a:lnTo>
                  <a:lnTo>
                    <a:pt x="8200" y="154393"/>
                  </a:lnTo>
                  <a:lnTo>
                    <a:pt x="8200" y="196957"/>
                  </a:lnTo>
                  <a:lnTo>
                    <a:pt x="7142" y="232654"/>
                  </a:lnTo>
                  <a:lnTo>
                    <a:pt x="0" y="258576"/>
                  </a:lnTo>
                  <a:lnTo>
                    <a:pt x="616" y="262339"/>
                  </a:lnTo>
                  <a:lnTo>
                    <a:pt x="6388" y="278805"/>
                  </a:lnTo>
                  <a:lnTo>
                    <a:pt x="8186" y="323787"/>
                  </a:lnTo>
                  <a:lnTo>
                    <a:pt x="8200" y="350533"/>
                  </a:lnTo>
                  <a:lnTo>
                    <a:pt x="16400" y="360451"/>
                  </a:lnTo>
                  <a:lnTo>
                    <a:pt x="17609" y="370010"/>
                  </a:lnTo>
                  <a:lnTo>
                    <a:pt x="17725" y="417363"/>
                  </a:lnTo>
                  <a:lnTo>
                    <a:pt x="17725" y="447537"/>
                  </a:lnTo>
                  <a:lnTo>
                    <a:pt x="49906" y="447665"/>
                  </a:lnTo>
                  <a:lnTo>
                    <a:pt x="51880" y="448723"/>
                  </a:lnTo>
                  <a:lnTo>
                    <a:pt x="53195" y="450487"/>
                  </a:lnTo>
                  <a:lnTo>
                    <a:pt x="54072" y="452722"/>
                  </a:lnTo>
                  <a:lnTo>
                    <a:pt x="55714" y="454211"/>
                  </a:lnTo>
                  <a:lnTo>
                    <a:pt x="60362" y="455866"/>
                  </a:lnTo>
                  <a:lnTo>
                    <a:pt x="106660" y="457190"/>
                  </a:lnTo>
                  <a:lnTo>
                    <a:pt x="152535" y="448058"/>
                  </a:lnTo>
                  <a:lnTo>
                    <a:pt x="198881" y="447680"/>
                  </a:lnTo>
                  <a:lnTo>
                    <a:pt x="211481" y="446614"/>
                  </a:lnTo>
                  <a:lnTo>
                    <a:pt x="248316" y="438729"/>
                  </a:lnTo>
                  <a:lnTo>
                    <a:pt x="267062" y="438257"/>
                  </a:lnTo>
                  <a:lnTo>
                    <a:pt x="293950" y="4476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" name="SMARTInkShape-2018"/>
            <p:cNvSpPr/>
            <p:nvPr>
              <p:custDataLst>
                <p:tags r:id="rId54"/>
              </p:custDataLst>
            </p:nvPr>
          </p:nvSpPr>
          <p:spPr>
            <a:xfrm>
              <a:off x="6724650" y="3409950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" name="SMARTInkShape-2019"/>
            <p:cNvSpPr/>
            <p:nvPr>
              <p:custDataLst>
                <p:tags r:id="rId55"/>
              </p:custDataLst>
            </p:nvPr>
          </p:nvSpPr>
          <p:spPr>
            <a:xfrm>
              <a:off x="7000909" y="3714750"/>
              <a:ext cx="409541" cy="142876"/>
            </a:xfrm>
            <a:custGeom>
              <a:avLst/>
              <a:gdLst/>
              <a:ahLst/>
              <a:cxnLst/>
              <a:rect l="0" t="0" r="0" b="0"/>
              <a:pathLst>
                <a:path w="409541" h="142876">
                  <a:moveTo>
                    <a:pt x="9491" y="57150"/>
                  </a:moveTo>
                  <a:lnTo>
                    <a:pt x="9491" y="57150"/>
                  </a:lnTo>
                  <a:lnTo>
                    <a:pt x="4435" y="57150"/>
                  </a:lnTo>
                  <a:lnTo>
                    <a:pt x="2946" y="56092"/>
                  </a:lnTo>
                  <a:lnTo>
                    <a:pt x="1953" y="54328"/>
                  </a:lnTo>
                  <a:lnTo>
                    <a:pt x="0" y="47742"/>
                  </a:lnTo>
                  <a:lnTo>
                    <a:pt x="5033" y="47659"/>
                  </a:lnTo>
                  <a:lnTo>
                    <a:pt x="6519" y="46590"/>
                  </a:lnTo>
                  <a:lnTo>
                    <a:pt x="8170" y="42578"/>
                  </a:lnTo>
                  <a:lnTo>
                    <a:pt x="9669" y="41086"/>
                  </a:lnTo>
                  <a:lnTo>
                    <a:pt x="14157" y="39427"/>
                  </a:lnTo>
                  <a:lnTo>
                    <a:pt x="33079" y="38134"/>
                  </a:lnTo>
                  <a:lnTo>
                    <a:pt x="34741" y="37065"/>
                  </a:lnTo>
                  <a:lnTo>
                    <a:pt x="35850" y="35293"/>
                  </a:lnTo>
                  <a:lnTo>
                    <a:pt x="36589" y="33053"/>
                  </a:lnTo>
                  <a:lnTo>
                    <a:pt x="38140" y="31561"/>
                  </a:lnTo>
                  <a:lnTo>
                    <a:pt x="42685" y="29902"/>
                  </a:lnTo>
                  <a:lnTo>
                    <a:pt x="89069" y="28582"/>
                  </a:lnTo>
                  <a:lnTo>
                    <a:pt x="131993" y="28575"/>
                  </a:lnTo>
                  <a:lnTo>
                    <a:pt x="174122" y="25753"/>
                  </a:lnTo>
                  <a:lnTo>
                    <a:pt x="218339" y="19933"/>
                  </a:lnTo>
                  <a:lnTo>
                    <a:pt x="258512" y="19167"/>
                  </a:lnTo>
                  <a:lnTo>
                    <a:pt x="297408" y="11526"/>
                  </a:lnTo>
                  <a:lnTo>
                    <a:pt x="342220" y="9701"/>
                  </a:lnTo>
                  <a:lnTo>
                    <a:pt x="354221" y="8545"/>
                  </a:lnTo>
                  <a:lnTo>
                    <a:pt x="374021" y="1334"/>
                  </a:lnTo>
                  <a:lnTo>
                    <a:pt x="405068" y="0"/>
                  </a:lnTo>
                  <a:lnTo>
                    <a:pt x="406559" y="1058"/>
                  </a:lnTo>
                  <a:lnTo>
                    <a:pt x="407553" y="2822"/>
                  </a:lnTo>
                  <a:lnTo>
                    <a:pt x="409280" y="9701"/>
                  </a:lnTo>
                  <a:lnTo>
                    <a:pt x="409540" y="47667"/>
                  </a:lnTo>
                  <a:lnTo>
                    <a:pt x="408483" y="50828"/>
                  </a:lnTo>
                  <a:lnTo>
                    <a:pt x="406719" y="52935"/>
                  </a:lnTo>
                  <a:lnTo>
                    <a:pt x="404485" y="54340"/>
                  </a:lnTo>
                  <a:lnTo>
                    <a:pt x="402994" y="56335"/>
                  </a:lnTo>
                  <a:lnTo>
                    <a:pt x="401340" y="61373"/>
                  </a:lnTo>
                  <a:lnTo>
                    <a:pt x="400131" y="82612"/>
                  </a:lnTo>
                  <a:lnTo>
                    <a:pt x="392493" y="95676"/>
                  </a:lnTo>
                  <a:lnTo>
                    <a:pt x="390495" y="128441"/>
                  </a:lnTo>
                  <a:lnTo>
                    <a:pt x="393315" y="133990"/>
                  </a:lnTo>
                  <a:lnTo>
                    <a:pt x="400016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" name="SMARTInkShape-2020"/>
            <p:cNvSpPr/>
            <p:nvPr>
              <p:custDataLst>
                <p:tags r:id="rId56"/>
              </p:custDataLst>
            </p:nvPr>
          </p:nvSpPr>
          <p:spPr>
            <a:xfrm>
              <a:off x="7029450" y="3724275"/>
              <a:ext cx="390526" cy="171451"/>
            </a:xfrm>
            <a:custGeom>
              <a:avLst/>
              <a:gdLst/>
              <a:ahLst/>
              <a:cxnLst/>
              <a:rect l="0" t="0" r="0" b="0"/>
              <a:pathLst>
                <a:path w="390526" h="171451">
                  <a:moveTo>
                    <a:pt x="0" y="19050"/>
                  </a:moveTo>
                  <a:lnTo>
                    <a:pt x="0" y="19050"/>
                  </a:lnTo>
                  <a:lnTo>
                    <a:pt x="0" y="0"/>
                  </a:lnTo>
                  <a:lnTo>
                    <a:pt x="8200" y="8201"/>
                  </a:lnTo>
                  <a:lnTo>
                    <a:pt x="9409" y="17610"/>
                  </a:lnTo>
                  <a:lnTo>
                    <a:pt x="9491" y="23680"/>
                  </a:lnTo>
                  <a:lnTo>
                    <a:pt x="6687" y="29222"/>
                  </a:lnTo>
                  <a:lnTo>
                    <a:pt x="2972" y="35213"/>
                  </a:lnTo>
                  <a:lnTo>
                    <a:pt x="587" y="47682"/>
                  </a:lnTo>
                  <a:lnTo>
                    <a:pt x="5" y="95076"/>
                  </a:lnTo>
                  <a:lnTo>
                    <a:pt x="0" y="117465"/>
                  </a:lnTo>
                  <a:lnTo>
                    <a:pt x="2822" y="123820"/>
                  </a:lnTo>
                  <a:lnTo>
                    <a:pt x="6545" y="130173"/>
                  </a:lnTo>
                  <a:lnTo>
                    <a:pt x="9132" y="140993"/>
                  </a:lnTo>
                  <a:lnTo>
                    <a:pt x="17691" y="150911"/>
                  </a:lnTo>
                  <a:lnTo>
                    <a:pt x="19015" y="161494"/>
                  </a:lnTo>
                  <a:lnTo>
                    <a:pt x="28459" y="171330"/>
                  </a:lnTo>
                  <a:lnTo>
                    <a:pt x="74109" y="171450"/>
                  </a:lnTo>
                  <a:lnTo>
                    <a:pt x="97105" y="171450"/>
                  </a:lnTo>
                  <a:lnTo>
                    <a:pt x="104188" y="168628"/>
                  </a:lnTo>
                  <a:lnTo>
                    <a:pt x="107559" y="166393"/>
                  </a:lnTo>
                  <a:lnTo>
                    <a:pt x="122415" y="163249"/>
                  </a:lnTo>
                  <a:lnTo>
                    <a:pt x="139853" y="161129"/>
                  </a:lnTo>
                  <a:lnTo>
                    <a:pt x="167312" y="153306"/>
                  </a:lnTo>
                  <a:lnTo>
                    <a:pt x="211767" y="152416"/>
                  </a:lnTo>
                  <a:lnTo>
                    <a:pt x="253891" y="151342"/>
                  </a:lnTo>
                  <a:lnTo>
                    <a:pt x="282978" y="144199"/>
                  </a:lnTo>
                  <a:lnTo>
                    <a:pt x="327118" y="142898"/>
                  </a:lnTo>
                  <a:lnTo>
                    <a:pt x="335180" y="142885"/>
                  </a:lnTo>
                  <a:lnTo>
                    <a:pt x="342292" y="145702"/>
                  </a:lnTo>
                  <a:lnTo>
                    <a:pt x="348979" y="149423"/>
                  </a:lnTo>
                  <a:lnTo>
                    <a:pt x="361897" y="151812"/>
                  </a:lnTo>
                  <a:lnTo>
                    <a:pt x="374640" y="152284"/>
                  </a:lnTo>
                  <a:lnTo>
                    <a:pt x="376759" y="151265"/>
                  </a:lnTo>
                  <a:lnTo>
                    <a:pt x="378173" y="149526"/>
                  </a:lnTo>
                  <a:lnTo>
                    <a:pt x="379116" y="147309"/>
                  </a:lnTo>
                  <a:lnTo>
                    <a:pt x="380802" y="145831"/>
                  </a:lnTo>
                  <a:lnTo>
                    <a:pt x="390525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" name="SMARTInkShape-2021"/>
            <p:cNvSpPr/>
            <p:nvPr>
              <p:custDataLst>
                <p:tags r:id="rId57"/>
              </p:custDataLst>
            </p:nvPr>
          </p:nvSpPr>
          <p:spPr>
            <a:xfrm>
              <a:off x="6781800" y="3381375"/>
              <a:ext cx="28576" cy="19051"/>
            </a:xfrm>
            <a:custGeom>
              <a:avLst/>
              <a:gdLst/>
              <a:ahLst/>
              <a:cxnLst/>
              <a:rect l="0" t="0" r="0" b="0"/>
              <a:pathLst>
                <a:path w="28576" h="19051">
                  <a:moveTo>
                    <a:pt x="28575" y="19050"/>
                  </a:moveTo>
                  <a:lnTo>
                    <a:pt x="28575" y="19050"/>
                  </a:lnTo>
                  <a:lnTo>
                    <a:pt x="20375" y="10849"/>
                  </a:lnTo>
                  <a:lnTo>
                    <a:pt x="14386" y="9918"/>
                  </a:lnTo>
                  <a:lnTo>
                    <a:pt x="12766" y="8728"/>
                  </a:lnTo>
                  <a:lnTo>
                    <a:pt x="11685" y="6877"/>
                  </a:lnTo>
                  <a:lnTo>
                    <a:pt x="10965" y="4585"/>
                  </a:lnTo>
                  <a:lnTo>
                    <a:pt x="9427" y="3056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" name="SMARTInkShape-2022"/>
            <p:cNvSpPr/>
            <p:nvPr>
              <p:custDataLst>
                <p:tags r:id="rId58"/>
              </p:custDataLst>
            </p:nvPr>
          </p:nvSpPr>
          <p:spPr>
            <a:xfrm>
              <a:off x="7381875" y="3276600"/>
              <a:ext cx="238126" cy="590551"/>
            </a:xfrm>
            <a:custGeom>
              <a:avLst/>
              <a:gdLst/>
              <a:ahLst/>
              <a:cxnLst/>
              <a:rect l="0" t="0" r="0" b="0"/>
              <a:pathLst>
                <a:path w="238126" h="590551">
                  <a:moveTo>
                    <a:pt x="28575" y="66675"/>
                  </a:moveTo>
                  <a:lnTo>
                    <a:pt x="28575" y="66675"/>
                  </a:lnTo>
                  <a:lnTo>
                    <a:pt x="28575" y="61618"/>
                  </a:lnTo>
                  <a:lnTo>
                    <a:pt x="27517" y="60129"/>
                  </a:lnTo>
                  <a:lnTo>
                    <a:pt x="25753" y="59136"/>
                  </a:lnTo>
                  <a:lnTo>
                    <a:pt x="23519" y="58474"/>
                  </a:lnTo>
                  <a:lnTo>
                    <a:pt x="22028" y="56974"/>
                  </a:lnTo>
                  <a:lnTo>
                    <a:pt x="20374" y="52486"/>
                  </a:lnTo>
                  <a:lnTo>
                    <a:pt x="18874" y="50866"/>
                  </a:lnTo>
                  <a:lnTo>
                    <a:pt x="14385" y="49065"/>
                  </a:lnTo>
                  <a:lnTo>
                    <a:pt x="12766" y="47527"/>
                  </a:lnTo>
                  <a:lnTo>
                    <a:pt x="9952" y="39551"/>
                  </a:lnTo>
                  <a:lnTo>
                    <a:pt x="9651" y="33473"/>
                  </a:lnTo>
                  <a:lnTo>
                    <a:pt x="8551" y="31840"/>
                  </a:lnTo>
                  <a:lnTo>
                    <a:pt x="6759" y="30752"/>
                  </a:lnTo>
                  <a:lnTo>
                    <a:pt x="1336" y="29005"/>
                  </a:lnTo>
                  <a:lnTo>
                    <a:pt x="593" y="25944"/>
                  </a:lnTo>
                  <a:lnTo>
                    <a:pt x="10" y="19170"/>
                  </a:lnTo>
                  <a:lnTo>
                    <a:pt x="44476" y="19050"/>
                  </a:lnTo>
                  <a:lnTo>
                    <a:pt x="88214" y="19050"/>
                  </a:lnTo>
                  <a:lnTo>
                    <a:pt x="133331" y="19050"/>
                  </a:lnTo>
                  <a:lnTo>
                    <a:pt x="155573" y="19050"/>
                  </a:lnTo>
                  <a:lnTo>
                    <a:pt x="157691" y="17992"/>
                  </a:lnTo>
                  <a:lnTo>
                    <a:pt x="159103" y="16228"/>
                  </a:lnTo>
                  <a:lnTo>
                    <a:pt x="160043" y="13993"/>
                  </a:lnTo>
                  <a:lnTo>
                    <a:pt x="161729" y="12504"/>
                  </a:lnTo>
                  <a:lnTo>
                    <a:pt x="169961" y="9918"/>
                  </a:lnTo>
                  <a:lnTo>
                    <a:pt x="170787" y="6877"/>
                  </a:lnTo>
                  <a:lnTo>
                    <a:pt x="171438" y="119"/>
                  </a:lnTo>
                  <a:lnTo>
                    <a:pt x="189176" y="0"/>
                  </a:lnTo>
                  <a:lnTo>
                    <a:pt x="189618" y="1058"/>
                  </a:lnTo>
                  <a:lnTo>
                    <a:pt x="190109" y="5057"/>
                  </a:lnTo>
                  <a:lnTo>
                    <a:pt x="187504" y="10361"/>
                  </a:lnTo>
                  <a:lnTo>
                    <a:pt x="185327" y="13257"/>
                  </a:lnTo>
                  <a:lnTo>
                    <a:pt x="184934" y="16247"/>
                  </a:lnTo>
                  <a:lnTo>
                    <a:pt x="190221" y="41289"/>
                  </a:lnTo>
                  <a:lnTo>
                    <a:pt x="190492" y="87184"/>
                  </a:lnTo>
                  <a:lnTo>
                    <a:pt x="191557" y="115411"/>
                  </a:lnTo>
                  <a:lnTo>
                    <a:pt x="199437" y="157088"/>
                  </a:lnTo>
                  <a:lnTo>
                    <a:pt x="199973" y="199600"/>
                  </a:lnTo>
                  <a:lnTo>
                    <a:pt x="198944" y="212536"/>
                  </a:lnTo>
                  <a:lnTo>
                    <a:pt x="191087" y="257164"/>
                  </a:lnTo>
                  <a:lnTo>
                    <a:pt x="190523" y="299333"/>
                  </a:lnTo>
                  <a:lnTo>
                    <a:pt x="190501" y="344228"/>
                  </a:lnTo>
                  <a:lnTo>
                    <a:pt x="199437" y="387879"/>
                  </a:lnTo>
                  <a:lnTo>
                    <a:pt x="200015" y="431362"/>
                  </a:lnTo>
                  <a:lnTo>
                    <a:pt x="201076" y="433624"/>
                  </a:lnTo>
                  <a:lnTo>
                    <a:pt x="202843" y="435133"/>
                  </a:lnTo>
                  <a:lnTo>
                    <a:pt x="205078" y="436139"/>
                  </a:lnTo>
                  <a:lnTo>
                    <a:pt x="206569" y="437867"/>
                  </a:lnTo>
                  <a:lnTo>
                    <a:pt x="208225" y="442611"/>
                  </a:lnTo>
                  <a:lnTo>
                    <a:pt x="209546" y="466287"/>
                  </a:lnTo>
                  <a:lnTo>
                    <a:pt x="219065" y="466725"/>
                  </a:lnTo>
                  <a:lnTo>
                    <a:pt x="219075" y="476133"/>
                  </a:lnTo>
                  <a:lnTo>
                    <a:pt x="214019" y="476216"/>
                  </a:lnTo>
                  <a:lnTo>
                    <a:pt x="212528" y="477285"/>
                  </a:lnTo>
                  <a:lnTo>
                    <a:pt x="209665" y="485382"/>
                  </a:lnTo>
                  <a:lnTo>
                    <a:pt x="209584" y="485658"/>
                  </a:lnTo>
                  <a:lnTo>
                    <a:pt x="209551" y="494904"/>
                  </a:lnTo>
                  <a:lnTo>
                    <a:pt x="217751" y="495266"/>
                  </a:lnTo>
                  <a:lnTo>
                    <a:pt x="218193" y="496335"/>
                  </a:lnTo>
                  <a:lnTo>
                    <a:pt x="219041" y="504432"/>
                  </a:lnTo>
                  <a:lnTo>
                    <a:pt x="227273" y="512992"/>
                  </a:lnTo>
                  <a:lnTo>
                    <a:pt x="228206" y="519004"/>
                  </a:lnTo>
                  <a:lnTo>
                    <a:pt x="229395" y="520628"/>
                  </a:lnTo>
                  <a:lnTo>
                    <a:pt x="231247" y="521710"/>
                  </a:lnTo>
                  <a:lnTo>
                    <a:pt x="238006" y="523837"/>
                  </a:lnTo>
                  <a:lnTo>
                    <a:pt x="238125" y="542808"/>
                  </a:lnTo>
                  <a:lnTo>
                    <a:pt x="214421" y="542925"/>
                  </a:lnTo>
                  <a:lnTo>
                    <a:pt x="212797" y="543983"/>
                  </a:lnTo>
                  <a:lnTo>
                    <a:pt x="211715" y="545747"/>
                  </a:lnTo>
                  <a:lnTo>
                    <a:pt x="210993" y="547982"/>
                  </a:lnTo>
                  <a:lnTo>
                    <a:pt x="209455" y="549471"/>
                  </a:lnTo>
                  <a:lnTo>
                    <a:pt x="201475" y="552057"/>
                  </a:lnTo>
                  <a:lnTo>
                    <a:pt x="155549" y="552450"/>
                  </a:lnTo>
                  <a:lnTo>
                    <a:pt x="149213" y="552450"/>
                  </a:lnTo>
                  <a:lnTo>
                    <a:pt x="147101" y="553508"/>
                  </a:lnTo>
                  <a:lnTo>
                    <a:pt x="145693" y="555272"/>
                  </a:lnTo>
                  <a:lnTo>
                    <a:pt x="144753" y="557507"/>
                  </a:lnTo>
                  <a:lnTo>
                    <a:pt x="143069" y="558996"/>
                  </a:lnTo>
                  <a:lnTo>
                    <a:pt x="138375" y="560651"/>
                  </a:lnTo>
                  <a:lnTo>
                    <a:pt x="93212" y="561975"/>
                  </a:lnTo>
                  <a:lnTo>
                    <a:pt x="63098" y="561975"/>
                  </a:lnTo>
                  <a:lnTo>
                    <a:pt x="56971" y="564797"/>
                  </a:lnTo>
                  <a:lnTo>
                    <a:pt x="50721" y="568521"/>
                  </a:lnTo>
                  <a:lnTo>
                    <a:pt x="41251" y="571676"/>
                  </a:lnTo>
                  <a:lnTo>
                    <a:pt x="31743" y="577784"/>
                  </a:lnTo>
                  <a:lnTo>
                    <a:pt x="22223" y="580065"/>
                  </a:lnTo>
                  <a:lnTo>
                    <a:pt x="15874" y="580599"/>
                  </a:lnTo>
                  <a:lnTo>
                    <a:pt x="9525" y="583658"/>
                  </a:lnTo>
                  <a:lnTo>
                    <a:pt x="0" y="590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" name="SMARTInkShape-2023"/>
            <p:cNvSpPr/>
            <p:nvPr>
              <p:custDataLst>
                <p:tags r:id="rId59"/>
              </p:custDataLst>
            </p:nvPr>
          </p:nvSpPr>
          <p:spPr>
            <a:xfrm>
              <a:off x="7048500" y="3219566"/>
              <a:ext cx="381001" cy="180860"/>
            </a:xfrm>
            <a:custGeom>
              <a:avLst/>
              <a:gdLst/>
              <a:ahLst/>
              <a:cxnLst/>
              <a:rect l="0" t="0" r="0" b="0"/>
              <a:pathLst>
                <a:path w="381001" h="180860">
                  <a:moveTo>
                    <a:pt x="28575" y="76084"/>
                  </a:moveTo>
                  <a:lnTo>
                    <a:pt x="28575" y="76084"/>
                  </a:lnTo>
                  <a:lnTo>
                    <a:pt x="15318" y="76084"/>
                  </a:lnTo>
                  <a:lnTo>
                    <a:pt x="13387" y="75026"/>
                  </a:lnTo>
                  <a:lnTo>
                    <a:pt x="12100" y="73262"/>
                  </a:lnTo>
                  <a:lnTo>
                    <a:pt x="11242" y="71027"/>
                  </a:lnTo>
                  <a:lnTo>
                    <a:pt x="9612" y="69538"/>
                  </a:lnTo>
                  <a:lnTo>
                    <a:pt x="4977" y="67883"/>
                  </a:lnTo>
                  <a:lnTo>
                    <a:pt x="3318" y="66383"/>
                  </a:lnTo>
                  <a:lnTo>
                    <a:pt x="38" y="57160"/>
                  </a:lnTo>
                  <a:lnTo>
                    <a:pt x="0" y="47626"/>
                  </a:lnTo>
                  <a:lnTo>
                    <a:pt x="5056" y="47543"/>
                  </a:lnTo>
                  <a:lnTo>
                    <a:pt x="6545" y="46474"/>
                  </a:lnTo>
                  <a:lnTo>
                    <a:pt x="8200" y="42462"/>
                  </a:lnTo>
                  <a:lnTo>
                    <a:pt x="9701" y="40970"/>
                  </a:lnTo>
                  <a:lnTo>
                    <a:pt x="14189" y="39311"/>
                  </a:lnTo>
                  <a:lnTo>
                    <a:pt x="50464" y="35177"/>
                  </a:lnTo>
                  <a:lnTo>
                    <a:pt x="68530" y="29786"/>
                  </a:lnTo>
                  <a:lnTo>
                    <a:pt x="114496" y="28511"/>
                  </a:lnTo>
                  <a:lnTo>
                    <a:pt x="127087" y="27424"/>
                  </a:lnTo>
                  <a:lnTo>
                    <a:pt x="171654" y="19819"/>
                  </a:lnTo>
                  <a:lnTo>
                    <a:pt x="218901" y="18986"/>
                  </a:lnTo>
                  <a:lnTo>
                    <a:pt x="263323" y="18936"/>
                  </a:lnTo>
                  <a:lnTo>
                    <a:pt x="279222" y="17876"/>
                  </a:lnTo>
                  <a:lnTo>
                    <a:pt x="298009" y="10734"/>
                  </a:lnTo>
                  <a:lnTo>
                    <a:pt x="333360" y="9409"/>
                  </a:lnTo>
                  <a:lnTo>
                    <a:pt x="333375" y="0"/>
                  </a:lnTo>
                  <a:lnTo>
                    <a:pt x="333375" y="9020"/>
                  </a:lnTo>
                  <a:lnTo>
                    <a:pt x="341576" y="17576"/>
                  </a:lnTo>
                  <a:lnTo>
                    <a:pt x="343698" y="26270"/>
                  </a:lnTo>
                  <a:lnTo>
                    <a:pt x="349369" y="35101"/>
                  </a:lnTo>
                  <a:lnTo>
                    <a:pt x="351821" y="47567"/>
                  </a:lnTo>
                  <a:lnTo>
                    <a:pt x="352420" y="94960"/>
                  </a:lnTo>
                  <a:lnTo>
                    <a:pt x="352425" y="125550"/>
                  </a:lnTo>
                  <a:lnTo>
                    <a:pt x="349603" y="132641"/>
                  </a:lnTo>
                  <a:lnTo>
                    <a:pt x="345878" y="139320"/>
                  </a:lnTo>
                  <a:lnTo>
                    <a:pt x="344224" y="145817"/>
                  </a:lnTo>
                  <a:lnTo>
                    <a:pt x="344840" y="149031"/>
                  </a:lnTo>
                  <a:lnTo>
                    <a:pt x="350613" y="161794"/>
                  </a:lnTo>
                  <a:lnTo>
                    <a:pt x="351217" y="164974"/>
                  </a:lnTo>
                  <a:lnTo>
                    <a:pt x="357124" y="174506"/>
                  </a:lnTo>
                  <a:lnTo>
                    <a:pt x="362627" y="178036"/>
                  </a:lnTo>
                  <a:lnTo>
                    <a:pt x="381000" y="18085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1" name="SMARTInkShape-2024"/>
            <p:cNvSpPr/>
            <p:nvPr>
              <p:custDataLst>
                <p:tags r:id="rId60"/>
              </p:custDataLst>
            </p:nvPr>
          </p:nvSpPr>
          <p:spPr>
            <a:xfrm>
              <a:off x="6696086" y="3324225"/>
              <a:ext cx="333365" cy="57151"/>
            </a:xfrm>
            <a:custGeom>
              <a:avLst/>
              <a:gdLst/>
              <a:ahLst/>
              <a:cxnLst/>
              <a:rect l="0" t="0" r="0" b="0"/>
              <a:pathLst>
                <a:path w="333365" h="57151">
                  <a:moveTo>
                    <a:pt x="76189" y="57150"/>
                  </a:moveTo>
                  <a:lnTo>
                    <a:pt x="76189" y="57150"/>
                  </a:lnTo>
                  <a:lnTo>
                    <a:pt x="52117" y="57150"/>
                  </a:lnTo>
                  <a:lnTo>
                    <a:pt x="50616" y="56092"/>
                  </a:lnTo>
                  <a:lnTo>
                    <a:pt x="49615" y="54328"/>
                  </a:lnTo>
                  <a:lnTo>
                    <a:pt x="48948" y="52093"/>
                  </a:lnTo>
                  <a:lnTo>
                    <a:pt x="47445" y="50604"/>
                  </a:lnTo>
                  <a:lnTo>
                    <a:pt x="39530" y="48018"/>
                  </a:lnTo>
                  <a:lnTo>
                    <a:pt x="26" y="47625"/>
                  </a:lnTo>
                  <a:lnTo>
                    <a:pt x="0" y="42568"/>
                  </a:lnTo>
                  <a:lnTo>
                    <a:pt x="1055" y="41079"/>
                  </a:lnTo>
                  <a:lnTo>
                    <a:pt x="2816" y="40086"/>
                  </a:lnTo>
                  <a:lnTo>
                    <a:pt x="5049" y="39424"/>
                  </a:lnTo>
                  <a:lnTo>
                    <a:pt x="6537" y="37924"/>
                  </a:lnTo>
                  <a:lnTo>
                    <a:pt x="8191" y="33436"/>
                  </a:lnTo>
                  <a:lnTo>
                    <a:pt x="9690" y="31816"/>
                  </a:lnTo>
                  <a:lnTo>
                    <a:pt x="19137" y="27801"/>
                  </a:lnTo>
                  <a:lnTo>
                    <a:pt x="26359" y="22113"/>
                  </a:lnTo>
                  <a:lnTo>
                    <a:pt x="35202" y="19958"/>
                  </a:lnTo>
                  <a:lnTo>
                    <a:pt x="50827" y="19170"/>
                  </a:lnTo>
                  <a:lnTo>
                    <a:pt x="57156" y="16281"/>
                  </a:lnTo>
                  <a:lnTo>
                    <a:pt x="63496" y="12528"/>
                  </a:lnTo>
                  <a:lnTo>
                    <a:pt x="76190" y="10118"/>
                  </a:lnTo>
                  <a:lnTo>
                    <a:pt x="98610" y="8545"/>
                  </a:lnTo>
                  <a:lnTo>
                    <a:pt x="116522" y="2001"/>
                  </a:lnTo>
                  <a:lnTo>
                    <a:pt x="158870" y="117"/>
                  </a:lnTo>
                  <a:lnTo>
                    <a:pt x="203196" y="7"/>
                  </a:lnTo>
                  <a:lnTo>
                    <a:pt x="245789" y="0"/>
                  </a:lnTo>
                  <a:lnTo>
                    <a:pt x="277624" y="0"/>
                  </a:lnTo>
                  <a:lnTo>
                    <a:pt x="284955" y="2822"/>
                  </a:lnTo>
                  <a:lnTo>
                    <a:pt x="291739" y="6546"/>
                  </a:lnTo>
                  <a:lnTo>
                    <a:pt x="304720" y="8936"/>
                  </a:lnTo>
                  <a:lnTo>
                    <a:pt x="317476" y="9408"/>
                  </a:lnTo>
                  <a:lnTo>
                    <a:pt x="323833" y="6651"/>
                  </a:lnTo>
                  <a:lnTo>
                    <a:pt x="33336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" name="SMARTInkShape-2025"/>
            <p:cNvSpPr/>
            <p:nvPr>
              <p:custDataLst>
                <p:tags r:id="rId61"/>
              </p:custDataLst>
            </p:nvPr>
          </p:nvSpPr>
          <p:spPr>
            <a:xfrm>
              <a:off x="7010400" y="3257553"/>
              <a:ext cx="438151" cy="161923"/>
            </a:xfrm>
            <a:custGeom>
              <a:avLst/>
              <a:gdLst/>
              <a:ahLst/>
              <a:cxnLst/>
              <a:rect l="0" t="0" r="0" b="0"/>
              <a:pathLst>
                <a:path w="438151" h="161923">
                  <a:moveTo>
                    <a:pt x="0" y="28572"/>
                  </a:moveTo>
                  <a:lnTo>
                    <a:pt x="0" y="28572"/>
                  </a:lnTo>
                  <a:lnTo>
                    <a:pt x="0" y="0"/>
                  </a:lnTo>
                  <a:lnTo>
                    <a:pt x="0" y="46733"/>
                  </a:lnTo>
                  <a:lnTo>
                    <a:pt x="0" y="92051"/>
                  </a:lnTo>
                  <a:lnTo>
                    <a:pt x="0" y="126997"/>
                  </a:lnTo>
                  <a:lnTo>
                    <a:pt x="2822" y="133347"/>
                  </a:lnTo>
                  <a:lnTo>
                    <a:pt x="8200" y="140990"/>
                  </a:lnTo>
                  <a:lnTo>
                    <a:pt x="9409" y="150908"/>
                  </a:lnTo>
                  <a:lnTo>
                    <a:pt x="9491" y="157012"/>
                  </a:lnTo>
                  <a:lnTo>
                    <a:pt x="10561" y="158649"/>
                  </a:lnTo>
                  <a:lnTo>
                    <a:pt x="12332" y="159740"/>
                  </a:lnTo>
                  <a:lnTo>
                    <a:pt x="18934" y="161884"/>
                  </a:lnTo>
                  <a:lnTo>
                    <a:pt x="63603" y="161922"/>
                  </a:lnTo>
                  <a:lnTo>
                    <a:pt x="69896" y="161922"/>
                  </a:lnTo>
                  <a:lnTo>
                    <a:pt x="76220" y="159100"/>
                  </a:lnTo>
                  <a:lnTo>
                    <a:pt x="82559" y="155376"/>
                  </a:lnTo>
                  <a:lnTo>
                    <a:pt x="93136" y="153280"/>
                  </a:lnTo>
                  <a:lnTo>
                    <a:pt x="139615" y="151362"/>
                  </a:lnTo>
                  <a:lnTo>
                    <a:pt x="168682" y="144199"/>
                  </a:lnTo>
                  <a:lnTo>
                    <a:pt x="212749" y="142950"/>
                  </a:lnTo>
                  <a:lnTo>
                    <a:pt x="257373" y="141821"/>
                  </a:lnTo>
                  <a:lnTo>
                    <a:pt x="304626" y="133936"/>
                  </a:lnTo>
                  <a:lnTo>
                    <a:pt x="349240" y="133381"/>
                  </a:lnTo>
                  <a:lnTo>
                    <a:pt x="359123" y="130540"/>
                  </a:lnTo>
                  <a:lnTo>
                    <a:pt x="368102" y="126808"/>
                  </a:lnTo>
                  <a:lnTo>
                    <a:pt x="411593" y="122841"/>
                  </a:lnTo>
                  <a:lnTo>
                    <a:pt x="414096" y="121052"/>
                  </a:lnTo>
                  <a:lnTo>
                    <a:pt x="415764" y="118800"/>
                  </a:lnTo>
                  <a:lnTo>
                    <a:pt x="417934" y="117299"/>
                  </a:lnTo>
                  <a:lnTo>
                    <a:pt x="423168" y="115631"/>
                  </a:lnTo>
                  <a:lnTo>
                    <a:pt x="432064" y="114693"/>
                  </a:lnTo>
                  <a:lnTo>
                    <a:pt x="434094" y="113502"/>
                  </a:lnTo>
                  <a:lnTo>
                    <a:pt x="435446" y="111651"/>
                  </a:lnTo>
                  <a:lnTo>
                    <a:pt x="438150" y="1047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4" name="SMARTInkShape-2026"/>
          <p:cNvSpPr/>
          <p:nvPr>
            <p:custDataLst>
              <p:tags r:id="rId13"/>
            </p:custDataLst>
          </p:nvPr>
        </p:nvSpPr>
        <p:spPr>
          <a:xfrm>
            <a:off x="7562860" y="3505200"/>
            <a:ext cx="476241" cy="28576"/>
          </a:xfrm>
          <a:custGeom>
            <a:avLst/>
            <a:gdLst/>
            <a:ahLst/>
            <a:cxnLst/>
            <a:rect l="0" t="0" r="0" b="0"/>
            <a:pathLst>
              <a:path w="476241" h="28576">
                <a:moveTo>
                  <a:pt x="28565" y="28575"/>
                </a:moveTo>
                <a:lnTo>
                  <a:pt x="28565" y="28575"/>
                </a:lnTo>
                <a:lnTo>
                  <a:pt x="0" y="28575"/>
                </a:lnTo>
                <a:lnTo>
                  <a:pt x="22381" y="28575"/>
                </a:lnTo>
                <a:lnTo>
                  <a:pt x="28639" y="25753"/>
                </a:lnTo>
                <a:lnTo>
                  <a:pt x="31789" y="23518"/>
                </a:lnTo>
                <a:lnTo>
                  <a:pt x="46336" y="20374"/>
                </a:lnTo>
                <a:lnTo>
                  <a:pt x="87762" y="19167"/>
                </a:lnTo>
                <a:lnTo>
                  <a:pt x="134844" y="10859"/>
                </a:lnTo>
                <a:lnTo>
                  <a:pt x="182421" y="9642"/>
                </a:lnTo>
                <a:lnTo>
                  <a:pt x="224986" y="9535"/>
                </a:lnTo>
                <a:lnTo>
                  <a:pt x="271679" y="9525"/>
                </a:lnTo>
                <a:lnTo>
                  <a:pt x="319222" y="9525"/>
                </a:lnTo>
                <a:lnTo>
                  <a:pt x="363695" y="9525"/>
                </a:lnTo>
                <a:lnTo>
                  <a:pt x="409317" y="9525"/>
                </a:lnTo>
                <a:lnTo>
                  <a:pt x="430921" y="9525"/>
                </a:lnTo>
                <a:lnTo>
                  <a:pt x="450864" y="4037"/>
                </a:lnTo>
                <a:lnTo>
                  <a:pt x="462607" y="6370"/>
                </a:lnTo>
                <a:lnTo>
                  <a:pt x="476240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5" name="SMARTInkShape-2027"/>
          <p:cNvSpPr/>
          <p:nvPr>
            <p:custDataLst>
              <p:tags r:id="rId14"/>
            </p:custDataLst>
          </p:nvPr>
        </p:nvSpPr>
        <p:spPr>
          <a:xfrm>
            <a:off x="5429250" y="3668460"/>
            <a:ext cx="85320" cy="65341"/>
          </a:xfrm>
          <a:custGeom>
            <a:avLst/>
            <a:gdLst/>
            <a:ahLst/>
            <a:cxnLst/>
            <a:rect l="0" t="0" r="0" b="0"/>
            <a:pathLst>
              <a:path w="85320" h="65341">
                <a:moveTo>
                  <a:pt x="28575" y="8190"/>
                </a:moveTo>
                <a:lnTo>
                  <a:pt x="28575" y="8190"/>
                </a:lnTo>
                <a:lnTo>
                  <a:pt x="9528" y="8190"/>
                </a:lnTo>
                <a:lnTo>
                  <a:pt x="393" y="17322"/>
                </a:lnTo>
                <a:lnTo>
                  <a:pt x="0" y="36337"/>
                </a:lnTo>
                <a:lnTo>
                  <a:pt x="8201" y="44928"/>
                </a:lnTo>
                <a:lnTo>
                  <a:pt x="14189" y="45887"/>
                </a:lnTo>
                <a:lnTo>
                  <a:pt x="31881" y="46255"/>
                </a:lnTo>
                <a:lnTo>
                  <a:pt x="38158" y="43452"/>
                </a:lnTo>
                <a:lnTo>
                  <a:pt x="44476" y="39737"/>
                </a:lnTo>
                <a:lnTo>
                  <a:pt x="55271" y="37156"/>
                </a:lnTo>
                <a:lnTo>
                  <a:pt x="61650" y="36881"/>
                </a:lnTo>
                <a:lnTo>
                  <a:pt x="63325" y="35784"/>
                </a:lnTo>
                <a:lnTo>
                  <a:pt x="64442" y="33994"/>
                </a:lnTo>
                <a:lnTo>
                  <a:pt x="65187" y="31742"/>
                </a:lnTo>
                <a:lnTo>
                  <a:pt x="66741" y="30242"/>
                </a:lnTo>
                <a:lnTo>
                  <a:pt x="74745" y="27636"/>
                </a:lnTo>
                <a:lnTo>
                  <a:pt x="75553" y="24594"/>
                </a:lnTo>
                <a:lnTo>
                  <a:pt x="75769" y="22301"/>
                </a:lnTo>
                <a:lnTo>
                  <a:pt x="74854" y="20772"/>
                </a:lnTo>
                <a:lnTo>
                  <a:pt x="73186" y="19753"/>
                </a:lnTo>
                <a:lnTo>
                  <a:pt x="66474" y="17983"/>
                </a:lnTo>
                <a:lnTo>
                  <a:pt x="61999" y="17834"/>
                </a:lnTo>
                <a:lnTo>
                  <a:pt x="60383" y="16736"/>
                </a:lnTo>
                <a:lnTo>
                  <a:pt x="59306" y="14946"/>
                </a:lnTo>
                <a:lnTo>
                  <a:pt x="58587" y="12694"/>
                </a:lnTo>
                <a:lnTo>
                  <a:pt x="57050" y="11193"/>
                </a:lnTo>
                <a:lnTo>
                  <a:pt x="48055" y="8307"/>
                </a:lnTo>
                <a:lnTo>
                  <a:pt x="40106" y="14759"/>
                </a:lnTo>
                <a:lnTo>
                  <a:pt x="31404" y="16839"/>
                </a:lnTo>
                <a:lnTo>
                  <a:pt x="20886" y="17600"/>
                </a:lnTo>
                <a:lnTo>
                  <a:pt x="20274" y="18696"/>
                </a:lnTo>
                <a:lnTo>
                  <a:pt x="19594" y="22738"/>
                </a:lnTo>
                <a:lnTo>
                  <a:pt x="18354" y="24238"/>
                </a:lnTo>
                <a:lnTo>
                  <a:pt x="14155" y="25906"/>
                </a:lnTo>
                <a:lnTo>
                  <a:pt x="12612" y="27409"/>
                </a:lnTo>
                <a:lnTo>
                  <a:pt x="9646" y="36338"/>
                </a:lnTo>
                <a:lnTo>
                  <a:pt x="18661" y="45887"/>
                </a:lnTo>
                <a:lnTo>
                  <a:pt x="50845" y="46287"/>
                </a:lnTo>
                <a:lnTo>
                  <a:pt x="52947" y="45229"/>
                </a:lnTo>
                <a:lnTo>
                  <a:pt x="54348" y="43466"/>
                </a:lnTo>
                <a:lnTo>
                  <a:pt x="55282" y="41233"/>
                </a:lnTo>
                <a:lnTo>
                  <a:pt x="56963" y="39744"/>
                </a:lnTo>
                <a:lnTo>
                  <a:pt x="61652" y="38089"/>
                </a:lnTo>
                <a:lnTo>
                  <a:pt x="70244" y="37157"/>
                </a:lnTo>
                <a:lnTo>
                  <a:pt x="72229" y="35968"/>
                </a:lnTo>
                <a:lnTo>
                  <a:pt x="73553" y="34117"/>
                </a:lnTo>
                <a:lnTo>
                  <a:pt x="75023" y="29238"/>
                </a:lnTo>
                <a:lnTo>
                  <a:pt x="75678" y="23542"/>
                </a:lnTo>
                <a:lnTo>
                  <a:pt x="76910" y="21600"/>
                </a:lnTo>
                <a:lnTo>
                  <a:pt x="78790" y="20305"/>
                </a:lnTo>
                <a:lnTo>
                  <a:pt x="81102" y="19442"/>
                </a:lnTo>
                <a:lnTo>
                  <a:pt x="82643" y="17808"/>
                </a:lnTo>
                <a:lnTo>
                  <a:pt x="85319" y="9666"/>
                </a:lnTo>
                <a:lnTo>
                  <a:pt x="84396" y="9174"/>
                </a:lnTo>
                <a:lnTo>
                  <a:pt x="77488" y="8320"/>
                </a:lnTo>
                <a:lnTo>
                  <a:pt x="68112" y="0"/>
                </a:lnTo>
                <a:lnTo>
                  <a:pt x="66575" y="613"/>
                </a:lnTo>
                <a:lnTo>
                  <a:pt x="59355" y="5475"/>
                </a:lnTo>
                <a:lnTo>
                  <a:pt x="47433" y="7654"/>
                </a:lnTo>
                <a:lnTo>
                  <a:pt x="44322" y="7832"/>
                </a:lnTo>
                <a:lnTo>
                  <a:pt x="38043" y="10853"/>
                </a:lnTo>
                <a:lnTo>
                  <a:pt x="15872" y="30570"/>
                </a:lnTo>
                <a:lnTo>
                  <a:pt x="12345" y="36834"/>
                </a:lnTo>
                <a:lnTo>
                  <a:pt x="9897" y="46103"/>
                </a:lnTo>
                <a:lnTo>
                  <a:pt x="9690" y="50793"/>
                </a:lnTo>
                <a:lnTo>
                  <a:pt x="11752" y="53525"/>
                </a:lnTo>
                <a:lnTo>
                  <a:pt x="28575" y="6534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6" name="SMARTInkShape-2028"/>
          <p:cNvSpPr/>
          <p:nvPr>
            <p:custDataLst>
              <p:tags r:id="rId15"/>
            </p:custDataLst>
          </p:nvPr>
        </p:nvSpPr>
        <p:spPr>
          <a:xfrm>
            <a:off x="6667504" y="3571875"/>
            <a:ext cx="57147" cy="47588"/>
          </a:xfrm>
          <a:custGeom>
            <a:avLst/>
            <a:gdLst/>
            <a:ahLst/>
            <a:cxnLst/>
            <a:rect l="0" t="0" r="0" b="0"/>
            <a:pathLst>
              <a:path w="57147" h="47588">
                <a:moveTo>
                  <a:pt x="57146" y="19050"/>
                </a:moveTo>
                <a:lnTo>
                  <a:pt x="57146" y="19050"/>
                </a:lnTo>
                <a:lnTo>
                  <a:pt x="52090" y="19050"/>
                </a:lnTo>
                <a:lnTo>
                  <a:pt x="50601" y="17992"/>
                </a:lnTo>
                <a:lnTo>
                  <a:pt x="49608" y="16228"/>
                </a:lnTo>
                <a:lnTo>
                  <a:pt x="48014" y="10849"/>
                </a:lnTo>
                <a:lnTo>
                  <a:pt x="44973" y="10114"/>
                </a:lnTo>
                <a:lnTo>
                  <a:pt x="38096" y="9525"/>
                </a:lnTo>
                <a:lnTo>
                  <a:pt x="29896" y="17726"/>
                </a:lnTo>
                <a:lnTo>
                  <a:pt x="28687" y="27135"/>
                </a:lnTo>
                <a:lnTo>
                  <a:pt x="27590" y="27615"/>
                </a:lnTo>
                <a:lnTo>
                  <a:pt x="23549" y="28149"/>
                </a:lnTo>
                <a:lnTo>
                  <a:pt x="22048" y="29349"/>
                </a:lnTo>
                <a:lnTo>
                  <a:pt x="19441" y="36738"/>
                </a:lnTo>
                <a:lnTo>
                  <a:pt x="19080" y="46181"/>
                </a:lnTo>
                <a:lnTo>
                  <a:pt x="18010" y="46663"/>
                </a:lnTo>
                <a:lnTo>
                  <a:pt x="10848" y="47498"/>
                </a:lnTo>
                <a:lnTo>
                  <a:pt x="14971" y="47587"/>
                </a:lnTo>
                <a:lnTo>
                  <a:pt x="16329" y="46542"/>
                </a:lnTo>
                <a:lnTo>
                  <a:pt x="18689" y="39421"/>
                </a:lnTo>
                <a:lnTo>
                  <a:pt x="21709" y="38687"/>
                </a:lnTo>
                <a:lnTo>
                  <a:pt x="27215" y="38216"/>
                </a:lnTo>
                <a:lnTo>
                  <a:pt x="27969" y="35329"/>
                </a:lnTo>
                <a:lnTo>
                  <a:pt x="28169" y="33077"/>
                </a:lnTo>
                <a:lnTo>
                  <a:pt x="29361" y="31577"/>
                </a:lnTo>
                <a:lnTo>
                  <a:pt x="38249" y="27780"/>
                </a:lnTo>
                <a:lnTo>
                  <a:pt x="47193" y="19452"/>
                </a:lnTo>
                <a:lnTo>
                  <a:pt x="47618" y="4588"/>
                </a:lnTo>
                <a:lnTo>
                  <a:pt x="46561" y="3058"/>
                </a:lnTo>
                <a:lnTo>
                  <a:pt x="44797" y="2039"/>
                </a:lnTo>
                <a:lnTo>
                  <a:pt x="38487" y="119"/>
                </a:lnTo>
                <a:lnTo>
                  <a:pt x="1750" y="0"/>
                </a:lnTo>
                <a:lnTo>
                  <a:pt x="1166" y="1058"/>
                </a:lnTo>
                <a:lnTo>
                  <a:pt x="0" y="14547"/>
                </a:lnTo>
                <a:lnTo>
                  <a:pt x="1057" y="16048"/>
                </a:lnTo>
                <a:lnTo>
                  <a:pt x="2820" y="17049"/>
                </a:lnTo>
                <a:lnTo>
                  <a:pt x="9697" y="18786"/>
                </a:lnTo>
                <a:lnTo>
                  <a:pt x="27209" y="19050"/>
                </a:lnTo>
                <a:lnTo>
                  <a:pt x="27663" y="17992"/>
                </a:lnTo>
                <a:lnTo>
                  <a:pt x="28560" y="9642"/>
                </a:lnTo>
                <a:lnTo>
                  <a:pt x="14106" y="9525"/>
                </a:lnTo>
                <a:lnTo>
                  <a:pt x="12577" y="10583"/>
                </a:lnTo>
                <a:lnTo>
                  <a:pt x="11559" y="12348"/>
                </a:lnTo>
                <a:lnTo>
                  <a:pt x="9923" y="17726"/>
                </a:lnTo>
                <a:lnTo>
                  <a:pt x="6878" y="18461"/>
                </a:lnTo>
                <a:lnTo>
                  <a:pt x="1355" y="18933"/>
                </a:lnTo>
                <a:lnTo>
                  <a:pt x="8316" y="19040"/>
                </a:lnTo>
                <a:lnTo>
                  <a:pt x="14220" y="24103"/>
                </a:lnTo>
                <a:lnTo>
                  <a:pt x="17945" y="24535"/>
                </a:lnTo>
                <a:lnTo>
                  <a:pt x="38096" y="190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7" name="SMARTInkShape-2029"/>
          <p:cNvSpPr/>
          <p:nvPr>
            <p:custDataLst>
              <p:tags r:id="rId16"/>
            </p:custDataLst>
          </p:nvPr>
        </p:nvSpPr>
        <p:spPr>
          <a:xfrm>
            <a:off x="7543812" y="3476625"/>
            <a:ext cx="104764" cy="95251"/>
          </a:xfrm>
          <a:custGeom>
            <a:avLst/>
            <a:gdLst/>
            <a:ahLst/>
            <a:cxnLst/>
            <a:rect l="0" t="0" r="0" b="0"/>
            <a:pathLst>
              <a:path w="104764" h="95251">
                <a:moveTo>
                  <a:pt x="47613" y="85725"/>
                </a:moveTo>
                <a:lnTo>
                  <a:pt x="47613" y="85725"/>
                </a:lnTo>
                <a:lnTo>
                  <a:pt x="47613" y="66675"/>
                </a:lnTo>
                <a:lnTo>
                  <a:pt x="47613" y="85323"/>
                </a:lnTo>
                <a:lnTo>
                  <a:pt x="39412" y="85690"/>
                </a:lnTo>
                <a:lnTo>
                  <a:pt x="38970" y="86760"/>
                </a:lnTo>
                <a:lnTo>
                  <a:pt x="38092" y="95216"/>
                </a:lnTo>
                <a:lnTo>
                  <a:pt x="55813" y="95250"/>
                </a:lnTo>
                <a:lnTo>
                  <a:pt x="56254" y="94192"/>
                </a:lnTo>
                <a:lnTo>
                  <a:pt x="57104" y="86118"/>
                </a:lnTo>
                <a:lnTo>
                  <a:pt x="48935" y="85759"/>
                </a:lnTo>
                <a:lnTo>
                  <a:pt x="48494" y="84690"/>
                </a:lnTo>
                <a:lnTo>
                  <a:pt x="47728" y="77527"/>
                </a:lnTo>
                <a:lnTo>
                  <a:pt x="44842" y="76790"/>
                </a:lnTo>
                <a:lnTo>
                  <a:pt x="33427" y="76234"/>
                </a:lnTo>
                <a:lnTo>
                  <a:pt x="31805" y="77281"/>
                </a:lnTo>
                <a:lnTo>
                  <a:pt x="30725" y="79037"/>
                </a:lnTo>
                <a:lnTo>
                  <a:pt x="30004" y="81267"/>
                </a:lnTo>
                <a:lnTo>
                  <a:pt x="28465" y="82753"/>
                </a:lnTo>
                <a:lnTo>
                  <a:pt x="23934" y="84404"/>
                </a:lnTo>
                <a:lnTo>
                  <a:pt x="426" y="85722"/>
                </a:lnTo>
                <a:lnTo>
                  <a:pt x="0" y="94857"/>
                </a:lnTo>
                <a:lnTo>
                  <a:pt x="18919" y="95250"/>
                </a:lnTo>
                <a:lnTo>
                  <a:pt x="28168" y="86118"/>
                </a:lnTo>
                <a:lnTo>
                  <a:pt x="33503" y="85842"/>
                </a:lnTo>
                <a:lnTo>
                  <a:pt x="35031" y="84744"/>
                </a:lnTo>
                <a:lnTo>
                  <a:pt x="36050" y="82955"/>
                </a:lnTo>
                <a:lnTo>
                  <a:pt x="36729" y="80703"/>
                </a:lnTo>
                <a:lnTo>
                  <a:pt x="38241" y="79202"/>
                </a:lnTo>
                <a:lnTo>
                  <a:pt x="42742" y="77534"/>
                </a:lnTo>
                <a:lnTo>
                  <a:pt x="44366" y="76031"/>
                </a:lnTo>
                <a:lnTo>
                  <a:pt x="46170" y="71539"/>
                </a:lnTo>
                <a:lnTo>
                  <a:pt x="47708" y="69917"/>
                </a:lnTo>
                <a:lnTo>
                  <a:pt x="60743" y="62045"/>
                </a:lnTo>
                <a:lnTo>
                  <a:pt x="64031" y="56504"/>
                </a:lnTo>
                <a:lnTo>
                  <a:pt x="66552" y="50513"/>
                </a:lnTo>
                <a:lnTo>
                  <a:pt x="104763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2" name="SMARTInkShape-Group459"/>
          <p:cNvGrpSpPr/>
          <p:nvPr/>
        </p:nvGrpSpPr>
        <p:grpSpPr>
          <a:xfrm>
            <a:off x="5810261" y="3038584"/>
            <a:ext cx="304790" cy="609478"/>
            <a:chOff x="5810261" y="3038584"/>
            <a:chExt cx="304790" cy="609478"/>
          </a:xfrm>
        </p:grpSpPr>
        <p:sp>
          <p:nvSpPr>
            <p:cNvPr id="118" name="SMARTInkShape-2030"/>
            <p:cNvSpPr/>
            <p:nvPr>
              <p:custDataLst>
                <p:tags r:id="rId49"/>
              </p:custDataLst>
            </p:nvPr>
          </p:nvSpPr>
          <p:spPr>
            <a:xfrm>
              <a:off x="5848361" y="3505211"/>
              <a:ext cx="76190" cy="142851"/>
            </a:xfrm>
            <a:custGeom>
              <a:avLst/>
              <a:gdLst/>
              <a:ahLst/>
              <a:cxnLst/>
              <a:rect l="0" t="0" r="0" b="0"/>
              <a:pathLst>
                <a:path w="76190" h="142851">
                  <a:moveTo>
                    <a:pt x="76189" y="28564"/>
                  </a:moveTo>
                  <a:lnTo>
                    <a:pt x="76189" y="28564"/>
                  </a:lnTo>
                  <a:lnTo>
                    <a:pt x="76189" y="23507"/>
                  </a:lnTo>
                  <a:lnTo>
                    <a:pt x="75131" y="22018"/>
                  </a:lnTo>
                  <a:lnTo>
                    <a:pt x="73367" y="21025"/>
                  </a:lnTo>
                  <a:lnTo>
                    <a:pt x="67988" y="19432"/>
                  </a:lnTo>
                  <a:lnTo>
                    <a:pt x="67252" y="16391"/>
                  </a:lnTo>
                  <a:lnTo>
                    <a:pt x="66664" y="27"/>
                  </a:lnTo>
                  <a:lnTo>
                    <a:pt x="61608" y="0"/>
                  </a:lnTo>
                  <a:lnTo>
                    <a:pt x="60119" y="1054"/>
                  </a:lnTo>
                  <a:lnTo>
                    <a:pt x="59125" y="2816"/>
                  </a:lnTo>
                  <a:lnTo>
                    <a:pt x="52116" y="28643"/>
                  </a:lnTo>
                  <a:lnTo>
                    <a:pt x="40668" y="47207"/>
                  </a:lnTo>
                  <a:lnTo>
                    <a:pt x="33542" y="65290"/>
                  </a:lnTo>
                  <a:lnTo>
                    <a:pt x="12282" y="102601"/>
                  </a:lnTo>
                  <a:lnTo>
                    <a:pt x="9686" y="110152"/>
                  </a:lnTo>
                  <a:lnTo>
                    <a:pt x="3333" y="120354"/>
                  </a:lnTo>
                  <a:lnTo>
                    <a:pt x="980" y="130080"/>
                  </a:lnTo>
                  <a:lnTo>
                    <a:pt x="0" y="142698"/>
                  </a:lnTo>
                  <a:lnTo>
                    <a:pt x="8191" y="142850"/>
                  </a:lnTo>
                  <a:lnTo>
                    <a:pt x="28564" y="1238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9" name="SMARTInkShape-2031"/>
            <p:cNvSpPr/>
            <p:nvPr>
              <p:custDataLst>
                <p:tags r:id="rId50"/>
              </p:custDataLst>
            </p:nvPr>
          </p:nvSpPr>
          <p:spPr>
            <a:xfrm>
              <a:off x="5896567" y="3497002"/>
              <a:ext cx="218484" cy="112963"/>
            </a:xfrm>
            <a:custGeom>
              <a:avLst/>
              <a:gdLst/>
              <a:ahLst/>
              <a:cxnLst/>
              <a:rect l="0" t="0" r="0" b="0"/>
              <a:pathLst>
                <a:path w="218484" h="112963">
                  <a:moveTo>
                    <a:pt x="18458" y="55823"/>
                  </a:moveTo>
                  <a:lnTo>
                    <a:pt x="18458" y="55823"/>
                  </a:lnTo>
                  <a:lnTo>
                    <a:pt x="18458" y="32225"/>
                  </a:lnTo>
                  <a:lnTo>
                    <a:pt x="17400" y="30566"/>
                  </a:lnTo>
                  <a:lnTo>
                    <a:pt x="15636" y="29460"/>
                  </a:lnTo>
                  <a:lnTo>
                    <a:pt x="13402" y="28723"/>
                  </a:lnTo>
                  <a:lnTo>
                    <a:pt x="11913" y="27173"/>
                  </a:lnTo>
                  <a:lnTo>
                    <a:pt x="9326" y="19177"/>
                  </a:lnTo>
                  <a:lnTo>
                    <a:pt x="8936" y="8326"/>
                  </a:lnTo>
                  <a:lnTo>
                    <a:pt x="13990" y="8236"/>
                  </a:lnTo>
                  <a:lnTo>
                    <a:pt x="15480" y="7165"/>
                  </a:lnTo>
                  <a:lnTo>
                    <a:pt x="17134" y="3153"/>
                  </a:lnTo>
                  <a:lnTo>
                    <a:pt x="18634" y="1660"/>
                  </a:lnTo>
                  <a:lnTo>
                    <a:pt x="23123" y="0"/>
                  </a:lnTo>
                  <a:lnTo>
                    <a:pt x="25801" y="616"/>
                  </a:lnTo>
                  <a:lnTo>
                    <a:pt x="37704" y="6387"/>
                  </a:lnTo>
                  <a:lnTo>
                    <a:pt x="83149" y="8184"/>
                  </a:lnTo>
                  <a:lnTo>
                    <a:pt x="97441" y="8195"/>
                  </a:lnTo>
                  <a:lnTo>
                    <a:pt x="104008" y="11019"/>
                  </a:lnTo>
                  <a:lnTo>
                    <a:pt x="111792" y="16399"/>
                  </a:lnTo>
                  <a:lnTo>
                    <a:pt x="118196" y="17330"/>
                  </a:lnTo>
                  <a:lnTo>
                    <a:pt x="119875" y="18520"/>
                  </a:lnTo>
                  <a:lnTo>
                    <a:pt x="120995" y="20371"/>
                  </a:lnTo>
                  <a:lnTo>
                    <a:pt x="122791" y="25890"/>
                  </a:lnTo>
                  <a:lnTo>
                    <a:pt x="114994" y="35329"/>
                  </a:lnTo>
                  <a:lnTo>
                    <a:pt x="100563" y="49904"/>
                  </a:lnTo>
                  <a:lnTo>
                    <a:pt x="91638" y="53192"/>
                  </a:lnTo>
                  <a:lnTo>
                    <a:pt x="74713" y="57866"/>
                  </a:lnTo>
                  <a:lnTo>
                    <a:pt x="59115" y="65953"/>
                  </a:lnTo>
                  <a:lnTo>
                    <a:pt x="39962" y="80244"/>
                  </a:lnTo>
                  <a:lnTo>
                    <a:pt x="20511" y="86400"/>
                  </a:lnTo>
                  <a:lnTo>
                    <a:pt x="1409" y="101684"/>
                  </a:lnTo>
                  <a:lnTo>
                    <a:pt x="297" y="105486"/>
                  </a:lnTo>
                  <a:lnTo>
                    <a:pt x="0" y="107982"/>
                  </a:lnTo>
                  <a:lnTo>
                    <a:pt x="861" y="109646"/>
                  </a:lnTo>
                  <a:lnTo>
                    <a:pt x="2494" y="110755"/>
                  </a:lnTo>
                  <a:lnTo>
                    <a:pt x="7661" y="112535"/>
                  </a:lnTo>
                  <a:lnTo>
                    <a:pt x="53681" y="112962"/>
                  </a:lnTo>
                  <a:lnTo>
                    <a:pt x="98909" y="111914"/>
                  </a:lnTo>
                  <a:lnTo>
                    <a:pt x="142842" y="104772"/>
                  </a:lnTo>
                  <a:lnTo>
                    <a:pt x="189981" y="96083"/>
                  </a:lnTo>
                  <a:lnTo>
                    <a:pt x="218483" y="9392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0" name="SMARTInkShape-2032"/>
            <p:cNvSpPr/>
            <p:nvPr>
              <p:custDataLst>
                <p:tags r:id="rId51"/>
              </p:custDataLst>
            </p:nvPr>
          </p:nvSpPr>
          <p:spPr>
            <a:xfrm>
              <a:off x="5810261" y="3038584"/>
              <a:ext cx="95240" cy="190258"/>
            </a:xfrm>
            <a:custGeom>
              <a:avLst/>
              <a:gdLst/>
              <a:ahLst/>
              <a:cxnLst/>
              <a:rect l="0" t="0" r="0" b="0"/>
              <a:pathLst>
                <a:path w="95240" h="190258">
                  <a:moveTo>
                    <a:pt x="85714" y="28466"/>
                  </a:moveTo>
                  <a:lnTo>
                    <a:pt x="85714" y="28466"/>
                  </a:lnTo>
                  <a:lnTo>
                    <a:pt x="90770" y="23410"/>
                  </a:lnTo>
                  <a:lnTo>
                    <a:pt x="93253" y="18105"/>
                  </a:lnTo>
                  <a:lnTo>
                    <a:pt x="95161" y="4267"/>
                  </a:lnTo>
                  <a:lnTo>
                    <a:pt x="95229" y="8529"/>
                  </a:lnTo>
                  <a:lnTo>
                    <a:pt x="95239" y="0"/>
                  </a:lnTo>
                  <a:lnTo>
                    <a:pt x="95239" y="8102"/>
                  </a:lnTo>
                  <a:lnTo>
                    <a:pt x="94181" y="8540"/>
                  </a:lnTo>
                  <a:lnTo>
                    <a:pt x="90183" y="9027"/>
                  </a:lnTo>
                  <a:lnTo>
                    <a:pt x="88694" y="10215"/>
                  </a:lnTo>
                  <a:lnTo>
                    <a:pt x="69290" y="46997"/>
                  </a:lnTo>
                  <a:lnTo>
                    <a:pt x="68415" y="50345"/>
                  </a:lnTo>
                  <a:lnTo>
                    <a:pt x="51817" y="76882"/>
                  </a:lnTo>
                  <a:lnTo>
                    <a:pt x="43388" y="101647"/>
                  </a:lnTo>
                  <a:lnTo>
                    <a:pt x="12883" y="141936"/>
                  </a:lnTo>
                  <a:lnTo>
                    <a:pt x="440" y="178578"/>
                  </a:lnTo>
                  <a:lnTo>
                    <a:pt x="0" y="189939"/>
                  </a:lnTo>
                  <a:lnTo>
                    <a:pt x="5049" y="190257"/>
                  </a:lnTo>
                  <a:lnTo>
                    <a:pt x="10352" y="187509"/>
                  </a:lnTo>
                  <a:lnTo>
                    <a:pt x="16236" y="183819"/>
                  </a:lnTo>
                  <a:lnTo>
                    <a:pt x="25499" y="180682"/>
                  </a:lnTo>
                  <a:lnTo>
                    <a:pt x="38089" y="1713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1" name="SMARTInkShape-2033"/>
            <p:cNvSpPr/>
            <p:nvPr>
              <p:custDataLst>
                <p:tags r:id="rId52"/>
              </p:custDataLst>
            </p:nvPr>
          </p:nvSpPr>
          <p:spPr>
            <a:xfrm>
              <a:off x="5857927" y="3048011"/>
              <a:ext cx="142824" cy="200015"/>
            </a:xfrm>
            <a:custGeom>
              <a:avLst/>
              <a:gdLst/>
              <a:ahLst/>
              <a:cxnLst/>
              <a:rect l="0" t="0" r="0" b="0"/>
              <a:pathLst>
                <a:path w="142824" h="200015">
                  <a:moveTo>
                    <a:pt x="38048" y="57139"/>
                  </a:moveTo>
                  <a:lnTo>
                    <a:pt x="38048" y="57139"/>
                  </a:lnTo>
                  <a:lnTo>
                    <a:pt x="38048" y="25340"/>
                  </a:lnTo>
                  <a:lnTo>
                    <a:pt x="36990" y="23240"/>
                  </a:lnTo>
                  <a:lnTo>
                    <a:pt x="35226" y="21840"/>
                  </a:lnTo>
                  <a:lnTo>
                    <a:pt x="32992" y="20906"/>
                  </a:lnTo>
                  <a:lnTo>
                    <a:pt x="31503" y="19226"/>
                  </a:lnTo>
                  <a:lnTo>
                    <a:pt x="29847" y="14535"/>
                  </a:lnTo>
                  <a:lnTo>
                    <a:pt x="28347" y="12862"/>
                  </a:lnTo>
                  <a:lnTo>
                    <a:pt x="20438" y="9955"/>
                  </a:lnTo>
                  <a:lnTo>
                    <a:pt x="19638" y="6888"/>
                  </a:lnTo>
                  <a:lnTo>
                    <a:pt x="19125" y="1352"/>
                  </a:lnTo>
                  <a:lnTo>
                    <a:pt x="16232" y="595"/>
                  </a:lnTo>
                  <a:lnTo>
                    <a:pt x="9868" y="24"/>
                  </a:lnTo>
                  <a:lnTo>
                    <a:pt x="14646" y="0"/>
                  </a:lnTo>
                  <a:lnTo>
                    <a:pt x="19886" y="2816"/>
                  </a:lnTo>
                  <a:lnTo>
                    <a:pt x="25743" y="6537"/>
                  </a:lnTo>
                  <a:lnTo>
                    <a:pt x="38127" y="8926"/>
                  </a:lnTo>
                  <a:lnTo>
                    <a:pt x="64510" y="10549"/>
                  </a:lnTo>
                  <a:lnTo>
                    <a:pt x="91141" y="18154"/>
                  </a:lnTo>
                  <a:lnTo>
                    <a:pt x="97981" y="18646"/>
                  </a:lnTo>
                  <a:lnTo>
                    <a:pt x="104548" y="21686"/>
                  </a:lnTo>
                  <a:lnTo>
                    <a:pt x="110996" y="25507"/>
                  </a:lnTo>
                  <a:lnTo>
                    <a:pt x="123757" y="27960"/>
                  </a:lnTo>
                  <a:lnTo>
                    <a:pt x="126938" y="28162"/>
                  </a:lnTo>
                  <a:lnTo>
                    <a:pt x="129058" y="29354"/>
                  </a:lnTo>
                  <a:lnTo>
                    <a:pt x="130471" y="31207"/>
                  </a:lnTo>
                  <a:lnTo>
                    <a:pt x="132740" y="36729"/>
                  </a:lnTo>
                  <a:lnTo>
                    <a:pt x="128077" y="42742"/>
                  </a:lnTo>
                  <a:lnTo>
                    <a:pt x="122863" y="45449"/>
                  </a:lnTo>
                  <a:lnTo>
                    <a:pt x="119992" y="46170"/>
                  </a:lnTo>
                  <a:lnTo>
                    <a:pt x="104644" y="54963"/>
                  </a:lnTo>
                  <a:lnTo>
                    <a:pt x="101495" y="55688"/>
                  </a:lnTo>
                  <a:lnTo>
                    <a:pt x="54609" y="82624"/>
                  </a:lnTo>
                  <a:lnTo>
                    <a:pt x="41308" y="91031"/>
                  </a:lnTo>
                  <a:lnTo>
                    <a:pt x="21210" y="97230"/>
                  </a:lnTo>
                  <a:lnTo>
                    <a:pt x="1958" y="112524"/>
                  </a:lnTo>
                  <a:lnTo>
                    <a:pt x="841" y="116327"/>
                  </a:lnTo>
                  <a:lnTo>
                    <a:pt x="0" y="131577"/>
                  </a:lnTo>
                  <a:lnTo>
                    <a:pt x="13210" y="146441"/>
                  </a:lnTo>
                  <a:lnTo>
                    <a:pt x="22070" y="149746"/>
                  </a:lnTo>
                  <a:lnTo>
                    <a:pt x="32005" y="152273"/>
                  </a:lnTo>
                  <a:lnTo>
                    <a:pt x="78475" y="174733"/>
                  </a:lnTo>
                  <a:lnTo>
                    <a:pt x="124204" y="191082"/>
                  </a:lnTo>
                  <a:lnTo>
                    <a:pt x="142823" y="2000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7" name="SMARTInkShape-Group460"/>
          <p:cNvGrpSpPr/>
          <p:nvPr/>
        </p:nvGrpSpPr>
        <p:grpSpPr>
          <a:xfrm>
            <a:off x="7172374" y="2952870"/>
            <a:ext cx="228552" cy="732861"/>
            <a:chOff x="7172374" y="2952870"/>
            <a:chExt cx="228552" cy="732861"/>
          </a:xfrm>
        </p:grpSpPr>
        <p:sp>
          <p:nvSpPr>
            <p:cNvPr id="123" name="SMARTInkShape-2034"/>
            <p:cNvSpPr/>
            <p:nvPr>
              <p:custDataLst>
                <p:tags r:id="rId45"/>
              </p:custDataLst>
            </p:nvPr>
          </p:nvSpPr>
          <p:spPr>
            <a:xfrm>
              <a:off x="7191553" y="3524251"/>
              <a:ext cx="209373" cy="142875"/>
            </a:xfrm>
            <a:custGeom>
              <a:avLst/>
              <a:gdLst/>
              <a:ahLst/>
              <a:cxnLst/>
              <a:rect l="0" t="0" r="0" b="0"/>
              <a:pathLst>
                <a:path w="209373" h="142875">
                  <a:moveTo>
                    <a:pt x="85547" y="47624"/>
                  </a:moveTo>
                  <a:lnTo>
                    <a:pt x="85547" y="47624"/>
                  </a:lnTo>
                  <a:lnTo>
                    <a:pt x="85547" y="34367"/>
                  </a:lnTo>
                  <a:lnTo>
                    <a:pt x="82725" y="28326"/>
                  </a:lnTo>
                  <a:lnTo>
                    <a:pt x="79000" y="22114"/>
                  </a:lnTo>
                  <a:lnTo>
                    <a:pt x="76413" y="11391"/>
                  </a:lnTo>
                  <a:lnTo>
                    <a:pt x="75224" y="10768"/>
                  </a:lnTo>
                  <a:lnTo>
                    <a:pt x="71082" y="10077"/>
                  </a:lnTo>
                  <a:lnTo>
                    <a:pt x="69553" y="8835"/>
                  </a:lnTo>
                  <a:lnTo>
                    <a:pt x="67856" y="4631"/>
                  </a:lnTo>
                  <a:lnTo>
                    <a:pt x="66344" y="3087"/>
                  </a:lnTo>
                  <a:lnTo>
                    <a:pt x="57010" y="10"/>
                  </a:lnTo>
                  <a:lnTo>
                    <a:pt x="70232" y="0"/>
                  </a:lnTo>
                  <a:lnTo>
                    <a:pt x="76271" y="2822"/>
                  </a:lnTo>
                  <a:lnTo>
                    <a:pt x="82482" y="6545"/>
                  </a:lnTo>
                  <a:lnTo>
                    <a:pt x="95094" y="8935"/>
                  </a:lnTo>
                  <a:lnTo>
                    <a:pt x="102489" y="10321"/>
                  </a:lnTo>
                  <a:lnTo>
                    <a:pt x="132584" y="21267"/>
                  </a:lnTo>
                  <a:lnTo>
                    <a:pt x="139261" y="25327"/>
                  </a:lnTo>
                  <a:lnTo>
                    <a:pt x="148970" y="28670"/>
                  </a:lnTo>
                  <a:lnTo>
                    <a:pt x="159856" y="36648"/>
                  </a:lnTo>
                  <a:lnTo>
                    <a:pt x="160907" y="40276"/>
                  </a:lnTo>
                  <a:lnTo>
                    <a:pt x="161187" y="42726"/>
                  </a:lnTo>
                  <a:lnTo>
                    <a:pt x="160315" y="44359"/>
                  </a:lnTo>
                  <a:lnTo>
                    <a:pt x="158677" y="45447"/>
                  </a:lnTo>
                  <a:lnTo>
                    <a:pt x="156525" y="46173"/>
                  </a:lnTo>
                  <a:lnTo>
                    <a:pt x="111362" y="72252"/>
                  </a:lnTo>
                  <a:lnTo>
                    <a:pt x="64199" y="84246"/>
                  </a:lnTo>
                  <a:lnTo>
                    <a:pt x="52070" y="87889"/>
                  </a:lnTo>
                  <a:lnTo>
                    <a:pt x="42093" y="91978"/>
                  </a:lnTo>
                  <a:lnTo>
                    <a:pt x="25634" y="95338"/>
                  </a:lnTo>
                  <a:lnTo>
                    <a:pt x="10056" y="102597"/>
                  </a:lnTo>
                  <a:lnTo>
                    <a:pt x="6645" y="103323"/>
                  </a:lnTo>
                  <a:lnTo>
                    <a:pt x="4371" y="104864"/>
                  </a:lnTo>
                  <a:lnTo>
                    <a:pt x="2854" y="106951"/>
                  </a:lnTo>
                  <a:lnTo>
                    <a:pt x="1170" y="112091"/>
                  </a:lnTo>
                  <a:lnTo>
                    <a:pt x="0" y="122070"/>
                  </a:lnTo>
                  <a:lnTo>
                    <a:pt x="998" y="122655"/>
                  </a:lnTo>
                  <a:lnTo>
                    <a:pt x="4931" y="123305"/>
                  </a:lnTo>
                  <a:lnTo>
                    <a:pt x="17137" y="130267"/>
                  </a:lnTo>
                  <a:lnTo>
                    <a:pt x="60358" y="138285"/>
                  </a:lnTo>
                  <a:lnTo>
                    <a:pt x="101162" y="142471"/>
                  </a:lnTo>
                  <a:lnTo>
                    <a:pt x="147701" y="142839"/>
                  </a:lnTo>
                  <a:lnTo>
                    <a:pt x="192904" y="142874"/>
                  </a:lnTo>
                  <a:lnTo>
                    <a:pt x="209372" y="1428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" name="SMARTInkShape-2035"/>
            <p:cNvSpPr/>
            <p:nvPr>
              <p:custDataLst>
                <p:tags r:id="rId46"/>
              </p:custDataLst>
            </p:nvPr>
          </p:nvSpPr>
          <p:spPr>
            <a:xfrm>
              <a:off x="7181970" y="3524299"/>
              <a:ext cx="85571" cy="161432"/>
            </a:xfrm>
            <a:custGeom>
              <a:avLst/>
              <a:gdLst/>
              <a:ahLst/>
              <a:cxnLst/>
              <a:rect l="0" t="0" r="0" b="0"/>
              <a:pathLst>
                <a:path w="85571" h="161432">
                  <a:moveTo>
                    <a:pt x="57030" y="76151"/>
                  </a:moveTo>
                  <a:lnTo>
                    <a:pt x="57030" y="76151"/>
                  </a:lnTo>
                  <a:lnTo>
                    <a:pt x="57030" y="71094"/>
                  </a:lnTo>
                  <a:lnTo>
                    <a:pt x="66731" y="41999"/>
                  </a:lnTo>
                  <a:lnTo>
                    <a:pt x="73920" y="28678"/>
                  </a:lnTo>
                  <a:lnTo>
                    <a:pt x="76854" y="12671"/>
                  </a:lnTo>
                  <a:lnTo>
                    <a:pt x="85570" y="0"/>
                  </a:lnTo>
                  <a:lnTo>
                    <a:pt x="80538" y="5022"/>
                  </a:lnTo>
                  <a:lnTo>
                    <a:pt x="75239" y="7497"/>
                  </a:lnTo>
                  <a:lnTo>
                    <a:pt x="72345" y="8157"/>
                  </a:lnTo>
                  <a:lnTo>
                    <a:pt x="70414" y="9655"/>
                  </a:lnTo>
                  <a:lnTo>
                    <a:pt x="41074" y="54127"/>
                  </a:lnTo>
                  <a:lnTo>
                    <a:pt x="13637" y="98288"/>
                  </a:lnTo>
                  <a:lnTo>
                    <a:pt x="10658" y="111168"/>
                  </a:lnTo>
                  <a:lnTo>
                    <a:pt x="8717" y="126860"/>
                  </a:lnTo>
                  <a:lnTo>
                    <a:pt x="286" y="150342"/>
                  </a:lnTo>
                  <a:lnTo>
                    <a:pt x="0" y="156812"/>
                  </a:lnTo>
                  <a:lnTo>
                    <a:pt x="1019" y="158500"/>
                  </a:lnTo>
                  <a:lnTo>
                    <a:pt x="2757" y="159625"/>
                  </a:lnTo>
                  <a:lnTo>
                    <a:pt x="8092" y="161431"/>
                  </a:lnTo>
                  <a:lnTo>
                    <a:pt x="18930" y="15235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" name="SMARTInkShape-2036"/>
            <p:cNvSpPr/>
            <p:nvPr>
              <p:custDataLst>
                <p:tags r:id="rId47"/>
              </p:custDataLst>
            </p:nvPr>
          </p:nvSpPr>
          <p:spPr>
            <a:xfrm>
              <a:off x="7239052" y="2952870"/>
              <a:ext cx="123774" cy="238006"/>
            </a:xfrm>
            <a:custGeom>
              <a:avLst/>
              <a:gdLst/>
              <a:ahLst/>
              <a:cxnLst/>
              <a:rect l="0" t="0" r="0" b="0"/>
              <a:pathLst>
                <a:path w="123774" h="238006">
                  <a:moveTo>
                    <a:pt x="18998" y="85605"/>
                  </a:moveTo>
                  <a:lnTo>
                    <a:pt x="18998" y="85605"/>
                  </a:lnTo>
                  <a:lnTo>
                    <a:pt x="18998" y="41145"/>
                  </a:lnTo>
                  <a:lnTo>
                    <a:pt x="18998" y="4477"/>
                  </a:lnTo>
                  <a:lnTo>
                    <a:pt x="20056" y="2944"/>
                  </a:lnTo>
                  <a:lnTo>
                    <a:pt x="21820" y="1923"/>
                  </a:lnTo>
                  <a:lnTo>
                    <a:pt x="28699" y="149"/>
                  </a:lnTo>
                  <a:lnTo>
                    <a:pt x="33188" y="0"/>
                  </a:lnTo>
                  <a:lnTo>
                    <a:pt x="38711" y="2755"/>
                  </a:lnTo>
                  <a:lnTo>
                    <a:pt x="44692" y="6450"/>
                  </a:lnTo>
                  <a:lnTo>
                    <a:pt x="81623" y="19029"/>
                  </a:lnTo>
                  <a:lnTo>
                    <a:pt x="101471" y="35093"/>
                  </a:lnTo>
                  <a:lnTo>
                    <a:pt x="109992" y="44415"/>
                  </a:lnTo>
                  <a:lnTo>
                    <a:pt x="113688" y="55160"/>
                  </a:lnTo>
                  <a:lnTo>
                    <a:pt x="114081" y="61532"/>
                  </a:lnTo>
                  <a:lnTo>
                    <a:pt x="111352" y="67145"/>
                  </a:lnTo>
                  <a:lnTo>
                    <a:pt x="109142" y="70123"/>
                  </a:lnTo>
                  <a:lnTo>
                    <a:pt x="103865" y="73433"/>
                  </a:lnTo>
                  <a:lnTo>
                    <a:pt x="97992" y="75962"/>
                  </a:lnTo>
                  <a:lnTo>
                    <a:pt x="76126" y="92487"/>
                  </a:lnTo>
                  <a:lnTo>
                    <a:pt x="30208" y="109274"/>
                  </a:lnTo>
                  <a:lnTo>
                    <a:pt x="10112" y="116356"/>
                  </a:lnTo>
                  <a:lnTo>
                    <a:pt x="6724" y="118805"/>
                  </a:lnTo>
                  <a:lnTo>
                    <a:pt x="2959" y="124350"/>
                  </a:lnTo>
                  <a:lnTo>
                    <a:pt x="840" y="133421"/>
                  </a:lnTo>
                  <a:lnTo>
                    <a:pt x="0" y="150410"/>
                  </a:lnTo>
                  <a:lnTo>
                    <a:pt x="7562" y="166061"/>
                  </a:lnTo>
                  <a:lnTo>
                    <a:pt x="13209" y="173574"/>
                  </a:lnTo>
                  <a:lnTo>
                    <a:pt x="57368" y="207408"/>
                  </a:lnTo>
                  <a:lnTo>
                    <a:pt x="98044" y="228302"/>
                  </a:lnTo>
                  <a:lnTo>
                    <a:pt x="123773" y="23800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6" name="SMARTInkShape-2037"/>
            <p:cNvSpPr/>
            <p:nvPr>
              <p:custDataLst>
                <p:tags r:id="rId48"/>
              </p:custDataLst>
            </p:nvPr>
          </p:nvSpPr>
          <p:spPr>
            <a:xfrm>
              <a:off x="7172374" y="2981453"/>
              <a:ext cx="85677" cy="180787"/>
            </a:xfrm>
            <a:custGeom>
              <a:avLst/>
              <a:gdLst/>
              <a:ahLst/>
              <a:cxnLst/>
              <a:rect l="0" t="0" r="0" b="0"/>
              <a:pathLst>
                <a:path w="85677" h="180787">
                  <a:moveTo>
                    <a:pt x="76151" y="66547"/>
                  </a:moveTo>
                  <a:lnTo>
                    <a:pt x="76151" y="66547"/>
                  </a:lnTo>
                  <a:lnTo>
                    <a:pt x="76151" y="49213"/>
                  </a:lnTo>
                  <a:lnTo>
                    <a:pt x="82698" y="40232"/>
                  </a:lnTo>
                  <a:lnTo>
                    <a:pt x="84794" y="31351"/>
                  </a:lnTo>
                  <a:lnTo>
                    <a:pt x="85676" y="0"/>
                  </a:lnTo>
                  <a:lnTo>
                    <a:pt x="85676" y="4967"/>
                  </a:lnTo>
                  <a:lnTo>
                    <a:pt x="82854" y="10250"/>
                  </a:lnTo>
                  <a:lnTo>
                    <a:pt x="72419" y="22266"/>
                  </a:lnTo>
                  <a:lnTo>
                    <a:pt x="69200" y="31344"/>
                  </a:lnTo>
                  <a:lnTo>
                    <a:pt x="64567" y="48355"/>
                  </a:lnTo>
                  <a:lnTo>
                    <a:pt x="44280" y="91997"/>
                  </a:lnTo>
                  <a:lnTo>
                    <a:pt x="22169" y="135342"/>
                  </a:lnTo>
                  <a:lnTo>
                    <a:pt x="4184" y="164797"/>
                  </a:lnTo>
                  <a:lnTo>
                    <a:pt x="0" y="180643"/>
                  </a:lnTo>
                  <a:lnTo>
                    <a:pt x="5022" y="180786"/>
                  </a:lnTo>
                  <a:lnTo>
                    <a:pt x="10319" y="177998"/>
                  </a:lnTo>
                  <a:lnTo>
                    <a:pt x="13212" y="175772"/>
                  </a:lnTo>
                  <a:lnTo>
                    <a:pt x="16428" y="170478"/>
                  </a:lnTo>
                  <a:lnTo>
                    <a:pt x="17286" y="167584"/>
                  </a:lnTo>
                  <a:lnTo>
                    <a:pt x="23884" y="161547"/>
                  </a:lnTo>
                  <a:lnTo>
                    <a:pt x="32813" y="154277"/>
                  </a:lnTo>
                  <a:lnTo>
                    <a:pt x="47576" y="1332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6" name="SMARTInkShape-Group461"/>
          <p:cNvGrpSpPr/>
          <p:nvPr/>
        </p:nvGrpSpPr>
        <p:grpSpPr>
          <a:xfrm>
            <a:off x="5372111" y="4000500"/>
            <a:ext cx="2095323" cy="1495426"/>
            <a:chOff x="5372111" y="4000500"/>
            <a:chExt cx="2095323" cy="1495426"/>
          </a:xfrm>
        </p:grpSpPr>
        <p:sp>
          <p:nvSpPr>
            <p:cNvPr id="128" name="SMARTInkShape-2038"/>
            <p:cNvSpPr/>
            <p:nvPr>
              <p:custDataLst>
                <p:tags r:id="rId17"/>
              </p:custDataLst>
            </p:nvPr>
          </p:nvSpPr>
          <p:spPr>
            <a:xfrm>
              <a:off x="6772290" y="4000500"/>
              <a:ext cx="114286" cy="200026"/>
            </a:xfrm>
            <a:custGeom>
              <a:avLst/>
              <a:gdLst/>
              <a:ahLst/>
              <a:cxnLst/>
              <a:rect l="0" t="0" r="0" b="0"/>
              <a:pathLst>
                <a:path w="114286" h="200026">
                  <a:moveTo>
                    <a:pt x="114285" y="0"/>
                  </a:moveTo>
                  <a:lnTo>
                    <a:pt x="114285" y="0"/>
                  </a:lnTo>
                  <a:lnTo>
                    <a:pt x="100096" y="0"/>
                  </a:lnTo>
                  <a:lnTo>
                    <a:pt x="98476" y="1058"/>
                  </a:lnTo>
                  <a:lnTo>
                    <a:pt x="97395" y="2822"/>
                  </a:lnTo>
                  <a:lnTo>
                    <a:pt x="96675" y="5057"/>
                  </a:lnTo>
                  <a:lnTo>
                    <a:pt x="87886" y="19298"/>
                  </a:lnTo>
                  <a:lnTo>
                    <a:pt x="72580" y="54547"/>
                  </a:lnTo>
                  <a:lnTo>
                    <a:pt x="42117" y="98459"/>
                  </a:lnTo>
                  <a:lnTo>
                    <a:pt x="19085" y="142877"/>
                  </a:lnTo>
                  <a:lnTo>
                    <a:pt x="2812" y="173436"/>
                  </a:lnTo>
                  <a:lnTo>
                    <a:pt x="0" y="199545"/>
                  </a:lnTo>
                  <a:lnTo>
                    <a:pt x="19035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9" name="SMARTInkShape-2039"/>
            <p:cNvSpPr/>
            <p:nvPr>
              <p:custDataLst>
                <p:tags r:id="rId18"/>
              </p:custDataLst>
            </p:nvPr>
          </p:nvSpPr>
          <p:spPr>
            <a:xfrm>
              <a:off x="6858000" y="4076700"/>
              <a:ext cx="171451" cy="161926"/>
            </a:xfrm>
            <a:custGeom>
              <a:avLst/>
              <a:gdLst/>
              <a:ahLst/>
              <a:cxnLst/>
              <a:rect l="0" t="0" r="0" b="0"/>
              <a:pathLst>
                <a:path w="171451" h="161926">
                  <a:moveTo>
                    <a:pt x="0" y="28575"/>
                  </a:moveTo>
                  <a:lnTo>
                    <a:pt x="0" y="28575"/>
                  </a:lnTo>
                  <a:lnTo>
                    <a:pt x="0" y="35"/>
                  </a:lnTo>
                  <a:lnTo>
                    <a:pt x="44459" y="0"/>
                  </a:lnTo>
                  <a:lnTo>
                    <a:pt x="75736" y="11759"/>
                  </a:lnTo>
                  <a:lnTo>
                    <a:pt x="82345" y="15809"/>
                  </a:lnTo>
                  <a:lnTo>
                    <a:pt x="88809" y="17610"/>
                  </a:lnTo>
                  <a:lnTo>
                    <a:pt x="90956" y="19148"/>
                  </a:lnTo>
                  <a:lnTo>
                    <a:pt x="92387" y="21232"/>
                  </a:lnTo>
                  <a:lnTo>
                    <a:pt x="94402" y="29222"/>
                  </a:lnTo>
                  <a:lnTo>
                    <a:pt x="95083" y="36346"/>
                  </a:lnTo>
                  <a:lnTo>
                    <a:pt x="87688" y="48230"/>
                  </a:lnTo>
                  <a:lnTo>
                    <a:pt x="87034" y="51203"/>
                  </a:lnTo>
                  <a:lnTo>
                    <a:pt x="81056" y="60445"/>
                  </a:lnTo>
                  <a:lnTo>
                    <a:pt x="75536" y="63906"/>
                  </a:lnTo>
                  <a:lnTo>
                    <a:pt x="58312" y="71184"/>
                  </a:lnTo>
                  <a:lnTo>
                    <a:pt x="38671" y="83079"/>
                  </a:lnTo>
                  <a:lnTo>
                    <a:pt x="32003" y="85607"/>
                  </a:lnTo>
                  <a:lnTo>
                    <a:pt x="1489" y="112821"/>
                  </a:lnTo>
                  <a:lnTo>
                    <a:pt x="441" y="118919"/>
                  </a:lnTo>
                  <a:lnTo>
                    <a:pt x="1353" y="120554"/>
                  </a:lnTo>
                  <a:lnTo>
                    <a:pt x="3018" y="121644"/>
                  </a:lnTo>
                  <a:lnTo>
                    <a:pt x="5187" y="122371"/>
                  </a:lnTo>
                  <a:lnTo>
                    <a:pt x="19314" y="131173"/>
                  </a:lnTo>
                  <a:lnTo>
                    <a:pt x="64994" y="147501"/>
                  </a:lnTo>
                  <a:lnTo>
                    <a:pt x="106788" y="157026"/>
                  </a:lnTo>
                  <a:lnTo>
                    <a:pt x="153901" y="161495"/>
                  </a:lnTo>
                  <a:lnTo>
                    <a:pt x="171450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0" name="SMARTInkShape-2040"/>
            <p:cNvSpPr/>
            <p:nvPr>
              <p:custDataLst>
                <p:tags r:id="rId19"/>
              </p:custDataLst>
            </p:nvPr>
          </p:nvSpPr>
          <p:spPr>
            <a:xfrm>
              <a:off x="7011092" y="5038728"/>
              <a:ext cx="227909" cy="228568"/>
            </a:xfrm>
            <a:custGeom>
              <a:avLst/>
              <a:gdLst/>
              <a:ahLst/>
              <a:cxnLst/>
              <a:rect l="0" t="0" r="0" b="0"/>
              <a:pathLst>
                <a:path w="227909" h="228568">
                  <a:moveTo>
                    <a:pt x="65983" y="57147"/>
                  </a:moveTo>
                  <a:lnTo>
                    <a:pt x="65983" y="57147"/>
                  </a:lnTo>
                  <a:lnTo>
                    <a:pt x="65983" y="15940"/>
                  </a:lnTo>
                  <a:lnTo>
                    <a:pt x="64925" y="13800"/>
                  </a:lnTo>
                  <a:lnTo>
                    <a:pt x="63161" y="12374"/>
                  </a:lnTo>
                  <a:lnTo>
                    <a:pt x="56851" y="9689"/>
                  </a:lnTo>
                  <a:lnTo>
                    <a:pt x="46968" y="32"/>
                  </a:lnTo>
                  <a:lnTo>
                    <a:pt x="60193" y="0"/>
                  </a:lnTo>
                  <a:lnTo>
                    <a:pt x="66232" y="2820"/>
                  </a:lnTo>
                  <a:lnTo>
                    <a:pt x="69324" y="5054"/>
                  </a:lnTo>
                  <a:lnTo>
                    <a:pt x="72443" y="5485"/>
                  </a:lnTo>
                  <a:lnTo>
                    <a:pt x="93279" y="929"/>
                  </a:lnTo>
                  <a:lnTo>
                    <a:pt x="102103" y="3234"/>
                  </a:lnTo>
                  <a:lnTo>
                    <a:pt x="110611" y="6727"/>
                  </a:lnTo>
                  <a:lnTo>
                    <a:pt x="158189" y="9413"/>
                  </a:lnTo>
                  <a:lnTo>
                    <a:pt x="172090" y="9489"/>
                  </a:lnTo>
                  <a:lnTo>
                    <a:pt x="179464" y="12330"/>
                  </a:lnTo>
                  <a:lnTo>
                    <a:pt x="186269" y="16061"/>
                  </a:lnTo>
                  <a:lnTo>
                    <a:pt x="196049" y="19221"/>
                  </a:lnTo>
                  <a:lnTo>
                    <a:pt x="205650" y="25331"/>
                  </a:lnTo>
                  <a:lnTo>
                    <a:pt x="212018" y="27131"/>
                  </a:lnTo>
                  <a:lnTo>
                    <a:pt x="213082" y="28670"/>
                  </a:lnTo>
                  <a:lnTo>
                    <a:pt x="212733" y="30754"/>
                  </a:lnTo>
                  <a:lnTo>
                    <a:pt x="210580" y="35892"/>
                  </a:lnTo>
                  <a:lnTo>
                    <a:pt x="208310" y="44734"/>
                  </a:lnTo>
                  <a:lnTo>
                    <a:pt x="186488" y="78059"/>
                  </a:lnTo>
                  <a:lnTo>
                    <a:pt x="141930" y="112260"/>
                  </a:lnTo>
                  <a:lnTo>
                    <a:pt x="97717" y="144603"/>
                  </a:lnTo>
                  <a:lnTo>
                    <a:pt x="51431" y="173171"/>
                  </a:lnTo>
                  <a:lnTo>
                    <a:pt x="4558" y="205289"/>
                  </a:lnTo>
                  <a:lnTo>
                    <a:pt x="1641" y="207654"/>
                  </a:lnTo>
                  <a:lnTo>
                    <a:pt x="345" y="211528"/>
                  </a:lnTo>
                  <a:lnTo>
                    <a:pt x="0" y="214043"/>
                  </a:lnTo>
                  <a:lnTo>
                    <a:pt x="2437" y="219658"/>
                  </a:lnTo>
                  <a:lnTo>
                    <a:pt x="4569" y="222638"/>
                  </a:lnTo>
                  <a:lnTo>
                    <a:pt x="9760" y="225948"/>
                  </a:lnTo>
                  <a:lnTo>
                    <a:pt x="21455" y="227813"/>
                  </a:lnTo>
                  <a:lnTo>
                    <a:pt x="66124" y="228567"/>
                  </a:lnTo>
                  <a:lnTo>
                    <a:pt x="81077" y="227529"/>
                  </a:lnTo>
                  <a:lnTo>
                    <a:pt x="107378" y="221056"/>
                  </a:lnTo>
                  <a:lnTo>
                    <a:pt x="130812" y="216838"/>
                  </a:lnTo>
                  <a:lnTo>
                    <a:pt x="151162" y="211707"/>
                  </a:lnTo>
                  <a:lnTo>
                    <a:pt x="198483" y="209603"/>
                  </a:lnTo>
                  <a:lnTo>
                    <a:pt x="211865" y="209558"/>
                  </a:lnTo>
                  <a:lnTo>
                    <a:pt x="218309" y="212374"/>
                  </a:lnTo>
                  <a:lnTo>
                    <a:pt x="227908" y="2190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1" name="SMARTInkShape-2041"/>
            <p:cNvSpPr/>
            <p:nvPr>
              <p:custDataLst>
                <p:tags r:id="rId20"/>
              </p:custDataLst>
            </p:nvPr>
          </p:nvSpPr>
          <p:spPr>
            <a:xfrm>
              <a:off x="6039291" y="5385670"/>
              <a:ext cx="1428143" cy="110222"/>
            </a:xfrm>
            <a:custGeom>
              <a:avLst/>
              <a:gdLst/>
              <a:ahLst/>
              <a:cxnLst/>
              <a:rect l="0" t="0" r="0" b="0"/>
              <a:pathLst>
                <a:path w="1428143" h="110222">
                  <a:moveTo>
                    <a:pt x="56709" y="100730"/>
                  </a:moveTo>
                  <a:lnTo>
                    <a:pt x="56709" y="100730"/>
                  </a:lnTo>
                  <a:lnTo>
                    <a:pt x="15419" y="100730"/>
                  </a:lnTo>
                  <a:lnTo>
                    <a:pt x="13307" y="101788"/>
                  </a:lnTo>
                  <a:lnTo>
                    <a:pt x="11899" y="103552"/>
                  </a:lnTo>
                  <a:lnTo>
                    <a:pt x="10961" y="105786"/>
                  </a:lnTo>
                  <a:lnTo>
                    <a:pt x="9277" y="107275"/>
                  </a:lnTo>
                  <a:lnTo>
                    <a:pt x="0" y="110139"/>
                  </a:lnTo>
                  <a:lnTo>
                    <a:pt x="4746" y="110221"/>
                  </a:lnTo>
                  <a:lnTo>
                    <a:pt x="9978" y="107418"/>
                  </a:lnTo>
                  <a:lnTo>
                    <a:pt x="15831" y="103702"/>
                  </a:lnTo>
                  <a:lnTo>
                    <a:pt x="61324" y="91107"/>
                  </a:lnTo>
                  <a:lnTo>
                    <a:pt x="104942" y="78074"/>
                  </a:lnTo>
                  <a:lnTo>
                    <a:pt x="143612" y="72265"/>
                  </a:lnTo>
                  <a:lnTo>
                    <a:pt x="190919" y="64847"/>
                  </a:lnTo>
                  <a:lnTo>
                    <a:pt x="228414" y="60464"/>
                  </a:lnTo>
                  <a:lnTo>
                    <a:pt x="266335" y="55285"/>
                  </a:lnTo>
                  <a:lnTo>
                    <a:pt x="307203" y="50929"/>
                  </a:lnTo>
                  <a:lnTo>
                    <a:pt x="352827" y="45757"/>
                  </a:lnTo>
                  <a:lnTo>
                    <a:pt x="399859" y="41403"/>
                  </a:lnTo>
                  <a:lnTo>
                    <a:pt x="432528" y="37321"/>
                  </a:lnTo>
                  <a:lnTo>
                    <a:pt x="468215" y="35506"/>
                  </a:lnTo>
                  <a:lnTo>
                    <a:pt x="505242" y="34700"/>
                  </a:lnTo>
                  <a:lnTo>
                    <a:pt x="541807" y="33283"/>
                  </a:lnTo>
                  <a:lnTo>
                    <a:pt x="575697" y="29125"/>
                  </a:lnTo>
                  <a:lnTo>
                    <a:pt x="614043" y="26573"/>
                  </a:lnTo>
                  <a:lnTo>
                    <a:pt x="654721" y="25437"/>
                  </a:lnTo>
                  <a:lnTo>
                    <a:pt x="693968" y="24933"/>
                  </a:lnTo>
                  <a:lnTo>
                    <a:pt x="732577" y="21887"/>
                  </a:lnTo>
                  <a:lnTo>
                    <a:pt x="770903" y="18064"/>
                  </a:lnTo>
                  <a:lnTo>
                    <a:pt x="809104" y="16365"/>
                  </a:lnTo>
                  <a:lnTo>
                    <a:pt x="847248" y="12787"/>
                  </a:lnTo>
                  <a:lnTo>
                    <a:pt x="885368" y="8727"/>
                  </a:lnTo>
                  <a:lnTo>
                    <a:pt x="923477" y="6923"/>
                  </a:lnTo>
                  <a:lnTo>
                    <a:pt x="958759" y="6122"/>
                  </a:lnTo>
                  <a:lnTo>
                    <a:pt x="992078" y="5765"/>
                  </a:lnTo>
                  <a:lnTo>
                    <a:pt x="1024526" y="5606"/>
                  </a:lnTo>
                  <a:lnTo>
                    <a:pt x="1059408" y="5536"/>
                  </a:lnTo>
                  <a:lnTo>
                    <a:pt x="1093961" y="4446"/>
                  </a:lnTo>
                  <a:lnTo>
                    <a:pt x="1137214" y="0"/>
                  </a:lnTo>
                  <a:lnTo>
                    <a:pt x="1176841" y="3386"/>
                  </a:lnTo>
                  <a:lnTo>
                    <a:pt x="1214335" y="4860"/>
                  </a:lnTo>
                  <a:lnTo>
                    <a:pt x="1255985" y="5358"/>
                  </a:lnTo>
                  <a:lnTo>
                    <a:pt x="1294786" y="5456"/>
                  </a:lnTo>
                  <a:lnTo>
                    <a:pt x="1339738" y="5477"/>
                  </a:lnTo>
                  <a:lnTo>
                    <a:pt x="1354020" y="6537"/>
                  </a:lnTo>
                  <a:lnTo>
                    <a:pt x="1396154" y="15801"/>
                  </a:lnTo>
                  <a:lnTo>
                    <a:pt x="1409179" y="22493"/>
                  </a:lnTo>
                  <a:lnTo>
                    <a:pt x="1428142" y="24520"/>
                  </a:lnTo>
                  <a:lnTo>
                    <a:pt x="1400585" y="24530"/>
                  </a:lnTo>
                  <a:lnTo>
                    <a:pt x="1391999" y="27352"/>
                  </a:lnTo>
                  <a:lnTo>
                    <a:pt x="1383596" y="31075"/>
                  </a:lnTo>
                  <a:lnTo>
                    <a:pt x="1354831" y="33663"/>
                  </a:lnTo>
                  <a:lnTo>
                    <a:pt x="1345205" y="31058"/>
                  </a:lnTo>
                  <a:lnTo>
                    <a:pt x="1333059" y="2453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2" name="SMARTInkShape-2042"/>
            <p:cNvSpPr/>
            <p:nvPr>
              <p:custDataLst>
                <p:tags r:id="rId21"/>
              </p:custDataLst>
            </p:nvPr>
          </p:nvSpPr>
          <p:spPr>
            <a:xfrm>
              <a:off x="6953691" y="5010150"/>
              <a:ext cx="132910" cy="295216"/>
            </a:xfrm>
            <a:custGeom>
              <a:avLst/>
              <a:gdLst/>
              <a:ahLst/>
              <a:cxnLst/>
              <a:rect l="0" t="0" r="0" b="0"/>
              <a:pathLst>
                <a:path w="132910" h="295216">
                  <a:moveTo>
                    <a:pt x="113859" y="47625"/>
                  </a:moveTo>
                  <a:lnTo>
                    <a:pt x="113859" y="47625"/>
                  </a:lnTo>
                  <a:lnTo>
                    <a:pt x="113859" y="23921"/>
                  </a:lnTo>
                  <a:lnTo>
                    <a:pt x="114917" y="22297"/>
                  </a:lnTo>
                  <a:lnTo>
                    <a:pt x="116681" y="21215"/>
                  </a:lnTo>
                  <a:lnTo>
                    <a:pt x="122059" y="19477"/>
                  </a:lnTo>
                  <a:lnTo>
                    <a:pt x="122796" y="16418"/>
                  </a:lnTo>
                  <a:lnTo>
                    <a:pt x="123350" y="4872"/>
                  </a:lnTo>
                  <a:lnTo>
                    <a:pt x="124420" y="3248"/>
                  </a:lnTo>
                  <a:lnTo>
                    <a:pt x="126191" y="2165"/>
                  </a:lnTo>
                  <a:lnTo>
                    <a:pt x="132906" y="0"/>
                  </a:lnTo>
                  <a:lnTo>
                    <a:pt x="132908" y="0"/>
                  </a:lnTo>
                  <a:lnTo>
                    <a:pt x="132909" y="13257"/>
                  </a:lnTo>
                  <a:lnTo>
                    <a:pt x="130087" y="19298"/>
                  </a:lnTo>
                  <a:lnTo>
                    <a:pt x="107399" y="61765"/>
                  </a:lnTo>
                  <a:lnTo>
                    <a:pt x="88449" y="108159"/>
                  </a:lnTo>
                  <a:lnTo>
                    <a:pt x="67526" y="152846"/>
                  </a:lnTo>
                  <a:lnTo>
                    <a:pt x="47772" y="197261"/>
                  </a:lnTo>
                  <a:lnTo>
                    <a:pt x="24994" y="244314"/>
                  </a:lnTo>
                  <a:lnTo>
                    <a:pt x="13325" y="263297"/>
                  </a:lnTo>
                  <a:lnTo>
                    <a:pt x="7100" y="283510"/>
                  </a:lnTo>
                  <a:lnTo>
                    <a:pt x="0" y="294587"/>
                  </a:lnTo>
                  <a:lnTo>
                    <a:pt x="7251" y="295139"/>
                  </a:lnTo>
                  <a:lnTo>
                    <a:pt x="12855" y="295215"/>
                  </a:lnTo>
                  <a:lnTo>
                    <a:pt x="18873" y="292427"/>
                  </a:lnTo>
                  <a:lnTo>
                    <a:pt x="31361" y="282012"/>
                  </a:lnTo>
                  <a:lnTo>
                    <a:pt x="40849" y="267827"/>
                  </a:lnTo>
                  <a:lnTo>
                    <a:pt x="47184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" name="SMARTInkShape-2043"/>
            <p:cNvSpPr/>
            <p:nvPr>
              <p:custDataLst>
                <p:tags r:id="rId22"/>
              </p:custDataLst>
            </p:nvPr>
          </p:nvSpPr>
          <p:spPr>
            <a:xfrm>
              <a:off x="5973511" y="5067300"/>
              <a:ext cx="132015" cy="200021"/>
            </a:xfrm>
            <a:custGeom>
              <a:avLst/>
              <a:gdLst/>
              <a:ahLst/>
              <a:cxnLst/>
              <a:rect l="0" t="0" r="0" b="0"/>
              <a:pathLst>
                <a:path w="132015" h="200021">
                  <a:moveTo>
                    <a:pt x="36764" y="19050"/>
                  </a:moveTo>
                  <a:lnTo>
                    <a:pt x="36764" y="19050"/>
                  </a:lnTo>
                  <a:lnTo>
                    <a:pt x="36764" y="5793"/>
                  </a:lnTo>
                  <a:lnTo>
                    <a:pt x="35706" y="3862"/>
                  </a:lnTo>
                  <a:lnTo>
                    <a:pt x="33942" y="2575"/>
                  </a:lnTo>
                  <a:lnTo>
                    <a:pt x="27632" y="150"/>
                  </a:lnTo>
                  <a:lnTo>
                    <a:pt x="9916" y="4"/>
                  </a:lnTo>
                  <a:lnTo>
                    <a:pt x="9340" y="1061"/>
                  </a:lnTo>
                  <a:lnTo>
                    <a:pt x="8341" y="8201"/>
                  </a:lnTo>
                  <a:lnTo>
                    <a:pt x="5434" y="8937"/>
                  </a:lnTo>
                  <a:lnTo>
                    <a:pt x="0" y="9409"/>
                  </a:lnTo>
                  <a:lnTo>
                    <a:pt x="6983" y="1313"/>
                  </a:lnTo>
                  <a:lnTo>
                    <a:pt x="12888" y="390"/>
                  </a:lnTo>
                  <a:lnTo>
                    <a:pt x="56668" y="5"/>
                  </a:lnTo>
                  <a:lnTo>
                    <a:pt x="76326" y="0"/>
                  </a:lnTo>
                  <a:lnTo>
                    <a:pt x="83628" y="2823"/>
                  </a:lnTo>
                  <a:lnTo>
                    <a:pt x="87057" y="5057"/>
                  </a:lnTo>
                  <a:lnTo>
                    <a:pt x="110910" y="11759"/>
                  </a:lnTo>
                  <a:lnTo>
                    <a:pt x="120202" y="17609"/>
                  </a:lnTo>
                  <a:lnTo>
                    <a:pt x="121473" y="21232"/>
                  </a:lnTo>
                  <a:lnTo>
                    <a:pt x="122471" y="55895"/>
                  </a:lnTo>
                  <a:lnTo>
                    <a:pt x="119659" y="64706"/>
                  </a:lnTo>
                  <a:lnTo>
                    <a:pt x="109229" y="78986"/>
                  </a:lnTo>
                  <a:lnTo>
                    <a:pt x="86301" y="98021"/>
                  </a:lnTo>
                  <a:lnTo>
                    <a:pt x="77831" y="108123"/>
                  </a:lnTo>
                  <a:lnTo>
                    <a:pt x="34735" y="146168"/>
                  </a:lnTo>
                  <a:lnTo>
                    <a:pt x="10894" y="180922"/>
                  </a:lnTo>
                  <a:lnTo>
                    <a:pt x="8348" y="198140"/>
                  </a:lnTo>
                  <a:lnTo>
                    <a:pt x="9353" y="198768"/>
                  </a:lnTo>
                  <a:lnTo>
                    <a:pt x="21461" y="199860"/>
                  </a:lnTo>
                  <a:lnTo>
                    <a:pt x="66812" y="200020"/>
                  </a:lnTo>
                  <a:lnTo>
                    <a:pt x="113145" y="183550"/>
                  </a:lnTo>
                  <a:lnTo>
                    <a:pt x="132014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" name="SMARTInkShape-2044"/>
            <p:cNvSpPr/>
            <p:nvPr>
              <p:custDataLst>
                <p:tags r:id="rId23"/>
              </p:custDataLst>
            </p:nvPr>
          </p:nvSpPr>
          <p:spPr>
            <a:xfrm>
              <a:off x="6143625" y="5486400"/>
              <a:ext cx="47626" cy="9526"/>
            </a:xfrm>
            <a:custGeom>
              <a:avLst/>
              <a:gdLst/>
              <a:ahLst/>
              <a:cxnLst/>
              <a:rect l="0" t="0" r="0" b="0"/>
              <a:pathLst>
                <a:path w="47626" h="9526">
                  <a:moveTo>
                    <a:pt x="47625" y="9525"/>
                  </a:moveTo>
                  <a:lnTo>
                    <a:pt x="47625" y="9525"/>
                  </a:lnTo>
                  <a:lnTo>
                    <a:pt x="42569" y="9525"/>
                  </a:lnTo>
                  <a:lnTo>
                    <a:pt x="10040" y="588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" name="SMARTInkShape-2045"/>
            <p:cNvSpPr/>
            <p:nvPr>
              <p:custDataLst>
                <p:tags r:id="rId24"/>
              </p:custDataLst>
            </p:nvPr>
          </p:nvSpPr>
          <p:spPr>
            <a:xfrm>
              <a:off x="6981941" y="4333875"/>
              <a:ext cx="333260" cy="38101"/>
            </a:xfrm>
            <a:custGeom>
              <a:avLst/>
              <a:gdLst/>
              <a:ahLst/>
              <a:cxnLst/>
              <a:rect l="0" t="0" r="0" b="0"/>
              <a:pathLst>
                <a:path w="333260" h="38101">
                  <a:moveTo>
                    <a:pt x="9409" y="38100"/>
                  </a:moveTo>
                  <a:lnTo>
                    <a:pt x="9409" y="38100"/>
                  </a:lnTo>
                  <a:lnTo>
                    <a:pt x="0" y="38100"/>
                  </a:lnTo>
                  <a:lnTo>
                    <a:pt x="9019" y="28967"/>
                  </a:lnTo>
                  <a:lnTo>
                    <a:pt x="54121" y="28575"/>
                  </a:lnTo>
                  <a:lnTo>
                    <a:pt x="101618" y="28575"/>
                  </a:lnTo>
                  <a:lnTo>
                    <a:pt x="143612" y="21036"/>
                  </a:lnTo>
                  <a:lnTo>
                    <a:pt x="183951" y="18254"/>
                  </a:lnTo>
                  <a:lnTo>
                    <a:pt x="228891" y="10883"/>
                  </a:lnTo>
                  <a:lnTo>
                    <a:pt x="272412" y="1443"/>
                  </a:lnTo>
                  <a:lnTo>
                    <a:pt x="316175" y="56"/>
                  </a:lnTo>
                  <a:lnTo>
                    <a:pt x="33325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6" name="SMARTInkShape-2046"/>
            <p:cNvSpPr/>
            <p:nvPr>
              <p:custDataLst>
                <p:tags r:id="rId25"/>
              </p:custDataLst>
            </p:nvPr>
          </p:nvSpPr>
          <p:spPr>
            <a:xfrm>
              <a:off x="5629275" y="4333875"/>
              <a:ext cx="371476" cy="171398"/>
            </a:xfrm>
            <a:custGeom>
              <a:avLst/>
              <a:gdLst/>
              <a:ahLst/>
              <a:cxnLst/>
              <a:rect l="0" t="0" r="0" b="0"/>
              <a:pathLst>
                <a:path w="371476" h="171398">
                  <a:moveTo>
                    <a:pt x="9525" y="19050"/>
                  </a:moveTo>
                  <a:lnTo>
                    <a:pt x="9525" y="19050"/>
                  </a:lnTo>
                  <a:lnTo>
                    <a:pt x="9525" y="0"/>
                  </a:lnTo>
                  <a:lnTo>
                    <a:pt x="4469" y="0"/>
                  </a:lnTo>
                  <a:lnTo>
                    <a:pt x="2980" y="1058"/>
                  </a:lnTo>
                  <a:lnTo>
                    <a:pt x="1986" y="2822"/>
                  </a:lnTo>
                  <a:lnTo>
                    <a:pt x="116" y="17333"/>
                  </a:lnTo>
                  <a:lnTo>
                    <a:pt x="0" y="64705"/>
                  </a:lnTo>
                  <a:lnTo>
                    <a:pt x="0" y="107582"/>
                  </a:lnTo>
                  <a:lnTo>
                    <a:pt x="0" y="127931"/>
                  </a:lnTo>
                  <a:lnTo>
                    <a:pt x="2822" y="133764"/>
                  </a:lnTo>
                  <a:lnTo>
                    <a:pt x="6545" y="139883"/>
                  </a:lnTo>
                  <a:lnTo>
                    <a:pt x="9132" y="150543"/>
                  </a:lnTo>
                  <a:lnTo>
                    <a:pt x="10321" y="151162"/>
                  </a:lnTo>
                  <a:lnTo>
                    <a:pt x="55302" y="152400"/>
                  </a:lnTo>
                  <a:lnTo>
                    <a:pt x="102583" y="152400"/>
                  </a:lnTo>
                  <a:lnTo>
                    <a:pt x="130344" y="153458"/>
                  </a:lnTo>
                  <a:lnTo>
                    <a:pt x="159190" y="160601"/>
                  </a:lnTo>
                  <a:lnTo>
                    <a:pt x="177691" y="162721"/>
                  </a:lnTo>
                  <a:lnTo>
                    <a:pt x="200631" y="169413"/>
                  </a:lnTo>
                  <a:lnTo>
                    <a:pt x="248255" y="171397"/>
                  </a:lnTo>
                  <a:lnTo>
                    <a:pt x="260619" y="170368"/>
                  </a:lnTo>
                  <a:lnTo>
                    <a:pt x="298474" y="162806"/>
                  </a:lnTo>
                  <a:lnTo>
                    <a:pt x="317507" y="161128"/>
                  </a:lnTo>
                  <a:lnTo>
                    <a:pt x="359128" y="153004"/>
                  </a:lnTo>
                  <a:lnTo>
                    <a:pt x="371475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7" name="SMARTInkShape-2047"/>
            <p:cNvSpPr/>
            <p:nvPr>
              <p:custDataLst>
                <p:tags r:id="rId26"/>
              </p:custDataLst>
            </p:nvPr>
          </p:nvSpPr>
          <p:spPr>
            <a:xfrm>
              <a:off x="5638800" y="4314825"/>
              <a:ext cx="390523" cy="161926"/>
            </a:xfrm>
            <a:custGeom>
              <a:avLst/>
              <a:gdLst/>
              <a:ahLst/>
              <a:cxnLst/>
              <a:rect l="0" t="0" r="0" b="0"/>
              <a:pathLst>
                <a:path w="390523" h="161926">
                  <a:moveTo>
                    <a:pt x="0" y="47625"/>
                  </a:moveTo>
                  <a:lnTo>
                    <a:pt x="0" y="47625"/>
                  </a:lnTo>
                  <a:lnTo>
                    <a:pt x="0" y="33436"/>
                  </a:lnTo>
                  <a:lnTo>
                    <a:pt x="1058" y="31815"/>
                  </a:lnTo>
                  <a:lnTo>
                    <a:pt x="2822" y="30736"/>
                  </a:lnTo>
                  <a:lnTo>
                    <a:pt x="5056" y="30015"/>
                  </a:lnTo>
                  <a:lnTo>
                    <a:pt x="5488" y="29535"/>
                  </a:lnTo>
                  <a:lnTo>
                    <a:pt x="4716" y="29215"/>
                  </a:lnTo>
                  <a:lnTo>
                    <a:pt x="931" y="28702"/>
                  </a:lnTo>
                  <a:lnTo>
                    <a:pt x="276" y="23556"/>
                  </a:lnTo>
                  <a:lnTo>
                    <a:pt x="1242" y="22054"/>
                  </a:lnTo>
                  <a:lnTo>
                    <a:pt x="2944" y="21053"/>
                  </a:lnTo>
                  <a:lnTo>
                    <a:pt x="8225" y="19446"/>
                  </a:lnTo>
                  <a:lnTo>
                    <a:pt x="16873" y="25674"/>
                  </a:lnTo>
                  <a:lnTo>
                    <a:pt x="25696" y="27715"/>
                  </a:lnTo>
                  <a:lnTo>
                    <a:pt x="68530" y="28565"/>
                  </a:lnTo>
                  <a:lnTo>
                    <a:pt x="96439" y="27515"/>
                  </a:lnTo>
                  <a:lnTo>
                    <a:pt x="137409" y="19933"/>
                  </a:lnTo>
                  <a:lnTo>
                    <a:pt x="184310" y="18069"/>
                  </a:lnTo>
                  <a:lnTo>
                    <a:pt x="230814" y="10414"/>
                  </a:lnTo>
                  <a:lnTo>
                    <a:pt x="276337" y="8545"/>
                  </a:lnTo>
                  <a:lnTo>
                    <a:pt x="323671" y="593"/>
                  </a:lnTo>
                  <a:lnTo>
                    <a:pt x="368188" y="7"/>
                  </a:lnTo>
                  <a:lnTo>
                    <a:pt x="390394" y="0"/>
                  </a:lnTo>
                  <a:lnTo>
                    <a:pt x="390522" y="14189"/>
                  </a:lnTo>
                  <a:lnTo>
                    <a:pt x="387702" y="19712"/>
                  </a:lnTo>
                  <a:lnTo>
                    <a:pt x="383978" y="25694"/>
                  </a:lnTo>
                  <a:lnTo>
                    <a:pt x="381588" y="38159"/>
                  </a:lnTo>
                  <a:lnTo>
                    <a:pt x="379964" y="64560"/>
                  </a:lnTo>
                  <a:lnTo>
                    <a:pt x="373466" y="86562"/>
                  </a:lnTo>
                  <a:lnTo>
                    <a:pt x="371491" y="133283"/>
                  </a:lnTo>
                  <a:lnTo>
                    <a:pt x="371475" y="155572"/>
                  </a:lnTo>
                  <a:lnTo>
                    <a:pt x="370417" y="157689"/>
                  </a:lnTo>
                  <a:lnTo>
                    <a:pt x="368653" y="159101"/>
                  </a:lnTo>
                  <a:lnTo>
                    <a:pt x="361950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8" name="SMARTInkShape-2048"/>
            <p:cNvSpPr/>
            <p:nvPr>
              <p:custDataLst>
                <p:tags r:id="rId27"/>
              </p:custDataLst>
            </p:nvPr>
          </p:nvSpPr>
          <p:spPr>
            <a:xfrm>
              <a:off x="6458476" y="5076863"/>
              <a:ext cx="156993" cy="227036"/>
            </a:xfrm>
            <a:custGeom>
              <a:avLst/>
              <a:gdLst/>
              <a:ahLst/>
              <a:cxnLst/>
              <a:rect l="0" t="0" r="0" b="0"/>
              <a:pathLst>
                <a:path w="156993" h="227036">
                  <a:moveTo>
                    <a:pt x="85199" y="76162"/>
                  </a:moveTo>
                  <a:lnTo>
                    <a:pt x="85199" y="76162"/>
                  </a:lnTo>
                  <a:lnTo>
                    <a:pt x="85199" y="57539"/>
                  </a:lnTo>
                  <a:lnTo>
                    <a:pt x="75790" y="57115"/>
                  </a:lnTo>
                  <a:lnTo>
                    <a:pt x="83885" y="48911"/>
                  </a:lnTo>
                  <a:lnTo>
                    <a:pt x="89866" y="47979"/>
                  </a:lnTo>
                  <a:lnTo>
                    <a:pt x="107555" y="47621"/>
                  </a:lnTo>
                  <a:lnTo>
                    <a:pt x="109628" y="46551"/>
                  </a:lnTo>
                  <a:lnTo>
                    <a:pt x="111010" y="44780"/>
                  </a:lnTo>
                  <a:lnTo>
                    <a:pt x="111931" y="42541"/>
                  </a:lnTo>
                  <a:lnTo>
                    <a:pt x="113604" y="41048"/>
                  </a:lnTo>
                  <a:lnTo>
                    <a:pt x="123892" y="35830"/>
                  </a:lnTo>
                  <a:lnTo>
                    <a:pt x="139252" y="22951"/>
                  </a:lnTo>
                  <a:lnTo>
                    <a:pt x="145559" y="20763"/>
                  </a:lnTo>
                  <a:lnTo>
                    <a:pt x="147664" y="19121"/>
                  </a:lnTo>
                  <a:lnTo>
                    <a:pt x="151684" y="12812"/>
                  </a:lnTo>
                  <a:lnTo>
                    <a:pt x="156376" y="10965"/>
                  </a:lnTo>
                  <a:lnTo>
                    <a:pt x="156992" y="9414"/>
                  </a:lnTo>
                  <a:lnTo>
                    <a:pt x="156344" y="7321"/>
                  </a:lnTo>
                  <a:lnTo>
                    <a:pt x="152135" y="393"/>
                  </a:lnTo>
                  <a:lnTo>
                    <a:pt x="138639" y="0"/>
                  </a:lnTo>
                  <a:lnTo>
                    <a:pt x="132586" y="2801"/>
                  </a:lnTo>
                  <a:lnTo>
                    <a:pt x="88196" y="34920"/>
                  </a:lnTo>
                  <a:lnTo>
                    <a:pt x="72563" y="45480"/>
                  </a:lnTo>
                  <a:lnTo>
                    <a:pt x="38994" y="92202"/>
                  </a:lnTo>
                  <a:lnTo>
                    <a:pt x="26236" y="111136"/>
                  </a:lnTo>
                  <a:lnTo>
                    <a:pt x="11371" y="155540"/>
                  </a:lnTo>
                  <a:lnTo>
                    <a:pt x="1249" y="182231"/>
                  </a:lnTo>
                  <a:lnTo>
                    <a:pt x="0" y="198136"/>
                  </a:lnTo>
                  <a:lnTo>
                    <a:pt x="2530" y="207278"/>
                  </a:lnTo>
                  <a:lnTo>
                    <a:pt x="9205" y="218547"/>
                  </a:lnTo>
                  <a:lnTo>
                    <a:pt x="13676" y="223405"/>
                  </a:lnTo>
                  <a:lnTo>
                    <a:pt x="19192" y="226270"/>
                  </a:lnTo>
                  <a:lnTo>
                    <a:pt x="22144" y="227035"/>
                  </a:lnTo>
                  <a:lnTo>
                    <a:pt x="25170" y="226485"/>
                  </a:lnTo>
                  <a:lnTo>
                    <a:pt x="37633" y="220822"/>
                  </a:lnTo>
                  <a:lnTo>
                    <a:pt x="40788" y="220227"/>
                  </a:lnTo>
                  <a:lnTo>
                    <a:pt x="54746" y="210940"/>
                  </a:lnTo>
                  <a:lnTo>
                    <a:pt x="61124" y="204879"/>
                  </a:lnTo>
                  <a:lnTo>
                    <a:pt x="63916" y="199339"/>
                  </a:lnTo>
                  <a:lnTo>
                    <a:pt x="65953" y="180880"/>
                  </a:lnTo>
                  <a:lnTo>
                    <a:pt x="66146" y="157387"/>
                  </a:lnTo>
                  <a:lnTo>
                    <a:pt x="65089" y="155712"/>
                  </a:lnTo>
                  <a:lnTo>
                    <a:pt x="63325" y="154595"/>
                  </a:lnTo>
                  <a:lnTo>
                    <a:pt x="61092" y="153851"/>
                  </a:lnTo>
                  <a:lnTo>
                    <a:pt x="46851" y="145019"/>
                  </a:lnTo>
                  <a:lnTo>
                    <a:pt x="39407" y="143268"/>
                  </a:lnTo>
                  <a:lnTo>
                    <a:pt x="27454" y="150433"/>
                  </a:lnTo>
                  <a:lnTo>
                    <a:pt x="24477" y="151076"/>
                  </a:lnTo>
                  <a:lnTo>
                    <a:pt x="22493" y="152563"/>
                  </a:lnTo>
                  <a:lnTo>
                    <a:pt x="21170" y="154613"/>
                  </a:lnTo>
                  <a:lnTo>
                    <a:pt x="19307" y="162555"/>
                  </a:lnTo>
                  <a:lnTo>
                    <a:pt x="18538" y="188592"/>
                  </a:lnTo>
                  <a:lnTo>
                    <a:pt x="23584" y="194964"/>
                  </a:lnTo>
                  <a:lnTo>
                    <a:pt x="28887" y="197755"/>
                  </a:lnTo>
                  <a:lnTo>
                    <a:pt x="56624" y="1999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9" name="SMARTInkShape-2049"/>
            <p:cNvSpPr/>
            <p:nvPr>
              <p:custDataLst>
                <p:tags r:id="rId28"/>
              </p:custDataLst>
            </p:nvPr>
          </p:nvSpPr>
          <p:spPr>
            <a:xfrm>
              <a:off x="6715139" y="5172075"/>
              <a:ext cx="133337" cy="28576"/>
            </a:xfrm>
            <a:custGeom>
              <a:avLst/>
              <a:gdLst/>
              <a:ahLst/>
              <a:cxnLst/>
              <a:rect l="0" t="0" r="0" b="0"/>
              <a:pathLst>
                <a:path w="133337" h="28576">
                  <a:moveTo>
                    <a:pt x="38086" y="0"/>
                  </a:moveTo>
                  <a:lnTo>
                    <a:pt x="38086" y="0"/>
                  </a:lnTo>
                  <a:lnTo>
                    <a:pt x="33030" y="5056"/>
                  </a:lnTo>
                  <a:lnTo>
                    <a:pt x="27725" y="7539"/>
                  </a:lnTo>
                  <a:lnTo>
                    <a:pt x="12576" y="10321"/>
                  </a:lnTo>
                  <a:lnTo>
                    <a:pt x="0" y="19040"/>
                  </a:lnTo>
                  <a:lnTo>
                    <a:pt x="46332" y="19050"/>
                  </a:lnTo>
                  <a:lnTo>
                    <a:pt x="93198" y="19050"/>
                  </a:lnTo>
                  <a:lnTo>
                    <a:pt x="101739" y="20108"/>
                  </a:lnTo>
                  <a:lnTo>
                    <a:pt x="133336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0" name="SMARTInkShape-2050"/>
            <p:cNvSpPr/>
            <p:nvPr>
              <p:custDataLst>
                <p:tags r:id="rId29"/>
              </p:custDataLst>
            </p:nvPr>
          </p:nvSpPr>
          <p:spPr>
            <a:xfrm>
              <a:off x="6286500" y="5191125"/>
              <a:ext cx="95251" cy="123787"/>
            </a:xfrm>
            <a:custGeom>
              <a:avLst/>
              <a:gdLst/>
              <a:ahLst/>
              <a:cxnLst/>
              <a:rect l="0" t="0" r="0" b="0"/>
              <a:pathLst>
                <a:path w="95251" h="123787">
                  <a:moveTo>
                    <a:pt x="47625" y="9525"/>
                  </a:moveTo>
                  <a:lnTo>
                    <a:pt x="47625" y="9525"/>
                  </a:lnTo>
                  <a:lnTo>
                    <a:pt x="47625" y="4469"/>
                  </a:lnTo>
                  <a:lnTo>
                    <a:pt x="46567" y="2980"/>
                  </a:lnTo>
                  <a:lnTo>
                    <a:pt x="44803" y="1986"/>
                  </a:lnTo>
                  <a:lnTo>
                    <a:pt x="38103" y="0"/>
                  </a:lnTo>
                  <a:lnTo>
                    <a:pt x="38100" y="0"/>
                  </a:lnTo>
                  <a:lnTo>
                    <a:pt x="38100" y="8201"/>
                  </a:lnTo>
                  <a:lnTo>
                    <a:pt x="31555" y="16868"/>
                  </a:lnTo>
                  <a:lnTo>
                    <a:pt x="29458" y="25693"/>
                  </a:lnTo>
                  <a:lnTo>
                    <a:pt x="28691" y="41314"/>
                  </a:lnTo>
                  <a:lnTo>
                    <a:pt x="25804" y="47642"/>
                  </a:lnTo>
                  <a:lnTo>
                    <a:pt x="23552" y="50811"/>
                  </a:lnTo>
                  <a:lnTo>
                    <a:pt x="9427" y="91813"/>
                  </a:lnTo>
                  <a:lnTo>
                    <a:pt x="3263" y="101523"/>
                  </a:lnTo>
                  <a:lnTo>
                    <a:pt x="430" y="112408"/>
                  </a:lnTo>
                  <a:lnTo>
                    <a:pt x="0" y="123786"/>
                  </a:lnTo>
                  <a:lnTo>
                    <a:pt x="0" y="115620"/>
                  </a:lnTo>
                  <a:lnTo>
                    <a:pt x="43402" y="69843"/>
                  </a:lnTo>
                  <a:lnTo>
                    <a:pt x="45748" y="63497"/>
                  </a:lnTo>
                  <a:lnTo>
                    <a:pt x="47432" y="61382"/>
                  </a:lnTo>
                  <a:lnTo>
                    <a:pt x="53800" y="57346"/>
                  </a:lnTo>
                  <a:lnTo>
                    <a:pt x="55662" y="52651"/>
                  </a:lnTo>
                  <a:lnTo>
                    <a:pt x="57216" y="50975"/>
                  </a:lnTo>
                  <a:lnTo>
                    <a:pt x="66637" y="47636"/>
                  </a:lnTo>
                  <a:lnTo>
                    <a:pt x="61607" y="52685"/>
                  </a:lnTo>
                  <a:lnTo>
                    <a:pt x="59131" y="57988"/>
                  </a:lnTo>
                  <a:lnTo>
                    <a:pt x="56352" y="73135"/>
                  </a:lnTo>
                  <a:lnTo>
                    <a:pt x="49662" y="85747"/>
                  </a:lnTo>
                  <a:lnTo>
                    <a:pt x="48027" y="98430"/>
                  </a:lnTo>
                  <a:lnTo>
                    <a:pt x="46835" y="100544"/>
                  </a:lnTo>
                  <a:lnTo>
                    <a:pt x="44982" y="101955"/>
                  </a:lnTo>
                  <a:lnTo>
                    <a:pt x="42687" y="102895"/>
                  </a:lnTo>
                  <a:lnTo>
                    <a:pt x="42216" y="104580"/>
                  </a:lnTo>
                  <a:lnTo>
                    <a:pt x="42961" y="106762"/>
                  </a:lnTo>
                  <a:lnTo>
                    <a:pt x="47352" y="113859"/>
                  </a:lnTo>
                  <a:lnTo>
                    <a:pt x="55176" y="107667"/>
                  </a:lnTo>
                  <a:lnTo>
                    <a:pt x="79677" y="97425"/>
                  </a:lnTo>
                  <a:lnTo>
                    <a:pt x="9525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1" name="SMARTInkShape-2051"/>
            <p:cNvSpPr/>
            <p:nvPr>
              <p:custDataLst>
                <p:tags r:id="rId30"/>
              </p:custDataLst>
            </p:nvPr>
          </p:nvSpPr>
          <p:spPr>
            <a:xfrm>
              <a:off x="6705635" y="5115041"/>
              <a:ext cx="85691" cy="37985"/>
            </a:xfrm>
            <a:custGeom>
              <a:avLst/>
              <a:gdLst/>
              <a:ahLst/>
              <a:cxnLst/>
              <a:rect l="0" t="0" r="0" b="0"/>
              <a:pathLst>
                <a:path w="85691" h="37985">
                  <a:moveTo>
                    <a:pt x="19015" y="9409"/>
                  </a:moveTo>
                  <a:lnTo>
                    <a:pt x="19015" y="9409"/>
                  </a:lnTo>
                  <a:lnTo>
                    <a:pt x="19015" y="1208"/>
                  </a:lnTo>
                  <a:lnTo>
                    <a:pt x="17957" y="767"/>
                  </a:lnTo>
                  <a:lnTo>
                    <a:pt x="10815" y="0"/>
                  </a:lnTo>
                  <a:lnTo>
                    <a:pt x="10373" y="1020"/>
                  </a:lnTo>
                  <a:lnTo>
                    <a:pt x="9883" y="4975"/>
                  </a:lnTo>
                  <a:lnTo>
                    <a:pt x="8694" y="6453"/>
                  </a:lnTo>
                  <a:lnTo>
                    <a:pt x="1324" y="9019"/>
                  </a:lnTo>
                  <a:lnTo>
                    <a:pt x="569" y="12058"/>
                  </a:lnTo>
                  <a:lnTo>
                    <a:pt x="0" y="18532"/>
                  </a:lnTo>
                  <a:lnTo>
                    <a:pt x="8169" y="27100"/>
                  </a:lnTo>
                  <a:lnTo>
                    <a:pt x="14156" y="28056"/>
                  </a:lnTo>
                  <a:lnTo>
                    <a:pt x="61226" y="28459"/>
                  </a:lnTo>
                  <a:lnTo>
                    <a:pt x="79421" y="28459"/>
                  </a:lnTo>
                  <a:lnTo>
                    <a:pt x="81512" y="29517"/>
                  </a:lnTo>
                  <a:lnTo>
                    <a:pt x="82905" y="31281"/>
                  </a:lnTo>
                  <a:lnTo>
                    <a:pt x="85690" y="3798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2" name="SMARTInkShape-2052"/>
            <p:cNvSpPr/>
            <p:nvPr>
              <p:custDataLst>
                <p:tags r:id="rId31"/>
              </p:custDataLst>
            </p:nvPr>
          </p:nvSpPr>
          <p:spPr>
            <a:xfrm>
              <a:off x="5372111" y="4419600"/>
              <a:ext cx="266690" cy="57151"/>
            </a:xfrm>
            <a:custGeom>
              <a:avLst/>
              <a:gdLst/>
              <a:ahLst/>
              <a:cxnLst/>
              <a:rect l="0" t="0" r="0" b="0"/>
              <a:pathLst>
                <a:path w="266690" h="57151">
                  <a:moveTo>
                    <a:pt x="28564" y="57150"/>
                  </a:moveTo>
                  <a:lnTo>
                    <a:pt x="28564" y="57150"/>
                  </a:lnTo>
                  <a:lnTo>
                    <a:pt x="1463" y="57150"/>
                  </a:lnTo>
                  <a:lnTo>
                    <a:pt x="972" y="56092"/>
                  </a:lnTo>
                  <a:lnTo>
                    <a:pt x="0" y="42685"/>
                  </a:lnTo>
                  <a:lnTo>
                    <a:pt x="1054" y="41157"/>
                  </a:lnTo>
                  <a:lnTo>
                    <a:pt x="2816" y="40137"/>
                  </a:lnTo>
                  <a:lnTo>
                    <a:pt x="9122" y="38219"/>
                  </a:lnTo>
                  <a:lnTo>
                    <a:pt x="56608" y="38100"/>
                  </a:lnTo>
                  <a:lnTo>
                    <a:pt x="65370" y="37042"/>
                  </a:lnTo>
                  <a:lnTo>
                    <a:pt x="108466" y="29458"/>
                  </a:lnTo>
                  <a:lnTo>
                    <a:pt x="152877" y="23635"/>
                  </a:lnTo>
                  <a:lnTo>
                    <a:pt x="191644" y="18898"/>
                  </a:lnTo>
                  <a:lnTo>
                    <a:pt x="236147" y="8868"/>
                  </a:lnTo>
                  <a:lnTo>
                    <a:pt x="26668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3" name="SMARTInkShape-2053"/>
            <p:cNvSpPr/>
            <p:nvPr>
              <p:custDataLst>
                <p:tags r:id="rId32"/>
              </p:custDataLst>
            </p:nvPr>
          </p:nvSpPr>
          <p:spPr>
            <a:xfrm>
              <a:off x="6134100" y="5200650"/>
              <a:ext cx="104776" cy="123815"/>
            </a:xfrm>
            <a:custGeom>
              <a:avLst/>
              <a:gdLst/>
              <a:ahLst/>
              <a:cxnLst/>
              <a:rect l="0" t="0" r="0" b="0"/>
              <a:pathLst>
                <a:path w="104776" h="123815">
                  <a:moveTo>
                    <a:pt x="38100" y="28575"/>
                  </a:moveTo>
                  <a:lnTo>
                    <a:pt x="38100" y="28575"/>
                  </a:lnTo>
                  <a:lnTo>
                    <a:pt x="29899" y="20374"/>
                  </a:lnTo>
                  <a:lnTo>
                    <a:pt x="23911" y="19442"/>
                  </a:lnTo>
                  <a:lnTo>
                    <a:pt x="22290" y="18254"/>
                  </a:lnTo>
                  <a:lnTo>
                    <a:pt x="20490" y="14110"/>
                  </a:lnTo>
                  <a:lnTo>
                    <a:pt x="19050" y="14"/>
                  </a:lnTo>
                  <a:lnTo>
                    <a:pt x="45874" y="0"/>
                  </a:lnTo>
                  <a:lnTo>
                    <a:pt x="54884" y="6545"/>
                  </a:lnTo>
                  <a:lnTo>
                    <a:pt x="63769" y="8642"/>
                  </a:lnTo>
                  <a:lnTo>
                    <a:pt x="74354" y="9409"/>
                  </a:lnTo>
                  <a:lnTo>
                    <a:pt x="74969" y="10506"/>
                  </a:lnTo>
                  <a:lnTo>
                    <a:pt x="75653" y="14548"/>
                  </a:lnTo>
                  <a:lnTo>
                    <a:pt x="76893" y="16049"/>
                  </a:lnTo>
                  <a:lnTo>
                    <a:pt x="81095" y="17716"/>
                  </a:lnTo>
                  <a:lnTo>
                    <a:pt x="82638" y="19219"/>
                  </a:lnTo>
                  <a:lnTo>
                    <a:pt x="84353" y="23711"/>
                  </a:lnTo>
                  <a:lnTo>
                    <a:pt x="83752" y="26391"/>
                  </a:lnTo>
                  <a:lnTo>
                    <a:pt x="78006" y="38296"/>
                  </a:lnTo>
                  <a:lnTo>
                    <a:pt x="75380" y="54001"/>
                  </a:lnTo>
                  <a:lnTo>
                    <a:pt x="59738" y="76201"/>
                  </a:lnTo>
                  <a:lnTo>
                    <a:pt x="57242" y="82550"/>
                  </a:lnTo>
                  <a:lnTo>
                    <a:pt x="50945" y="92075"/>
                  </a:lnTo>
                  <a:lnTo>
                    <a:pt x="47551" y="101600"/>
                  </a:lnTo>
                  <a:lnTo>
                    <a:pt x="43006" y="107950"/>
                  </a:lnTo>
                  <a:lnTo>
                    <a:pt x="37458" y="111478"/>
                  </a:lnTo>
                  <a:lnTo>
                    <a:pt x="34497" y="112419"/>
                  </a:lnTo>
                  <a:lnTo>
                    <a:pt x="32523" y="114104"/>
                  </a:lnTo>
                  <a:lnTo>
                    <a:pt x="29096" y="122336"/>
                  </a:lnTo>
                  <a:lnTo>
                    <a:pt x="25984" y="123163"/>
                  </a:lnTo>
                  <a:lnTo>
                    <a:pt x="19170" y="123814"/>
                  </a:lnTo>
                  <a:lnTo>
                    <a:pt x="10859" y="115623"/>
                  </a:lnTo>
                  <a:lnTo>
                    <a:pt x="9920" y="109635"/>
                  </a:lnTo>
                  <a:lnTo>
                    <a:pt x="9559" y="97001"/>
                  </a:lnTo>
                  <a:lnTo>
                    <a:pt x="2986" y="87991"/>
                  </a:lnTo>
                  <a:lnTo>
                    <a:pt x="393" y="77962"/>
                  </a:lnTo>
                  <a:lnTo>
                    <a:pt x="0" y="52097"/>
                  </a:lnTo>
                  <a:lnTo>
                    <a:pt x="1058" y="50606"/>
                  </a:lnTo>
                  <a:lnTo>
                    <a:pt x="2822" y="49612"/>
                  </a:lnTo>
                  <a:lnTo>
                    <a:pt x="9701" y="47887"/>
                  </a:lnTo>
                  <a:lnTo>
                    <a:pt x="54177" y="46569"/>
                  </a:lnTo>
                  <a:lnTo>
                    <a:pt x="82995" y="39424"/>
                  </a:lnTo>
                  <a:lnTo>
                    <a:pt x="104775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4" name="SMARTInkShape-2054"/>
            <p:cNvSpPr/>
            <p:nvPr>
              <p:custDataLst>
                <p:tags r:id="rId33"/>
              </p:custDataLst>
            </p:nvPr>
          </p:nvSpPr>
          <p:spPr>
            <a:xfrm>
              <a:off x="6543675" y="4333875"/>
              <a:ext cx="428626" cy="142876"/>
            </a:xfrm>
            <a:custGeom>
              <a:avLst/>
              <a:gdLst/>
              <a:ahLst/>
              <a:cxnLst/>
              <a:rect l="0" t="0" r="0" b="0"/>
              <a:pathLst>
                <a:path w="428626" h="142876">
                  <a:moveTo>
                    <a:pt x="0" y="28575"/>
                  </a:moveTo>
                  <a:lnTo>
                    <a:pt x="0" y="28575"/>
                  </a:lnTo>
                  <a:lnTo>
                    <a:pt x="0" y="23518"/>
                  </a:lnTo>
                  <a:lnTo>
                    <a:pt x="1058" y="22029"/>
                  </a:lnTo>
                  <a:lnTo>
                    <a:pt x="2822" y="21036"/>
                  </a:lnTo>
                  <a:lnTo>
                    <a:pt x="5056" y="20374"/>
                  </a:lnTo>
                  <a:lnTo>
                    <a:pt x="6545" y="18874"/>
                  </a:lnTo>
                  <a:lnTo>
                    <a:pt x="8200" y="14386"/>
                  </a:lnTo>
                  <a:lnTo>
                    <a:pt x="7584" y="11707"/>
                  </a:lnTo>
                  <a:lnTo>
                    <a:pt x="10" y="14"/>
                  </a:lnTo>
                  <a:lnTo>
                    <a:pt x="1" y="2"/>
                  </a:lnTo>
                  <a:lnTo>
                    <a:pt x="8200" y="0"/>
                  </a:lnTo>
                  <a:lnTo>
                    <a:pt x="8642" y="1058"/>
                  </a:lnTo>
                  <a:lnTo>
                    <a:pt x="9525" y="47679"/>
                  </a:lnTo>
                  <a:lnTo>
                    <a:pt x="8467" y="70053"/>
                  </a:lnTo>
                  <a:lnTo>
                    <a:pt x="1325" y="88508"/>
                  </a:lnTo>
                  <a:lnTo>
                    <a:pt x="10" y="121940"/>
                  </a:lnTo>
                  <a:lnTo>
                    <a:pt x="9134" y="132909"/>
                  </a:lnTo>
                  <a:lnTo>
                    <a:pt x="9410" y="138276"/>
                  </a:lnTo>
                  <a:lnTo>
                    <a:pt x="10506" y="139809"/>
                  </a:lnTo>
                  <a:lnTo>
                    <a:pt x="12296" y="140831"/>
                  </a:lnTo>
                  <a:lnTo>
                    <a:pt x="19219" y="142606"/>
                  </a:lnTo>
                  <a:lnTo>
                    <a:pt x="66692" y="142875"/>
                  </a:lnTo>
                  <a:lnTo>
                    <a:pt x="112615" y="142875"/>
                  </a:lnTo>
                  <a:lnTo>
                    <a:pt x="145893" y="140053"/>
                  </a:lnTo>
                  <a:lnTo>
                    <a:pt x="189839" y="134233"/>
                  </a:lnTo>
                  <a:lnTo>
                    <a:pt x="229977" y="128410"/>
                  </a:lnTo>
                  <a:lnTo>
                    <a:pt x="273584" y="124429"/>
                  </a:lnTo>
                  <a:lnTo>
                    <a:pt x="314173" y="123904"/>
                  </a:lnTo>
                  <a:lnTo>
                    <a:pt x="335565" y="122791"/>
                  </a:lnTo>
                  <a:lnTo>
                    <a:pt x="380943" y="114889"/>
                  </a:lnTo>
                  <a:lnTo>
                    <a:pt x="428625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5" name="SMARTInkShape-2055"/>
            <p:cNvSpPr/>
            <p:nvPr>
              <p:custDataLst>
                <p:tags r:id="rId34"/>
              </p:custDataLst>
            </p:nvPr>
          </p:nvSpPr>
          <p:spPr>
            <a:xfrm>
              <a:off x="5964138" y="4000511"/>
              <a:ext cx="84238" cy="200015"/>
            </a:xfrm>
            <a:custGeom>
              <a:avLst/>
              <a:gdLst/>
              <a:ahLst/>
              <a:cxnLst/>
              <a:rect l="0" t="0" r="0" b="0"/>
              <a:pathLst>
                <a:path w="84238" h="200015">
                  <a:moveTo>
                    <a:pt x="84237" y="28564"/>
                  </a:moveTo>
                  <a:lnTo>
                    <a:pt x="84237" y="28564"/>
                  </a:lnTo>
                  <a:lnTo>
                    <a:pt x="84237" y="4884"/>
                  </a:lnTo>
                  <a:lnTo>
                    <a:pt x="83179" y="3252"/>
                  </a:lnTo>
                  <a:lnTo>
                    <a:pt x="81415" y="2164"/>
                  </a:lnTo>
                  <a:lnTo>
                    <a:pt x="74828" y="27"/>
                  </a:lnTo>
                  <a:lnTo>
                    <a:pt x="69689" y="0"/>
                  </a:lnTo>
                  <a:lnTo>
                    <a:pt x="68188" y="1054"/>
                  </a:lnTo>
                  <a:lnTo>
                    <a:pt x="67188" y="2816"/>
                  </a:lnTo>
                  <a:lnTo>
                    <a:pt x="50022" y="50135"/>
                  </a:lnTo>
                  <a:lnTo>
                    <a:pt x="33031" y="97529"/>
                  </a:lnTo>
                  <a:lnTo>
                    <a:pt x="17508" y="129982"/>
                  </a:lnTo>
                  <a:lnTo>
                    <a:pt x="14351" y="134276"/>
                  </a:lnTo>
                  <a:lnTo>
                    <a:pt x="10844" y="144691"/>
                  </a:lnTo>
                  <a:lnTo>
                    <a:pt x="6046" y="162455"/>
                  </a:lnTo>
                  <a:lnTo>
                    <a:pt x="0" y="182364"/>
                  </a:lnTo>
                  <a:lnTo>
                    <a:pt x="563" y="186131"/>
                  </a:lnTo>
                  <a:lnTo>
                    <a:pt x="7684" y="199411"/>
                  </a:lnTo>
                  <a:lnTo>
                    <a:pt x="27087" y="2000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6" name="SMARTInkShape-2056"/>
            <p:cNvSpPr/>
            <p:nvPr>
              <p:custDataLst>
                <p:tags r:id="rId35"/>
              </p:custDataLst>
            </p:nvPr>
          </p:nvSpPr>
          <p:spPr>
            <a:xfrm>
              <a:off x="5819775" y="4000500"/>
              <a:ext cx="104776" cy="114301"/>
            </a:xfrm>
            <a:custGeom>
              <a:avLst/>
              <a:gdLst/>
              <a:ahLst/>
              <a:cxnLst/>
              <a:rect l="0" t="0" r="0" b="0"/>
              <a:pathLst>
                <a:path w="104776" h="114301">
                  <a:moveTo>
                    <a:pt x="28575" y="28575"/>
                  </a:moveTo>
                  <a:lnTo>
                    <a:pt x="28575" y="28575"/>
                  </a:lnTo>
                  <a:lnTo>
                    <a:pt x="23519" y="28575"/>
                  </a:lnTo>
                  <a:lnTo>
                    <a:pt x="22030" y="27517"/>
                  </a:lnTo>
                  <a:lnTo>
                    <a:pt x="21036" y="25753"/>
                  </a:lnTo>
                  <a:lnTo>
                    <a:pt x="19443" y="20374"/>
                  </a:lnTo>
                  <a:lnTo>
                    <a:pt x="10883" y="10965"/>
                  </a:lnTo>
                  <a:lnTo>
                    <a:pt x="428" y="9563"/>
                  </a:lnTo>
                  <a:lnTo>
                    <a:pt x="0" y="34"/>
                  </a:lnTo>
                  <a:lnTo>
                    <a:pt x="47217" y="0"/>
                  </a:lnTo>
                  <a:lnTo>
                    <a:pt x="69827" y="0"/>
                  </a:lnTo>
                  <a:lnTo>
                    <a:pt x="76190" y="2822"/>
                  </a:lnTo>
                  <a:lnTo>
                    <a:pt x="82545" y="6546"/>
                  </a:lnTo>
                  <a:lnTo>
                    <a:pt x="88898" y="8201"/>
                  </a:lnTo>
                  <a:lnTo>
                    <a:pt x="91016" y="9701"/>
                  </a:lnTo>
                  <a:lnTo>
                    <a:pt x="92427" y="11759"/>
                  </a:lnTo>
                  <a:lnTo>
                    <a:pt x="93368" y="14189"/>
                  </a:lnTo>
                  <a:lnTo>
                    <a:pt x="95054" y="15809"/>
                  </a:lnTo>
                  <a:lnTo>
                    <a:pt x="99749" y="17610"/>
                  </a:lnTo>
                  <a:lnTo>
                    <a:pt x="101424" y="19148"/>
                  </a:lnTo>
                  <a:lnTo>
                    <a:pt x="104334" y="27124"/>
                  </a:lnTo>
                  <a:lnTo>
                    <a:pt x="103423" y="27608"/>
                  </a:lnTo>
                  <a:lnTo>
                    <a:pt x="99588" y="28145"/>
                  </a:lnTo>
                  <a:lnTo>
                    <a:pt x="98142" y="29347"/>
                  </a:lnTo>
                  <a:lnTo>
                    <a:pt x="90574" y="41795"/>
                  </a:lnTo>
                  <a:lnTo>
                    <a:pt x="85057" y="45034"/>
                  </a:lnTo>
                  <a:lnTo>
                    <a:pt x="79079" y="47532"/>
                  </a:lnTo>
                  <a:lnTo>
                    <a:pt x="57133" y="64033"/>
                  </a:lnTo>
                  <a:lnTo>
                    <a:pt x="50793" y="66559"/>
                  </a:lnTo>
                  <a:lnTo>
                    <a:pt x="44447" y="71209"/>
                  </a:lnTo>
                  <a:lnTo>
                    <a:pt x="40920" y="76804"/>
                  </a:lnTo>
                  <a:lnTo>
                    <a:pt x="39981" y="79778"/>
                  </a:lnTo>
                  <a:lnTo>
                    <a:pt x="38296" y="81760"/>
                  </a:lnTo>
                  <a:lnTo>
                    <a:pt x="33601" y="83963"/>
                  </a:lnTo>
                  <a:lnTo>
                    <a:pt x="31925" y="85608"/>
                  </a:lnTo>
                  <a:lnTo>
                    <a:pt x="30064" y="90259"/>
                  </a:lnTo>
                  <a:lnTo>
                    <a:pt x="28510" y="91923"/>
                  </a:lnTo>
                  <a:lnTo>
                    <a:pt x="23960" y="93771"/>
                  </a:lnTo>
                  <a:lnTo>
                    <a:pt x="22323" y="95322"/>
                  </a:lnTo>
                  <a:lnTo>
                    <a:pt x="19481" y="103321"/>
                  </a:lnTo>
                  <a:lnTo>
                    <a:pt x="27289" y="112849"/>
                  </a:lnTo>
                  <a:lnTo>
                    <a:pt x="30826" y="113655"/>
                  </a:lnTo>
                  <a:lnTo>
                    <a:pt x="76205" y="114298"/>
                  </a:lnTo>
                  <a:lnTo>
                    <a:pt x="104775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7" name="SMARTInkShape-2057"/>
            <p:cNvSpPr/>
            <p:nvPr>
              <p:custDataLst>
                <p:tags r:id="rId36"/>
              </p:custDataLst>
            </p:nvPr>
          </p:nvSpPr>
          <p:spPr>
            <a:xfrm>
              <a:off x="5810250" y="4010142"/>
              <a:ext cx="19051" cy="180417"/>
            </a:xfrm>
            <a:custGeom>
              <a:avLst/>
              <a:gdLst/>
              <a:ahLst/>
              <a:cxnLst/>
              <a:rect l="0" t="0" r="0" b="0"/>
              <a:pathLst>
                <a:path w="19051" h="180417">
                  <a:moveTo>
                    <a:pt x="19050" y="18933"/>
                  </a:moveTo>
                  <a:lnTo>
                    <a:pt x="19050" y="18933"/>
                  </a:lnTo>
                  <a:lnTo>
                    <a:pt x="19050" y="0"/>
                  </a:lnTo>
                  <a:lnTo>
                    <a:pt x="19050" y="8094"/>
                  </a:lnTo>
                  <a:lnTo>
                    <a:pt x="12505" y="16753"/>
                  </a:lnTo>
                  <a:lnTo>
                    <a:pt x="10849" y="22550"/>
                  </a:lnTo>
                  <a:lnTo>
                    <a:pt x="8729" y="41441"/>
                  </a:lnTo>
                  <a:lnTo>
                    <a:pt x="3056" y="54060"/>
                  </a:lnTo>
                  <a:lnTo>
                    <a:pt x="119" y="101614"/>
                  </a:lnTo>
                  <a:lnTo>
                    <a:pt x="2" y="148118"/>
                  </a:lnTo>
                  <a:lnTo>
                    <a:pt x="0" y="179365"/>
                  </a:lnTo>
                  <a:lnTo>
                    <a:pt x="1058" y="179863"/>
                  </a:lnTo>
                  <a:lnTo>
                    <a:pt x="5056" y="180416"/>
                  </a:lnTo>
                  <a:lnTo>
                    <a:pt x="6545" y="179505"/>
                  </a:lnTo>
                  <a:lnTo>
                    <a:pt x="7539" y="177839"/>
                  </a:lnTo>
                  <a:lnTo>
                    <a:pt x="8201" y="175670"/>
                  </a:lnTo>
                  <a:lnTo>
                    <a:pt x="9701" y="174225"/>
                  </a:lnTo>
                  <a:lnTo>
                    <a:pt x="19050" y="1713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8" name="SMARTInkShape-2058"/>
            <p:cNvSpPr/>
            <p:nvPr>
              <p:custDataLst>
                <p:tags r:id="rId37"/>
              </p:custDataLst>
            </p:nvPr>
          </p:nvSpPr>
          <p:spPr>
            <a:xfrm>
              <a:off x="6572379" y="4286367"/>
              <a:ext cx="390382" cy="142759"/>
            </a:xfrm>
            <a:custGeom>
              <a:avLst/>
              <a:gdLst/>
              <a:ahLst/>
              <a:cxnLst/>
              <a:rect l="0" t="0" r="0" b="0"/>
              <a:pathLst>
                <a:path w="390382" h="142759">
                  <a:moveTo>
                    <a:pt x="28446" y="37983"/>
                  </a:moveTo>
                  <a:lnTo>
                    <a:pt x="28446" y="37983"/>
                  </a:lnTo>
                  <a:lnTo>
                    <a:pt x="23390" y="43040"/>
                  </a:lnTo>
                  <a:lnTo>
                    <a:pt x="20842" y="43471"/>
                  </a:lnTo>
                  <a:lnTo>
                    <a:pt x="18085" y="42700"/>
                  </a:lnTo>
                  <a:lnTo>
                    <a:pt x="11113" y="38915"/>
                  </a:lnTo>
                  <a:lnTo>
                    <a:pt x="0" y="37990"/>
                  </a:lnTo>
                  <a:lnTo>
                    <a:pt x="47513" y="37983"/>
                  </a:lnTo>
                  <a:lnTo>
                    <a:pt x="77523" y="36925"/>
                  </a:lnTo>
                  <a:lnTo>
                    <a:pt x="118253" y="29341"/>
                  </a:lnTo>
                  <a:lnTo>
                    <a:pt x="165132" y="28536"/>
                  </a:lnTo>
                  <a:lnTo>
                    <a:pt x="200555" y="25651"/>
                  </a:lnTo>
                  <a:lnTo>
                    <a:pt x="247608" y="19818"/>
                  </a:lnTo>
                  <a:lnTo>
                    <a:pt x="282816" y="16285"/>
                  </a:lnTo>
                  <a:lnTo>
                    <a:pt x="306662" y="11445"/>
                  </a:lnTo>
                  <a:lnTo>
                    <a:pt x="350004" y="9527"/>
                  </a:lnTo>
                  <a:lnTo>
                    <a:pt x="363376" y="9443"/>
                  </a:lnTo>
                  <a:lnTo>
                    <a:pt x="370626" y="6602"/>
                  </a:lnTo>
                  <a:lnTo>
                    <a:pt x="377377" y="2869"/>
                  </a:lnTo>
                  <a:lnTo>
                    <a:pt x="389825" y="0"/>
                  </a:lnTo>
                  <a:lnTo>
                    <a:pt x="390381" y="14076"/>
                  </a:lnTo>
                  <a:lnTo>
                    <a:pt x="387567" y="19596"/>
                  </a:lnTo>
                  <a:lnTo>
                    <a:pt x="383848" y="25578"/>
                  </a:lnTo>
                  <a:lnTo>
                    <a:pt x="381459" y="38041"/>
                  </a:lnTo>
                  <a:lnTo>
                    <a:pt x="381262" y="41196"/>
                  </a:lnTo>
                  <a:lnTo>
                    <a:pt x="378222" y="47525"/>
                  </a:lnTo>
                  <a:lnTo>
                    <a:pt x="375931" y="50694"/>
                  </a:lnTo>
                  <a:lnTo>
                    <a:pt x="362784" y="91696"/>
                  </a:lnTo>
                  <a:lnTo>
                    <a:pt x="361832" y="136013"/>
                  </a:lnTo>
                  <a:lnTo>
                    <a:pt x="362887" y="138261"/>
                  </a:lnTo>
                  <a:lnTo>
                    <a:pt x="364648" y="139760"/>
                  </a:lnTo>
                  <a:lnTo>
                    <a:pt x="370023" y="142166"/>
                  </a:lnTo>
                  <a:lnTo>
                    <a:pt x="380871" y="1427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9" name="SMARTInkShape-2059"/>
            <p:cNvSpPr/>
            <p:nvPr>
              <p:custDataLst>
                <p:tags r:id="rId38"/>
              </p:custDataLst>
            </p:nvPr>
          </p:nvSpPr>
          <p:spPr>
            <a:xfrm>
              <a:off x="6315075" y="4667261"/>
              <a:ext cx="19051" cy="190490"/>
            </a:xfrm>
            <a:custGeom>
              <a:avLst/>
              <a:gdLst/>
              <a:ahLst/>
              <a:cxnLst/>
              <a:rect l="0" t="0" r="0" b="0"/>
              <a:pathLst>
                <a:path w="19051" h="190490">
                  <a:moveTo>
                    <a:pt x="0" y="28564"/>
                  </a:moveTo>
                  <a:lnTo>
                    <a:pt x="0" y="28564"/>
                  </a:lnTo>
                  <a:lnTo>
                    <a:pt x="0" y="0"/>
                  </a:lnTo>
                  <a:lnTo>
                    <a:pt x="0" y="46335"/>
                  </a:lnTo>
                  <a:lnTo>
                    <a:pt x="0" y="92506"/>
                  </a:lnTo>
                  <a:lnTo>
                    <a:pt x="8937" y="135342"/>
                  </a:lnTo>
                  <a:lnTo>
                    <a:pt x="9491" y="161504"/>
                  </a:lnTo>
                  <a:lnTo>
                    <a:pt x="10561" y="164816"/>
                  </a:lnTo>
                  <a:lnTo>
                    <a:pt x="12332" y="167024"/>
                  </a:lnTo>
                  <a:lnTo>
                    <a:pt x="14571" y="168495"/>
                  </a:lnTo>
                  <a:lnTo>
                    <a:pt x="16064" y="170535"/>
                  </a:lnTo>
                  <a:lnTo>
                    <a:pt x="17723" y="175623"/>
                  </a:lnTo>
                  <a:lnTo>
                    <a:pt x="19050" y="1904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0" name="SMARTInkShape-2060"/>
            <p:cNvSpPr/>
            <p:nvPr>
              <p:custDataLst>
                <p:tags r:id="rId39"/>
              </p:custDataLst>
            </p:nvPr>
          </p:nvSpPr>
          <p:spPr>
            <a:xfrm>
              <a:off x="6257928" y="4810125"/>
              <a:ext cx="180973" cy="123671"/>
            </a:xfrm>
            <a:custGeom>
              <a:avLst/>
              <a:gdLst/>
              <a:ahLst/>
              <a:cxnLst/>
              <a:rect l="0" t="0" r="0" b="0"/>
              <a:pathLst>
                <a:path w="180973" h="123671">
                  <a:moveTo>
                    <a:pt x="19047" y="19050"/>
                  </a:moveTo>
                  <a:lnTo>
                    <a:pt x="19047" y="19050"/>
                  </a:lnTo>
                  <a:lnTo>
                    <a:pt x="19047" y="13993"/>
                  </a:lnTo>
                  <a:lnTo>
                    <a:pt x="17989" y="12504"/>
                  </a:lnTo>
                  <a:lnTo>
                    <a:pt x="16225" y="11511"/>
                  </a:lnTo>
                  <a:lnTo>
                    <a:pt x="13991" y="10849"/>
                  </a:lnTo>
                  <a:lnTo>
                    <a:pt x="12502" y="9349"/>
                  </a:lnTo>
                  <a:lnTo>
                    <a:pt x="9638" y="427"/>
                  </a:lnTo>
                  <a:lnTo>
                    <a:pt x="31" y="0"/>
                  </a:lnTo>
                  <a:lnTo>
                    <a:pt x="0" y="8201"/>
                  </a:lnTo>
                  <a:lnTo>
                    <a:pt x="6544" y="16868"/>
                  </a:lnTo>
                  <a:lnTo>
                    <a:pt x="9698" y="25694"/>
                  </a:lnTo>
                  <a:lnTo>
                    <a:pt x="15807" y="35012"/>
                  </a:lnTo>
                  <a:lnTo>
                    <a:pt x="19145" y="44476"/>
                  </a:lnTo>
                  <a:lnTo>
                    <a:pt x="53998" y="91813"/>
                  </a:lnTo>
                  <a:lnTo>
                    <a:pt x="63504" y="100464"/>
                  </a:lnTo>
                  <a:lnTo>
                    <a:pt x="76198" y="106746"/>
                  </a:lnTo>
                  <a:lnTo>
                    <a:pt x="92072" y="119852"/>
                  </a:lnTo>
                  <a:lnTo>
                    <a:pt x="101597" y="122647"/>
                  </a:lnTo>
                  <a:lnTo>
                    <a:pt x="117472" y="123670"/>
                  </a:lnTo>
                  <a:lnTo>
                    <a:pt x="119589" y="122663"/>
                  </a:lnTo>
                  <a:lnTo>
                    <a:pt x="121000" y="120934"/>
                  </a:lnTo>
                  <a:lnTo>
                    <a:pt x="121941" y="118723"/>
                  </a:lnTo>
                  <a:lnTo>
                    <a:pt x="123626" y="117248"/>
                  </a:lnTo>
                  <a:lnTo>
                    <a:pt x="133935" y="112060"/>
                  </a:lnTo>
                  <a:lnTo>
                    <a:pt x="139959" y="108013"/>
                  </a:lnTo>
                  <a:lnTo>
                    <a:pt x="146164" y="106214"/>
                  </a:lnTo>
                  <a:lnTo>
                    <a:pt x="148241" y="104676"/>
                  </a:lnTo>
                  <a:lnTo>
                    <a:pt x="149626" y="102592"/>
                  </a:lnTo>
                  <a:lnTo>
                    <a:pt x="152225" y="97455"/>
                  </a:lnTo>
                  <a:lnTo>
                    <a:pt x="160436" y="87478"/>
                  </a:lnTo>
                  <a:lnTo>
                    <a:pt x="162686" y="78468"/>
                  </a:lnTo>
                  <a:lnTo>
                    <a:pt x="171043" y="67197"/>
                  </a:lnTo>
                  <a:lnTo>
                    <a:pt x="180972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1" name="SMARTInkShape-2061"/>
            <p:cNvSpPr/>
            <p:nvPr>
              <p:custDataLst>
                <p:tags r:id="rId40"/>
              </p:custDataLst>
            </p:nvPr>
          </p:nvSpPr>
          <p:spPr>
            <a:xfrm>
              <a:off x="6643311" y="4010025"/>
              <a:ext cx="119440" cy="123826"/>
            </a:xfrm>
            <a:custGeom>
              <a:avLst/>
              <a:gdLst/>
              <a:ahLst/>
              <a:cxnLst/>
              <a:rect l="0" t="0" r="0" b="0"/>
              <a:pathLst>
                <a:path w="119440" h="123826">
                  <a:moveTo>
                    <a:pt x="71814" y="28575"/>
                  </a:moveTo>
                  <a:lnTo>
                    <a:pt x="71814" y="28575"/>
                  </a:lnTo>
                  <a:lnTo>
                    <a:pt x="66758" y="28575"/>
                  </a:lnTo>
                  <a:lnTo>
                    <a:pt x="65269" y="27517"/>
                  </a:lnTo>
                  <a:lnTo>
                    <a:pt x="64276" y="25753"/>
                  </a:lnTo>
                  <a:lnTo>
                    <a:pt x="63614" y="23518"/>
                  </a:lnTo>
                  <a:lnTo>
                    <a:pt x="62113" y="22029"/>
                  </a:lnTo>
                  <a:lnTo>
                    <a:pt x="52103" y="16816"/>
                  </a:lnTo>
                  <a:lnTo>
                    <a:pt x="44990" y="10965"/>
                  </a:lnTo>
                  <a:lnTo>
                    <a:pt x="30493" y="8751"/>
                  </a:lnTo>
                  <a:lnTo>
                    <a:pt x="28392" y="6892"/>
                  </a:lnTo>
                  <a:lnTo>
                    <a:pt x="24435" y="403"/>
                  </a:lnTo>
                  <a:lnTo>
                    <a:pt x="14699" y="1"/>
                  </a:lnTo>
                  <a:lnTo>
                    <a:pt x="56067" y="0"/>
                  </a:lnTo>
                  <a:lnTo>
                    <a:pt x="62346" y="2822"/>
                  </a:lnTo>
                  <a:lnTo>
                    <a:pt x="69944" y="8201"/>
                  </a:lnTo>
                  <a:lnTo>
                    <a:pt x="79851" y="9408"/>
                  </a:lnTo>
                  <a:lnTo>
                    <a:pt x="80347" y="10506"/>
                  </a:lnTo>
                  <a:lnTo>
                    <a:pt x="81301" y="23711"/>
                  </a:lnTo>
                  <a:lnTo>
                    <a:pt x="80255" y="25333"/>
                  </a:lnTo>
                  <a:lnTo>
                    <a:pt x="78500" y="26414"/>
                  </a:lnTo>
                  <a:lnTo>
                    <a:pt x="76270" y="27134"/>
                  </a:lnTo>
                  <a:lnTo>
                    <a:pt x="74785" y="28672"/>
                  </a:lnTo>
                  <a:lnTo>
                    <a:pt x="73134" y="33205"/>
                  </a:lnTo>
                  <a:lnTo>
                    <a:pt x="71636" y="34836"/>
                  </a:lnTo>
                  <a:lnTo>
                    <a:pt x="58672" y="42727"/>
                  </a:lnTo>
                  <a:lnTo>
                    <a:pt x="36863" y="62527"/>
                  </a:lnTo>
                  <a:lnTo>
                    <a:pt x="30528" y="64831"/>
                  </a:lnTo>
                  <a:lnTo>
                    <a:pt x="28415" y="66504"/>
                  </a:lnTo>
                  <a:lnTo>
                    <a:pt x="19689" y="79770"/>
                  </a:lnTo>
                  <a:lnTo>
                    <a:pt x="14075" y="83079"/>
                  </a:lnTo>
                  <a:lnTo>
                    <a:pt x="11096" y="83961"/>
                  </a:lnTo>
                  <a:lnTo>
                    <a:pt x="9110" y="85607"/>
                  </a:lnTo>
                  <a:lnTo>
                    <a:pt x="6904" y="90259"/>
                  </a:lnTo>
                  <a:lnTo>
                    <a:pt x="5258" y="91923"/>
                  </a:lnTo>
                  <a:lnTo>
                    <a:pt x="605" y="93771"/>
                  </a:lnTo>
                  <a:lnTo>
                    <a:pt x="0" y="95322"/>
                  </a:lnTo>
                  <a:lnTo>
                    <a:pt x="655" y="97415"/>
                  </a:lnTo>
                  <a:lnTo>
                    <a:pt x="6023" y="105546"/>
                  </a:lnTo>
                  <a:lnTo>
                    <a:pt x="10118" y="109704"/>
                  </a:lnTo>
                  <a:lnTo>
                    <a:pt x="15466" y="112257"/>
                  </a:lnTo>
                  <a:lnTo>
                    <a:pt x="30644" y="115089"/>
                  </a:lnTo>
                  <a:lnTo>
                    <a:pt x="41154" y="120766"/>
                  </a:lnTo>
                  <a:lnTo>
                    <a:pt x="87605" y="123746"/>
                  </a:lnTo>
                  <a:lnTo>
                    <a:pt x="119439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2" name="SMARTInkShape-2062"/>
            <p:cNvSpPr/>
            <p:nvPr>
              <p:custDataLst>
                <p:tags r:id="rId41"/>
              </p:custDataLst>
            </p:nvPr>
          </p:nvSpPr>
          <p:spPr>
            <a:xfrm>
              <a:off x="6629411" y="4019670"/>
              <a:ext cx="28565" cy="166997"/>
            </a:xfrm>
            <a:custGeom>
              <a:avLst/>
              <a:gdLst/>
              <a:ahLst/>
              <a:cxnLst/>
              <a:rect l="0" t="0" r="0" b="0"/>
              <a:pathLst>
                <a:path w="28565" h="166997">
                  <a:moveTo>
                    <a:pt x="9514" y="47505"/>
                  </a:moveTo>
                  <a:lnTo>
                    <a:pt x="9514" y="47505"/>
                  </a:lnTo>
                  <a:lnTo>
                    <a:pt x="9514" y="39304"/>
                  </a:lnTo>
                  <a:lnTo>
                    <a:pt x="16059" y="30637"/>
                  </a:lnTo>
                  <a:lnTo>
                    <a:pt x="18646" y="20681"/>
                  </a:lnTo>
                  <a:lnTo>
                    <a:pt x="18923" y="14392"/>
                  </a:lnTo>
                  <a:lnTo>
                    <a:pt x="20020" y="12730"/>
                  </a:lnTo>
                  <a:lnTo>
                    <a:pt x="21810" y="11622"/>
                  </a:lnTo>
                  <a:lnTo>
                    <a:pt x="27230" y="9843"/>
                  </a:lnTo>
                  <a:lnTo>
                    <a:pt x="27971" y="6777"/>
                  </a:lnTo>
                  <a:lnTo>
                    <a:pt x="28554" y="0"/>
                  </a:lnTo>
                  <a:lnTo>
                    <a:pt x="28563" y="13148"/>
                  </a:lnTo>
                  <a:lnTo>
                    <a:pt x="25742" y="19182"/>
                  </a:lnTo>
                  <a:lnTo>
                    <a:pt x="22019" y="25392"/>
                  </a:lnTo>
                  <a:lnTo>
                    <a:pt x="10474" y="63559"/>
                  </a:lnTo>
                  <a:lnTo>
                    <a:pt x="8740" y="79190"/>
                  </a:lnTo>
                  <a:lnTo>
                    <a:pt x="2031" y="97312"/>
                  </a:lnTo>
                  <a:lnTo>
                    <a:pt x="42" y="141976"/>
                  </a:lnTo>
                  <a:lnTo>
                    <a:pt x="0" y="150245"/>
                  </a:lnTo>
                  <a:lnTo>
                    <a:pt x="9690" y="161861"/>
                  </a:lnTo>
                  <a:lnTo>
                    <a:pt x="14179" y="166416"/>
                  </a:lnTo>
                  <a:lnTo>
                    <a:pt x="15798" y="166996"/>
                  </a:lnTo>
                  <a:lnTo>
                    <a:pt x="16879" y="166324"/>
                  </a:lnTo>
                  <a:lnTo>
                    <a:pt x="17599" y="164817"/>
                  </a:lnTo>
                  <a:lnTo>
                    <a:pt x="19137" y="163813"/>
                  </a:lnTo>
                  <a:lnTo>
                    <a:pt x="28564" y="16180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3" name="SMARTInkShape-2063"/>
            <p:cNvSpPr/>
            <p:nvPr>
              <p:custDataLst>
                <p:tags r:id="rId42"/>
              </p:custDataLst>
            </p:nvPr>
          </p:nvSpPr>
          <p:spPr>
            <a:xfrm>
              <a:off x="5906989" y="5029211"/>
              <a:ext cx="93762" cy="285560"/>
            </a:xfrm>
            <a:custGeom>
              <a:avLst/>
              <a:gdLst/>
              <a:ahLst/>
              <a:cxnLst/>
              <a:rect l="0" t="0" r="0" b="0"/>
              <a:pathLst>
                <a:path w="93762" h="285560">
                  <a:moveTo>
                    <a:pt x="93761" y="19039"/>
                  </a:moveTo>
                  <a:lnTo>
                    <a:pt x="93761" y="19039"/>
                  </a:lnTo>
                  <a:lnTo>
                    <a:pt x="93761" y="1430"/>
                  </a:lnTo>
                  <a:lnTo>
                    <a:pt x="92703" y="949"/>
                  </a:lnTo>
                  <a:lnTo>
                    <a:pt x="84352" y="0"/>
                  </a:lnTo>
                  <a:lnTo>
                    <a:pt x="84236" y="45127"/>
                  </a:lnTo>
                  <a:lnTo>
                    <a:pt x="70979" y="87656"/>
                  </a:lnTo>
                  <a:lnTo>
                    <a:pt x="60639" y="134833"/>
                  </a:lnTo>
                  <a:lnTo>
                    <a:pt x="45955" y="181160"/>
                  </a:lnTo>
                  <a:lnTo>
                    <a:pt x="27069" y="227770"/>
                  </a:lnTo>
                  <a:lnTo>
                    <a:pt x="6050" y="275357"/>
                  </a:lnTo>
                  <a:lnTo>
                    <a:pt x="0" y="283688"/>
                  </a:lnTo>
                  <a:lnTo>
                    <a:pt x="562" y="284372"/>
                  </a:lnTo>
                  <a:lnTo>
                    <a:pt x="6842" y="285559"/>
                  </a:lnTo>
                  <a:lnTo>
                    <a:pt x="21189" y="272466"/>
                  </a:lnTo>
                  <a:lnTo>
                    <a:pt x="46136" y="2285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4" name="SMARTInkShape-2064"/>
            <p:cNvSpPr/>
            <p:nvPr>
              <p:custDataLst>
                <p:tags r:id="rId43"/>
              </p:custDataLst>
            </p:nvPr>
          </p:nvSpPr>
          <p:spPr>
            <a:xfrm>
              <a:off x="6019800" y="4391025"/>
              <a:ext cx="514351" cy="47626"/>
            </a:xfrm>
            <a:custGeom>
              <a:avLst/>
              <a:gdLst/>
              <a:ahLst/>
              <a:cxnLst/>
              <a:rect l="0" t="0" r="0" b="0"/>
              <a:pathLst>
                <a:path w="514351" h="47626">
                  <a:moveTo>
                    <a:pt x="9525" y="47625"/>
                  </a:moveTo>
                  <a:lnTo>
                    <a:pt x="9525" y="47625"/>
                  </a:lnTo>
                  <a:lnTo>
                    <a:pt x="1324" y="47625"/>
                  </a:lnTo>
                  <a:lnTo>
                    <a:pt x="883" y="46567"/>
                  </a:lnTo>
                  <a:lnTo>
                    <a:pt x="0" y="38103"/>
                  </a:lnTo>
                  <a:lnTo>
                    <a:pt x="8201" y="38100"/>
                  </a:lnTo>
                  <a:lnTo>
                    <a:pt x="17610" y="29899"/>
                  </a:lnTo>
                  <a:lnTo>
                    <a:pt x="23680" y="28967"/>
                  </a:lnTo>
                  <a:lnTo>
                    <a:pt x="68926" y="28580"/>
                  </a:lnTo>
                  <a:lnTo>
                    <a:pt x="111257" y="28575"/>
                  </a:lnTo>
                  <a:lnTo>
                    <a:pt x="143097" y="34063"/>
                  </a:lnTo>
                  <a:lnTo>
                    <a:pt x="182468" y="29507"/>
                  </a:lnTo>
                  <a:lnTo>
                    <a:pt x="220428" y="28759"/>
                  </a:lnTo>
                  <a:lnTo>
                    <a:pt x="264773" y="25789"/>
                  </a:lnTo>
                  <a:lnTo>
                    <a:pt x="304419" y="20381"/>
                  </a:lnTo>
                  <a:lnTo>
                    <a:pt x="343883" y="18254"/>
                  </a:lnTo>
                  <a:lnTo>
                    <a:pt x="388524" y="11563"/>
                  </a:lnTo>
                  <a:lnTo>
                    <a:pt x="428230" y="9928"/>
                  </a:lnTo>
                  <a:lnTo>
                    <a:pt x="473376" y="6756"/>
                  </a:lnTo>
                  <a:lnTo>
                    <a:pt x="514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5" name="SMARTInkShape-2065"/>
            <p:cNvSpPr/>
            <p:nvPr>
              <p:custDataLst>
                <p:tags r:id="rId44"/>
              </p:custDataLst>
            </p:nvPr>
          </p:nvSpPr>
          <p:spPr>
            <a:xfrm>
              <a:off x="6057903" y="4048125"/>
              <a:ext cx="200023" cy="133351"/>
            </a:xfrm>
            <a:custGeom>
              <a:avLst/>
              <a:gdLst/>
              <a:ahLst/>
              <a:cxnLst/>
              <a:rect l="0" t="0" r="0" b="0"/>
              <a:pathLst>
                <a:path w="200023" h="133351">
                  <a:moveTo>
                    <a:pt x="9522" y="19050"/>
                  </a:moveTo>
                  <a:lnTo>
                    <a:pt x="9522" y="19050"/>
                  </a:lnTo>
                  <a:lnTo>
                    <a:pt x="9522" y="10849"/>
                  </a:lnTo>
                  <a:lnTo>
                    <a:pt x="8464" y="10408"/>
                  </a:lnTo>
                  <a:lnTo>
                    <a:pt x="4466" y="9918"/>
                  </a:lnTo>
                  <a:lnTo>
                    <a:pt x="2977" y="8729"/>
                  </a:lnTo>
                  <a:lnTo>
                    <a:pt x="0" y="10"/>
                  </a:lnTo>
                  <a:lnTo>
                    <a:pt x="13255" y="0"/>
                  </a:lnTo>
                  <a:lnTo>
                    <a:pt x="19295" y="2823"/>
                  </a:lnTo>
                  <a:lnTo>
                    <a:pt x="25507" y="6546"/>
                  </a:lnTo>
                  <a:lnTo>
                    <a:pt x="36229" y="9132"/>
                  </a:lnTo>
                  <a:lnTo>
                    <a:pt x="51878" y="10506"/>
                  </a:lnTo>
                  <a:lnTo>
                    <a:pt x="66258" y="17049"/>
                  </a:lnTo>
                  <a:lnTo>
                    <a:pt x="79290" y="18654"/>
                  </a:lnTo>
                  <a:lnTo>
                    <a:pt x="81434" y="19845"/>
                  </a:lnTo>
                  <a:lnTo>
                    <a:pt x="82864" y="21696"/>
                  </a:lnTo>
                  <a:lnTo>
                    <a:pt x="83816" y="23989"/>
                  </a:lnTo>
                  <a:lnTo>
                    <a:pt x="85510" y="25517"/>
                  </a:lnTo>
                  <a:lnTo>
                    <a:pt x="90214" y="27217"/>
                  </a:lnTo>
                  <a:lnTo>
                    <a:pt x="91891" y="28728"/>
                  </a:lnTo>
                  <a:lnTo>
                    <a:pt x="93756" y="33229"/>
                  </a:lnTo>
                  <a:lnTo>
                    <a:pt x="95312" y="34853"/>
                  </a:lnTo>
                  <a:lnTo>
                    <a:pt x="99862" y="36656"/>
                  </a:lnTo>
                  <a:lnTo>
                    <a:pt x="100440" y="38196"/>
                  </a:lnTo>
                  <a:lnTo>
                    <a:pt x="99768" y="40281"/>
                  </a:lnTo>
                  <a:lnTo>
                    <a:pt x="96140" y="46174"/>
                  </a:lnTo>
                  <a:lnTo>
                    <a:pt x="95512" y="52252"/>
                  </a:lnTo>
                  <a:lnTo>
                    <a:pt x="94365" y="53885"/>
                  </a:lnTo>
                  <a:lnTo>
                    <a:pt x="92542" y="54973"/>
                  </a:lnTo>
                  <a:lnTo>
                    <a:pt x="90269" y="55699"/>
                  </a:lnTo>
                  <a:lnTo>
                    <a:pt x="72863" y="70280"/>
                  </a:lnTo>
                  <a:lnTo>
                    <a:pt x="63450" y="79503"/>
                  </a:lnTo>
                  <a:lnTo>
                    <a:pt x="54304" y="82960"/>
                  </a:lnTo>
                  <a:lnTo>
                    <a:pt x="48901" y="83881"/>
                  </a:lnTo>
                  <a:lnTo>
                    <a:pt x="45300" y="85554"/>
                  </a:lnTo>
                  <a:lnTo>
                    <a:pt x="42899" y="87728"/>
                  </a:lnTo>
                  <a:lnTo>
                    <a:pt x="30177" y="103011"/>
                  </a:lnTo>
                  <a:lnTo>
                    <a:pt x="29048" y="109309"/>
                  </a:lnTo>
                  <a:lnTo>
                    <a:pt x="28713" y="117877"/>
                  </a:lnTo>
                  <a:lnTo>
                    <a:pt x="29724" y="119860"/>
                  </a:lnTo>
                  <a:lnTo>
                    <a:pt x="31457" y="121181"/>
                  </a:lnTo>
                  <a:lnTo>
                    <a:pt x="36204" y="123708"/>
                  </a:lnTo>
                  <a:lnTo>
                    <a:pt x="41843" y="128359"/>
                  </a:lnTo>
                  <a:lnTo>
                    <a:pt x="50698" y="131132"/>
                  </a:lnTo>
                  <a:lnTo>
                    <a:pt x="93531" y="133155"/>
                  </a:lnTo>
                  <a:lnTo>
                    <a:pt x="134376" y="133324"/>
                  </a:lnTo>
                  <a:lnTo>
                    <a:pt x="181107" y="133347"/>
                  </a:lnTo>
                  <a:lnTo>
                    <a:pt x="200022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78098"/>
          </a:xfrm>
        </p:spPr>
        <p:txBody>
          <a:bodyPr>
            <a:normAutofit/>
          </a:bodyPr>
          <a:lstStyle/>
          <a:p>
            <a:r>
              <a:rPr lang="ru-RU" dirty="0" smtClean="0"/>
              <a:t>Мостовые схемы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10" cstate="print"/>
          <a:srcRect/>
          <a:stretch>
            <a:fillRect/>
          </a:stretch>
        </p:blipFill>
        <p:spPr bwMode="auto">
          <a:xfrm>
            <a:off x="2966003" y="2564904"/>
            <a:ext cx="3262181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79512" y="692696"/>
            <a:ext cx="9144000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Электрическая цепь состоит из трёх резисторов с известными сопротивлениями </a:t>
            </a:r>
            <a:r>
              <a:rPr lang="en-US" sz="2000" i="1" dirty="0" smtClean="0"/>
              <a:t>R</a:t>
            </a:r>
            <a:r>
              <a:rPr lang="en-US" sz="2000" baseline="-25000" dirty="0" smtClean="0"/>
              <a:t>1 </a:t>
            </a:r>
            <a:r>
              <a:rPr lang="ru-RU" sz="2000" dirty="0" smtClean="0"/>
              <a:t>= 20 Ом, </a:t>
            </a:r>
            <a:r>
              <a:rPr lang="en-US" sz="2000" i="1" dirty="0" smtClean="0"/>
              <a:t>R</a:t>
            </a:r>
            <a:r>
              <a:rPr lang="en-US" sz="2000" baseline="-25000" dirty="0" smtClean="0"/>
              <a:t>2 </a:t>
            </a:r>
            <a:r>
              <a:rPr lang="ru-RU" sz="2000" dirty="0" smtClean="0"/>
              <a:t>= 30 Ом, </a:t>
            </a:r>
            <a:r>
              <a:rPr lang="en-US" sz="2000" i="1" dirty="0" smtClean="0"/>
              <a:t>R</a:t>
            </a:r>
            <a:r>
              <a:rPr lang="en-US" sz="2000" baseline="-25000" dirty="0" smtClean="0"/>
              <a:t>4 </a:t>
            </a:r>
            <a:r>
              <a:rPr lang="ru-RU" sz="2000" dirty="0" smtClean="0"/>
              <a:t>= 60 Ом, одного резистора с неизвестным сопротивлением</a:t>
            </a:r>
            <a:r>
              <a:rPr lang="en-US" sz="2000" dirty="0" smtClean="0"/>
              <a:t> </a:t>
            </a:r>
            <a:r>
              <a:rPr lang="en-US" sz="2000" i="1" dirty="0" smtClean="0"/>
              <a:t>R</a:t>
            </a:r>
            <a:r>
              <a:rPr lang="en-US" sz="2000" baseline="-25000" dirty="0" smtClean="0"/>
              <a:t>3</a:t>
            </a:r>
            <a:r>
              <a:rPr lang="ru-RU" sz="2000" dirty="0" smtClean="0"/>
              <a:t> и одного переменного резистора. При измерении сопротивления между точками А и В этой электрической цепи выяснилось, что оно не зависит от сопротивления переменного резистора. Найдите величины сопротивлений неизвестного резистора и всей цепи</a:t>
            </a:r>
            <a:r>
              <a:rPr lang="en-US" sz="2000" dirty="0" smtClean="0"/>
              <a:t> </a:t>
            </a:r>
            <a:r>
              <a:rPr lang="en-US" sz="2000" i="1" dirty="0" smtClean="0"/>
              <a:t>R</a:t>
            </a:r>
            <a:r>
              <a:rPr lang="en-US" sz="2000" baseline="-25000" dirty="0" smtClean="0"/>
              <a:t>AB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sp>
        <p:nvSpPr>
          <p:cNvPr id="3" name="SMARTInkShape-2066"/>
          <p:cNvSpPr/>
          <p:nvPr>
            <p:custDataLst>
              <p:tags r:id="rId1"/>
            </p:custDataLst>
          </p:nvPr>
        </p:nvSpPr>
        <p:spPr>
          <a:xfrm>
            <a:off x="4257678" y="2705100"/>
            <a:ext cx="285734" cy="85726"/>
          </a:xfrm>
          <a:custGeom>
            <a:avLst/>
            <a:gdLst/>
            <a:ahLst/>
            <a:cxnLst/>
            <a:rect l="0" t="0" r="0" b="0"/>
            <a:pathLst>
              <a:path w="285734" h="85726">
                <a:moveTo>
                  <a:pt x="28572" y="28575"/>
                </a:moveTo>
                <a:lnTo>
                  <a:pt x="28572" y="28575"/>
                </a:lnTo>
                <a:lnTo>
                  <a:pt x="14383" y="28575"/>
                </a:lnTo>
                <a:lnTo>
                  <a:pt x="12762" y="29633"/>
                </a:lnTo>
                <a:lnTo>
                  <a:pt x="11682" y="31397"/>
                </a:lnTo>
                <a:lnTo>
                  <a:pt x="9533" y="38065"/>
                </a:lnTo>
                <a:lnTo>
                  <a:pt x="0" y="38100"/>
                </a:lnTo>
                <a:lnTo>
                  <a:pt x="45531" y="38100"/>
                </a:lnTo>
                <a:lnTo>
                  <a:pt x="60526" y="37042"/>
                </a:lnTo>
                <a:lnTo>
                  <a:pt x="78433" y="30561"/>
                </a:lnTo>
                <a:lnTo>
                  <a:pt x="120778" y="28691"/>
                </a:lnTo>
                <a:lnTo>
                  <a:pt x="164046" y="28582"/>
                </a:lnTo>
                <a:lnTo>
                  <a:pt x="208885" y="28575"/>
                </a:lnTo>
                <a:lnTo>
                  <a:pt x="231733" y="28575"/>
                </a:lnTo>
                <a:lnTo>
                  <a:pt x="238105" y="31397"/>
                </a:lnTo>
                <a:lnTo>
                  <a:pt x="244465" y="35121"/>
                </a:lnTo>
                <a:lnTo>
                  <a:pt x="256614" y="37984"/>
                </a:lnTo>
                <a:lnTo>
                  <a:pt x="266576" y="38099"/>
                </a:lnTo>
                <a:lnTo>
                  <a:pt x="258485" y="38100"/>
                </a:lnTo>
                <a:lnTo>
                  <a:pt x="258048" y="37042"/>
                </a:lnTo>
                <a:lnTo>
                  <a:pt x="257561" y="33044"/>
                </a:lnTo>
                <a:lnTo>
                  <a:pt x="256372" y="31554"/>
                </a:lnTo>
                <a:lnTo>
                  <a:pt x="247494" y="27778"/>
                </a:lnTo>
                <a:lnTo>
                  <a:pt x="219072" y="0"/>
                </a:lnTo>
                <a:lnTo>
                  <a:pt x="266509" y="0"/>
                </a:lnTo>
                <a:lnTo>
                  <a:pt x="279790" y="0"/>
                </a:lnTo>
                <a:lnTo>
                  <a:pt x="281776" y="1058"/>
                </a:lnTo>
                <a:lnTo>
                  <a:pt x="283099" y="2822"/>
                </a:lnTo>
                <a:lnTo>
                  <a:pt x="285592" y="9133"/>
                </a:lnTo>
                <a:lnTo>
                  <a:pt x="285733" y="17692"/>
                </a:lnTo>
                <a:lnTo>
                  <a:pt x="260435" y="45418"/>
                </a:lnTo>
                <a:lnTo>
                  <a:pt x="257081" y="54262"/>
                </a:lnTo>
                <a:lnTo>
                  <a:pt x="249098" y="64831"/>
                </a:lnTo>
                <a:lnTo>
                  <a:pt x="248077" y="71185"/>
                </a:lnTo>
                <a:lnTo>
                  <a:pt x="250660" y="76794"/>
                </a:lnTo>
                <a:lnTo>
                  <a:pt x="252831" y="79771"/>
                </a:lnTo>
                <a:lnTo>
                  <a:pt x="258065" y="83079"/>
                </a:lnTo>
                <a:lnTo>
                  <a:pt x="266697" y="8572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SMARTInkShape-Group463"/>
          <p:cNvGrpSpPr/>
          <p:nvPr/>
        </p:nvGrpSpPr>
        <p:grpSpPr>
          <a:xfrm>
            <a:off x="5295900" y="2676526"/>
            <a:ext cx="313886" cy="171450"/>
            <a:chOff x="5295900" y="2676526"/>
            <a:chExt cx="313886" cy="171450"/>
          </a:xfrm>
        </p:grpSpPr>
        <p:sp>
          <p:nvSpPr>
            <p:cNvPr id="4" name="SMARTInkShape-2067"/>
            <p:cNvSpPr/>
            <p:nvPr>
              <p:custDataLst>
                <p:tags r:id="rId107"/>
              </p:custDataLst>
            </p:nvPr>
          </p:nvSpPr>
          <p:spPr>
            <a:xfrm>
              <a:off x="5505450" y="2676526"/>
              <a:ext cx="104336" cy="171450"/>
            </a:xfrm>
            <a:custGeom>
              <a:avLst/>
              <a:gdLst/>
              <a:ahLst/>
              <a:cxnLst/>
              <a:rect l="0" t="0" r="0" b="0"/>
              <a:pathLst>
                <a:path w="104336" h="171450">
                  <a:moveTo>
                    <a:pt x="19050" y="28574"/>
                  </a:moveTo>
                  <a:lnTo>
                    <a:pt x="19050" y="28574"/>
                  </a:lnTo>
                  <a:lnTo>
                    <a:pt x="9918" y="19441"/>
                  </a:lnTo>
                  <a:lnTo>
                    <a:pt x="9535" y="4870"/>
                  </a:lnTo>
                  <a:lnTo>
                    <a:pt x="10590" y="3246"/>
                  </a:lnTo>
                  <a:lnTo>
                    <a:pt x="12352" y="2164"/>
                  </a:lnTo>
                  <a:lnTo>
                    <a:pt x="18658" y="126"/>
                  </a:lnTo>
                  <a:lnTo>
                    <a:pt x="36657" y="0"/>
                  </a:lnTo>
                  <a:lnTo>
                    <a:pt x="45419" y="6545"/>
                  </a:lnTo>
                  <a:lnTo>
                    <a:pt x="54262" y="9700"/>
                  </a:lnTo>
                  <a:lnTo>
                    <a:pt x="73915" y="25311"/>
                  </a:lnTo>
                  <a:lnTo>
                    <a:pt x="82814" y="28665"/>
                  </a:lnTo>
                  <a:lnTo>
                    <a:pt x="103289" y="46173"/>
                  </a:lnTo>
                  <a:lnTo>
                    <a:pt x="104335" y="52251"/>
                  </a:lnTo>
                  <a:lnTo>
                    <a:pt x="103423" y="53884"/>
                  </a:lnTo>
                  <a:lnTo>
                    <a:pt x="101757" y="54972"/>
                  </a:lnTo>
                  <a:lnTo>
                    <a:pt x="99588" y="55698"/>
                  </a:lnTo>
                  <a:lnTo>
                    <a:pt x="91479" y="61776"/>
                  </a:lnTo>
                  <a:lnTo>
                    <a:pt x="88283" y="67320"/>
                  </a:lnTo>
                  <a:lnTo>
                    <a:pt x="87429" y="70279"/>
                  </a:lnTo>
                  <a:lnTo>
                    <a:pt x="85803" y="72253"/>
                  </a:lnTo>
                  <a:lnTo>
                    <a:pt x="44230" y="102737"/>
                  </a:lnTo>
                  <a:lnTo>
                    <a:pt x="4256" y="149147"/>
                  </a:lnTo>
                  <a:lnTo>
                    <a:pt x="1262" y="158726"/>
                  </a:lnTo>
                  <a:lnTo>
                    <a:pt x="0" y="17144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2068"/>
            <p:cNvSpPr/>
            <p:nvPr>
              <p:custDataLst>
                <p:tags r:id="rId108"/>
              </p:custDataLst>
            </p:nvPr>
          </p:nvSpPr>
          <p:spPr>
            <a:xfrm>
              <a:off x="5295900" y="2714625"/>
              <a:ext cx="266701" cy="38101"/>
            </a:xfrm>
            <a:custGeom>
              <a:avLst/>
              <a:gdLst/>
              <a:ahLst/>
              <a:cxnLst/>
              <a:rect l="0" t="0" r="0" b="0"/>
              <a:pathLst>
                <a:path w="266701" h="38101">
                  <a:moveTo>
                    <a:pt x="0" y="38100"/>
                  </a:moveTo>
                  <a:lnTo>
                    <a:pt x="0" y="38100"/>
                  </a:lnTo>
                  <a:lnTo>
                    <a:pt x="0" y="29899"/>
                  </a:lnTo>
                  <a:lnTo>
                    <a:pt x="1058" y="29458"/>
                  </a:lnTo>
                  <a:lnTo>
                    <a:pt x="5056" y="28967"/>
                  </a:lnTo>
                  <a:lnTo>
                    <a:pt x="6545" y="27778"/>
                  </a:lnTo>
                  <a:lnTo>
                    <a:pt x="10321" y="18897"/>
                  </a:lnTo>
                  <a:lnTo>
                    <a:pt x="14465" y="14396"/>
                  </a:lnTo>
                  <a:lnTo>
                    <a:pt x="19834" y="11690"/>
                  </a:lnTo>
                  <a:lnTo>
                    <a:pt x="22748" y="10968"/>
                  </a:lnTo>
                  <a:lnTo>
                    <a:pt x="24690" y="9429"/>
                  </a:lnTo>
                  <a:lnTo>
                    <a:pt x="26848" y="4896"/>
                  </a:lnTo>
                  <a:lnTo>
                    <a:pt x="28482" y="3264"/>
                  </a:lnTo>
                  <a:lnTo>
                    <a:pt x="37663" y="128"/>
                  </a:lnTo>
                  <a:lnTo>
                    <a:pt x="82559" y="0"/>
                  </a:lnTo>
                  <a:lnTo>
                    <a:pt x="88904" y="0"/>
                  </a:lnTo>
                  <a:lnTo>
                    <a:pt x="134809" y="9133"/>
                  </a:lnTo>
                  <a:lnTo>
                    <a:pt x="182389" y="9515"/>
                  </a:lnTo>
                  <a:lnTo>
                    <a:pt x="230013" y="392"/>
                  </a:lnTo>
                  <a:lnTo>
                    <a:pt x="26670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" name="SMARTInkShape-Group464"/>
          <p:cNvGrpSpPr/>
          <p:nvPr/>
        </p:nvGrpSpPr>
        <p:grpSpPr>
          <a:xfrm>
            <a:off x="4248185" y="4000500"/>
            <a:ext cx="285595" cy="76201"/>
            <a:chOff x="4248185" y="4000500"/>
            <a:chExt cx="285595" cy="76201"/>
          </a:xfrm>
        </p:grpSpPr>
        <p:sp>
          <p:nvSpPr>
            <p:cNvPr id="8" name="SMARTInkShape-2069"/>
            <p:cNvSpPr/>
            <p:nvPr>
              <p:custDataLst>
                <p:tags r:id="rId105"/>
              </p:custDataLst>
            </p:nvPr>
          </p:nvSpPr>
          <p:spPr>
            <a:xfrm>
              <a:off x="4248185" y="4029075"/>
              <a:ext cx="228566" cy="19051"/>
            </a:xfrm>
            <a:custGeom>
              <a:avLst/>
              <a:gdLst/>
              <a:ahLst/>
              <a:cxnLst/>
              <a:rect l="0" t="0" r="0" b="0"/>
              <a:pathLst>
                <a:path w="228566" h="19051">
                  <a:moveTo>
                    <a:pt x="66640" y="19050"/>
                  </a:moveTo>
                  <a:lnTo>
                    <a:pt x="66640" y="19050"/>
                  </a:lnTo>
                  <a:lnTo>
                    <a:pt x="58439" y="19050"/>
                  </a:lnTo>
                  <a:lnTo>
                    <a:pt x="48017" y="9918"/>
                  </a:lnTo>
                  <a:lnTo>
                    <a:pt x="29900" y="9525"/>
                  </a:lnTo>
                  <a:lnTo>
                    <a:pt x="20459" y="1324"/>
                  </a:lnTo>
                  <a:lnTo>
                    <a:pt x="10941" y="117"/>
                  </a:lnTo>
                  <a:lnTo>
                    <a:pt x="10457" y="1136"/>
                  </a:lnTo>
                  <a:lnTo>
                    <a:pt x="9920" y="5091"/>
                  </a:lnTo>
                  <a:lnTo>
                    <a:pt x="8718" y="6569"/>
                  </a:lnTo>
                  <a:lnTo>
                    <a:pt x="85" y="9491"/>
                  </a:lnTo>
                  <a:lnTo>
                    <a:pt x="0" y="14572"/>
                  </a:lnTo>
                  <a:lnTo>
                    <a:pt x="1047" y="16064"/>
                  </a:lnTo>
                  <a:lnTo>
                    <a:pt x="2803" y="17059"/>
                  </a:lnTo>
                  <a:lnTo>
                    <a:pt x="8169" y="18657"/>
                  </a:lnTo>
                  <a:lnTo>
                    <a:pt x="55743" y="19047"/>
                  </a:lnTo>
                  <a:lnTo>
                    <a:pt x="97254" y="19050"/>
                  </a:lnTo>
                  <a:lnTo>
                    <a:pt x="126114" y="17992"/>
                  </a:lnTo>
                  <a:lnTo>
                    <a:pt x="171365" y="7291"/>
                  </a:lnTo>
                  <a:lnTo>
                    <a:pt x="190451" y="2160"/>
                  </a:lnTo>
                  <a:lnTo>
                    <a:pt x="22856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SMARTInkShape-2070"/>
            <p:cNvSpPr/>
            <p:nvPr>
              <p:custDataLst>
                <p:tags r:id="rId106"/>
              </p:custDataLst>
            </p:nvPr>
          </p:nvSpPr>
          <p:spPr>
            <a:xfrm>
              <a:off x="4438661" y="4000500"/>
              <a:ext cx="95119" cy="76201"/>
            </a:xfrm>
            <a:custGeom>
              <a:avLst/>
              <a:gdLst/>
              <a:ahLst/>
              <a:cxnLst/>
              <a:rect l="0" t="0" r="0" b="0"/>
              <a:pathLst>
                <a:path w="95119" h="76201">
                  <a:moveTo>
                    <a:pt x="19039" y="19050"/>
                  </a:moveTo>
                  <a:lnTo>
                    <a:pt x="19039" y="19050"/>
                  </a:lnTo>
                  <a:lnTo>
                    <a:pt x="4574" y="19050"/>
                  </a:lnTo>
                  <a:lnTo>
                    <a:pt x="3045" y="17992"/>
                  </a:lnTo>
                  <a:lnTo>
                    <a:pt x="2026" y="16228"/>
                  </a:lnTo>
                  <a:lnTo>
                    <a:pt x="24" y="9642"/>
                  </a:lnTo>
                  <a:lnTo>
                    <a:pt x="0" y="4503"/>
                  </a:lnTo>
                  <a:lnTo>
                    <a:pt x="1054" y="3002"/>
                  </a:lnTo>
                  <a:lnTo>
                    <a:pt x="2816" y="2001"/>
                  </a:lnTo>
                  <a:lnTo>
                    <a:pt x="9690" y="264"/>
                  </a:lnTo>
                  <a:lnTo>
                    <a:pt x="57144" y="0"/>
                  </a:lnTo>
                  <a:lnTo>
                    <a:pt x="69840" y="0"/>
                  </a:lnTo>
                  <a:lnTo>
                    <a:pt x="76189" y="2822"/>
                  </a:lnTo>
                  <a:lnTo>
                    <a:pt x="85156" y="9132"/>
                  </a:lnTo>
                  <a:lnTo>
                    <a:pt x="90606" y="9408"/>
                  </a:lnTo>
                  <a:lnTo>
                    <a:pt x="92150" y="10506"/>
                  </a:lnTo>
                  <a:lnTo>
                    <a:pt x="93180" y="12295"/>
                  </a:lnTo>
                  <a:lnTo>
                    <a:pt x="95118" y="18654"/>
                  </a:lnTo>
                  <a:lnTo>
                    <a:pt x="87027" y="27217"/>
                  </a:lnTo>
                  <a:lnTo>
                    <a:pt x="86103" y="33229"/>
                  </a:lnTo>
                  <a:lnTo>
                    <a:pt x="84914" y="34853"/>
                  </a:lnTo>
                  <a:lnTo>
                    <a:pt x="83065" y="35935"/>
                  </a:lnTo>
                  <a:lnTo>
                    <a:pt x="80773" y="36656"/>
                  </a:lnTo>
                  <a:lnTo>
                    <a:pt x="79245" y="38196"/>
                  </a:lnTo>
                  <a:lnTo>
                    <a:pt x="77547" y="42729"/>
                  </a:lnTo>
                  <a:lnTo>
                    <a:pt x="76036" y="44361"/>
                  </a:lnTo>
                  <a:lnTo>
                    <a:pt x="66568" y="48397"/>
                  </a:lnTo>
                  <a:lnTo>
                    <a:pt x="62035" y="52555"/>
                  </a:lnTo>
                  <a:lnTo>
                    <a:pt x="59315" y="57929"/>
                  </a:lnTo>
                  <a:lnTo>
                    <a:pt x="58590" y="60845"/>
                  </a:lnTo>
                  <a:lnTo>
                    <a:pt x="59165" y="62788"/>
                  </a:lnTo>
                  <a:lnTo>
                    <a:pt x="60607" y="64084"/>
                  </a:lnTo>
                  <a:lnTo>
                    <a:pt x="65030" y="66582"/>
                  </a:lnTo>
                  <a:lnTo>
                    <a:pt x="73471" y="72880"/>
                  </a:lnTo>
                  <a:lnTo>
                    <a:pt x="85714" y="762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" name="SMARTInkShape-2071"/>
          <p:cNvSpPr/>
          <p:nvPr>
            <p:custDataLst>
              <p:tags r:id="rId2"/>
            </p:custDataLst>
          </p:nvPr>
        </p:nvSpPr>
        <p:spPr>
          <a:xfrm>
            <a:off x="5029319" y="3971925"/>
            <a:ext cx="380834" cy="133351"/>
          </a:xfrm>
          <a:custGeom>
            <a:avLst/>
            <a:gdLst/>
            <a:ahLst/>
            <a:cxnLst/>
            <a:rect l="0" t="0" r="0" b="0"/>
            <a:pathLst>
              <a:path w="380834" h="133351">
                <a:moveTo>
                  <a:pt x="18931" y="47625"/>
                </a:moveTo>
                <a:lnTo>
                  <a:pt x="18931" y="47625"/>
                </a:lnTo>
                <a:lnTo>
                  <a:pt x="13875" y="47625"/>
                </a:lnTo>
                <a:lnTo>
                  <a:pt x="12386" y="46567"/>
                </a:lnTo>
                <a:lnTo>
                  <a:pt x="11392" y="44803"/>
                </a:lnTo>
                <a:lnTo>
                  <a:pt x="9799" y="39424"/>
                </a:lnTo>
                <a:lnTo>
                  <a:pt x="6758" y="38689"/>
                </a:lnTo>
                <a:lnTo>
                  <a:pt x="283" y="38134"/>
                </a:lnTo>
                <a:lnTo>
                  <a:pt x="0" y="43167"/>
                </a:lnTo>
                <a:lnTo>
                  <a:pt x="1019" y="44653"/>
                </a:lnTo>
                <a:lnTo>
                  <a:pt x="2756" y="45644"/>
                </a:lnTo>
                <a:lnTo>
                  <a:pt x="9589" y="47364"/>
                </a:lnTo>
                <a:lnTo>
                  <a:pt x="56499" y="47625"/>
                </a:lnTo>
                <a:lnTo>
                  <a:pt x="98657" y="47625"/>
                </a:lnTo>
                <a:lnTo>
                  <a:pt x="142777" y="47625"/>
                </a:lnTo>
                <a:lnTo>
                  <a:pt x="187208" y="47625"/>
                </a:lnTo>
                <a:lnTo>
                  <a:pt x="229069" y="47625"/>
                </a:lnTo>
                <a:lnTo>
                  <a:pt x="272758" y="47625"/>
                </a:lnTo>
                <a:lnTo>
                  <a:pt x="296845" y="47625"/>
                </a:lnTo>
                <a:lnTo>
                  <a:pt x="304021" y="44803"/>
                </a:lnTo>
                <a:lnTo>
                  <a:pt x="310738" y="41079"/>
                </a:lnTo>
                <a:lnTo>
                  <a:pt x="323509" y="38362"/>
                </a:lnTo>
                <a:lnTo>
                  <a:pt x="331763" y="38134"/>
                </a:lnTo>
                <a:lnTo>
                  <a:pt x="332261" y="37065"/>
                </a:lnTo>
                <a:lnTo>
                  <a:pt x="332814" y="33053"/>
                </a:lnTo>
                <a:lnTo>
                  <a:pt x="331903" y="31561"/>
                </a:lnTo>
                <a:lnTo>
                  <a:pt x="330237" y="30566"/>
                </a:lnTo>
                <a:lnTo>
                  <a:pt x="325017" y="28968"/>
                </a:lnTo>
                <a:lnTo>
                  <a:pt x="324303" y="25927"/>
                </a:lnTo>
                <a:lnTo>
                  <a:pt x="324112" y="23635"/>
                </a:lnTo>
                <a:lnTo>
                  <a:pt x="322926" y="22106"/>
                </a:lnTo>
                <a:lnTo>
                  <a:pt x="314608" y="19169"/>
                </a:lnTo>
                <a:lnTo>
                  <a:pt x="295156" y="0"/>
                </a:lnTo>
                <a:lnTo>
                  <a:pt x="295156" y="5057"/>
                </a:lnTo>
                <a:lnTo>
                  <a:pt x="296214" y="6546"/>
                </a:lnTo>
                <a:lnTo>
                  <a:pt x="297978" y="7539"/>
                </a:lnTo>
                <a:lnTo>
                  <a:pt x="304857" y="9263"/>
                </a:lnTo>
                <a:lnTo>
                  <a:pt x="309345" y="9408"/>
                </a:lnTo>
                <a:lnTo>
                  <a:pt x="314868" y="12295"/>
                </a:lnTo>
                <a:lnTo>
                  <a:pt x="320849" y="16048"/>
                </a:lnTo>
                <a:lnTo>
                  <a:pt x="331227" y="18161"/>
                </a:lnTo>
                <a:lnTo>
                  <a:pt x="374613" y="19047"/>
                </a:lnTo>
                <a:lnTo>
                  <a:pt x="376703" y="20107"/>
                </a:lnTo>
                <a:lnTo>
                  <a:pt x="378096" y="21871"/>
                </a:lnTo>
                <a:lnTo>
                  <a:pt x="380833" y="28458"/>
                </a:lnTo>
                <a:lnTo>
                  <a:pt x="366691" y="42761"/>
                </a:lnTo>
                <a:lnTo>
                  <a:pt x="361169" y="45464"/>
                </a:lnTo>
                <a:lnTo>
                  <a:pt x="358214" y="46184"/>
                </a:lnTo>
                <a:lnTo>
                  <a:pt x="349000" y="52255"/>
                </a:lnTo>
                <a:lnTo>
                  <a:pt x="307234" y="84499"/>
                </a:lnTo>
                <a:lnTo>
                  <a:pt x="288966" y="112828"/>
                </a:lnTo>
                <a:lnTo>
                  <a:pt x="285631" y="13335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1" name="SMARTInkShape-Group466"/>
          <p:cNvGrpSpPr/>
          <p:nvPr/>
        </p:nvGrpSpPr>
        <p:grpSpPr>
          <a:xfrm>
            <a:off x="1619657" y="4049460"/>
            <a:ext cx="723494" cy="863952"/>
            <a:chOff x="1619657" y="4049460"/>
            <a:chExt cx="723494" cy="863952"/>
          </a:xfrm>
        </p:grpSpPr>
        <p:sp>
          <p:nvSpPr>
            <p:cNvPr id="12" name="SMARTInkShape-2072"/>
            <p:cNvSpPr/>
            <p:nvPr>
              <p:custDataLst>
                <p:tags r:id="rId96"/>
              </p:custDataLst>
            </p:nvPr>
          </p:nvSpPr>
          <p:spPr>
            <a:xfrm>
              <a:off x="1619657" y="4486403"/>
              <a:ext cx="228194" cy="28448"/>
            </a:xfrm>
            <a:custGeom>
              <a:avLst/>
              <a:gdLst/>
              <a:ahLst/>
              <a:cxnLst/>
              <a:rect l="0" t="0" r="0" b="0"/>
              <a:pathLst>
                <a:path w="228194" h="28448">
                  <a:moveTo>
                    <a:pt x="47218" y="18922"/>
                  </a:moveTo>
                  <a:lnTo>
                    <a:pt x="47218" y="18922"/>
                  </a:lnTo>
                  <a:lnTo>
                    <a:pt x="42161" y="23979"/>
                  </a:lnTo>
                  <a:lnTo>
                    <a:pt x="36857" y="26461"/>
                  </a:lnTo>
                  <a:lnTo>
                    <a:pt x="6542" y="28442"/>
                  </a:lnTo>
                  <a:lnTo>
                    <a:pt x="0" y="28447"/>
                  </a:lnTo>
                  <a:lnTo>
                    <a:pt x="44490" y="28447"/>
                  </a:lnTo>
                  <a:lnTo>
                    <a:pt x="60991" y="27389"/>
                  </a:lnTo>
                  <a:lnTo>
                    <a:pt x="104431" y="16688"/>
                  </a:lnTo>
                  <a:lnTo>
                    <a:pt x="123437" y="11558"/>
                  </a:lnTo>
                  <a:lnTo>
                    <a:pt x="169058" y="2047"/>
                  </a:lnTo>
                  <a:lnTo>
                    <a:pt x="207176" y="0"/>
                  </a:lnTo>
                  <a:lnTo>
                    <a:pt x="216383" y="2751"/>
                  </a:lnTo>
                  <a:lnTo>
                    <a:pt x="228193" y="93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SMARTInkShape-2073"/>
            <p:cNvSpPr/>
            <p:nvPr>
              <p:custDataLst>
                <p:tags r:id="rId97"/>
              </p:custDataLst>
            </p:nvPr>
          </p:nvSpPr>
          <p:spPr>
            <a:xfrm>
              <a:off x="2190751" y="4410075"/>
              <a:ext cx="114300" cy="19051"/>
            </a:xfrm>
            <a:custGeom>
              <a:avLst/>
              <a:gdLst/>
              <a:ahLst/>
              <a:cxnLst/>
              <a:rect l="0" t="0" r="0" b="0"/>
              <a:pathLst>
                <a:path w="114300" h="19051">
                  <a:moveTo>
                    <a:pt x="38099" y="0"/>
                  </a:moveTo>
                  <a:lnTo>
                    <a:pt x="38099" y="0"/>
                  </a:lnTo>
                  <a:lnTo>
                    <a:pt x="33043" y="0"/>
                  </a:lnTo>
                  <a:lnTo>
                    <a:pt x="31553" y="1058"/>
                  </a:lnTo>
                  <a:lnTo>
                    <a:pt x="30560" y="2822"/>
                  </a:lnTo>
                  <a:lnTo>
                    <a:pt x="29898" y="5057"/>
                  </a:lnTo>
                  <a:lnTo>
                    <a:pt x="28398" y="6546"/>
                  </a:lnTo>
                  <a:lnTo>
                    <a:pt x="23910" y="8201"/>
                  </a:lnTo>
                  <a:lnTo>
                    <a:pt x="1476" y="9515"/>
                  </a:lnTo>
                  <a:lnTo>
                    <a:pt x="984" y="10576"/>
                  </a:lnTo>
                  <a:lnTo>
                    <a:pt x="129" y="17725"/>
                  </a:lnTo>
                  <a:lnTo>
                    <a:pt x="0" y="9631"/>
                  </a:lnTo>
                  <a:lnTo>
                    <a:pt x="13256" y="9534"/>
                  </a:lnTo>
                  <a:lnTo>
                    <a:pt x="19296" y="6707"/>
                  </a:lnTo>
                  <a:lnTo>
                    <a:pt x="25509" y="2981"/>
                  </a:lnTo>
                  <a:lnTo>
                    <a:pt x="36015" y="883"/>
                  </a:lnTo>
                  <a:lnTo>
                    <a:pt x="78847" y="16"/>
                  </a:lnTo>
                  <a:lnTo>
                    <a:pt x="84314" y="10"/>
                  </a:lnTo>
                  <a:lnTo>
                    <a:pt x="87959" y="1065"/>
                  </a:lnTo>
                  <a:lnTo>
                    <a:pt x="90389" y="2827"/>
                  </a:lnTo>
                  <a:lnTo>
                    <a:pt x="92009" y="5060"/>
                  </a:lnTo>
                  <a:lnTo>
                    <a:pt x="94148" y="6548"/>
                  </a:lnTo>
                  <a:lnTo>
                    <a:pt x="102213" y="9701"/>
                  </a:lnTo>
                  <a:lnTo>
                    <a:pt x="114299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SMARTInkShape-2074"/>
            <p:cNvSpPr/>
            <p:nvPr>
              <p:custDataLst>
                <p:tags r:id="rId98"/>
              </p:custDataLst>
            </p:nvPr>
          </p:nvSpPr>
          <p:spPr>
            <a:xfrm>
              <a:off x="1638311" y="4049460"/>
              <a:ext cx="66665" cy="330145"/>
            </a:xfrm>
            <a:custGeom>
              <a:avLst/>
              <a:gdLst/>
              <a:ahLst/>
              <a:cxnLst/>
              <a:rect l="0" t="0" r="0" b="0"/>
              <a:pathLst>
                <a:path w="66665" h="330145">
                  <a:moveTo>
                    <a:pt x="66664" y="27240"/>
                  </a:moveTo>
                  <a:lnTo>
                    <a:pt x="66664" y="27240"/>
                  </a:lnTo>
                  <a:lnTo>
                    <a:pt x="66664" y="0"/>
                  </a:lnTo>
                  <a:lnTo>
                    <a:pt x="66664" y="4117"/>
                  </a:lnTo>
                  <a:lnTo>
                    <a:pt x="65606" y="5475"/>
                  </a:lnTo>
                  <a:lnTo>
                    <a:pt x="58463" y="7832"/>
                  </a:lnTo>
                  <a:lnTo>
                    <a:pt x="57728" y="10853"/>
                  </a:lnTo>
                  <a:lnTo>
                    <a:pt x="56104" y="34752"/>
                  </a:lnTo>
                  <a:lnTo>
                    <a:pt x="49605" y="56672"/>
                  </a:lnTo>
                  <a:lnTo>
                    <a:pt x="44966" y="93991"/>
                  </a:lnTo>
                  <a:lnTo>
                    <a:pt x="40127" y="115809"/>
                  </a:lnTo>
                  <a:lnTo>
                    <a:pt x="35871" y="139561"/>
                  </a:lnTo>
                  <a:lnTo>
                    <a:pt x="30729" y="162826"/>
                  </a:lnTo>
                  <a:lnTo>
                    <a:pt x="22303" y="207451"/>
                  </a:lnTo>
                  <a:lnTo>
                    <a:pt x="12779" y="249144"/>
                  </a:lnTo>
                  <a:lnTo>
                    <a:pt x="1440" y="295220"/>
                  </a:lnTo>
                  <a:lnTo>
                    <a:pt x="0" y="330144"/>
                  </a:lnTo>
                  <a:lnTo>
                    <a:pt x="1055" y="329718"/>
                  </a:lnTo>
                  <a:lnTo>
                    <a:pt x="8191" y="323673"/>
                  </a:lnTo>
                  <a:lnTo>
                    <a:pt x="28564" y="2939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SMARTInkShape-2075"/>
            <p:cNvSpPr/>
            <p:nvPr>
              <p:custDataLst>
                <p:tags r:id="rId99"/>
              </p:custDataLst>
            </p:nvPr>
          </p:nvSpPr>
          <p:spPr>
            <a:xfrm>
              <a:off x="1638469" y="4057650"/>
              <a:ext cx="171282" cy="247651"/>
            </a:xfrm>
            <a:custGeom>
              <a:avLst/>
              <a:gdLst/>
              <a:ahLst/>
              <a:cxnLst/>
              <a:rect l="0" t="0" r="0" b="0"/>
              <a:pathLst>
                <a:path w="171282" h="247651">
                  <a:moveTo>
                    <a:pt x="66506" y="47625"/>
                  </a:moveTo>
                  <a:lnTo>
                    <a:pt x="66506" y="47625"/>
                  </a:lnTo>
                  <a:lnTo>
                    <a:pt x="66506" y="34368"/>
                  </a:lnTo>
                  <a:lnTo>
                    <a:pt x="65448" y="32437"/>
                  </a:lnTo>
                  <a:lnTo>
                    <a:pt x="63684" y="31150"/>
                  </a:lnTo>
                  <a:lnTo>
                    <a:pt x="61449" y="30292"/>
                  </a:lnTo>
                  <a:lnTo>
                    <a:pt x="59960" y="28661"/>
                  </a:lnTo>
                  <a:lnTo>
                    <a:pt x="58305" y="24027"/>
                  </a:lnTo>
                  <a:lnTo>
                    <a:pt x="56805" y="22368"/>
                  </a:lnTo>
                  <a:lnTo>
                    <a:pt x="37735" y="11705"/>
                  </a:lnTo>
                  <a:lnTo>
                    <a:pt x="28952" y="9653"/>
                  </a:lnTo>
                  <a:lnTo>
                    <a:pt x="19002" y="117"/>
                  </a:lnTo>
                  <a:lnTo>
                    <a:pt x="66109" y="0"/>
                  </a:lnTo>
                  <a:lnTo>
                    <a:pt x="107972" y="1058"/>
                  </a:lnTo>
                  <a:lnTo>
                    <a:pt x="121382" y="8201"/>
                  </a:lnTo>
                  <a:lnTo>
                    <a:pt x="131657" y="17610"/>
                  </a:lnTo>
                  <a:lnTo>
                    <a:pt x="132503" y="21232"/>
                  </a:lnTo>
                  <a:lnTo>
                    <a:pt x="133141" y="41403"/>
                  </a:lnTo>
                  <a:lnTo>
                    <a:pt x="130341" y="47682"/>
                  </a:lnTo>
                  <a:lnTo>
                    <a:pt x="126627" y="54000"/>
                  </a:lnTo>
                  <a:lnTo>
                    <a:pt x="116312" y="79573"/>
                  </a:lnTo>
                  <a:lnTo>
                    <a:pt x="85539" y="126007"/>
                  </a:lnTo>
                  <a:lnTo>
                    <a:pt x="55129" y="168403"/>
                  </a:lnTo>
                  <a:lnTo>
                    <a:pt x="12815" y="212813"/>
                  </a:lnTo>
                  <a:lnTo>
                    <a:pt x="1750" y="226312"/>
                  </a:lnTo>
                  <a:lnTo>
                    <a:pt x="684" y="230406"/>
                  </a:lnTo>
                  <a:lnTo>
                    <a:pt x="0" y="236600"/>
                  </a:lnTo>
                  <a:lnTo>
                    <a:pt x="8047" y="246192"/>
                  </a:lnTo>
                  <a:lnTo>
                    <a:pt x="55610" y="247639"/>
                  </a:lnTo>
                  <a:lnTo>
                    <a:pt x="101528" y="247650"/>
                  </a:lnTo>
                  <a:lnTo>
                    <a:pt x="148350" y="247650"/>
                  </a:lnTo>
                  <a:lnTo>
                    <a:pt x="171281" y="2476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SMARTInkShape-2076"/>
            <p:cNvSpPr/>
            <p:nvPr>
              <p:custDataLst>
                <p:tags r:id="rId100"/>
              </p:custDataLst>
            </p:nvPr>
          </p:nvSpPr>
          <p:spPr>
            <a:xfrm>
              <a:off x="2228861" y="4467225"/>
              <a:ext cx="114290" cy="19051"/>
            </a:xfrm>
            <a:custGeom>
              <a:avLst/>
              <a:gdLst/>
              <a:ahLst/>
              <a:cxnLst/>
              <a:rect l="0" t="0" r="0" b="0"/>
              <a:pathLst>
                <a:path w="114290" h="19051">
                  <a:moveTo>
                    <a:pt x="38089" y="0"/>
                  </a:moveTo>
                  <a:lnTo>
                    <a:pt x="38089" y="0"/>
                  </a:lnTo>
                  <a:lnTo>
                    <a:pt x="33033" y="5057"/>
                  </a:lnTo>
                  <a:lnTo>
                    <a:pt x="27728" y="7539"/>
                  </a:lnTo>
                  <a:lnTo>
                    <a:pt x="429" y="9522"/>
                  </a:lnTo>
                  <a:lnTo>
                    <a:pt x="0" y="18658"/>
                  </a:lnTo>
                  <a:lnTo>
                    <a:pt x="45686" y="19050"/>
                  </a:lnTo>
                  <a:lnTo>
                    <a:pt x="54165" y="17992"/>
                  </a:lnTo>
                  <a:lnTo>
                    <a:pt x="98326" y="3240"/>
                  </a:lnTo>
                  <a:lnTo>
                    <a:pt x="11428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2077"/>
            <p:cNvSpPr/>
            <p:nvPr>
              <p:custDataLst>
                <p:tags r:id="rId101"/>
              </p:custDataLst>
            </p:nvPr>
          </p:nvSpPr>
          <p:spPr>
            <a:xfrm>
              <a:off x="1895475" y="4210053"/>
              <a:ext cx="19051" cy="152398"/>
            </a:xfrm>
            <a:custGeom>
              <a:avLst/>
              <a:gdLst/>
              <a:ahLst/>
              <a:cxnLst/>
              <a:rect l="0" t="0" r="0" b="0"/>
              <a:pathLst>
                <a:path w="19051" h="152398">
                  <a:moveTo>
                    <a:pt x="0" y="19047"/>
                  </a:moveTo>
                  <a:lnTo>
                    <a:pt x="0" y="19047"/>
                  </a:lnTo>
                  <a:lnTo>
                    <a:pt x="0" y="0"/>
                  </a:lnTo>
                  <a:lnTo>
                    <a:pt x="0" y="46367"/>
                  </a:lnTo>
                  <a:lnTo>
                    <a:pt x="0" y="91112"/>
                  </a:lnTo>
                  <a:lnTo>
                    <a:pt x="0" y="131062"/>
                  </a:lnTo>
                  <a:lnTo>
                    <a:pt x="7539" y="143407"/>
                  </a:lnTo>
                  <a:lnTo>
                    <a:pt x="8201" y="146404"/>
                  </a:lnTo>
                  <a:lnTo>
                    <a:pt x="9701" y="148402"/>
                  </a:lnTo>
                  <a:lnTo>
                    <a:pt x="14189" y="150622"/>
                  </a:lnTo>
                  <a:lnTo>
                    <a:pt x="19050" y="1523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2078"/>
            <p:cNvSpPr/>
            <p:nvPr>
              <p:custDataLst>
                <p:tags r:id="rId102"/>
              </p:custDataLst>
            </p:nvPr>
          </p:nvSpPr>
          <p:spPr>
            <a:xfrm>
              <a:off x="1876426" y="4743450"/>
              <a:ext cx="179602" cy="169962"/>
            </a:xfrm>
            <a:custGeom>
              <a:avLst/>
              <a:gdLst/>
              <a:ahLst/>
              <a:cxnLst/>
              <a:rect l="0" t="0" r="0" b="0"/>
              <a:pathLst>
                <a:path w="179602" h="169962">
                  <a:moveTo>
                    <a:pt x="28574" y="47625"/>
                  </a:moveTo>
                  <a:lnTo>
                    <a:pt x="28574" y="47625"/>
                  </a:lnTo>
                  <a:lnTo>
                    <a:pt x="28574" y="42568"/>
                  </a:lnTo>
                  <a:lnTo>
                    <a:pt x="27516" y="41079"/>
                  </a:lnTo>
                  <a:lnTo>
                    <a:pt x="25752" y="40086"/>
                  </a:lnTo>
                  <a:lnTo>
                    <a:pt x="23517" y="39424"/>
                  </a:lnTo>
                  <a:lnTo>
                    <a:pt x="22028" y="37924"/>
                  </a:lnTo>
                  <a:lnTo>
                    <a:pt x="18252" y="28477"/>
                  </a:lnTo>
                  <a:lnTo>
                    <a:pt x="12581" y="21255"/>
                  </a:lnTo>
                  <a:lnTo>
                    <a:pt x="10882" y="15444"/>
                  </a:lnTo>
                  <a:lnTo>
                    <a:pt x="9371" y="13470"/>
                  </a:lnTo>
                  <a:lnTo>
                    <a:pt x="1443" y="10044"/>
                  </a:lnTo>
                  <a:lnTo>
                    <a:pt x="641" y="6933"/>
                  </a:lnTo>
                  <a:lnTo>
                    <a:pt x="0" y="11"/>
                  </a:lnTo>
                  <a:lnTo>
                    <a:pt x="44697" y="0"/>
                  </a:lnTo>
                  <a:lnTo>
                    <a:pt x="75642" y="0"/>
                  </a:lnTo>
                  <a:lnTo>
                    <a:pt x="85317" y="9133"/>
                  </a:lnTo>
                  <a:lnTo>
                    <a:pt x="85688" y="17692"/>
                  </a:lnTo>
                  <a:lnTo>
                    <a:pt x="79171" y="26386"/>
                  </a:lnTo>
                  <a:lnTo>
                    <a:pt x="76590" y="36349"/>
                  </a:lnTo>
                  <a:lnTo>
                    <a:pt x="76315" y="42638"/>
                  </a:lnTo>
                  <a:lnTo>
                    <a:pt x="75218" y="44300"/>
                  </a:lnTo>
                  <a:lnTo>
                    <a:pt x="73428" y="45408"/>
                  </a:lnTo>
                  <a:lnTo>
                    <a:pt x="71177" y="46148"/>
                  </a:lnTo>
                  <a:lnTo>
                    <a:pt x="69676" y="47698"/>
                  </a:lnTo>
                  <a:lnTo>
                    <a:pt x="67070" y="55697"/>
                  </a:lnTo>
                  <a:lnTo>
                    <a:pt x="66677" y="66547"/>
                  </a:lnTo>
                  <a:lnTo>
                    <a:pt x="71732" y="66637"/>
                  </a:lnTo>
                  <a:lnTo>
                    <a:pt x="73221" y="67708"/>
                  </a:lnTo>
                  <a:lnTo>
                    <a:pt x="74876" y="71720"/>
                  </a:lnTo>
                  <a:lnTo>
                    <a:pt x="76375" y="73213"/>
                  </a:lnTo>
                  <a:lnTo>
                    <a:pt x="84284" y="75807"/>
                  </a:lnTo>
                  <a:lnTo>
                    <a:pt x="95896" y="68609"/>
                  </a:lnTo>
                  <a:lnTo>
                    <a:pt x="142875" y="66679"/>
                  </a:lnTo>
                  <a:lnTo>
                    <a:pt x="170891" y="66675"/>
                  </a:lnTo>
                  <a:lnTo>
                    <a:pt x="179601" y="74876"/>
                  </a:lnTo>
                  <a:lnTo>
                    <a:pt x="179000" y="76376"/>
                  </a:lnTo>
                  <a:lnTo>
                    <a:pt x="174157" y="83543"/>
                  </a:lnTo>
                  <a:lnTo>
                    <a:pt x="171984" y="95446"/>
                  </a:lnTo>
                  <a:lnTo>
                    <a:pt x="171555" y="107989"/>
                  </a:lnTo>
                  <a:lnTo>
                    <a:pt x="170461" y="110093"/>
                  </a:lnTo>
                  <a:lnTo>
                    <a:pt x="168674" y="111495"/>
                  </a:lnTo>
                  <a:lnTo>
                    <a:pt x="163866" y="114112"/>
                  </a:lnTo>
                  <a:lnTo>
                    <a:pt x="117471" y="157699"/>
                  </a:lnTo>
                  <a:lnTo>
                    <a:pt x="104773" y="163912"/>
                  </a:lnTo>
                  <a:lnTo>
                    <a:pt x="97130" y="169961"/>
                  </a:lnTo>
                  <a:lnTo>
                    <a:pt x="96504" y="169399"/>
                  </a:lnTo>
                  <a:lnTo>
                    <a:pt x="95414" y="163119"/>
                  </a:lnTo>
                  <a:lnTo>
                    <a:pt x="95298" y="152166"/>
                  </a:lnTo>
                  <a:lnTo>
                    <a:pt x="98093" y="144182"/>
                  </a:lnTo>
                  <a:lnTo>
                    <a:pt x="123824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SMARTInkShape-2079"/>
            <p:cNvSpPr/>
            <p:nvPr>
              <p:custDataLst>
                <p:tags r:id="rId103"/>
              </p:custDataLst>
            </p:nvPr>
          </p:nvSpPr>
          <p:spPr>
            <a:xfrm>
              <a:off x="1686044" y="4600575"/>
              <a:ext cx="171332" cy="218991"/>
            </a:xfrm>
            <a:custGeom>
              <a:avLst/>
              <a:gdLst/>
              <a:ahLst/>
              <a:cxnLst/>
              <a:rect l="0" t="0" r="0" b="0"/>
              <a:pathLst>
                <a:path w="171332" h="218991">
                  <a:moveTo>
                    <a:pt x="18931" y="28575"/>
                  </a:moveTo>
                  <a:lnTo>
                    <a:pt x="18931" y="28575"/>
                  </a:lnTo>
                  <a:lnTo>
                    <a:pt x="18931" y="23518"/>
                  </a:lnTo>
                  <a:lnTo>
                    <a:pt x="17873" y="22029"/>
                  </a:lnTo>
                  <a:lnTo>
                    <a:pt x="16109" y="21036"/>
                  </a:lnTo>
                  <a:lnTo>
                    <a:pt x="13874" y="20374"/>
                  </a:lnTo>
                  <a:lnTo>
                    <a:pt x="12385" y="18874"/>
                  </a:lnTo>
                  <a:lnTo>
                    <a:pt x="9798" y="10965"/>
                  </a:lnTo>
                  <a:lnTo>
                    <a:pt x="6758" y="10165"/>
                  </a:lnTo>
                  <a:lnTo>
                    <a:pt x="0" y="9536"/>
                  </a:lnTo>
                  <a:lnTo>
                    <a:pt x="8093" y="1325"/>
                  </a:lnTo>
                  <a:lnTo>
                    <a:pt x="14073" y="393"/>
                  </a:lnTo>
                  <a:lnTo>
                    <a:pt x="60410" y="2"/>
                  </a:lnTo>
                  <a:lnTo>
                    <a:pt x="98272" y="0"/>
                  </a:lnTo>
                  <a:lnTo>
                    <a:pt x="104641" y="2822"/>
                  </a:lnTo>
                  <a:lnTo>
                    <a:pt x="110999" y="6546"/>
                  </a:lnTo>
                  <a:lnTo>
                    <a:pt x="117353" y="8201"/>
                  </a:lnTo>
                  <a:lnTo>
                    <a:pt x="119470" y="9701"/>
                  </a:lnTo>
                  <a:lnTo>
                    <a:pt x="120883" y="11759"/>
                  </a:lnTo>
                  <a:lnTo>
                    <a:pt x="122869" y="19712"/>
                  </a:lnTo>
                  <a:lnTo>
                    <a:pt x="123691" y="50811"/>
                  </a:lnTo>
                  <a:lnTo>
                    <a:pt x="120877" y="57155"/>
                  </a:lnTo>
                  <a:lnTo>
                    <a:pt x="106400" y="79571"/>
                  </a:lnTo>
                  <a:lnTo>
                    <a:pt x="87518" y="97484"/>
                  </a:lnTo>
                  <a:lnTo>
                    <a:pt x="53889" y="144599"/>
                  </a:lnTo>
                  <a:lnTo>
                    <a:pt x="31279" y="180330"/>
                  </a:lnTo>
                  <a:lnTo>
                    <a:pt x="28621" y="198106"/>
                  </a:lnTo>
                  <a:lnTo>
                    <a:pt x="28505" y="204513"/>
                  </a:lnTo>
                  <a:lnTo>
                    <a:pt x="29547" y="206192"/>
                  </a:lnTo>
                  <a:lnTo>
                    <a:pt x="31300" y="207311"/>
                  </a:lnTo>
                  <a:lnTo>
                    <a:pt x="33527" y="208057"/>
                  </a:lnTo>
                  <a:lnTo>
                    <a:pt x="47756" y="216893"/>
                  </a:lnTo>
                  <a:lnTo>
                    <a:pt x="82616" y="218990"/>
                  </a:lnTo>
                  <a:lnTo>
                    <a:pt x="99302" y="217991"/>
                  </a:lnTo>
                  <a:lnTo>
                    <a:pt x="129947" y="210430"/>
                  </a:lnTo>
                  <a:lnTo>
                    <a:pt x="146839" y="208753"/>
                  </a:lnTo>
                  <a:lnTo>
                    <a:pt x="171331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SMARTInkShape-2080"/>
            <p:cNvSpPr/>
            <p:nvPr>
              <p:custDataLst>
                <p:tags r:id="rId104"/>
              </p:custDataLst>
            </p:nvPr>
          </p:nvSpPr>
          <p:spPr>
            <a:xfrm>
              <a:off x="1704978" y="4581525"/>
              <a:ext cx="38098" cy="304634"/>
            </a:xfrm>
            <a:custGeom>
              <a:avLst/>
              <a:gdLst/>
              <a:ahLst/>
              <a:cxnLst/>
              <a:rect l="0" t="0" r="0" b="0"/>
              <a:pathLst>
                <a:path w="38098" h="304634">
                  <a:moveTo>
                    <a:pt x="38097" y="0"/>
                  </a:moveTo>
                  <a:lnTo>
                    <a:pt x="38097" y="0"/>
                  </a:lnTo>
                  <a:lnTo>
                    <a:pt x="28607" y="0"/>
                  </a:lnTo>
                  <a:lnTo>
                    <a:pt x="20374" y="8201"/>
                  </a:lnTo>
                  <a:lnTo>
                    <a:pt x="19440" y="14189"/>
                  </a:lnTo>
                  <a:lnTo>
                    <a:pt x="19062" y="57456"/>
                  </a:lnTo>
                  <a:lnTo>
                    <a:pt x="17991" y="88940"/>
                  </a:lnTo>
                  <a:lnTo>
                    <a:pt x="10405" y="128062"/>
                  </a:lnTo>
                  <a:lnTo>
                    <a:pt x="9600" y="174801"/>
                  </a:lnTo>
                  <a:lnTo>
                    <a:pt x="9529" y="221290"/>
                  </a:lnTo>
                  <a:lnTo>
                    <a:pt x="8466" y="241015"/>
                  </a:lnTo>
                  <a:lnTo>
                    <a:pt x="389" y="278831"/>
                  </a:lnTo>
                  <a:lnTo>
                    <a:pt x="0" y="304238"/>
                  </a:lnTo>
                  <a:lnTo>
                    <a:pt x="5055" y="304633"/>
                  </a:lnTo>
                  <a:lnTo>
                    <a:pt x="6544" y="303630"/>
                  </a:lnTo>
                  <a:lnTo>
                    <a:pt x="7536" y="301904"/>
                  </a:lnTo>
                  <a:lnTo>
                    <a:pt x="9130" y="291528"/>
                  </a:lnTo>
                  <a:lnTo>
                    <a:pt x="9522" y="2762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" name="SMARTInkShape-Group467"/>
          <p:cNvGrpSpPr/>
          <p:nvPr/>
        </p:nvGrpSpPr>
        <p:grpSpPr>
          <a:xfrm>
            <a:off x="2585320" y="4048166"/>
            <a:ext cx="405531" cy="866735"/>
            <a:chOff x="2585320" y="4048166"/>
            <a:chExt cx="405531" cy="866735"/>
          </a:xfrm>
        </p:grpSpPr>
        <p:sp>
          <p:nvSpPr>
            <p:cNvPr id="22" name="SMARTInkShape-2081"/>
            <p:cNvSpPr/>
            <p:nvPr>
              <p:custDataLst>
                <p:tags r:id="rId88"/>
              </p:custDataLst>
            </p:nvPr>
          </p:nvSpPr>
          <p:spPr>
            <a:xfrm>
              <a:off x="2609854" y="4076700"/>
              <a:ext cx="152397" cy="209551"/>
            </a:xfrm>
            <a:custGeom>
              <a:avLst/>
              <a:gdLst/>
              <a:ahLst/>
              <a:cxnLst/>
              <a:rect l="0" t="0" r="0" b="0"/>
              <a:pathLst>
                <a:path w="152397" h="209551">
                  <a:moveTo>
                    <a:pt x="38096" y="57150"/>
                  </a:moveTo>
                  <a:lnTo>
                    <a:pt x="38096" y="57150"/>
                  </a:lnTo>
                  <a:lnTo>
                    <a:pt x="14498" y="33552"/>
                  </a:lnTo>
                  <a:lnTo>
                    <a:pt x="12839" y="32952"/>
                  </a:lnTo>
                  <a:lnTo>
                    <a:pt x="11733" y="33609"/>
                  </a:lnTo>
                  <a:lnTo>
                    <a:pt x="10996" y="35106"/>
                  </a:lnTo>
                  <a:lnTo>
                    <a:pt x="9446" y="35046"/>
                  </a:lnTo>
                  <a:lnTo>
                    <a:pt x="1450" y="29636"/>
                  </a:lnTo>
                  <a:lnTo>
                    <a:pt x="642" y="26224"/>
                  </a:lnTo>
                  <a:lnTo>
                    <a:pt x="0" y="10886"/>
                  </a:lnTo>
                  <a:lnTo>
                    <a:pt x="1057" y="10432"/>
                  </a:lnTo>
                  <a:lnTo>
                    <a:pt x="16243" y="8546"/>
                  </a:lnTo>
                  <a:lnTo>
                    <a:pt x="28644" y="2001"/>
                  </a:lnTo>
                  <a:lnTo>
                    <a:pt x="76022" y="15"/>
                  </a:lnTo>
                  <a:lnTo>
                    <a:pt x="112690" y="0"/>
                  </a:lnTo>
                  <a:lnTo>
                    <a:pt x="122356" y="8201"/>
                  </a:lnTo>
                  <a:lnTo>
                    <a:pt x="123170" y="11759"/>
                  </a:lnTo>
                  <a:lnTo>
                    <a:pt x="123387" y="14189"/>
                  </a:lnTo>
                  <a:lnTo>
                    <a:pt x="120806" y="19712"/>
                  </a:lnTo>
                  <a:lnTo>
                    <a:pt x="117189" y="25694"/>
                  </a:lnTo>
                  <a:lnTo>
                    <a:pt x="114095" y="35012"/>
                  </a:lnTo>
                  <a:lnTo>
                    <a:pt x="108004" y="45534"/>
                  </a:lnTo>
                  <a:lnTo>
                    <a:pt x="104670" y="60528"/>
                  </a:lnTo>
                  <a:lnTo>
                    <a:pt x="97451" y="72144"/>
                  </a:lnTo>
                  <a:lnTo>
                    <a:pt x="87550" y="82289"/>
                  </a:lnTo>
                  <a:lnTo>
                    <a:pt x="72740" y="93056"/>
                  </a:lnTo>
                  <a:lnTo>
                    <a:pt x="38146" y="135996"/>
                  </a:lnTo>
                  <a:lnTo>
                    <a:pt x="21873" y="161321"/>
                  </a:lnTo>
                  <a:lnTo>
                    <a:pt x="19244" y="168006"/>
                  </a:lnTo>
                  <a:lnTo>
                    <a:pt x="11011" y="179058"/>
                  </a:lnTo>
                  <a:lnTo>
                    <a:pt x="9962" y="185463"/>
                  </a:lnTo>
                  <a:lnTo>
                    <a:pt x="9560" y="198259"/>
                  </a:lnTo>
                  <a:lnTo>
                    <a:pt x="17725" y="208071"/>
                  </a:lnTo>
                  <a:lnTo>
                    <a:pt x="21281" y="208892"/>
                  </a:lnTo>
                  <a:lnTo>
                    <a:pt x="68533" y="209547"/>
                  </a:lnTo>
                  <a:lnTo>
                    <a:pt x="111645" y="209550"/>
                  </a:lnTo>
                  <a:lnTo>
                    <a:pt x="152396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SMARTInkShape-2082"/>
            <p:cNvSpPr/>
            <p:nvPr>
              <p:custDataLst>
                <p:tags r:id="rId89"/>
              </p:custDataLst>
            </p:nvPr>
          </p:nvSpPr>
          <p:spPr>
            <a:xfrm>
              <a:off x="2585320" y="4048166"/>
              <a:ext cx="62515" cy="285649"/>
            </a:xfrm>
            <a:custGeom>
              <a:avLst/>
              <a:gdLst/>
              <a:ahLst/>
              <a:cxnLst/>
              <a:rect l="0" t="0" r="0" b="0"/>
              <a:pathLst>
                <a:path w="62515" h="285649">
                  <a:moveTo>
                    <a:pt x="53105" y="57109"/>
                  </a:moveTo>
                  <a:lnTo>
                    <a:pt x="53105" y="57109"/>
                  </a:lnTo>
                  <a:lnTo>
                    <a:pt x="53105" y="12286"/>
                  </a:lnTo>
                  <a:lnTo>
                    <a:pt x="62514" y="97"/>
                  </a:lnTo>
                  <a:lnTo>
                    <a:pt x="57539" y="0"/>
                  </a:lnTo>
                  <a:lnTo>
                    <a:pt x="56061" y="1045"/>
                  </a:lnTo>
                  <a:lnTo>
                    <a:pt x="55076" y="2800"/>
                  </a:lnTo>
                  <a:lnTo>
                    <a:pt x="53494" y="13220"/>
                  </a:lnTo>
                  <a:lnTo>
                    <a:pt x="52124" y="26528"/>
                  </a:lnTo>
                  <a:lnTo>
                    <a:pt x="45581" y="48442"/>
                  </a:lnTo>
                  <a:lnTo>
                    <a:pt x="37297" y="87051"/>
                  </a:lnTo>
                  <a:lnTo>
                    <a:pt x="29425" y="133489"/>
                  </a:lnTo>
                  <a:lnTo>
                    <a:pt x="17636" y="178135"/>
                  </a:lnTo>
                  <a:lnTo>
                    <a:pt x="8806" y="218862"/>
                  </a:lnTo>
                  <a:lnTo>
                    <a:pt x="5610" y="264677"/>
                  </a:lnTo>
                  <a:lnTo>
                    <a:pt x="5519" y="277831"/>
                  </a:lnTo>
                  <a:lnTo>
                    <a:pt x="4448" y="280457"/>
                  </a:lnTo>
                  <a:lnTo>
                    <a:pt x="2675" y="282208"/>
                  </a:lnTo>
                  <a:lnTo>
                    <a:pt x="435" y="283375"/>
                  </a:lnTo>
                  <a:lnTo>
                    <a:pt x="0" y="284153"/>
                  </a:lnTo>
                  <a:lnTo>
                    <a:pt x="768" y="284671"/>
                  </a:lnTo>
                  <a:lnTo>
                    <a:pt x="13405" y="285648"/>
                  </a:lnTo>
                  <a:lnTo>
                    <a:pt x="24530" y="27618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SMARTInkShape-2083"/>
            <p:cNvSpPr/>
            <p:nvPr>
              <p:custDataLst>
                <p:tags r:id="rId90"/>
              </p:custDataLst>
            </p:nvPr>
          </p:nvSpPr>
          <p:spPr>
            <a:xfrm>
              <a:off x="2676536" y="4610100"/>
              <a:ext cx="171440" cy="171415"/>
            </a:xfrm>
            <a:custGeom>
              <a:avLst/>
              <a:gdLst/>
              <a:ahLst/>
              <a:cxnLst/>
              <a:rect l="0" t="0" r="0" b="0"/>
              <a:pathLst>
                <a:path w="171440" h="171415">
                  <a:moveTo>
                    <a:pt x="28564" y="57150"/>
                  </a:moveTo>
                  <a:lnTo>
                    <a:pt x="28564" y="57150"/>
                  </a:lnTo>
                  <a:lnTo>
                    <a:pt x="23508" y="52093"/>
                  </a:lnTo>
                  <a:lnTo>
                    <a:pt x="21025" y="46789"/>
                  </a:lnTo>
                  <a:lnTo>
                    <a:pt x="20363" y="43893"/>
                  </a:lnTo>
                  <a:lnTo>
                    <a:pt x="18863" y="41962"/>
                  </a:lnTo>
                  <a:lnTo>
                    <a:pt x="14375" y="39817"/>
                  </a:lnTo>
                  <a:lnTo>
                    <a:pt x="12755" y="38186"/>
                  </a:lnTo>
                  <a:lnTo>
                    <a:pt x="956" y="19166"/>
                  </a:lnTo>
                  <a:lnTo>
                    <a:pt x="0" y="1454"/>
                  </a:lnTo>
                  <a:lnTo>
                    <a:pt x="1055" y="969"/>
                  </a:lnTo>
                  <a:lnTo>
                    <a:pt x="47620" y="1"/>
                  </a:lnTo>
                  <a:lnTo>
                    <a:pt x="94650" y="0"/>
                  </a:lnTo>
                  <a:lnTo>
                    <a:pt x="98022" y="0"/>
                  </a:lnTo>
                  <a:lnTo>
                    <a:pt x="100269" y="1058"/>
                  </a:lnTo>
                  <a:lnTo>
                    <a:pt x="101767" y="2822"/>
                  </a:lnTo>
                  <a:lnTo>
                    <a:pt x="102766" y="5057"/>
                  </a:lnTo>
                  <a:lnTo>
                    <a:pt x="104490" y="6546"/>
                  </a:lnTo>
                  <a:lnTo>
                    <a:pt x="109229" y="8201"/>
                  </a:lnTo>
                  <a:lnTo>
                    <a:pt x="117846" y="9133"/>
                  </a:lnTo>
                  <a:lnTo>
                    <a:pt x="119835" y="10321"/>
                  </a:lnTo>
                  <a:lnTo>
                    <a:pt x="121162" y="12173"/>
                  </a:lnTo>
                  <a:lnTo>
                    <a:pt x="122046" y="14465"/>
                  </a:lnTo>
                  <a:lnTo>
                    <a:pt x="121577" y="15993"/>
                  </a:lnTo>
                  <a:lnTo>
                    <a:pt x="120206" y="17013"/>
                  </a:lnTo>
                  <a:lnTo>
                    <a:pt x="118234" y="17692"/>
                  </a:lnTo>
                  <a:lnTo>
                    <a:pt x="116919" y="19202"/>
                  </a:lnTo>
                  <a:lnTo>
                    <a:pt x="111986" y="29232"/>
                  </a:lnTo>
                  <a:lnTo>
                    <a:pt x="107974" y="35217"/>
                  </a:lnTo>
                  <a:lnTo>
                    <a:pt x="106191" y="41405"/>
                  </a:lnTo>
                  <a:lnTo>
                    <a:pt x="99753" y="47682"/>
                  </a:lnTo>
                  <a:lnTo>
                    <a:pt x="95074" y="50838"/>
                  </a:lnTo>
                  <a:lnTo>
                    <a:pt x="91954" y="55059"/>
                  </a:lnTo>
                  <a:lnTo>
                    <a:pt x="85446" y="70053"/>
                  </a:lnTo>
                  <a:lnTo>
                    <a:pt x="44528" y="117048"/>
                  </a:lnTo>
                  <a:lnTo>
                    <a:pt x="32815" y="130091"/>
                  </a:lnTo>
                  <a:lnTo>
                    <a:pt x="26582" y="142858"/>
                  </a:lnTo>
                  <a:lnTo>
                    <a:pt x="20529" y="150515"/>
                  </a:lnTo>
                  <a:lnTo>
                    <a:pt x="19480" y="156898"/>
                  </a:lnTo>
                  <a:lnTo>
                    <a:pt x="20391" y="158574"/>
                  </a:lnTo>
                  <a:lnTo>
                    <a:pt x="22057" y="159691"/>
                  </a:lnTo>
                  <a:lnTo>
                    <a:pt x="27279" y="161484"/>
                  </a:lnTo>
                  <a:lnTo>
                    <a:pt x="36652" y="170087"/>
                  </a:lnTo>
                  <a:lnTo>
                    <a:pt x="69574" y="171414"/>
                  </a:lnTo>
                  <a:lnTo>
                    <a:pt x="76072" y="168612"/>
                  </a:lnTo>
                  <a:lnTo>
                    <a:pt x="79286" y="166382"/>
                  </a:lnTo>
                  <a:lnTo>
                    <a:pt x="93922" y="163246"/>
                  </a:lnTo>
                  <a:lnTo>
                    <a:pt x="102768" y="165334"/>
                  </a:lnTo>
                  <a:lnTo>
                    <a:pt x="106608" y="167373"/>
                  </a:lnTo>
                  <a:lnTo>
                    <a:pt x="111285" y="167673"/>
                  </a:lnTo>
                  <a:lnTo>
                    <a:pt x="158655" y="161982"/>
                  </a:lnTo>
                  <a:lnTo>
                    <a:pt x="171439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SMARTInkShape-2084"/>
            <p:cNvSpPr/>
            <p:nvPr>
              <p:custDataLst>
                <p:tags r:id="rId91"/>
              </p:custDataLst>
            </p:nvPr>
          </p:nvSpPr>
          <p:spPr>
            <a:xfrm>
              <a:off x="2657871" y="4591086"/>
              <a:ext cx="47230" cy="276021"/>
            </a:xfrm>
            <a:custGeom>
              <a:avLst/>
              <a:gdLst/>
              <a:ahLst/>
              <a:cxnLst/>
              <a:rect l="0" t="0" r="0" b="0"/>
              <a:pathLst>
                <a:path w="47230" h="276021">
                  <a:moveTo>
                    <a:pt x="47229" y="19014"/>
                  </a:moveTo>
                  <a:lnTo>
                    <a:pt x="47229" y="19014"/>
                  </a:lnTo>
                  <a:lnTo>
                    <a:pt x="47229" y="0"/>
                  </a:lnTo>
                  <a:lnTo>
                    <a:pt x="47229" y="8168"/>
                  </a:lnTo>
                  <a:lnTo>
                    <a:pt x="42173" y="14154"/>
                  </a:lnTo>
                  <a:lnTo>
                    <a:pt x="39690" y="22499"/>
                  </a:lnTo>
                  <a:lnTo>
                    <a:pt x="36723" y="69950"/>
                  </a:lnTo>
                  <a:lnTo>
                    <a:pt x="28010" y="114472"/>
                  </a:lnTo>
                  <a:lnTo>
                    <a:pt x="18557" y="161825"/>
                  </a:lnTo>
                  <a:lnTo>
                    <a:pt x="9774" y="209324"/>
                  </a:lnTo>
                  <a:lnTo>
                    <a:pt x="8155" y="240181"/>
                  </a:lnTo>
                  <a:lnTo>
                    <a:pt x="939" y="259753"/>
                  </a:lnTo>
                  <a:lnTo>
                    <a:pt x="0" y="269673"/>
                  </a:lnTo>
                  <a:lnTo>
                    <a:pt x="926" y="271845"/>
                  </a:lnTo>
                  <a:lnTo>
                    <a:pt x="2602" y="273293"/>
                  </a:lnTo>
                  <a:lnTo>
                    <a:pt x="8747" y="276020"/>
                  </a:lnTo>
                  <a:lnTo>
                    <a:pt x="18654" y="2666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2085"/>
            <p:cNvSpPr/>
            <p:nvPr>
              <p:custDataLst>
                <p:tags r:id="rId92"/>
              </p:custDataLst>
            </p:nvPr>
          </p:nvSpPr>
          <p:spPr>
            <a:xfrm>
              <a:off x="2809877" y="4239960"/>
              <a:ext cx="123824" cy="132005"/>
            </a:xfrm>
            <a:custGeom>
              <a:avLst/>
              <a:gdLst/>
              <a:ahLst/>
              <a:cxnLst/>
              <a:rect l="0" t="0" r="0" b="0"/>
              <a:pathLst>
                <a:path w="123824" h="132005">
                  <a:moveTo>
                    <a:pt x="28573" y="46290"/>
                  </a:moveTo>
                  <a:lnTo>
                    <a:pt x="28573" y="46290"/>
                  </a:lnTo>
                  <a:lnTo>
                    <a:pt x="28573" y="41233"/>
                  </a:lnTo>
                  <a:lnTo>
                    <a:pt x="25751" y="35929"/>
                  </a:lnTo>
                  <a:lnTo>
                    <a:pt x="14108" y="22334"/>
                  </a:lnTo>
                  <a:lnTo>
                    <a:pt x="8739" y="19768"/>
                  </a:lnTo>
                  <a:lnTo>
                    <a:pt x="5825" y="19084"/>
                  </a:lnTo>
                  <a:lnTo>
                    <a:pt x="3882" y="17569"/>
                  </a:lnTo>
                  <a:lnTo>
                    <a:pt x="43" y="8317"/>
                  </a:lnTo>
                  <a:lnTo>
                    <a:pt x="2" y="0"/>
                  </a:lnTo>
                  <a:lnTo>
                    <a:pt x="0" y="4117"/>
                  </a:lnTo>
                  <a:lnTo>
                    <a:pt x="1057" y="5475"/>
                  </a:lnTo>
                  <a:lnTo>
                    <a:pt x="8200" y="7832"/>
                  </a:lnTo>
                  <a:lnTo>
                    <a:pt x="14187" y="8084"/>
                  </a:lnTo>
                  <a:lnTo>
                    <a:pt x="15808" y="9178"/>
                  </a:lnTo>
                  <a:lnTo>
                    <a:pt x="16888" y="10965"/>
                  </a:lnTo>
                  <a:lnTo>
                    <a:pt x="17608" y="13215"/>
                  </a:lnTo>
                  <a:lnTo>
                    <a:pt x="19146" y="14715"/>
                  </a:lnTo>
                  <a:lnTo>
                    <a:pt x="23678" y="16382"/>
                  </a:lnTo>
                  <a:lnTo>
                    <a:pt x="53998" y="18750"/>
                  </a:lnTo>
                  <a:lnTo>
                    <a:pt x="66678" y="25249"/>
                  </a:lnTo>
                  <a:lnTo>
                    <a:pt x="84234" y="27206"/>
                  </a:lnTo>
                  <a:lnTo>
                    <a:pt x="84730" y="28275"/>
                  </a:lnTo>
                  <a:lnTo>
                    <a:pt x="85712" y="44849"/>
                  </a:lnTo>
                  <a:lnTo>
                    <a:pt x="79175" y="53610"/>
                  </a:lnTo>
                  <a:lnTo>
                    <a:pt x="76021" y="62453"/>
                  </a:lnTo>
                  <a:lnTo>
                    <a:pt x="53842" y="87576"/>
                  </a:lnTo>
                  <a:lnTo>
                    <a:pt x="47565" y="91098"/>
                  </a:lnTo>
                  <a:lnTo>
                    <a:pt x="44409" y="92036"/>
                  </a:lnTo>
                  <a:lnTo>
                    <a:pt x="42305" y="93721"/>
                  </a:lnTo>
                  <a:lnTo>
                    <a:pt x="31922" y="110052"/>
                  </a:lnTo>
                  <a:lnTo>
                    <a:pt x="30061" y="116256"/>
                  </a:lnTo>
                  <a:lnTo>
                    <a:pt x="28507" y="118334"/>
                  </a:lnTo>
                  <a:lnTo>
                    <a:pt x="26412" y="119720"/>
                  </a:lnTo>
                  <a:lnTo>
                    <a:pt x="20503" y="121943"/>
                  </a:lnTo>
                  <a:lnTo>
                    <a:pt x="22517" y="125069"/>
                  </a:lnTo>
                  <a:lnTo>
                    <a:pt x="27377" y="130643"/>
                  </a:lnTo>
                  <a:lnTo>
                    <a:pt x="33275" y="131608"/>
                  </a:lnTo>
                  <a:lnTo>
                    <a:pt x="60363" y="132004"/>
                  </a:lnTo>
                  <a:lnTo>
                    <a:pt x="66691" y="129188"/>
                  </a:lnTo>
                  <a:lnTo>
                    <a:pt x="73031" y="125467"/>
                  </a:lnTo>
                  <a:lnTo>
                    <a:pt x="85725" y="123078"/>
                  </a:lnTo>
                  <a:lnTo>
                    <a:pt x="93132" y="121693"/>
                  </a:lnTo>
                  <a:lnTo>
                    <a:pt x="123823" y="1129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SMARTInkShape-2086"/>
            <p:cNvSpPr/>
            <p:nvPr>
              <p:custDataLst>
                <p:tags r:id="rId93"/>
              </p:custDataLst>
            </p:nvPr>
          </p:nvSpPr>
          <p:spPr>
            <a:xfrm>
              <a:off x="2619375" y="4439533"/>
              <a:ext cx="209551" cy="18168"/>
            </a:xfrm>
            <a:custGeom>
              <a:avLst/>
              <a:gdLst/>
              <a:ahLst/>
              <a:cxnLst/>
              <a:rect l="0" t="0" r="0" b="0"/>
              <a:pathLst>
                <a:path w="209551" h="18168">
                  <a:moveTo>
                    <a:pt x="57150" y="18167"/>
                  </a:moveTo>
                  <a:lnTo>
                    <a:pt x="57150" y="18167"/>
                  </a:lnTo>
                  <a:lnTo>
                    <a:pt x="42961" y="18167"/>
                  </a:lnTo>
                  <a:lnTo>
                    <a:pt x="37439" y="15345"/>
                  </a:lnTo>
                  <a:lnTo>
                    <a:pt x="30326" y="9966"/>
                  </a:lnTo>
                  <a:lnTo>
                    <a:pt x="21317" y="8904"/>
                  </a:lnTo>
                  <a:lnTo>
                    <a:pt x="0" y="8642"/>
                  </a:lnTo>
                  <a:lnTo>
                    <a:pt x="45988" y="8642"/>
                  </a:lnTo>
                  <a:lnTo>
                    <a:pt x="88990" y="7584"/>
                  </a:lnTo>
                  <a:lnTo>
                    <a:pt x="127008" y="0"/>
                  </a:lnTo>
                  <a:lnTo>
                    <a:pt x="165101" y="253"/>
                  </a:lnTo>
                  <a:lnTo>
                    <a:pt x="209550" y="864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SMARTInkShape-2087"/>
            <p:cNvSpPr/>
            <p:nvPr>
              <p:custDataLst>
                <p:tags r:id="rId94"/>
              </p:custDataLst>
            </p:nvPr>
          </p:nvSpPr>
          <p:spPr>
            <a:xfrm>
              <a:off x="2857503" y="4697152"/>
              <a:ext cx="114298" cy="151064"/>
            </a:xfrm>
            <a:custGeom>
              <a:avLst/>
              <a:gdLst/>
              <a:ahLst/>
              <a:cxnLst/>
              <a:rect l="0" t="0" r="0" b="0"/>
              <a:pathLst>
                <a:path w="114298" h="151064">
                  <a:moveTo>
                    <a:pt x="28572" y="17723"/>
                  </a:moveTo>
                  <a:lnTo>
                    <a:pt x="28572" y="17723"/>
                  </a:lnTo>
                  <a:lnTo>
                    <a:pt x="38062" y="8232"/>
                  </a:lnTo>
                  <a:lnTo>
                    <a:pt x="38094" y="0"/>
                  </a:lnTo>
                  <a:lnTo>
                    <a:pt x="38097" y="21350"/>
                  </a:lnTo>
                  <a:lnTo>
                    <a:pt x="37039" y="23316"/>
                  </a:lnTo>
                  <a:lnTo>
                    <a:pt x="35275" y="24626"/>
                  </a:lnTo>
                  <a:lnTo>
                    <a:pt x="33041" y="25500"/>
                  </a:lnTo>
                  <a:lnTo>
                    <a:pt x="31551" y="28200"/>
                  </a:lnTo>
                  <a:lnTo>
                    <a:pt x="28396" y="41053"/>
                  </a:lnTo>
                  <a:lnTo>
                    <a:pt x="21208" y="55414"/>
                  </a:lnTo>
                  <a:lnTo>
                    <a:pt x="9431" y="89849"/>
                  </a:lnTo>
                  <a:lnTo>
                    <a:pt x="2174" y="103270"/>
                  </a:lnTo>
                  <a:lnTo>
                    <a:pt x="0" y="140058"/>
                  </a:lnTo>
                  <a:lnTo>
                    <a:pt x="1057" y="140555"/>
                  </a:lnTo>
                  <a:lnTo>
                    <a:pt x="8199" y="141417"/>
                  </a:lnTo>
                  <a:lnTo>
                    <a:pt x="17607" y="149737"/>
                  </a:lnTo>
                  <a:lnTo>
                    <a:pt x="23677" y="150677"/>
                  </a:lnTo>
                  <a:lnTo>
                    <a:pt x="45779" y="151063"/>
                  </a:lnTo>
                  <a:lnTo>
                    <a:pt x="55661" y="142871"/>
                  </a:lnTo>
                  <a:lnTo>
                    <a:pt x="61763" y="141940"/>
                  </a:lnTo>
                  <a:lnTo>
                    <a:pt x="79499" y="141582"/>
                  </a:lnTo>
                  <a:lnTo>
                    <a:pt x="85778" y="138741"/>
                  </a:lnTo>
                  <a:lnTo>
                    <a:pt x="114297" y="11297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2088"/>
            <p:cNvSpPr/>
            <p:nvPr>
              <p:custDataLst>
                <p:tags r:id="rId95"/>
              </p:custDataLst>
            </p:nvPr>
          </p:nvSpPr>
          <p:spPr>
            <a:xfrm>
              <a:off x="2962275" y="4753367"/>
              <a:ext cx="28576" cy="161534"/>
            </a:xfrm>
            <a:custGeom>
              <a:avLst/>
              <a:gdLst/>
              <a:ahLst/>
              <a:cxnLst/>
              <a:rect l="0" t="0" r="0" b="0"/>
              <a:pathLst>
                <a:path w="28576" h="161534">
                  <a:moveTo>
                    <a:pt x="28575" y="9133"/>
                  </a:moveTo>
                  <a:lnTo>
                    <a:pt x="28575" y="9133"/>
                  </a:lnTo>
                  <a:lnTo>
                    <a:pt x="28575" y="4076"/>
                  </a:lnTo>
                  <a:lnTo>
                    <a:pt x="27517" y="2587"/>
                  </a:lnTo>
                  <a:lnTo>
                    <a:pt x="25753" y="1594"/>
                  </a:lnTo>
                  <a:lnTo>
                    <a:pt x="20375" y="0"/>
                  </a:lnTo>
                  <a:lnTo>
                    <a:pt x="19933" y="928"/>
                  </a:lnTo>
                  <a:lnTo>
                    <a:pt x="17993" y="34621"/>
                  </a:lnTo>
                  <a:lnTo>
                    <a:pt x="11512" y="47250"/>
                  </a:lnTo>
                  <a:lnTo>
                    <a:pt x="604" y="94270"/>
                  </a:lnTo>
                  <a:lnTo>
                    <a:pt x="7" y="139040"/>
                  </a:lnTo>
                  <a:lnTo>
                    <a:pt x="0" y="1615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6" name="SMARTInkShape-Group468"/>
          <p:cNvGrpSpPr/>
          <p:nvPr/>
        </p:nvGrpSpPr>
        <p:grpSpPr>
          <a:xfrm>
            <a:off x="4010025" y="4362577"/>
            <a:ext cx="638176" cy="388955"/>
            <a:chOff x="4010025" y="4362577"/>
            <a:chExt cx="638176" cy="388955"/>
          </a:xfrm>
        </p:grpSpPr>
        <p:sp>
          <p:nvSpPr>
            <p:cNvPr id="31" name="SMARTInkShape-2089"/>
            <p:cNvSpPr/>
            <p:nvPr>
              <p:custDataLst>
                <p:tags r:id="rId83"/>
              </p:custDataLst>
            </p:nvPr>
          </p:nvSpPr>
          <p:spPr>
            <a:xfrm>
              <a:off x="4524379" y="4562475"/>
              <a:ext cx="123822" cy="19040"/>
            </a:xfrm>
            <a:custGeom>
              <a:avLst/>
              <a:gdLst/>
              <a:ahLst/>
              <a:cxnLst/>
              <a:rect l="0" t="0" r="0" b="0"/>
              <a:pathLst>
                <a:path w="123822" h="19040">
                  <a:moveTo>
                    <a:pt x="28571" y="0"/>
                  </a:moveTo>
                  <a:lnTo>
                    <a:pt x="28571" y="0"/>
                  </a:lnTo>
                  <a:lnTo>
                    <a:pt x="23515" y="5057"/>
                  </a:lnTo>
                  <a:lnTo>
                    <a:pt x="18210" y="7539"/>
                  </a:lnTo>
                  <a:lnTo>
                    <a:pt x="6181" y="9133"/>
                  </a:lnTo>
                  <a:lnTo>
                    <a:pt x="4119" y="10321"/>
                  </a:lnTo>
                  <a:lnTo>
                    <a:pt x="2745" y="12173"/>
                  </a:lnTo>
                  <a:lnTo>
                    <a:pt x="0" y="19039"/>
                  </a:lnTo>
                  <a:lnTo>
                    <a:pt x="5053" y="13990"/>
                  </a:lnTo>
                  <a:lnTo>
                    <a:pt x="10358" y="11509"/>
                  </a:lnTo>
                  <a:lnTo>
                    <a:pt x="45657" y="6754"/>
                  </a:lnTo>
                  <a:lnTo>
                    <a:pt x="54157" y="3002"/>
                  </a:lnTo>
                  <a:lnTo>
                    <a:pt x="101487" y="78"/>
                  </a:lnTo>
                  <a:lnTo>
                    <a:pt x="12382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SMARTInkShape-2090"/>
            <p:cNvSpPr/>
            <p:nvPr>
              <p:custDataLst>
                <p:tags r:id="rId84"/>
              </p:custDataLst>
            </p:nvPr>
          </p:nvSpPr>
          <p:spPr>
            <a:xfrm>
              <a:off x="4457700" y="4528412"/>
              <a:ext cx="142876" cy="15014"/>
            </a:xfrm>
            <a:custGeom>
              <a:avLst/>
              <a:gdLst/>
              <a:ahLst/>
              <a:cxnLst/>
              <a:rect l="0" t="0" r="0" b="0"/>
              <a:pathLst>
                <a:path w="142876" h="15014">
                  <a:moveTo>
                    <a:pt x="0" y="15013"/>
                  </a:moveTo>
                  <a:lnTo>
                    <a:pt x="0" y="15013"/>
                  </a:lnTo>
                  <a:lnTo>
                    <a:pt x="0" y="5498"/>
                  </a:lnTo>
                  <a:lnTo>
                    <a:pt x="40358" y="5488"/>
                  </a:lnTo>
                  <a:lnTo>
                    <a:pt x="47217" y="2666"/>
                  </a:lnTo>
                  <a:lnTo>
                    <a:pt x="50528" y="431"/>
                  </a:lnTo>
                  <a:lnTo>
                    <a:pt x="54852" y="0"/>
                  </a:lnTo>
                  <a:lnTo>
                    <a:pt x="101758" y="5212"/>
                  </a:lnTo>
                  <a:lnTo>
                    <a:pt x="142875" y="548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SMARTInkShape-2091"/>
            <p:cNvSpPr/>
            <p:nvPr>
              <p:custDataLst>
                <p:tags r:id="rId85"/>
              </p:custDataLst>
            </p:nvPr>
          </p:nvSpPr>
          <p:spPr>
            <a:xfrm>
              <a:off x="4010025" y="4362577"/>
              <a:ext cx="47626" cy="294980"/>
            </a:xfrm>
            <a:custGeom>
              <a:avLst/>
              <a:gdLst/>
              <a:ahLst/>
              <a:cxnLst/>
              <a:rect l="0" t="0" r="0" b="0"/>
              <a:pathLst>
                <a:path w="47626" h="294980">
                  <a:moveTo>
                    <a:pt x="47625" y="28448"/>
                  </a:moveTo>
                  <a:lnTo>
                    <a:pt x="47625" y="28448"/>
                  </a:lnTo>
                  <a:lnTo>
                    <a:pt x="47625" y="19315"/>
                  </a:lnTo>
                  <a:lnTo>
                    <a:pt x="39424" y="10756"/>
                  </a:lnTo>
                  <a:lnTo>
                    <a:pt x="38110" y="0"/>
                  </a:lnTo>
                  <a:lnTo>
                    <a:pt x="38100" y="14066"/>
                  </a:lnTo>
                  <a:lnTo>
                    <a:pt x="35278" y="19587"/>
                  </a:lnTo>
                  <a:lnTo>
                    <a:pt x="33044" y="22540"/>
                  </a:lnTo>
                  <a:lnTo>
                    <a:pt x="30561" y="31467"/>
                  </a:lnTo>
                  <a:lnTo>
                    <a:pt x="26341" y="48393"/>
                  </a:lnTo>
                  <a:lnTo>
                    <a:pt x="21210" y="66813"/>
                  </a:lnTo>
                  <a:lnTo>
                    <a:pt x="11700" y="112210"/>
                  </a:lnTo>
                  <a:lnTo>
                    <a:pt x="6894" y="154923"/>
                  </a:lnTo>
                  <a:lnTo>
                    <a:pt x="605" y="199295"/>
                  </a:lnTo>
                  <a:lnTo>
                    <a:pt x="24" y="244128"/>
                  </a:lnTo>
                  <a:lnTo>
                    <a:pt x="0" y="278831"/>
                  </a:lnTo>
                  <a:lnTo>
                    <a:pt x="2822" y="285427"/>
                  </a:lnTo>
                  <a:lnTo>
                    <a:pt x="9132" y="294579"/>
                  </a:lnTo>
                  <a:lnTo>
                    <a:pt x="14465" y="294979"/>
                  </a:lnTo>
                  <a:lnTo>
                    <a:pt x="15994" y="293978"/>
                  </a:lnTo>
                  <a:lnTo>
                    <a:pt x="17013" y="292251"/>
                  </a:lnTo>
                  <a:lnTo>
                    <a:pt x="19050" y="28562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SMARTInkShape-2092"/>
            <p:cNvSpPr/>
            <p:nvPr>
              <p:custDataLst>
                <p:tags r:id="rId86"/>
              </p:custDataLst>
            </p:nvPr>
          </p:nvSpPr>
          <p:spPr>
            <a:xfrm>
              <a:off x="4021043" y="4410111"/>
              <a:ext cx="140939" cy="209515"/>
            </a:xfrm>
            <a:custGeom>
              <a:avLst/>
              <a:gdLst/>
              <a:ahLst/>
              <a:cxnLst/>
              <a:rect l="0" t="0" r="0" b="0"/>
              <a:pathLst>
                <a:path w="140939" h="209515">
                  <a:moveTo>
                    <a:pt x="36607" y="66639"/>
                  </a:moveTo>
                  <a:lnTo>
                    <a:pt x="36607" y="66639"/>
                  </a:lnTo>
                  <a:lnTo>
                    <a:pt x="31551" y="61582"/>
                  </a:lnTo>
                  <a:lnTo>
                    <a:pt x="29068" y="56278"/>
                  </a:lnTo>
                  <a:lnTo>
                    <a:pt x="27116" y="33551"/>
                  </a:lnTo>
                  <a:lnTo>
                    <a:pt x="26047" y="32939"/>
                  </a:lnTo>
                  <a:lnTo>
                    <a:pt x="24275" y="33589"/>
                  </a:lnTo>
                  <a:lnTo>
                    <a:pt x="22036" y="35080"/>
                  </a:lnTo>
                  <a:lnTo>
                    <a:pt x="20543" y="35017"/>
                  </a:lnTo>
                  <a:lnTo>
                    <a:pt x="19548" y="33916"/>
                  </a:lnTo>
                  <a:lnTo>
                    <a:pt x="17950" y="29601"/>
                  </a:lnTo>
                  <a:lnTo>
                    <a:pt x="17591" y="20431"/>
                  </a:lnTo>
                  <a:lnTo>
                    <a:pt x="25761" y="10937"/>
                  </a:lnTo>
                  <a:lnTo>
                    <a:pt x="34426" y="8717"/>
                  </a:lnTo>
                  <a:lnTo>
                    <a:pt x="43251" y="3028"/>
                  </a:lnTo>
                  <a:lnTo>
                    <a:pt x="53627" y="872"/>
                  </a:lnTo>
                  <a:lnTo>
                    <a:pt x="87018" y="0"/>
                  </a:lnTo>
                  <a:lnTo>
                    <a:pt x="125104" y="9098"/>
                  </a:lnTo>
                  <a:lnTo>
                    <a:pt x="127355" y="10286"/>
                  </a:lnTo>
                  <a:lnTo>
                    <a:pt x="128856" y="12137"/>
                  </a:lnTo>
                  <a:lnTo>
                    <a:pt x="131581" y="17016"/>
                  </a:lnTo>
                  <a:lnTo>
                    <a:pt x="139882" y="26812"/>
                  </a:lnTo>
                  <a:lnTo>
                    <a:pt x="140938" y="33084"/>
                  </a:lnTo>
                  <a:lnTo>
                    <a:pt x="138362" y="38673"/>
                  </a:lnTo>
                  <a:lnTo>
                    <a:pt x="134748" y="44685"/>
                  </a:lnTo>
                  <a:lnTo>
                    <a:pt x="131655" y="54018"/>
                  </a:lnTo>
                  <a:lnTo>
                    <a:pt x="118712" y="69824"/>
                  </a:lnTo>
                  <a:lnTo>
                    <a:pt x="72054" y="107561"/>
                  </a:lnTo>
                  <a:lnTo>
                    <a:pt x="60828" y="116577"/>
                  </a:lnTo>
                  <a:lnTo>
                    <a:pt x="35158" y="127896"/>
                  </a:lnTo>
                  <a:lnTo>
                    <a:pt x="14534" y="146096"/>
                  </a:lnTo>
                  <a:lnTo>
                    <a:pt x="10922" y="152400"/>
                  </a:lnTo>
                  <a:lnTo>
                    <a:pt x="9959" y="155563"/>
                  </a:lnTo>
                  <a:lnTo>
                    <a:pt x="8258" y="157672"/>
                  </a:lnTo>
                  <a:lnTo>
                    <a:pt x="1867" y="161698"/>
                  </a:lnTo>
                  <a:lnTo>
                    <a:pt x="0" y="166390"/>
                  </a:lnTo>
                  <a:lnTo>
                    <a:pt x="561" y="169123"/>
                  </a:lnTo>
                  <a:lnTo>
                    <a:pt x="6407" y="178026"/>
                  </a:lnTo>
                  <a:lnTo>
                    <a:pt x="11895" y="184230"/>
                  </a:lnTo>
                  <a:lnTo>
                    <a:pt x="17864" y="187694"/>
                  </a:lnTo>
                  <a:lnTo>
                    <a:pt x="24043" y="190292"/>
                  </a:lnTo>
                  <a:lnTo>
                    <a:pt x="30317" y="194973"/>
                  </a:lnTo>
                  <a:lnTo>
                    <a:pt x="39456" y="197760"/>
                  </a:lnTo>
                  <a:lnTo>
                    <a:pt x="67418" y="202616"/>
                  </a:lnTo>
                  <a:lnTo>
                    <a:pt x="84895" y="207470"/>
                  </a:lnTo>
                  <a:lnTo>
                    <a:pt x="122332" y="2095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SMARTInkShape-2093"/>
            <p:cNvSpPr/>
            <p:nvPr>
              <p:custDataLst>
                <p:tags r:id="rId87"/>
              </p:custDataLst>
            </p:nvPr>
          </p:nvSpPr>
          <p:spPr>
            <a:xfrm>
              <a:off x="4214110" y="4591050"/>
              <a:ext cx="138812" cy="160482"/>
            </a:xfrm>
            <a:custGeom>
              <a:avLst/>
              <a:gdLst/>
              <a:ahLst/>
              <a:cxnLst/>
              <a:rect l="0" t="0" r="0" b="0"/>
              <a:pathLst>
                <a:path w="138812" h="160482">
                  <a:moveTo>
                    <a:pt x="14990" y="28575"/>
                  </a:moveTo>
                  <a:lnTo>
                    <a:pt x="14990" y="28575"/>
                  </a:lnTo>
                  <a:lnTo>
                    <a:pt x="6789" y="28575"/>
                  </a:lnTo>
                  <a:lnTo>
                    <a:pt x="6348" y="27517"/>
                  </a:lnTo>
                  <a:lnTo>
                    <a:pt x="5581" y="20374"/>
                  </a:lnTo>
                  <a:lnTo>
                    <a:pt x="442" y="14386"/>
                  </a:lnTo>
                  <a:lnTo>
                    <a:pt x="0" y="12765"/>
                  </a:lnTo>
                  <a:lnTo>
                    <a:pt x="764" y="11686"/>
                  </a:lnTo>
                  <a:lnTo>
                    <a:pt x="5190" y="9652"/>
                  </a:lnTo>
                  <a:lnTo>
                    <a:pt x="5465" y="10"/>
                  </a:lnTo>
                  <a:lnTo>
                    <a:pt x="29145" y="0"/>
                  </a:lnTo>
                  <a:lnTo>
                    <a:pt x="34687" y="2822"/>
                  </a:lnTo>
                  <a:lnTo>
                    <a:pt x="40677" y="6546"/>
                  </a:lnTo>
                  <a:lnTo>
                    <a:pt x="53147" y="8936"/>
                  </a:lnTo>
                  <a:lnTo>
                    <a:pt x="86164" y="9522"/>
                  </a:lnTo>
                  <a:lnTo>
                    <a:pt x="87839" y="10582"/>
                  </a:lnTo>
                  <a:lnTo>
                    <a:pt x="88956" y="12346"/>
                  </a:lnTo>
                  <a:lnTo>
                    <a:pt x="90749" y="17726"/>
                  </a:lnTo>
                  <a:lnTo>
                    <a:pt x="89838" y="18167"/>
                  </a:lnTo>
                  <a:lnTo>
                    <a:pt x="86003" y="18658"/>
                  </a:lnTo>
                  <a:lnTo>
                    <a:pt x="84557" y="19846"/>
                  </a:lnTo>
                  <a:lnTo>
                    <a:pt x="82951" y="23990"/>
                  </a:lnTo>
                  <a:lnTo>
                    <a:pt x="81464" y="25518"/>
                  </a:lnTo>
                  <a:lnTo>
                    <a:pt x="76989" y="27217"/>
                  </a:lnTo>
                  <a:lnTo>
                    <a:pt x="75373" y="28727"/>
                  </a:lnTo>
                  <a:lnTo>
                    <a:pt x="64066" y="45874"/>
                  </a:lnTo>
                  <a:lnTo>
                    <a:pt x="60436" y="46847"/>
                  </a:lnTo>
                  <a:lnTo>
                    <a:pt x="57987" y="47106"/>
                  </a:lnTo>
                  <a:lnTo>
                    <a:pt x="56355" y="48338"/>
                  </a:lnTo>
                  <a:lnTo>
                    <a:pt x="53520" y="55781"/>
                  </a:lnTo>
                  <a:lnTo>
                    <a:pt x="53101" y="66247"/>
                  </a:lnTo>
                  <a:lnTo>
                    <a:pt x="97620" y="67733"/>
                  </a:lnTo>
                  <a:lnTo>
                    <a:pt x="110256" y="74214"/>
                  </a:lnTo>
                  <a:lnTo>
                    <a:pt x="137050" y="76190"/>
                  </a:lnTo>
                  <a:lnTo>
                    <a:pt x="137638" y="77251"/>
                  </a:lnTo>
                  <a:lnTo>
                    <a:pt x="138811" y="103024"/>
                  </a:lnTo>
                  <a:lnTo>
                    <a:pt x="132268" y="112033"/>
                  </a:lnTo>
                  <a:lnTo>
                    <a:pt x="130614" y="117879"/>
                  </a:lnTo>
                  <a:lnTo>
                    <a:pt x="129114" y="119861"/>
                  </a:lnTo>
                  <a:lnTo>
                    <a:pt x="123005" y="123709"/>
                  </a:lnTo>
                  <a:lnTo>
                    <a:pt x="117583" y="133954"/>
                  </a:lnTo>
                  <a:lnTo>
                    <a:pt x="115135" y="136928"/>
                  </a:lnTo>
                  <a:lnTo>
                    <a:pt x="109593" y="140232"/>
                  </a:lnTo>
                  <a:lnTo>
                    <a:pt x="102468" y="142353"/>
                  </a:lnTo>
                  <a:lnTo>
                    <a:pt x="83119" y="160481"/>
                  </a:lnTo>
                  <a:lnTo>
                    <a:pt x="87153" y="156440"/>
                  </a:lnTo>
                  <a:lnTo>
                    <a:pt x="89395" y="151374"/>
                  </a:lnTo>
                  <a:lnTo>
                    <a:pt x="89994" y="148541"/>
                  </a:lnTo>
                  <a:lnTo>
                    <a:pt x="91451" y="146652"/>
                  </a:lnTo>
                  <a:lnTo>
                    <a:pt x="11024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8" name="SMARTInkShape-Group469"/>
          <p:cNvGrpSpPr/>
          <p:nvPr/>
        </p:nvGrpSpPr>
        <p:grpSpPr>
          <a:xfrm>
            <a:off x="4905494" y="4191000"/>
            <a:ext cx="638057" cy="781051"/>
            <a:chOff x="4905494" y="4191000"/>
            <a:chExt cx="638057" cy="781051"/>
          </a:xfrm>
        </p:grpSpPr>
        <p:sp>
          <p:nvSpPr>
            <p:cNvPr id="37" name="SMARTInkShape-2094"/>
            <p:cNvSpPr/>
            <p:nvPr>
              <p:custDataLst>
                <p:tags r:id="rId72"/>
              </p:custDataLst>
            </p:nvPr>
          </p:nvSpPr>
          <p:spPr>
            <a:xfrm>
              <a:off x="5429250" y="4343400"/>
              <a:ext cx="76201" cy="104776"/>
            </a:xfrm>
            <a:custGeom>
              <a:avLst/>
              <a:gdLst/>
              <a:ahLst/>
              <a:cxnLst/>
              <a:rect l="0" t="0" r="0" b="0"/>
              <a:pathLst>
                <a:path w="76201" h="104776">
                  <a:moveTo>
                    <a:pt x="19050" y="0"/>
                  </a:moveTo>
                  <a:lnTo>
                    <a:pt x="19050" y="0"/>
                  </a:lnTo>
                  <a:lnTo>
                    <a:pt x="19050" y="23680"/>
                  </a:lnTo>
                  <a:lnTo>
                    <a:pt x="16228" y="29222"/>
                  </a:lnTo>
                  <a:lnTo>
                    <a:pt x="12505" y="35213"/>
                  </a:lnTo>
                  <a:lnTo>
                    <a:pt x="10113" y="47682"/>
                  </a:lnTo>
                  <a:lnTo>
                    <a:pt x="9918" y="50838"/>
                  </a:lnTo>
                  <a:lnTo>
                    <a:pt x="6877" y="57167"/>
                  </a:lnTo>
                  <a:lnTo>
                    <a:pt x="3056" y="63507"/>
                  </a:lnTo>
                  <a:lnTo>
                    <a:pt x="604" y="76201"/>
                  </a:lnTo>
                  <a:lnTo>
                    <a:pt x="0" y="104644"/>
                  </a:lnTo>
                  <a:lnTo>
                    <a:pt x="22666" y="104775"/>
                  </a:lnTo>
                  <a:lnTo>
                    <a:pt x="28771" y="101952"/>
                  </a:lnTo>
                  <a:lnTo>
                    <a:pt x="36258" y="96574"/>
                  </a:lnTo>
                  <a:lnTo>
                    <a:pt x="45340" y="95512"/>
                  </a:lnTo>
                  <a:lnTo>
                    <a:pt x="7620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SMARTInkShape-2095"/>
            <p:cNvSpPr/>
            <p:nvPr>
              <p:custDataLst>
                <p:tags r:id="rId73"/>
              </p:custDataLst>
            </p:nvPr>
          </p:nvSpPr>
          <p:spPr>
            <a:xfrm>
              <a:off x="5143500" y="4648592"/>
              <a:ext cx="47626" cy="247259"/>
            </a:xfrm>
            <a:custGeom>
              <a:avLst/>
              <a:gdLst/>
              <a:ahLst/>
              <a:cxnLst/>
              <a:rect l="0" t="0" r="0" b="0"/>
              <a:pathLst>
                <a:path w="47626" h="247259">
                  <a:moveTo>
                    <a:pt x="47625" y="9133"/>
                  </a:moveTo>
                  <a:lnTo>
                    <a:pt x="47625" y="9133"/>
                  </a:lnTo>
                  <a:lnTo>
                    <a:pt x="38493" y="0"/>
                  </a:lnTo>
                  <a:lnTo>
                    <a:pt x="38216" y="4781"/>
                  </a:lnTo>
                  <a:lnTo>
                    <a:pt x="39236" y="6232"/>
                  </a:lnTo>
                  <a:lnTo>
                    <a:pt x="40974" y="7199"/>
                  </a:lnTo>
                  <a:lnTo>
                    <a:pt x="43190" y="7844"/>
                  </a:lnTo>
                  <a:lnTo>
                    <a:pt x="44669" y="9331"/>
                  </a:lnTo>
                  <a:lnTo>
                    <a:pt x="47235" y="17220"/>
                  </a:lnTo>
                  <a:lnTo>
                    <a:pt x="47623" y="61212"/>
                  </a:lnTo>
                  <a:lnTo>
                    <a:pt x="46566" y="79362"/>
                  </a:lnTo>
                  <a:lnTo>
                    <a:pt x="35866" y="126277"/>
                  </a:lnTo>
                  <a:lnTo>
                    <a:pt x="26393" y="170472"/>
                  </a:lnTo>
                  <a:lnTo>
                    <a:pt x="11278" y="215474"/>
                  </a:lnTo>
                  <a:lnTo>
                    <a:pt x="7482" y="225371"/>
                  </a:lnTo>
                  <a:lnTo>
                    <a:pt x="3325" y="233296"/>
                  </a:lnTo>
                  <a:lnTo>
                    <a:pt x="0" y="2472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SMARTInkShape-2096"/>
            <p:cNvSpPr/>
            <p:nvPr>
              <p:custDataLst>
                <p:tags r:id="rId74"/>
              </p:custDataLst>
            </p:nvPr>
          </p:nvSpPr>
          <p:spPr>
            <a:xfrm>
              <a:off x="5240112" y="4219578"/>
              <a:ext cx="141514" cy="190498"/>
            </a:xfrm>
            <a:custGeom>
              <a:avLst/>
              <a:gdLst/>
              <a:ahLst/>
              <a:cxnLst/>
              <a:rect l="0" t="0" r="0" b="0"/>
              <a:pathLst>
                <a:path w="141514" h="190498">
                  <a:moveTo>
                    <a:pt x="36738" y="85722"/>
                  </a:moveTo>
                  <a:lnTo>
                    <a:pt x="36738" y="85722"/>
                  </a:lnTo>
                  <a:lnTo>
                    <a:pt x="29199" y="67822"/>
                  </a:lnTo>
                  <a:lnTo>
                    <a:pt x="26417" y="50949"/>
                  </a:lnTo>
                  <a:lnTo>
                    <a:pt x="19725" y="38127"/>
                  </a:lnTo>
                  <a:lnTo>
                    <a:pt x="19046" y="34942"/>
                  </a:lnTo>
                  <a:lnTo>
                    <a:pt x="8591" y="19605"/>
                  </a:lnTo>
                  <a:lnTo>
                    <a:pt x="0" y="10895"/>
                  </a:lnTo>
                  <a:lnTo>
                    <a:pt x="604" y="10437"/>
                  </a:lnTo>
                  <a:lnTo>
                    <a:pt x="6958" y="9643"/>
                  </a:lnTo>
                  <a:lnTo>
                    <a:pt x="15529" y="3000"/>
                  </a:lnTo>
                  <a:lnTo>
                    <a:pt x="24339" y="887"/>
                  </a:lnTo>
                  <a:lnTo>
                    <a:pt x="68686" y="4"/>
                  </a:lnTo>
                  <a:lnTo>
                    <a:pt x="76690" y="0"/>
                  </a:lnTo>
                  <a:lnTo>
                    <a:pt x="83775" y="2820"/>
                  </a:lnTo>
                  <a:lnTo>
                    <a:pt x="87146" y="5054"/>
                  </a:lnTo>
                  <a:lnTo>
                    <a:pt x="102003" y="8198"/>
                  </a:lnTo>
                  <a:lnTo>
                    <a:pt x="118383" y="10319"/>
                  </a:lnTo>
                  <a:lnTo>
                    <a:pt x="129987" y="17689"/>
                  </a:lnTo>
                  <a:lnTo>
                    <a:pt x="131099" y="21265"/>
                  </a:lnTo>
                  <a:lnTo>
                    <a:pt x="131936" y="36346"/>
                  </a:lnTo>
                  <a:lnTo>
                    <a:pt x="90698" y="79382"/>
                  </a:lnTo>
                  <a:lnTo>
                    <a:pt x="53005" y="107947"/>
                  </a:lnTo>
                  <a:lnTo>
                    <a:pt x="49259" y="114297"/>
                  </a:lnTo>
                  <a:lnTo>
                    <a:pt x="46536" y="120647"/>
                  </a:lnTo>
                  <a:lnTo>
                    <a:pt x="40111" y="130172"/>
                  </a:lnTo>
                  <a:lnTo>
                    <a:pt x="37181" y="140991"/>
                  </a:lnTo>
                  <a:lnTo>
                    <a:pt x="36869" y="147371"/>
                  </a:lnTo>
                  <a:lnTo>
                    <a:pt x="39620" y="152986"/>
                  </a:lnTo>
                  <a:lnTo>
                    <a:pt x="50931" y="166455"/>
                  </a:lnTo>
                  <a:lnTo>
                    <a:pt x="56452" y="169229"/>
                  </a:lnTo>
                  <a:lnTo>
                    <a:pt x="59405" y="169968"/>
                  </a:lnTo>
                  <a:lnTo>
                    <a:pt x="74896" y="178791"/>
                  </a:lnTo>
                  <a:lnTo>
                    <a:pt x="78052" y="179518"/>
                  </a:lnTo>
                  <a:lnTo>
                    <a:pt x="91778" y="187231"/>
                  </a:lnTo>
                  <a:lnTo>
                    <a:pt x="139299" y="190472"/>
                  </a:lnTo>
                  <a:lnTo>
                    <a:pt x="141513" y="1904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SMARTInkShape-2097"/>
            <p:cNvSpPr/>
            <p:nvPr>
              <p:custDataLst>
                <p:tags r:id="rId75"/>
              </p:custDataLst>
            </p:nvPr>
          </p:nvSpPr>
          <p:spPr>
            <a:xfrm>
              <a:off x="4905494" y="4191000"/>
              <a:ext cx="37982" cy="209512"/>
            </a:xfrm>
            <a:custGeom>
              <a:avLst/>
              <a:gdLst/>
              <a:ahLst/>
              <a:cxnLst/>
              <a:rect l="0" t="0" r="0" b="0"/>
              <a:pathLst>
                <a:path w="37982" h="209512">
                  <a:moveTo>
                    <a:pt x="9406" y="47625"/>
                  </a:moveTo>
                  <a:lnTo>
                    <a:pt x="9406" y="47625"/>
                  </a:lnTo>
                  <a:lnTo>
                    <a:pt x="9406" y="39424"/>
                  </a:lnTo>
                  <a:lnTo>
                    <a:pt x="17607" y="30015"/>
                  </a:lnTo>
                  <a:lnTo>
                    <a:pt x="18538" y="23945"/>
                  </a:lnTo>
                  <a:lnTo>
                    <a:pt x="19727" y="22313"/>
                  </a:lnTo>
                  <a:lnTo>
                    <a:pt x="21579" y="21225"/>
                  </a:lnTo>
                  <a:lnTo>
                    <a:pt x="23871" y="20501"/>
                  </a:lnTo>
                  <a:lnTo>
                    <a:pt x="25400" y="18959"/>
                  </a:lnTo>
                  <a:lnTo>
                    <a:pt x="27098" y="14423"/>
                  </a:lnTo>
                  <a:lnTo>
                    <a:pt x="28608" y="12790"/>
                  </a:lnTo>
                  <a:lnTo>
                    <a:pt x="33110" y="10976"/>
                  </a:lnTo>
                  <a:lnTo>
                    <a:pt x="34734" y="9434"/>
                  </a:lnTo>
                  <a:lnTo>
                    <a:pt x="37979" y="7"/>
                  </a:lnTo>
                  <a:lnTo>
                    <a:pt x="37981" y="3"/>
                  </a:lnTo>
                  <a:lnTo>
                    <a:pt x="37981" y="0"/>
                  </a:lnTo>
                  <a:lnTo>
                    <a:pt x="37981" y="46461"/>
                  </a:lnTo>
                  <a:lnTo>
                    <a:pt x="37981" y="92520"/>
                  </a:lnTo>
                  <a:lnTo>
                    <a:pt x="35159" y="102150"/>
                  </a:lnTo>
                  <a:lnTo>
                    <a:pt x="31436" y="111016"/>
                  </a:lnTo>
                  <a:lnTo>
                    <a:pt x="28280" y="126850"/>
                  </a:lnTo>
                  <a:lnTo>
                    <a:pt x="22171" y="139773"/>
                  </a:lnTo>
                  <a:lnTo>
                    <a:pt x="18157" y="167306"/>
                  </a:lnTo>
                  <a:lnTo>
                    <a:pt x="11448" y="180784"/>
                  </a:lnTo>
                  <a:lnTo>
                    <a:pt x="9810" y="193637"/>
                  </a:lnTo>
                  <a:lnTo>
                    <a:pt x="8617" y="195766"/>
                  </a:lnTo>
                  <a:lnTo>
                    <a:pt x="6763" y="197186"/>
                  </a:lnTo>
                  <a:lnTo>
                    <a:pt x="4469" y="198132"/>
                  </a:lnTo>
                  <a:lnTo>
                    <a:pt x="2940" y="199822"/>
                  </a:lnTo>
                  <a:lnTo>
                    <a:pt x="0" y="209109"/>
                  </a:lnTo>
                  <a:lnTo>
                    <a:pt x="8093" y="209511"/>
                  </a:lnTo>
                  <a:lnTo>
                    <a:pt x="8530" y="208466"/>
                  </a:lnTo>
                  <a:lnTo>
                    <a:pt x="9406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SMARTInkShape-2098"/>
            <p:cNvSpPr/>
            <p:nvPr>
              <p:custDataLst>
                <p:tags r:id="rId76"/>
              </p:custDataLst>
            </p:nvPr>
          </p:nvSpPr>
          <p:spPr>
            <a:xfrm>
              <a:off x="4924425" y="4191010"/>
              <a:ext cx="123826" cy="200016"/>
            </a:xfrm>
            <a:custGeom>
              <a:avLst/>
              <a:gdLst/>
              <a:ahLst/>
              <a:cxnLst/>
              <a:rect l="0" t="0" r="0" b="0"/>
              <a:pathLst>
                <a:path w="123826" h="200016">
                  <a:moveTo>
                    <a:pt x="28575" y="76190"/>
                  </a:moveTo>
                  <a:lnTo>
                    <a:pt x="28575" y="76190"/>
                  </a:lnTo>
                  <a:lnTo>
                    <a:pt x="28575" y="71133"/>
                  </a:lnTo>
                  <a:lnTo>
                    <a:pt x="18254" y="40611"/>
                  </a:lnTo>
                  <a:lnTo>
                    <a:pt x="56" y="19098"/>
                  </a:lnTo>
                  <a:lnTo>
                    <a:pt x="37" y="19079"/>
                  </a:lnTo>
                  <a:lnTo>
                    <a:pt x="0" y="9908"/>
                  </a:lnTo>
                  <a:lnTo>
                    <a:pt x="16247" y="8480"/>
                  </a:lnTo>
                  <a:lnTo>
                    <a:pt x="28648" y="1981"/>
                  </a:lnTo>
                  <a:lnTo>
                    <a:pt x="75612" y="5"/>
                  </a:lnTo>
                  <a:lnTo>
                    <a:pt x="78983" y="0"/>
                  </a:lnTo>
                  <a:lnTo>
                    <a:pt x="121824" y="9399"/>
                  </a:lnTo>
                  <a:lnTo>
                    <a:pt x="122491" y="10496"/>
                  </a:lnTo>
                  <a:lnTo>
                    <a:pt x="123708" y="25755"/>
                  </a:lnTo>
                  <a:lnTo>
                    <a:pt x="123810" y="36256"/>
                  </a:lnTo>
                  <a:lnTo>
                    <a:pt x="117276" y="46390"/>
                  </a:lnTo>
                  <a:lnTo>
                    <a:pt x="114124" y="60775"/>
                  </a:lnTo>
                  <a:lnTo>
                    <a:pt x="109635" y="68633"/>
                  </a:lnTo>
                  <a:lnTo>
                    <a:pt x="64010" y="104751"/>
                  </a:lnTo>
                  <a:lnTo>
                    <a:pt x="38703" y="123814"/>
                  </a:lnTo>
                  <a:lnTo>
                    <a:pt x="33076" y="130165"/>
                  </a:lnTo>
                  <a:lnTo>
                    <a:pt x="26642" y="142865"/>
                  </a:lnTo>
                  <a:lnTo>
                    <a:pt x="24111" y="146040"/>
                  </a:lnTo>
                  <a:lnTo>
                    <a:pt x="18478" y="149568"/>
                  </a:lnTo>
                  <a:lnTo>
                    <a:pt x="15493" y="150509"/>
                  </a:lnTo>
                  <a:lnTo>
                    <a:pt x="13504" y="152194"/>
                  </a:lnTo>
                  <a:lnTo>
                    <a:pt x="11293" y="156889"/>
                  </a:lnTo>
                  <a:lnTo>
                    <a:pt x="11762" y="158565"/>
                  </a:lnTo>
                  <a:lnTo>
                    <a:pt x="13133" y="159681"/>
                  </a:lnTo>
                  <a:lnTo>
                    <a:pt x="15106" y="160426"/>
                  </a:lnTo>
                  <a:lnTo>
                    <a:pt x="16421" y="161980"/>
                  </a:lnTo>
                  <a:lnTo>
                    <a:pt x="17881" y="166530"/>
                  </a:lnTo>
                  <a:lnTo>
                    <a:pt x="19329" y="168167"/>
                  </a:lnTo>
                  <a:lnTo>
                    <a:pt x="42444" y="177900"/>
                  </a:lnTo>
                  <a:lnTo>
                    <a:pt x="53381" y="181115"/>
                  </a:lnTo>
                  <a:lnTo>
                    <a:pt x="63323" y="187242"/>
                  </a:lnTo>
                  <a:lnTo>
                    <a:pt x="76165" y="189849"/>
                  </a:lnTo>
                  <a:lnTo>
                    <a:pt x="83593" y="191264"/>
                  </a:lnTo>
                  <a:lnTo>
                    <a:pt x="106624" y="198653"/>
                  </a:lnTo>
                  <a:lnTo>
                    <a:pt x="123825" y="2000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SMARTInkShape-2099"/>
            <p:cNvSpPr/>
            <p:nvPr>
              <p:custDataLst>
                <p:tags r:id="rId77"/>
              </p:custDataLst>
            </p:nvPr>
          </p:nvSpPr>
          <p:spPr>
            <a:xfrm>
              <a:off x="5086350" y="4362450"/>
              <a:ext cx="28576" cy="93677"/>
            </a:xfrm>
            <a:custGeom>
              <a:avLst/>
              <a:gdLst/>
              <a:ahLst/>
              <a:cxnLst/>
              <a:rect l="0" t="0" r="0" b="0"/>
              <a:pathLst>
                <a:path w="28576" h="93677">
                  <a:moveTo>
                    <a:pt x="9525" y="0"/>
                  </a:moveTo>
                  <a:lnTo>
                    <a:pt x="9525" y="0"/>
                  </a:lnTo>
                  <a:lnTo>
                    <a:pt x="9525" y="14189"/>
                  </a:lnTo>
                  <a:lnTo>
                    <a:pt x="6703" y="19712"/>
                  </a:lnTo>
                  <a:lnTo>
                    <a:pt x="2980" y="25694"/>
                  </a:lnTo>
                  <a:lnTo>
                    <a:pt x="883" y="36071"/>
                  </a:lnTo>
                  <a:lnTo>
                    <a:pt x="3" y="82877"/>
                  </a:lnTo>
                  <a:lnTo>
                    <a:pt x="0" y="89938"/>
                  </a:lnTo>
                  <a:lnTo>
                    <a:pt x="1059" y="91708"/>
                  </a:lnTo>
                  <a:lnTo>
                    <a:pt x="2822" y="92889"/>
                  </a:lnTo>
                  <a:lnTo>
                    <a:pt x="5056" y="93676"/>
                  </a:lnTo>
                  <a:lnTo>
                    <a:pt x="6545" y="93143"/>
                  </a:lnTo>
                  <a:lnTo>
                    <a:pt x="7539" y="91728"/>
                  </a:lnTo>
                  <a:lnTo>
                    <a:pt x="8201" y="89727"/>
                  </a:lnTo>
                  <a:lnTo>
                    <a:pt x="9701" y="88393"/>
                  </a:lnTo>
                  <a:lnTo>
                    <a:pt x="19712" y="83430"/>
                  </a:lnTo>
                  <a:lnTo>
                    <a:pt x="28575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SMARTInkShape-2100"/>
            <p:cNvSpPr/>
            <p:nvPr>
              <p:custDataLst>
                <p:tags r:id="rId78"/>
              </p:custDataLst>
            </p:nvPr>
          </p:nvSpPr>
          <p:spPr>
            <a:xfrm>
              <a:off x="5233270" y="4200525"/>
              <a:ext cx="34056" cy="228442"/>
            </a:xfrm>
            <a:custGeom>
              <a:avLst/>
              <a:gdLst/>
              <a:ahLst/>
              <a:cxnLst/>
              <a:rect l="0" t="0" r="0" b="0"/>
              <a:pathLst>
                <a:path w="34056" h="228442">
                  <a:moveTo>
                    <a:pt x="34055" y="0"/>
                  </a:moveTo>
                  <a:lnTo>
                    <a:pt x="34055" y="0"/>
                  </a:lnTo>
                  <a:lnTo>
                    <a:pt x="24530" y="0"/>
                  </a:lnTo>
                  <a:lnTo>
                    <a:pt x="24530" y="44658"/>
                  </a:lnTo>
                  <a:lnTo>
                    <a:pt x="21708" y="70165"/>
                  </a:lnTo>
                  <a:lnTo>
                    <a:pt x="12771" y="113770"/>
                  </a:lnTo>
                  <a:lnTo>
                    <a:pt x="7640" y="133193"/>
                  </a:lnTo>
                  <a:lnTo>
                    <a:pt x="5670" y="176153"/>
                  </a:lnTo>
                  <a:lnTo>
                    <a:pt x="5517" y="197779"/>
                  </a:lnTo>
                  <a:lnTo>
                    <a:pt x="4446" y="201702"/>
                  </a:lnTo>
                  <a:lnTo>
                    <a:pt x="2674" y="204318"/>
                  </a:lnTo>
                  <a:lnTo>
                    <a:pt x="435" y="206062"/>
                  </a:lnTo>
                  <a:lnTo>
                    <a:pt x="0" y="208283"/>
                  </a:lnTo>
                  <a:lnTo>
                    <a:pt x="768" y="210822"/>
                  </a:lnTo>
                  <a:lnTo>
                    <a:pt x="3386" y="216465"/>
                  </a:lnTo>
                  <a:lnTo>
                    <a:pt x="5456" y="228441"/>
                  </a:lnTo>
                  <a:lnTo>
                    <a:pt x="15005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SMARTInkShape-2101"/>
            <p:cNvSpPr/>
            <p:nvPr>
              <p:custDataLst>
                <p:tags r:id="rId79"/>
              </p:custDataLst>
            </p:nvPr>
          </p:nvSpPr>
          <p:spPr>
            <a:xfrm>
              <a:off x="4962726" y="4552950"/>
              <a:ext cx="418900" cy="47592"/>
            </a:xfrm>
            <a:custGeom>
              <a:avLst/>
              <a:gdLst/>
              <a:ahLst/>
              <a:cxnLst/>
              <a:rect l="0" t="0" r="0" b="0"/>
              <a:pathLst>
                <a:path w="418900" h="47592">
                  <a:moveTo>
                    <a:pt x="56949" y="38100"/>
                  </a:moveTo>
                  <a:lnTo>
                    <a:pt x="56949" y="38100"/>
                  </a:lnTo>
                  <a:lnTo>
                    <a:pt x="46836" y="38100"/>
                  </a:lnTo>
                  <a:lnTo>
                    <a:pt x="39049" y="40922"/>
                  </a:lnTo>
                  <a:lnTo>
                    <a:pt x="35490" y="43157"/>
                  </a:lnTo>
                  <a:lnTo>
                    <a:pt x="20370" y="46301"/>
                  </a:lnTo>
                  <a:lnTo>
                    <a:pt x="478" y="47591"/>
                  </a:lnTo>
                  <a:lnTo>
                    <a:pt x="0" y="42558"/>
                  </a:lnTo>
                  <a:lnTo>
                    <a:pt x="991" y="41072"/>
                  </a:lnTo>
                  <a:lnTo>
                    <a:pt x="2710" y="40081"/>
                  </a:lnTo>
                  <a:lnTo>
                    <a:pt x="4915" y="39421"/>
                  </a:lnTo>
                  <a:lnTo>
                    <a:pt x="19104" y="30735"/>
                  </a:lnTo>
                  <a:lnTo>
                    <a:pt x="63861" y="20412"/>
                  </a:lnTo>
                  <a:lnTo>
                    <a:pt x="105484" y="16407"/>
                  </a:lnTo>
                  <a:lnTo>
                    <a:pt x="152318" y="10432"/>
                  </a:lnTo>
                  <a:lnTo>
                    <a:pt x="199839" y="9644"/>
                  </a:lnTo>
                  <a:lnTo>
                    <a:pt x="238985" y="3003"/>
                  </a:lnTo>
                  <a:lnTo>
                    <a:pt x="283563" y="593"/>
                  </a:lnTo>
                  <a:lnTo>
                    <a:pt x="323257" y="117"/>
                  </a:lnTo>
                  <a:lnTo>
                    <a:pt x="367506" y="10"/>
                  </a:lnTo>
                  <a:lnTo>
                    <a:pt x="414284" y="0"/>
                  </a:lnTo>
                  <a:lnTo>
                    <a:pt x="41889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SMARTInkShape-2102"/>
            <p:cNvSpPr/>
            <p:nvPr>
              <p:custDataLst>
                <p:tags r:id="rId80"/>
              </p:custDataLst>
            </p:nvPr>
          </p:nvSpPr>
          <p:spPr>
            <a:xfrm>
              <a:off x="5496973" y="4410078"/>
              <a:ext cx="16679" cy="104773"/>
            </a:xfrm>
            <a:custGeom>
              <a:avLst/>
              <a:gdLst/>
              <a:ahLst/>
              <a:cxnLst/>
              <a:rect l="0" t="0" r="0" b="0"/>
              <a:pathLst>
                <a:path w="16679" h="104773">
                  <a:moveTo>
                    <a:pt x="8477" y="19047"/>
                  </a:moveTo>
                  <a:lnTo>
                    <a:pt x="8477" y="19047"/>
                  </a:lnTo>
                  <a:lnTo>
                    <a:pt x="8477" y="116"/>
                  </a:lnTo>
                  <a:lnTo>
                    <a:pt x="16678" y="8"/>
                  </a:lnTo>
                  <a:lnTo>
                    <a:pt x="12553" y="0"/>
                  </a:lnTo>
                  <a:lnTo>
                    <a:pt x="11194" y="1057"/>
                  </a:lnTo>
                  <a:lnTo>
                    <a:pt x="9685" y="5054"/>
                  </a:lnTo>
                  <a:lnTo>
                    <a:pt x="7426" y="35193"/>
                  </a:lnTo>
                  <a:lnTo>
                    <a:pt x="3424" y="41393"/>
                  </a:lnTo>
                  <a:lnTo>
                    <a:pt x="2991" y="45586"/>
                  </a:lnTo>
                  <a:lnTo>
                    <a:pt x="5323" y="60542"/>
                  </a:lnTo>
                  <a:lnTo>
                    <a:pt x="0" y="73926"/>
                  </a:lnTo>
                  <a:lnTo>
                    <a:pt x="2240" y="78010"/>
                  </a:lnTo>
                  <a:lnTo>
                    <a:pt x="5705" y="83353"/>
                  </a:lnTo>
                  <a:lnTo>
                    <a:pt x="7929" y="95406"/>
                  </a:lnTo>
                  <a:lnTo>
                    <a:pt x="8477" y="1047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SMARTInkShape-2103"/>
            <p:cNvSpPr/>
            <p:nvPr>
              <p:custDataLst>
                <p:tags r:id="rId81"/>
              </p:custDataLst>
            </p:nvPr>
          </p:nvSpPr>
          <p:spPr>
            <a:xfrm>
              <a:off x="5372100" y="4819684"/>
              <a:ext cx="171451" cy="152367"/>
            </a:xfrm>
            <a:custGeom>
              <a:avLst/>
              <a:gdLst/>
              <a:ahLst/>
              <a:cxnLst/>
              <a:rect l="0" t="0" r="0" b="0"/>
              <a:pathLst>
                <a:path w="171451" h="152367">
                  <a:moveTo>
                    <a:pt x="0" y="9491"/>
                  </a:moveTo>
                  <a:lnTo>
                    <a:pt x="0" y="9491"/>
                  </a:lnTo>
                  <a:lnTo>
                    <a:pt x="0" y="0"/>
                  </a:lnTo>
                  <a:lnTo>
                    <a:pt x="9515" y="9481"/>
                  </a:lnTo>
                  <a:lnTo>
                    <a:pt x="52135" y="9491"/>
                  </a:lnTo>
                  <a:lnTo>
                    <a:pt x="53806" y="10549"/>
                  </a:lnTo>
                  <a:lnTo>
                    <a:pt x="54921" y="12313"/>
                  </a:lnTo>
                  <a:lnTo>
                    <a:pt x="55665" y="14548"/>
                  </a:lnTo>
                  <a:lnTo>
                    <a:pt x="57218" y="16037"/>
                  </a:lnTo>
                  <a:lnTo>
                    <a:pt x="66763" y="19812"/>
                  </a:lnTo>
                  <a:lnTo>
                    <a:pt x="74748" y="27183"/>
                  </a:lnTo>
                  <a:lnTo>
                    <a:pt x="74173" y="27635"/>
                  </a:lnTo>
                  <a:lnTo>
                    <a:pt x="70712" y="28138"/>
                  </a:lnTo>
                  <a:lnTo>
                    <a:pt x="69367" y="29331"/>
                  </a:lnTo>
                  <a:lnTo>
                    <a:pt x="64385" y="38849"/>
                  </a:lnTo>
                  <a:lnTo>
                    <a:pt x="60365" y="44764"/>
                  </a:lnTo>
                  <a:lnTo>
                    <a:pt x="58579" y="50921"/>
                  </a:lnTo>
                  <a:lnTo>
                    <a:pt x="57044" y="52986"/>
                  </a:lnTo>
                  <a:lnTo>
                    <a:pt x="54963" y="54362"/>
                  </a:lnTo>
                  <a:lnTo>
                    <a:pt x="49828" y="56951"/>
                  </a:lnTo>
                  <a:lnTo>
                    <a:pt x="12693" y="91006"/>
                  </a:lnTo>
                  <a:lnTo>
                    <a:pt x="6347" y="93345"/>
                  </a:lnTo>
                  <a:lnTo>
                    <a:pt x="4232" y="95026"/>
                  </a:lnTo>
                  <a:lnTo>
                    <a:pt x="1881" y="99718"/>
                  </a:lnTo>
                  <a:lnTo>
                    <a:pt x="15" y="122312"/>
                  </a:lnTo>
                  <a:lnTo>
                    <a:pt x="8202" y="131862"/>
                  </a:lnTo>
                  <a:lnTo>
                    <a:pt x="11759" y="132670"/>
                  </a:lnTo>
                  <a:lnTo>
                    <a:pt x="14190" y="132885"/>
                  </a:lnTo>
                  <a:lnTo>
                    <a:pt x="19712" y="135947"/>
                  </a:lnTo>
                  <a:lnTo>
                    <a:pt x="22666" y="138245"/>
                  </a:lnTo>
                  <a:lnTo>
                    <a:pt x="31593" y="140798"/>
                  </a:lnTo>
                  <a:lnTo>
                    <a:pt x="74794" y="142805"/>
                  </a:lnTo>
                  <a:lnTo>
                    <a:pt x="119688" y="142841"/>
                  </a:lnTo>
                  <a:lnTo>
                    <a:pt x="156496" y="142841"/>
                  </a:lnTo>
                  <a:lnTo>
                    <a:pt x="162334" y="145663"/>
                  </a:lnTo>
                  <a:lnTo>
                    <a:pt x="171450" y="1523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SMARTInkShape-2104"/>
            <p:cNvSpPr/>
            <p:nvPr>
              <p:custDataLst>
                <p:tags r:id="rId82"/>
              </p:custDataLst>
            </p:nvPr>
          </p:nvSpPr>
          <p:spPr>
            <a:xfrm>
              <a:off x="5191125" y="4695825"/>
              <a:ext cx="171451" cy="171415"/>
            </a:xfrm>
            <a:custGeom>
              <a:avLst/>
              <a:gdLst/>
              <a:ahLst/>
              <a:cxnLst/>
              <a:rect l="0" t="0" r="0" b="0"/>
              <a:pathLst>
                <a:path w="171451" h="171415">
                  <a:moveTo>
                    <a:pt x="9525" y="38100"/>
                  </a:moveTo>
                  <a:lnTo>
                    <a:pt x="9525" y="38100"/>
                  </a:lnTo>
                  <a:lnTo>
                    <a:pt x="9525" y="1867"/>
                  </a:lnTo>
                  <a:lnTo>
                    <a:pt x="8467" y="1245"/>
                  </a:lnTo>
                  <a:lnTo>
                    <a:pt x="0" y="0"/>
                  </a:lnTo>
                  <a:lnTo>
                    <a:pt x="44460" y="0"/>
                  </a:lnTo>
                  <a:lnTo>
                    <a:pt x="91840" y="0"/>
                  </a:lnTo>
                  <a:lnTo>
                    <a:pt x="99633" y="0"/>
                  </a:lnTo>
                  <a:lnTo>
                    <a:pt x="105311" y="2822"/>
                  </a:lnTo>
                  <a:lnTo>
                    <a:pt x="112525" y="8201"/>
                  </a:lnTo>
                  <a:lnTo>
                    <a:pt x="113511" y="11759"/>
                  </a:lnTo>
                  <a:lnTo>
                    <a:pt x="114144" y="17610"/>
                  </a:lnTo>
                  <a:lnTo>
                    <a:pt x="107723" y="26370"/>
                  </a:lnTo>
                  <a:lnTo>
                    <a:pt x="104590" y="35213"/>
                  </a:lnTo>
                  <a:lnTo>
                    <a:pt x="60318" y="82550"/>
                  </a:lnTo>
                  <a:lnTo>
                    <a:pt x="42333" y="101600"/>
                  </a:lnTo>
                  <a:lnTo>
                    <a:pt x="36114" y="114300"/>
                  </a:lnTo>
                  <a:lnTo>
                    <a:pt x="30064" y="121944"/>
                  </a:lnTo>
                  <a:lnTo>
                    <a:pt x="29016" y="128324"/>
                  </a:lnTo>
                  <a:lnTo>
                    <a:pt x="28578" y="150921"/>
                  </a:lnTo>
                  <a:lnTo>
                    <a:pt x="36776" y="160471"/>
                  </a:lnTo>
                  <a:lnTo>
                    <a:pt x="45443" y="162696"/>
                  </a:lnTo>
                  <a:lnTo>
                    <a:pt x="54268" y="168386"/>
                  </a:lnTo>
                  <a:lnTo>
                    <a:pt x="63587" y="170542"/>
                  </a:lnTo>
                  <a:lnTo>
                    <a:pt x="88903" y="171414"/>
                  </a:lnTo>
                  <a:lnTo>
                    <a:pt x="95251" y="168612"/>
                  </a:lnTo>
                  <a:lnTo>
                    <a:pt x="101600" y="164897"/>
                  </a:lnTo>
                  <a:lnTo>
                    <a:pt x="114300" y="162512"/>
                  </a:lnTo>
                  <a:lnTo>
                    <a:pt x="117475" y="162316"/>
                  </a:lnTo>
                  <a:lnTo>
                    <a:pt x="123825" y="159277"/>
                  </a:lnTo>
                  <a:lnTo>
                    <a:pt x="139700" y="146760"/>
                  </a:lnTo>
                  <a:lnTo>
                    <a:pt x="149225" y="144026"/>
                  </a:lnTo>
                  <a:lnTo>
                    <a:pt x="165100" y="143027"/>
                  </a:lnTo>
                  <a:lnTo>
                    <a:pt x="167217" y="141918"/>
                  </a:lnTo>
                  <a:lnTo>
                    <a:pt x="168628" y="140120"/>
                  </a:lnTo>
                  <a:lnTo>
                    <a:pt x="17145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7" name="SMARTInkShape-Group470"/>
          <p:cNvGrpSpPr/>
          <p:nvPr/>
        </p:nvGrpSpPr>
        <p:grpSpPr>
          <a:xfrm>
            <a:off x="5848360" y="4381503"/>
            <a:ext cx="1114401" cy="352423"/>
            <a:chOff x="5848360" y="4381503"/>
            <a:chExt cx="1114401" cy="352423"/>
          </a:xfrm>
        </p:grpSpPr>
        <p:sp>
          <p:nvSpPr>
            <p:cNvPr id="49" name="SMARTInkShape-2105"/>
            <p:cNvSpPr/>
            <p:nvPr>
              <p:custDataLst>
                <p:tags r:id="rId64"/>
              </p:custDataLst>
            </p:nvPr>
          </p:nvSpPr>
          <p:spPr>
            <a:xfrm>
              <a:off x="6685759" y="4457709"/>
              <a:ext cx="38892" cy="47617"/>
            </a:xfrm>
            <a:custGeom>
              <a:avLst/>
              <a:gdLst/>
              <a:ahLst/>
              <a:cxnLst/>
              <a:rect l="0" t="0" r="0" b="0"/>
              <a:pathLst>
                <a:path w="38892" h="47617">
                  <a:moveTo>
                    <a:pt x="29366" y="47616"/>
                  </a:moveTo>
                  <a:lnTo>
                    <a:pt x="29366" y="47616"/>
                  </a:lnTo>
                  <a:lnTo>
                    <a:pt x="34422" y="42559"/>
                  </a:lnTo>
                  <a:lnTo>
                    <a:pt x="36904" y="37255"/>
                  </a:lnTo>
                  <a:lnTo>
                    <a:pt x="38868" y="5273"/>
                  </a:lnTo>
                  <a:lnTo>
                    <a:pt x="38881" y="6924"/>
                  </a:lnTo>
                  <a:lnTo>
                    <a:pt x="38891" y="316"/>
                  </a:lnTo>
                  <a:lnTo>
                    <a:pt x="24702" y="0"/>
                  </a:lnTo>
                  <a:lnTo>
                    <a:pt x="19180" y="2817"/>
                  </a:lnTo>
                  <a:lnTo>
                    <a:pt x="7010" y="13249"/>
                  </a:lnTo>
                  <a:lnTo>
                    <a:pt x="0" y="2549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SMARTInkShape-2106"/>
            <p:cNvSpPr/>
            <p:nvPr>
              <p:custDataLst>
                <p:tags r:id="rId65"/>
              </p:custDataLst>
            </p:nvPr>
          </p:nvSpPr>
          <p:spPr>
            <a:xfrm>
              <a:off x="6753156" y="4557077"/>
              <a:ext cx="209605" cy="176849"/>
            </a:xfrm>
            <a:custGeom>
              <a:avLst/>
              <a:gdLst/>
              <a:ahLst/>
              <a:cxnLst/>
              <a:rect l="0" t="0" r="0" b="0"/>
              <a:pathLst>
                <a:path w="209605" h="176849">
                  <a:moveTo>
                    <a:pt x="0" y="114584"/>
                  </a:moveTo>
                  <a:lnTo>
                    <a:pt x="0" y="114584"/>
                  </a:lnTo>
                  <a:lnTo>
                    <a:pt x="21355" y="100589"/>
                  </a:lnTo>
                  <a:lnTo>
                    <a:pt x="31755" y="93214"/>
                  </a:lnTo>
                  <a:lnTo>
                    <a:pt x="54818" y="66603"/>
                  </a:lnTo>
                  <a:lnTo>
                    <a:pt x="78082" y="49964"/>
                  </a:lnTo>
                  <a:lnTo>
                    <a:pt x="88565" y="35301"/>
                  </a:lnTo>
                  <a:lnTo>
                    <a:pt x="95044" y="20046"/>
                  </a:lnTo>
                  <a:lnTo>
                    <a:pt x="97251" y="18338"/>
                  </a:lnTo>
                  <a:lnTo>
                    <a:pt x="99783" y="17200"/>
                  </a:lnTo>
                  <a:lnTo>
                    <a:pt x="101470" y="15382"/>
                  </a:lnTo>
                  <a:lnTo>
                    <a:pt x="104713" y="5850"/>
                  </a:lnTo>
                  <a:lnTo>
                    <a:pt x="99747" y="475"/>
                  </a:lnTo>
                  <a:lnTo>
                    <a:pt x="98272" y="0"/>
                  </a:lnTo>
                  <a:lnTo>
                    <a:pt x="97287" y="741"/>
                  </a:lnTo>
                  <a:lnTo>
                    <a:pt x="96631" y="2293"/>
                  </a:lnTo>
                  <a:lnTo>
                    <a:pt x="95135" y="3328"/>
                  </a:lnTo>
                  <a:lnTo>
                    <a:pt x="87974" y="5843"/>
                  </a:lnTo>
                  <a:lnTo>
                    <a:pt x="54033" y="37190"/>
                  </a:lnTo>
                  <a:lnTo>
                    <a:pt x="50512" y="43517"/>
                  </a:lnTo>
                  <a:lnTo>
                    <a:pt x="47888" y="49856"/>
                  </a:lnTo>
                  <a:lnTo>
                    <a:pt x="31292" y="72073"/>
                  </a:lnTo>
                  <a:lnTo>
                    <a:pt x="28993" y="87948"/>
                  </a:lnTo>
                  <a:lnTo>
                    <a:pt x="28799" y="94298"/>
                  </a:lnTo>
                  <a:lnTo>
                    <a:pt x="29805" y="96415"/>
                  </a:lnTo>
                  <a:lnTo>
                    <a:pt x="31535" y="97826"/>
                  </a:lnTo>
                  <a:lnTo>
                    <a:pt x="36278" y="100452"/>
                  </a:lnTo>
                  <a:lnTo>
                    <a:pt x="44900" y="106823"/>
                  </a:lnTo>
                  <a:lnTo>
                    <a:pt x="54157" y="109180"/>
                  </a:lnTo>
                  <a:lnTo>
                    <a:pt x="69934" y="110042"/>
                  </a:lnTo>
                  <a:lnTo>
                    <a:pt x="112684" y="95980"/>
                  </a:lnTo>
                  <a:lnTo>
                    <a:pt x="157852" y="65697"/>
                  </a:lnTo>
                  <a:lnTo>
                    <a:pt x="205384" y="19156"/>
                  </a:lnTo>
                  <a:lnTo>
                    <a:pt x="207736" y="16804"/>
                  </a:lnTo>
                  <a:lnTo>
                    <a:pt x="208783" y="12937"/>
                  </a:lnTo>
                  <a:lnTo>
                    <a:pt x="209570" y="5839"/>
                  </a:lnTo>
                  <a:lnTo>
                    <a:pt x="209604" y="10585"/>
                  </a:lnTo>
                  <a:lnTo>
                    <a:pt x="208550" y="12031"/>
                  </a:lnTo>
                  <a:lnTo>
                    <a:pt x="196361" y="19599"/>
                  </a:lnTo>
                  <a:lnTo>
                    <a:pt x="184109" y="32153"/>
                  </a:lnTo>
                  <a:lnTo>
                    <a:pt x="146999" y="78345"/>
                  </a:lnTo>
                  <a:lnTo>
                    <a:pt x="118625" y="122778"/>
                  </a:lnTo>
                  <a:lnTo>
                    <a:pt x="115210" y="138102"/>
                  </a:lnTo>
                  <a:lnTo>
                    <a:pt x="114536" y="151320"/>
                  </a:lnTo>
                  <a:lnTo>
                    <a:pt x="115537" y="153480"/>
                  </a:lnTo>
                  <a:lnTo>
                    <a:pt x="117265" y="154919"/>
                  </a:lnTo>
                  <a:lnTo>
                    <a:pt x="122007" y="157576"/>
                  </a:lnTo>
                  <a:lnTo>
                    <a:pt x="130625" y="163965"/>
                  </a:lnTo>
                  <a:lnTo>
                    <a:pt x="139882" y="166328"/>
                  </a:lnTo>
                  <a:lnTo>
                    <a:pt x="146169" y="166881"/>
                  </a:lnTo>
                  <a:lnTo>
                    <a:pt x="148268" y="168086"/>
                  </a:lnTo>
                  <a:lnTo>
                    <a:pt x="149668" y="169949"/>
                  </a:lnTo>
                  <a:lnTo>
                    <a:pt x="152469" y="17684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SMARTInkShape-2107"/>
            <p:cNvSpPr/>
            <p:nvPr>
              <p:custDataLst>
                <p:tags r:id="rId66"/>
              </p:custDataLst>
            </p:nvPr>
          </p:nvSpPr>
          <p:spPr>
            <a:xfrm>
              <a:off x="6654065" y="4391075"/>
              <a:ext cx="136700" cy="172205"/>
            </a:xfrm>
            <a:custGeom>
              <a:avLst/>
              <a:gdLst/>
              <a:ahLst/>
              <a:cxnLst/>
              <a:rect l="0" t="0" r="0" b="0"/>
              <a:pathLst>
                <a:path w="136700" h="172205">
                  <a:moveTo>
                    <a:pt x="74267" y="172204"/>
                  </a:moveTo>
                  <a:lnTo>
                    <a:pt x="74267" y="172204"/>
                  </a:lnTo>
                  <a:lnTo>
                    <a:pt x="92667" y="149086"/>
                  </a:lnTo>
                  <a:lnTo>
                    <a:pt x="114744" y="104521"/>
                  </a:lnTo>
                  <a:lnTo>
                    <a:pt x="134421" y="60096"/>
                  </a:lnTo>
                  <a:lnTo>
                    <a:pt x="136699" y="39936"/>
                  </a:lnTo>
                  <a:lnTo>
                    <a:pt x="134188" y="30774"/>
                  </a:lnTo>
                  <a:lnTo>
                    <a:pt x="130604" y="23175"/>
                  </a:lnTo>
                  <a:lnTo>
                    <a:pt x="127526" y="12946"/>
                  </a:lnTo>
                  <a:lnTo>
                    <a:pt x="123057" y="6432"/>
                  </a:lnTo>
                  <a:lnTo>
                    <a:pt x="117542" y="2831"/>
                  </a:lnTo>
                  <a:lnTo>
                    <a:pt x="105377" y="519"/>
                  </a:lnTo>
                  <a:lnTo>
                    <a:pt x="81391" y="0"/>
                  </a:lnTo>
                  <a:lnTo>
                    <a:pt x="72565" y="2794"/>
                  </a:lnTo>
                  <a:lnTo>
                    <a:pt x="30074" y="26519"/>
                  </a:lnTo>
                  <a:lnTo>
                    <a:pt x="885" y="61715"/>
                  </a:lnTo>
                  <a:lnTo>
                    <a:pt x="0" y="6377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SMARTInkShape-2108"/>
            <p:cNvSpPr/>
            <p:nvPr>
              <p:custDataLst>
                <p:tags r:id="rId67"/>
              </p:custDataLst>
            </p:nvPr>
          </p:nvSpPr>
          <p:spPr>
            <a:xfrm>
              <a:off x="5848360" y="4448578"/>
              <a:ext cx="123816" cy="37698"/>
            </a:xfrm>
            <a:custGeom>
              <a:avLst/>
              <a:gdLst/>
              <a:ahLst/>
              <a:cxnLst/>
              <a:rect l="0" t="0" r="0" b="0"/>
              <a:pathLst>
                <a:path w="123816" h="37698">
                  <a:moveTo>
                    <a:pt x="19040" y="37697"/>
                  </a:moveTo>
                  <a:lnTo>
                    <a:pt x="19040" y="37697"/>
                  </a:lnTo>
                  <a:lnTo>
                    <a:pt x="9549" y="37697"/>
                  </a:lnTo>
                  <a:lnTo>
                    <a:pt x="0" y="28182"/>
                  </a:lnTo>
                  <a:lnTo>
                    <a:pt x="5050" y="28175"/>
                  </a:lnTo>
                  <a:lnTo>
                    <a:pt x="6538" y="27115"/>
                  </a:lnTo>
                  <a:lnTo>
                    <a:pt x="7531" y="25351"/>
                  </a:lnTo>
                  <a:lnTo>
                    <a:pt x="8192" y="23116"/>
                  </a:lnTo>
                  <a:lnTo>
                    <a:pt x="9691" y="21626"/>
                  </a:lnTo>
                  <a:lnTo>
                    <a:pt x="19702" y="16413"/>
                  </a:lnTo>
                  <a:lnTo>
                    <a:pt x="25683" y="12362"/>
                  </a:lnTo>
                  <a:lnTo>
                    <a:pt x="36061" y="10082"/>
                  </a:lnTo>
                  <a:lnTo>
                    <a:pt x="51012" y="8348"/>
                  </a:lnTo>
                  <a:lnTo>
                    <a:pt x="69451" y="959"/>
                  </a:lnTo>
                  <a:lnTo>
                    <a:pt x="84306" y="0"/>
                  </a:lnTo>
                  <a:lnTo>
                    <a:pt x="93203" y="2599"/>
                  </a:lnTo>
                  <a:lnTo>
                    <a:pt x="100685" y="6223"/>
                  </a:lnTo>
                  <a:lnTo>
                    <a:pt x="107537" y="7833"/>
                  </a:lnTo>
                  <a:lnTo>
                    <a:pt x="109788" y="9322"/>
                  </a:lnTo>
                  <a:lnTo>
                    <a:pt x="111289" y="11371"/>
                  </a:lnTo>
                  <a:lnTo>
                    <a:pt x="114014" y="16472"/>
                  </a:lnTo>
                  <a:lnTo>
                    <a:pt x="120440" y="25293"/>
                  </a:lnTo>
                  <a:lnTo>
                    <a:pt x="123815" y="376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SMARTInkShape-2109"/>
            <p:cNvSpPr/>
            <p:nvPr>
              <p:custDataLst>
                <p:tags r:id="rId68"/>
              </p:custDataLst>
            </p:nvPr>
          </p:nvSpPr>
          <p:spPr>
            <a:xfrm>
              <a:off x="5859203" y="4533900"/>
              <a:ext cx="141548" cy="9526"/>
            </a:xfrm>
            <a:custGeom>
              <a:avLst/>
              <a:gdLst/>
              <a:ahLst/>
              <a:cxnLst/>
              <a:rect l="0" t="0" r="0" b="0"/>
              <a:pathLst>
                <a:path w="141548" h="9526">
                  <a:moveTo>
                    <a:pt x="27247" y="9525"/>
                  </a:moveTo>
                  <a:lnTo>
                    <a:pt x="27247" y="9525"/>
                  </a:lnTo>
                  <a:lnTo>
                    <a:pt x="9914" y="9525"/>
                  </a:lnTo>
                  <a:lnTo>
                    <a:pt x="9342" y="8467"/>
                  </a:lnTo>
                  <a:lnTo>
                    <a:pt x="8242" y="392"/>
                  </a:lnTo>
                  <a:lnTo>
                    <a:pt x="0" y="34"/>
                  </a:lnTo>
                  <a:lnTo>
                    <a:pt x="46354" y="0"/>
                  </a:lnTo>
                  <a:lnTo>
                    <a:pt x="90923" y="0"/>
                  </a:lnTo>
                  <a:lnTo>
                    <a:pt x="14154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SMARTInkShape-2110"/>
            <p:cNvSpPr/>
            <p:nvPr>
              <p:custDataLst>
                <p:tags r:id="rId69"/>
              </p:custDataLst>
            </p:nvPr>
          </p:nvSpPr>
          <p:spPr>
            <a:xfrm>
              <a:off x="6077078" y="4381503"/>
              <a:ext cx="85588" cy="161923"/>
            </a:xfrm>
            <a:custGeom>
              <a:avLst/>
              <a:gdLst/>
              <a:ahLst/>
              <a:cxnLst/>
              <a:rect l="0" t="0" r="0" b="0"/>
              <a:pathLst>
                <a:path w="85588" h="161923">
                  <a:moveTo>
                    <a:pt x="76072" y="28572"/>
                  </a:moveTo>
                  <a:lnTo>
                    <a:pt x="76072" y="28572"/>
                  </a:lnTo>
                  <a:lnTo>
                    <a:pt x="76072" y="4892"/>
                  </a:lnTo>
                  <a:lnTo>
                    <a:pt x="77130" y="3260"/>
                  </a:lnTo>
                  <a:lnTo>
                    <a:pt x="78894" y="2172"/>
                  </a:lnTo>
                  <a:lnTo>
                    <a:pt x="85587" y="0"/>
                  </a:lnTo>
                  <a:lnTo>
                    <a:pt x="80537" y="5054"/>
                  </a:lnTo>
                  <a:lnTo>
                    <a:pt x="78056" y="10359"/>
                  </a:lnTo>
                  <a:lnTo>
                    <a:pt x="75275" y="25507"/>
                  </a:lnTo>
                  <a:lnTo>
                    <a:pt x="69603" y="36013"/>
                  </a:lnTo>
                  <a:lnTo>
                    <a:pt x="59211" y="70222"/>
                  </a:lnTo>
                  <a:lnTo>
                    <a:pt x="44193" y="96590"/>
                  </a:lnTo>
                  <a:lnTo>
                    <a:pt x="23148" y="120540"/>
                  </a:lnTo>
                  <a:lnTo>
                    <a:pt x="16935" y="133326"/>
                  </a:lnTo>
                  <a:lnTo>
                    <a:pt x="12747" y="139688"/>
                  </a:lnTo>
                  <a:lnTo>
                    <a:pt x="10885" y="146043"/>
                  </a:lnTo>
                  <a:lnTo>
                    <a:pt x="9331" y="148161"/>
                  </a:lnTo>
                  <a:lnTo>
                    <a:pt x="7237" y="149573"/>
                  </a:lnTo>
                  <a:lnTo>
                    <a:pt x="303" y="152232"/>
                  </a:lnTo>
                  <a:lnTo>
                    <a:pt x="0" y="157404"/>
                  </a:lnTo>
                  <a:lnTo>
                    <a:pt x="1016" y="158910"/>
                  </a:lnTo>
                  <a:lnTo>
                    <a:pt x="2751" y="159914"/>
                  </a:lnTo>
                  <a:lnTo>
                    <a:pt x="4966" y="160584"/>
                  </a:lnTo>
                  <a:lnTo>
                    <a:pt x="6444" y="159972"/>
                  </a:lnTo>
                  <a:lnTo>
                    <a:pt x="7428" y="158505"/>
                  </a:lnTo>
                  <a:lnTo>
                    <a:pt x="8084" y="156469"/>
                  </a:lnTo>
                  <a:lnTo>
                    <a:pt x="9580" y="155112"/>
                  </a:lnTo>
                  <a:lnTo>
                    <a:pt x="14065" y="153604"/>
                  </a:lnTo>
                  <a:lnTo>
                    <a:pt x="42482" y="152406"/>
                  </a:lnTo>
                  <a:lnTo>
                    <a:pt x="48090" y="155224"/>
                  </a:lnTo>
                  <a:lnTo>
                    <a:pt x="55258" y="160599"/>
                  </a:lnTo>
                  <a:lnTo>
                    <a:pt x="65068" y="161806"/>
                  </a:lnTo>
                  <a:lnTo>
                    <a:pt x="76072" y="1619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SMARTInkShape-2111"/>
            <p:cNvSpPr/>
            <p:nvPr>
              <p:custDataLst>
                <p:tags r:id="rId70"/>
              </p:custDataLst>
            </p:nvPr>
          </p:nvSpPr>
          <p:spPr>
            <a:xfrm>
              <a:off x="6219839" y="4429174"/>
              <a:ext cx="161862" cy="190318"/>
            </a:xfrm>
            <a:custGeom>
              <a:avLst/>
              <a:gdLst/>
              <a:ahLst/>
              <a:cxnLst/>
              <a:rect l="0" t="0" r="0" b="0"/>
              <a:pathLst>
                <a:path w="161862" h="190318">
                  <a:moveTo>
                    <a:pt x="85711" y="66626"/>
                  </a:moveTo>
                  <a:lnTo>
                    <a:pt x="85711" y="66626"/>
                  </a:lnTo>
                  <a:lnTo>
                    <a:pt x="85711" y="58425"/>
                  </a:lnTo>
                  <a:lnTo>
                    <a:pt x="77510" y="49016"/>
                  </a:lnTo>
                  <a:lnTo>
                    <a:pt x="71522" y="48003"/>
                  </a:lnTo>
                  <a:lnTo>
                    <a:pt x="69902" y="46802"/>
                  </a:lnTo>
                  <a:lnTo>
                    <a:pt x="66851" y="38656"/>
                  </a:lnTo>
                  <a:lnTo>
                    <a:pt x="66788" y="38454"/>
                  </a:lnTo>
                  <a:lnTo>
                    <a:pt x="61642" y="38170"/>
                  </a:lnTo>
                  <a:lnTo>
                    <a:pt x="60140" y="39189"/>
                  </a:lnTo>
                  <a:lnTo>
                    <a:pt x="59139" y="40926"/>
                  </a:lnTo>
                  <a:lnTo>
                    <a:pt x="58471" y="43143"/>
                  </a:lnTo>
                  <a:lnTo>
                    <a:pt x="56968" y="44621"/>
                  </a:lnTo>
                  <a:lnTo>
                    <a:pt x="52475" y="46263"/>
                  </a:lnTo>
                  <a:lnTo>
                    <a:pt x="50854" y="47759"/>
                  </a:lnTo>
                  <a:lnTo>
                    <a:pt x="31449" y="81705"/>
                  </a:lnTo>
                  <a:lnTo>
                    <a:pt x="25258" y="88498"/>
                  </a:lnTo>
                  <a:lnTo>
                    <a:pt x="21801" y="97866"/>
                  </a:lnTo>
                  <a:lnTo>
                    <a:pt x="14526" y="121127"/>
                  </a:lnTo>
                  <a:lnTo>
                    <a:pt x="2632" y="142059"/>
                  </a:lnTo>
                  <a:lnTo>
                    <a:pt x="334" y="165146"/>
                  </a:lnTo>
                  <a:lnTo>
                    <a:pt x="0" y="185305"/>
                  </a:lnTo>
                  <a:lnTo>
                    <a:pt x="1054" y="187021"/>
                  </a:lnTo>
                  <a:lnTo>
                    <a:pt x="2814" y="188164"/>
                  </a:lnTo>
                  <a:lnTo>
                    <a:pt x="10349" y="189774"/>
                  </a:lnTo>
                  <a:lnTo>
                    <a:pt x="22376" y="190317"/>
                  </a:lnTo>
                  <a:lnTo>
                    <a:pt x="28634" y="187569"/>
                  </a:lnTo>
                  <a:lnTo>
                    <a:pt x="31784" y="185355"/>
                  </a:lnTo>
                  <a:lnTo>
                    <a:pt x="50992" y="179684"/>
                  </a:lnTo>
                  <a:lnTo>
                    <a:pt x="80355" y="156114"/>
                  </a:lnTo>
                  <a:lnTo>
                    <a:pt x="97647" y="145117"/>
                  </a:lnTo>
                  <a:lnTo>
                    <a:pt x="135034" y="98217"/>
                  </a:lnTo>
                  <a:lnTo>
                    <a:pt x="157591" y="60462"/>
                  </a:lnTo>
                  <a:lnTo>
                    <a:pt x="161531" y="32693"/>
                  </a:lnTo>
                  <a:lnTo>
                    <a:pt x="161861" y="15957"/>
                  </a:lnTo>
                  <a:lnTo>
                    <a:pt x="159067" y="9535"/>
                  </a:lnTo>
                  <a:lnTo>
                    <a:pt x="156840" y="6340"/>
                  </a:lnTo>
                  <a:lnTo>
                    <a:pt x="151543" y="2791"/>
                  </a:lnTo>
                  <a:lnTo>
                    <a:pt x="142611" y="792"/>
                  </a:lnTo>
                  <a:lnTo>
                    <a:pt x="120621" y="0"/>
                  </a:lnTo>
                  <a:lnTo>
                    <a:pt x="118509" y="1042"/>
                  </a:lnTo>
                  <a:lnTo>
                    <a:pt x="117101" y="2795"/>
                  </a:lnTo>
                  <a:lnTo>
                    <a:pt x="114479" y="7565"/>
                  </a:lnTo>
                  <a:lnTo>
                    <a:pt x="89867" y="35967"/>
                  </a:lnTo>
                  <a:lnTo>
                    <a:pt x="78415" y="79223"/>
                  </a:lnTo>
                  <a:lnTo>
                    <a:pt x="76273" y="125465"/>
                  </a:lnTo>
                  <a:lnTo>
                    <a:pt x="76186" y="13330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SMARTInkShape-2112"/>
            <p:cNvSpPr/>
            <p:nvPr>
              <p:custDataLst>
                <p:tags r:id="rId71"/>
              </p:custDataLst>
            </p:nvPr>
          </p:nvSpPr>
          <p:spPr>
            <a:xfrm>
              <a:off x="6115608" y="4476786"/>
              <a:ext cx="94693" cy="171246"/>
            </a:xfrm>
            <a:custGeom>
              <a:avLst/>
              <a:gdLst/>
              <a:ahLst/>
              <a:cxnLst/>
              <a:rect l="0" t="0" r="0" b="0"/>
              <a:pathLst>
                <a:path w="94693" h="171246">
                  <a:moveTo>
                    <a:pt x="94692" y="19014"/>
                  </a:moveTo>
                  <a:lnTo>
                    <a:pt x="94692" y="19014"/>
                  </a:lnTo>
                  <a:lnTo>
                    <a:pt x="94692" y="1322"/>
                  </a:lnTo>
                  <a:lnTo>
                    <a:pt x="93634" y="870"/>
                  </a:lnTo>
                  <a:lnTo>
                    <a:pt x="85560" y="0"/>
                  </a:lnTo>
                  <a:lnTo>
                    <a:pt x="85283" y="5032"/>
                  </a:lnTo>
                  <a:lnTo>
                    <a:pt x="82396" y="10330"/>
                  </a:lnTo>
                  <a:lnTo>
                    <a:pt x="78645" y="16213"/>
                  </a:lnTo>
                  <a:lnTo>
                    <a:pt x="75473" y="25474"/>
                  </a:lnTo>
                  <a:lnTo>
                    <a:pt x="50155" y="69130"/>
                  </a:lnTo>
                  <a:lnTo>
                    <a:pt x="24839" y="111496"/>
                  </a:lnTo>
                  <a:lnTo>
                    <a:pt x="1323" y="154992"/>
                  </a:lnTo>
                  <a:lnTo>
                    <a:pt x="0" y="164902"/>
                  </a:lnTo>
                  <a:lnTo>
                    <a:pt x="873" y="167072"/>
                  </a:lnTo>
                  <a:lnTo>
                    <a:pt x="2512" y="168520"/>
                  </a:lnTo>
                  <a:lnTo>
                    <a:pt x="7692" y="170842"/>
                  </a:lnTo>
                  <a:lnTo>
                    <a:pt x="13645" y="171245"/>
                  </a:lnTo>
                  <a:lnTo>
                    <a:pt x="19160" y="168517"/>
                  </a:lnTo>
                  <a:lnTo>
                    <a:pt x="22112" y="166307"/>
                  </a:lnTo>
                  <a:lnTo>
                    <a:pt x="31037" y="163853"/>
                  </a:lnTo>
                  <a:lnTo>
                    <a:pt x="41001" y="161703"/>
                  </a:lnTo>
                  <a:lnTo>
                    <a:pt x="56592" y="1523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73" name="SMARTInkShape-Group471"/>
          <p:cNvGrpSpPr/>
          <p:nvPr/>
        </p:nvGrpSpPr>
        <p:grpSpPr>
          <a:xfrm>
            <a:off x="3238501" y="5362695"/>
            <a:ext cx="1047750" cy="376439"/>
            <a:chOff x="3238501" y="5362695"/>
            <a:chExt cx="1047750" cy="376439"/>
          </a:xfrm>
        </p:grpSpPr>
        <p:sp>
          <p:nvSpPr>
            <p:cNvPr id="58" name="SMARTInkShape-2113"/>
            <p:cNvSpPr/>
            <p:nvPr>
              <p:custDataLst>
                <p:tags r:id="rId57"/>
              </p:custDataLst>
            </p:nvPr>
          </p:nvSpPr>
          <p:spPr>
            <a:xfrm>
              <a:off x="4086229" y="5581650"/>
              <a:ext cx="200022" cy="57148"/>
            </a:xfrm>
            <a:custGeom>
              <a:avLst/>
              <a:gdLst/>
              <a:ahLst/>
              <a:cxnLst/>
              <a:rect l="0" t="0" r="0" b="0"/>
              <a:pathLst>
                <a:path w="200022" h="57148">
                  <a:moveTo>
                    <a:pt x="38096" y="0"/>
                  </a:moveTo>
                  <a:lnTo>
                    <a:pt x="38096" y="0"/>
                  </a:lnTo>
                  <a:lnTo>
                    <a:pt x="21849" y="15188"/>
                  </a:lnTo>
                  <a:lnTo>
                    <a:pt x="9448" y="21109"/>
                  </a:lnTo>
                  <a:lnTo>
                    <a:pt x="1863" y="27100"/>
                  </a:lnTo>
                  <a:lnTo>
                    <a:pt x="826" y="30742"/>
                  </a:lnTo>
                  <a:lnTo>
                    <a:pt x="0" y="43119"/>
                  </a:lnTo>
                  <a:lnTo>
                    <a:pt x="1057" y="44621"/>
                  </a:lnTo>
                  <a:lnTo>
                    <a:pt x="2820" y="45622"/>
                  </a:lnTo>
                  <a:lnTo>
                    <a:pt x="9697" y="47361"/>
                  </a:lnTo>
                  <a:lnTo>
                    <a:pt x="14186" y="47508"/>
                  </a:lnTo>
                  <a:lnTo>
                    <a:pt x="44709" y="56261"/>
                  </a:lnTo>
                  <a:lnTo>
                    <a:pt x="92205" y="57115"/>
                  </a:lnTo>
                  <a:lnTo>
                    <a:pt x="135239" y="57147"/>
                  </a:lnTo>
                  <a:lnTo>
                    <a:pt x="173681" y="54328"/>
                  </a:lnTo>
                  <a:lnTo>
                    <a:pt x="200021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SMARTInkShape-2114"/>
            <p:cNvSpPr/>
            <p:nvPr>
              <p:custDataLst>
                <p:tags r:id="rId58"/>
              </p:custDataLst>
            </p:nvPr>
          </p:nvSpPr>
          <p:spPr>
            <a:xfrm>
              <a:off x="4048521" y="5534025"/>
              <a:ext cx="142480" cy="18935"/>
            </a:xfrm>
            <a:custGeom>
              <a:avLst/>
              <a:gdLst/>
              <a:ahLst/>
              <a:cxnLst/>
              <a:rect l="0" t="0" r="0" b="0"/>
              <a:pathLst>
                <a:path w="142480" h="18935">
                  <a:moveTo>
                    <a:pt x="47229" y="9525"/>
                  </a:moveTo>
                  <a:lnTo>
                    <a:pt x="47229" y="9525"/>
                  </a:lnTo>
                  <a:lnTo>
                    <a:pt x="42173" y="14581"/>
                  </a:lnTo>
                  <a:lnTo>
                    <a:pt x="36868" y="17064"/>
                  </a:lnTo>
                  <a:lnTo>
                    <a:pt x="23631" y="18934"/>
                  </a:lnTo>
                  <a:lnTo>
                    <a:pt x="18044" y="16176"/>
                  </a:lnTo>
                  <a:lnTo>
                    <a:pt x="9284" y="9641"/>
                  </a:lnTo>
                  <a:lnTo>
                    <a:pt x="0" y="9528"/>
                  </a:lnTo>
                  <a:lnTo>
                    <a:pt x="45138" y="9525"/>
                  </a:lnTo>
                  <a:lnTo>
                    <a:pt x="60133" y="8467"/>
                  </a:lnTo>
                  <a:lnTo>
                    <a:pt x="78039" y="1986"/>
                  </a:lnTo>
                  <a:lnTo>
                    <a:pt x="122009" y="34"/>
                  </a:lnTo>
                  <a:lnTo>
                    <a:pt x="14247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SMARTInkShape-2115"/>
            <p:cNvSpPr/>
            <p:nvPr>
              <p:custDataLst>
                <p:tags r:id="rId59"/>
              </p:custDataLst>
            </p:nvPr>
          </p:nvSpPr>
          <p:spPr>
            <a:xfrm>
              <a:off x="3714915" y="5477006"/>
              <a:ext cx="142697" cy="262128"/>
            </a:xfrm>
            <a:custGeom>
              <a:avLst/>
              <a:gdLst/>
              <a:ahLst/>
              <a:cxnLst/>
              <a:rect l="0" t="0" r="0" b="0"/>
              <a:pathLst>
                <a:path w="142697" h="262128">
                  <a:moveTo>
                    <a:pt x="85560" y="85594"/>
                  </a:moveTo>
                  <a:lnTo>
                    <a:pt x="85560" y="85594"/>
                  </a:lnTo>
                  <a:lnTo>
                    <a:pt x="66545" y="85594"/>
                  </a:lnTo>
                  <a:lnTo>
                    <a:pt x="66510" y="76185"/>
                  </a:lnTo>
                  <a:lnTo>
                    <a:pt x="79767" y="76079"/>
                  </a:lnTo>
                  <a:lnTo>
                    <a:pt x="81698" y="75018"/>
                  </a:lnTo>
                  <a:lnTo>
                    <a:pt x="82985" y="73252"/>
                  </a:lnTo>
                  <a:lnTo>
                    <a:pt x="83843" y="71016"/>
                  </a:lnTo>
                  <a:lnTo>
                    <a:pt x="85474" y="69525"/>
                  </a:lnTo>
                  <a:lnTo>
                    <a:pt x="95695" y="64311"/>
                  </a:lnTo>
                  <a:lnTo>
                    <a:pt x="111040" y="51433"/>
                  </a:lnTo>
                  <a:lnTo>
                    <a:pt x="123676" y="45450"/>
                  </a:lnTo>
                  <a:lnTo>
                    <a:pt x="136363" y="34390"/>
                  </a:lnTo>
                  <a:lnTo>
                    <a:pt x="139889" y="28265"/>
                  </a:lnTo>
                  <a:lnTo>
                    <a:pt x="142545" y="11265"/>
                  </a:lnTo>
                  <a:lnTo>
                    <a:pt x="142696" y="1357"/>
                  </a:lnTo>
                  <a:lnTo>
                    <a:pt x="141641" y="861"/>
                  </a:lnTo>
                  <a:lnTo>
                    <a:pt x="129452" y="0"/>
                  </a:lnTo>
                  <a:lnTo>
                    <a:pt x="123412" y="2749"/>
                  </a:lnTo>
                  <a:lnTo>
                    <a:pt x="117200" y="6441"/>
                  </a:lnTo>
                  <a:lnTo>
                    <a:pt x="107752" y="9578"/>
                  </a:lnTo>
                  <a:lnTo>
                    <a:pt x="91906" y="22536"/>
                  </a:lnTo>
                  <a:lnTo>
                    <a:pt x="58971" y="66809"/>
                  </a:lnTo>
                  <a:lnTo>
                    <a:pt x="38109" y="107489"/>
                  </a:lnTo>
                  <a:lnTo>
                    <a:pt x="18901" y="154505"/>
                  </a:lnTo>
                  <a:lnTo>
                    <a:pt x="2658" y="199254"/>
                  </a:lnTo>
                  <a:lnTo>
                    <a:pt x="0" y="239250"/>
                  </a:lnTo>
                  <a:lnTo>
                    <a:pt x="2731" y="246666"/>
                  </a:lnTo>
                  <a:lnTo>
                    <a:pt x="14028" y="261493"/>
                  </a:lnTo>
                  <a:lnTo>
                    <a:pt x="17764" y="262127"/>
                  </a:lnTo>
                  <a:lnTo>
                    <a:pt x="39917" y="257923"/>
                  </a:lnTo>
                  <a:lnTo>
                    <a:pt x="46930" y="254612"/>
                  </a:lnTo>
                  <a:lnTo>
                    <a:pt x="91908" y="212586"/>
                  </a:lnTo>
                  <a:lnTo>
                    <a:pt x="100376" y="203066"/>
                  </a:lnTo>
                  <a:lnTo>
                    <a:pt x="106596" y="190369"/>
                  </a:lnTo>
                  <a:lnTo>
                    <a:pt x="110784" y="184019"/>
                  </a:lnTo>
                  <a:lnTo>
                    <a:pt x="112646" y="177669"/>
                  </a:lnTo>
                  <a:lnTo>
                    <a:pt x="112084" y="174494"/>
                  </a:lnTo>
                  <a:lnTo>
                    <a:pt x="105803" y="163675"/>
                  </a:lnTo>
                  <a:lnTo>
                    <a:pt x="96513" y="153758"/>
                  </a:lnTo>
                  <a:lnTo>
                    <a:pt x="90452" y="152710"/>
                  </a:lnTo>
                  <a:lnTo>
                    <a:pt x="84912" y="155287"/>
                  </a:lnTo>
                  <a:lnTo>
                    <a:pt x="78922" y="158902"/>
                  </a:lnTo>
                  <a:lnTo>
                    <a:pt x="69599" y="161995"/>
                  </a:lnTo>
                  <a:lnTo>
                    <a:pt x="34759" y="193583"/>
                  </a:lnTo>
                  <a:lnTo>
                    <a:pt x="31232" y="202733"/>
                  </a:lnTo>
                  <a:lnTo>
                    <a:pt x="28606" y="212797"/>
                  </a:lnTo>
                  <a:lnTo>
                    <a:pt x="19878" y="228013"/>
                  </a:lnTo>
                  <a:lnTo>
                    <a:pt x="19326" y="232852"/>
                  </a:lnTo>
                  <a:lnTo>
                    <a:pt x="20237" y="234566"/>
                  </a:lnTo>
                  <a:lnTo>
                    <a:pt x="21903" y="235709"/>
                  </a:lnTo>
                  <a:lnTo>
                    <a:pt x="29304" y="237317"/>
                  </a:lnTo>
                  <a:lnTo>
                    <a:pt x="32181" y="237542"/>
                  </a:lnTo>
                  <a:lnTo>
                    <a:pt x="38200" y="234971"/>
                  </a:lnTo>
                  <a:lnTo>
                    <a:pt x="47460" y="22846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SMARTInkShape-2116"/>
            <p:cNvSpPr/>
            <p:nvPr>
              <p:custDataLst>
                <p:tags r:id="rId60"/>
              </p:custDataLst>
            </p:nvPr>
          </p:nvSpPr>
          <p:spPr>
            <a:xfrm>
              <a:off x="3600460" y="5581664"/>
              <a:ext cx="95241" cy="142814"/>
            </a:xfrm>
            <a:custGeom>
              <a:avLst/>
              <a:gdLst/>
              <a:ahLst/>
              <a:cxnLst/>
              <a:rect l="0" t="0" r="0" b="0"/>
              <a:pathLst>
                <a:path w="95241" h="142814">
                  <a:moveTo>
                    <a:pt x="28565" y="28561"/>
                  </a:moveTo>
                  <a:lnTo>
                    <a:pt x="28565" y="28561"/>
                  </a:lnTo>
                  <a:lnTo>
                    <a:pt x="28565" y="0"/>
                  </a:lnTo>
                  <a:lnTo>
                    <a:pt x="28565" y="46356"/>
                  </a:lnTo>
                  <a:lnTo>
                    <a:pt x="28565" y="58998"/>
                  </a:lnTo>
                  <a:lnTo>
                    <a:pt x="25743" y="66078"/>
                  </a:lnTo>
                  <a:lnTo>
                    <a:pt x="23509" y="69447"/>
                  </a:lnTo>
                  <a:lnTo>
                    <a:pt x="20364" y="84302"/>
                  </a:lnTo>
                  <a:lnTo>
                    <a:pt x="18244" y="100681"/>
                  </a:lnTo>
                  <a:lnTo>
                    <a:pt x="11552" y="114107"/>
                  </a:lnTo>
                  <a:lnTo>
                    <a:pt x="8725" y="130137"/>
                  </a:lnTo>
                  <a:lnTo>
                    <a:pt x="25" y="142813"/>
                  </a:lnTo>
                  <a:lnTo>
                    <a:pt x="0" y="137790"/>
                  </a:lnTo>
                  <a:lnTo>
                    <a:pt x="1055" y="136305"/>
                  </a:lnTo>
                  <a:lnTo>
                    <a:pt x="2817" y="135316"/>
                  </a:lnTo>
                  <a:lnTo>
                    <a:pt x="5050" y="134656"/>
                  </a:lnTo>
                  <a:lnTo>
                    <a:pt x="6538" y="133158"/>
                  </a:lnTo>
                  <a:lnTo>
                    <a:pt x="11750" y="123149"/>
                  </a:lnTo>
                  <a:lnTo>
                    <a:pt x="15800" y="117166"/>
                  </a:lnTo>
                  <a:lnTo>
                    <a:pt x="18080" y="107849"/>
                  </a:lnTo>
                  <a:lnTo>
                    <a:pt x="18613" y="101547"/>
                  </a:lnTo>
                  <a:lnTo>
                    <a:pt x="21672" y="95219"/>
                  </a:lnTo>
                  <a:lnTo>
                    <a:pt x="34204" y="79359"/>
                  </a:lnTo>
                  <a:lnTo>
                    <a:pt x="36363" y="73010"/>
                  </a:lnTo>
                  <a:lnTo>
                    <a:pt x="37997" y="70894"/>
                  </a:lnTo>
                  <a:lnTo>
                    <a:pt x="51196" y="62162"/>
                  </a:lnTo>
                  <a:lnTo>
                    <a:pt x="54498" y="56548"/>
                  </a:lnTo>
                  <a:lnTo>
                    <a:pt x="55378" y="53569"/>
                  </a:lnTo>
                  <a:lnTo>
                    <a:pt x="57024" y="51582"/>
                  </a:lnTo>
                  <a:lnTo>
                    <a:pt x="66227" y="47766"/>
                  </a:lnTo>
                  <a:lnTo>
                    <a:pt x="66653" y="61804"/>
                  </a:lnTo>
                  <a:lnTo>
                    <a:pt x="63838" y="67325"/>
                  </a:lnTo>
                  <a:lnTo>
                    <a:pt x="60117" y="73306"/>
                  </a:lnTo>
                  <a:lnTo>
                    <a:pt x="56964" y="82623"/>
                  </a:lnTo>
                  <a:lnTo>
                    <a:pt x="50855" y="92087"/>
                  </a:lnTo>
                  <a:lnTo>
                    <a:pt x="47517" y="101593"/>
                  </a:lnTo>
                  <a:lnTo>
                    <a:pt x="39541" y="112405"/>
                  </a:lnTo>
                  <a:lnTo>
                    <a:pt x="38128" y="123370"/>
                  </a:lnTo>
                  <a:lnTo>
                    <a:pt x="38101" y="128737"/>
                  </a:lnTo>
                  <a:lnTo>
                    <a:pt x="39155" y="130270"/>
                  </a:lnTo>
                  <a:lnTo>
                    <a:pt x="40917" y="131292"/>
                  </a:lnTo>
                  <a:lnTo>
                    <a:pt x="46292" y="132932"/>
                  </a:lnTo>
                  <a:lnTo>
                    <a:pt x="54958" y="126710"/>
                  </a:lnTo>
                  <a:lnTo>
                    <a:pt x="63784" y="123611"/>
                  </a:lnTo>
                  <a:lnTo>
                    <a:pt x="73102" y="117520"/>
                  </a:lnTo>
                  <a:lnTo>
                    <a:pt x="82566" y="114186"/>
                  </a:lnTo>
                  <a:lnTo>
                    <a:pt x="95240" y="1047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SMARTInkShape-2117"/>
            <p:cNvSpPr/>
            <p:nvPr>
              <p:custDataLst>
                <p:tags r:id="rId61"/>
              </p:custDataLst>
            </p:nvPr>
          </p:nvSpPr>
          <p:spPr>
            <a:xfrm>
              <a:off x="3448060" y="5562634"/>
              <a:ext cx="123815" cy="142804"/>
            </a:xfrm>
            <a:custGeom>
              <a:avLst/>
              <a:gdLst/>
              <a:ahLst/>
              <a:cxnLst/>
              <a:rect l="0" t="0" r="0" b="0"/>
              <a:pathLst>
                <a:path w="123815" h="142804">
                  <a:moveTo>
                    <a:pt x="76190" y="28541"/>
                  </a:moveTo>
                  <a:lnTo>
                    <a:pt x="76190" y="28541"/>
                  </a:lnTo>
                  <a:lnTo>
                    <a:pt x="76190" y="23485"/>
                  </a:lnTo>
                  <a:lnTo>
                    <a:pt x="75132" y="21996"/>
                  </a:lnTo>
                  <a:lnTo>
                    <a:pt x="73368" y="21002"/>
                  </a:lnTo>
                  <a:lnTo>
                    <a:pt x="67058" y="19132"/>
                  </a:lnTo>
                  <a:lnTo>
                    <a:pt x="66675" y="9886"/>
                  </a:lnTo>
                  <a:lnTo>
                    <a:pt x="57533" y="9501"/>
                  </a:lnTo>
                  <a:lnTo>
                    <a:pt x="66283" y="359"/>
                  </a:lnTo>
                  <a:lnTo>
                    <a:pt x="74832" y="0"/>
                  </a:lnTo>
                  <a:lnTo>
                    <a:pt x="83526" y="6519"/>
                  </a:lnTo>
                  <a:lnTo>
                    <a:pt x="92357" y="8610"/>
                  </a:lnTo>
                  <a:lnTo>
                    <a:pt x="98545" y="9100"/>
                  </a:lnTo>
                  <a:lnTo>
                    <a:pt x="100618" y="10289"/>
                  </a:lnTo>
                  <a:lnTo>
                    <a:pt x="102000" y="12140"/>
                  </a:lnTo>
                  <a:lnTo>
                    <a:pt x="102922" y="14431"/>
                  </a:lnTo>
                  <a:lnTo>
                    <a:pt x="104595" y="15960"/>
                  </a:lnTo>
                  <a:lnTo>
                    <a:pt x="114883" y="21234"/>
                  </a:lnTo>
                  <a:lnTo>
                    <a:pt x="117861" y="23670"/>
                  </a:lnTo>
                  <a:lnTo>
                    <a:pt x="121169" y="29198"/>
                  </a:lnTo>
                  <a:lnTo>
                    <a:pt x="123660" y="45748"/>
                  </a:lnTo>
                  <a:lnTo>
                    <a:pt x="123814" y="79375"/>
                  </a:lnTo>
                  <a:lnTo>
                    <a:pt x="120992" y="85707"/>
                  </a:lnTo>
                  <a:lnTo>
                    <a:pt x="77669" y="131837"/>
                  </a:lnTo>
                  <a:lnTo>
                    <a:pt x="76628" y="137934"/>
                  </a:lnTo>
                  <a:lnTo>
                    <a:pt x="75424" y="139570"/>
                  </a:lnTo>
                  <a:lnTo>
                    <a:pt x="71264" y="141388"/>
                  </a:lnTo>
                  <a:lnTo>
                    <a:pt x="66515" y="142554"/>
                  </a:lnTo>
                  <a:lnTo>
                    <a:pt x="58584" y="142803"/>
                  </a:lnTo>
                  <a:lnTo>
                    <a:pt x="49066" y="134637"/>
                  </a:lnTo>
                  <a:lnTo>
                    <a:pt x="42989" y="133707"/>
                  </a:lnTo>
                  <a:lnTo>
                    <a:pt x="41356" y="132518"/>
                  </a:lnTo>
                  <a:lnTo>
                    <a:pt x="40267" y="130667"/>
                  </a:lnTo>
                  <a:lnTo>
                    <a:pt x="39541" y="128376"/>
                  </a:lnTo>
                  <a:lnTo>
                    <a:pt x="37999" y="126847"/>
                  </a:lnTo>
                  <a:lnTo>
                    <a:pt x="28474" y="123001"/>
                  </a:lnTo>
                  <a:lnTo>
                    <a:pt x="20491" y="115625"/>
                  </a:lnTo>
                  <a:lnTo>
                    <a:pt x="9945" y="114301"/>
                  </a:lnTo>
                  <a:lnTo>
                    <a:pt x="0" y="114266"/>
                  </a:lnTo>
                  <a:lnTo>
                    <a:pt x="41004" y="114266"/>
                  </a:lnTo>
                  <a:lnTo>
                    <a:pt x="47499" y="111444"/>
                  </a:lnTo>
                  <a:lnTo>
                    <a:pt x="50712" y="109210"/>
                  </a:lnTo>
                  <a:lnTo>
                    <a:pt x="65349" y="106065"/>
                  </a:lnTo>
                  <a:lnTo>
                    <a:pt x="85715" y="1047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2118"/>
            <p:cNvSpPr/>
            <p:nvPr>
              <p:custDataLst>
                <p:tags r:id="rId62"/>
              </p:custDataLst>
            </p:nvPr>
          </p:nvSpPr>
          <p:spPr>
            <a:xfrm>
              <a:off x="3238501" y="5372100"/>
              <a:ext cx="66675" cy="313873"/>
            </a:xfrm>
            <a:custGeom>
              <a:avLst/>
              <a:gdLst/>
              <a:ahLst/>
              <a:cxnLst/>
              <a:rect l="0" t="0" r="0" b="0"/>
              <a:pathLst>
                <a:path w="66675" h="313873">
                  <a:moveTo>
                    <a:pt x="28574" y="47625"/>
                  </a:moveTo>
                  <a:lnTo>
                    <a:pt x="28574" y="47625"/>
                  </a:lnTo>
                  <a:lnTo>
                    <a:pt x="33630" y="47625"/>
                  </a:lnTo>
                  <a:lnTo>
                    <a:pt x="35120" y="46567"/>
                  </a:lnTo>
                  <a:lnTo>
                    <a:pt x="36113" y="44803"/>
                  </a:lnTo>
                  <a:lnTo>
                    <a:pt x="36775" y="42569"/>
                  </a:lnTo>
                  <a:lnTo>
                    <a:pt x="46184" y="30292"/>
                  </a:lnTo>
                  <a:lnTo>
                    <a:pt x="47197" y="24027"/>
                  </a:lnTo>
                  <a:lnTo>
                    <a:pt x="48398" y="22369"/>
                  </a:lnTo>
                  <a:lnTo>
                    <a:pt x="50256" y="21262"/>
                  </a:lnTo>
                  <a:lnTo>
                    <a:pt x="52554" y="20525"/>
                  </a:lnTo>
                  <a:lnTo>
                    <a:pt x="54086" y="18974"/>
                  </a:lnTo>
                  <a:lnTo>
                    <a:pt x="57938" y="9436"/>
                  </a:lnTo>
                  <a:lnTo>
                    <a:pt x="66674" y="0"/>
                  </a:lnTo>
                  <a:lnTo>
                    <a:pt x="61618" y="5056"/>
                  </a:lnTo>
                  <a:lnTo>
                    <a:pt x="59135" y="10361"/>
                  </a:lnTo>
                  <a:lnTo>
                    <a:pt x="48982" y="54547"/>
                  </a:lnTo>
                  <a:lnTo>
                    <a:pt x="47743" y="100326"/>
                  </a:lnTo>
                  <a:lnTo>
                    <a:pt x="39433" y="144644"/>
                  </a:lnTo>
                  <a:lnTo>
                    <a:pt x="30015" y="191979"/>
                  </a:lnTo>
                  <a:lnTo>
                    <a:pt x="20500" y="234522"/>
                  </a:lnTo>
                  <a:lnTo>
                    <a:pt x="7347" y="278195"/>
                  </a:lnTo>
                  <a:lnTo>
                    <a:pt x="429" y="302476"/>
                  </a:lnTo>
                  <a:lnTo>
                    <a:pt x="10" y="313872"/>
                  </a:lnTo>
                  <a:lnTo>
                    <a:pt x="0" y="301028"/>
                  </a:lnTo>
                  <a:lnTo>
                    <a:pt x="2822" y="295010"/>
                  </a:lnTo>
                  <a:lnTo>
                    <a:pt x="6545" y="288807"/>
                  </a:lnTo>
                  <a:lnTo>
                    <a:pt x="9524" y="2762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72" name="SMARTInkShape-2119"/>
            <p:cNvSpPr/>
            <p:nvPr>
              <p:custDataLst>
                <p:tags r:id="rId63"/>
              </p:custDataLst>
            </p:nvPr>
          </p:nvSpPr>
          <p:spPr>
            <a:xfrm>
              <a:off x="3276603" y="5362695"/>
              <a:ext cx="152398" cy="285544"/>
            </a:xfrm>
            <a:custGeom>
              <a:avLst/>
              <a:gdLst/>
              <a:ahLst/>
              <a:cxnLst/>
              <a:rect l="0" t="0" r="0" b="0"/>
              <a:pathLst>
                <a:path w="152398" h="285544">
                  <a:moveTo>
                    <a:pt x="19047" y="95130"/>
                  </a:moveTo>
                  <a:lnTo>
                    <a:pt x="19047" y="95130"/>
                  </a:lnTo>
                  <a:lnTo>
                    <a:pt x="19047" y="90074"/>
                  </a:lnTo>
                  <a:lnTo>
                    <a:pt x="16225" y="84769"/>
                  </a:lnTo>
                  <a:lnTo>
                    <a:pt x="9915" y="76588"/>
                  </a:lnTo>
                  <a:lnTo>
                    <a:pt x="9639" y="71174"/>
                  </a:lnTo>
                  <a:lnTo>
                    <a:pt x="8541" y="69634"/>
                  </a:lnTo>
                  <a:lnTo>
                    <a:pt x="6752" y="68609"/>
                  </a:lnTo>
                  <a:lnTo>
                    <a:pt x="4500" y="67924"/>
                  </a:lnTo>
                  <a:lnTo>
                    <a:pt x="2999" y="66409"/>
                  </a:lnTo>
                  <a:lnTo>
                    <a:pt x="114" y="57458"/>
                  </a:lnTo>
                  <a:lnTo>
                    <a:pt x="0" y="47908"/>
                  </a:lnTo>
                  <a:lnTo>
                    <a:pt x="14186" y="33326"/>
                  </a:lnTo>
                  <a:lnTo>
                    <a:pt x="19709" y="30620"/>
                  </a:lnTo>
                  <a:lnTo>
                    <a:pt x="36934" y="23827"/>
                  </a:lnTo>
                  <a:lnTo>
                    <a:pt x="56575" y="12036"/>
                  </a:lnTo>
                  <a:lnTo>
                    <a:pt x="102495" y="286"/>
                  </a:lnTo>
                  <a:lnTo>
                    <a:pt x="109154" y="0"/>
                  </a:lnTo>
                  <a:lnTo>
                    <a:pt x="114834" y="2755"/>
                  </a:lnTo>
                  <a:lnTo>
                    <a:pt x="120885" y="6449"/>
                  </a:lnTo>
                  <a:lnTo>
                    <a:pt x="131497" y="9016"/>
                  </a:lnTo>
                  <a:lnTo>
                    <a:pt x="132114" y="10205"/>
                  </a:lnTo>
                  <a:lnTo>
                    <a:pt x="133184" y="22628"/>
                  </a:lnTo>
                  <a:lnTo>
                    <a:pt x="130452" y="28688"/>
                  </a:lnTo>
                  <a:lnTo>
                    <a:pt x="128243" y="31785"/>
                  </a:lnTo>
                  <a:lnTo>
                    <a:pt x="121582" y="55064"/>
                  </a:lnTo>
                  <a:lnTo>
                    <a:pt x="98335" y="98600"/>
                  </a:lnTo>
                  <a:lnTo>
                    <a:pt x="82883" y="123763"/>
                  </a:lnTo>
                  <a:lnTo>
                    <a:pt x="49307" y="168158"/>
                  </a:lnTo>
                  <a:lnTo>
                    <a:pt x="25824" y="198054"/>
                  </a:lnTo>
                  <a:lnTo>
                    <a:pt x="12401" y="225832"/>
                  </a:lnTo>
                  <a:lnTo>
                    <a:pt x="9743" y="233653"/>
                  </a:lnTo>
                  <a:lnTo>
                    <a:pt x="2236" y="247297"/>
                  </a:lnTo>
                  <a:lnTo>
                    <a:pt x="1490" y="250550"/>
                  </a:lnTo>
                  <a:lnTo>
                    <a:pt x="2050" y="253777"/>
                  </a:lnTo>
                  <a:lnTo>
                    <a:pt x="7733" y="266560"/>
                  </a:lnTo>
                  <a:lnTo>
                    <a:pt x="8329" y="269741"/>
                  </a:lnTo>
                  <a:lnTo>
                    <a:pt x="9785" y="271862"/>
                  </a:lnTo>
                  <a:lnTo>
                    <a:pt x="11814" y="273277"/>
                  </a:lnTo>
                  <a:lnTo>
                    <a:pt x="16891" y="275907"/>
                  </a:lnTo>
                  <a:lnTo>
                    <a:pt x="22675" y="280603"/>
                  </a:lnTo>
                  <a:lnTo>
                    <a:pt x="31595" y="283396"/>
                  </a:lnTo>
                  <a:lnTo>
                    <a:pt x="77393" y="285543"/>
                  </a:lnTo>
                  <a:lnTo>
                    <a:pt x="97836" y="284546"/>
                  </a:lnTo>
                  <a:lnTo>
                    <a:pt x="140015" y="273869"/>
                  </a:lnTo>
                  <a:lnTo>
                    <a:pt x="152397" y="26658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075" name="SMARTInkShape-2120"/>
          <p:cNvSpPr/>
          <p:nvPr>
            <p:custDataLst>
              <p:tags r:id="rId3"/>
            </p:custDataLst>
          </p:nvPr>
        </p:nvSpPr>
        <p:spPr>
          <a:xfrm>
            <a:off x="4524375" y="5524500"/>
            <a:ext cx="1704976" cy="38101"/>
          </a:xfrm>
          <a:custGeom>
            <a:avLst/>
            <a:gdLst/>
            <a:ahLst/>
            <a:cxnLst/>
            <a:rect l="0" t="0" r="0" b="0"/>
            <a:pathLst>
              <a:path w="1704976" h="38101">
                <a:moveTo>
                  <a:pt x="38100" y="38100"/>
                </a:moveTo>
                <a:lnTo>
                  <a:pt x="38100" y="38100"/>
                </a:lnTo>
                <a:lnTo>
                  <a:pt x="20490" y="38100"/>
                </a:lnTo>
                <a:lnTo>
                  <a:pt x="20010" y="37042"/>
                </a:lnTo>
                <a:lnTo>
                  <a:pt x="19477" y="33044"/>
                </a:lnTo>
                <a:lnTo>
                  <a:pt x="18276" y="31555"/>
                </a:lnTo>
                <a:lnTo>
                  <a:pt x="9929" y="28691"/>
                </a:lnTo>
                <a:lnTo>
                  <a:pt x="119" y="28575"/>
                </a:lnTo>
                <a:lnTo>
                  <a:pt x="0" y="19050"/>
                </a:lnTo>
                <a:lnTo>
                  <a:pt x="40082" y="19050"/>
                </a:lnTo>
                <a:lnTo>
                  <a:pt x="47095" y="16228"/>
                </a:lnTo>
                <a:lnTo>
                  <a:pt x="50447" y="13994"/>
                </a:lnTo>
                <a:lnTo>
                  <a:pt x="65277" y="10849"/>
                </a:lnTo>
                <a:lnTo>
                  <a:pt x="108054" y="9603"/>
                </a:lnTo>
                <a:lnTo>
                  <a:pt x="152406" y="9530"/>
                </a:lnTo>
                <a:lnTo>
                  <a:pt x="196850" y="9525"/>
                </a:lnTo>
                <a:lnTo>
                  <a:pt x="242358" y="9525"/>
                </a:lnTo>
                <a:lnTo>
                  <a:pt x="288042" y="9525"/>
                </a:lnTo>
                <a:lnTo>
                  <a:pt x="316973" y="6703"/>
                </a:lnTo>
                <a:lnTo>
                  <a:pt x="361346" y="588"/>
                </a:lnTo>
                <a:lnTo>
                  <a:pt x="407536" y="52"/>
                </a:lnTo>
                <a:lnTo>
                  <a:pt x="453906" y="3"/>
                </a:lnTo>
                <a:lnTo>
                  <a:pt x="497171" y="0"/>
                </a:lnTo>
                <a:lnTo>
                  <a:pt x="539357" y="0"/>
                </a:lnTo>
                <a:lnTo>
                  <a:pt x="584177" y="8642"/>
                </a:lnTo>
                <a:lnTo>
                  <a:pt x="631470" y="9473"/>
                </a:lnTo>
                <a:lnTo>
                  <a:pt x="675687" y="9520"/>
                </a:lnTo>
                <a:lnTo>
                  <a:pt x="720691" y="9525"/>
                </a:lnTo>
                <a:lnTo>
                  <a:pt x="767023" y="9525"/>
                </a:lnTo>
                <a:lnTo>
                  <a:pt x="812722" y="10583"/>
                </a:lnTo>
                <a:lnTo>
                  <a:pt x="857245" y="18462"/>
                </a:lnTo>
                <a:lnTo>
                  <a:pt x="902889" y="18998"/>
                </a:lnTo>
                <a:lnTo>
                  <a:pt x="949208" y="19047"/>
                </a:lnTo>
                <a:lnTo>
                  <a:pt x="992471" y="19050"/>
                </a:lnTo>
                <a:lnTo>
                  <a:pt x="1034657" y="19050"/>
                </a:lnTo>
                <a:lnTo>
                  <a:pt x="1081316" y="19050"/>
                </a:lnTo>
                <a:lnTo>
                  <a:pt x="1125713" y="19050"/>
                </a:lnTo>
                <a:lnTo>
                  <a:pt x="1173054" y="19050"/>
                </a:lnTo>
                <a:lnTo>
                  <a:pt x="1215597" y="19050"/>
                </a:lnTo>
                <a:lnTo>
                  <a:pt x="1259144" y="19050"/>
                </a:lnTo>
                <a:lnTo>
                  <a:pt x="1301354" y="19050"/>
                </a:lnTo>
                <a:lnTo>
                  <a:pt x="1344871" y="19050"/>
                </a:lnTo>
                <a:lnTo>
                  <a:pt x="1387079" y="19050"/>
                </a:lnTo>
                <a:lnTo>
                  <a:pt x="1433741" y="19050"/>
                </a:lnTo>
                <a:lnTo>
                  <a:pt x="1478138" y="19050"/>
                </a:lnTo>
                <a:lnTo>
                  <a:pt x="1520423" y="19050"/>
                </a:lnTo>
                <a:lnTo>
                  <a:pt x="1567091" y="19050"/>
                </a:lnTo>
                <a:lnTo>
                  <a:pt x="1614632" y="19050"/>
                </a:lnTo>
                <a:lnTo>
                  <a:pt x="1660440" y="9349"/>
                </a:lnTo>
                <a:lnTo>
                  <a:pt x="170497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087" name="SMARTInkShape-Group473"/>
          <p:cNvGrpSpPr/>
          <p:nvPr/>
        </p:nvGrpSpPr>
        <p:grpSpPr>
          <a:xfrm>
            <a:off x="4562771" y="5143535"/>
            <a:ext cx="1485571" cy="352391"/>
            <a:chOff x="4562771" y="5143535"/>
            <a:chExt cx="1485571" cy="352391"/>
          </a:xfrm>
        </p:grpSpPr>
        <p:sp>
          <p:nvSpPr>
            <p:cNvPr id="3076" name="SMARTInkShape-2121"/>
            <p:cNvSpPr/>
            <p:nvPr>
              <p:custDataLst>
                <p:tags r:id="rId46"/>
              </p:custDataLst>
            </p:nvPr>
          </p:nvSpPr>
          <p:spPr>
            <a:xfrm>
              <a:off x="5934078" y="5143535"/>
              <a:ext cx="114264" cy="352391"/>
            </a:xfrm>
            <a:custGeom>
              <a:avLst/>
              <a:gdLst/>
              <a:ahLst/>
              <a:cxnLst/>
              <a:rect l="0" t="0" r="0" b="0"/>
              <a:pathLst>
                <a:path w="114264" h="352391">
                  <a:moveTo>
                    <a:pt x="104772" y="19015"/>
                  </a:moveTo>
                  <a:lnTo>
                    <a:pt x="104772" y="19015"/>
                  </a:lnTo>
                  <a:lnTo>
                    <a:pt x="104772" y="1323"/>
                  </a:lnTo>
                  <a:lnTo>
                    <a:pt x="105830" y="871"/>
                  </a:lnTo>
                  <a:lnTo>
                    <a:pt x="113904" y="0"/>
                  </a:lnTo>
                  <a:lnTo>
                    <a:pt x="114263" y="8169"/>
                  </a:lnTo>
                  <a:lnTo>
                    <a:pt x="79339" y="52045"/>
                  </a:lnTo>
                  <a:lnTo>
                    <a:pt x="57145" y="95290"/>
                  </a:lnTo>
                  <a:lnTo>
                    <a:pt x="38097" y="136144"/>
                  </a:lnTo>
                  <a:lnTo>
                    <a:pt x="19047" y="180352"/>
                  </a:lnTo>
                  <a:lnTo>
                    <a:pt x="13755" y="193378"/>
                  </a:lnTo>
                  <a:lnTo>
                    <a:pt x="2231" y="238074"/>
                  </a:lnTo>
                  <a:lnTo>
                    <a:pt x="55" y="283481"/>
                  </a:lnTo>
                  <a:lnTo>
                    <a:pt x="0" y="316010"/>
                  </a:lnTo>
                  <a:lnTo>
                    <a:pt x="2820" y="323168"/>
                  </a:lnTo>
                  <a:lnTo>
                    <a:pt x="17331" y="340945"/>
                  </a:lnTo>
                  <a:lnTo>
                    <a:pt x="21107" y="342011"/>
                  </a:lnTo>
                  <a:lnTo>
                    <a:pt x="23595" y="342296"/>
                  </a:lnTo>
                  <a:lnTo>
                    <a:pt x="29182" y="345434"/>
                  </a:lnTo>
                  <a:lnTo>
                    <a:pt x="38097" y="3523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77" name="SMARTInkShape-2122"/>
            <p:cNvSpPr/>
            <p:nvPr>
              <p:custDataLst>
                <p:tags r:id="rId47"/>
              </p:custDataLst>
            </p:nvPr>
          </p:nvSpPr>
          <p:spPr>
            <a:xfrm>
              <a:off x="5572125" y="5153504"/>
              <a:ext cx="123778" cy="247172"/>
            </a:xfrm>
            <a:custGeom>
              <a:avLst/>
              <a:gdLst/>
              <a:ahLst/>
              <a:cxnLst/>
              <a:rect l="0" t="0" r="0" b="0"/>
              <a:pathLst>
                <a:path w="123778" h="247172">
                  <a:moveTo>
                    <a:pt x="66675" y="75721"/>
                  </a:moveTo>
                  <a:lnTo>
                    <a:pt x="66675" y="75721"/>
                  </a:lnTo>
                  <a:lnTo>
                    <a:pt x="61619" y="75721"/>
                  </a:lnTo>
                  <a:lnTo>
                    <a:pt x="56314" y="78543"/>
                  </a:lnTo>
                  <a:lnTo>
                    <a:pt x="49342" y="83922"/>
                  </a:lnTo>
                  <a:lnTo>
                    <a:pt x="40360" y="86042"/>
                  </a:lnTo>
                  <a:lnTo>
                    <a:pt x="34518" y="90186"/>
                  </a:lnTo>
                  <a:lnTo>
                    <a:pt x="31217" y="95555"/>
                  </a:lnTo>
                  <a:lnTo>
                    <a:pt x="28691" y="101469"/>
                  </a:lnTo>
                  <a:lnTo>
                    <a:pt x="22377" y="110749"/>
                  </a:lnTo>
                  <a:lnTo>
                    <a:pt x="18977" y="120202"/>
                  </a:lnTo>
                  <a:lnTo>
                    <a:pt x="12796" y="130764"/>
                  </a:lnTo>
                  <a:lnTo>
                    <a:pt x="9436" y="145769"/>
                  </a:lnTo>
                  <a:lnTo>
                    <a:pt x="3266" y="158447"/>
                  </a:lnTo>
                  <a:lnTo>
                    <a:pt x="25" y="205811"/>
                  </a:lnTo>
                  <a:lnTo>
                    <a:pt x="0" y="237088"/>
                  </a:lnTo>
                  <a:lnTo>
                    <a:pt x="13257" y="237598"/>
                  </a:lnTo>
                  <a:lnTo>
                    <a:pt x="15188" y="236555"/>
                  </a:lnTo>
                  <a:lnTo>
                    <a:pt x="16475" y="234802"/>
                  </a:lnTo>
                  <a:lnTo>
                    <a:pt x="18963" y="230032"/>
                  </a:lnTo>
                  <a:lnTo>
                    <a:pt x="23597" y="224384"/>
                  </a:lnTo>
                  <a:lnTo>
                    <a:pt x="40684" y="212135"/>
                  </a:lnTo>
                  <a:lnTo>
                    <a:pt x="47685" y="202688"/>
                  </a:lnTo>
                  <a:lnTo>
                    <a:pt x="61165" y="192128"/>
                  </a:lnTo>
                  <a:lnTo>
                    <a:pt x="87832" y="157899"/>
                  </a:lnTo>
                  <a:lnTo>
                    <a:pt x="105177" y="110977"/>
                  </a:lnTo>
                  <a:lnTo>
                    <a:pt x="121968" y="65294"/>
                  </a:lnTo>
                  <a:lnTo>
                    <a:pt x="123777" y="20315"/>
                  </a:lnTo>
                  <a:lnTo>
                    <a:pt x="122735" y="16559"/>
                  </a:lnTo>
                  <a:lnTo>
                    <a:pt x="120981" y="14055"/>
                  </a:lnTo>
                  <a:lnTo>
                    <a:pt x="118754" y="12385"/>
                  </a:lnTo>
                  <a:lnTo>
                    <a:pt x="116280" y="7708"/>
                  </a:lnTo>
                  <a:lnTo>
                    <a:pt x="115620" y="4979"/>
                  </a:lnTo>
                  <a:lnTo>
                    <a:pt x="114122" y="3160"/>
                  </a:lnTo>
                  <a:lnTo>
                    <a:pt x="109635" y="1138"/>
                  </a:lnTo>
                  <a:lnTo>
                    <a:pt x="101158" y="0"/>
                  </a:lnTo>
                  <a:lnTo>
                    <a:pt x="95054" y="2556"/>
                  </a:lnTo>
                  <a:lnTo>
                    <a:pt x="88813" y="6162"/>
                  </a:lnTo>
                  <a:lnTo>
                    <a:pt x="79349" y="9250"/>
                  </a:lnTo>
                  <a:lnTo>
                    <a:pt x="53777" y="26276"/>
                  </a:lnTo>
                  <a:lnTo>
                    <a:pt x="32012" y="60244"/>
                  </a:lnTo>
                  <a:lnTo>
                    <a:pt x="13781" y="104527"/>
                  </a:lnTo>
                  <a:lnTo>
                    <a:pt x="5029" y="143889"/>
                  </a:lnTo>
                  <a:lnTo>
                    <a:pt x="662" y="187396"/>
                  </a:lnTo>
                  <a:lnTo>
                    <a:pt x="1353" y="201554"/>
                  </a:lnTo>
                  <a:lnTo>
                    <a:pt x="9525" y="24717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78" name="SMARTInkShape-2123"/>
            <p:cNvSpPr/>
            <p:nvPr>
              <p:custDataLst>
                <p:tags r:id="rId48"/>
              </p:custDataLst>
            </p:nvPr>
          </p:nvSpPr>
          <p:spPr>
            <a:xfrm>
              <a:off x="5667375" y="5334011"/>
              <a:ext cx="219076" cy="104729"/>
            </a:xfrm>
            <a:custGeom>
              <a:avLst/>
              <a:gdLst/>
              <a:ahLst/>
              <a:cxnLst/>
              <a:rect l="0" t="0" r="0" b="0"/>
              <a:pathLst>
                <a:path w="219076" h="104729">
                  <a:moveTo>
                    <a:pt x="0" y="85714"/>
                  </a:moveTo>
                  <a:lnTo>
                    <a:pt x="0" y="85714"/>
                  </a:lnTo>
                  <a:lnTo>
                    <a:pt x="0" y="76199"/>
                  </a:lnTo>
                  <a:lnTo>
                    <a:pt x="0" y="104644"/>
                  </a:lnTo>
                  <a:lnTo>
                    <a:pt x="5056" y="104728"/>
                  </a:lnTo>
                  <a:lnTo>
                    <a:pt x="10361" y="101926"/>
                  </a:lnTo>
                  <a:lnTo>
                    <a:pt x="16247" y="98211"/>
                  </a:lnTo>
                  <a:lnTo>
                    <a:pt x="25510" y="95061"/>
                  </a:lnTo>
                  <a:lnTo>
                    <a:pt x="31798" y="90574"/>
                  </a:lnTo>
                  <a:lnTo>
                    <a:pt x="69850" y="44543"/>
                  </a:lnTo>
                  <a:lnTo>
                    <a:pt x="73378" y="38136"/>
                  </a:lnTo>
                  <a:lnTo>
                    <a:pt x="76004" y="31760"/>
                  </a:lnTo>
                  <a:lnTo>
                    <a:pt x="93485" y="11396"/>
                  </a:lnTo>
                  <a:lnTo>
                    <a:pt x="94466" y="7528"/>
                  </a:lnTo>
                  <a:lnTo>
                    <a:pt x="95249" y="0"/>
                  </a:lnTo>
                  <a:lnTo>
                    <a:pt x="87049" y="8191"/>
                  </a:lnTo>
                  <a:lnTo>
                    <a:pt x="84928" y="16857"/>
                  </a:lnTo>
                  <a:lnTo>
                    <a:pt x="77558" y="26813"/>
                  </a:lnTo>
                  <a:lnTo>
                    <a:pt x="76468" y="35823"/>
                  </a:lnTo>
                  <a:lnTo>
                    <a:pt x="76203" y="55660"/>
                  </a:lnTo>
                  <a:lnTo>
                    <a:pt x="81257" y="61757"/>
                  </a:lnTo>
                  <a:lnTo>
                    <a:pt x="86562" y="64484"/>
                  </a:lnTo>
                  <a:lnTo>
                    <a:pt x="89458" y="65211"/>
                  </a:lnTo>
                  <a:lnTo>
                    <a:pt x="91389" y="64636"/>
                  </a:lnTo>
                  <a:lnTo>
                    <a:pt x="92675" y="63196"/>
                  </a:lnTo>
                  <a:lnTo>
                    <a:pt x="93534" y="61176"/>
                  </a:lnTo>
                  <a:lnTo>
                    <a:pt x="95165" y="59831"/>
                  </a:lnTo>
                  <a:lnTo>
                    <a:pt x="99798" y="58335"/>
                  </a:lnTo>
                  <a:lnTo>
                    <a:pt x="120731" y="56151"/>
                  </a:lnTo>
                  <a:lnTo>
                    <a:pt x="133367" y="49614"/>
                  </a:lnTo>
                  <a:lnTo>
                    <a:pt x="136536" y="48947"/>
                  </a:lnTo>
                  <a:lnTo>
                    <a:pt x="152204" y="39050"/>
                  </a:lnTo>
                  <a:lnTo>
                    <a:pt x="156899" y="38516"/>
                  </a:lnTo>
                  <a:lnTo>
                    <a:pt x="158575" y="37315"/>
                  </a:lnTo>
                  <a:lnTo>
                    <a:pt x="159691" y="35457"/>
                  </a:lnTo>
                  <a:lnTo>
                    <a:pt x="160436" y="33159"/>
                  </a:lnTo>
                  <a:lnTo>
                    <a:pt x="161990" y="31627"/>
                  </a:lnTo>
                  <a:lnTo>
                    <a:pt x="171412" y="28574"/>
                  </a:lnTo>
                  <a:lnTo>
                    <a:pt x="171447" y="28564"/>
                  </a:lnTo>
                  <a:lnTo>
                    <a:pt x="171450" y="64797"/>
                  </a:lnTo>
                  <a:lnTo>
                    <a:pt x="177995" y="73900"/>
                  </a:lnTo>
                  <a:lnTo>
                    <a:pt x="180582" y="83950"/>
                  </a:lnTo>
                  <a:lnTo>
                    <a:pt x="181771" y="84537"/>
                  </a:lnTo>
                  <a:lnTo>
                    <a:pt x="203355" y="85668"/>
                  </a:lnTo>
                  <a:lnTo>
                    <a:pt x="209619" y="82872"/>
                  </a:lnTo>
                  <a:lnTo>
                    <a:pt x="219075" y="761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79" name="SMARTInkShape-2124"/>
            <p:cNvSpPr/>
            <p:nvPr>
              <p:custDataLst>
                <p:tags r:id="rId49"/>
              </p:custDataLst>
            </p:nvPr>
          </p:nvSpPr>
          <p:spPr>
            <a:xfrm>
              <a:off x="5448463" y="5200767"/>
              <a:ext cx="75607" cy="247495"/>
            </a:xfrm>
            <a:custGeom>
              <a:avLst/>
              <a:gdLst/>
              <a:ahLst/>
              <a:cxnLst/>
              <a:rect l="0" t="0" r="0" b="0"/>
              <a:pathLst>
                <a:path w="75607" h="247495">
                  <a:moveTo>
                    <a:pt x="47462" y="37983"/>
                  </a:moveTo>
                  <a:lnTo>
                    <a:pt x="47462" y="37983"/>
                  </a:lnTo>
                  <a:lnTo>
                    <a:pt x="9479" y="0"/>
                  </a:lnTo>
                  <a:lnTo>
                    <a:pt x="23555" y="14076"/>
                  </a:lnTo>
                  <a:lnTo>
                    <a:pt x="26253" y="19597"/>
                  </a:lnTo>
                  <a:lnTo>
                    <a:pt x="26972" y="22550"/>
                  </a:lnTo>
                  <a:lnTo>
                    <a:pt x="54222" y="68798"/>
                  </a:lnTo>
                  <a:lnTo>
                    <a:pt x="56816" y="79194"/>
                  </a:lnTo>
                  <a:lnTo>
                    <a:pt x="63168" y="92057"/>
                  </a:lnTo>
                  <a:lnTo>
                    <a:pt x="75068" y="139473"/>
                  </a:lnTo>
                  <a:lnTo>
                    <a:pt x="75606" y="150470"/>
                  </a:lnTo>
                  <a:lnTo>
                    <a:pt x="73023" y="159591"/>
                  </a:lnTo>
                  <a:lnTo>
                    <a:pt x="59545" y="188203"/>
                  </a:lnTo>
                  <a:lnTo>
                    <a:pt x="52435" y="207709"/>
                  </a:lnTo>
                  <a:lnTo>
                    <a:pt x="37756" y="227838"/>
                  </a:lnTo>
                  <a:lnTo>
                    <a:pt x="23902" y="242469"/>
                  </a:lnTo>
                  <a:lnTo>
                    <a:pt x="18294" y="245282"/>
                  </a:lnTo>
                  <a:lnTo>
                    <a:pt x="384" y="247494"/>
                  </a:lnTo>
                  <a:lnTo>
                    <a:pt x="0" y="242465"/>
                  </a:lnTo>
                  <a:lnTo>
                    <a:pt x="2731" y="237167"/>
                  </a:lnTo>
                  <a:lnTo>
                    <a:pt x="9362" y="2284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0" name="SMARTInkShape-2125"/>
            <p:cNvSpPr/>
            <p:nvPr>
              <p:custDataLst>
                <p:tags r:id="rId50"/>
              </p:custDataLst>
            </p:nvPr>
          </p:nvSpPr>
          <p:spPr>
            <a:xfrm>
              <a:off x="4562771" y="5220092"/>
              <a:ext cx="104480" cy="275834"/>
            </a:xfrm>
            <a:custGeom>
              <a:avLst/>
              <a:gdLst/>
              <a:ahLst/>
              <a:cxnLst/>
              <a:rect l="0" t="0" r="0" b="0"/>
              <a:pathLst>
                <a:path w="104480" h="275834">
                  <a:moveTo>
                    <a:pt x="104479" y="9133"/>
                  </a:moveTo>
                  <a:lnTo>
                    <a:pt x="104479" y="9133"/>
                  </a:lnTo>
                  <a:lnTo>
                    <a:pt x="104479" y="932"/>
                  </a:lnTo>
                  <a:lnTo>
                    <a:pt x="103421" y="491"/>
                  </a:lnTo>
                  <a:lnTo>
                    <a:pt x="99423" y="0"/>
                  </a:lnTo>
                  <a:lnTo>
                    <a:pt x="94118" y="2605"/>
                  </a:lnTo>
                  <a:lnTo>
                    <a:pt x="88232" y="6232"/>
                  </a:lnTo>
                  <a:lnTo>
                    <a:pt x="75831" y="8560"/>
                  </a:lnTo>
                  <a:lnTo>
                    <a:pt x="72681" y="8751"/>
                  </a:lnTo>
                  <a:lnTo>
                    <a:pt x="66357" y="11786"/>
                  </a:lnTo>
                  <a:lnTo>
                    <a:pt x="26312" y="41013"/>
                  </a:lnTo>
                  <a:lnTo>
                    <a:pt x="15937" y="55503"/>
                  </a:lnTo>
                  <a:lnTo>
                    <a:pt x="3076" y="98145"/>
                  </a:lnTo>
                  <a:lnTo>
                    <a:pt x="0" y="142689"/>
                  </a:lnTo>
                  <a:lnTo>
                    <a:pt x="2586" y="173294"/>
                  </a:lnTo>
                  <a:lnTo>
                    <a:pt x="19007" y="218043"/>
                  </a:lnTo>
                  <a:lnTo>
                    <a:pt x="31176" y="237543"/>
                  </a:lnTo>
                  <a:lnTo>
                    <a:pt x="48188" y="253904"/>
                  </a:lnTo>
                  <a:lnTo>
                    <a:pt x="94954" y="2758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1" name="SMARTInkShape-2126"/>
            <p:cNvSpPr/>
            <p:nvPr>
              <p:custDataLst>
                <p:tags r:id="rId51"/>
              </p:custDataLst>
            </p:nvPr>
          </p:nvSpPr>
          <p:spPr>
            <a:xfrm>
              <a:off x="5248275" y="5295939"/>
              <a:ext cx="167118" cy="133266"/>
            </a:xfrm>
            <a:custGeom>
              <a:avLst/>
              <a:gdLst/>
              <a:ahLst/>
              <a:cxnLst/>
              <a:rect l="0" t="0" r="0" b="0"/>
              <a:pathLst>
                <a:path w="167118" h="133266">
                  <a:moveTo>
                    <a:pt x="66675" y="47586"/>
                  </a:moveTo>
                  <a:lnTo>
                    <a:pt x="66675" y="47586"/>
                  </a:lnTo>
                  <a:lnTo>
                    <a:pt x="66675" y="52642"/>
                  </a:lnTo>
                  <a:lnTo>
                    <a:pt x="65617" y="54131"/>
                  </a:lnTo>
                  <a:lnTo>
                    <a:pt x="63853" y="55125"/>
                  </a:lnTo>
                  <a:lnTo>
                    <a:pt x="58474" y="56719"/>
                  </a:lnTo>
                  <a:lnTo>
                    <a:pt x="57738" y="59759"/>
                  </a:lnTo>
                  <a:lnTo>
                    <a:pt x="57266" y="65278"/>
                  </a:lnTo>
                  <a:lnTo>
                    <a:pt x="48959" y="74718"/>
                  </a:lnTo>
                  <a:lnTo>
                    <a:pt x="46830" y="83480"/>
                  </a:lnTo>
                  <a:lnTo>
                    <a:pt x="41157" y="92323"/>
                  </a:lnTo>
                  <a:lnTo>
                    <a:pt x="38704" y="104792"/>
                  </a:lnTo>
                  <a:lnTo>
                    <a:pt x="38111" y="127354"/>
                  </a:lnTo>
                  <a:lnTo>
                    <a:pt x="39165" y="129340"/>
                  </a:lnTo>
                  <a:lnTo>
                    <a:pt x="40927" y="130663"/>
                  </a:lnTo>
                  <a:lnTo>
                    <a:pt x="45707" y="132134"/>
                  </a:lnTo>
                  <a:lnTo>
                    <a:pt x="61698" y="133265"/>
                  </a:lnTo>
                  <a:lnTo>
                    <a:pt x="67285" y="130469"/>
                  </a:lnTo>
                  <a:lnTo>
                    <a:pt x="73296" y="126756"/>
                  </a:lnTo>
                  <a:lnTo>
                    <a:pt x="82631" y="123608"/>
                  </a:lnTo>
                  <a:lnTo>
                    <a:pt x="117673" y="97240"/>
                  </a:lnTo>
                  <a:lnTo>
                    <a:pt x="148089" y="60545"/>
                  </a:lnTo>
                  <a:lnTo>
                    <a:pt x="154371" y="47638"/>
                  </a:lnTo>
                  <a:lnTo>
                    <a:pt x="156888" y="44445"/>
                  </a:lnTo>
                  <a:lnTo>
                    <a:pt x="159687" y="35254"/>
                  </a:lnTo>
                  <a:lnTo>
                    <a:pt x="161989" y="25172"/>
                  </a:lnTo>
                  <a:lnTo>
                    <a:pt x="166539" y="17163"/>
                  </a:lnTo>
                  <a:lnTo>
                    <a:pt x="167117" y="14604"/>
                  </a:lnTo>
                  <a:lnTo>
                    <a:pt x="166445" y="12898"/>
                  </a:lnTo>
                  <a:lnTo>
                    <a:pt x="164939" y="11761"/>
                  </a:lnTo>
                  <a:lnTo>
                    <a:pt x="163264" y="7674"/>
                  </a:lnTo>
                  <a:lnTo>
                    <a:pt x="162818" y="5104"/>
                  </a:lnTo>
                  <a:lnTo>
                    <a:pt x="161462" y="3389"/>
                  </a:lnTo>
                  <a:lnTo>
                    <a:pt x="157133" y="1485"/>
                  </a:lnTo>
                  <a:lnTo>
                    <a:pt x="130133" y="0"/>
                  </a:lnTo>
                  <a:lnTo>
                    <a:pt x="123806" y="2801"/>
                  </a:lnTo>
                  <a:lnTo>
                    <a:pt x="77885" y="31759"/>
                  </a:lnTo>
                  <a:lnTo>
                    <a:pt x="31659" y="63462"/>
                  </a:lnTo>
                  <a:lnTo>
                    <a:pt x="11702" y="73339"/>
                  </a:lnTo>
                  <a:lnTo>
                    <a:pt x="0" y="761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2" name="SMARTInkShape-2127"/>
            <p:cNvSpPr/>
            <p:nvPr>
              <p:custDataLst>
                <p:tags r:id="rId52"/>
              </p:custDataLst>
            </p:nvPr>
          </p:nvSpPr>
          <p:spPr>
            <a:xfrm>
              <a:off x="5133986" y="5257800"/>
              <a:ext cx="104754" cy="180976"/>
            </a:xfrm>
            <a:custGeom>
              <a:avLst/>
              <a:gdLst/>
              <a:ahLst/>
              <a:cxnLst/>
              <a:rect l="0" t="0" r="0" b="0"/>
              <a:pathLst>
                <a:path w="104754" h="180976">
                  <a:moveTo>
                    <a:pt x="28564" y="19050"/>
                  </a:moveTo>
                  <a:lnTo>
                    <a:pt x="28564" y="19050"/>
                  </a:lnTo>
                  <a:lnTo>
                    <a:pt x="28564" y="4861"/>
                  </a:lnTo>
                  <a:lnTo>
                    <a:pt x="27506" y="3240"/>
                  </a:lnTo>
                  <a:lnTo>
                    <a:pt x="25742" y="2160"/>
                  </a:lnTo>
                  <a:lnTo>
                    <a:pt x="19432" y="126"/>
                  </a:lnTo>
                  <a:lnTo>
                    <a:pt x="391" y="0"/>
                  </a:lnTo>
                  <a:lnTo>
                    <a:pt x="0" y="9133"/>
                  </a:lnTo>
                  <a:lnTo>
                    <a:pt x="17599" y="9522"/>
                  </a:lnTo>
                  <a:lnTo>
                    <a:pt x="23669" y="14581"/>
                  </a:lnTo>
                  <a:lnTo>
                    <a:pt x="32033" y="17064"/>
                  </a:lnTo>
                  <a:lnTo>
                    <a:pt x="61723" y="19040"/>
                  </a:lnTo>
                  <a:lnTo>
                    <a:pt x="63370" y="20101"/>
                  </a:lnTo>
                  <a:lnTo>
                    <a:pt x="64468" y="21867"/>
                  </a:lnTo>
                  <a:lnTo>
                    <a:pt x="66536" y="28182"/>
                  </a:lnTo>
                  <a:lnTo>
                    <a:pt x="66661" y="42754"/>
                  </a:lnTo>
                  <a:lnTo>
                    <a:pt x="65604" y="44378"/>
                  </a:lnTo>
                  <a:lnTo>
                    <a:pt x="63841" y="45460"/>
                  </a:lnTo>
                  <a:lnTo>
                    <a:pt x="61607" y="46182"/>
                  </a:lnTo>
                  <a:lnTo>
                    <a:pt x="60117" y="47721"/>
                  </a:lnTo>
                  <a:lnTo>
                    <a:pt x="58463" y="52253"/>
                  </a:lnTo>
                  <a:lnTo>
                    <a:pt x="56963" y="53885"/>
                  </a:lnTo>
                  <a:lnTo>
                    <a:pt x="49054" y="56720"/>
                  </a:lnTo>
                  <a:lnTo>
                    <a:pt x="48254" y="59781"/>
                  </a:lnTo>
                  <a:lnTo>
                    <a:pt x="47651" y="66272"/>
                  </a:lnTo>
                  <a:lnTo>
                    <a:pt x="39416" y="66639"/>
                  </a:lnTo>
                  <a:lnTo>
                    <a:pt x="38974" y="67709"/>
                  </a:lnTo>
                  <a:lnTo>
                    <a:pt x="38205" y="74873"/>
                  </a:lnTo>
                  <a:lnTo>
                    <a:pt x="39225" y="75315"/>
                  </a:lnTo>
                  <a:lnTo>
                    <a:pt x="52555" y="76190"/>
                  </a:lnTo>
                  <a:lnTo>
                    <a:pt x="54083" y="77251"/>
                  </a:lnTo>
                  <a:lnTo>
                    <a:pt x="55102" y="79017"/>
                  </a:lnTo>
                  <a:lnTo>
                    <a:pt x="55781" y="81253"/>
                  </a:lnTo>
                  <a:lnTo>
                    <a:pt x="57292" y="82744"/>
                  </a:lnTo>
                  <a:lnTo>
                    <a:pt x="65221" y="85332"/>
                  </a:lnTo>
                  <a:lnTo>
                    <a:pt x="71293" y="85609"/>
                  </a:lnTo>
                  <a:lnTo>
                    <a:pt x="76835" y="88496"/>
                  </a:lnTo>
                  <a:lnTo>
                    <a:pt x="103310" y="112849"/>
                  </a:lnTo>
                  <a:lnTo>
                    <a:pt x="104333" y="118927"/>
                  </a:lnTo>
                  <a:lnTo>
                    <a:pt x="104753" y="137887"/>
                  </a:lnTo>
                  <a:lnTo>
                    <a:pt x="103699" y="139550"/>
                  </a:lnTo>
                  <a:lnTo>
                    <a:pt x="101937" y="140658"/>
                  </a:lnTo>
                  <a:lnTo>
                    <a:pt x="99704" y="141397"/>
                  </a:lnTo>
                  <a:lnTo>
                    <a:pt x="98216" y="142948"/>
                  </a:lnTo>
                  <a:lnTo>
                    <a:pt x="96562" y="147494"/>
                  </a:lnTo>
                  <a:lnTo>
                    <a:pt x="95063" y="149129"/>
                  </a:lnTo>
                  <a:lnTo>
                    <a:pt x="90574" y="150947"/>
                  </a:lnTo>
                  <a:lnTo>
                    <a:pt x="88954" y="152489"/>
                  </a:lnTo>
                  <a:lnTo>
                    <a:pt x="87154" y="157026"/>
                  </a:lnTo>
                  <a:lnTo>
                    <a:pt x="85616" y="158659"/>
                  </a:lnTo>
                  <a:lnTo>
                    <a:pt x="66472" y="169273"/>
                  </a:lnTo>
                  <a:lnTo>
                    <a:pt x="58983" y="171020"/>
                  </a:lnTo>
                  <a:lnTo>
                    <a:pt x="49099" y="179613"/>
                  </a:lnTo>
                  <a:lnTo>
                    <a:pt x="38217" y="180965"/>
                  </a:lnTo>
                  <a:lnTo>
                    <a:pt x="51358" y="180975"/>
                  </a:lnTo>
                  <a:lnTo>
                    <a:pt x="53285" y="179916"/>
                  </a:lnTo>
                  <a:lnTo>
                    <a:pt x="54570" y="178153"/>
                  </a:lnTo>
                  <a:lnTo>
                    <a:pt x="55426" y="175919"/>
                  </a:lnTo>
                  <a:lnTo>
                    <a:pt x="57055" y="174430"/>
                  </a:lnTo>
                  <a:lnTo>
                    <a:pt x="66664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3" name="SMARTInkShape-2128"/>
            <p:cNvSpPr/>
            <p:nvPr>
              <p:custDataLst>
                <p:tags r:id="rId53"/>
              </p:custDataLst>
            </p:nvPr>
          </p:nvSpPr>
          <p:spPr>
            <a:xfrm>
              <a:off x="4953000" y="5324475"/>
              <a:ext cx="95251" cy="28576"/>
            </a:xfrm>
            <a:custGeom>
              <a:avLst/>
              <a:gdLst/>
              <a:ahLst/>
              <a:cxnLst/>
              <a:rect l="0" t="0" r="0" b="0"/>
              <a:pathLst>
                <a:path w="95251" h="28576">
                  <a:moveTo>
                    <a:pt x="0" y="19050"/>
                  </a:moveTo>
                  <a:lnTo>
                    <a:pt x="0" y="19050"/>
                  </a:lnTo>
                  <a:lnTo>
                    <a:pt x="0" y="28572"/>
                  </a:lnTo>
                  <a:lnTo>
                    <a:pt x="41320" y="28575"/>
                  </a:lnTo>
                  <a:lnTo>
                    <a:pt x="43422" y="27517"/>
                  </a:lnTo>
                  <a:lnTo>
                    <a:pt x="44823" y="25753"/>
                  </a:lnTo>
                  <a:lnTo>
                    <a:pt x="45757" y="23519"/>
                  </a:lnTo>
                  <a:lnTo>
                    <a:pt x="47438" y="22030"/>
                  </a:lnTo>
                  <a:lnTo>
                    <a:pt x="52127" y="20374"/>
                  </a:lnTo>
                  <a:lnTo>
                    <a:pt x="73931" y="18014"/>
                  </a:lnTo>
                  <a:lnTo>
                    <a:pt x="83962" y="10852"/>
                  </a:lnTo>
                  <a:lnTo>
                    <a:pt x="90259" y="9918"/>
                  </a:lnTo>
                  <a:lnTo>
                    <a:pt x="91922" y="8729"/>
                  </a:lnTo>
                  <a:lnTo>
                    <a:pt x="93032" y="6877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4" name="SMARTInkShape-2129"/>
            <p:cNvSpPr/>
            <p:nvPr>
              <p:custDataLst>
                <p:tags r:id="rId54"/>
              </p:custDataLst>
            </p:nvPr>
          </p:nvSpPr>
          <p:spPr>
            <a:xfrm>
              <a:off x="4800600" y="5305428"/>
              <a:ext cx="104765" cy="123823"/>
            </a:xfrm>
            <a:custGeom>
              <a:avLst/>
              <a:gdLst/>
              <a:ahLst/>
              <a:cxnLst/>
              <a:rect l="0" t="0" r="0" b="0"/>
              <a:pathLst>
                <a:path w="104765" h="123823">
                  <a:moveTo>
                    <a:pt x="47625" y="28572"/>
                  </a:moveTo>
                  <a:lnTo>
                    <a:pt x="47625" y="28572"/>
                  </a:lnTo>
                  <a:lnTo>
                    <a:pt x="38216" y="28572"/>
                  </a:lnTo>
                  <a:lnTo>
                    <a:pt x="38110" y="20371"/>
                  </a:lnTo>
                  <a:lnTo>
                    <a:pt x="37049" y="19930"/>
                  </a:lnTo>
                  <a:lnTo>
                    <a:pt x="28968" y="19081"/>
                  </a:lnTo>
                  <a:lnTo>
                    <a:pt x="28575" y="36770"/>
                  </a:lnTo>
                  <a:lnTo>
                    <a:pt x="27517" y="37212"/>
                  </a:lnTo>
                  <a:lnTo>
                    <a:pt x="23519" y="37704"/>
                  </a:lnTo>
                  <a:lnTo>
                    <a:pt x="22030" y="38893"/>
                  </a:lnTo>
                  <a:lnTo>
                    <a:pt x="19443" y="46264"/>
                  </a:lnTo>
                  <a:lnTo>
                    <a:pt x="19166" y="52276"/>
                  </a:lnTo>
                  <a:lnTo>
                    <a:pt x="18069" y="53900"/>
                  </a:lnTo>
                  <a:lnTo>
                    <a:pt x="16279" y="54982"/>
                  </a:lnTo>
                  <a:lnTo>
                    <a:pt x="14027" y="55704"/>
                  </a:lnTo>
                  <a:lnTo>
                    <a:pt x="12526" y="57243"/>
                  </a:lnTo>
                  <a:lnTo>
                    <a:pt x="9920" y="65221"/>
                  </a:lnTo>
                  <a:lnTo>
                    <a:pt x="9535" y="80823"/>
                  </a:lnTo>
                  <a:lnTo>
                    <a:pt x="8474" y="82456"/>
                  </a:lnTo>
                  <a:lnTo>
                    <a:pt x="6708" y="83545"/>
                  </a:lnTo>
                  <a:lnTo>
                    <a:pt x="4472" y="84271"/>
                  </a:lnTo>
                  <a:lnTo>
                    <a:pt x="2981" y="85813"/>
                  </a:lnTo>
                  <a:lnTo>
                    <a:pt x="34" y="95120"/>
                  </a:lnTo>
                  <a:lnTo>
                    <a:pt x="0" y="104769"/>
                  </a:lnTo>
                  <a:lnTo>
                    <a:pt x="9409" y="104772"/>
                  </a:lnTo>
                  <a:lnTo>
                    <a:pt x="9525" y="114181"/>
                  </a:lnTo>
                  <a:lnTo>
                    <a:pt x="14581" y="114263"/>
                  </a:lnTo>
                  <a:lnTo>
                    <a:pt x="16070" y="115333"/>
                  </a:lnTo>
                  <a:lnTo>
                    <a:pt x="18462" y="121831"/>
                  </a:lnTo>
                  <a:lnTo>
                    <a:pt x="18934" y="123429"/>
                  </a:lnTo>
                  <a:lnTo>
                    <a:pt x="62169" y="123822"/>
                  </a:lnTo>
                  <a:lnTo>
                    <a:pt x="63671" y="122764"/>
                  </a:lnTo>
                  <a:lnTo>
                    <a:pt x="64672" y="121000"/>
                  </a:lnTo>
                  <a:lnTo>
                    <a:pt x="65340" y="118766"/>
                  </a:lnTo>
                  <a:lnTo>
                    <a:pt x="71336" y="110565"/>
                  </a:lnTo>
                  <a:lnTo>
                    <a:pt x="76860" y="107347"/>
                  </a:lnTo>
                  <a:lnTo>
                    <a:pt x="79815" y="106489"/>
                  </a:lnTo>
                  <a:lnTo>
                    <a:pt x="81785" y="104859"/>
                  </a:lnTo>
                  <a:lnTo>
                    <a:pt x="93034" y="85541"/>
                  </a:lnTo>
                  <a:lnTo>
                    <a:pt x="93773" y="82426"/>
                  </a:lnTo>
                  <a:lnTo>
                    <a:pt x="102595" y="66655"/>
                  </a:lnTo>
                  <a:lnTo>
                    <a:pt x="104764" y="30453"/>
                  </a:lnTo>
                  <a:lnTo>
                    <a:pt x="98227" y="21339"/>
                  </a:lnTo>
                  <a:lnTo>
                    <a:pt x="96573" y="15480"/>
                  </a:lnTo>
                  <a:lnTo>
                    <a:pt x="95074" y="13493"/>
                  </a:lnTo>
                  <a:lnTo>
                    <a:pt x="88965" y="9641"/>
                  </a:lnTo>
                  <a:lnTo>
                    <a:pt x="87165" y="4989"/>
                  </a:lnTo>
                  <a:lnTo>
                    <a:pt x="85627" y="3325"/>
                  </a:lnTo>
                  <a:lnTo>
                    <a:pt x="81095" y="1476"/>
                  </a:lnTo>
                  <a:lnTo>
                    <a:pt x="52531" y="0"/>
                  </a:lnTo>
                  <a:lnTo>
                    <a:pt x="50896" y="1057"/>
                  </a:lnTo>
                  <a:lnTo>
                    <a:pt x="49805" y="2820"/>
                  </a:lnTo>
                  <a:lnTo>
                    <a:pt x="49079" y="5054"/>
                  </a:lnTo>
                  <a:lnTo>
                    <a:pt x="47536" y="6544"/>
                  </a:lnTo>
                  <a:lnTo>
                    <a:pt x="42999" y="8198"/>
                  </a:lnTo>
                  <a:lnTo>
                    <a:pt x="41366" y="9698"/>
                  </a:lnTo>
                  <a:lnTo>
                    <a:pt x="39551" y="14187"/>
                  </a:lnTo>
                  <a:lnTo>
                    <a:pt x="37127" y="35009"/>
                  </a:lnTo>
                  <a:lnTo>
                    <a:pt x="30578" y="47639"/>
                  </a:lnTo>
                  <a:lnTo>
                    <a:pt x="29910" y="50808"/>
                  </a:lnTo>
                  <a:lnTo>
                    <a:pt x="30524" y="53979"/>
                  </a:lnTo>
                  <a:lnTo>
                    <a:pt x="36893" y="64791"/>
                  </a:lnTo>
                  <a:lnTo>
                    <a:pt x="40386" y="65836"/>
                  </a:lnTo>
                  <a:lnTo>
                    <a:pt x="47625" y="666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5" name="SMARTInkShape-2130"/>
            <p:cNvSpPr/>
            <p:nvPr>
              <p:custDataLst>
                <p:tags r:id="rId55"/>
              </p:custDataLst>
            </p:nvPr>
          </p:nvSpPr>
          <p:spPr>
            <a:xfrm>
              <a:off x="4667250" y="5276850"/>
              <a:ext cx="104776" cy="123826"/>
            </a:xfrm>
            <a:custGeom>
              <a:avLst/>
              <a:gdLst/>
              <a:ahLst/>
              <a:cxnLst/>
              <a:rect l="0" t="0" r="0" b="0"/>
              <a:pathLst>
                <a:path w="104776" h="123826">
                  <a:moveTo>
                    <a:pt x="47625" y="9525"/>
                  </a:moveTo>
                  <a:lnTo>
                    <a:pt x="47625" y="9525"/>
                  </a:lnTo>
                  <a:lnTo>
                    <a:pt x="19050" y="9525"/>
                  </a:lnTo>
                  <a:lnTo>
                    <a:pt x="28182" y="392"/>
                  </a:lnTo>
                  <a:lnTo>
                    <a:pt x="73312" y="0"/>
                  </a:lnTo>
                  <a:lnTo>
                    <a:pt x="93380" y="0"/>
                  </a:lnTo>
                  <a:lnTo>
                    <a:pt x="94004" y="1058"/>
                  </a:lnTo>
                  <a:lnTo>
                    <a:pt x="95218" y="10321"/>
                  </a:lnTo>
                  <a:lnTo>
                    <a:pt x="95249" y="23704"/>
                  </a:lnTo>
                  <a:lnTo>
                    <a:pt x="92427" y="29232"/>
                  </a:lnTo>
                  <a:lnTo>
                    <a:pt x="90193" y="32188"/>
                  </a:lnTo>
                  <a:lnTo>
                    <a:pt x="84888" y="35473"/>
                  </a:lnTo>
                  <a:lnTo>
                    <a:pt x="79003" y="37990"/>
                  </a:lnTo>
                  <a:lnTo>
                    <a:pt x="38098" y="73393"/>
                  </a:lnTo>
                  <a:lnTo>
                    <a:pt x="31749" y="76010"/>
                  </a:lnTo>
                  <a:lnTo>
                    <a:pt x="15875" y="89293"/>
                  </a:lnTo>
                  <a:lnTo>
                    <a:pt x="12347" y="95425"/>
                  </a:lnTo>
                  <a:lnTo>
                    <a:pt x="11406" y="98542"/>
                  </a:lnTo>
                  <a:lnTo>
                    <a:pt x="9721" y="100619"/>
                  </a:lnTo>
                  <a:lnTo>
                    <a:pt x="3350" y="104602"/>
                  </a:lnTo>
                  <a:lnTo>
                    <a:pt x="131" y="113860"/>
                  </a:lnTo>
                  <a:lnTo>
                    <a:pt x="0" y="123789"/>
                  </a:lnTo>
                  <a:lnTo>
                    <a:pt x="44476" y="123825"/>
                  </a:lnTo>
                  <a:lnTo>
                    <a:pt x="92075" y="123825"/>
                  </a:lnTo>
                  <a:lnTo>
                    <a:pt x="104775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6" name="SMARTInkShape-2131"/>
            <p:cNvSpPr/>
            <p:nvPr>
              <p:custDataLst>
                <p:tags r:id="rId56"/>
              </p:custDataLst>
            </p:nvPr>
          </p:nvSpPr>
          <p:spPr>
            <a:xfrm>
              <a:off x="5029203" y="5257810"/>
              <a:ext cx="47623" cy="150890"/>
            </a:xfrm>
            <a:custGeom>
              <a:avLst/>
              <a:gdLst/>
              <a:ahLst/>
              <a:cxnLst/>
              <a:rect l="0" t="0" r="0" b="0"/>
              <a:pathLst>
                <a:path w="47623" h="150890">
                  <a:moveTo>
                    <a:pt x="47622" y="9515"/>
                  </a:moveTo>
                  <a:lnTo>
                    <a:pt x="47622" y="9515"/>
                  </a:lnTo>
                  <a:lnTo>
                    <a:pt x="38490" y="382"/>
                  </a:lnTo>
                  <a:lnTo>
                    <a:pt x="28974" y="0"/>
                  </a:lnTo>
                  <a:lnTo>
                    <a:pt x="20405" y="8192"/>
                  </a:lnTo>
                  <a:lnTo>
                    <a:pt x="19449" y="14180"/>
                  </a:lnTo>
                  <a:lnTo>
                    <a:pt x="19082" y="31871"/>
                  </a:lnTo>
                  <a:lnTo>
                    <a:pt x="16240" y="38148"/>
                  </a:lnTo>
                  <a:lnTo>
                    <a:pt x="14001" y="41304"/>
                  </a:lnTo>
                  <a:lnTo>
                    <a:pt x="10849" y="55858"/>
                  </a:lnTo>
                  <a:lnTo>
                    <a:pt x="8726" y="73193"/>
                  </a:lnTo>
                  <a:lnTo>
                    <a:pt x="1355" y="96975"/>
                  </a:lnTo>
                  <a:lnTo>
                    <a:pt x="5" y="142584"/>
                  </a:lnTo>
                  <a:lnTo>
                    <a:pt x="0" y="147326"/>
                  </a:lnTo>
                  <a:lnTo>
                    <a:pt x="1057" y="149014"/>
                  </a:lnTo>
                  <a:lnTo>
                    <a:pt x="2820" y="150139"/>
                  </a:lnTo>
                  <a:lnTo>
                    <a:pt x="5054" y="150889"/>
                  </a:lnTo>
                  <a:lnTo>
                    <a:pt x="6544" y="150331"/>
                  </a:lnTo>
                  <a:lnTo>
                    <a:pt x="7536" y="148901"/>
                  </a:lnTo>
                  <a:lnTo>
                    <a:pt x="8198" y="146888"/>
                  </a:lnTo>
                  <a:lnTo>
                    <a:pt x="9698" y="145547"/>
                  </a:lnTo>
                  <a:lnTo>
                    <a:pt x="14187" y="144057"/>
                  </a:lnTo>
                  <a:lnTo>
                    <a:pt x="28572" y="1428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94" name="SMARTInkShape-Group474"/>
          <p:cNvGrpSpPr/>
          <p:nvPr/>
        </p:nvGrpSpPr>
        <p:grpSpPr>
          <a:xfrm>
            <a:off x="6068794" y="5157085"/>
            <a:ext cx="598707" cy="248700"/>
            <a:chOff x="6068794" y="5157085"/>
            <a:chExt cx="598707" cy="248700"/>
          </a:xfrm>
        </p:grpSpPr>
        <p:sp>
          <p:nvSpPr>
            <p:cNvPr id="3088" name="SMARTInkShape-2132"/>
            <p:cNvSpPr/>
            <p:nvPr>
              <p:custDataLst>
                <p:tags r:id="rId40"/>
              </p:custDataLst>
            </p:nvPr>
          </p:nvSpPr>
          <p:spPr>
            <a:xfrm>
              <a:off x="6410329" y="5295900"/>
              <a:ext cx="76197" cy="19051"/>
            </a:xfrm>
            <a:custGeom>
              <a:avLst/>
              <a:gdLst/>
              <a:ahLst/>
              <a:cxnLst/>
              <a:rect l="0" t="0" r="0" b="0"/>
              <a:pathLst>
                <a:path w="76197" h="19051">
                  <a:moveTo>
                    <a:pt x="19046" y="0"/>
                  </a:moveTo>
                  <a:lnTo>
                    <a:pt x="19046" y="0"/>
                  </a:lnTo>
                  <a:lnTo>
                    <a:pt x="1713" y="0"/>
                  </a:lnTo>
                  <a:lnTo>
                    <a:pt x="1141" y="1058"/>
                  </a:lnTo>
                  <a:lnTo>
                    <a:pt x="0" y="17692"/>
                  </a:lnTo>
                  <a:lnTo>
                    <a:pt x="1057" y="18144"/>
                  </a:lnTo>
                  <a:lnTo>
                    <a:pt x="47675" y="19050"/>
                  </a:lnTo>
                  <a:lnTo>
                    <a:pt x="50832" y="19050"/>
                  </a:lnTo>
                  <a:lnTo>
                    <a:pt x="57163" y="16228"/>
                  </a:lnTo>
                  <a:lnTo>
                    <a:pt x="7619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9" name="SMARTInkShape-2133"/>
            <p:cNvSpPr/>
            <p:nvPr>
              <p:custDataLst>
                <p:tags r:id="rId41"/>
              </p:custDataLst>
            </p:nvPr>
          </p:nvSpPr>
          <p:spPr>
            <a:xfrm>
              <a:off x="6439020" y="5238866"/>
              <a:ext cx="57031" cy="160283"/>
            </a:xfrm>
            <a:custGeom>
              <a:avLst/>
              <a:gdLst/>
              <a:ahLst/>
              <a:cxnLst/>
              <a:rect l="0" t="0" r="0" b="0"/>
              <a:pathLst>
                <a:path w="57031" h="160283">
                  <a:moveTo>
                    <a:pt x="57030" y="9409"/>
                  </a:moveTo>
                  <a:lnTo>
                    <a:pt x="57030" y="9409"/>
                  </a:lnTo>
                  <a:lnTo>
                    <a:pt x="47898" y="276"/>
                  </a:lnTo>
                  <a:lnTo>
                    <a:pt x="42565" y="0"/>
                  </a:lnTo>
                  <a:lnTo>
                    <a:pt x="41036" y="1020"/>
                  </a:lnTo>
                  <a:lnTo>
                    <a:pt x="40017" y="2758"/>
                  </a:lnTo>
                  <a:lnTo>
                    <a:pt x="38248" y="9592"/>
                  </a:lnTo>
                  <a:lnTo>
                    <a:pt x="38015" y="22551"/>
                  </a:lnTo>
                  <a:lnTo>
                    <a:pt x="35173" y="28655"/>
                  </a:lnTo>
                  <a:lnTo>
                    <a:pt x="31441" y="34896"/>
                  </a:lnTo>
                  <a:lnTo>
                    <a:pt x="13344" y="78575"/>
                  </a:lnTo>
                  <a:lnTo>
                    <a:pt x="10183" y="97194"/>
                  </a:lnTo>
                  <a:lnTo>
                    <a:pt x="8692" y="107691"/>
                  </a:lnTo>
                  <a:lnTo>
                    <a:pt x="1934" y="125876"/>
                  </a:lnTo>
                  <a:lnTo>
                    <a:pt x="0" y="149972"/>
                  </a:lnTo>
                  <a:lnTo>
                    <a:pt x="8092" y="160282"/>
                  </a:lnTo>
                  <a:lnTo>
                    <a:pt x="9588" y="159733"/>
                  </a:lnTo>
                  <a:lnTo>
                    <a:pt x="18930" y="15228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90" name="SMARTInkShape-2134"/>
            <p:cNvSpPr/>
            <p:nvPr>
              <p:custDataLst>
                <p:tags r:id="rId42"/>
              </p:custDataLst>
            </p:nvPr>
          </p:nvSpPr>
          <p:spPr>
            <a:xfrm>
              <a:off x="6553215" y="5157085"/>
              <a:ext cx="114286" cy="215016"/>
            </a:xfrm>
            <a:custGeom>
              <a:avLst/>
              <a:gdLst/>
              <a:ahLst/>
              <a:cxnLst/>
              <a:rect l="0" t="0" r="0" b="0"/>
              <a:pathLst>
                <a:path w="114286" h="215016">
                  <a:moveTo>
                    <a:pt x="114285" y="14990"/>
                  </a:moveTo>
                  <a:lnTo>
                    <a:pt x="114285" y="14990"/>
                  </a:lnTo>
                  <a:lnTo>
                    <a:pt x="114285" y="5581"/>
                  </a:lnTo>
                  <a:lnTo>
                    <a:pt x="104172" y="442"/>
                  </a:lnTo>
                  <a:lnTo>
                    <a:pt x="101193" y="0"/>
                  </a:lnTo>
                  <a:lnTo>
                    <a:pt x="99207" y="764"/>
                  </a:lnTo>
                  <a:lnTo>
                    <a:pt x="88845" y="12886"/>
                  </a:lnTo>
                  <a:lnTo>
                    <a:pt x="85581" y="21658"/>
                  </a:lnTo>
                  <a:lnTo>
                    <a:pt x="79439" y="30960"/>
                  </a:lnTo>
                  <a:lnTo>
                    <a:pt x="76091" y="40418"/>
                  </a:lnTo>
                  <a:lnTo>
                    <a:pt x="47553" y="83899"/>
                  </a:lnTo>
                  <a:lnTo>
                    <a:pt x="31378" y="117139"/>
                  </a:lnTo>
                  <a:lnTo>
                    <a:pt x="19329" y="163922"/>
                  </a:lnTo>
                  <a:lnTo>
                    <a:pt x="19036" y="200463"/>
                  </a:lnTo>
                  <a:lnTo>
                    <a:pt x="20093" y="202138"/>
                  </a:lnTo>
                  <a:lnTo>
                    <a:pt x="21857" y="203256"/>
                  </a:lnTo>
                  <a:lnTo>
                    <a:pt x="29396" y="204828"/>
                  </a:lnTo>
                  <a:lnTo>
                    <a:pt x="64814" y="205490"/>
                  </a:lnTo>
                  <a:lnTo>
                    <a:pt x="73899" y="198945"/>
                  </a:lnTo>
                  <a:lnTo>
                    <a:pt x="79756" y="197289"/>
                  </a:lnTo>
                  <a:lnTo>
                    <a:pt x="81740" y="195789"/>
                  </a:lnTo>
                  <a:lnTo>
                    <a:pt x="91907" y="179797"/>
                  </a:lnTo>
                  <a:lnTo>
                    <a:pt x="94249" y="170478"/>
                  </a:lnTo>
                  <a:lnTo>
                    <a:pt x="95224" y="140696"/>
                  </a:lnTo>
                  <a:lnTo>
                    <a:pt x="90175" y="134316"/>
                  </a:lnTo>
                  <a:lnTo>
                    <a:pt x="84872" y="131524"/>
                  </a:lnTo>
                  <a:lnTo>
                    <a:pt x="74125" y="129486"/>
                  </a:lnTo>
                  <a:lnTo>
                    <a:pt x="63078" y="129329"/>
                  </a:lnTo>
                  <a:lnTo>
                    <a:pt x="32594" y="138993"/>
                  </a:lnTo>
                  <a:lnTo>
                    <a:pt x="12760" y="154985"/>
                  </a:lnTo>
                  <a:lnTo>
                    <a:pt x="4241" y="164302"/>
                  </a:lnTo>
                  <a:lnTo>
                    <a:pt x="1876" y="170604"/>
                  </a:lnTo>
                  <a:lnTo>
                    <a:pt x="0" y="208665"/>
                  </a:lnTo>
                  <a:lnTo>
                    <a:pt x="1054" y="210782"/>
                  </a:lnTo>
                  <a:lnTo>
                    <a:pt x="2814" y="212193"/>
                  </a:lnTo>
                  <a:lnTo>
                    <a:pt x="7592" y="213761"/>
                  </a:lnTo>
                  <a:lnTo>
                    <a:pt x="19035" y="2150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91" name="SMARTInkShape-2135"/>
            <p:cNvSpPr/>
            <p:nvPr>
              <p:custDataLst>
                <p:tags r:id="rId43"/>
              </p:custDataLst>
            </p:nvPr>
          </p:nvSpPr>
          <p:spPr>
            <a:xfrm>
              <a:off x="6219829" y="5210214"/>
              <a:ext cx="123811" cy="180772"/>
            </a:xfrm>
            <a:custGeom>
              <a:avLst/>
              <a:gdLst/>
              <a:ahLst/>
              <a:cxnLst/>
              <a:rect l="0" t="0" r="0" b="0"/>
              <a:pathLst>
                <a:path w="123811" h="180772">
                  <a:moveTo>
                    <a:pt x="66671" y="38061"/>
                  </a:moveTo>
                  <a:lnTo>
                    <a:pt x="66671" y="38061"/>
                  </a:lnTo>
                  <a:lnTo>
                    <a:pt x="74210" y="20161"/>
                  </a:lnTo>
                  <a:lnTo>
                    <a:pt x="76162" y="1470"/>
                  </a:lnTo>
                  <a:lnTo>
                    <a:pt x="75115" y="967"/>
                  </a:lnTo>
                  <a:lnTo>
                    <a:pt x="62006" y="0"/>
                  </a:lnTo>
                  <a:lnTo>
                    <a:pt x="60385" y="1045"/>
                  </a:lnTo>
                  <a:lnTo>
                    <a:pt x="59306" y="2800"/>
                  </a:lnTo>
                  <a:lnTo>
                    <a:pt x="58586" y="5029"/>
                  </a:lnTo>
                  <a:lnTo>
                    <a:pt x="57048" y="6514"/>
                  </a:lnTo>
                  <a:lnTo>
                    <a:pt x="46974" y="11722"/>
                  </a:lnTo>
                  <a:lnTo>
                    <a:pt x="34793" y="22628"/>
                  </a:lnTo>
                  <a:lnTo>
                    <a:pt x="25358" y="36898"/>
                  </a:lnTo>
                  <a:lnTo>
                    <a:pt x="5953" y="83887"/>
                  </a:lnTo>
                  <a:lnTo>
                    <a:pt x="1761" y="101969"/>
                  </a:lnTo>
                  <a:lnTo>
                    <a:pt x="26" y="148821"/>
                  </a:lnTo>
                  <a:lnTo>
                    <a:pt x="0" y="165013"/>
                  </a:lnTo>
                  <a:lnTo>
                    <a:pt x="2820" y="171390"/>
                  </a:lnTo>
                  <a:lnTo>
                    <a:pt x="5053" y="174572"/>
                  </a:lnTo>
                  <a:lnTo>
                    <a:pt x="10358" y="178108"/>
                  </a:lnTo>
                  <a:lnTo>
                    <a:pt x="19294" y="180098"/>
                  </a:lnTo>
                  <a:lnTo>
                    <a:pt x="31794" y="180771"/>
                  </a:lnTo>
                  <a:lnTo>
                    <a:pt x="38118" y="178040"/>
                  </a:lnTo>
                  <a:lnTo>
                    <a:pt x="59461" y="164680"/>
                  </a:lnTo>
                  <a:lnTo>
                    <a:pt x="66652" y="155423"/>
                  </a:lnTo>
                  <a:lnTo>
                    <a:pt x="98111" y="130131"/>
                  </a:lnTo>
                  <a:lnTo>
                    <a:pt x="107854" y="115554"/>
                  </a:lnTo>
                  <a:lnTo>
                    <a:pt x="121584" y="69385"/>
                  </a:lnTo>
                  <a:lnTo>
                    <a:pt x="123795" y="22479"/>
                  </a:lnTo>
                  <a:lnTo>
                    <a:pt x="123810" y="15966"/>
                  </a:lnTo>
                  <a:lnTo>
                    <a:pt x="122756" y="13807"/>
                  </a:lnTo>
                  <a:lnTo>
                    <a:pt x="120994" y="12366"/>
                  </a:lnTo>
                  <a:lnTo>
                    <a:pt x="118761" y="11406"/>
                  </a:lnTo>
                  <a:lnTo>
                    <a:pt x="117273" y="9708"/>
                  </a:lnTo>
                  <a:lnTo>
                    <a:pt x="115619" y="4998"/>
                  </a:lnTo>
                  <a:lnTo>
                    <a:pt x="114120" y="4378"/>
                  </a:lnTo>
                  <a:lnTo>
                    <a:pt x="112062" y="5022"/>
                  </a:lnTo>
                  <a:lnTo>
                    <a:pt x="106953" y="7502"/>
                  </a:lnTo>
                  <a:lnTo>
                    <a:pt x="98128" y="9956"/>
                  </a:lnTo>
                  <a:lnTo>
                    <a:pt x="63493" y="41278"/>
                  </a:lnTo>
                  <a:lnTo>
                    <a:pt x="32804" y="83308"/>
                  </a:lnTo>
                  <a:lnTo>
                    <a:pt x="29129" y="106553"/>
                  </a:lnTo>
                  <a:lnTo>
                    <a:pt x="31641" y="113657"/>
                  </a:lnTo>
                  <a:lnTo>
                    <a:pt x="35227" y="120343"/>
                  </a:lnTo>
                  <a:lnTo>
                    <a:pt x="38096" y="1333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92" name="SMARTInkShape-2136"/>
            <p:cNvSpPr/>
            <p:nvPr>
              <p:custDataLst>
                <p:tags r:id="rId44"/>
              </p:custDataLst>
            </p:nvPr>
          </p:nvSpPr>
          <p:spPr>
            <a:xfrm>
              <a:off x="6143744" y="5268660"/>
              <a:ext cx="47507" cy="137125"/>
            </a:xfrm>
            <a:custGeom>
              <a:avLst/>
              <a:gdLst/>
              <a:ahLst/>
              <a:cxnLst/>
              <a:rect l="0" t="0" r="0" b="0"/>
              <a:pathLst>
                <a:path w="47507" h="137125">
                  <a:moveTo>
                    <a:pt x="28456" y="36765"/>
                  </a:moveTo>
                  <a:lnTo>
                    <a:pt x="28456" y="36765"/>
                  </a:lnTo>
                  <a:lnTo>
                    <a:pt x="28456" y="0"/>
                  </a:lnTo>
                  <a:lnTo>
                    <a:pt x="28456" y="6983"/>
                  </a:lnTo>
                  <a:lnTo>
                    <a:pt x="21911" y="15556"/>
                  </a:lnTo>
                  <a:lnTo>
                    <a:pt x="19814" y="24366"/>
                  </a:lnTo>
                  <a:lnTo>
                    <a:pt x="19047" y="39979"/>
                  </a:lnTo>
                  <a:lnTo>
                    <a:pt x="16160" y="46307"/>
                  </a:lnTo>
                  <a:lnTo>
                    <a:pt x="13908" y="49476"/>
                  </a:lnTo>
                  <a:lnTo>
                    <a:pt x="10740" y="64050"/>
                  </a:lnTo>
                  <a:lnTo>
                    <a:pt x="8611" y="81391"/>
                  </a:lnTo>
                  <a:lnTo>
                    <a:pt x="787" y="108830"/>
                  </a:lnTo>
                  <a:lnTo>
                    <a:pt x="0" y="125539"/>
                  </a:lnTo>
                  <a:lnTo>
                    <a:pt x="1019" y="127697"/>
                  </a:lnTo>
                  <a:lnTo>
                    <a:pt x="2756" y="129136"/>
                  </a:lnTo>
                  <a:lnTo>
                    <a:pt x="4973" y="130096"/>
                  </a:lnTo>
                  <a:lnTo>
                    <a:pt x="6450" y="131794"/>
                  </a:lnTo>
                  <a:lnTo>
                    <a:pt x="8093" y="136503"/>
                  </a:lnTo>
                  <a:lnTo>
                    <a:pt x="9589" y="137124"/>
                  </a:lnTo>
                  <a:lnTo>
                    <a:pt x="11645" y="136479"/>
                  </a:lnTo>
                  <a:lnTo>
                    <a:pt x="16751" y="133999"/>
                  </a:lnTo>
                  <a:lnTo>
                    <a:pt x="25576" y="131545"/>
                  </a:lnTo>
                  <a:lnTo>
                    <a:pt x="34893" y="125643"/>
                  </a:lnTo>
                  <a:lnTo>
                    <a:pt x="47506" y="1224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93" name="SMARTInkShape-2137"/>
            <p:cNvSpPr/>
            <p:nvPr>
              <p:custDataLst>
                <p:tags r:id="rId45"/>
              </p:custDataLst>
            </p:nvPr>
          </p:nvSpPr>
          <p:spPr>
            <a:xfrm>
              <a:off x="6068794" y="5181611"/>
              <a:ext cx="84357" cy="151052"/>
            </a:xfrm>
            <a:custGeom>
              <a:avLst/>
              <a:gdLst/>
              <a:ahLst/>
              <a:cxnLst/>
              <a:rect l="0" t="0" r="0" b="0"/>
              <a:pathLst>
                <a:path w="84357" h="151052">
                  <a:moveTo>
                    <a:pt x="74831" y="47614"/>
                  </a:moveTo>
                  <a:lnTo>
                    <a:pt x="74831" y="47614"/>
                  </a:lnTo>
                  <a:lnTo>
                    <a:pt x="74831" y="23934"/>
                  </a:lnTo>
                  <a:lnTo>
                    <a:pt x="77653" y="18392"/>
                  </a:lnTo>
                  <a:lnTo>
                    <a:pt x="83032" y="11267"/>
                  </a:lnTo>
                  <a:lnTo>
                    <a:pt x="84356" y="0"/>
                  </a:lnTo>
                  <a:lnTo>
                    <a:pt x="84356" y="8191"/>
                  </a:lnTo>
                  <a:lnTo>
                    <a:pt x="72597" y="37697"/>
                  </a:lnTo>
                  <a:lnTo>
                    <a:pt x="68546" y="44264"/>
                  </a:lnTo>
                  <a:lnTo>
                    <a:pt x="60676" y="65348"/>
                  </a:lnTo>
                  <a:lnTo>
                    <a:pt x="30560" y="104000"/>
                  </a:lnTo>
                  <a:lnTo>
                    <a:pt x="27639" y="110774"/>
                  </a:lnTo>
                  <a:lnTo>
                    <a:pt x="10818" y="133319"/>
                  </a:lnTo>
                  <a:lnTo>
                    <a:pt x="8682" y="140979"/>
                  </a:lnTo>
                  <a:lnTo>
                    <a:pt x="7449" y="141607"/>
                  </a:lnTo>
                  <a:lnTo>
                    <a:pt x="0" y="142699"/>
                  </a:lnTo>
                  <a:lnTo>
                    <a:pt x="2062" y="145613"/>
                  </a:lnTo>
                  <a:lnTo>
                    <a:pt x="6952" y="151051"/>
                  </a:lnTo>
                  <a:lnTo>
                    <a:pt x="8412" y="150439"/>
                  </a:lnTo>
                  <a:lnTo>
                    <a:pt x="16250" y="144070"/>
                  </a:lnTo>
                  <a:lnTo>
                    <a:pt x="25003" y="143102"/>
                  </a:lnTo>
                  <a:lnTo>
                    <a:pt x="40034" y="142895"/>
                  </a:lnTo>
                  <a:lnTo>
                    <a:pt x="46313" y="140056"/>
                  </a:lnTo>
                  <a:lnTo>
                    <a:pt x="53911" y="134666"/>
                  </a:lnTo>
                  <a:lnTo>
                    <a:pt x="63016" y="133601"/>
                  </a:lnTo>
                  <a:lnTo>
                    <a:pt x="84356" y="1333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095" name="SMARTInkShape-2138"/>
          <p:cNvSpPr/>
          <p:nvPr>
            <p:custDataLst>
              <p:tags r:id="rId4"/>
            </p:custDataLst>
          </p:nvPr>
        </p:nvSpPr>
        <p:spPr>
          <a:xfrm>
            <a:off x="6581786" y="4419600"/>
            <a:ext cx="171394" cy="219076"/>
          </a:xfrm>
          <a:custGeom>
            <a:avLst/>
            <a:gdLst/>
            <a:ahLst/>
            <a:cxnLst/>
            <a:rect l="0" t="0" r="0" b="0"/>
            <a:pathLst>
              <a:path w="171394" h="219076">
                <a:moveTo>
                  <a:pt x="133339" y="38100"/>
                </a:moveTo>
                <a:lnTo>
                  <a:pt x="133339" y="38100"/>
                </a:lnTo>
                <a:lnTo>
                  <a:pt x="133339" y="33043"/>
                </a:lnTo>
                <a:lnTo>
                  <a:pt x="132281" y="31554"/>
                </a:lnTo>
                <a:lnTo>
                  <a:pt x="130517" y="30561"/>
                </a:lnTo>
                <a:lnTo>
                  <a:pt x="125139" y="28967"/>
                </a:lnTo>
                <a:lnTo>
                  <a:pt x="124402" y="25927"/>
                </a:lnTo>
                <a:lnTo>
                  <a:pt x="123814" y="128"/>
                </a:lnTo>
                <a:lnTo>
                  <a:pt x="133305" y="0"/>
                </a:lnTo>
                <a:lnTo>
                  <a:pt x="125135" y="0"/>
                </a:lnTo>
                <a:lnTo>
                  <a:pt x="124694" y="1058"/>
                </a:lnTo>
                <a:lnTo>
                  <a:pt x="124205" y="5057"/>
                </a:lnTo>
                <a:lnTo>
                  <a:pt x="123016" y="6546"/>
                </a:lnTo>
                <a:lnTo>
                  <a:pt x="106490" y="17610"/>
                </a:lnTo>
                <a:lnTo>
                  <a:pt x="82419" y="41403"/>
                </a:lnTo>
                <a:lnTo>
                  <a:pt x="78958" y="47682"/>
                </a:lnTo>
                <a:lnTo>
                  <a:pt x="71680" y="65393"/>
                </a:lnTo>
                <a:lnTo>
                  <a:pt x="50384" y="95076"/>
                </a:lnTo>
                <a:lnTo>
                  <a:pt x="43105" y="112972"/>
                </a:lnTo>
                <a:lnTo>
                  <a:pt x="31210" y="132757"/>
                </a:lnTo>
                <a:lnTo>
                  <a:pt x="28681" y="139436"/>
                </a:lnTo>
                <a:lnTo>
                  <a:pt x="22367" y="149147"/>
                </a:lnTo>
                <a:lnTo>
                  <a:pt x="18966" y="158727"/>
                </a:lnTo>
                <a:lnTo>
                  <a:pt x="10968" y="169565"/>
                </a:lnTo>
                <a:lnTo>
                  <a:pt x="8743" y="178682"/>
                </a:lnTo>
                <a:lnTo>
                  <a:pt x="3053" y="187587"/>
                </a:lnTo>
                <a:lnTo>
                  <a:pt x="393" y="198177"/>
                </a:lnTo>
                <a:lnTo>
                  <a:pt x="0" y="214166"/>
                </a:lnTo>
                <a:lnTo>
                  <a:pt x="1055" y="215802"/>
                </a:lnTo>
                <a:lnTo>
                  <a:pt x="2816" y="216893"/>
                </a:lnTo>
                <a:lnTo>
                  <a:pt x="9123" y="218947"/>
                </a:lnTo>
                <a:lnTo>
                  <a:pt x="52149" y="219075"/>
                </a:lnTo>
                <a:lnTo>
                  <a:pt x="57744" y="216253"/>
                </a:lnTo>
                <a:lnTo>
                  <a:pt x="63757" y="212529"/>
                </a:lnTo>
                <a:lnTo>
                  <a:pt x="76242" y="210139"/>
                </a:lnTo>
                <a:lnTo>
                  <a:pt x="79399" y="209942"/>
                </a:lnTo>
                <a:lnTo>
                  <a:pt x="81504" y="208754"/>
                </a:lnTo>
                <a:lnTo>
                  <a:pt x="82907" y="206902"/>
                </a:lnTo>
                <a:lnTo>
                  <a:pt x="85524" y="202023"/>
                </a:lnTo>
                <a:lnTo>
                  <a:pt x="90216" y="196327"/>
                </a:lnTo>
                <a:lnTo>
                  <a:pt x="95829" y="193090"/>
                </a:lnTo>
                <a:lnTo>
                  <a:pt x="101851" y="190593"/>
                </a:lnTo>
                <a:lnTo>
                  <a:pt x="126999" y="168155"/>
                </a:lnTo>
                <a:lnTo>
                  <a:pt x="130521" y="161872"/>
                </a:lnTo>
                <a:lnTo>
                  <a:pt x="133145" y="155551"/>
                </a:lnTo>
                <a:lnTo>
                  <a:pt x="148418" y="129977"/>
                </a:lnTo>
                <a:lnTo>
                  <a:pt x="152270" y="118357"/>
                </a:lnTo>
                <a:lnTo>
                  <a:pt x="168796" y="95302"/>
                </a:lnTo>
                <a:lnTo>
                  <a:pt x="171285" y="69884"/>
                </a:lnTo>
                <a:lnTo>
                  <a:pt x="171393" y="62569"/>
                </a:lnTo>
                <a:lnTo>
                  <a:pt x="168597" y="56736"/>
                </a:lnTo>
                <a:lnTo>
                  <a:pt x="162305" y="48158"/>
                </a:lnTo>
                <a:lnTo>
                  <a:pt x="156974" y="47783"/>
                </a:lnTo>
                <a:lnTo>
                  <a:pt x="151605" y="50518"/>
                </a:lnTo>
                <a:lnTo>
                  <a:pt x="145690" y="54203"/>
                </a:lnTo>
                <a:lnTo>
                  <a:pt x="133339" y="571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96" name="SMARTInkShape-2139"/>
          <p:cNvSpPr/>
          <p:nvPr>
            <p:custDataLst>
              <p:tags r:id="rId5"/>
            </p:custDataLst>
          </p:nvPr>
        </p:nvSpPr>
        <p:spPr>
          <a:xfrm>
            <a:off x="6629400" y="5181734"/>
            <a:ext cx="171009" cy="199853"/>
          </a:xfrm>
          <a:custGeom>
            <a:avLst/>
            <a:gdLst/>
            <a:ahLst/>
            <a:cxnLst/>
            <a:rect l="0" t="0" r="0" b="0"/>
            <a:pathLst>
              <a:path w="171009" h="199853">
                <a:moveTo>
                  <a:pt x="76200" y="47491"/>
                </a:moveTo>
                <a:lnTo>
                  <a:pt x="76200" y="47491"/>
                </a:lnTo>
                <a:lnTo>
                  <a:pt x="76200" y="42435"/>
                </a:lnTo>
                <a:lnTo>
                  <a:pt x="77258" y="40946"/>
                </a:lnTo>
                <a:lnTo>
                  <a:pt x="79022" y="39952"/>
                </a:lnTo>
                <a:lnTo>
                  <a:pt x="81256" y="39290"/>
                </a:lnTo>
                <a:lnTo>
                  <a:pt x="82745" y="37790"/>
                </a:lnTo>
                <a:lnTo>
                  <a:pt x="84400" y="33302"/>
                </a:lnTo>
                <a:lnTo>
                  <a:pt x="85901" y="31681"/>
                </a:lnTo>
                <a:lnTo>
                  <a:pt x="95124" y="28479"/>
                </a:lnTo>
                <a:lnTo>
                  <a:pt x="104658" y="19032"/>
                </a:lnTo>
                <a:lnTo>
                  <a:pt x="87164" y="36526"/>
                </a:lnTo>
                <a:lnTo>
                  <a:pt x="84951" y="45286"/>
                </a:lnTo>
                <a:lnTo>
                  <a:pt x="51829" y="83481"/>
                </a:lnTo>
                <a:lnTo>
                  <a:pt x="45634" y="102657"/>
                </a:lnTo>
                <a:lnTo>
                  <a:pt x="43122" y="106493"/>
                </a:lnTo>
                <a:lnTo>
                  <a:pt x="30030" y="150546"/>
                </a:lnTo>
                <a:lnTo>
                  <a:pt x="26399" y="159616"/>
                </a:lnTo>
                <a:lnTo>
                  <a:pt x="22316" y="167174"/>
                </a:lnTo>
                <a:lnTo>
                  <a:pt x="19696" y="180650"/>
                </a:lnTo>
                <a:lnTo>
                  <a:pt x="19480" y="183888"/>
                </a:lnTo>
                <a:lnTo>
                  <a:pt x="20395" y="186048"/>
                </a:lnTo>
                <a:lnTo>
                  <a:pt x="22063" y="187487"/>
                </a:lnTo>
                <a:lnTo>
                  <a:pt x="24234" y="188447"/>
                </a:lnTo>
                <a:lnTo>
                  <a:pt x="25681" y="190145"/>
                </a:lnTo>
                <a:lnTo>
                  <a:pt x="27289" y="194854"/>
                </a:lnTo>
                <a:lnTo>
                  <a:pt x="28776" y="196533"/>
                </a:lnTo>
                <a:lnTo>
                  <a:pt x="36663" y="199449"/>
                </a:lnTo>
                <a:lnTo>
                  <a:pt x="59432" y="199852"/>
                </a:lnTo>
                <a:lnTo>
                  <a:pt x="66278" y="197052"/>
                </a:lnTo>
                <a:lnTo>
                  <a:pt x="112607" y="168093"/>
                </a:lnTo>
                <a:lnTo>
                  <a:pt x="125558" y="158601"/>
                </a:lnTo>
                <a:lnTo>
                  <a:pt x="145923" y="126308"/>
                </a:lnTo>
                <a:lnTo>
                  <a:pt x="159086" y="97865"/>
                </a:lnTo>
                <a:lnTo>
                  <a:pt x="170455" y="54635"/>
                </a:lnTo>
                <a:lnTo>
                  <a:pt x="171008" y="46080"/>
                </a:lnTo>
                <a:lnTo>
                  <a:pt x="163211" y="17220"/>
                </a:lnTo>
                <a:lnTo>
                  <a:pt x="161724" y="14610"/>
                </a:lnTo>
                <a:lnTo>
                  <a:pt x="159674" y="12870"/>
                </a:lnTo>
                <a:lnTo>
                  <a:pt x="154574" y="9879"/>
                </a:lnTo>
                <a:lnTo>
                  <a:pt x="145753" y="3303"/>
                </a:lnTo>
                <a:lnTo>
                  <a:pt x="136437" y="885"/>
                </a:lnTo>
                <a:lnTo>
                  <a:pt x="115581" y="0"/>
                </a:lnTo>
                <a:lnTo>
                  <a:pt x="97865" y="4962"/>
                </a:lnTo>
                <a:lnTo>
                  <a:pt x="56540" y="31338"/>
                </a:lnTo>
                <a:lnTo>
                  <a:pt x="21818" y="66796"/>
                </a:lnTo>
                <a:lnTo>
                  <a:pt x="6897" y="91991"/>
                </a:lnTo>
                <a:lnTo>
                  <a:pt x="1363" y="123897"/>
                </a:lnTo>
                <a:lnTo>
                  <a:pt x="0" y="171316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101" name="SMARTInkShape-Group477"/>
          <p:cNvGrpSpPr/>
          <p:nvPr/>
        </p:nvGrpSpPr>
        <p:grpSpPr>
          <a:xfrm>
            <a:off x="6172211" y="5086477"/>
            <a:ext cx="1123940" cy="466599"/>
            <a:chOff x="6172211" y="5086477"/>
            <a:chExt cx="1123940" cy="466599"/>
          </a:xfrm>
        </p:grpSpPr>
        <p:sp>
          <p:nvSpPr>
            <p:cNvPr id="3097" name="SMARTInkShape-2140"/>
            <p:cNvSpPr/>
            <p:nvPr>
              <p:custDataLst>
                <p:tags r:id="rId36"/>
              </p:custDataLst>
            </p:nvPr>
          </p:nvSpPr>
          <p:spPr>
            <a:xfrm>
              <a:off x="6172211" y="5495925"/>
              <a:ext cx="923915" cy="57151"/>
            </a:xfrm>
            <a:custGeom>
              <a:avLst/>
              <a:gdLst/>
              <a:ahLst/>
              <a:cxnLst/>
              <a:rect l="0" t="0" r="0" b="0"/>
              <a:pathLst>
                <a:path w="923915" h="57151">
                  <a:moveTo>
                    <a:pt x="57139" y="47625"/>
                  </a:moveTo>
                  <a:lnTo>
                    <a:pt x="57139" y="47625"/>
                  </a:lnTo>
                  <a:lnTo>
                    <a:pt x="20800" y="47625"/>
                  </a:lnTo>
                  <a:lnTo>
                    <a:pt x="20213" y="48683"/>
                  </a:lnTo>
                  <a:lnTo>
                    <a:pt x="19561" y="52681"/>
                  </a:lnTo>
                  <a:lnTo>
                    <a:pt x="18329" y="54170"/>
                  </a:lnTo>
                  <a:lnTo>
                    <a:pt x="10883" y="56758"/>
                  </a:lnTo>
                  <a:lnTo>
                    <a:pt x="0" y="57150"/>
                  </a:lnTo>
                  <a:lnTo>
                    <a:pt x="5049" y="57150"/>
                  </a:lnTo>
                  <a:lnTo>
                    <a:pt x="6537" y="56092"/>
                  </a:lnTo>
                  <a:lnTo>
                    <a:pt x="7530" y="54328"/>
                  </a:lnTo>
                  <a:lnTo>
                    <a:pt x="8191" y="52094"/>
                  </a:lnTo>
                  <a:lnTo>
                    <a:pt x="9690" y="50605"/>
                  </a:lnTo>
                  <a:lnTo>
                    <a:pt x="14179" y="48949"/>
                  </a:lnTo>
                  <a:lnTo>
                    <a:pt x="57993" y="47641"/>
                  </a:lnTo>
                  <a:lnTo>
                    <a:pt x="98136" y="47626"/>
                  </a:lnTo>
                  <a:lnTo>
                    <a:pt x="145104" y="47625"/>
                  </a:lnTo>
                  <a:lnTo>
                    <a:pt x="172103" y="44803"/>
                  </a:lnTo>
                  <a:lnTo>
                    <a:pt x="214726" y="39424"/>
                  </a:lnTo>
                  <a:lnTo>
                    <a:pt x="258424" y="37304"/>
                  </a:lnTo>
                  <a:lnTo>
                    <a:pt x="299635" y="31631"/>
                  </a:lnTo>
                  <a:lnTo>
                    <a:pt x="340186" y="28423"/>
                  </a:lnTo>
                  <a:lnTo>
                    <a:pt x="385245" y="22297"/>
                  </a:lnTo>
                  <a:lnTo>
                    <a:pt x="432108" y="18954"/>
                  </a:lnTo>
                  <a:lnTo>
                    <a:pt x="479509" y="12790"/>
                  </a:lnTo>
                  <a:lnTo>
                    <a:pt x="527067" y="9434"/>
                  </a:lnTo>
                  <a:lnTo>
                    <a:pt x="574673" y="3266"/>
                  </a:lnTo>
                  <a:lnTo>
                    <a:pt x="621234" y="967"/>
                  </a:lnTo>
                  <a:lnTo>
                    <a:pt x="662311" y="287"/>
                  </a:lnTo>
                  <a:lnTo>
                    <a:pt x="700235" y="85"/>
                  </a:lnTo>
                  <a:lnTo>
                    <a:pt x="742030" y="17"/>
                  </a:lnTo>
                  <a:lnTo>
                    <a:pt x="783899" y="2"/>
                  </a:lnTo>
                  <a:lnTo>
                    <a:pt x="809403" y="1059"/>
                  </a:lnTo>
                  <a:lnTo>
                    <a:pt x="850591" y="8642"/>
                  </a:lnTo>
                  <a:lnTo>
                    <a:pt x="877543" y="9409"/>
                  </a:lnTo>
                  <a:lnTo>
                    <a:pt x="92391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98" name="SMARTInkShape-2141"/>
            <p:cNvSpPr/>
            <p:nvPr>
              <p:custDataLst>
                <p:tags r:id="rId37"/>
              </p:custDataLst>
            </p:nvPr>
          </p:nvSpPr>
          <p:spPr>
            <a:xfrm>
              <a:off x="7029453" y="5286375"/>
              <a:ext cx="266698" cy="133351"/>
            </a:xfrm>
            <a:custGeom>
              <a:avLst/>
              <a:gdLst/>
              <a:ahLst/>
              <a:cxnLst/>
              <a:rect l="0" t="0" r="0" b="0"/>
              <a:pathLst>
                <a:path w="266698" h="133351">
                  <a:moveTo>
                    <a:pt x="19047" y="76200"/>
                  </a:moveTo>
                  <a:lnTo>
                    <a:pt x="19047" y="76200"/>
                  </a:lnTo>
                  <a:lnTo>
                    <a:pt x="19047" y="49376"/>
                  </a:lnTo>
                  <a:lnTo>
                    <a:pt x="17989" y="48792"/>
                  </a:lnTo>
                  <a:lnTo>
                    <a:pt x="1356" y="47629"/>
                  </a:lnTo>
                  <a:lnTo>
                    <a:pt x="903" y="48686"/>
                  </a:lnTo>
                  <a:lnTo>
                    <a:pt x="0" y="74449"/>
                  </a:lnTo>
                  <a:lnTo>
                    <a:pt x="1057" y="75033"/>
                  </a:lnTo>
                  <a:lnTo>
                    <a:pt x="32154" y="76196"/>
                  </a:lnTo>
                  <a:lnTo>
                    <a:pt x="46449" y="71142"/>
                  </a:lnTo>
                  <a:lnTo>
                    <a:pt x="79317" y="49885"/>
                  </a:lnTo>
                  <a:lnTo>
                    <a:pt x="89935" y="34804"/>
                  </a:lnTo>
                  <a:lnTo>
                    <a:pt x="95708" y="31343"/>
                  </a:lnTo>
                  <a:lnTo>
                    <a:pt x="98730" y="30421"/>
                  </a:lnTo>
                  <a:lnTo>
                    <a:pt x="100744" y="28747"/>
                  </a:lnTo>
                  <a:lnTo>
                    <a:pt x="112926" y="10980"/>
                  </a:lnTo>
                  <a:lnTo>
                    <a:pt x="114261" y="430"/>
                  </a:lnTo>
                  <a:lnTo>
                    <a:pt x="95674" y="0"/>
                  </a:lnTo>
                  <a:lnTo>
                    <a:pt x="87084" y="8201"/>
                  </a:lnTo>
                  <a:lnTo>
                    <a:pt x="86126" y="14189"/>
                  </a:lnTo>
                  <a:lnTo>
                    <a:pt x="87049" y="15810"/>
                  </a:lnTo>
                  <a:lnTo>
                    <a:pt x="88724" y="16890"/>
                  </a:lnTo>
                  <a:lnTo>
                    <a:pt x="93959" y="18623"/>
                  </a:lnTo>
                  <a:lnTo>
                    <a:pt x="102596" y="25512"/>
                  </a:lnTo>
                  <a:lnTo>
                    <a:pt x="112547" y="28172"/>
                  </a:lnTo>
                  <a:lnTo>
                    <a:pt x="159641" y="28575"/>
                  </a:lnTo>
                  <a:lnTo>
                    <a:pt x="160401" y="28575"/>
                  </a:lnTo>
                  <a:lnTo>
                    <a:pt x="171015" y="37708"/>
                  </a:lnTo>
                  <a:lnTo>
                    <a:pt x="171409" y="46267"/>
                  </a:lnTo>
                  <a:lnTo>
                    <a:pt x="164893" y="54961"/>
                  </a:lnTo>
                  <a:lnTo>
                    <a:pt x="162313" y="64923"/>
                  </a:lnTo>
                  <a:lnTo>
                    <a:pt x="161956" y="79779"/>
                  </a:lnTo>
                  <a:lnTo>
                    <a:pt x="164759" y="85904"/>
                  </a:lnTo>
                  <a:lnTo>
                    <a:pt x="168474" y="92154"/>
                  </a:lnTo>
                  <a:lnTo>
                    <a:pt x="170125" y="98460"/>
                  </a:lnTo>
                  <a:lnTo>
                    <a:pt x="176504" y="104792"/>
                  </a:lnTo>
                  <a:lnTo>
                    <a:pt x="199631" y="121005"/>
                  </a:lnTo>
                  <a:lnTo>
                    <a:pt x="241653" y="132358"/>
                  </a:lnTo>
                  <a:lnTo>
                    <a:pt x="266697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99" name="SMARTInkShape-2142"/>
            <p:cNvSpPr/>
            <p:nvPr>
              <p:custDataLst>
                <p:tags r:id="rId38"/>
              </p:custDataLst>
            </p:nvPr>
          </p:nvSpPr>
          <p:spPr>
            <a:xfrm>
              <a:off x="6762926" y="5086477"/>
              <a:ext cx="114041" cy="331756"/>
            </a:xfrm>
            <a:custGeom>
              <a:avLst/>
              <a:gdLst/>
              <a:ahLst/>
              <a:cxnLst/>
              <a:rect l="0" t="0" r="0" b="0"/>
              <a:pathLst>
                <a:path w="114041" h="331756">
                  <a:moveTo>
                    <a:pt x="85549" y="57023"/>
                  </a:moveTo>
                  <a:lnTo>
                    <a:pt x="85549" y="57023"/>
                  </a:lnTo>
                  <a:lnTo>
                    <a:pt x="80493" y="51967"/>
                  </a:lnTo>
                  <a:lnTo>
                    <a:pt x="78011" y="46662"/>
                  </a:lnTo>
                  <a:lnTo>
                    <a:pt x="76026" y="12725"/>
                  </a:lnTo>
                  <a:lnTo>
                    <a:pt x="76024" y="0"/>
                  </a:lnTo>
                  <a:lnTo>
                    <a:pt x="84224" y="8085"/>
                  </a:lnTo>
                  <a:lnTo>
                    <a:pt x="85156" y="14066"/>
                  </a:lnTo>
                  <a:lnTo>
                    <a:pt x="85433" y="22540"/>
                  </a:lnTo>
                  <a:lnTo>
                    <a:pt x="88320" y="28644"/>
                  </a:lnTo>
                  <a:lnTo>
                    <a:pt x="90571" y="31754"/>
                  </a:lnTo>
                  <a:lnTo>
                    <a:pt x="103158" y="77535"/>
                  </a:lnTo>
                  <a:lnTo>
                    <a:pt x="112674" y="111405"/>
                  </a:lnTo>
                  <a:lnTo>
                    <a:pt x="114040" y="155472"/>
                  </a:lnTo>
                  <a:lnTo>
                    <a:pt x="113058" y="193550"/>
                  </a:lnTo>
                  <a:lnTo>
                    <a:pt x="96789" y="239291"/>
                  </a:lnTo>
                  <a:lnTo>
                    <a:pt x="81262" y="260048"/>
                  </a:lnTo>
                  <a:lnTo>
                    <a:pt x="40977" y="300528"/>
                  </a:lnTo>
                  <a:lnTo>
                    <a:pt x="9992" y="320844"/>
                  </a:lnTo>
                  <a:lnTo>
                    <a:pt x="6603" y="321803"/>
                  </a:lnTo>
                  <a:lnTo>
                    <a:pt x="4343" y="323501"/>
                  </a:lnTo>
                  <a:lnTo>
                    <a:pt x="419" y="331755"/>
                  </a:lnTo>
                  <a:lnTo>
                    <a:pt x="221" y="331194"/>
                  </a:lnTo>
                  <a:lnTo>
                    <a:pt x="0" y="327749"/>
                  </a:lnTo>
                  <a:lnTo>
                    <a:pt x="2725" y="322691"/>
                  </a:lnTo>
                  <a:lnTo>
                    <a:pt x="37924" y="28562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00" name="SMARTInkShape-2143"/>
            <p:cNvSpPr/>
            <p:nvPr>
              <p:custDataLst>
                <p:tags r:id="rId39"/>
              </p:custDataLst>
            </p:nvPr>
          </p:nvSpPr>
          <p:spPr>
            <a:xfrm>
              <a:off x="6901348" y="5124629"/>
              <a:ext cx="166203" cy="247472"/>
            </a:xfrm>
            <a:custGeom>
              <a:avLst/>
              <a:gdLst/>
              <a:ahLst/>
              <a:cxnLst/>
              <a:rect l="0" t="0" r="0" b="0"/>
              <a:pathLst>
                <a:path w="166203" h="247472">
                  <a:moveTo>
                    <a:pt x="166202" y="37921"/>
                  </a:moveTo>
                  <a:lnTo>
                    <a:pt x="166202" y="37921"/>
                  </a:lnTo>
                  <a:lnTo>
                    <a:pt x="158002" y="37921"/>
                  </a:lnTo>
                  <a:lnTo>
                    <a:pt x="149335" y="31376"/>
                  </a:lnTo>
                  <a:lnTo>
                    <a:pt x="143536" y="29720"/>
                  </a:lnTo>
                  <a:lnTo>
                    <a:pt x="129265" y="28788"/>
                  </a:lnTo>
                  <a:lnTo>
                    <a:pt x="120505" y="31393"/>
                  </a:lnTo>
                  <a:lnTo>
                    <a:pt x="113084" y="35020"/>
                  </a:lnTo>
                  <a:lnTo>
                    <a:pt x="102955" y="38119"/>
                  </a:lnTo>
                  <a:lnTo>
                    <a:pt x="80492" y="54346"/>
                  </a:lnTo>
                  <a:lnTo>
                    <a:pt x="77311" y="55221"/>
                  </a:lnTo>
                  <a:lnTo>
                    <a:pt x="70956" y="61837"/>
                  </a:lnTo>
                  <a:lnTo>
                    <a:pt x="54724" y="85137"/>
                  </a:lnTo>
                  <a:lnTo>
                    <a:pt x="52738" y="97772"/>
                  </a:lnTo>
                  <a:lnTo>
                    <a:pt x="51214" y="108972"/>
                  </a:lnTo>
                  <a:lnTo>
                    <a:pt x="36102" y="156310"/>
                  </a:lnTo>
                  <a:lnTo>
                    <a:pt x="32757" y="173658"/>
                  </a:lnTo>
                  <a:lnTo>
                    <a:pt x="25503" y="189538"/>
                  </a:lnTo>
                  <a:lnTo>
                    <a:pt x="23330" y="227863"/>
                  </a:lnTo>
                  <a:lnTo>
                    <a:pt x="36585" y="228373"/>
                  </a:lnTo>
                  <a:lnTo>
                    <a:pt x="42625" y="225577"/>
                  </a:lnTo>
                  <a:lnTo>
                    <a:pt x="88018" y="182760"/>
                  </a:lnTo>
                  <a:lnTo>
                    <a:pt x="98939" y="169031"/>
                  </a:lnTo>
                  <a:lnTo>
                    <a:pt x="121717" y="126690"/>
                  </a:lnTo>
                  <a:lnTo>
                    <a:pt x="140800" y="83653"/>
                  </a:lnTo>
                  <a:lnTo>
                    <a:pt x="154442" y="37507"/>
                  </a:lnTo>
                  <a:lnTo>
                    <a:pt x="155188" y="31295"/>
                  </a:lnTo>
                  <a:lnTo>
                    <a:pt x="153193" y="21570"/>
                  </a:lnTo>
                  <a:lnTo>
                    <a:pt x="148942" y="10146"/>
                  </a:lnTo>
                  <a:lnTo>
                    <a:pt x="148346" y="6704"/>
                  </a:lnTo>
                  <a:lnTo>
                    <a:pt x="146889" y="4410"/>
                  </a:lnTo>
                  <a:lnTo>
                    <a:pt x="144860" y="2880"/>
                  </a:lnTo>
                  <a:lnTo>
                    <a:pt x="139783" y="1181"/>
                  </a:lnTo>
                  <a:lnTo>
                    <a:pt x="124794" y="0"/>
                  </a:lnTo>
                  <a:lnTo>
                    <a:pt x="118517" y="2723"/>
                  </a:lnTo>
                  <a:lnTo>
                    <a:pt x="73569" y="31622"/>
                  </a:lnTo>
                  <a:lnTo>
                    <a:pt x="64001" y="40765"/>
                  </a:lnTo>
                  <a:lnTo>
                    <a:pt x="35064" y="83810"/>
                  </a:lnTo>
                  <a:lnTo>
                    <a:pt x="11780" y="124671"/>
                  </a:lnTo>
                  <a:lnTo>
                    <a:pt x="209" y="171406"/>
                  </a:lnTo>
                  <a:lnTo>
                    <a:pt x="0" y="187559"/>
                  </a:lnTo>
                  <a:lnTo>
                    <a:pt x="3901" y="232896"/>
                  </a:lnTo>
                  <a:lnTo>
                    <a:pt x="4277" y="24747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122" name="SMARTInkShape-Group478"/>
          <p:cNvGrpSpPr/>
          <p:nvPr/>
        </p:nvGrpSpPr>
        <p:grpSpPr>
          <a:xfrm>
            <a:off x="4887196" y="5432666"/>
            <a:ext cx="2837580" cy="520460"/>
            <a:chOff x="4887196" y="5432666"/>
            <a:chExt cx="2837580" cy="520460"/>
          </a:xfrm>
        </p:grpSpPr>
        <p:sp>
          <p:nvSpPr>
            <p:cNvPr id="3102" name="SMARTInkShape-2144"/>
            <p:cNvSpPr/>
            <p:nvPr>
              <p:custDataLst>
                <p:tags r:id="rId16"/>
              </p:custDataLst>
            </p:nvPr>
          </p:nvSpPr>
          <p:spPr>
            <a:xfrm>
              <a:off x="7524884" y="5486400"/>
              <a:ext cx="199892" cy="57151"/>
            </a:xfrm>
            <a:custGeom>
              <a:avLst/>
              <a:gdLst/>
              <a:ahLst/>
              <a:cxnLst/>
              <a:rect l="0" t="0" r="0" b="0"/>
              <a:pathLst>
                <a:path w="199892" h="57151">
                  <a:moveTo>
                    <a:pt x="66541" y="0"/>
                  </a:moveTo>
                  <a:lnTo>
                    <a:pt x="66541" y="0"/>
                  </a:lnTo>
                  <a:lnTo>
                    <a:pt x="61485" y="5056"/>
                  </a:lnTo>
                  <a:lnTo>
                    <a:pt x="56180" y="7539"/>
                  </a:lnTo>
                  <a:lnTo>
                    <a:pt x="17050" y="17692"/>
                  </a:lnTo>
                  <a:lnTo>
                    <a:pt x="14497" y="19202"/>
                  </a:lnTo>
                  <a:lnTo>
                    <a:pt x="12795" y="21268"/>
                  </a:lnTo>
                  <a:lnTo>
                    <a:pt x="11661" y="23704"/>
                  </a:lnTo>
                  <a:lnTo>
                    <a:pt x="9846" y="25328"/>
                  </a:lnTo>
                  <a:lnTo>
                    <a:pt x="1388" y="28147"/>
                  </a:lnTo>
                  <a:lnTo>
                    <a:pt x="543" y="31207"/>
                  </a:lnTo>
                  <a:lnTo>
                    <a:pt x="0" y="36739"/>
                  </a:lnTo>
                  <a:lnTo>
                    <a:pt x="1014" y="37193"/>
                  </a:lnTo>
                  <a:lnTo>
                    <a:pt x="4963" y="37697"/>
                  </a:lnTo>
                  <a:lnTo>
                    <a:pt x="10244" y="40743"/>
                  </a:lnTo>
                  <a:lnTo>
                    <a:pt x="16120" y="44566"/>
                  </a:lnTo>
                  <a:lnTo>
                    <a:pt x="26436" y="46718"/>
                  </a:lnTo>
                  <a:lnTo>
                    <a:pt x="41370" y="48414"/>
                  </a:lnTo>
                  <a:lnTo>
                    <a:pt x="55085" y="54091"/>
                  </a:lnTo>
                  <a:lnTo>
                    <a:pt x="99532" y="56971"/>
                  </a:lnTo>
                  <a:lnTo>
                    <a:pt x="146600" y="57142"/>
                  </a:lnTo>
                  <a:lnTo>
                    <a:pt x="191686" y="57150"/>
                  </a:lnTo>
                  <a:lnTo>
                    <a:pt x="199891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03" name="SMARTInkShape-2145"/>
            <p:cNvSpPr/>
            <p:nvPr>
              <p:custDataLst>
                <p:tags r:id="rId17"/>
              </p:custDataLst>
            </p:nvPr>
          </p:nvSpPr>
          <p:spPr>
            <a:xfrm>
              <a:off x="6544068" y="5715403"/>
              <a:ext cx="47233" cy="180369"/>
            </a:xfrm>
            <a:custGeom>
              <a:avLst/>
              <a:gdLst/>
              <a:ahLst/>
              <a:cxnLst/>
              <a:rect l="0" t="0" r="0" b="0"/>
              <a:pathLst>
                <a:path w="47233" h="180369">
                  <a:moveTo>
                    <a:pt x="37707" y="18647"/>
                  </a:moveTo>
                  <a:lnTo>
                    <a:pt x="37707" y="18647"/>
                  </a:lnTo>
                  <a:lnTo>
                    <a:pt x="29507" y="18647"/>
                  </a:lnTo>
                  <a:lnTo>
                    <a:pt x="29065" y="17589"/>
                  </a:lnTo>
                  <a:lnTo>
                    <a:pt x="28298" y="10446"/>
                  </a:lnTo>
                  <a:lnTo>
                    <a:pt x="25411" y="9710"/>
                  </a:lnTo>
                  <a:lnTo>
                    <a:pt x="23160" y="9514"/>
                  </a:lnTo>
                  <a:lnTo>
                    <a:pt x="21659" y="8326"/>
                  </a:lnTo>
                  <a:lnTo>
                    <a:pt x="18774" y="0"/>
                  </a:lnTo>
                  <a:lnTo>
                    <a:pt x="18660" y="13797"/>
                  </a:lnTo>
                  <a:lnTo>
                    <a:pt x="15836" y="19313"/>
                  </a:lnTo>
                  <a:lnTo>
                    <a:pt x="12112" y="25293"/>
                  </a:lnTo>
                  <a:lnTo>
                    <a:pt x="9720" y="37756"/>
                  </a:lnTo>
                  <a:lnTo>
                    <a:pt x="9155" y="79346"/>
                  </a:lnTo>
                  <a:lnTo>
                    <a:pt x="8081" y="98132"/>
                  </a:lnTo>
                  <a:lnTo>
                    <a:pt x="196" y="139657"/>
                  </a:lnTo>
                  <a:lnTo>
                    <a:pt x="0" y="143770"/>
                  </a:lnTo>
                  <a:lnTo>
                    <a:pt x="7842" y="172734"/>
                  </a:lnTo>
                  <a:lnTo>
                    <a:pt x="9330" y="175346"/>
                  </a:lnTo>
                  <a:lnTo>
                    <a:pt x="11381" y="177088"/>
                  </a:lnTo>
                  <a:lnTo>
                    <a:pt x="16481" y="179024"/>
                  </a:lnTo>
                  <a:lnTo>
                    <a:pt x="26432" y="180368"/>
                  </a:lnTo>
                  <a:lnTo>
                    <a:pt x="47232" y="1710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04" name="SMARTInkShape-2146"/>
            <p:cNvSpPr/>
            <p:nvPr>
              <p:custDataLst>
                <p:tags r:id="rId18"/>
              </p:custDataLst>
            </p:nvPr>
          </p:nvSpPr>
          <p:spPr>
            <a:xfrm>
              <a:off x="7496290" y="5432666"/>
              <a:ext cx="133236" cy="34685"/>
            </a:xfrm>
            <a:custGeom>
              <a:avLst/>
              <a:gdLst/>
              <a:ahLst/>
              <a:cxnLst/>
              <a:rect l="0" t="0" r="0" b="0"/>
              <a:pathLst>
                <a:path w="133236" h="34685">
                  <a:moveTo>
                    <a:pt x="9410" y="6109"/>
                  </a:moveTo>
                  <a:lnTo>
                    <a:pt x="9410" y="6109"/>
                  </a:lnTo>
                  <a:lnTo>
                    <a:pt x="0" y="6109"/>
                  </a:lnTo>
                  <a:lnTo>
                    <a:pt x="4975" y="1053"/>
                  </a:lnTo>
                  <a:lnTo>
                    <a:pt x="7512" y="621"/>
                  </a:lnTo>
                  <a:lnTo>
                    <a:pt x="10262" y="1393"/>
                  </a:lnTo>
                  <a:lnTo>
                    <a:pt x="13153" y="2965"/>
                  </a:lnTo>
                  <a:lnTo>
                    <a:pt x="16139" y="2954"/>
                  </a:lnTo>
                  <a:lnTo>
                    <a:pt x="22278" y="121"/>
                  </a:lnTo>
                  <a:lnTo>
                    <a:pt x="24339" y="0"/>
                  </a:lnTo>
                  <a:lnTo>
                    <a:pt x="25713" y="978"/>
                  </a:lnTo>
                  <a:lnTo>
                    <a:pt x="26628" y="2688"/>
                  </a:lnTo>
                  <a:lnTo>
                    <a:pt x="33291" y="4589"/>
                  </a:lnTo>
                  <a:lnTo>
                    <a:pt x="78196" y="8892"/>
                  </a:lnTo>
                  <a:lnTo>
                    <a:pt x="104010" y="17864"/>
                  </a:lnTo>
                  <a:lnTo>
                    <a:pt x="110721" y="21917"/>
                  </a:lnTo>
                  <a:lnTo>
                    <a:pt x="120450" y="25257"/>
                  </a:lnTo>
                  <a:lnTo>
                    <a:pt x="133235" y="3468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05" name="SMARTInkShape-2147"/>
            <p:cNvSpPr/>
            <p:nvPr>
              <p:custDataLst>
                <p:tags r:id="rId19"/>
              </p:custDataLst>
            </p:nvPr>
          </p:nvSpPr>
          <p:spPr>
            <a:xfrm>
              <a:off x="7258050" y="5695953"/>
              <a:ext cx="314326" cy="114261"/>
            </a:xfrm>
            <a:custGeom>
              <a:avLst/>
              <a:gdLst/>
              <a:ahLst/>
              <a:cxnLst/>
              <a:rect l="0" t="0" r="0" b="0"/>
              <a:pathLst>
                <a:path w="314326" h="114261">
                  <a:moveTo>
                    <a:pt x="9525" y="85722"/>
                  </a:moveTo>
                  <a:lnTo>
                    <a:pt x="9525" y="85722"/>
                  </a:lnTo>
                  <a:lnTo>
                    <a:pt x="391" y="85722"/>
                  </a:lnTo>
                  <a:lnTo>
                    <a:pt x="0" y="112846"/>
                  </a:lnTo>
                  <a:lnTo>
                    <a:pt x="1058" y="113330"/>
                  </a:lnTo>
                  <a:lnTo>
                    <a:pt x="22390" y="114260"/>
                  </a:lnTo>
                  <a:lnTo>
                    <a:pt x="24452" y="113214"/>
                  </a:lnTo>
                  <a:lnTo>
                    <a:pt x="25826" y="111458"/>
                  </a:lnTo>
                  <a:lnTo>
                    <a:pt x="26742" y="109229"/>
                  </a:lnTo>
                  <a:lnTo>
                    <a:pt x="28411" y="107744"/>
                  </a:lnTo>
                  <a:lnTo>
                    <a:pt x="38695" y="102536"/>
                  </a:lnTo>
                  <a:lnTo>
                    <a:pt x="68561" y="82416"/>
                  </a:lnTo>
                  <a:lnTo>
                    <a:pt x="72805" y="73317"/>
                  </a:lnTo>
                  <a:lnTo>
                    <a:pt x="75750" y="63275"/>
                  </a:lnTo>
                  <a:lnTo>
                    <a:pt x="86264" y="48205"/>
                  </a:lnTo>
                  <a:lnTo>
                    <a:pt x="100612" y="31823"/>
                  </a:lnTo>
                  <a:lnTo>
                    <a:pt x="103542" y="22245"/>
                  </a:lnTo>
                  <a:lnTo>
                    <a:pt x="104774" y="128"/>
                  </a:lnTo>
                  <a:lnTo>
                    <a:pt x="95641" y="0"/>
                  </a:lnTo>
                  <a:lnTo>
                    <a:pt x="90310" y="5054"/>
                  </a:lnTo>
                  <a:lnTo>
                    <a:pt x="87763" y="10359"/>
                  </a:lnTo>
                  <a:lnTo>
                    <a:pt x="84935" y="25507"/>
                  </a:lnTo>
                  <a:lnTo>
                    <a:pt x="78239" y="38119"/>
                  </a:lnTo>
                  <a:lnTo>
                    <a:pt x="76319" y="52123"/>
                  </a:lnTo>
                  <a:lnTo>
                    <a:pt x="79075" y="57736"/>
                  </a:lnTo>
                  <a:lnTo>
                    <a:pt x="90392" y="71205"/>
                  </a:lnTo>
                  <a:lnTo>
                    <a:pt x="95914" y="73979"/>
                  </a:lnTo>
                  <a:lnTo>
                    <a:pt x="108081" y="75759"/>
                  </a:lnTo>
                  <a:lnTo>
                    <a:pt x="114358" y="73180"/>
                  </a:lnTo>
                  <a:lnTo>
                    <a:pt x="120676" y="69564"/>
                  </a:lnTo>
                  <a:lnTo>
                    <a:pt x="130182" y="66471"/>
                  </a:lnTo>
                  <a:lnTo>
                    <a:pt x="152400" y="50247"/>
                  </a:lnTo>
                  <a:lnTo>
                    <a:pt x="158750" y="47730"/>
                  </a:lnTo>
                  <a:lnTo>
                    <a:pt x="165100" y="43084"/>
                  </a:lnTo>
                  <a:lnTo>
                    <a:pt x="168628" y="37491"/>
                  </a:lnTo>
                  <a:lnTo>
                    <a:pt x="171254" y="31478"/>
                  </a:lnTo>
                  <a:lnTo>
                    <a:pt x="175948" y="25278"/>
                  </a:lnTo>
                  <a:lnTo>
                    <a:pt x="181563" y="21816"/>
                  </a:lnTo>
                  <a:lnTo>
                    <a:pt x="184542" y="20893"/>
                  </a:lnTo>
                  <a:lnTo>
                    <a:pt x="186527" y="19219"/>
                  </a:lnTo>
                  <a:lnTo>
                    <a:pt x="199989" y="35"/>
                  </a:lnTo>
                  <a:lnTo>
                    <a:pt x="200024" y="14187"/>
                  </a:lnTo>
                  <a:lnTo>
                    <a:pt x="202847" y="19709"/>
                  </a:lnTo>
                  <a:lnTo>
                    <a:pt x="206572" y="25692"/>
                  </a:lnTo>
                  <a:lnTo>
                    <a:pt x="208668" y="36068"/>
                  </a:lnTo>
                  <a:lnTo>
                    <a:pt x="209435" y="59009"/>
                  </a:lnTo>
                  <a:lnTo>
                    <a:pt x="212321" y="66089"/>
                  </a:lnTo>
                  <a:lnTo>
                    <a:pt x="217740" y="74200"/>
                  </a:lnTo>
                  <a:lnTo>
                    <a:pt x="232962" y="82349"/>
                  </a:lnTo>
                  <a:lnTo>
                    <a:pt x="240417" y="84223"/>
                  </a:lnTo>
                  <a:lnTo>
                    <a:pt x="250080" y="82233"/>
                  </a:lnTo>
                  <a:lnTo>
                    <a:pt x="295927" y="65993"/>
                  </a:lnTo>
                  <a:lnTo>
                    <a:pt x="314325" y="571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06" name="SMARTInkShape-2148"/>
            <p:cNvSpPr/>
            <p:nvPr>
              <p:custDataLst>
                <p:tags r:id="rId20"/>
              </p:custDataLst>
            </p:nvPr>
          </p:nvSpPr>
          <p:spPr>
            <a:xfrm>
              <a:off x="7097485" y="5572305"/>
              <a:ext cx="141405" cy="275879"/>
            </a:xfrm>
            <a:custGeom>
              <a:avLst/>
              <a:gdLst/>
              <a:ahLst/>
              <a:cxnLst/>
              <a:rect l="0" t="0" r="0" b="0"/>
              <a:pathLst>
                <a:path w="141405" h="275879">
                  <a:moveTo>
                    <a:pt x="74840" y="95070"/>
                  </a:moveTo>
                  <a:lnTo>
                    <a:pt x="74840" y="95070"/>
                  </a:lnTo>
                  <a:lnTo>
                    <a:pt x="74840" y="86869"/>
                  </a:lnTo>
                  <a:lnTo>
                    <a:pt x="73782" y="86428"/>
                  </a:lnTo>
                  <a:lnTo>
                    <a:pt x="52173" y="85555"/>
                  </a:lnTo>
                  <a:lnTo>
                    <a:pt x="50204" y="86610"/>
                  </a:lnTo>
                  <a:lnTo>
                    <a:pt x="48891" y="88372"/>
                  </a:lnTo>
                  <a:lnTo>
                    <a:pt x="48016" y="90605"/>
                  </a:lnTo>
                  <a:lnTo>
                    <a:pt x="46373" y="92093"/>
                  </a:lnTo>
                  <a:lnTo>
                    <a:pt x="36135" y="97304"/>
                  </a:lnTo>
                  <a:lnTo>
                    <a:pt x="33161" y="99735"/>
                  </a:lnTo>
                  <a:lnTo>
                    <a:pt x="29857" y="105257"/>
                  </a:lnTo>
                  <a:lnTo>
                    <a:pt x="18676" y="139722"/>
                  </a:lnTo>
                  <a:lnTo>
                    <a:pt x="10209" y="185709"/>
                  </a:lnTo>
                  <a:lnTo>
                    <a:pt x="1700" y="230728"/>
                  </a:lnTo>
                  <a:lnTo>
                    <a:pt x="0" y="239323"/>
                  </a:lnTo>
                  <a:lnTo>
                    <a:pt x="605" y="243097"/>
                  </a:lnTo>
                  <a:lnTo>
                    <a:pt x="6960" y="260013"/>
                  </a:lnTo>
                  <a:lnTo>
                    <a:pt x="7808" y="269648"/>
                  </a:lnTo>
                  <a:lnTo>
                    <a:pt x="8985" y="271780"/>
                  </a:lnTo>
                  <a:lnTo>
                    <a:pt x="10828" y="273202"/>
                  </a:lnTo>
                  <a:lnTo>
                    <a:pt x="15699" y="274781"/>
                  </a:lnTo>
                  <a:lnTo>
                    <a:pt x="30546" y="275878"/>
                  </a:lnTo>
                  <a:lnTo>
                    <a:pt x="36809" y="273149"/>
                  </a:lnTo>
                  <a:lnTo>
                    <a:pt x="68688" y="249474"/>
                  </a:lnTo>
                  <a:lnTo>
                    <a:pt x="93716" y="209115"/>
                  </a:lnTo>
                  <a:lnTo>
                    <a:pt x="112924" y="168426"/>
                  </a:lnTo>
                  <a:lnTo>
                    <a:pt x="131989" y="121409"/>
                  </a:lnTo>
                  <a:lnTo>
                    <a:pt x="139633" y="90160"/>
                  </a:lnTo>
                  <a:lnTo>
                    <a:pt x="141404" y="44355"/>
                  </a:lnTo>
                  <a:lnTo>
                    <a:pt x="140424" y="26303"/>
                  </a:lnTo>
                  <a:lnTo>
                    <a:pt x="131812" y="4427"/>
                  </a:lnTo>
                  <a:lnTo>
                    <a:pt x="129754" y="2892"/>
                  </a:lnTo>
                  <a:lnTo>
                    <a:pt x="123587" y="1185"/>
                  </a:lnTo>
                  <a:lnTo>
                    <a:pt x="101433" y="0"/>
                  </a:lnTo>
                  <a:lnTo>
                    <a:pt x="94420" y="2722"/>
                  </a:lnTo>
                  <a:lnTo>
                    <a:pt x="71539" y="17135"/>
                  </a:lnTo>
                  <a:lnTo>
                    <a:pt x="39994" y="61148"/>
                  </a:lnTo>
                  <a:lnTo>
                    <a:pt x="21931" y="104879"/>
                  </a:lnTo>
                  <a:lnTo>
                    <a:pt x="11517" y="152162"/>
                  </a:lnTo>
                  <a:lnTo>
                    <a:pt x="8606" y="186719"/>
                  </a:lnTo>
                  <a:lnTo>
                    <a:pt x="17891" y="230512"/>
                  </a:lnTo>
                  <a:lnTo>
                    <a:pt x="27215" y="24747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07" name="SMARTInkShape-2149"/>
            <p:cNvSpPr/>
            <p:nvPr>
              <p:custDataLst>
                <p:tags r:id="rId21"/>
              </p:custDataLst>
            </p:nvPr>
          </p:nvSpPr>
          <p:spPr>
            <a:xfrm>
              <a:off x="6953261" y="5600703"/>
              <a:ext cx="104597" cy="266683"/>
            </a:xfrm>
            <a:custGeom>
              <a:avLst/>
              <a:gdLst/>
              <a:ahLst/>
              <a:cxnLst/>
              <a:rect l="0" t="0" r="0" b="0"/>
              <a:pathLst>
                <a:path w="104597" h="266683">
                  <a:moveTo>
                    <a:pt x="19039" y="47622"/>
                  </a:moveTo>
                  <a:lnTo>
                    <a:pt x="19039" y="47622"/>
                  </a:lnTo>
                  <a:lnTo>
                    <a:pt x="10839" y="39421"/>
                  </a:lnTo>
                  <a:lnTo>
                    <a:pt x="8718" y="30754"/>
                  </a:lnTo>
                  <a:lnTo>
                    <a:pt x="3045" y="21929"/>
                  </a:lnTo>
                  <a:lnTo>
                    <a:pt x="391" y="11365"/>
                  </a:lnTo>
                  <a:lnTo>
                    <a:pt x="0" y="437"/>
                  </a:lnTo>
                  <a:lnTo>
                    <a:pt x="17599" y="0"/>
                  </a:lnTo>
                  <a:lnTo>
                    <a:pt x="26359" y="6544"/>
                  </a:lnTo>
                  <a:lnTo>
                    <a:pt x="35202" y="9698"/>
                  </a:lnTo>
                  <a:lnTo>
                    <a:pt x="78044" y="41311"/>
                  </a:lnTo>
                  <a:lnTo>
                    <a:pt x="98299" y="68527"/>
                  </a:lnTo>
                  <a:lnTo>
                    <a:pt x="101891" y="78433"/>
                  </a:lnTo>
                  <a:lnTo>
                    <a:pt x="104596" y="120777"/>
                  </a:lnTo>
                  <a:lnTo>
                    <a:pt x="103673" y="146073"/>
                  </a:lnTo>
                  <a:lnTo>
                    <a:pt x="94003" y="183091"/>
                  </a:lnTo>
                  <a:lnTo>
                    <a:pt x="63751" y="225815"/>
                  </a:lnTo>
                  <a:lnTo>
                    <a:pt x="34921" y="260192"/>
                  </a:lnTo>
                  <a:lnTo>
                    <a:pt x="28567" y="263806"/>
                  </a:lnTo>
                  <a:lnTo>
                    <a:pt x="19204" y="266646"/>
                  </a:lnTo>
                  <a:lnTo>
                    <a:pt x="24145" y="266682"/>
                  </a:lnTo>
                  <a:lnTo>
                    <a:pt x="25618" y="265628"/>
                  </a:lnTo>
                  <a:lnTo>
                    <a:pt x="35910" y="250450"/>
                  </a:lnTo>
                  <a:lnTo>
                    <a:pt x="47614" y="2381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08" name="SMARTInkShape-2150"/>
            <p:cNvSpPr/>
            <p:nvPr>
              <p:custDataLst>
                <p:tags r:id="rId22"/>
              </p:custDataLst>
            </p:nvPr>
          </p:nvSpPr>
          <p:spPr>
            <a:xfrm>
              <a:off x="4887196" y="5619784"/>
              <a:ext cx="189630" cy="333342"/>
            </a:xfrm>
            <a:custGeom>
              <a:avLst/>
              <a:gdLst/>
              <a:ahLst/>
              <a:cxnLst/>
              <a:rect l="0" t="0" r="0" b="0"/>
              <a:pathLst>
                <a:path w="189630" h="333342">
                  <a:moveTo>
                    <a:pt x="180104" y="9491"/>
                  </a:moveTo>
                  <a:lnTo>
                    <a:pt x="180104" y="9491"/>
                  </a:lnTo>
                  <a:lnTo>
                    <a:pt x="171903" y="1290"/>
                  </a:lnTo>
                  <a:lnTo>
                    <a:pt x="162494" y="82"/>
                  </a:lnTo>
                  <a:lnTo>
                    <a:pt x="151368" y="0"/>
                  </a:lnTo>
                  <a:lnTo>
                    <a:pt x="143343" y="2803"/>
                  </a:lnTo>
                  <a:lnTo>
                    <a:pt x="136249" y="6519"/>
                  </a:lnTo>
                  <a:lnTo>
                    <a:pt x="126306" y="9669"/>
                  </a:lnTo>
                  <a:lnTo>
                    <a:pt x="103914" y="25915"/>
                  </a:lnTo>
                  <a:lnTo>
                    <a:pt x="100736" y="26790"/>
                  </a:lnTo>
                  <a:lnTo>
                    <a:pt x="94382" y="33407"/>
                  </a:lnTo>
                  <a:lnTo>
                    <a:pt x="52908" y="80542"/>
                  </a:lnTo>
                  <a:lnTo>
                    <a:pt x="25653" y="118605"/>
                  </a:lnTo>
                  <a:lnTo>
                    <a:pt x="18277" y="143069"/>
                  </a:lnTo>
                  <a:lnTo>
                    <a:pt x="5744" y="165251"/>
                  </a:lnTo>
                  <a:lnTo>
                    <a:pt x="0" y="209958"/>
                  </a:lnTo>
                  <a:lnTo>
                    <a:pt x="359" y="240099"/>
                  </a:lnTo>
                  <a:lnTo>
                    <a:pt x="7843" y="261029"/>
                  </a:lnTo>
                  <a:lnTo>
                    <a:pt x="22995" y="284752"/>
                  </a:lnTo>
                  <a:lnTo>
                    <a:pt x="58377" y="312034"/>
                  </a:lnTo>
                  <a:lnTo>
                    <a:pt x="90532" y="325382"/>
                  </a:lnTo>
                  <a:lnTo>
                    <a:pt x="126870" y="330983"/>
                  </a:lnTo>
                  <a:lnTo>
                    <a:pt x="172842" y="332876"/>
                  </a:lnTo>
                  <a:lnTo>
                    <a:pt x="189629" y="3333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09" name="SMARTInkShape-2151"/>
            <p:cNvSpPr/>
            <p:nvPr>
              <p:custDataLst>
                <p:tags r:id="rId23"/>
              </p:custDataLst>
            </p:nvPr>
          </p:nvSpPr>
          <p:spPr>
            <a:xfrm>
              <a:off x="6305553" y="5705644"/>
              <a:ext cx="76197" cy="161718"/>
            </a:xfrm>
            <a:custGeom>
              <a:avLst/>
              <a:gdLst/>
              <a:ahLst/>
              <a:cxnLst/>
              <a:rect l="0" t="0" r="0" b="0"/>
              <a:pathLst>
                <a:path w="76197" h="161718">
                  <a:moveTo>
                    <a:pt x="28572" y="56981"/>
                  </a:moveTo>
                  <a:lnTo>
                    <a:pt x="28572" y="56981"/>
                  </a:lnTo>
                  <a:lnTo>
                    <a:pt x="28572" y="29881"/>
                  </a:lnTo>
                  <a:lnTo>
                    <a:pt x="27514" y="29389"/>
                  </a:lnTo>
                  <a:lnTo>
                    <a:pt x="19440" y="28444"/>
                  </a:lnTo>
                  <a:lnTo>
                    <a:pt x="14107" y="33474"/>
                  </a:lnTo>
                  <a:lnTo>
                    <a:pt x="11559" y="38772"/>
                  </a:lnTo>
                  <a:lnTo>
                    <a:pt x="8542" y="63364"/>
                  </a:lnTo>
                  <a:lnTo>
                    <a:pt x="3000" y="73924"/>
                  </a:lnTo>
                  <a:lnTo>
                    <a:pt x="49" y="116780"/>
                  </a:lnTo>
                  <a:lnTo>
                    <a:pt x="0" y="145478"/>
                  </a:lnTo>
                  <a:lnTo>
                    <a:pt x="1057" y="147729"/>
                  </a:lnTo>
                  <a:lnTo>
                    <a:pt x="2820" y="149230"/>
                  </a:lnTo>
                  <a:lnTo>
                    <a:pt x="5054" y="150230"/>
                  </a:lnTo>
                  <a:lnTo>
                    <a:pt x="6544" y="151955"/>
                  </a:lnTo>
                  <a:lnTo>
                    <a:pt x="9130" y="160257"/>
                  </a:lnTo>
                  <a:lnTo>
                    <a:pt x="12171" y="161090"/>
                  </a:lnTo>
                  <a:lnTo>
                    <a:pt x="26845" y="161717"/>
                  </a:lnTo>
                  <a:lnTo>
                    <a:pt x="36621" y="153551"/>
                  </a:lnTo>
                  <a:lnTo>
                    <a:pt x="45410" y="151433"/>
                  </a:lnTo>
                  <a:lnTo>
                    <a:pt x="51225" y="147291"/>
                  </a:lnTo>
                  <a:lnTo>
                    <a:pt x="54515" y="141922"/>
                  </a:lnTo>
                  <a:lnTo>
                    <a:pt x="57035" y="136008"/>
                  </a:lnTo>
                  <a:lnTo>
                    <a:pt x="72233" y="110730"/>
                  </a:lnTo>
                  <a:lnTo>
                    <a:pt x="75023" y="98072"/>
                  </a:lnTo>
                  <a:lnTo>
                    <a:pt x="76167" y="52836"/>
                  </a:lnTo>
                  <a:lnTo>
                    <a:pt x="76196" y="16225"/>
                  </a:lnTo>
                  <a:lnTo>
                    <a:pt x="73374" y="9587"/>
                  </a:lnTo>
                  <a:lnTo>
                    <a:pt x="67996" y="1758"/>
                  </a:lnTo>
                  <a:lnTo>
                    <a:pt x="64438" y="687"/>
                  </a:lnTo>
                  <a:lnTo>
                    <a:pt x="53531" y="0"/>
                  </a:lnTo>
                  <a:lnTo>
                    <a:pt x="47426" y="2728"/>
                  </a:lnTo>
                  <a:lnTo>
                    <a:pt x="41185" y="6411"/>
                  </a:lnTo>
                  <a:lnTo>
                    <a:pt x="31721" y="9542"/>
                  </a:lnTo>
                  <a:lnTo>
                    <a:pt x="25386" y="14024"/>
                  </a:lnTo>
                  <a:lnTo>
                    <a:pt x="15869" y="27555"/>
                  </a:lnTo>
                  <a:lnTo>
                    <a:pt x="11403" y="39913"/>
                  </a:lnTo>
                  <a:lnTo>
                    <a:pt x="6947" y="59646"/>
                  </a:lnTo>
                  <a:lnTo>
                    <a:pt x="2056" y="73999"/>
                  </a:lnTo>
                  <a:lnTo>
                    <a:pt x="403" y="88330"/>
                  </a:lnTo>
                  <a:lnTo>
                    <a:pt x="3000" y="94903"/>
                  </a:lnTo>
                  <a:lnTo>
                    <a:pt x="19047" y="11413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0" name="SMARTInkShape-2152"/>
            <p:cNvSpPr/>
            <p:nvPr>
              <p:custDataLst>
                <p:tags r:id="rId24"/>
              </p:custDataLst>
            </p:nvPr>
          </p:nvSpPr>
          <p:spPr>
            <a:xfrm>
              <a:off x="6143625" y="5677303"/>
              <a:ext cx="114301" cy="180559"/>
            </a:xfrm>
            <a:custGeom>
              <a:avLst/>
              <a:gdLst/>
              <a:ahLst/>
              <a:cxnLst/>
              <a:rect l="0" t="0" r="0" b="0"/>
              <a:pathLst>
                <a:path w="114301" h="180559">
                  <a:moveTo>
                    <a:pt x="28575" y="18647"/>
                  </a:moveTo>
                  <a:lnTo>
                    <a:pt x="28575" y="18647"/>
                  </a:lnTo>
                  <a:lnTo>
                    <a:pt x="28575" y="9514"/>
                  </a:lnTo>
                  <a:lnTo>
                    <a:pt x="23519" y="4182"/>
                  </a:lnTo>
                  <a:lnTo>
                    <a:pt x="23087" y="2653"/>
                  </a:lnTo>
                  <a:lnTo>
                    <a:pt x="23859" y="1634"/>
                  </a:lnTo>
                  <a:lnTo>
                    <a:pt x="27644" y="0"/>
                  </a:lnTo>
                  <a:lnTo>
                    <a:pt x="28161" y="2598"/>
                  </a:lnTo>
                  <a:lnTo>
                    <a:pt x="28299" y="4773"/>
                  </a:lnTo>
                  <a:lnTo>
                    <a:pt x="27333" y="6223"/>
                  </a:lnTo>
                  <a:lnTo>
                    <a:pt x="25631" y="7189"/>
                  </a:lnTo>
                  <a:lnTo>
                    <a:pt x="23437" y="7834"/>
                  </a:lnTo>
                  <a:lnTo>
                    <a:pt x="21975" y="9322"/>
                  </a:lnTo>
                  <a:lnTo>
                    <a:pt x="20350" y="13797"/>
                  </a:lnTo>
                  <a:lnTo>
                    <a:pt x="16278" y="40579"/>
                  </a:lnTo>
                  <a:lnTo>
                    <a:pt x="10859" y="58609"/>
                  </a:lnTo>
                  <a:lnTo>
                    <a:pt x="8545" y="91771"/>
                  </a:lnTo>
                  <a:lnTo>
                    <a:pt x="1334" y="120678"/>
                  </a:lnTo>
                  <a:lnTo>
                    <a:pt x="0" y="161390"/>
                  </a:lnTo>
                  <a:lnTo>
                    <a:pt x="16868" y="145710"/>
                  </a:lnTo>
                  <a:lnTo>
                    <a:pt x="25693" y="142373"/>
                  </a:lnTo>
                  <a:lnTo>
                    <a:pt x="57155" y="116662"/>
                  </a:lnTo>
                  <a:lnTo>
                    <a:pt x="63502" y="114068"/>
                  </a:lnTo>
                  <a:lnTo>
                    <a:pt x="73025" y="107716"/>
                  </a:lnTo>
                  <a:lnTo>
                    <a:pt x="83844" y="104812"/>
                  </a:lnTo>
                  <a:lnTo>
                    <a:pt x="95250" y="94847"/>
                  </a:lnTo>
                  <a:lnTo>
                    <a:pt x="85841" y="85438"/>
                  </a:lnTo>
                  <a:lnTo>
                    <a:pt x="85725" y="132967"/>
                  </a:lnTo>
                  <a:lnTo>
                    <a:pt x="85725" y="136136"/>
                  </a:lnTo>
                  <a:lnTo>
                    <a:pt x="82903" y="142478"/>
                  </a:lnTo>
                  <a:lnTo>
                    <a:pt x="77524" y="150117"/>
                  </a:lnTo>
                  <a:lnTo>
                    <a:pt x="76462" y="159230"/>
                  </a:lnTo>
                  <a:lnTo>
                    <a:pt x="76234" y="174339"/>
                  </a:lnTo>
                  <a:lnTo>
                    <a:pt x="77281" y="176416"/>
                  </a:lnTo>
                  <a:lnTo>
                    <a:pt x="79037" y="177801"/>
                  </a:lnTo>
                  <a:lnTo>
                    <a:pt x="84404" y="180025"/>
                  </a:lnTo>
                  <a:lnTo>
                    <a:pt x="99880" y="180558"/>
                  </a:lnTo>
                  <a:lnTo>
                    <a:pt x="105422" y="177744"/>
                  </a:lnTo>
                  <a:lnTo>
                    <a:pt x="114300" y="1710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1" name="SMARTInkShape-2153"/>
            <p:cNvSpPr/>
            <p:nvPr>
              <p:custDataLst>
                <p:tags r:id="rId25"/>
              </p:custDataLst>
            </p:nvPr>
          </p:nvSpPr>
          <p:spPr>
            <a:xfrm>
              <a:off x="6772275" y="5667578"/>
              <a:ext cx="180845" cy="190250"/>
            </a:xfrm>
            <a:custGeom>
              <a:avLst/>
              <a:gdLst/>
              <a:ahLst/>
              <a:cxnLst/>
              <a:rect l="0" t="0" r="0" b="0"/>
              <a:pathLst>
                <a:path w="180845" h="190250">
                  <a:moveTo>
                    <a:pt x="114300" y="56947"/>
                  </a:moveTo>
                  <a:lnTo>
                    <a:pt x="114300" y="56947"/>
                  </a:lnTo>
                  <a:lnTo>
                    <a:pt x="114300" y="47814"/>
                  </a:lnTo>
                  <a:lnTo>
                    <a:pt x="95986" y="47456"/>
                  </a:lnTo>
                  <a:lnTo>
                    <a:pt x="92566" y="48503"/>
                  </a:lnTo>
                  <a:lnTo>
                    <a:pt x="90285" y="50259"/>
                  </a:lnTo>
                  <a:lnTo>
                    <a:pt x="88765" y="52488"/>
                  </a:lnTo>
                  <a:lnTo>
                    <a:pt x="86693" y="53975"/>
                  </a:lnTo>
                  <a:lnTo>
                    <a:pt x="81569" y="55626"/>
                  </a:lnTo>
                  <a:lnTo>
                    <a:pt x="79780" y="57125"/>
                  </a:lnTo>
                  <a:lnTo>
                    <a:pt x="50717" y="101599"/>
                  </a:lnTo>
                  <a:lnTo>
                    <a:pt x="40905" y="121466"/>
                  </a:lnTo>
                  <a:lnTo>
                    <a:pt x="35524" y="150022"/>
                  </a:lnTo>
                  <a:lnTo>
                    <a:pt x="33208" y="153922"/>
                  </a:lnTo>
                  <a:lnTo>
                    <a:pt x="32722" y="157580"/>
                  </a:lnTo>
                  <a:lnTo>
                    <a:pt x="38020" y="188404"/>
                  </a:lnTo>
                  <a:lnTo>
                    <a:pt x="39105" y="189035"/>
                  </a:lnTo>
                  <a:lnTo>
                    <a:pt x="55400" y="190187"/>
                  </a:lnTo>
                  <a:lnTo>
                    <a:pt x="65545" y="190249"/>
                  </a:lnTo>
                  <a:lnTo>
                    <a:pt x="74286" y="187453"/>
                  </a:lnTo>
                  <a:lnTo>
                    <a:pt x="81699" y="183741"/>
                  </a:lnTo>
                  <a:lnTo>
                    <a:pt x="103370" y="176107"/>
                  </a:lnTo>
                  <a:lnTo>
                    <a:pt x="123222" y="161526"/>
                  </a:lnTo>
                  <a:lnTo>
                    <a:pt x="157845" y="126613"/>
                  </a:lnTo>
                  <a:lnTo>
                    <a:pt x="166949" y="110986"/>
                  </a:lnTo>
                  <a:lnTo>
                    <a:pt x="179476" y="69216"/>
                  </a:lnTo>
                  <a:lnTo>
                    <a:pt x="180844" y="36566"/>
                  </a:lnTo>
                  <a:lnTo>
                    <a:pt x="175878" y="20687"/>
                  </a:lnTo>
                  <a:lnTo>
                    <a:pt x="167706" y="7633"/>
                  </a:lnTo>
                  <a:lnTo>
                    <a:pt x="161672" y="3279"/>
                  </a:lnTo>
                  <a:lnTo>
                    <a:pt x="154405" y="1345"/>
                  </a:lnTo>
                  <a:lnTo>
                    <a:pt x="131484" y="0"/>
                  </a:lnTo>
                  <a:lnTo>
                    <a:pt x="124407" y="2710"/>
                  </a:lnTo>
                  <a:lnTo>
                    <a:pt x="78790" y="28448"/>
                  </a:lnTo>
                  <a:lnTo>
                    <a:pt x="45926" y="58802"/>
                  </a:lnTo>
                  <a:lnTo>
                    <a:pt x="25946" y="83362"/>
                  </a:lnTo>
                  <a:lnTo>
                    <a:pt x="0" y="1045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2" name="SMARTInkShape-2154"/>
            <p:cNvSpPr/>
            <p:nvPr>
              <p:custDataLst>
                <p:tags r:id="rId26"/>
              </p:custDataLst>
            </p:nvPr>
          </p:nvSpPr>
          <p:spPr>
            <a:xfrm>
              <a:off x="6662038" y="5657885"/>
              <a:ext cx="91188" cy="209464"/>
            </a:xfrm>
            <a:custGeom>
              <a:avLst/>
              <a:gdLst/>
              <a:ahLst/>
              <a:cxnLst/>
              <a:rect l="0" t="0" r="0" b="0"/>
              <a:pathLst>
                <a:path w="91188" h="209464">
                  <a:moveTo>
                    <a:pt x="91187" y="19015"/>
                  </a:moveTo>
                  <a:lnTo>
                    <a:pt x="91187" y="19015"/>
                  </a:lnTo>
                  <a:lnTo>
                    <a:pt x="82055" y="9882"/>
                  </a:lnTo>
                  <a:lnTo>
                    <a:pt x="76722" y="9606"/>
                  </a:lnTo>
                  <a:lnTo>
                    <a:pt x="75193" y="8509"/>
                  </a:lnTo>
                  <a:lnTo>
                    <a:pt x="74175" y="6719"/>
                  </a:lnTo>
                  <a:lnTo>
                    <a:pt x="73496" y="4467"/>
                  </a:lnTo>
                  <a:lnTo>
                    <a:pt x="71984" y="2966"/>
                  </a:lnTo>
                  <a:lnTo>
                    <a:pt x="64055" y="360"/>
                  </a:lnTo>
                  <a:lnTo>
                    <a:pt x="54538" y="0"/>
                  </a:lnTo>
                  <a:lnTo>
                    <a:pt x="54054" y="1046"/>
                  </a:lnTo>
                  <a:lnTo>
                    <a:pt x="53517" y="5031"/>
                  </a:lnTo>
                  <a:lnTo>
                    <a:pt x="52316" y="6518"/>
                  </a:lnTo>
                  <a:lnTo>
                    <a:pt x="48158" y="8169"/>
                  </a:lnTo>
                  <a:lnTo>
                    <a:pt x="46626" y="9668"/>
                  </a:lnTo>
                  <a:lnTo>
                    <a:pt x="41345" y="19677"/>
                  </a:lnTo>
                  <a:lnTo>
                    <a:pt x="38909" y="22632"/>
                  </a:lnTo>
                  <a:lnTo>
                    <a:pt x="36203" y="31558"/>
                  </a:lnTo>
                  <a:lnTo>
                    <a:pt x="33942" y="41523"/>
                  </a:lnTo>
                  <a:lnTo>
                    <a:pt x="27776" y="54142"/>
                  </a:lnTo>
                  <a:lnTo>
                    <a:pt x="24421" y="69757"/>
                  </a:lnTo>
                  <a:lnTo>
                    <a:pt x="18253" y="83673"/>
                  </a:lnTo>
                  <a:lnTo>
                    <a:pt x="12810" y="110104"/>
                  </a:lnTo>
                  <a:lnTo>
                    <a:pt x="8728" y="119824"/>
                  </a:lnTo>
                  <a:lnTo>
                    <a:pt x="4488" y="167048"/>
                  </a:lnTo>
                  <a:lnTo>
                    <a:pt x="443" y="174060"/>
                  </a:lnTo>
                  <a:lnTo>
                    <a:pt x="0" y="177412"/>
                  </a:lnTo>
                  <a:lnTo>
                    <a:pt x="5381" y="199428"/>
                  </a:lnTo>
                  <a:lnTo>
                    <a:pt x="28128" y="199986"/>
                  </a:lnTo>
                  <a:lnTo>
                    <a:pt x="34233" y="197166"/>
                  </a:lnTo>
                  <a:lnTo>
                    <a:pt x="40475" y="193443"/>
                  </a:lnTo>
                  <a:lnTo>
                    <a:pt x="49938" y="190289"/>
                  </a:lnTo>
                  <a:lnTo>
                    <a:pt x="65789" y="177324"/>
                  </a:lnTo>
                  <a:lnTo>
                    <a:pt x="69316" y="171219"/>
                  </a:lnTo>
                  <a:lnTo>
                    <a:pt x="71941" y="164978"/>
                  </a:lnTo>
                  <a:lnTo>
                    <a:pt x="78312" y="155514"/>
                  </a:lnTo>
                  <a:lnTo>
                    <a:pt x="80670" y="146008"/>
                  </a:lnTo>
                  <a:lnTo>
                    <a:pt x="81651" y="119291"/>
                  </a:lnTo>
                  <a:lnTo>
                    <a:pt x="80596" y="117615"/>
                  </a:lnTo>
                  <a:lnTo>
                    <a:pt x="78835" y="116499"/>
                  </a:lnTo>
                  <a:lnTo>
                    <a:pt x="71299" y="114927"/>
                  </a:lnTo>
                  <a:lnTo>
                    <a:pt x="58064" y="114304"/>
                  </a:lnTo>
                  <a:lnTo>
                    <a:pt x="52477" y="117104"/>
                  </a:lnTo>
                  <a:lnTo>
                    <a:pt x="11810" y="155555"/>
                  </a:lnTo>
                  <a:lnTo>
                    <a:pt x="8283" y="161897"/>
                  </a:lnTo>
                  <a:lnTo>
                    <a:pt x="6298" y="174239"/>
                  </a:lnTo>
                  <a:lnTo>
                    <a:pt x="5477" y="207517"/>
                  </a:lnTo>
                  <a:lnTo>
                    <a:pt x="6531" y="208183"/>
                  </a:lnTo>
                  <a:lnTo>
                    <a:pt x="18720" y="209339"/>
                  </a:lnTo>
                  <a:lnTo>
                    <a:pt x="27852" y="209463"/>
                  </a:lnTo>
                  <a:lnTo>
                    <a:pt x="53087" y="1999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3" name="SMARTInkShape-2155"/>
            <p:cNvSpPr/>
            <p:nvPr>
              <p:custDataLst>
                <p:tags r:id="rId27"/>
              </p:custDataLst>
            </p:nvPr>
          </p:nvSpPr>
          <p:spPr>
            <a:xfrm>
              <a:off x="6459275" y="5772150"/>
              <a:ext cx="122501" cy="28576"/>
            </a:xfrm>
            <a:custGeom>
              <a:avLst/>
              <a:gdLst/>
              <a:ahLst/>
              <a:cxnLst/>
              <a:rect l="0" t="0" r="0" b="0"/>
              <a:pathLst>
                <a:path w="122501" h="28576">
                  <a:moveTo>
                    <a:pt x="17725" y="28575"/>
                  </a:moveTo>
                  <a:lnTo>
                    <a:pt x="17725" y="28575"/>
                  </a:lnTo>
                  <a:lnTo>
                    <a:pt x="0" y="28575"/>
                  </a:lnTo>
                  <a:lnTo>
                    <a:pt x="39997" y="28575"/>
                  </a:lnTo>
                  <a:lnTo>
                    <a:pt x="87049" y="16402"/>
                  </a:lnTo>
                  <a:lnTo>
                    <a:pt x="112510" y="8735"/>
                  </a:lnTo>
                  <a:lnTo>
                    <a:pt x="1225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4" name="SMARTInkShape-2156"/>
            <p:cNvSpPr/>
            <p:nvPr>
              <p:custDataLst>
                <p:tags r:id="rId28"/>
              </p:custDataLst>
            </p:nvPr>
          </p:nvSpPr>
          <p:spPr>
            <a:xfrm>
              <a:off x="6048375" y="5715000"/>
              <a:ext cx="19051" cy="180976"/>
            </a:xfrm>
            <a:custGeom>
              <a:avLst/>
              <a:gdLst/>
              <a:ahLst/>
              <a:cxnLst/>
              <a:rect l="0" t="0" r="0" b="0"/>
              <a:pathLst>
                <a:path w="19051" h="180976">
                  <a:moveTo>
                    <a:pt x="19050" y="0"/>
                  </a:moveTo>
                  <a:lnTo>
                    <a:pt x="19050" y="0"/>
                  </a:lnTo>
                  <a:lnTo>
                    <a:pt x="9528" y="0"/>
                  </a:lnTo>
                  <a:lnTo>
                    <a:pt x="9525" y="46346"/>
                  </a:lnTo>
                  <a:lnTo>
                    <a:pt x="8467" y="63678"/>
                  </a:lnTo>
                  <a:lnTo>
                    <a:pt x="1324" y="92516"/>
                  </a:lnTo>
                  <a:lnTo>
                    <a:pt x="78" y="136551"/>
                  </a:lnTo>
                  <a:lnTo>
                    <a:pt x="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5" name="SMARTInkShape-2157"/>
            <p:cNvSpPr/>
            <p:nvPr>
              <p:custDataLst>
                <p:tags r:id="rId29"/>
              </p:custDataLst>
            </p:nvPr>
          </p:nvSpPr>
          <p:spPr>
            <a:xfrm>
              <a:off x="5953163" y="5772150"/>
              <a:ext cx="161888" cy="19051"/>
            </a:xfrm>
            <a:custGeom>
              <a:avLst/>
              <a:gdLst/>
              <a:ahLst/>
              <a:cxnLst/>
              <a:rect l="0" t="0" r="0" b="0"/>
              <a:pathLst>
                <a:path w="161888" h="19051">
                  <a:moveTo>
                    <a:pt x="28537" y="9525"/>
                  </a:moveTo>
                  <a:lnTo>
                    <a:pt x="28537" y="9525"/>
                  </a:lnTo>
                  <a:lnTo>
                    <a:pt x="23481" y="9525"/>
                  </a:lnTo>
                  <a:lnTo>
                    <a:pt x="18176" y="12347"/>
                  </a:lnTo>
                  <a:lnTo>
                    <a:pt x="11204" y="17726"/>
                  </a:lnTo>
                  <a:lnTo>
                    <a:pt x="0" y="19047"/>
                  </a:lnTo>
                  <a:lnTo>
                    <a:pt x="14152" y="19050"/>
                  </a:lnTo>
                  <a:lnTo>
                    <a:pt x="19674" y="16228"/>
                  </a:lnTo>
                  <a:lnTo>
                    <a:pt x="22629" y="13994"/>
                  </a:lnTo>
                  <a:lnTo>
                    <a:pt x="31555" y="11511"/>
                  </a:lnTo>
                  <a:lnTo>
                    <a:pt x="77900" y="9559"/>
                  </a:lnTo>
                  <a:lnTo>
                    <a:pt x="99357" y="8474"/>
                  </a:lnTo>
                  <a:lnTo>
                    <a:pt x="132533" y="589"/>
                  </a:lnTo>
                  <a:lnTo>
                    <a:pt x="16188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6" name="SMARTInkShape-2158"/>
            <p:cNvSpPr/>
            <p:nvPr>
              <p:custDataLst>
                <p:tags r:id="rId30"/>
              </p:custDataLst>
            </p:nvPr>
          </p:nvSpPr>
          <p:spPr>
            <a:xfrm>
              <a:off x="5766662" y="5705523"/>
              <a:ext cx="91210" cy="152305"/>
            </a:xfrm>
            <a:custGeom>
              <a:avLst/>
              <a:gdLst/>
              <a:ahLst/>
              <a:cxnLst/>
              <a:rect l="0" t="0" r="0" b="0"/>
              <a:pathLst>
                <a:path w="91210" h="152305">
                  <a:moveTo>
                    <a:pt x="5488" y="66627"/>
                  </a:moveTo>
                  <a:lnTo>
                    <a:pt x="5488" y="66627"/>
                  </a:lnTo>
                  <a:lnTo>
                    <a:pt x="14897" y="57218"/>
                  </a:lnTo>
                  <a:lnTo>
                    <a:pt x="5878" y="66237"/>
                  </a:lnTo>
                  <a:lnTo>
                    <a:pt x="4430" y="111086"/>
                  </a:lnTo>
                  <a:lnTo>
                    <a:pt x="432" y="117431"/>
                  </a:lnTo>
                  <a:lnTo>
                    <a:pt x="0" y="120605"/>
                  </a:lnTo>
                  <a:lnTo>
                    <a:pt x="5406" y="150471"/>
                  </a:lnTo>
                  <a:lnTo>
                    <a:pt x="6492" y="151098"/>
                  </a:lnTo>
                  <a:lnTo>
                    <a:pt x="27876" y="152304"/>
                  </a:lnTo>
                  <a:lnTo>
                    <a:pt x="34135" y="149508"/>
                  </a:lnTo>
                  <a:lnTo>
                    <a:pt x="65930" y="120471"/>
                  </a:lnTo>
                  <a:lnTo>
                    <a:pt x="86987" y="89727"/>
                  </a:lnTo>
                  <a:lnTo>
                    <a:pt x="89961" y="79586"/>
                  </a:lnTo>
                  <a:lnTo>
                    <a:pt x="91203" y="31966"/>
                  </a:lnTo>
                  <a:lnTo>
                    <a:pt x="91209" y="25469"/>
                  </a:lnTo>
                  <a:lnTo>
                    <a:pt x="88389" y="19054"/>
                  </a:lnTo>
                  <a:lnTo>
                    <a:pt x="84666" y="12675"/>
                  </a:lnTo>
                  <a:lnTo>
                    <a:pt x="83012" y="6312"/>
                  </a:lnTo>
                  <a:lnTo>
                    <a:pt x="81512" y="4192"/>
                  </a:lnTo>
                  <a:lnTo>
                    <a:pt x="79454" y="2779"/>
                  </a:lnTo>
                  <a:lnTo>
                    <a:pt x="71501" y="790"/>
                  </a:lnTo>
                  <a:lnTo>
                    <a:pt x="49899" y="0"/>
                  </a:lnTo>
                  <a:lnTo>
                    <a:pt x="43571" y="2796"/>
                  </a:lnTo>
                  <a:lnTo>
                    <a:pt x="21362" y="22343"/>
                  </a:lnTo>
                  <a:lnTo>
                    <a:pt x="17835" y="31423"/>
                  </a:lnTo>
                  <a:lnTo>
                    <a:pt x="14326" y="53054"/>
                  </a:lnTo>
                  <a:lnTo>
                    <a:pt x="8577" y="64252"/>
                  </a:lnTo>
                  <a:lnTo>
                    <a:pt x="6860" y="74743"/>
                  </a:lnTo>
                  <a:lnTo>
                    <a:pt x="8920" y="83640"/>
                  </a:lnTo>
                  <a:lnTo>
                    <a:pt x="18866" y="97974"/>
                  </a:lnTo>
                  <a:lnTo>
                    <a:pt x="34063" y="11425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7" name="SMARTInkShape-2159"/>
            <p:cNvSpPr/>
            <p:nvPr>
              <p:custDataLst>
                <p:tags r:id="rId31"/>
              </p:custDataLst>
            </p:nvPr>
          </p:nvSpPr>
          <p:spPr>
            <a:xfrm>
              <a:off x="5610225" y="5686425"/>
              <a:ext cx="95251" cy="161926"/>
            </a:xfrm>
            <a:custGeom>
              <a:avLst/>
              <a:gdLst/>
              <a:ahLst/>
              <a:cxnLst/>
              <a:rect l="0" t="0" r="0" b="0"/>
              <a:pathLst>
                <a:path w="95251" h="161926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  <a:lnTo>
                    <a:pt x="5056" y="0"/>
                  </a:lnTo>
                  <a:lnTo>
                    <a:pt x="6545" y="1058"/>
                  </a:lnTo>
                  <a:lnTo>
                    <a:pt x="7539" y="2822"/>
                  </a:lnTo>
                  <a:lnTo>
                    <a:pt x="8201" y="5056"/>
                  </a:lnTo>
                  <a:lnTo>
                    <a:pt x="9701" y="6545"/>
                  </a:lnTo>
                  <a:lnTo>
                    <a:pt x="14189" y="8201"/>
                  </a:lnTo>
                  <a:lnTo>
                    <a:pt x="60328" y="9522"/>
                  </a:lnTo>
                  <a:lnTo>
                    <a:pt x="81092" y="9525"/>
                  </a:lnTo>
                  <a:lnTo>
                    <a:pt x="81578" y="10583"/>
                  </a:lnTo>
                  <a:lnTo>
                    <a:pt x="76812" y="19226"/>
                  </a:lnTo>
                  <a:lnTo>
                    <a:pt x="76471" y="23714"/>
                  </a:lnTo>
                  <a:lnTo>
                    <a:pt x="75323" y="25335"/>
                  </a:lnTo>
                  <a:lnTo>
                    <a:pt x="73498" y="26415"/>
                  </a:lnTo>
                  <a:lnTo>
                    <a:pt x="71224" y="27134"/>
                  </a:lnTo>
                  <a:lnTo>
                    <a:pt x="57241" y="38191"/>
                  </a:lnTo>
                  <a:lnTo>
                    <a:pt x="39554" y="55699"/>
                  </a:lnTo>
                  <a:lnTo>
                    <a:pt x="38111" y="66548"/>
                  </a:lnTo>
                  <a:lnTo>
                    <a:pt x="38103" y="71694"/>
                  </a:lnTo>
                  <a:lnTo>
                    <a:pt x="39160" y="73196"/>
                  </a:lnTo>
                  <a:lnTo>
                    <a:pt x="40923" y="74197"/>
                  </a:lnTo>
                  <a:lnTo>
                    <a:pt x="47801" y="75936"/>
                  </a:lnTo>
                  <a:lnTo>
                    <a:pt x="71303" y="76200"/>
                  </a:lnTo>
                  <a:lnTo>
                    <a:pt x="72935" y="77258"/>
                  </a:lnTo>
                  <a:lnTo>
                    <a:pt x="74023" y="79022"/>
                  </a:lnTo>
                  <a:lnTo>
                    <a:pt x="74749" y="81256"/>
                  </a:lnTo>
                  <a:lnTo>
                    <a:pt x="76291" y="82745"/>
                  </a:lnTo>
                  <a:lnTo>
                    <a:pt x="84274" y="85333"/>
                  </a:lnTo>
                  <a:lnTo>
                    <a:pt x="90351" y="85609"/>
                  </a:lnTo>
                  <a:lnTo>
                    <a:pt x="91984" y="86706"/>
                  </a:lnTo>
                  <a:lnTo>
                    <a:pt x="93073" y="88496"/>
                  </a:lnTo>
                  <a:lnTo>
                    <a:pt x="94963" y="95419"/>
                  </a:lnTo>
                  <a:lnTo>
                    <a:pt x="95250" y="122072"/>
                  </a:lnTo>
                  <a:lnTo>
                    <a:pt x="88705" y="131083"/>
                  </a:lnTo>
                  <a:lnTo>
                    <a:pt x="87049" y="136929"/>
                  </a:lnTo>
                  <a:lnTo>
                    <a:pt x="85549" y="138911"/>
                  </a:lnTo>
                  <a:lnTo>
                    <a:pt x="79440" y="142759"/>
                  </a:lnTo>
                  <a:lnTo>
                    <a:pt x="77640" y="147410"/>
                  </a:lnTo>
                  <a:lnTo>
                    <a:pt x="76102" y="149073"/>
                  </a:lnTo>
                  <a:lnTo>
                    <a:pt x="57670" y="161494"/>
                  </a:lnTo>
                  <a:lnTo>
                    <a:pt x="47745" y="161922"/>
                  </a:lnTo>
                  <a:lnTo>
                    <a:pt x="55837" y="161925"/>
                  </a:lnTo>
                  <a:lnTo>
                    <a:pt x="66675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8" name="SMARTInkShape-2160"/>
            <p:cNvSpPr/>
            <p:nvPr>
              <p:custDataLst>
                <p:tags r:id="rId32"/>
              </p:custDataLst>
            </p:nvPr>
          </p:nvSpPr>
          <p:spPr>
            <a:xfrm>
              <a:off x="5505566" y="5686425"/>
              <a:ext cx="37985" cy="161926"/>
            </a:xfrm>
            <a:custGeom>
              <a:avLst/>
              <a:gdLst/>
              <a:ahLst/>
              <a:cxnLst/>
              <a:rect l="0" t="0" r="0" b="0"/>
              <a:pathLst>
                <a:path w="37985" h="161926">
                  <a:moveTo>
                    <a:pt x="37984" y="0"/>
                  </a:moveTo>
                  <a:lnTo>
                    <a:pt x="37984" y="0"/>
                  </a:lnTo>
                  <a:lnTo>
                    <a:pt x="18969" y="0"/>
                  </a:lnTo>
                  <a:lnTo>
                    <a:pt x="18934" y="14189"/>
                  </a:lnTo>
                  <a:lnTo>
                    <a:pt x="9997" y="49917"/>
                  </a:lnTo>
                  <a:lnTo>
                    <a:pt x="9443" y="92209"/>
                  </a:lnTo>
                  <a:lnTo>
                    <a:pt x="146" y="139331"/>
                  </a:lnTo>
                  <a:lnTo>
                    <a:pt x="0" y="145886"/>
                  </a:lnTo>
                  <a:lnTo>
                    <a:pt x="2758" y="152327"/>
                  </a:lnTo>
                  <a:lnTo>
                    <a:pt x="8096" y="160029"/>
                  </a:lnTo>
                  <a:lnTo>
                    <a:pt x="11647" y="161082"/>
                  </a:lnTo>
                  <a:lnTo>
                    <a:pt x="18934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9" name="SMARTInkShape-2161"/>
            <p:cNvSpPr/>
            <p:nvPr>
              <p:custDataLst>
                <p:tags r:id="rId33"/>
              </p:custDataLst>
            </p:nvPr>
          </p:nvSpPr>
          <p:spPr>
            <a:xfrm>
              <a:off x="5438775" y="5734050"/>
              <a:ext cx="123826" cy="36767"/>
            </a:xfrm>
            <a:custGeom>
              <a:avLst/>
              <a:gdLst/>
              <a:ahLst/>
              <a:cxnLst/>
              <a:rect l="0" t="0" r="0" b="0"/>
              <a:pathLst>
                <a:path w="123826" h="36767">
                  <a:moveTo>
                    <a:pt x="0" y="19050"/>
                  </a:moveTo>
                  <a:lnTo>
                    <a:pt x="0" y="19050"/>
                  </a:lnTo>
                  <a:lnTo>
                    <a:pt x="9409" y="19050"/>
                  </a:lnTo>
                  <a:lnTo>
                    <a:pt x="390" y="19050"/>
                  </a:lnTo>
                  <a:lnTo>
                    <a:pt x="34" y="27251"/>
                  </a:lnTo>
                  <a:lnTo>
                    <a:pt x="1081" y="27692"/>
                  </a:lnTo>
                  <a:lnTo>
                    <a:pt x="8204" y="28459"/>
                  </a:lnTo>
                  <a:lnTo>
                    <a:pt x="16869" y="35099"/>
                  </a:lnTo>
                  <a:lnTo>
                    <a:pt x="22667" y="36766"/>
                  </a:lnTo>
                  <a:lnTo>
                    <a:pt x="25695" y="36152"/>
                  </a:lnTo>
                  <a:lnTo>
                    <a:pt x="38158" y="30385"/>
                  </a:lnTo>
                  <a:lnTo>
                    <a:pt x="53982" y="27755"/>
                  </a:lnTo>
                  <a:lnTo>
                    <a:pt x="64560" y="22100"/>
                  </a:lnTo>
                  <a:lnTo>
                    <a:pt x="78513" y="18896"/>
                  </a:lnTo>
                  <a:lnTo>
                    <a:pt x="80917" y="16830"/>
                  </a:lnTo>
                  <a:lnTo>
                    <a:pt x="82520" y="14395"/>
                  </a:lnTo>
                  <a:lnTo>
                    <a:pt x="84646" y="12772"/>
                  </a:lnTo>
                  <a:lnTo>
                    <a:pt x="89832" y="10968"/>
                  </a:lnTo>
                  <a:lnTo>
                    <a:pt x="101784" y="8751"/>
                  </a:lnTo>
                  <a:lnTo>
                    <a:pt x="111179" y="3063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0" name="SMARTInkShape-2162"/>
            <p:cNvSpPr/>
            <p:nvPr>
              <p:custDataLst>
                <p:tags r:id="rId34"/>
              </p:custDataLst>
            </p:nvPr>
          </p:nvSpPr>
          <p:spPr>
            <a:xfrm>
              <a:off x="5172203" y="5705489"/>
              <a:ext cx="141258" cy="142824"/>
            </a:xfrm>
            <a:custGeom>
              <a:avLst/>
              <a:gdLst/>
              <a:ahLst/>
              <a:cxnLst/>
              <a:rect l="0" t="0" r="0" b="0"/>
              <a:pathLst>
                <a:path w="141258" h="142824">
                  <a:moveTo>
                    <a:pt x="66547" y="57136"/>
                  </a:moveTo>
                  <a:lnTo>
                    <a:pt x="66547" y="57136"/>
                  </a:lnTo>
                  <a:lnTo>
                    <a:pt x="66547" y="52080"/>
                  </a:lnTo>
                  <a:lnTo>
                    <a:pt x="65489" y="50591"/>
                  </a:lnTo>
                  <a:lnTo>
                    <a:pt x="63725" y="49597"/>
                  </a:lnTo>
                  <a:lnTo>
                    <a:pt x="56846" y="47873"/>
                  </a:lnTo>
                  <a:lnTo>
                    <a:pt x="42867" y="47621"/>
                  </a:lnTo>
                  <a:lnTo>
                    <a:pt x="37325" y="50438"/>
                  </a:lnTo>
                  <a:lnTo>
                    <a:pt x="31335" y="54159"/>
                  </a:lnTo>
                  <a:lnTo>
                    <a:pt x="25144" y="55813"/>
                  </a:lnTo>
                  <a:lnTo>
                    <a:pt x="23070" y="57312"/>
                  </a:lnTo>
                  <a:lnTo>
                    <a:pt x="21687" y="59370"/>
                  </a:lnTo>
                  <a:lnTo>
                    <a:pt x="19093" y="64479"/>
                  </a:lnTo>
                  <a:lnTo>
                    <a:pt x="12741" y="73304"/>
                  </a:lnTo>
                  <a:lnTo>
                    <a:pt x="9329" y="82623"/>
                  </a:lnTo>
                  <a:lnTo>
                    <a:pt x="1327" y="93366"/>
                  </a:lnTo>
                  <a:lnTo>
                    <a:pt x="303" y="99738"/>
                  </a:lnTo>
                  <a:lnTo>
                    <a:pt x="0" y="108329"/>
                  </a:lnTo>
                  <a:lnTo>
                    <a:pt x="2751" y="114461"/>
                  </a:lnTo>
                  <a:lnTo>
                    <a:pt x="6444" y="120714"/>
                  </a:lnTo>
                  <a:lnTo>
                    <a:pt x="8084" y="127020"/>
                  </a:lnTo>
                  <a:lnTo>
                    <a:pt x="9580" y="129126"/>
                  </a:lnTo>
                  <a:lnTo>
                    <a:pt x="11637" y="130529"/>
                  </a:lnTo>
                  <a:lnTo>
                    <a:pt x="14065" y="131465"/>
                  </a:lnTo>
                  <a:lnTo>
                    <a:pt x="15684" y="133146"/>
                  </a:lnTo>
                  <a:lnTo>
                    <a:pt x="17482" y="137838"/>
                  </a:lnTo>
                  <a:lnTo>
                    <a:pt x="19021" y="139512"/>
                  </a:lnTo>
                  <a:lnTo>
                    <a:pt x="23552" y="141373"/>
                  </a:lnTo>
                  <a:lnTo>
                    <a:pt x="58911" y="142823"/>
                  </a:lnTo>
                  <a:lnTo>
                    <a:pt x="65975" y="140022"/>
                  </a:lnTo>
                  <a:lnTo>
                    <a:pt x="110729" y="107903"/>
                  </a:lnTo>
                  <a:lnTo>
                    <a:pt x="126837" y="92057"/>
                  </a:lnTo>
                  <a:lnTo>
                    <a:pt x="130384" y="82887"/>
                  </a:lnTo>
                  <a:lnTo>
                    <a:pt x="133019" y="72814"/>
                  </a:lnTo>
                  <a:lnTo>
                    <a:pt x="140511" y="57724"/>
                  </a:lnTo>
                  <a:lnTo>
                    <a:pt x="141257" y="54353"/>
                  </a:lnTo>
                  <a:lnTo>
                    <a:pt x="139262" y="44962"/>
                  </a:lnTo>
                  <a:lnTo>
                    <a:pt x="134416" y="26744"/>
                  </a:lnTo>
                  <a:lnTo>
                    <a:pt x="133575" y="16264"/>
                  </a:lnTo>
                  <a:lnTo>
                    <a:pt x="130557" y="9690"/>
                  </a:lnTo>
                  <a:lnTo>
                    <a:pt x="128270" y="6455"/>
                  </a:lnTo>
                  <a:lnTo>
                    <a:pt x="122907" y="2861"/>
                  </a:lnTo>
                  <a:lnTo>
                    <a:pt x="113938" y="838"/>
                  </a:lnTo>
                  <a:lnTo>
                    <a:pt x="82418" y="0"/>
                  </a:lnTo>
                  <a:lnTo>
                    <a:pt x="76070" y="2815"/>
                  </a:lnTo>
                  <a:lnTo>
                    <a:pt x="44322" y="31784"/>
                  </a:lnTo>
                  <a:lnTo>
                    <a:pt x="40794" y="38108"/>
                  </a:lnTo>
                  <a:lnTo>
                    <a:pt x="38168" y="44446"/>
                  </a:lnTo>
                  <a:lnTo>
                    <a:pt x="31797" y="53964"/>
                  </a:lnTo>
                  <a:lnTo>
                    <a:pt x="29936" y="60313"/>
                  </a:lnTo>
                  <a:lnTo>
                    <a:pt x="30498" y="63487"/>
                  </a:lnTo>
                  <a:lnTo>
                    <a:pt x="36345" y="73011"/>
                  </a:lnTo>
                  <a:lnTo>
                    <a:pt x="50875" y="88886"/>
                  </a:lnTo>
                  <a:lnTo>
                    <a:pt x="57113" y="92414"/>
                  </a:lnTo>
                  <a:lnTo>
                    <a:pt x="69395" y="94400"/>
                  </a:lnTo>
                  <a:lnTo>
                    <a:pt x="85597" y="9523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1" name="SMARTInkShape-2163"/>
            <p:cNvSpPr/>
            <p:nvPr>
              <p:custDataLst>
                <p:tags r:id="rId35"/>
              </p:custDataLst>
            </p:nvPr>
          </p:nvSpPr>
          <p:spPr>
            <a:xfrm>
              <a:off x="4985908" y="5734050"/>
              <a:ext cx="167118" cy="152390"/>
            </a:xfrm>
            <a:custGeom>
              <a:avLst/>
              <a:gdLst/>
              <a:ahLst/>
              <a:cxnLst/>
              <a:rect l="0" t="0" r="0" b="0"/>
              <a:pathLst>
                <a:path w="167118" h="152390">
                  <a:moveTo>
                    <a:pt x="33767" y="9525"/>
                  </a:moveTo>
                  <a:lnTo>
                    <a:pt x="33767" y="9525"/>
                  </a:lnTo>
                  <a:lnTo>
                    <a:pt x="33767" y="1324"/>
                  </a:lnTo>
                  <a:lnTo>
                    <a:pt x="32709" y="883"/>
                  </a:lnTo>
                  <a:lnTo>
                    <a:pt x="24242" y="0"/>
                  </a:lnTo>
                  <a:lnTo>
                    <a:pt x="69830" y="0"/>
                  </a:lnTo>
                  <a:lnTo>
                    <a:pt x="92779" y="0"/>
                  </a:lnTo>
                  <a:lnTo>
                    <a:pt x="99858" y="2822"/>
                  </a:lnTo>
                  <a:lnTo>
                    <a:pt x="107970" y="8201"/>
                  </a:lnTo>
                  <a:lnTo>
                    <a:pt x="114432" y="9133"/>
                  </a:lnTo>
                  <a:lnTo>
                    <a:pt x="116119" y="10321"/>
                  </a:lnTo>
                  <a:lnTo>
                    <a:pt x="117243" y="12173"/>
                  </a:lnTo>
                  <a:lnTo>
                    <a:pt x="119049" y="17692"/>
                  </a:lnTo>
                  <a:lnTo>
                    <a:pt x="111894" y="29232"/>
                  </a:lnTo>
                  <a:lnTo>
                    <a:pt x="111252" y="32188"/>
                  </a:lnTo>
                  <a:lnTo>
                    <a:pt x="105291" y="41405"/>
                  </a:lnTo>
                  <a:lnTo>
                    <a:pt x="59164" y="88900"/>
                  </a:lnTo>
                  <a:lnTo>
                    <a:pt x="21459" y="117475"/>
                  </a:lnTo>
                  <a:lnTo>
                    <a:pt x="17713" y="123825"/>
                  </a:lnTo>
                  <a:lnTo>
                    <a:pt x="16715" y="127000"/>
                  </a:lnTo>
                  <a:lnTo>
                    <a:pt x="14990" y="129117"/>
                  </a:lnTo>
                  <a:lnTo>
                    <a:pt x="8565" y="133154"/>
                  </a:lnTo>
                  <a:lnTo>
                    <a:pt x="6691" y="137849"/>
                  </a:lnTo>
                  <a:lnTo>
                    <a:pt x="5133" y="139525"/>
                  </a:lnTo>
                  <a:lnTo>
                    <a:pt x="579" y="141386"/>
                  </a:lnTo>
                  <a:lnTo>
                    <a:pt x="0" y="142940"/>
                  </a:lnTo>
                  <a:lnTo>
                    <a:pt x="673" y="145035"/>
                  </a:lnTo>
                  <a:lnTo>
                    <a:pt x="4299" y="150945"/>
                  </a:lnTo>
                  <a:lnTo>
                    <a:pt x="7618" y="151753"/>
                  </a:lnTo>
                  <a:lnTo>
                    <a:pt x="36052" y="152389"/>
                  </a:lnTo>
                  <a:lnTo>
                    <a:pt x="79684" y="143267"/>
                  </a:lnTo>
                  <a:lnTo>
                    <a:pt x="102848" y="141894"/>
                  </a:lnTo>
                  <a:lnTo>
                    <a:pt x="121535" y="135351"/>
                  </a:lnTo>
                  <a:lnTo>
                    <a:pt x="139147" y="131121"/>
                  </a:lnTo>
                  <a:lnTo>
                    <a:pt x="167117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131" name="SMARTInkShape-Group479"/>
          <p:cNvGrpSpPr/>
          <p:nvPr/>
        </p:nvGrpSpPr>
        <p:grpSpPr>
          <a:xfrm>
            <a:off x="7467604" y="5233728"/>
            <a:ext cx="1438272" cy="575187"/>
            <a:chOff x="7467604" y="5233728"/>
            <a:chExt cx="1438272" cy="575187"/>
          </a:xfrm>
        </p:grpSpPr>
        <p:sp>
          <p:nvSpPr>
            <p:cNvPr id="3123" name="SMARTInkShape-2164"/>
            <p:cNvSpPr/>
            <p:nvPr>
              <p:custDataLst>
                <p:tags r:id="rId8"/>
              </p:custDataLst>
            </p:nvPr>
          </p:nvSpPr>
          <p:spPr>
            <a:xfrm>
              <a:off x="8772692" y="5391189"/>
              <a:ext cx="133184" cy="370865"/>
            </a:xfrm>
            <a:custGeom>
              <a:avLst/>
              <a:gdLst/>
              <a:ahLst/>
              <a:cxnLst/>
              <a:rect l="0" t="0" r="0" b="0"/>
              <a:pathLst>
                <a:path w="133184" h="370865">
                  <a:moveTo>
                    <a:pt x="133183" y="95211"/>
                  </a:moveTo>
                  <a:lnTo>
                    <a:pt x="133183" y="95211"/>
                  </a:lnTo>
                  <a:lnTo>
                    <a:pt x="125645" y="77311"/>
                  </a:lnTo>
                  <a:lnTo>
                    <a:pt x="124981" y="73752"/>
                  </a:lnTo>
                  <a:lnTo>
                    <a:pt x="121423" y="66977"/>
                  </a:lnTo>
                  <a:lnTo>
                    <a:pt x="117373" y="60438"/>
                  </a:lnTo>
                  <a:lnTo>
                    <a:pt x="115093" y="49747"/>
                  </a:lnTo>
                  <a:lnTo>
                    <a:pt x="114134" y="2210"/>
                  </a:lnTo>
                  <a:lnTo>
                    <a:pt x="114133" y="92"/>
                  </a:lnTo>
                  <a:lnTo>
                    <a:pt x="119190" y="0"/>
                  </a:lnTo>
                  <a:lnTo>
                    <a:pt x="120679" y="1045"/>
                  </a:lnTo>
                  <a:lnTo>
                    <a:pt x="121671" y="2800"/>
                  </a:lnTo>
                  <a:lnTo>
                    <a:pt x="122335" y="5029"/>
                  </a:lnTo>
                  <a:lnTo>
                    <a:pt x="121717" y="7573"/>
                  </a:lnTo>
                  <a:lnTo>
                    <a:pt x="116850" y="17268"/>
                  </a:lnTo>
                  <a:lnTo>
                    <a:pt x="109182" y="63640"/>
                  </a:lnTo>
                  <a:lnTo>
                    <a:pt x="94850" y="105596"/>
                  </a:lnTo>
                  <a:lnTo>
                    <a:pt x="82337" y="143005"/>
                  </a:lnTo>
                  <a:lnTo>
                    <a:pt x="68616" y="187516"/>
                  </a:lnTo>
                  <a:lnTo>
                    <a:pt x="49442" y="227979"/>
                  </a:lnTo>
                  <a:lnTo>
                    <a:pt x="31843" y="275051"/>
                  </a:lnTo>
                  <a:lnTo>
                    <a:pt x="12555" y="317082"/>
                  </a:lnTo>
                  <a:lnTo>
                    <a:pt x="2660" y="339964"/>
                  </a:lnTo>
                  <a:lnTo>
                    <a:pt x="0" y="364916"/>
                  </a:lnTo>
                  <a:lnTo>
                    <a:pt x="1002" y="367090"/>
                  </a:lnTo>
                  <a:lnTo>
                    <a:pt x="2729" y="368539"/>
                  </a:lnTo>
                  <a:lnTo>
                    <a:pt x="8047" y="370864"/>
                  </a:lnTo>
                  <a:lnTo>
                    <a:pt x="18883" y="3619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4" name="SMARTInkShape-2165"/>
            <p:cNvSpPr/>
            <p:nvPr>
              <p:custDataLst>
                <p:tags r:id="rId9"/>
              </p:custDataLst>
            </p:nvPr>
          </p:nvSpPr>
          <p:spPr>
            <a:xfrm>
              <a:off x="7967401" y="5734050"/>
              <a:ext cx="862275" cy="74865"/>
            </a:xfrm>
            <a:custGeom>
              <a:avLst/>
              <a:gdLst/>
              <a:ahLst/>
              <a:cxnLst/>
              <a:rect l="0" t="0" r="0" b="0"/>
              <a:pathLst>
                <a:path w="862275" h="74865">
                  <a:moveTo>
                    <a:pt x="90749" y="47625"/>
                  </a:moveTo>
                  <a:lnTo>
                    <a:pt x="90749" y="47625"/>
                  </a:lnTo>
                  <a:lnTo>
                    <a:pt x="52768" y="62813"/>
                  </a:lnTo>
                  <a:lnTo>
                    <a:pt x="10308" y="67633"/>
                  </a:lnTo>
                  <a:lnTo>
                    <a:pt x="8547" y="69430"/>
                  </a:lnTo>
                  <a:lnTo>
                    <a:pt x="7373" y="71687"/>
                  </a:lnTo>
                  <a:lnTo>
                    <a:pt x="5531" y="73191"/>
                  </a:lnTo>
                  <a:lnTo>
                    <a:pt x="663" y="74864"/>
                  </a:lnTo>
                  <a:lnTo>
                    <a:pt x="0" y="74251"/>
                  </a:lnTo>
                  <a:lnTo>
                    <a:pt x="617" y="72784"/>
                  </a:lnTo>
                  <a:lnTo>
                    <a:pt x="9823" y="61976"/>
                  </a:lnTo>
                  <a:lnTo>
                    <a:pt x="18093" y="59295"/>
                  </a:lnTo>
                  <a:lnTo>
                    <a:pt x="65486" y="50688"/>
                  </a:lnTo>
                  <a:lnTo>
                    <a:pt x="107229" y="42972"/>
                  </a:lnTo>
                  <a:lnTo>
                    <a:pt x="147392" y="39063"/>
                  </a:lnTo>
                  <a:lnTo>
                    <a:pt x="188721" y="38290"/>
                  </a:lnTo>
                  <a:lnTo>
                    <a:pt x="232280" y="38138"/>
                  </a:lnTo>
                  <a:lnTo>
                    <a:pt x="279063" y="38108"/>
                  </a:lnTo>
                  <a:lnTo>
                    <a:pt x="316466" y="38102"/>
                  </a:lnTo>
                  <a:lnTo>
                    <a:pt x="354361" y="38100"/>
                  </a:lnTo>
                  <a:lnTo>
                    <a:pt x="392400" y="39158"/>
                  </a:lnTo>
                  <a:lnTo>
                    <a:pt x="430482" y="44645"/>
                  </a:lnTo>
                  <a:lnTo>
                    <a:pt x="468576" y="46742"/>
                  </a:lnTo>
                  <a:lnTo>
                    <a:pt x="506673" y="47363"/>
                  </a:lnTo>
                  <a:lnTo>
                    <a:pt x="545833" y="47547"/>
                  </a:lnTo>
                  <a:lnTo>
                    <a:pt x="588363" y="47602"/>
                  </a:lnTo>
                  <a:lnTo>
                    <a:pt x="635072" y="47620"/>
                  </a:lnTo>
                  <a:lnTo>
                    <a:pt x="679694" y="47625"/>
                  </a:lnTo>
                  <a:lnTo>
                    <a:pt x="724570" y="41080"/>
                  </a:lnTo>
                  <a:lnTo>
                    <a:pt x="767915" y="33436"/>
                  </a:lnTo>
                  <a:lnTo>
                    <a:pt x="811945" y="26393"/>
                  </a:lnTo>
                  <a:lnTo>
                    <a:pt x="844984" y="12413"/>
                  </a:lnTo>
                  <a:lnTo>
                    <a:pt x="86227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5" name="SMARTInkShape-2166"/>
            <p:cNvSpPr/>
            <p:nvPr>
              <p:custDataLst>
                <p:tags r:id="rId10"/>
              </p:custDataLst>
            </p:nvPr>
          </p:nvSpPr>
          <p:spPr>
            <a:xfrm>
              <a:off x="8401170" y="5438789"/>
              <a:ext cx="323731" cy="247637"/>
            </a:xfrm>
            <a:custGeom>
              <a:avLst/>
              <a:gdLst/>
              <a:ahLst/>
              <a:cxnLst/>
              <a:rect l="0" t="0" r="0" b="0"/>
              <a:pathLst>
                <a:path w="323731" h="247637">
                  <a:moveTo>
                    <a:pt x="28455" y="95236"/>
                  </a:moveTo>
                  <a:lnTo>
                    <a:pt x="28455" y="95236"/>
                  </a:lnTo>
                  <a:lnTo>
                    <a:pt x="28455" y="103437"/>
                  </a:lnTo>
                  <a:lnTo>
                    <a:pt x="27397" y="103878"/>
                  </a:lnTo>
                  <a:lnTo>
                    <a:pt x="23399" y="104369"/>
                  </a:lnTo>
                  <a:lnTo>
                    <a:pt x="21909" y="105557"/>
                  </a:lnTo>
                  <a:lnTo>
                    <a:pt x="18132" y="114438"/>
                  </a:lnTo>
                  <a:lnTo>
                    <a:pt x="12461" y="121622"/>
                  </a:lnTo>
                  <a:lnTo>
                    <a:pt x="10311" y="130453"/>
                  </a:lnTo>
                  <a:lnTo>
                    <a:pt x="9807" y="136641"/>
                  </a:lnTo>
                  <a:lnTo>
                    <a:pt x="8614" y="138714"/>
                  </a:lnTo>
                  <a:lnTo>
                    <a:pt x="6761" y="140096"/>
                  </a:lnTo>
                  <a:lnTo>
                    <a:pt x="4467" y="141018"/>
                  </a:lnTo>
                  <a:lnTo>
                    <a:pt x="2938" y="142690"/>
                  </a:lnTo>
                  <a:lnTo>
                    <a:pt x="282" y="150900"/>
                  </a:lnTo>
                  <a:lnTo>
                    <a:pt x="0" y="157003"/>
                  </a:lnTo>
                  <a:lnTo>
                    <a:pt x="1017" y="158638"/>
                  </a:lnTo>
                  <a:lnTo>
                    <a:pt x="2755" y="159729"/>
                  </a:lnTo>
                  <a:lnTo>
                    <a:pt x="9587" y="161623"/>
                  </a:lnTo>
                  <a:lnTo>
                    <a:pt x="22548" y="161873"/>
                  </a:lnTo>
                  <a:lnTo>
                    <a:pt x="24516" y="160827"/>
                  </a:lnTo>
                  <a:lnTo>
                    <a:pt x="25830" y="159072"/>
                  </a:lnTo>
                  <a:lnTo>
                    <a:pt x="26705" y="156843"/>
                  </a:lnTo>
                  <a:lnTo>
                    <a:pt x="28347" y="155358"/>
                  </a:lnTo>
                  <a:lnTo>
                    <a:pt x="38585" y="150150"/>
                  </a:lnTo>
                  <a:lnTo>
                    <a:pt x="64623" y="130318"/>
                  </a:lnTo>
                  <a:lnTo>
                    <a:pt x="106473" y="83973"/>
                  </a:lnTo>
                  <a:lnTo>
                    <a:pt x="136369" y="39809"/>
                  </a:lnTo>
                  <a:lnTo>
                    <a:pt x="149453" y="19681"/>
                  </a:lnTo>
                  <a:lnTo>
                    <a:pt x="152081" y="12972"/>
                  </a:lnTo>
                  <a:lnTo>
                    <a:pt x="161674" y="154"/>
                  </a:lnTo>
                  <a:lnTo>
                    <a:pt x="153592" y="0"/>
                  </a:lnTo>
                  <a:lnTo>
                    <a:pt x="129924" y="22376"/>
                  </a:lnTo>
                  <a:lnTo>
                    <a:pt x="126468" y="28634"/>
                  </a:lnTo>
                  <a:lnTo>
                    <a:pt x="119194" y="46332"/>
                  </a:lnTo>
                  <a:lnTo>
                    <a:pt x="108625" y="63664"/>
                  </a:lnTo>
                  <a:lnTo>
                    <a:pt x="102617" y="83551"/>
                  </a:lnTo>
                  <a:lnTo>
                    <a:pt x="100121" y="87446"/>
                  </a:lnTo>
                  <a:lnTo>
                    <a:pt x="96609" y="103041"/>
                  </a:lnTo>
                  <a:lnTo>
                    <a:pt x="95168" y="136383"/>
                  </a:lnTo>
                  <a:lnTo>
                    <a:pt x="96214" y="138543"/>
                  </a:lnTo>
                  <a:lnTo>
                    <a:pt x="97969" y="139982"/>
                  </a:lnTo>
                  <a:lnTo>
                    <a:pt x="103335" y="142292"/>
                  </a:lnTo>
                  <a:lnTo>
                    <a:pt x="120942" y="142811"/>
                  </a:lnTo>
                  <a:lnTo>
                    <a:pt x="164977" y="125992"/>
                  </a:lnTo>
                  <a:lnTo>
                    <a:pt x="211244" y="92050"/>
                  </a:lnTo>
                  <a:lnTo>
                    <a:pt x="245638" y="59017"/>
                  </a:lnTo>
                  <a:lnTo>
                    <a:pt x="249511" y="57972"/>
                  </a:lnTo>
                  <a:lnTo>
                    <a:pt x="265124" y="57150"/>
                  </a:lnTo>
                  <a:lnTo>
                    <a:pt x="263111" y="59965"/>
                  </a:lnTo>
                  <a:lnTo>
                    <a:pt x="261093" y="62197"/>
                  </a:lnTo>
                  <a:lnTo>
                    <a:pt x="258849" y="67499"/>
                  </a:lnTo>
                  <a:lnTo>
                    <a:pt x="256233" y="82646"/>
                  </a:lnTo>
                  <a:lnTo>
                    <a:pt x="250579" y="93152"/>
                  </a:lnTo>
                  <a:lnTo>
                    <a:pt x="238967" y="139601"/>
                  </a:lnTo>
                  <a:lnTo>
                    <a:pt x="239148" y="174882"/>
                  </a:lnTo>
                  <a:lnTo>
                    <a:pt x="245633" y="192683"/>
                  </a:lnTo>
                  <a:lnTo>
                    <a:pt x="263832" y="218818"/>
                  </a:lnTo>
                  <a:lnTo>
                    <a:pt x="264748" y="222074"/>
                  </a:lnTo>
                  <a:lnTo>
                    <a:pt x="271411" y="228514"/>
                  </a:lnTo>
                  <a:lnTo>
                    <a:pt x="281426" y="233846"/>
                  </a:lnTo>
                  <a:lnTo>
                    <a:pt x="323730" y="24763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6" name="SMARTInkShape-2167"/>
            <p:cNvSpPr/>
            <p:nvPr>
              <p:custDataLst>
                <p:tags r:id="rId11"/>
              </p:custDataLst>
            </p:nvPr>
          </p:nvSpPr>
          <p:spPr>
            <a:xfrm>
              <a:off x="8305805" y="5233728"/>
              <a:ext cx="180775" cy="319309"/>
            </a:xfrm>
            <a:custGeom>
              <a:avLst/>
              <a:gdLst/>
              <a:ahLst/>
              <a:cxnLst/>
              <a:rect l="0" t="0" r="0" b="0"/>
              <a:pathLst>
                <a:path w="180775" h="319309">
                  <a:moveTo>
                    <a:pt x="133345" y="214572"/>
                  </a:moveTo>
                  <a:lnTo>
                    <a:pt x="133345" y="214572"/>
                  </a:lnTo>
                  <a:lnTo>
                    <a:pt x="119155" y="200383"/>
                  </a:lnTo>
                  <a:lnTo>
                    <a:pt x="113632" y="197682"/>
                  </a:lnTo>
                  <a:lnTo>
                    <a:pt x="110677" y="196963"/>
                  </a:lnTo>
                  <a:lnTo>
                    <a:pt x="97274" y="189260"/>
                  </a:lnTo>
                  <a:lnTo>
                    <a:pt x="72084" y="186124"/>
                  </a:lnTo>
                  <a:lnTo>
                    <a:pt x="66255" y="188876"/>
                  </a:lnTo>
                  <a:lnTo>
                    <a:pt x="44046" y="208664"/>
                  </a:lnTo>
                  <a:lnTo>
                    <a:pt x="40741" y="214768"/>
                  </a:lnTo>
                  <a:lnTo>
                    <a:pt x="38212" y="221009"/>
                  </a:lnTo>
                  <a:lnTo>
                    <a:pt x="33561" y="227311"/>
                  </a:lnTo>
                  <a:lnTo>
                    <a:pt x="30788" y="236461"/>
                  </a:lnTo>
                  <a:lnTo>
                    <a:pt x="28498" y="246525"/>
                  </a:lnTo>
                  <a:lnTo>
                    <a:pt x="21226" y="261611"/>
                  </a:lnTo>
                  <a:lnTo>
                    <a:pt x="20498" y="264981"/>
                  </a:lnTo>
                  <a:lnTo>
                    <a:pt x="14420" y="274781"/>
                  </a:lnTo>
                  <a:lnTo>
                    <a:pt x="3941" y="287574"/>
                  </a:lnTo>
                  <a:lnTo>
                    <a:pt x="1165" y="297115"/>
                  </a:lnTo>
                  <a:lnTo>
                    <a:pt x="0" y="318906"/>
                  </a:lnTo>
                  <a:lnTo>
                    <a:pt x="13252" y="319308"/>
                  </a:lnTo>
                  <a:lnTo>
                    <a:pt x="19291" y="316508"/>
                  </a:lnTo>
                  <a:lnTo>
                    <a:pt x="63674" y="283331"/>
                  </a:lnTo>
                  <a:lnTo>
                    <a:pt x="107857" y="238979"/>
                  </a:lnTo>
                  <a:lnTo>
                    <a:pt x="136429" y="195239"/>
                  </a:lnTo>
                  <a:lnTo>
                    <a:pt x="155140" y="155921"/>
                  </a:lnTo>
                  <a:lnTo>
                    <a:pt x="168566" y="112422"/>
                  </a:lnTo>
                  <a:lnTo>
                    <a:pt x="173415" y="91525"/>
                  </a:lnTo>
                  <a:lnTo>
                    <a:pt x="177612" y="77334"/>
                  </a:lnTo>
                  <a:lnTo>
                    <a:pt x="180774" y="32220"/>
                  </a:lnTo>
                  <a:lnTo>
                    <a:pt x="179825" y="21343"/>
                  </a:lnTo>
                  <a:lnTo>
                    <a:pt x="172757" y="7380"/>
                  </a:lnTo>
                  <a:lnTo>
                    <a:pt x="166776" y="665"/>
                  </a:lnTo>
                  <a:lnTo>
                    <a:pt x="164099" y="0"/>
                  </a:lnTo>
                  <a:lnTo>
                    <a:pt x="161256" y="616"/>
                  </a:lnTo>
                  <a:lnTo>
                    <a:pt x="155275" y="3064"/>
                  </a:lnTo>
                  <a:lnTo>
                    <a:pt x="145958" y="5500"/>
                  </a:lnTo>
                  <a:lnTo>
                    <a:pt x="130158" y="18203"/>
                  </a:lnTo>
                  <a:lnTo>
                    <a:pt x="96538" y="65555"/>
                  </a:lnTo>
                  <a:lnTo>
                    <a:pt x="73413" y="111417"/>
                  </a:lnTo>
                  <a:lnTo>
                    <a:pt x="49658" y="157635"/>
                  </a:lnTo>
                  <a:lnTo>
                    <a:pt x="32012" y="205075"/>
                  </a:lnTo>
                  <a:lnTo>
                    <a:pt x="15906" y="247619"/>
                  </a:lnTo>
                  <a:lnTo>
                    <a:pt x="9520" y="2812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7" name="SMARTInkShape-2168"/>
            <p:cNvSpPr/>
            <p:nvPr>
              <p:custDataLst>
                <p:tags r:id="rId12"/>
              </p:custDataLst>
            </p:nvPr>
          </p:nvSpPr>
          <p:spPr>
            <a:xfrm>
              <a:off x="8097586" y="5391150"/>
              <a:ext cx="170101" cy="219065"/>
            </a:xfrm>
            <a:custGeom>
              <a:avLst/>
              <a:gdLst/>
              <a:ahLst/>
              <a:cxnLst/>
              <a:rect l="0" t="0" r="0" b="0"/>
              <a:pathLst>
                <a:path w="170101" h="219065">
                  <a:moveTo>
                    <a:pt x="36764" y="47625"/>
                  </a:moveTo>
                  <a:lnTo>
                    <a:pt x="36764" y="47625"/>
                  </a:lnTo>
                  <a:lnTo>
                    <a:pt x="36764" y="25235"/>
                  </a:lnTo>
                  <a:lnTo>
                    <a:pt x="35706" y="23173"/>
                  </a:lnTo>
                  <a:lnTo>
                    <a:pt x="33942" y="21799"/>
                  </a:lnTo>
                  <a:lnTo>
                    <a:pt x="31708" y="20882"/>
                  </a:lnTo>
                  <a:lnTo>
                    <a:pt x="30217" y="19213"/>
                  </a:lnTo>
                  <a:lnTo>
                    <a:pt x="28563" y="14537"/>
                  </a:lnTo>
                  <a:lnTo>
                    <a:pt x="27063" y="12866"/>
                  </a:lnTo>
                  <a:lnTo>
                    <a:pt x="22574" y="11010"/>
                  </a:lnTo>
                  <a:lnTo>
                    <a:pt x="20955" y="9457"/>
                  </a:lnTo>
                  <a:lnTo>
                    <a:pt x="19154" y="4908"/>
                  </a:lnTo>
                  <a:lnTo>
                    <a:pt x="17616" y="3273"/>
                  </a:lnTo>
                  <a:lnTo>
                    <a:pt x="8316" y="38"/>
                  </a:lnTo>
                  <a:lnTo>
                    <a:pt x="0" y="3"/>
                  </a:lnTo>
                  <a:lnTo>
                    <a:pt x="4116" y="0"/>
                  </a:lnTo>
                  <a:lnTo>
                    <a:pt x="5474" y="1059"/>
                  </a:lnTo>
                  <a:lnTo>
                    <a:pt x="6982" y="5056"/>
                  </a:lnTo>
                  <a:lnTo>
                    <a:pt x="8442" y="6545"/>
                  </a:lnTo>
                  <a:lnTo>
                    <a:pt x="12888" y="8201"/>
                  </a:lnTo>
                  <a:lnTo>
                    <a:pt x="24366" y="10321"/>
                  </a:lnTo>
                  <a:lnTo>
                    <a:pt x="33678" y="15994"/>
                  </a:lnTo>
                  <a:lnTo>
                    <a:pt x="46307" y="18446"/>
                  </a:lnTo>
                  <a:lnTo>
                    <a:pt x="49476" y="18647"/>
                  </a:lnTo>
                  <a:lnTo>
                    <a:pt x="55819" y="21693"/>
                  </a:lnTo>
                  <a:lnTo>
                    <a:pt x="62166" y="25516"/>
                  </a:lnTo>
                  <a:lnTo>
                    <a:pt x="71689" y="28727"/>
                  </a:lnTo>
                  <a:lnTo>
                    <a:pt x="81214" y="34853"/>
                  </a:lnTo>
                  <a:lnTo>
                    <a:pt x="90739" y="38196"/>
                  </a:lnTo>
                  <a:lnTo>
                    <a:pt x="101557" y="46174"/>
                  </a:lnTo>
                  <a:lnTo>
                    <a:pt x="107937" y="47195"/>
                  </a:lnTo>
                  <a:lnTo>
                    <a:pt x="109612" y="48397"/>
                  </a:lnTo>
                  <a:lnTo>
                    <a:pt x="110729" y="50256"/>
                  </a:lnTo>
                  <a:lnTo>
                    <a:pt x="112301" y="57930"/>
                  </a:lnTo>
                  <a:lnTo>
                    <a:pt x="112522" y="60845"/>
                  </a:lnTo>
                  <a:lnTo>
                    <a:pt x="111611" y="62788"/>
                  </a:lnTo>
                  <a:lnTo>
                    <a:pt x="109946" y="64083"/>
                  </a:lnTo>
                  <a:lnTo>
                    <a:pt x="104723" y="66163"/>
                  </a:lnTo>
                  <a:lnTo>
                    <a:pt x="76315" y="93799"/>
                  </a:lnTo>
                  <a:lnTo>
                    <a:pt x="66790" y="95123"/>
                  </a:lnTo>
                  <a:lnTo>
                    <a:pt x="66306" y="96223"/>
                  </a:lnTo>
                  <a:lnTo>
                    <a:pt x="65377" y="104380"/>
                  </a:lnTo>
                  <a:lnTo>
                    <a:pt x="112982" y="104775"/>
                  </a:lnTo>
                  <a:lnTo>
                    <a:pt x="125667" y="104775"/>
                  </a:lnTo>
                  <a:lnTo>
                    <a:pt x="132015" y="107597"/>
                  </a:lnTo>
                  <a:lnTo>
                    <a:pt x="138363" y="111320"/>
                  </a:lnTo>
                  <a:lnTo>
                    <a:pt x="149183" y="113908"/>
                  </a:lnTo>
                  <a:lnTo>
                    <a:pt x="158296" y="120769"/>
                  </a:lnTo>
                  <a:lnTo>
                    <a:pt x="164156" y="122467"/>
                  </a:lnTo>
                  <a:lnTo>
                    <a:pt x="166142" y="123977"/>
                  </a:lnTo>
                  <a:lnTo>
                    <a:pt x="169591" y="131907"/>
                  </a:lnTo>
                  <a:lnTo>
                    <a:pt x="170100" y="150646"/>
                  </a:lnTo>
                  <a:lnTo>
                    <a:pt x="153637" y="171629"/>
                  </a:lnTo>
                  <a:lnTo>
                    <a:pt x="152780" y="174744"/>
                  </a:lnTo>
                  <a:lnTo>
                    <a:pt x="151148" y="176822"/>
                  </a:lnTo>
                  <a:lnTo>
                    <a:pt x="112948" y="206780"/>
                  </a:lnTo>
                  <a:lnTo>
                    <a:pt x="106607" y="209378"/>
                  </a:lnTo>
                  <a:lnTo>
                    <a:pt x="97087" y="215731"/>
                  </a:lnTo>
                  <a:lnTo>
                    <a:pt x="84946" y="218944"/>
                  </a:lnTo>
                  <a:lnTo>
                    <a:pt x="92639" y="219064"/>
                  </a:lnTo>
                  <a:lnTo>
                    <a:pt x="122489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8" name="SMARTInkShape-2169"/>
            <p:cNvSpPr/>
            <p:nvPr>
              <p:custDataLst>
                <p:tags r:id="rId13"/>
              </p:custDataLst>
            </p:nvPr>
          </p:nvSpPr>
          <p:spPr>
            <a:xfrm>
              <a:off x="7943860" y="5362692"/>
              <a:ext cx="114171" cy="247488"/>
            </a:xfrm>
            <a:custGeom>
              <a:avLst/>
              <a:gdLst/>
              <a:ahLst/>
              <a:cxnLst/>
              <a:rect l="0" t="0" r="0" b="0"/>
              <a:pathLst>
                <a:path w="114171" h="247488">
                  <a:moveTo>
                    <a:pt x="9515" y="47508"/>
                  </a:moveTo>
                  <a:lnTo>
                    <a:pt x="9515" y="47508"/>
                  </a:lnTo>
                  <a:lnTo>
                    <a:pt x="9515" y="278"/>
                  </a:lnTo>
                  <a:lnTo>
                    <a:pt x="4459" y="0"/>
                  </a:lnTo>
                  <a:lnTo>
                    <a:pt x="2968" y="1019"/>
                  </a:lnTo>
                  <a:lnTo>
                    <a:pt x="1975" y="2757"/>
                  </a:lnTo>
                  <a:lnTo>
                    <a:pt x="0" y="9374"/>
                  </a:lnTo>
                  <a:lnTo>
                    <a:pt x="8192" y="17606"/>
                  </a:lnTo>
                  <a:lnTo>
                    <a:pt x="16858" y="19729"/>
                  </a:lnTo>
                  <a:lnTo>
                    <a:pt x="25684" y="25402"/>
                  </a:lnTo>
                  <a:lnTo>
                    <a:pt x="38148" y="27854"/>
                  </a:lnTo>
                  <a:lnTo>
                    <a:pt x="41304" y="28055"/>
                  </a:lnTo>
                  <a:lnTo>
                    <a:pt x="47633" y="31101"/>
                  </a:lnTo>
                  <a:lnTo>
                    <a:pt x="55262" y="36624"/>
                  </a:lnTo>
                  <a:lnTo>
                    <a:pt x="64374" y="38773"/>
                  </a:lnTo>
                  <a:lnTo>
                    <a:pt x="73277" y="44449"/>
                  </a:lnTo>
                  <a:lnTo>
                    <a:pt x="79482" y="46149"/>
                  </a:lnTo>
                  <a:lnTo>
                    <a:pt x="81559" y="47660"/>
                  </a:lnTo>
                  <a:lnTo>
                    <a:pt x="82944" y="49726"/>
                  </a:lnTo>
                  <a:lnTo>
                    <a:pt x="83868" y="52162"/>
                  </a:lnTo>
                  <a:lnTo>
                    <a:pt x="85542" y="53786"/>
                  </a:lnTo>
                  <a:lnTo>
                    <a:pt x="93754" y="56605"/>
                  </a:lnTo>
                  <a:lnTo>
                    <a:pt x="91758" y="59665"/>
                  </a:lnTo>
                  <a:lnTo>
                    <a:pt x="71557" y="80711"/>
                  </a:lnTo>
                  <a:lnTo>
                    <a:pt x="66017" y="83432"/>
                  </a:lnTo>
                  <a:lnTo>
                    <a:pt x="63058" y="84157"/>
                  </a:lnTo>
                  <a:lnTo>
                    <a:pt x="47786" y="94166"/>
                  </a:lnTo>
                  <a:lnTo>
                    <a:pt x="43104" y="94703"/>
                  </a:lnTo>
                  <a:lnTo>
                    <a:pt x="37497" y="97764"/>
                  </a:lnTo>
                  <a:lnTo>
                    <a:pt x="30329" y="103296"/>
                  </a:lnTo>
                  <a:lnTo>
                    <a:pt x="19169" y="104648"/>
                  </a:lnTo>
                  <a:lnTo>
                    <a:pt x="27253" y="112858"/>
                  </a:lnTo>
                  <a:lnTo>
                    <a:pt x="33234" y="113790"/>
                  </a:lnTo>
                  <a:lnTo>
                    <a:pt x="41708" y="114067"/>
                  </a:lnTo>
                  <a:lnTo>
                    <a:pt x="47811" y="116954"/>
                  </a:lnTo>
                  <a:lnTo>
                    <a:pt x="55297" y="122374"/>
                  </a:lnTo>
                  <a:lnTo>
                    <a:pt x="64381" y="123444"/>
                  </a:lnTo>
                  <a:lnTo>
                    <a:pt x="70236" y="123591"/>
                  </a:lnTo>
                  <a:lnTo>
                    <a:pt x="76366" y="126478"/>
                  </a:lnTo>
                  <a:lnTo>
                    <a:pt x="103001" y="150532"/>
                  </a:lnTo>
                  <a:lnTo>
                    <a:pt x="103981" y="154327"/>
                  </a:lnTo>
                  <a:lnTo>
                    <a:pt x="104242" y="156821"/>
                  </a:lnTo>
                  <a:lnTo>
                    <a:pt x="105474" y="158483"/>
                  </a:lnTo>
                  <a:lnTo>
                    <a:pt x="109666" y="160330"/>
                  </a:lnTo>
                  <a:lnTo>
                    <a:pt x="111207" y="161881"/>
                  </a:lnTo>
                  <a:lnTo>
                    <a:pt x="112920" y="166427"/>
                  </a:lnTo>
                  <a:lnTo>
                    <a:pt x="114170" y="184160"/>
                  </a:lnTo>
                  <a:lnTo>
                    <a:pt x="113151" y="186234"/>
                  </a:lnTo>
                  <a:lnTo>
                    <a:pt x="111415" y="187617"/>
                  </a:lnTo>
                  <a:lnTo>
                    <a:pt x="109198" y="188539"/>
                  </a:lnTo>
                  <a:lnTo>
                    <a:pt x="107721" y="190212"/>
                  </a:lnTo>
                  <a:lnTo>
                    <a:pt x="102526" y="200501"/>
                  </a:lnTo>
                  <a:lnTo>
                    <a:pt x="82409" y="222167"/>
                  </a:lnTo>
                  <a:lnTo>
                    <a:pt x="76132" y="225676"/>
                  </a:lnTo>
                  <a:lnTo>
                    <a:pt x="69814" y="228293"/>
                  </a:lnTo>
                  <a:lnTo>
                    <a:pt x="49495" y="245768"/>
                  </a:lnTo>
                  <a:lnTo>
                    <a:pt x="45628" y="246749"/>
                  </a:lnTo>
                  <a:lnTo>
                    <a:pt x="30330" y="247487"/>
                  </a:lnTo>
                  <a:lnTo>
                    <a:pt x="29742" y="246444"/>
                  </a:lnTo>
                  <a:lnTo>
                    <a:pt x="29088" y="242463"/>
                  </a:lnTo>
                  <a:lnTo>
                    <a:pt x="31620" y="237166"/>
                  </a:lnTo>
                  <a:lnTo>
                    <a:pt x="47615" y="2189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9" name="SMARTInkShape-2170"/>
            <p:cNvSpPr/>
            <p:nvPr>
              <p:custDataLst>
                <p:tags r:id="rId14"/>
              </p:custDataLst>
            </p:nvPr>
          </p:nvSpPr>
          <p:spPr>
            <a:xfrm>
              <a:off x="7543834" y="5534025"/>
              <a:ext cx="238092" cy="37982"/>
            </a:xfrm>
            <a:custGeom>
              <a:avLst/>
              <a:gdLst/>
              <a:ahLst/>
              <a:cxnLst/>
              <a:rect l="0" t="0" r="0" b="0"/>
              <a:pathLst>
                <a:path w="238092" h="37982">
                  <a:moveTo>
                    <a:pt x="28541" y="9525"/>
                  </a:moveTo>
                  <a:lnTo>
                    <a:pt x="28541" y="9525"/>
                  </a:lnTo>
                  <a:lnTo>
                    <a:pt x="10931" y="9525"/>
                  </a:lnTo>
                  <a:lnTo>
                    <a:pt x="15264" y="9525"/>
                  </a:lnTo>
                  <a:lnTo>
                    <a:pt x="9575" y="9525"/>
                  </a:lnTo>
                  <a:lnTo>
                    <a:pt x="82" y="18934"/>
                  </a:lnTo>
                  <a:lnTo>
                    <a:pt x="0" y="24073"/>
                  </a:lnTo>
                  <a:lnTo>
                    <a:pt x="1047" y="25574"/>
                  </a:lnTo>
                  <a:lnTo>
                    <a:pt x="2803" y="26574"/>
                  </a:lnTo>
                  <a:lnTo>
                    <a:pt x="8169" y="28180"/>
                  </a:lnTo>
                  <a:lnTo>
                    <a:pt x="8904" y="31221"/>
                  </a:lnTo>
                  <a:lnTo>
                    <a:pt x="9100" y="33514"/>
                  </a:lnTo>
                  <a:lnTo>
                    <a:pt x="10289" y="35043"/>
                  </a:lnTo>
                  <a:lnTo>
                    <a:pt x="14431" y="36742"/>
                  </a:lnTo>
                  <a:lnTo>
                    <a:pt x="26815" y="37981"/>
                  </a:lnTo>
                  <a:lnTo>
                    <a:pt x="49848" y="29888"/>
                  </a:lnTo>
                  <a:lnTo>
                    <a:pt x="63284" y="27775"/>
                  </a:lnTo>
                  <a:lnTo>
                    <a:pt x="76131" y="21087"/>
                  </a:lnTo>
                  <a:lnTo>
                    <a:pt x="121909" y="19053"/>
                  </a:lnTo>
                  <a:lnTo>
                    <a:pt x="168634" y="19050"/>
                  </a:lnTo>
                  <a:lnTo>
                    <a:pt x="169561" y="19050"/>
                  </a:lnTo>
                  <a:lnTo>
                    <a:pt x="178654" y="12505"/>
                  </a:lnTo>
                  <a:lnTo>
                    <a:pt x="187554" y="10408"/>
                  </a:lnTo>
                  <a:lnTo>
                    <a:pt x="203201" y="9641"/>
                  </a:lnTo>
                  <a:lnTo>
                    <a:pt x="209532" y="6754"/>
                  </a:lnTo>
                  <a:lnTo>
                    <a:pt x="217163" y="1334"/>
                  </a:lnTo>
                  <a:lnTo>
                    <a:pt x="226275" y="264"/>
                  </a:lnTo>
                  <a:lnTo>
                    <a:pt x="23809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30" name="SMARTInkShape-2171"/>
            <p:cNvSpPr/>
            <p:nvPr>
              <p:custDataLst>
                <p:tags r:id="rId15"/>
              </p:custDataLst>
            </p:nvPr>
          </p:nvSpPr>
          <p:spPr>
            <a:xfrm>
              <a:off x="7467604" y="5410236"/>
              <a:ext cx="276222" cy="66640"/>
            </a:xfrm>
            <a:custGeom>
              <a:avLst/>
              <a:gdLst/>
              <a:ahLst/>
              <a:cxnLst/>
              <a:rect l="0" t="0" r="0" b="0"/>
              <a:pathLst>
                <a:path w="276222" h="66640">
                  <a:moveTo>
                    <a:pt x="28571" y="66639"/>
                  </a:moveTo>
                  <a:lnTo>
                    <a:pt x="28571" y="66639"/>
                  </a:lnTo>
                  <a:lnTo>
                    <a:pt x="28571" y="58438"/>
                  </a:lnTo>
                  <a:lnTo>
                    <a:pt x="27513" y="57997"/>
                  </a:lnTo>
                  <a:lnTo>
                    <a:pt x="9531" y="57114"/>
                  </a:lnTo>
                  <a:lnTo>
                    <a:pt x="0" y="66636"/>
                  </a:lnTo>
                  <a:lnTo>
                    <a:pt x="5053" y="66639"/>
                  </a:lnTo>
                  <a:lnTo>
                    <a:pt x="6543" y="65580"/>
                  </a:lnTo>
                  <a:lnTo>
                    <a:pt x="7536" y="63817"/>
                  </a:lnTo>
                  <a:lnTo>
                    <a:pt x="8197" y="61583"/>
                  </a:lnTo>
                  <a:lnTo>
                    <a:pt x="9697" y="60094"/>
                  </a:lnTo>
                  <a:lnTo>
                    <a:pt x="14186" y="58438"/>
                  </a:lnTo>
                  <a:lnTo>
                    <a:pt x="25690" y="56318"/>
                  </a:lnTo>
                  <a:lnTo>
                    <a:pt x="35009" y="50645"/>
                  </a:lnTo>
                  <a:lnTo>
                    <a:pt x="47639" y="48193"/>
                  </a:lnTo>
                  <a:lnTo>
                    <a:pt x="50808" y="47992"/>
                  </a:lnTo>
                  <a:lnTo>
                    <a:pt x="57151" y="44946"/>
                  </a:lnTo>
                  <a:lnTo>
                    <a:pt x="63498" y="41123"/>
                  </a:lnTo>
                  <a:lnTo>
                    <a:pt x="100715" y="28443"/>
                  </a:lnTo>
                  <a:lnTo>
                    <a:pt x="114122" y="21190"/>
                  </a:lnTo>
                  <a:lnTo>
                    <a:pt x="150119" y="9919"/>
                  </a:lnTo>
                  <a:lnTo>
                    <a:pt x="159551" y="3028"/>
                  </a:lnTo>
                  <a:lnTo>
                    <a:pt x="171290" y="0"/>
                  </a:lnTo>
                  <a:lnTo>
                    <a:pt x="171442" y="14154"/>
                  </a:lnTo>
                  <a:lnTo>
                    <a:pt x="172502" y="15774"/>
                  </a:lnTo>
                  <a:lnTo>
                    <a:pt x="174267" y="16854"/>
                  </a:lnTo>
                  <a:lnTo>
                    <a:pt x="176502" y="17574"/>
                  </a:lnTo>
                  <a:lnTo>
                    <a:pt x="177991" y="19112"/>
                  </a:lnTo>
                  <a:lnTo>
                    <a:pt x="179646" y="23644"/>
                  </a:lnTo>
                  <a:lnTo>
                    <a:pt x="180580" y="32145"/>
                  </a:lnTo>
                  <a:lnTo>
                    <a:pt x="181769" y="34119"/>
                  </a:lnTo>
                  <a:lnTo>
                    <a:pt x="183619" y="35434"/>
                  </a:lnTo>
                  <a:lnTo>
                    <a:pt x="185911" y="36311"/>
                  </a:lnTo>
                  <a:lnTo>
                    <a:pt x="187440" y="37954"/>
                  </a:lnTo>
                  <a:lnTo>
                    <a:pt x="189137" y="42601"/>
                  </a:lnTo>
                  <a:lnTo>
                    <a:pt x="190649" y="44264"/>
                  </a:lnTo>
                  <a:lnTo>
                    <a:pt x="195150" y="46111"/>
                  </a:lnTo>
                  <a:lnTo>
                    <a:pt x="240442" y="47581"/>
                  </a:lnTo>
                  <a:lnTo>
                    <a:pt x="276221" y="475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134" name="SMARTInkShape-Group480"/>
          <p:cNvGrpSpPr/>
          <p:nvPr/>
        </p:nvGrpSpPr>
        <p:grpSpPr>
          <a:xfrm>
            <a:off x="6048420" y="4343411"/>
            <a:ext cx="1162006" cy="514340"/>
            <a:chOff x="6048420" y="4343411"/>
            <a:chExt cx="1162006" cy="514340"/>
          </a:xfrm>
        </p:grpSpPr>
        <p:sp>
          <p:nvSpPr>
            <p:cNvPr id="3132" name="SMARTInkShape-2172"/>
            <p:cNvSpPr/>
            <p:nvPr>
              <p:custDataLst>
                <p:tags r:id="rId6"/>
              </p:custDataLst>
            </p:nvPr>
          </p:nvSpPr>
          <p:spPr>
            <a:xfrm>
              <a:off x="7043410" y="4343411"/>
              <a:ext cx="167016" cy="409565"/>
            </a:xfrm>
            <a:custGeom>
              <a:avLst/>
              <a:gdLst/>
              <a:ahLst/>
              <a:cxnLst/>
              <a:rect l="0" t="0" r="0" b="0"/>
              <a:pathLst>
                <a:path w="167016" h="409565">
                  <a:moveTo>
                    <a:pt x="147965" y="85714"/>
                  </a:moveTo>
                  <a:lnTo>
                    <a:pt x="147965" y="85714"/>
                  </a:lnTo>
                  <a:lnTo>
                    <a:pt x="147965" y="75601"/>
                  </a:lnTo>
                  <a:lnTo>
                    <a:pt x="150787" y="67814"/>
                  </a:lnTo>
                  <a:lnTo>
                    <a:pt x="163153" y="49882"/>
                  </a:lnTo>
                  <a:lnTo>
                    <a:pt x="166864" y="21318"/>
                  </a:lnTo>
                  <a:lnTo>
                    <a:pt x="167015" y="0"/>
                  </a:lnTo>
                  <a:lnTo>
                    <a:pt x="161959" y="5049"/>
                  </a:lnTo>
                  <a:lnTo>
                    <a:pt x="159475" y="10352"/>
                  </a:lnTo>
                  <a:lnTo>
                    <a:pt x="156692" y="25499"/>
                  </a:lnTo>
                  <a:lnTo>
                    <a:pt x="151021" y="36005"/>
                  </a:lnTo>
                  <a:lnTo>
                    <a:pt x="140630" y="70214"/>
                  </a:lnTo>
                  <a:lnTo>
                    <a:pt x="121420" y="114518"/>
                  </a:lnTo>
                  <a:lnTo>
                    <a:pt x="98477" y="153882"/>
                  </a:lnTo>
                  <a:lnTo>
                    <a:pt x="71101" y="200210"/>
                  </a:lnTo>
                  <a:lnTo>
                    <a:pt x="46474" y="246607"/>
                  </a:lnTo>
                  <a:lnTo>
                    <a:pt x="22442" y="287066"/>
                  </a:lnTo>
                  <a:lnTo>
                    <a:pt x="8107" y="323177"/>
                  </a:lnTo>
                  <a:lnTo>
                    <a:pt x="5373" y="335187"/>
                  </a:lnTo>
                  <a:lnTo>
                    <a:pt x="629" y="344052"/>
                  </a:lnTo>
                  <a:lnTo>
                    <a:pt x="0" y="348956"/>
                  </a:lnTo>
                  <a:lnTo>
                    <a:pt x="5974" y="387043"/>
                  </a:lnTo>
                  <a:lnTo>
                    <a:pt x="10069" y="393557"/>
                  </a:lnTo>
                  <a:lnTo>
                    <a:pt x="15417" y="397158"/>
                  </a:lnTo>
                  <a:lnTo>
                    <a:pt x="18325" y="398119"/>
                  </a:lnTo>
                  <a:lnTo>
                    <a:pt x="20263" y="399817"/>
                  </a:lnTo>
                  <a:lnTo>
                    <a:pt x="24140" y="4095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33" name="SMARTInkShape-2173"/>
            <p:cNvSpPr/>
            <p:nvPr>
              <p:custDataLst>
                <p:tags r:id="rId7"/>
              </p:custDataLst>
            </p:nvPr>
          </p:nvSpPr>
          <p:spPr>
            <a:xfrm>
              <a:off x="6048420" y="4676775"/>
              <a:ext cx="1028656" cy="180976"/>
            </a:xfrm>
            <a:custGeom>
              <a:avLst/>
              <a:gdLst/>
              <a:ahLst/>
              <a:cxnLst/>
              <a:rect l="0" t="0" r="0" b="0"/>
              <a:pathLst>
                <a:path w="1028656" h="180976">
                  <a:moveTo>
                    <a:pt x="19005" y="180975"/>
                  </a:moveTo>
                  <a:lnTo>
                    <a:pt x="19005" y="180975"/>
                  </a:lnTo>
                  <a:lnTo>
                    <a:pt x="0" y="180975"/>
                  </a:lnTo>
                  <a:lnTo>
                    <a:pt x="13216" y="180975"/>
                  </a:lnTo>
                  <a:lnTo>
                    <a:pt x="19255" y="178153"/>
                  </a:lnTo>
                  <a:lnTo>
                    <a:pt x="22346" y="175918"/>
                  </a:lnTo>
                  <a:lnTo>
                    <a:pt x="36811" y="172774"/>
                  </a:lnTo>
                  <a:lnTo>
                    <a:pt x="79443" y="170469"/>
                  </a:lnTo>
                  <a:lnTo>
                    <a:pt x="121208" y="163259"/>
                  </a:lnTo>
                  <a:lnTo>
                    <a:pt x="162430" y="161130"/>
                  </a:lnTo>
                  <a:lnTo>
                    <a:pt x="197909" y="154399"/>
                  </a:lnTo>
                  <a:lnTo>
                    <a:pt x="235232" y="145702"/>
                  </a:lnTo>
                  <a:lnTo>
                    <a:pt x="274161" y="137480"/>
                  </a:lnTo>
                  <a:lnTo>
                    <a:pt x="319796" y="133515"/>
                  </a:lnTo>
                  <a:lnTo>
                    <a:pt x="354831" y="128837"/>
                  </a:lnTo>
                  <a:lnTo>
                    <a:pt x="391569" y="123230"/>
                  </a:lnTo>
                  <a:lnTo>
                    <a:pt x="428005" y="117210"/>
                  </a:lnTo>
                  <a:lnTo>
                    <a:pt x="461839" y="111008"/>
                  </a:lnTo>
                  <a:lnTo>
                    <a:pt x="497336" y="104723"/>
                  </a:lnTo>
                  <a:lnTo>
                    <a:pt x="533222" y="98402"/>
                  </a:lnTo>
                  <a:lnTo>
                    <a:pt x="566810" y="92065"/>
                  </a:lnTo>
                  <a:lnTo>
                    <a:pt x="602199" y="88542"/>
                  </a:lnTo>
                  <a:lnTo>
                    <a:pt x="638035" y="85919"/>
                  </a:lnTo>
                  <a:lnTo>
                    <a:pt x="671602" y="81225"/>
                  </a:lnTo>
                  <a:lnTo>
                    <a:pt x="715193" y="72632"/>
                  </a:lnTo>
                  <a:lnTo>
                    <a:pt x="759976" y="68440"/>
                  </a:lnTo>
                  <a:lnTo>
                    <a:pt x="801703" y="62142"/>
                  </a:lnTo>
                  <a:lnTo>
                    <a:pt x="847182" y="57077"/>
                  </a:lnTo>
                  <a:lnTo>
                    <a:pt x="890190" y="49806"/>
                  </a:lnTo>
                  <a:lnTo>
                    <a:pt x="937672" y="44994"/>
                  </a:lnTo>
                  <a:lnTo>
                    <a:pt x="948001" y="41164"/>
                  </a:lnTo>
                  <a:lnTo>
                    <a:pt x="976767" y="37311"/>
                  </a:lnTo>
                  <a:lnTo>
                    <a:pt x="990340" y="30614"/>
                  </a:lnTo>
                  <a:lnTo>
                    <a:pt x="998156" y="28978"/>
                  </a:lnTo>
                  <a:lnTo>
                    <a:pt x="1008113" y="20409"/>
                  </a:lnTo>
                  <a:lnTo>
                    <a:pt x="1016914" y="18260"/>
                  </a:lnTo>
                  <a:lnTo>
                    <a:pt x="1022731" y="14113"/>
                  </a:lnTo>
                  <a:lnTo>
                    <a:pt x="1026022" y="8742"/>
                  </a:lnTo>
                  <a:lnTo>
                    <a:pt x="102865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78098"/>
          </a:xfrm>
        </p:spPr>
        <p:txBody>
          <a:bodyPr>
            <a:normAutofit/>
          </a:bodyPr>
          <a:lstStyle/>
          <a:p>
            <a:r>
              <a:rPr lang="ru-RU" dirty="0" smtClean="0"/>
              <a:t>Мостовые схемы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78" cstate="print"/>
          <a:srcRect/>
          <a:stretch>
            <a:fillRect/>
          </a:stretch>
        </p:blipFill>
        <p:spPr bwMode="auto">
          <a:xfrm>
            <a:off x="6228184" y="1052735"/>
            <a:ext cx="2365623" cy="2097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23528" y="620688"/>
            <a:ext cx="85689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/>
              <a:t>Определите общее сопротивление схемы, указанной на рисунке. В центре квадрата провода контакта не имеют.</a:t>
            </a:r>
            <a:endParaRPr lang="ru-RU" sz="2200" dirty="0"/>
          </a:p>
        </p:txBody>
      </p:sp>
      <p:grpSp>
        <p:nvGrpSpPr>
          <p:cNvPr id="8" name="SMARTInkShape-Group481"/>
          <p:cNvGrpSpPr/>
          <p:nvPr/>
        </p:nvGrpSpPr>
        <p:grpSpPr>
          <a:xfrm>
            <a:off x="6420243" y="3048000"/>
            <a:ext cx="190108" cy="285748"/>
            <a:chOff x="6420243" y="3048000"/>
            <a:chExt cx="190108" cy="285748"/>
          </a:xfrm>
        </p:grpSpPr>
        <p:sp>
          <p:nvSpPr>
            <p:cNvPr id="3" name="SMARTInkShape-2174"/>
            <p:cNvSpPr/>
            <p:nvPr>
              <p:custDataLst>
                <p:tags r:id="rId173"/>
              </p:custDataLst>
            </p:nvPr>
          </p:nvSpPr>
          <p:spPr>
            <a:xfrm>
              <a:off x="6486525" y="3162300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9525" y="9525"/>
                  </a:moveTo>
                  <a:lnTo>
                    <a:pt x="9525" y="952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SMARTInkShape-2175"/>
            <p:cNvSpPr/>
            <p:nvPr>
              <p:custDataLst>
                <p:tags r:id="rId174"/>
              </p:custDataLst>
            </p:nvPr>
          </p:nvSpPr>
          <p:spPr>
            <a:xfrm>
              <a:off x="6420243" y="3048000"/>
              <a:ext cx="132958" cy="266690"/>
            </a:xfrm>
            <a:custGeom>
              <a:avLst/>
              <a:gdLst/>
              <a:ahLst/>
              <a:cxnLst/>
              <a:rect l="0" t="0" r="0" b="0"/>
              <a:pathLst>
                <a:path w="132958" h="266690">
                  <a:moveTo>
                    <a:pt x="123432" y="38100"/>
                  </a:moveTo>
                  <a:lnTo>
                    <a:pt x="123432" y="38100"/>
                  </a:lnTo>
                  <a:lnTo>
                    <a:pt x="123432" y="28967"/>
                  </a:lnTo>
                  <a:lnTo>
                    <a:pt x="131632" y="20408"/>
                  </a:lnTo>
                  <a:lnTo>
                    <a:pt x="132841" y="10969"/>
                  </a:lnTo>
                  <a:lnTo>
                    <a:pt x="132957" y="0"/>
                  </a:lnTo>
                  <a:lnTo>
                    <a:pt x="132957" y="5056"/>
                  </a:lnTo>
                  <a:lnTo>
                    <a:pt x="130135" y="10361"/>
                  </a:lnTo>
                  <a:lnTo>
                    <a:pt x="117148" y="26315"/>
                  </a:lnTo>
                  <a:lnTo>
                    <a:pt x="113809" y="35196"/>
                  </a:lnTo>
                  <a:lnTo>
                    <a:pt x="107645" y="44530"/>
                  </a:lnTo>
                  <a:lnTo>
                    <a:pt x="97064" y="70053"/>
                  </a:lnTo>
                  <a:lnTo>
                    <a:pt x="79956" y="98360"/>
                  </a:lnTo>
                  <a:lnTo>
                    <a:pt x="68567" y="126911"/>
                  </a:lnTo>
                  <a:lnTo>
                    <a:pt x="60727" y="139791"/>
                  </a:lnTo>
                  <a:lnTo>
                    <a:pt x="54719" y="159748"/>
                  </a:lnTo>
                  <a:lnTo>
                    <a:pt x="50560" y="167308"/>
                  </a:lnTo>
                  <a:lnTo>
                    <a:pt x="39919" y="193786"/>
                  </a:lnTo>
                  <a:lnTo>
                    <a:pt x="32131" y="205467"/>
                  </a:lnTo>
                  <a:lnTo>
                    <a:pt x="26140" y="218896"/>
                  </a:lnTo>
                  <a:lnTo>
                    <a:pt x="21982" y="225345"/>
                  </a:lnTo>
                  <a:lnTo>
                    <a:pt x="18584" y="234926"/>
                  </a:lnTo>
                  <a:lnTo>
                    <a:pt x="12403" y="244468"/>
                  </a:lnTo>
                  <a:lnTo>
                    <a:pt x="9563" y="255293"/>
                  </a:lnTo>
                  <a:lnTo>
                    <a:pt x="9169" y="265211"/>
                  </a:lnTo>
                  <a:lnTo>
                    <a:pt x="8098" y="265707"/>
                  </a:lnTo>
                  <a:lnTo>
                    <a:pt x="0" y="266661"/>
                  </a:lnTo>
                  <a:lnTo>
                    <a:pt x="4780" y="266689"/>
                  </a:lnTo>
                  <a:lnTo>
                    <a:pt x="6231" y="265634"/>
                  </a:lnTo>
                  <a:lnTo>
                    <a:pt x="8750" y="258498"/>
                  </a:lnTo>
                  <a:lnTo>
                    <a:pt x="9019" y="252511"/>
                  </a:lnTo>
                  <a:lnTo>
                    <a:pt x="11904" y="246988"/>
                  </a:lnTo>
                  <a:lnTo>
                    <a:pt x="14155" y="244034"/>
                  </a:lnTo>
                  <a:lnTo>
                    <a:pt x="19477" y="240751"/>
                  </a:lnTo>
                  <a:lnTo>
                    <a:pt x="22379" y="239876"/>
                  </a:lnTo>
                  <a:lnTo>
                    <a:pt x="24314" y="238234"/>
                  </a:lnTo>
                  <a:lnTo>
                    <a:pt x="41289" y="215780"/>
                  </a:lnTo>
                  <a:lnTo>
                    <a:pt x="56757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2176"/>
            <p:cNvSpPr/>
            <p:nvPr>
              <p:custDataLst>
                <p:tags r:id="rId175"/>
              </p:custDataLst>
            </p:nvPr>
          </p:nvSpPr>
          <p:spPr>
            <a:xfrm>
              <a:off x="6553200" y="3076575"/>
              <a:ext cx="19051" cy="257173"/>
            </a:xfrm>
            <a:custGeom>
              <a:avLst/>
              <a:gdLst/>
              <a:ahLst/>
              <a:cxnLst/>
              <a:rect l="0" t="0" r="0" b="0"/>
              <a:pathLst>
                <a:path w="19051" h="257173">
                  <a:moveTo>
                    <a:pt x="0" y="57150"/>
                  </a:moveTo>
                  <a:lnTo>
                    <a:pt x="0" y="57150"/>
                  </a:lnTo>
                  <a:lnTo>
                    <a:pt x="0" y="52094"/>
                  </a:lnTo>
                  <a:lnTo>
                    <a:pt x="1058" y="50604"/>
                  </a:lnTo>
                  <a:lnTo>
                    <a:pt x="2822" y="49611"/>
                  </a:lnTo>
                  <a:lnTo>
                    <a:pt x="5056" y="48949"/>
                  </a:lnTo>
                  <a:lnTo>
                    <a:pt x="6545" y="47449"/>
                  </a:lnTo>
                  <a:lnTo>
                    <a:pt x="8200" y="42961"/>
                  </a:lnTo>
                  <a:lnTo>
                    <a:pt x="9515" y="20527"/>
                  </a:lnTo>
                  <a:lnTo>
                    <a:pt x="17725" y="10979"/>
                  </a:lnTo>
                  <a:lnTo>
                    <a:pt x="19050" y="7"/>
                  </a:lnTo>
                  <a:lnTo>
                    <a:pt x="19050" y="0"/>
                  </a:lnTo>
                  <a:lnTo>
                    <a:pt x="19050" y="46370"/>
                  </a:lnTo>
                  <a:lnTo>
                    <a:pt x="19050" y="92174"/>
                  </a:lnTo>
                  <a:lnTo>
                    <a:pt x="17992" y="127288"/>
                  </a:lnTo>
                  <a:lnTo>
                    <a:pt x="10113" y="163928"/>
                  </a:lnTo>
                  <a:lnTo>
                    <a:pt x="9535" y="211270"/>
                  </a:lnTo>
                  <a:lnTo>
                    <a:pt x="9525" y="255685"/>
                  </a:lnTo>
                  <a:lnTo>
                    <a:pt x="10583" y="256182"/>
                  </a:lnTo>
                  <a:lnTo>
                    <a:pt x="19016" y="257172"/>
                  </a:lnTo>
                  <a:lnTo>
                    <a:pt x="19050" y="2476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SMARTInkShape-2177"/>
            <p:cNvSpPr/>
            <p:nvPr>
              <p:custDataLst>
                <p:tags r:id="rId176"/>
              </p:custDataLst>
            </p:nvPr>
          </p:nvSpPr>
          <p:spPr>
            <a:xfrm>
              <a:off x="6429386" y="3228975"/>
              <a:ext cx="180965" cy="66676"/>
            </a:xfrm>
            <a:custGeom>
              <a:avLst/>
              <a:gdLst/>
              <a:ahLst/>
              <a:cxnLst/>
              <a:rect l="0" t="0" r="0" b="0"/>
              <a:pathLst>
                <a:path w="180965" h="66676">
                  <a:moveTo>
                    <a:pt x="76189" y="66675"/>
                  </a:moveTo>
                  <a:lnTo>
                    <a:pt x="76189" y="66675"/>
                  </a:lnTo>
                  <a:lnTo>
                    <a:pt x="67988" y="66675"/>
                  </a:lnTo>
                  <a:lnTo>
                    <a:pt x="59322" y="60129"/>
                  </a:lnTo>
                  <a:lnTo>
                    <a:pt x="50496" y="56974"/>
                  </a:lnTo>
                  <a:lnTo>
                    <a:pt x="44308" y="52486"/>
                  </a:lnTo>
                  <a:lnTo>
                    <a:pt x="40853" y="46963"/>
                  </a:lnTo>
                  <a:lnTo>
                    <a:pt x="39931" y="44009"/>
                  </a:lnTo>
                  <a:lnTo>
                    <a:pt x="38258" y="42039"/>
                  </a:lnTo>
                  <a:lnTo>
                    <a:pt x="20803" y="30052"/>
                  </a:lnTo>
                  <a:lnTo>
                    <a:pt x="10993" y="28705"/>
                  </a:lnTo>
                  <a:lnTo>
                    <a:pt x="0" y="19060"/>
                  </a:lnTo>
                  <a:lnTo>
                    <a:pt x="44465" y="19050"/>
                  </a:lnTo>
                  <a:lnTo>
                    <a:pt x="50800" y="19050"/>
                  </a:lnTo>
                  <a:lnTo>
                    <a:pt x="57144" y="16228"/>
                  </a:lnTo>
                  <a:lnTo>
                    <a:pt x="60317" y="13994"/>
                  </a:lnTo>
                  <a:lnTo>
                    <a:pt x="74897" y="10849"/>
                  </a:lnTo>
                  <a:lnTo>
                    <a:pt x="117583" y="8490"/>
                  </a:lnTo>
                  <a:lnTo>
                    <a:pt x="136112" y="1327"/>
                  </a:lnTo>
                  <a:lnTo>
                    <a:pt x="180532" y="0"/>
                  </a:lnTo>
                  <a:lnTo>
                    <a:pt x="180964" y="9525"/>
                  </a:lnTo>
                  <a:lnTo>
                    <a:pt x="161914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" name="SMARTInkShape-Group482"/>
          <p:cNvGrpSpPr/>
          <p:nvPr/>
        </p:nvGrpSpPr>
        <p:grpSpPr>
          <a:xfrm>
            <a:off x="6172200" y="2047875"/>
            <a:ext cx="180940" cy="257175"/>
            <a:chOff x="6172200" y="2047875"/>
            <a:chExt cx="180940" cy="257175"/>
          </a:xfrm>
        </p:grpSpPr>
        <p:sp>
          <p:nvSpPr>
            <p:cNvPr id="9" name="SMARTInkShape-2178"/>
            <p:cNvSpPr/>
            <p:nvPr>
              <p:custDataLst>
                <p:tags r:id="rId171"/>
              </p:custDataLst>
            </p:nvPr>
          </p:nvSpPr>
          <p:spPr>
            <a:xfrm>
              <a:off x="6191250" y="2047885"/>
              <a:ext cx="28576" cy="190477"/>
            </a:xfrm>
            <a:custGeom>
              <a:avLst/>
              <a:gdLst/>
              <a:ahLst/>
              <a:cxnLst/>
              <a:rect l="0" t="0" r="0" b="0"/>
              <a:pathLst>
                <a:path w="28576" h="190477">
                  <a:moveTo>
                    <a:pt x="28575" y="9515"/>
                  </a:moveTo>
                  <a:lnTo>
                    <a:pt x="28575" y="9515"/>
                  </a:lnTo>
                  <a:lnTo>
                    <a:pt x="19166" y="9515"/>
                  </a:lnTo>
                  <a:lnTo>
                    <a:pt x="19050" y="0"/>
                  </a:lnTo>
                  <a:lnTo>
                    <a:pt x="19050" y="31895"/>
                  </a:lnTo>
                  <a:lnTo>
                    <a:pt x="16228" y="38159"/>
                  </a:lnTo>
                  <a:lnTo>
                    <a:pt x="12505" y="44471"/>
                  </a:lnTo>
                  <a:lnTo>
                    <a:pt x="10408" y="55033"/>
                  </a:lnTo>
                  <a:lnTo>
                    <a:pt x="8544" y="82716"/>
                  </a:lnTo>
                  <a:lnTo>
                    <a:pt x="1334" y="106500"/>
                  </a:lnTo>
                  <a:lnTo>
                    <a:pt x="23" y="149986"/>
                  </a:lnTo>
                  <a:lnTo>
                    <a:pt x="0" y="190443"/>
                  </a:lnTo>
                  <a:lnTo>
                    <a:pt x="5056" y="190476"/>
                  </a:lnTo>
                  <a:lnTo>
                    <a:pt x="6545" y="189422"/>
                  </a:lnTo>
                  <a:lnTo>
                    <a:pt x="7539" y="187662"/>
                  </a:lnTo>
                  <a:lnTo>
                    <a:pt x="9132" y="177231"/>
                  </a:lnTo>
                  <a:lnTo>
                    <a:pt x="9525" y="1619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SMARTInkShape-2179"/>
            <p:cNvSpPr/>
            <p:nvPr>
              <p:custDataLst>
                <p:tags r:id="rId172"/>
              </p:custDataLst>
            </p:nvPr>
          </p:nvSpPr>
          <p:spPr>
            <a:xfrm>
              <a:off x="6172200" y="2047875"/>
              <a:ext cx="180940" cy="257175"/>
            </a:xfrm>
            <a:custGeom>
              <a:avLst/>
              <a:gdLst/>
              <a:ahLst/>
              <a:cxnLst/>
              <a:rect l="0" t="0" r="0" b="0"/>
              <a:pathLst>
                <a:path w="180940" h="257175">
                  <a:moveTo>
                    <a:pt x="38100" y="47625"/>
                  </a:moveTo>
                  <a:lnTo>
                    <a:pt x="38100" y="47625"/>
                  </a:lnTo>
                  <a:lnTo>
                    <a:pt x="38100" y="42569"/>
                  </a:lnTo>
                  <a:lnTo>
                    <a:pt x="37042" y="41079"/>
                  </a:lnTo>
                  <a:lnTo>
                    <a:pt x="35278" y="40086"/>
                  </a:lnTo>
                  <a:lnTo>
                    <a:pt x="33044" y="39424"/>
                  </a:lnTo>
                  <a:lnTo>
                    <a:pt x="31555" y="37924"/>
                  </a:lnTo>
                  <a:lnTo>
                    <a:pt x="26341" y="27913"/>
                  </a:lnTo>
                  <a:lnTo>
                    <a:pt x="22291" y="21931"/>
                  </a:lnTo>
                  <a:lnTo>
                    <a:pt x="19477" y="11368"/>
                  </a:lnTo>
                  <a:lnTo>
                    <a:pt x="18276" y="10754"/>
                  </a:lnTo>
                  <a:lnTo>
                    <a:pt x="10887" y="9687"/>
                  </a:lnTo>
                  <a:lnTo>
                    <a:pt x="10130" y="6775"/>
                  </a:lnTo>
                  <a:lnTo>
                    <a:pt x="9525" y="10"/>
                  </a:lnTo>
                  <a:lnTo>
                    <a:pt x="55355" y="0"/>
                  </a:lnTo>
                  <a:lnTo>
                    <a:pt x="59129" y="0"/>
                  </a:lnTo>
                  <a:lnTo>
                    <a:pt x="66143" y="2822"/>
                  </a:lnTo>
                  <a:lnTo>
                    <a:pt x="72789" y="6546"/>
                  </a:lnTo>
                  <a:lnTo>
                    <a:pt x="85678" y="8936"/>
                  </a:lnTo>
                  <a:lnTo>
                    <a:pt x="98416" y="9409"/>
                  </a:lnTo>
                  <a:lnTo>
                    <a:pt x="100536" y="10506"/>
                  </a:lnTo>
                  <a:lnTo>
                    <a:pt x="101949" y="12296"/>
                  </a:lnTo>
                  <a:lnTo>
                    <a:pt x="102891" y="14547"/>
                  </a:lnTo>
                  <a:lnTo>
                    <a:pt x="104578" y="16048"/>
                  </a:lnTo>
                  <a:lnTo>
                    <a:pt x="109273" y="17716"/>
                  </a:lnTo>
                  <a:lnTo>
                    <a:pt x="110948" y="19219"/>
                  </a:lnTo>
                  <a:lnTo>
                    <a:pt x="113859" y="27134"/>
                  </a:lnTo>
                  <a:lnTo>
                    <a:pt x="114262" y="41706"/>
                  </a:lnTo>
                  <a:lnTo>
                    <a:pt x="113216" y="43679"/>
                  </a:lnTo>
                  <a:lnTo>
                    <a:pt x="111461" y="44994"/>
                  </a:lnTo>
                  <a:lnTo>
                    <a:pt x="109232" y="45871"/>
                  </a:lnTo>
                  <a:lnTo>
                    <a:pt x="107747" y="47514"/>
                  </a:lnTo>
                  <a:lnTo>
                    <a:pt x="102539" y="57755"/>
                  </a:lnTo>
                  <a:lnTo>
                    <a:pt x="57145" y="104776"/>
                  </a:lnTo>
                  <a:lnTo>
                    <a:pt x="41275" y="119592"/>
                  </a:lnTo>
                  <a:lnTo>
                    <a:pt x="28575" y="125811"/>
                  </a:lnTo>
                  <a:lnTo>
                    <a:pt x="20931" y="131861"/>
                  </a:lnTo>
                  <a:lnTo>
                    <a:pt x="9656" y="133339"/>
                  </a:lnTo>
                  <a:lnTo>
                    <a:pt x="4507" y="133346"/>
                  </a:lnTo>
                  <a:lnTo>
                    <a:pt x="4063" y="132289"/>
                  </a:lnTo>
                  <a:lnTo>
                    <a:pt x="9249" y="124217"/>
                  </a:lnTo>
                  <a:lnTo>
                    <a:pt x="14500" y="118885"/>
                  </a:lnTo>
                  <a:lnTo>
                    <a:pt x="19850" y="116338"/>
                  </a:lnTo>
                  <a:lnTo>
                    <a:pt x="35030" y="113510"/>
                  </a:lnTo>
                  <a:lnTo>
                    <a:pt x="47646" y="106814"/>
                  </a:lnTo>
                  <a:lnTo>
                    <a:pt x="84432" y="104810"/>
                  </a:lnTo>
                  <a:lnTo>
                    <a:pt x="93264" y="107613"/>
                  </a:lnTo>
                  <a:lnTo>
                    <a:pt x="100718" y="111328"/>
                  </a:lnTo>
                  <a:lnTo>
                    <a:pt x="120573" y="115097"/>
                  </a:lnTo>
                  <a:lnTo>
                    <a:pt x="136515" y="127523"/>
                  </a:lnTo>
                  <a:lnTo>
                    <a:pt x="149223" y="138745"/>
                  </a:lnTo>
                  <a:lnTo>
                    <a:pt x="155574" y="141039"/>
                  </a:lnTo>
                  <a:lnTo>
                    <a:pt x="157692" y="142710"/>
                  </a:lnTo>
                  <a:lnTo>
                    <a:pt x="168100" y="159014"/>
                  </a:lnTo>
                  <a:lnTo>
                    <a:pt x="170458" y="168353"/>
                  </a:lnTo>
                  <a:lnTo>
                    <a:pt x="171009" y="174660"/>
                  </a:lnTo>
                  <a:lnTo>
                    <a:pt x="172214" y="176765"/>
                  </a:lnTo>
                  <a:lnTo>
                    <a:pt x="174076" y="178168"/>
                  </a:lnTo>
                  <a:lnTo>
                    <a:pt x="176376" y="179104"/>
                  </a:lnTo>
                  <a:lnTo>
                    <a:pt x="177909" y="180786"/>
                  </a:lnTo>
                  <a:lnTo>
                    <a:pt x="179612" y="185477"/>
                  </a:lnTo>
                  <a:lnTo>
                    <a:pt x="180939" y="204559"/>
                  </a:lnTo>
                  <a:lnTo>
                    <a:pt x="178137" y="210154"/>
                  </a:lnTo>
                  <a:lnTo>
                    <a:pt x="174422" y="216168"/>
                  </a:lnTo>
                  <a:lnTo>
                    <a:pt x="172771" y="222369"/>
                  </a:lnTo>
                  <a:lnTo>
                    <a:pt x="171272" y="224446"/>
                  </a:lnTo>
                  <a:lnTo>
                    <a:pt x="169214" y="225831"/>
                  </a:lnTo>
                  <a:lnTo>
                    <a:pt x="164106" y="228427"/>
                  </a:lnTo>
                  <a:lnTo>
                    <a:pt x="155282" y="234782"/>
                  </a:lnTo>
                  <a:lnTo>
                    <a:pt x="145963" y="238193"/>
                  </a:lnTo>
                  <a:lnTo>
                    <a:pt x="135441" y="244377"/>
                  </a:lnTo>
                  <a:lnTo>
                    <a:pt x="87885" y="255132"/>
                  </a:lnTo>
                  <a:lnTo>
                    <a:pt x="41561" y="257151"/>
                  </a:lnTo>
                  <a:lnTo>
                    <a:pt x="20943" y="257174"/>
                  </a:lnTo>
                  <a:lnTo>
                    <a:pt x="9536" y="247660"/>
                  </a:lnTo>
                  <a:lnTo>
                    <a:pt x="116" y="247650"/>
                  </a:lnTo>
                  <a:lnTo>
                    <a:pt x="9525" y="238125"/>
                  </a:lnTo>
                  <a:lnTo>
                    <a:pt x="1324" y="229924"/>
                  </a:lnTo>
                  <a:lnTo>
                    <a:pt x="393" y="223936"/>
                  </a:lnTo>
                  <a:lnTo>
                    <a:pt x="0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SMARTInkShape-Group483"/>
          <p:cNvGrpSpPr/>
          <p:nvPr/>
        </p:nvGrpSpPr>
        <p:grpSpPr>
          <a:xfrm>
            <a:off x="8343900" y="1962150"/>
            <a:ext cx="190500" cy="266701"/>
            <a:chOff x="8343900" y="1962150"/>
            <a:chExt cx="190500" cy="266701"/>
          </a:xfrm>
        </p:grpSpPr>
        <p:sp>
          <p:nvSpPr>
            <p:cNvPr id="12" name="SMARTInkShape-2180"/>
            <p:cNvSpPr/>
            <p:nvPr>
              <p:custDataLst>
                <p:tags r:id="rId169"/>
              </p:custDataLst>
            </p:nvPr>
          </p:nvSpPr>
          <p:spPr>
            <a:xfrm>
              <a:off x="8372475" y="1962150"/>
              <a:ext cx="66676" cy="219076"/>
            </a:xfrm>
            <a:custGeom>
              <a:avLst/>
              <a:gdLst/>
              <a:ahLst/>
              <a:cxnLst/>
              <a:rect l="0" t="0" r="0" b="0"/>
              <a:pathLst>
                <a:path w="66676" h="219076">
                  <a:moveTo>
                    <a:pt x="57150" y="28575"/>
                  </a:moveTo>
                  <a:lnTo>
                    <a:pt x="57150" y="28575"/>
                  </a:lnTo>
                  <a:lnTo>
                    <a:pt x="57150" y="4588"/>
                  </a:lnTo>
                  <a:lnTo>
                    <a:pt x="58208" y="3059"/>
                  </a:lnTo>
                  <a:lnTo>
                    <a:pt x="59973" y="2039"/>
                  </a:lnTo>
                  <a:lnTo>
                    <a:pt x="66674" y="0"/>
                  </a:lnTo>
                  <a:lnTo>
                    <a:pt x="66675" y="0"/>
                  </a:lnTo>
                  <a:lnTo>
                    <a:pt x="66675" y="5056"/>
                  </a:lnTo>
                  <a:lnTo>
                    <a:pt x="63852" y="10361"/>
                  </a:lnTo>
                  <a:lnTo>
                    <a:pt x="60129" y="16247"/>
                  </a:lnTo>
                  <a:lnTo>
                    <a:pt x="56973" y="25510"/>
                  </a:lnTo>
                  <a:lnTo>
                    <a:pt x="50866" y="36016"/>
                  </a:lnTo>
                  <a:lnTo>
                    <a:pt x="42995" y="64062"/>
                  </a:lnTo>
                  <a:lnTo>
                    <a:pt x="15837" y="111532"/>
                  </a:lnTo>
                  <a:lnTo>
                    <a:pt x="10771" y="129001"/>
                  </a:lnTo>
                  <a:lnTo>
                    <a:pt x="8836" y="140410"/>
                  </a:lnTo>
                  <a:lnTo>
                    <a:pt x="1372" y="163730"/>
                  </a:lnTo>
                  <a:lnTo>
                    <a:pt x="0" y="209638"/>
                  </a:lnTo>
                  <a:lnTo>
                    <a:pt x="0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SMARTInkShape-2181"/>
            <p:cNvSpPr/>
            <p:nvPr>
              <p:custDataLst>
                <p:tags r:id="rId170"/>
              </p:custDataLst>
            </p:nvPr>
          </p:nvSpPr>
          <p:spPr>
            <a:xfrm>
              <a:off x="8343900" y="1990725"/>
              <a:ext cx="190500" cy="238126"/>
            </a:xfrm>
            <a:custGeom>
              <a:avLst/>
              <a:gdLst/>
              <a:ahLst/>
              <a:cxnLst/>
              <a:rect l="0" t="0" r="0" b="0"/>
              <a:pathLst>
                <a:path w="190500" h="238126">
                  <a:moveTo>
                    <a:pt x="85725" y="38100"/>
                  </a:moveTo>
                  <a:lnTo>
                    <a:pt x="85725" y="38100"/>
                  </a:lnTo>
                  <a:lnTo>
                    <a:pt x="76210" y="28585"/>
                  </a:lnTo>
                  <a:lnTo>
                    <a:pt x="68001" y="28576"/>
                  </a:lnTo>
                  <a:lnTo>
                    <a:pt x="67559" y="27517"/>
                  </a:lnTo>
                  <a:lnTo>
                    <a:pt x="66679" y="19084"/>
                  </a:lnTo>
                  <a:lnTo>
                    <a:pt x="57541" y="9918"/>
                  </a:lnTo>
                  <a:lnTo>
                    <a:pt x="57150" y="0"/>
                  </a:lnTo>
                  <a:lnTo>
                    <a:pt x="103984" y="0"/>
                  </a:lnTo>
                  <a:lnTo>
                    <a:pt x="109008" y="0"/>
                  </a:lnTo>
                  <a:lnTo>
                    <a:pt x="114770" y="2822"/>
                  </a:lnTo>
                  <a:lnTo>
                    <a:pt x="120859" y="6546"/>
                  </a:lnTo>
                  <a:lnTo>
                    <a:pt x="133392" y="8936"/>
                  </a:lnTo>
                  <a:lnTo>
                    <a:pt x="141001" y="9409"/>
                  </a:lnTo>
                  <a:lnTo>
                    <a:pt x="150911" y="17716"/>
                  </a:lnTo>
                  <a:lnTo>
                    <a:pt x="157016" y="18655"/>
                  </a:lnTo>
                  <a:lnTo>
                    <a:pt x="158653" y="19845"/>
                  </a:lnTo>
                  <a:lnTo>
                    <a:pt x="159744" y="21697"/>
                  </a:lnTo>
                  <a:lnTo>
                    <a:pt x="161637" y="28728"/>
                  </a:lnTo>
                  <a:lnTo>
                    <a:pt x="161887" y="41713"/>
                  </a:lnTo>
                  <a:lnTo>
                    <a:pt x="160841" y="43684"/>
                  </a:lnTo>
                  <a:lnTo>
                    <a:pt x="159086" y="44997"/>
                  </a:lnTo>
                  <a:lnTo>
                    <a:pt x="156856" y="45873"/>
                  </a:lnTo>
                  <a:lnTo>
                    <a:pt x="155371" y="47516"/>
                  </a:lnTo>
                  <a:lnTo>
                    <a:pt x="150164" y="57756"/>
                  </a:lnTo>
                  <a:lnTo>
                    <a:pt x="147735" y="60729"/>
                  </a:lnTo>
                  <a:lnTo>
                    <a:pt x="142212" y="64032"/>
                  </a:lnTo>
                  <a:lnTo>
                    <a:pt x="136231" y="66559"/>
                  </a:lnTo>
                  <a:lnTo>
                    <a:pt x="126913" y="72873"/>
                  </a:lnTo>
                  <a:lnTo>
                    <a:pt x="117449" y="76272"/>
                  </a:lnTo>
                  <a:lnTo>
                    <a:pt x="95249" y="92618"/>
                  </a:lnTo>
                  <a:lnTo>
                    <a:pt x="83739" y="95019"/>
                  </a:lnTo>
                  <a:lnTo>
                    <a:pt x="81227" y="95096"/>
                  </a:lnTo>
                  <a:lnTo>
                    <a:pt x="79551" y="96206"/>
                  </a:lnTo>
                  <a:lnTo>
                    <a:pt x="78435" y="98004"/>
                  </a:lnTo>
                  <a:lnTo>
                    <a:pt x="77689" y="100261"/>
                  </a:lnTo>
                  <a:lnTo>
                    <a:pt x="76135" y="101766"/>
                  </a:lnTo>
                  <a:lnTo>
                    <a:pt x="68130" y="104379"/>
                  </a:lnTo>
                  <a:lnTo>
                    <a:pt x="57150" y="104775"/>
                  </a:lnTo>
                  <a:lnTo>
                    <a:pt x="103878" y="104775"/>
                  </a:lnTo>
                  <a:lnTo>
                    <a:pt x="116268" y="104775"/>
                  </a:lnTo>
                  <a:lnTo>
                    <a:pt x="123289" y="107597"/>
                  </a:lnTo>
                  <a:lnTo>
                    <a:pt x="129936" y="111321"/>
                  </a:lnTo>
                  <a:lnTo>
                    <a:pt x="139629" y="114476"/>
                  </a:lnTo>
                  <a:lnTo>
                    <a:pt x="149204" y="120585"/>
                  </a:lnTo>
                  <a:lnTo>
                    <a:pt x="158744" y="122865"/>
                  </a:lnTo>
                  <a:lnTo>
                    <a:pt x="165097" y="123398"/>
                  </a:lnTo>
                  <a:lnTo>
                    <a:pt x="171449" y="126458"/>
                  </a:lnTo>
                  <a:lnTo>
                    <a:pt x="174624" y="128755"/>
                  </a:lnTo>
                  <a:lnTo>
                    <a:pt x="178152" y="134130"/>
                  </a:lnTo>
                  <a:lnTo>
                    <a:pt x="179094" y="137045"/>
                  </a:lnTo>
                  <a:lnTo>
                    <a:pt x="180779" y="138988"/>
                  </a:lnTo>
                  <a:lnTo>
                    <a:pt x="185473" y="141148"/>
                  </a:lnTo>
                  <a:lnTo>
                    <a:pt x="187149" y="142782"/>
                  </a:lnTo>
                  <a:lnTo>
                    <a:pt x="189011" y="147420"/>
                  </a:lnTo>
                  <a:lnTo>
                    <a:pt x="190499" y="188654"/>
                  </a:lnTo>
                  <a:lnTo>
                    <a:pt x="183954" y="197740"/>
                  </a:lnTo>
                  <a:lnTo>
                    <a:pt x="182298" y="203596"/>
                  </a:lnTo>
                  <a:lnTo>
                    <a:pt x="180798" y="205580"/>
                  </a:lnTo>
                  <a:lnTo>
                    <a:pt x="152342" y="225957"/>
                  </a:lnTo>
                  <a:lnTo>
                    <a:pt x="105189" y="237531"/>
                  </a:lnTo>
                  <a:lnTo>
                    <a:pt x="57741" y="238120"/>
                  </a:lnTo>
                  <a:lnTo>
                    <a:pt x="44565" y="238124"/>
                  </a:lnTo>
                  <a:lnTo>
                    <a:pt x="38151" y="235302"/>
                  </a:lnTo>
                  <a:lnTo>
                    <a:pt x="31772" y="231579"/>
                  </a:lnTo>
                  <a:lnTo>
                    <a:pt x="19055" y="229188"/>
                  </a:lnTo>
                  <a:lnTo>
                    <a:pt x="0" y="228600"/>
                  </a:lnTo>
                  <a:lnTo>
                    <a:pt x="0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5" name="SMARTInkShape-2182"/>
          <p:cNvSpPr/>
          <p:nvPr>
            <p:custDataLst>
              <p:tags r:id="rId1"/>
            </p:custDataLst>
          </p:nvPr>
        </p:nvSpPr>
        <p:spPr>
          <a:xfrm>
            <a:off x="7286629" y="3095660"/>
            <a:ext cx="190482" cy="180502"/>
          </a:xfrm>
          <a:custGeom>
            <a:avLst/>
            <a:gdLst/>
            <a:ahLst/>
            <a:cxnLst/>
            <a:rect l="0" t="0" r="0" b="0"/>
            <a:pathLst>
              <a:path w="190482" h="180502">
                <a:moveTo>
                  <a:pt x="104771" y="28540"/>
                </a:moveTo>
                <a:lnTo>
                  <a:pt x="104771" y="28540"/>
                </a:lnTo>
                <a:lnTo>
                  <a:pt x="104771" y="9490"/>
                </a:lnTo>
                <a:lnTo>
                  <a:pt x="104771" y="19012"/>
                </a:lnTo>
                <a:lnTo>
                  <a:pt x="104771" y="9525"/>
                </a:lnTo>
                <a:lnTo>
                  <a:pt x="113905" y="18624"/>
                </a:lnTo>
                <a:lnTo>
                  <a:pt x="114296" y="1299"/>
                </a:lnTo>
                <a:lnTo>
                  <a:pt x="113238" y="854"/>
                </a:lnTo>
                <a:lnTo>
                  <a:pt x="100106" y="0"/>
                </a:lnTo>
                <a:lnTo>
                  <a:pt x="98487" y="1046"/>
                </a:lnTo>
                <a:lnTo>
                  <a:pt x="97406" y="2803"/>
                </a:lnTo>
                <a:lnTo>
                  <a:pt x="96686" y="5032"/>
                </a:lnTo>
                <a:lnTo>
                  <a:pt x="95148" y="6518"/>
                </a:lnTo>
                <a:lnTo>
                  <a:pt x="90617" y="8169"/>
                </a:lnTo>
                <a:lnTo>
                  <a:pt x="79083" y="10287"/>
                </a:lnTo>
                <a:lnTo>
                  <a:pt x="60295" y="25714"/>
                </a:lnTo>
                <a:lnTo>
                  <a:pt x="50789" y="36052"/>
                </a:lnTo>
                <a:lnTo>
                  <a:pt x="19046" y="78814"/>
                </a:lnTo>
                <a:lnTo>
                  <a:pt x="2818" y="104136"/>
                </a:lnTo>
                <a:lnTo>
                  <a:pt x="553" y="117321"/>
                </a:lnTo>
                <a:lnTo>
                  <a:pt x="0" y="156747"/>
                </a:lnTo>
                <a:lnTo>
                  <a:pt x="2820" y="162426"/>
                </a:lnTo>
                <a:lnTo>
                  <a:pt x="5053" y="165423"/>
                </a:lnTo>
                <a:lnTo>
                  <a:pt x="10357" y="168752"/>
                </a:lnTo>
                <a:lnTo>
                  <a:pt x="16242" y="171290"/>
                </a:lnTo>
                <a:lnTo>
                  <a:pt x="25506" y="177610"/>
                </a:lnTo>
                <a:lnTo>
                  <a:pt x="36012" y="179954"/>
                </a:lnTo>
                <a:lnTo>
                  <a:pt x="46342" y="180501"/>
                </a:lnTo>
                <a:lnTo>
                  <a:pt x="55167" y="177923"/>
                </a:lnTo>
                <a:lnTo>
                  <a:pt x="63674" y="174307"/>
                </a:lnTo>
                <a:lnTo>
                  <a:pt x="111252" y="163327"/>
                </a:lnTo>
                <a:lnTo>
                  <a:pt x="147974" y="152274"/>
                </a:lnTo>
                <a:lnTo>
                  <a:pt x="161675" y="145017"/>
                </a:lnTo>
                <a:lnTo>
                  <a:pt x="164932" y="144291"/>
                </a:lnTo>
                <a:lnTo>
                  <a:pt x="190329" y="133353"/>
                </a:lnTo>
                <a:lnTo>
                  <a:pt x="190447" y="133326"/>
                </a:lnTo>
                <a:lnTo>
                  <a:pt x="190481" y="138375"/>
                </a:lnTo>
                <a:lnTo>
                  <a:pt x="189429" y="138805"/>
                </a:lnTo>
                <a:lnTo>
                  <a:pt x="185435" y="136461"/>
                </a:lnTo>
                <a:lnTo>
                  <a:pt x="183948" y="136470"/>
                </a:lnTo>
                <a:lnTo>
                  <a:pt x="182955" y="137535"/>
                </a:lnTo>
                <a:lnTo>
                  <a:pt x="181362" y="141792"/>
                </a:lnTo>
                <a:lnTo>
                  <a:pt x="176031" y="142529"/>
                </a:lnTo>
                <a:lnTo>
                  <a:pt x="174502" y="141574"/>
                </a:lnTo>
                <a:lnTo>
                  <a:pt x="173484" y="139880"/>
                </a:lnTo>
                <a:lnTo>
                  <a:pt x="171446" y="13331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SMARTInkShape-2183"/>
          <p:cNvSpPr/>
          <p:nvPr>
            <p:custDataLst>
              <p:tags r:id="rId2"/>
            </p:custDataLst>
          </p:nvPr>
        </p:nvSpPr>
        <p:spPr>
          <a:xfrm>
            <a:off x="7315212" y="1095375"/>
            <a:ext cx="171439" cy="142756"/>
          </a:xfrm>
          <a:custGeom>
            <a:avLst/>
            <a:gdLst/>
            <a:ahLst/>
            <a:cxnLst/>
            <a:rect l="0" t="0" r="0" b="0"/>
            <a:pathLst>
              <a:path w="171439" h="142756">
                <a:moveTo>
                  <a:pt x="114288" y="38100"/>
                </a:moveTo>
                <a:lnTo>
                  <a:pt x="114288" y="38100"/>
                </a:lnTo>
                <a:lnTo>
                  <a:pt x="95746" y="38100"/>
                </a:lnTo>
                <a:lnTo>
                  <a:pt x="87081" y="29899"/>
                </a:lnTo>
                <a:lnTo>
                  <a:pt x="87684" y="28399"/>
                </a:lnTo>
                <a:lnTo>
                  <a:pt x="94034" y="20490"/>
                </a:lnTo>
                <a:lnTo>
                  <a:pt x="95133" y="10975"/>
                </a:lnTo>
                <a:lnTo>
                  <a:pt x="96226" y="10492"/>
                </a:lnTo>
                <a:lnTo>
                  <a:pt x="103430" y="9652"/>
                </a:lnTo>
                <a:lnTo>
                  <a:pt x="104170" y="6759"/>
                </a:lnTo>
                <a:lnTo>
                  <a:pt x="104763" y="0"/>
                </a:lnTo>
                <a:lnTo>
                  <a:pt x="104763" y="9525"/>
                </a:lnTo>
                <a:lnTo>
                  <a:pt x="112964" y="1324"/>
                </a:lnTo>
                <a:lnTo>
                  <a:pt x="112348" y="883"/>
                </a:lnTo>
                <a:lnTo>
                  <a:pt x="91509" y="0"/>
                </a:lnTo>
                <a:lnTo>
                  <a:pt x="89577" y="1059"/>
                </a:lnTo>
                <a:lnTo>
                  <a:pt x="88289" y="2822"/>
                </a:lnTo>
                <a:lnTo>
                  <a:pt x="87430" y="5057"/>
                </a:lnTo>
                <a:lnTo>
                  <a:pt x="85800" y="6546"/>
                </a:lnTo>
                <a:lnTo>
                  <a:pt x="81165" y="8201"/>
                </a:lnTo>
                <a:lnTo>
                  <a:pt x="69567" y="10322"/>
                </a:lnTo>
                <a:lnTo>
                  <a:pt x="60232" y="15994"/>
                </a:lnTo>
                <a:lnTo>
                  <a:pt x="50764" y="19203"/>
                </a:lnTo>
                <a:lnTo>
                  <a:pt x="25387" y="41405"/>
                </a:lnTo>
                <a:lnTo>
                  <a:pt x="21860" y="47683"/>
                </a:lnTo>
                <a:lnTo>
                  <a:pt x="19234" y="54001"/>
                </a:lnTo>
                <a:lnTo>
                  <a:pt x="12865" y="63508"/>
                </a:lnTo>
                <a:lnTo>
                  <a:pt x="9448" y="73027"/>
                </a:lnTo>
                <a:lnTo>
                  <a:pt x="3261" y="82551"/>
                </a:lnTo>
                <a:lnTo>
                  <a:pt x="958" y="92075"/>
                </a:lnTo>
                <a:lnTo>
                  <a:pt x="0" y="118799"/>
                </a:lnTo>
                <a:lnTo>
                  <a:pt x="2815" y="124413"/>
                </a:lnTo>
                <a:lnTo>
                  <a:pt x="8190" y="131585"/>
                </a:lnTo>
                <a:lnTo>
                  <a:pt x="11748" y="132565"/>
                </a:lnTo>
                <a:lnTo>
                  <a:pt x="14178" y="132827"/>
                </a:lnTo>
                <a:lnTo>
                  <a:pt x="15797" y="134060"/>
                </a:lnTo>
                <a:lnTo>
                  <a:pt x="17598" y="138252"/>
                </a:lnTo>
                <a:lnTo>
                  <a:pt x="20195" y="139793"/>
                </a:lnTo>
                <a:lnTo>
                  <a:pt x="43843" y="142604"/>
                </a:lnTo>
                <a:lnTo>
                  <a:pt x="50524" y="142755"/>
                </a:lnTo>
                <a:lnTo>
                  <a:pt x="57020" y="139999"/>
                </a:lnTo>
                <a:lnTo>
                  <a:pt x="60235" y="137783"/>
                </a:lnTo>
                <a:lnTo>
                  <a:pt x="74871" y="134663"/>
                </a:lnTo>
                <a:lnTo>
                  <a:pt x="92234" y="132551"/>
                </a:lnTo>
                <a:lnTo>
                  <a:pt x="107871" y="125823"/>
                </a:lnTo>
                <a:lnTo>
                  <a:pt x="119678" y="118184"/>
                </a:lnTo>
                <a:lnTo>
                  <a:pt x="159629" y="105212"/>
                </a:lnTo>
                <a:lnTo>
                  <a:pt x="166293" y="104905"/>
                </a:lnTo>
                <a:lnTo>
                  <a:pt x="168007" y="103803"/>
                </a:lnTo>
                <a:lnTo>
                  <a:pt x="169151" y="102010"/>
                </a:lnTo>
                <a:lnTo>
                  <a:pt x="171438" y="95251"/>
                </a:lnTo>
                <a:lnTo>
                  <a:pt x="171438" y="104775"/>
                </a:lnTo>
                <a:lnTo>
                  <a:pt x="162304" y="104775"/>
                </a:lnTo>
                <a:lnTo>
                  <a:pt x="161947" y="96574"/>
                </a:lnTo>
                <a:lnTo>
                  <a:pt x="160877" y="96133"/>
                </a:lnTo>
                <a:lnTo>
                  <a:pt x="152388" y="952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SMARTInkShape-2184"/>
          <p:cNvSpPr/>
          <p:nvPr>
            <p:custDataLst>
              <p:tags r:id="rId3"/>
            </p:custDataLst>
          </p:nvPr>
        </p:nvSpPr>
        <p:spPr>
          <a:xfrm>
            <a:off x="6467475" y="1066800"/>
            <a:ext cx="152401" cy="142876"/>
          </a:xfrm>
          <a:custGeom>
            <a:avLst/>
            <a:gdLst/>
            <a:ahLst/>
            <a:cxnLst/>
            <a:rect l="0" t="0" r="0" b="0"/>
            <a:pathLst>
              <a:path w="152401" h="142876">
                <a:moveTo>
                  <a:pt x="9525" y="47625"/>
                </a:moveTo>
                <a:lnTo>
                  <a:pt x="9525" y="47625"/>
                </a:lnTo>
                <a:lnTo>
                  <a:pt x="0" y="47625"/>
                </a:lnTo>
                <a:lnTo>
                  <a:pt x="0" y="38100"/>
                </a:lnTo>
                <a:lnTo>
                  <a:pt x="0" y="52289"/>
                </a:lnTo>
                <a:lnTo>
                  <a:pt x="2822" y="57812"/>
                </a:lnTo>
                <a:lnTo>
                  <a:pt x="6545" y="63794"/>
                </a:lnTo>
                <a:lnTo>
                  <a:pt x="8937" y="76258"/>
                </a:lnTo>
                <a:lnTo>
                  <a:pt x="9409" y="88911"/>
                </a:lnTo>
                <a:lnTo>
                  <a:pt x="12296" y="95255"/>
                </a:lnTo>
                <a:lnTo>
                  <a:pt x="16047" y="101602"/>
                </a:lnTo>
                <a:lnTo>
                  <a:pt x="18655" y="112419"/>
                </a:lnTo>
                <a:lnTo>
                  <a:pt x="27217" y="122336"/>
                </a:lnTo>
                <a:lnTo>
                  <a:pt x="28173" y="128440"/>
                </a:lnTo>
                <a:lnTo>
                  <a:pt x="29365" y="130077"/>
                </a:lnTo>
                <a:lnTo>
                  <a:pt x="31218" y="131168"/>
                </a:lnTo>
                <a:lnTo>
                  <a:pt x="33513" y="131895"/>
                </a:lnTo>
                <a:lnTo>
                  <a:pt x="35041" y="133438"/>
                </a:lnTo>
                <a:lnTo>
                  <a:pt x="38100" y="142874"/>
                </a:lnTo>
                <a:lnTo>
                  <a:pt x="47625" y="142875"/>
                </a:lnTo>
                <a:lnTo>
                  <a:pt x="47625" y="125183"/>
                </a:lnTo>
                <a:lnTo>
                  <a:pt x="55825" y="115743"/>
                </a:lnTo>
                <a:lnTo>
                  <a:pt x="56757" y="109671"/>
                </a:lnTo>
                <a:lnTo>
                  <a:pt x="57034" y="101169"/>
                </a:lnTo>
                <a:lnTo>
                  <a:pt x="59921" y="95059"/>
                </a:lnTo>
                <a:lnTo>
                  <a:pt x="72958" y="78485"/>
                </a:lnTo>
                <a:lnTo>
                  <a:pt x="76298" y="69586"/>
                </a:lnTo>
                <a:lnTo>
                  <a:pt x="80829" y="63383"/>
                </a:lnTo>
                <a:lnTo>
                  <a:pt x="86372" y="59920"/>
                </a:lnTo>
                <a:lnTo>
                  <a:pt x="92363" y="57323"/>
                </a:lnTo>
                <a:lnTo>
                  <a:pt x="98553" y="52641"/>
                </a:lnTo>
                <a:lnTo>
                  <a:pt x="102010" y="47032"/>
                </a:lnTo>
                <a:lnTo>
                  <a:pt x="102931" y="44055"/>
                </a:lnTo>
                <a:lnTo>
                  <a:pt x="104604" y="42070"/>
                </a:lnTo>
                <a:lnTo>
                  <a:pt x="125863" y="26410"/>
                </a:lnTo>
                <a:lnTo>
                  <a:pt x="131872" y="20504"/>
                </a:lnTo>
                <a:lnTo>
                  <a:pt x="142444" y="19088"/>
                </a:lnTo>
                <a:lnTo>
                  <a:pt x="152400" y="9525"/>
                </a:lnTo>
                <a:lnTo>
                  <a:pt x="152400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" name="SMARTInkShape-Group487"/>
          <p:cNvGrpSpPr/>
          <p:nvPr/>
        </p:nvGrpSpPr>
        <p:grpSpPr>
          <a:xfrm>
            <a:off x="8391525" y="1238253"/>
            <a:ext cx="228159" cy="219062"/>
            <a:chOff x="8391525" y="1238253"/>
            <a:chExt cx="228159" cy="219062"/>
          </a:xfrm>
        </p:grpSpPr>
        <p:sp>
          <p:nvSpPr>
            <p:cNvPr id="18" name="SMARTInkShape-2185"/>
            <p:cNvSpPr/>
            <p:nvPr>
              <p:custDataLst>
                <p:tags r:id="rId167"/>
              </p:custDataLst>
            </p:nvPr>
          </p:nvSpPr>
          <p:spPr>
            <a:xfrm>
              <a:off x="8477250" y="1257300"/>
              <a:ext cx="47591" cy="161522"/>
            </a:xfrm>
            <a:custGeom>
              <a:avLst/>
              <a:gdLst/>
              <a:ahLst/>
              <a:cxnLst/>
              <a:rect l="0" t="0" r="0" b="0"/>
              <a:pathLst>
                <a:path w="47591" h="161522">
                  <a:moveTo>
                    <a:pt x="9525" y="38100"/>
                  </a:moveTo>
                  <a:lnTo>
                    <a:pt x="9525" y="38100"/>
                  </a:lnTo>
                  <a:lnTo>
                    <a:pt x="14581" y="38100"/>
                  </a:lnTo>
                  <a:lnTo>
                    <a:pt x="16071" y="37042"/>
                  </a:lnTo>
                  <a:lnTo>
                    <a:pt x="17064" y="35278"/>
                  </a:lnTo>
                  <a:lnTo>
                    <a:pt x="17727" y="33043"/>
                  </a:lnTo>
                  <a:lnTo>
                    <a:pt x="19227" y="31554"/>
                  </a:lnTo>
                  <a:lnTo>
                    <a:pt x="27134" y="28967"/>
                  </a:lnTo>
                  <a:lnTo>
                    <a:pt x="27936" y="25927"/>
                  </a:lnTo>
                  <a:lnTo>
                    <a:pt x="28449" y="20408"/>
                  </a:lnTo>
                  <a:lnTo>
                    <a:pt x="37705" y="9953"/>
                  </a:lnTo>
                  <a:lnTo>
                    <a:pt x="38096" y="120"/>
                  </a:lnTo>
                  <a:lnTo>
                    <a:pt x="47590" y="0"/>
                  </a:lnTo>
                  <a:lnTo>
                    <a:pt x="39422" y="8201"/>
                  </a:lnTo>
                  <a:lnTo>
                    <a:pt x="28422" y="43654"/>
                  </a:lnTo>
                  <a:lnTo>
                    <a:pt x="22297" y="54798"/>
                  </a:lnTo>
                  <a:lnTo>
                    <a:pt x="12588" y="98353"/>
                  </a:lnTo>
                  <a:lnTo>
                    <a:pt x="9374" y="110163"/>
                  </a:lnTo>
                  <a:lnTo>
                    <a:pt x="2165" y="123635"/>
                  </a:lnTo>
                  <a:lnTo>
                    <a:pt x="0" y="161521"/>
                  </a:lnTo>
                  <a:lnTo>
                    <a:pt x="0" y="156749"/>
                  </a:lnTo>
                  <a:lnTo>
                    <a:pt x="1058" y="155299"/>
                  </a:lnTo>
                  <a:lnTo>
                    <a:pt x="9525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SMARTInkShape-2186"/>
            <p:cNvSpPr/>
            <p:nvPr>
              <p:custDataLst>
                <p:tags r:id="rId168"/>
              </p:custDataLst>
            </p:nvPr>
          </p:nvSpPr>
          <p:spPr>
            <a:xfrm>
              <a:off x="8391525" y="1238253"/>
              <a:ext cx="228159" cy="219062"/>
            </a:xfrm>
            <a:custGeom>
              <a:avLst/>
              <a:gdLst/>
              <a:ahLst/>
              <a:cxnLst/>
              <a:rect l="0" t="0" r="0" b="0"/>
              <a:pathLst>
                <a:path w="228159" h="219062">
                  <a:moveTo>
                    <a:pt x="76200" y="95247"/>
                  </a:moveTo>
                  <a:lnTo>
                    <a:pt x="76200" y="95247"/>
                  </a:lnTo>
                  <a:lnTo>
                    <a:pt x="76200" y="76933"/>
                  </a:lnTo>
                  <a:lnTo>
                    <a:pt x="73377" y="68410"/>
                  </a:lnTo>
                  <a:lnTo>
                    <a:pt x="69654" y="61094"/>
                  </a:lnTo>
                  <a:lnTo>
                    <a:pt x="67066" y="44549"/>
                  </a:lnTo>
                  <a:lnTo>
                    <a:pt x="66791" y="34952"/>
                  </a:lnTo>
                  <a:lnTo>
                    <a:pt x="63904" y="28585"/>
                  </a:lnTo>
                  <a:lnTo>
                    <a:pt x="47660" y="9558"/>
                  </a:lnTo>
                  <a:lnTo>
                    <a:pt x="38216" y="9522"/>
                  </a:lnTo>
                  <a:lnTo>
                    <a:pt x="38110" y="1321"/>
                  </a:lnTo>
                  <a:lnTo>
                    <a:pt x="39166" y="880"/>
                  </a:lnTo>
                  <a:lnTo>
                    <a:pt x="69981" y="0"/>
                  </a:lnTo>
                  <a:lnTo>
                    <a:pt x="76258" y="2821"/>
                  </a:lnTo>
                  <a:lnTo>
                    <a:pt x="79414" y="5054"/>
                  </a:lnTo>
                  <a:lnTo>
                    <a:pt x="93967" y="8198"/>
                  </a:lnTo>
                  <a:lnTo>
                    <a:pt x="130091" y="10503"/>
                  </a:lnTo>
                  <a:lnTo>
                    <a:pt x="176626" y="25329"/>
                  </a:lnTo>
                  <a:lnTo>
                    <a:pt x="186979" y="28670"/>
                  </a:lnTo>
                  <a:lnTo>
                    <a:pt x="196747" y="34833"/>
                  </a:lnTo>
                  <a:lnTo>
                    <a:pt x="206345" y="38188"/>
                  </a:lnTo>
                  <a:lnTo>
                    <a:pt x="212712" y="42724"/>
                  </a:lnTo>
                  <a:lnTo>
                    <a:pt x="216246" y="48267"/>
                  </a:lnTo>
                  <a:lnTo>
                    <a:pt x="218876" y="54259"/>
                  </a:lnTo>
                  <a:lnTo>
                    <a:pt x="225249" y="63582"/>
                  </a:lnTo>
                  <a:lnTo>
                    <a:pt x="227607" y="73047"/>
                  </a:lnTo>
                  <a:lnTo>
                    <a:pt x="228158" y="79383"/>
                  </a:lnTo>
                  <a:lnTo>
                    <a:pt x="225582" y="85727"/>
                  </a:lnTo>
                  <a:lnTo>
                    <a:pt x="221967" y="92074"/>
                  </a:lnTo>
                  <a:lnTo>
                    <a:pt x="218873" y="101598"/>
                  </a:lnTo>
                  <a:lnTo>
                    <a:pt x="212782" y="111122"/>
                  </a:lnTo>
                  <a:lnTo>
                    <a:pt x="202230" y="136718"/>
                  </a:lnTo>
                  <a:lnTo>
                    <a:pt x="168263" y="174588"/>
                  </a:lnTo>
                  <a:lnTo>
                    <a:pt x="159098" y="178134"/>
                  </a:lnTo>
                  <a:lnTo>
                    <a:pt x="149027" y="180769"/>
                  </a:lnTo>
                  <a:lnTo>
                    <a:pt x="133938" y="191084"/>
                  </a:lnTo>
                  <a:lnTo>
                    <a:pt x="120765" y="203313"/>
                  </a:lnTo>
                  <a:lnTo>
                    <a:pt x="111529" y="206776"/>
                  </a:lnTo>
                  <a:lnTo>
                    <a:pt x="101427" y="209374"/>
                  </a:lnTo>
                  <a:lnTo>
                    <a:pt x="86318" y="216843"/>
                  </a:lnTo>
                  <a:lnTo>
                    <a:pt x="44453" y="219061"/>
                  </a:lnTo>
                  <a:lnTo>
                    <a:pt x="42335" y="218006"/>
                  </a:lnTo>
                  <a:lnTo>
                    <a:pt x="40923" y="216245"/>
                  </a:lnTo>
                  <a:lnTo>
                    <a:pt x="39983" y="214012"/>
                  </a:lnTo>
                  <a:lnTo>
                    <a:pt x="38296" y="212524"/>
                  </a:lnTo>
                  <a:lnTo>
                    <a:pt x="33602" y="210870"/>
                  </a:lnTo>
                  <a:lnTo>
                    <a:pt x="21964" y="208750"/>
                  </a:lnTo>
                  <a:lnTo>
                    <a:pt x="10073" y="200424"/>
                  </a:lnTo>
                  <a:lnTo>
                    <a:pt x="0" y="200022"/>
                  </a:lnTo>
                  <a:lnTo>
                    <a:pt x="19050" y="2000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" name="SMARTInkShape-Group488"/>
          <p:cNvGrpSpPr/>
          <p:nvPr/>
        </p:nvGrpSpPr>
        <p:grpSpPr>
          <a:xfrm>
            <a:off x="809625" y="2562236"/>
            <a:ext cx="514351" cy="628640"/>
            <a:chOff x="809625" y="2562236"/>
            <a:chExt cx="514351" cy="628640"/>
          </a:xfrm>
        </p:grpSpPr>
        <p:sp>
          <p:nvSpPr>
            <p:cNvPr id="21" name="SMARTInkShape-2187"/>
            <p:cNvSpPr/>
            <p:nvPr>
              <p:custDataLst>
                <p:tags r:id="rId162"/>
              </p:custDataLst>
            </p:nvPr>
          </p:nvSpPr>
          <p:spPr>
            <a:xfrm>
              <a:off x="1219235" y="3009900"/>
              <a:ext cx="28541" cy="47615"/>
            </a:xfrm>
            <a:custGeom>
              <a:avLst/>
              <a:gdLst/>
              <a:ahLst/>
              <a:cxnLst/>
              <a:rect l="0" t="0" r="0" b="0"/>
              <a:pathLst>
                <a:path w="28541" h="47615">
                  <a:moveTo>
                    <a:pt x="19015" y="28575"/>
                  </a:moveTo>
                  <a:lnTo>
                    <a:pt x="19015" y="28575"/>
                  </a:lnTo>
                  <a:lnTo>
                    <a:pt x="9490" y="38100"/>
                  </a:lnTo>
                  <a:lnTo>
                    <a:pt x="17691" y="38100"/>
                  </a:lnTo>
                  <a:lnTo>
                    <a:pt x="18132" y="37042"/>
                  </a:lnTo>
                  <a:lnTo>
                    <a:pt x="19005" y="23635"/>
                  </a:lnTo>
                  <a:lnTo>
                    <a:pt x="20066" y="22106"/>
                  </a:lnTo>
                  <a:lnTo>
                    <a:pt x="21833" y="21088"/>
                  </a:lnTo>
                  <a:lnTo>
                    <a:pt x="27215" y="19452"/>
                  </a:lnTo>
                  <a:lnTo>
                    <a:pt x="27951" y="16407"/>
                  </a:lnTo>
                  <a:lnTo>
                    <a:pt x="28505" y="9927"/>
                  </a:lnTo>
                  <a:lnTo>
                    <a:pt x="19131" y="9528"/>
                  </a:lnTo>
                  <a:lnTo>
                    <a:pt x="19049" y="14583"/>
                  </a:lnTo>
                  <a:lnTo>
                    <a:pt x="17980" y="16072"/>
                  </a:lnTo>
                  <a:lnTo>
                    <a:pt x="13969" y="17727"/>
                  </a:lnTo>
                  <a:lnTo>
                    <a:pt x="12476" y="19226"/>
                  </a:lnTo>
                  <a:lnTo>
                    <a:pt x="9883" y="27135"/>
                  </a:lnTo>
                  <a:lnTo>
                    <a:pt x="9607" y="33205"/>
                  </a:lnTo>
                  <a:lnTo>
                    <a:pt x="8509" y="34837"/>
                  </a:lnTo>
                  <a:lnTo>
                    <a:pt x="6720" y="35924"/>
                  </a:lnTo>
                  <a:lnTo>
                    <a:pt x="1299" y="37670"/>
                  </a:lnTo>
                  <a:lnTo>
                    <a:pt x="558" y="40731"/>
                  </a:lnTo>
                  <a:lnTo>
                    <a:pt x="0" y="47221"/>
                  </a:lnTo>
                  <a:lnTo>
                    <a:pt x="9099" y="47614"/>
                  </a:lnTo>
                  <a:lnTo>
                    <a:pt x="17657" y="39423"/>
                  </a:lnTo>
                  <a:lnTo>
                    <a:pt x="18612" y="33435"/>
                  </a:lnTo>
                  <a:lnTo>
                    <a:pt x="19805" y="31815"/>
                  </a:lnTo>
                  <a:lnTo>
                    <a:pt x="27181" y="29001"/>
                  </a:lnTo>
                  <a:lnTo>
                    <a:pt x="27936" y="25942"/>
                  </a:lnTo>
                  <a:lnTo>
                    <a:pt x="28540" y="19054"/>
                  </a:lnTo>
                  <a:lnTo>
                    <a:pt x="28540" y="27252"/>
                  </a:lnTo>
                  <a:lnTo>
                    <a:pt x="27482" y="27692"/>
                  </a:lnTo>
                  <a:lnTo>
                    <a:pt x="23483" y="28183"/>
                  </a:lnTo>
                  <a:lnTo>
                    <a:pt x="21994" y="29372"/>
                  </a:lnTo>
                  <a:lnTo>
                    <a:pt x="19050" y="37981"/>
                  </a:lnTo>
                  <a:lnTo>
                    <a:pt x="1901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SMARTInkShape-2188"/>
            <p:cNvSpPr/>
            <p:nvPr>
              <p:custDataLst>
                <p:tags r:id="rId163"/>
              </p:custDataLst>
            </p:nvPr>
          </p:nvSpPr>
          <p:spPr>
            <a:xfrm>
              <a:off x="1009665" y="2562236"/>
              <a:ext cx="190485" cy="408992"/>
            </a:xfrm>
            <a:custGeom>
              <a:avLst/>
              <a:gdLst/>
              <a:ahLst/>
              <a:cxnLst/>
              <a:rect l="0" t="0" r="0" b="0"/>
              <a:pathLst>
                <a:path w="190485" h="408992">
                  <a:moveTo>
                    <a:pt x="171435" y="47614"/>
                  </a:moveTo>
                  <a:lnTo>
                    <a:pt x="171435" y="47614"/>
                  </a:lnTo>
                  <a:lnTo>
                    <a:pt x="176492" y="42558"/>
                  </a:lnTo>
                  <a:lnTo>
                    <a:pt x="178974" y="37253"/>
                  </a:lnTo>
                  <a:lnTo>
                    <a:pt x="180843" y="20871"/>
                  </a:lnTo>
                  <a:lnTo>
                    <a:pt x="189151" y="10999"/>
                  </a:lnTo>
                  <a:lnTo>
                    <a:pt x="190484" y="6"/>
                  </a:lnTo>
                  <a:lnTo>
                    <a:pt x="190484" y="0"/>
                  </a:lnTo>
                  <a:lnTo>
                    <a:pt x="185428" y="5049"/>
                  </a:lnTo>
                  <a:lnTo>
                    <a:pt x="182946" y="10352"/>
                  </a:lnTo>
                  <a:lnTo>
                    <a:pt x="167737" y="54536"/>
                  </a:lnTo>
                  <a:lnTo>
                    <a:pt x="140963" y="97171"/>
                  </a:lnTo>
                  <a:lnTo>
                    <a:pt x="126179" y="140266"/>
                  </a:lnTo>
                  <a:lnTo>
                    <a:pt x="103974" y="183273"/>
                  </a:lnTo>
                  <a:lnTo>
                    <a:pt x="88299" y="219748"/>
                  </a:lnTo>
                  <a:lnTo>
                    <a:pt x="68465" y="264943"/>
                  </a:lnTo>
                  <a:lnTo>
                    <a:pt x="45223" y="304444"/>
                  </a:lnTo>
                  <a:lnTo>
                    <a:pt x="25907" y="347312"/>
                  </a:lnTo>
                  <a:lnTo>
                    <a:pt x="1880" y="393081"/>
                  </a:lnTo>
                  <a:lnTo>
                    <a:pt x="34" y="408991"/>
                  </a:lnTo>
                  <a:lnTo>
                    <a:pt x="0" y="404338"/>
                  </a:lnTo>
                  <a:lnTo>
                    <a:pt x="2814" y="399127"/>
                  </a:lnTo>
                  <a:lnTo>
                    <a:pt x="28560" y="3619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SMARTInkShape-2189"/>
            <p:cNvSpPr/>
            <p:nvPr>
              <p:custDataLst>
                <p:tags r:id="rId164"/>
              </p:custDataLst>
            </p:nvPr>
          </p:nvSpPr>
          <p:spPr>
            <a:xfrm>
              <a:off x="1190625" y="2600335"/>
              <a:ext cx="19051" cy="285610"/>
            </a:xfrm>
            <a:custGeom>
              <a:avLst/>
              <a:gdLst/>
              <a:ahLst/>
              <a:cxnLst/>
              <a:rect l="0" t="0" r="0" b="0"/>
              <a:pathLst>
                <a:path w="19051" h="285610">
                  <a:moveTo>
                    <a:pt x="9525" y="9515"/>
                  </a:moveTo>
                  <a:lnTo>
                    <a:pt x="9525" y="9515"/>
                  </a:lnTo>
                  <a:lnTo>
                    <a:pt x="14582" y="9515"/>
                  </a:lnTo>
                  <a:lnTo>
                    <a:pt x="16071" y="8457"/>
                  </a:lnTo>
                  <a:lnTo>
                    <a:pt x="17064" y="6693"/>
                  </a:lnTo>
                  <a:lnTo>
                    <a:pt x="19047" y="0"/>
                  </a:lnTo>
                  <a:lnTo>
                    <a:pt x="19050" y="8192"/>
                  </a:lnTo>
                  <a:lnTo>
                    <a:pt x="12504" y="16858"/>
                  </a:lnTo>
                  <a:lnTo>
                    <a:pt x="10849" y="22656"/>
                  </a:lnTo>
                  <a:lnTo>
                    <a:pt x="9577" y="66930"/>
                  </a:lnTo>
                  <a:lnTo>
                    <a:pt x="8490" y="79483"/>
                  </a:lnTo>
                  <a:lnTo>
                    <a:pt x="885" y="118534"/>
                  </a:lnTo>
                  <a:lnTo>
                    <a:pt x="78" y="165266"/>
                  </a:lnTo>
                  <a:lnTo>
                    <a:pt x="5" y="210886"/>
                  </a:lnTo>
                  <a:lnTo>
                    <a:pt x="0" y="256364"/>
                  </a:lnTo>
                  <a:lnTo>
                    <a:pt x="0" y="274287"/>
                  </a:lnTo>
                  <a:lnTo>
                    <a:pt x="9408" y="285609"/>
                  </a:lnTo>
                  <a:lnTo>
                    <a:pt x="9525" y="2762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SMARTInkShape-2190"/>
            <p:cNvSpPr/>
            <p:nvPr>
              <p:custDataLst>
                <p:tags r:id="rId165"/>
              </p:custDataLst>
            </p:nvPr>
          </p:nvSpPr>
          <p:spPr>
            <a:xfrm>
              <a:off x="1057395" y="2771775"/>
              <a:ext cx="190381" cy="57151"/>
            </a:xfrm>
            <a:custGeom>
              <a:avLst/>
              <a:gdLst/>
              <a:ahLst/>
              <a:cxnLst/>
              <a:rect l="0" t="0" r="0" b="0"/>
              <a:pathLst>
                <a:path w="190381" h="57151">
                  <a:moveTo>
                    <a:pt x="28455" y="57150"/>
                  </a:moveTo>
                  <a:lnTo>
                    <a:pt x="28455" y="57150"/>
                  </a:lnTo>
                  <a:lnTo>
                    <a:pt x="10845" y="57150"/>
                  </a:lnTo>
                  <a:lnTo>
                    <a:pt x="10365" y="56092"/>
                  </a:lnTo>
                  <a:lnTo>
                    <a:pt x="9832" y="52094"/>
                  </a:lnTo>
                  <a:lnTo>
                    <a:pt x="8631" y="50604"/>
                  </a:lnTo>
                  <a:lnTo>
                    <a:pt x="4475" y="48949"/>
                  </a:lnTo>
                  <a:lnTo>
                    <a:pt x="2943" y="47449"/>
                  </a:lnTo>
                  <a:lnTo>
                    <a:pt x="1242" y="42961"/>
                  </a:lnTo>
                  <a:lnTo>
                    <a:pt x="0" y="30326"/>
                  </a:lnTo>
                  <a:lnTo>
                    <a:pt x="6450" y="21317"/>
                  </a:lnTo>
                  <a:lnTo>
                    <a:pt x="8091" y="15471"/>
                  </a:lnTo>
                  <a:lnTo>
                    <a:pt x="9588" y="13489"/>
                  </a:lnTo>
                  <a:lnTo>
                    <a:pt x="26633" y="3327"/>
                  </a:lnTo>
                  <a:lnTo>
                    <a:pt x="73082" y="130"/>
                  </a:lnTo>
                  <a:lnTo>
                    <a:pt x="118424" y="8"/>
                  </a:lnTo>
                  <a:lnTo>
                    <a:pt x="164098" y="1"/>
                  </a:lnTo>
                  <a:lnTo>
                    <a:pt x="19038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SMARTInkShape-2191"/>
            <p:cNvSpPr/>
            <p:nvPr>
              <p:custDataLst>
                <p:tags r:id="rId166"/>
              </p:custDataLst>
            </p:nvPr>
          </p:nvSpPr>
          <p:spPr>
            <a:xfrm>
              <a:off x="809625" y="3010020"/>
              <a:ext cx="514351" cy="180856"/>
            </a:xfrm>
            <a:custGeom>
              <a:avLst/>
              <a:gdLst/>
              <a:ahLst/>
              <a:cxnLst/>
              <a:rect l="0" t="0" r="0" b="0"/>
              <a:pathLst>
                <a:path w="514351" h="180856">
                  <a:moveTo>
                    <a:pt x="9525" y="180855"/>
                  </a:moveTo>
                  <a:lnTo>
                    <a:pt x="9525" y="180855"/>
                  </a:lnTo>
                  <a:lnTo>
                    <a:pt x="9525" y="171722"/>
                  </a:lnTo>
                  <a:lnTo>
                    <a:pt x="34" y="171331"/>
                  </a:lnTo>
                  <a:lnTo>
                    <a:pt x="1" y="180463"/>
                  </a:lnTo>
                  <a:lnTo>
                    <a:pt x="0" y="172619"/>
                  </a:lnTo>
                  <a:lnTo>
                    <a:pt x="5057" y="166656"/>
                  </a:lnTo>
                  <a:lnTo>
                    <a:pt x="10361" y="163961"/>
                  </a:lnTo>
                  <a:lnTo>
                    <a:pt x="13258" y="163242"/>
                  </a:lnTo>
                  <a:lnTo>
                    <a:pt x="22390" y="157174"/>
                  </a:lnTo>
                  <a:lnTo>
                    <a:pt x="65383" y="120519"/>
                  </a:lnTo>
                  <a:lnTo>
                    <a:pt x="112498" y="91954"/>
                  </a:lnTo>
                  <a:lnTo>
                    <a:pt x="149109" y="70788"/>
                  </a:lnTo>
                  <a:lnTo>
                    <a:pt x="169232" y="64569"/>
                  </a:lnTo>
                  <a:lnTo>
                    <a:pt x="188091" y="51477"/>
                  </a:lnTo>
                  <a:lnTo>
                    <a:pt x="234800" y="39350"/>
                  </a:lnTo>
                  <a:lnTo>
                    <a:pt x="251090" y="38100"/>
                  </a:lnTo>
                  <a:lnTo>
                    <a:pt x="257293" y="40855"/>
                  </a:lnTo>
                  <a:lnTo>
                    <a:pt x="263577" y="44550"/>
                  </a:lnTo>
                  <a:lnTo>
                    <a:pt x="274350" y="47116"/>
                  </a:lnTo>
                  <a:lnTo>
                    <a:pt x="284261" y="55672"/>
                  </a:lnTo>
                  <a:lnTo>
                    <a:pt x="293820" y="56911"/>
                  </a:lnTo>
                  <a:lnTo>
                    <a:pt x="303348" y="65221"/>
                  </a:lnTo>
                  <a:lnTo>
                    <a:pt x="309426" y="66159"/>
                  </a:lnTo>
                  <a:lnTo>
                    <a:pt x="314970" y="63557"/>
                  </a:lnTo>
                  <a:lnTo>
                    <a:pt x="320962" y="59931"/>
                  </a:lnTo>
                  <a:lnTo>
                    <a:pt x="333432" y="57603"/>
                  </a:lnTo>
                  <a:lnTo>
                    <a:pt x="356862" y="56047"/>
                  </a:lnTo>
                  <a:lnTo>
                    <a:pt x="373966" y="49448"/>
                  </a:lnTo>
                  <a:lnTo>
                    <a:pt x="389763" y="40559"/>
                  </a:lnTo>
                  <a:lnTo>
                    <a:pt x="424538" y="28380"/>
                  </a:lnTo>
                  <a:lnTo>
                    <a:pt x="447622" y="12037"/>
                  </a:lnTo>
                  <a:lnTo>
                    <a:pt x="463543" y="8693"/>
                  </a:lnTo>
                  <a:lnTo>
                    <a:pt x="476249" y="1935"/>
                  </a:lnTo>
                  <a:lnTo>
                    <a:pt x="493418" y="0"/>
                  </a:lnTo>
                  <a:lnTo>
                    <a:pt x="503336" y="8092"/>
                  </a:lnTo>
                  <a:lnTo>
                    <a:pt x="514350" y="940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1" name="SMARTInkShape-Group489"/>
          <p:cNvGrpSpPr/>
          <p:nvPr/>
        </p:nvGrpSpPr>
        <p:grpSpPr>
          <a:xfrm>
            <a:off x="4181475" y="2524126"/>
            <a:ext cx="609601" cy="510306"/>
            <a:chOff x="4181475" y="2524126"/>
            <a:chExt cx="609601" cy="510306"/>
          </a:xfrm>
        </p:grpSpPr>
        <p:sp>
          <p:nvSpPr>
            <p:cNvPr id="27" name="SMARTInkShape-2192"/>
            <p:cNvSpPr/>
            <p:nvPr>
              <p:custDataLst>
                <p:tags r:id="rId158"/>
              </p:custDataLst>
            </p:nvPr>
          </p:nvSpPr>
          <p:spPr>
            <a:xfrm>
              <a:off x="4181475" y="3000375"/>
              <a:ext cx="57151" cy="34057"/>
            </a:xfrm>
            <a:custGeom>
              <a:avLst/>
              <a:gdLst/>
              <a:ahLst/>
              <a:cxnLst/>
              <a:rect l="0" t="0" r="0" b="0"/>
              <a:pathLst>
                <a:path w="57151" h="34057">
                  <a:moveTo>
                    <a:pt x="19050" y="19050"/>
                  </a:moveTo>
                  <a:lnTo>
                    <a:pt x="19050" y="19050"/>
                  </a:lnTo>
                  <a:lnTo>
                    <a:pt x="19050" y="13994"/>
                  </a:lnTo>
                  <a:lnTo>
                    <a:pt x="17992" y="12504"/>
                  </a:lnTo>
                  <a:lnTo>
                    <a:pt x="16228" y="11511"/>
                  </a:lnTo>
                  <a:lnTo>
                    <a:pt x="9918" y="9641"/>
                  </a:lnTo>
                  <a:lnTo>
                    <a:pt x="9525" y="0"/>
                  </a:lnTo>
                  <a:lnTo>
                    <a:pt x="9525" y="8201"/>
                  </a:lnTo>
                  <a:lnTo>
                    <a:pt x="8467" y="8642"/>
                  </a:lnTo>
                  <a:lnTo>
                    <a:pt x="4469" y="9133"/>
                  </a:lnTo>
                  <a:lnTo>
                    <a:pt x="2979" y="10322"/>
                  </a:lnTo>
                  <a:lnTo>
                    <a:pt x="116" y="18648"/>
                  </a:lnTo>
                  <a:lnTo>
                    <a:pt x="0" y="28540"/>
                  </a:lnTo>
                  <a:lnTo>
                    <a:pt x="5056" y="33621"/>
                  </a:lnTo>
                  <a:lnTo>
                    <a:pt x="6546" y="34056"/>
                  </a:lnTo>
                  <a:lnTo>
                    <a:pt x="7539" y="33287"/>
                  </a:lnTo>
                  <a:lnTo>
                    <a:pt x="9491" y="28657"/>
                  </a:lnTo>
                  <a:lnTo>
                    <a:pt x="18657" y="19445"/>
                  </a:lnTo>
                  <a:lnTo>
                    <a:pt x="19016" y="10884"/>
                  </a:lnTo>
                  <a:lnTo>
                    <a:pt x="20085" y="10431"/>
                  </a:lnTo>
                  <a:lnTo>
                    <a:pt x="24096" y="9927"/>
                  </a:lnTo>
                  <a:lnTo>
                    <a:pt x="25589" y="8735"/>
                  </a:lnTo>
                  <a:lnTo>
                    <a:pt x="28182" y="1360"/>
                  </a:lnTo>
                  <a:lnTo>
                    <a:pt x="27255" y="906"/>
                  </a:lnTo>
                  <a:lnTo>
                    <a:pt x="14027" y="3"/>
                  </a:lnTo>
                  <a:lnTo>
                    <a:pt x="12527" y="1060"/>
                  </a:lnTo>
                  <a:lnTo>
                    <a:pt x="11526" y="2823"/>
                  </a:lnTo>
                  <a:lnTo>
                    <a:pt x="9642" y="9133"/>
                  </a:lnTo>
                  <a:lnTo>
                    <a:pt x="4503" y="9409"/>
                  </a:lnTo>
                  <a:lnTo>
                    <a:pt x="3002" y="10506"/>
                  </a:lnTo>
                  <a:lnTo>
                    <a:pt x="78" y="18786"/>
                  </a:lnTo>
                  <a:lnTo>
                    <a:pt x="3" y="19040"/>
                  </a:lnTo>
                  <a:lnTo>
                    <a:pt x="9133" y="28182"/>
                  </a:lnTo>
                  <a:lnTo>
                    <a:pt x="9409" y="23402"/>
                  </a:lnTo>
                  <a:lnTo>
                    <a:pt x="10506" y="21952"/>
                  </a:lnTo>
                  <a:lnTo>
                    <a:pt x="17716" y="19432"/>
                  </a:lnTo>
                  <a:lnTo>
                    <a:pt x="28564" y="19050"/>
                  </a:lnTo>
                  <a:lnTo>
                    <a:pt x="19442" y="9917"/>
                  </a:lnTo>
                  <a:lnTo>
                    <a:pt x="9928" y="9535"/>
                  </a:lnTo>
                  <a:lnTo>
                    <a:pt x="9644" y="14585"/>
                  </a:lnTo>
                  <a:lnTo>
                    <a:pt x="8546" y="16073"/>
                  </a:lnTo>
                  <a:lnTo>
                    <a:pt x="176" y="18999"/>
                  </a:lnTo>
                  <a:lnTo>
                    <a:pt x="35" y="19040"/>
                  </a:lnTo>
                  <a:lnTo>
                    <a:pt x="5067" y="24103"/>
                  </a:lnTo>
                  <a:lnTo>
                    <a:pt x="10366" y="26588"/>
                  </a:lnTo>
                  <a:lnTo>
                    <a:pt x="13260" y="27250"/>
                  </a:lnTo>
                  <a:lnTo>
                    <a:pt x="16249" y="26633"/>
                  </a:lnTo>
                  <a:lnTo>
                    <a:pt x="28648" y="20862"/>
                  </a:lnTo>
                  <a:lnTo>
                    <a:pt x="5715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SMARTInkShape-2193"/>
            <p:cNvSpPr/>
            <p:nvPr>
              <p:custDataLst>
                <p:tags r:id="rId159"/>
              </p:custDataLst>
            </p:nvPr>
          </p:nvSpPr>
          <p:spPr>
            <a:xfrm>
              <a:off x="4315229" y="2524126"/>
              <a:ext cx="113863" cy="217584"/>
            </a:xfrm>
            <a:custGeom>
              <a:avLst/>
              <a:gdLst/>
              <a:ahLst/>
              <a:cxnLst/>
              <a:rect l="0" t="0" r="0" b="0"/>
              <a:pathLst>
                <a:path w="113863" h="217584">
                  <a:moveTo>
                    <a:pt x="104371" y="28574"/>
                  </a:moveTo>
                  <a:lnTo>
                    <a:pt x="104371" y="28574"/>
                  </a:lnTo>
                  <a:lnTo>
                    <a:pt x="112572" y="20373"/>
                  </a:lnTo>
                  <a:lnTo>
                    <a:pt x="113780" y="10964"/>
                  </a:lnTo>
                  <a:lnTo>
                    <a:pt x="113862" y="4894"/>
                  </a:lnTo>
                  <a:lnTo>
                    <a:pt x="112815" y="3262"/>
                  </a:lnTo>
                  <a:lnTo>
                    <a:pt x="111059" y="2175"/>
                  </a:lnTo>
                  <a:lnTo>
                    <a:pt x="104381" y="2"/>
                  </a:lnTo>
                  <a:lnTo>
                    <a:pt x="99318" y="0"/>
                  </a:lnTo>
                  <a:lnTo>
                    <a:pt x="97827" y="1058"/>
                  </a:lnTo>
                  <a:lnTo>
                    <a:pt x="96833" y="2822"/>
                  </a:lnTo>
                  <a:lnTo>
                    <a:pt x="94050" y="16245"/>
                  </a:lnTo>
                  <a:lnTo>
                    <a:pt x="70401" y="54159"/>
                  </a:lnTo>
                  <a:lnTo>
                    <a:pt x="53174" y="101730"/>
                  </a:lnTo>
                  <a:lnTo>
                    <a:pt x="31323" y="146057"/>
                  </a:lnTo>
                  <a:lnTo>
                    <a:pt x="21463" y="168628"/>
                  </a:lnTo>
                  <a:lnTo>
                    <a:pt x="18839" y="176546"/>
                  </a:lnTo>
                  <a:lnTo>
                    <a:pt x="11354" y="190252"/>
                  </a:lnTo>
                  <a:lnTo>
                    <a:pt x="9562" y="203150"/>
                  </a:lnTo>
                  <a:lnTo>
                    <a:pt x="8356" y="205283"/>
                  </a:lnTo>
                  <a:lnTo>
                    <a:pt x="6495" y="206705"/>
                  </a:lnTo>
                  <a:lnTo>
                    <a:pt x="4195" y="207653"/>
                  </a:lnTo>
                  <a:lnTo>
                    <a:pt x="2662" y="209343"/>
                  </a:lnTo>
                  <a:lnTo>
                    <a:pt x="0" y="217583"/>
                  </a:lnTo>
                  <a:lnTo>
                    <a:pt x="7833" y="210742"/>
                  </a:lnTo>
                  <a:lnTo>
                    <a:pt x="13795" y="209903"/>
                  </a:lnTo>
                  <a:lnTo>
                    <a:pt x="15412" y="208726"/>
                  </a:lnTo>
                  <a:lnTo>
                    <a:pt x="16490" y="206884"/>
                  </a:lnTo>
                  <a:lnTo>
                    <a:pt x="17209" y="204597"/>
                  </a:lnTo>
                  <a:lnTo>
                    <a:pt x="28171" y="1904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2194"/>
            <p:cNvSpPr/>
            <p:nvPr>
              <p:custDataLst>
                <p:tags r:id="rId160"/>
              </p:custDataLst>
            </p:nvPr>
          </p:nvSpPr>
          <p:spPr>
            <a:xfrm>
              <a:off x="4248189" y="2533653"/>
              <a:ext cx="285701" cy="200023"/>
            </a:xfrm>
            <a:custGeom>
              <a:avLst/>
              <a:gdLst/>
              <a:ahLst/>
              <a:cxnLst/>
              <a:rect l="0" t="0" r="0" b="0"/>
              <a:pathLst>
                <a:path w="285701" h="200023">
                  <a:moveTo>
                    <a:pt x="142836" y="57147"/>
                  </a:moveTo>
                  <a:lnTo>
                    <a:pt x="142836" y="57147"/>
                  </a:lnTo>
                  <a:lnTo>
                    <a:pt x="142836" y="52091"/>
                  </a:lnTo>
                  <a:lnTo>
                    <a:pt x="140014" y="46786"/>
                  </a:lnTo>
                  <a:lnTo>
                    <a:pt x="134635" y="39813"/>
                  </a:lnTo>
                  <a:lnTo>
                    <a:pt x="133427" y="30047"/>
                  </a:lnTo>
                  <a:lnTo>
                    <a:pt x="114380" y="9642"/>
                  </a:lnTo>
                  <a:lnTo>
                    <a:pt x="114261" y="32"/>
                  </a:lnTo>
                  <a:lnTo>
                    <a:pt x="127518" y="0"/>
                  </a:lnTo>
                  <a:lnTo>
                    <a:pt x="129449" y="1057"/>
                  </a:lnTo>
                  <a:lnTo>
                    <a:pt x="130736" y="2821"/>
                  </a:lnTo>
                  <a:lnTo>
                    <a:pt x="131594" y="5055"/>
                  </a:lnTo>
                  <a:lnTo>
                    <a:pt x="134283" y="6544"/>
                  </a:lnTo>
                  <a:lnTo>
                    <a:pt x="159157" y="9261"/>
                  </a:lnTo>
                  <a:lnTo>
                    <a:pt x="204138" y="9515"/>
                  </a:lnTo>
                  <a:lnTo>
                    <a:pt x="234801" y="10580"/>
                  </a:lnTo>
                  <a:lnTo>
                    <a:pt x="262501" y="18164"/>
                  </a:lnTo>
                  <a:lnTo>
                    <a:pt x="269398" y="18655"/>
                  </a:lnTo>
                  <a:lnTo>
                    <a:pt x="271661" y="19844"/>
                  </a:lnTo>
                  <a:lnTo>
                    <a:pt x="273169" y="21695"/>
                  </a:lnTo>
                  <a:lnTo>
                    <a:pt x="275903" y="26574"/>
                  </a:lnTo>
                  <a:lnTo>
                    <a:pt x="282335" y="35271"/>
                  </a:lnTo>
                  <a:lnTo>
                    <a:pt x="285266" y="45786"/>
                  </a:lnTo>
                  <a:lnTo>
                    <a:pt x="285700" y="69964"/>
                  </a:lnTo>
                  <a:lnTo>
                    <a:pt x="282884" y="76249"/>
                  </a:lnTo>
                  <a:lnTo>
                    <a:pt x="279163" y="82570"/>
                  </a:lnTo>
                  <a:lnTo>
                    <a:pt x="276010" y="92079"/>
                  </a:lnTo>
                  <a:lnTo>
                    <a:pt x="269901" y="101599"/>
                  </a:lnTo>
                  <a:lnTo>
                    <a:pt x="268101" y="107948"/>
                  </a:lnTo>
                  <a:lnTo>
                    <a:pt x="261657" y="114297"/>
                  </a:lnTo>
                  <a:lnTo>
                    <a:pt x="216249" y="152397"/>
                  </a:lnTo>
                  <a:lnTo>
                    <a:pt x="183513" y="168625"/>
                  </a:lnTo>
                  <a:lnTo>
                    <a:pt x="135953" y="183132"/>
                  </a:lnTo>
                  <a:lnTo>
                    <a:pt x="128135" y="187224"/>
                  </a:lnTo>
                  <a:lnTo>
                    <a:pt x="114493" y="189850"/>
                  </a:lnTo>
                  <a:lnTo>
                    <a:pt x="70075" y="190490"/>
                  </a:lnTo>
                  <a:lnTo>
                    <a:pt x="34889" y="190497"/>
                  </a:lnTo>
                  <a:lnTo>
                    <a:pt x="28537" y="193319"/>
                  </a:lnTo>
                  <a:lnTo>
                    <a:pt x="22186" y="197043"/>
                  </a:lnTo>
                  <a:lnTo>
                    <a:pt x="11367" y="199630"/>
                  </a:lnTo>
                  <a:lnTo>
                    <a:pt x="0" y="200021"/>
                  </a:lnTo>
                  <a:lnTo>
                    <a:pt x="5029" y="200022"/>
                  </a:lnTo>
                  <a:lnTo>
                    <a:pt x="10327" y="197200"/>
                  </a:lnTo>
                  <a:lnTo>
                    <a:pt x="19011" y="1904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SMARTInkShape-2195"/>
            <p:cNvSpPr/>
            <p:nvPr>
              <p:custDataLst>
                <p:tags r:id="rId161"/>
              </p:custDataLst>
            </p:nvPr>
          </p:nvSpPr>
          <p:spPr>
            <a:xfrm>
              <a:off x="4200525" y="2943236"/>
              <a:ext cx="590551" cy="85715"/>
            </a:xfrm>
            <a:custGeom>
              <a:avLst/>
              <a:gdLst/>
              <a:ahLst/>
              <a:cxnLst/>
              <a:rect l="0" t="0" r="0" b="0"/>
              <a:pathLst>
                <a:path w="590551" h="85715">
                  <a:moveTo>
                    <a:pt x="38100" y="76189"/>
                  </a:moveTo>
                  <a:lnTo>
                    <a:pt x="38100" y="76189"/>
                  </a:lnTo>
                  <a:lnTo>
                    <a:pt x="33044" y="76189"/>
                  </a:lnTo>
                  <a:lnTo>
                    <a:pt x="27739" y="79011"/>
                  </a:lnTo>
                  <a:lnTo>
                    <a:pt x="20767" y="84390"/>
                  </a:lnTo>
                  <a:lnTo>
                    <a:pt x="11000" y="85598"/>
                  </a:lnTo>
                  <a:lnTo>
                    <a:pt x="3" y="85714"/>
                  </a:lnTo>
                  <a:lnTo>
                    <a:pt x="0" y="77513"/>
                  </a:lnTo>
                  <a:lnTo>
                    <a:pt x="1058" y="77072"/>
                  </a:lnTo>
                  <a:lnTo>
                    <a:pt x="9132" y="76224"/>
                  </a:lnTo>
                  <a:lnTo>
                    <a:pt x="9409" y="71143"/>
                  </a:lnTo>
                  <a:lnTo>
                    <a:pt x="10506" y="69650"/>
                  </a:lnTo>
                  <a:lnTo>
                    <a:pt x="19219" y="65868"/>
                  </a:lnTo>
                  <a:lnTo>
                    <a:pt x="26391" y="60196"/>
                  </a:lnTo>
                  <a:lnTo>
                    <a:pt x="32191" y="58497"/>
                  </a:lnTo>
                  <a:lnTo>
                    <a:pt x="34160" y="56986"/>
                  </a:lnTo>
                  <a:lnTo>
                    <a:pt x="36349" y="52486"/>
                  </a:lnTo>
                  <a:lnTo>
                    <a:pt x="37991" y="50861"/>
                  </a:lnTo>
                  <a:lnTo>
                    <a:pt x="51204" y="42985"/>
                  </a:lnTo>
                  <a:lnTo>
                    <a:pt x="63580" y="32510"/>
                  </a:lnTo>
                  <a:lnTo>
                    <a:pt x="104189" y="16874"/>
                  </a:lnTo>
                  <a:lnTo>
                    <a:pt x="110864" y="12785"/>
                  </a:lnTo>
                  <a:lnTo>
                    <a:pt x="120573" y="9425"/>
                  </a:lnTo>
                  <a:lnTo>
                    <a:pt x="130152" y="3255"/>
                  </a:lnTo>
                  <a:lnTo>
                    <a:pt x="140990" y="419"/>
                  </a:lnTo>
                  <a:lnTo>
                    <a:pt x="160160" y="0"/>
                  </a:lnTo>
                  <a:lnTo>
                    <a:pt x="169971" y="8191"/>
                  </a:lnTo>
                  <a:lnTo>
                    <a:pt x="179521" y="9398"/>
                  </a:lnTo>
                  <a:lnTo>
                    <a:pt x="200216" y="25985"/>
                  </a:lnTo>
                  <a:lnTo>
                    <a:pt x="206460" y="28476"/>
                  </a:lnTo>
                  <a:lnTo>
                    <a:pt x="215925" y="34770"/>
                  </a:lnTo>
                  <a:lnTo>
                    <a:pt x="259664" y="47703"/>
                  </a:lnTo>
                  <a:lnTo>
                    <a:pt x="272965" y="53873"/>
                  </a:lnTo>
                  <a:lnTo>
                    <a:pt x="314506" y="56948"/>
                  </a:lnTo>
                  <a:lnTo>
                    <a:pt x="351587" y="58172"/>
                  </a:lnTo>
                  <a:lnTo>
                    <a:pt x="375700" y="64673"/>
                  </a:lnTo>
                  <a:lnTo>
                    <a:pt x="391345" y="64721"/>
                  </a:lnTo>
                  <a:lnTo>
                    <a:pt x="438012" y="57675"/>
                  </a:lnTo>
                  <a:lnTo>
                    <a:pt x="482399" y="57160"/>
                  </a:lnTo>
                  <a:lnTo>
                    <a:pt x="526919" y="57139"/>
                  </a:lnTo>
                  <a:lnTo>
                    <a:pt x="546270" y="56081"/>
                  </a:lnTo>
                  <a:lnTo>
                    <a:pt x="564755" y="48938"/>
                  </a:lnTo>
                  <a:lnTo>
                    <a:pt x="590550" y="476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5" name="SMARTInkShape-Group490"/>
          <p:cNvGrpSpPr/>
          <p:nvPr/>
        </p:nvGrpSpPr>
        <p:grpSpPr>
          <a:xfrm>
            <a:off x="2809913" y="1743075"/>
            <a:ext cx="419052" cy="476251"/>
            <a:chOff x="2809913" y="1743075"/>
            <a:chExt cx="419052" cy="476251"/>
          </a:xfrm>
        </p:grpSpPr>
        <p:sp>
          <p:nvSpPr>
            <p:cNvPr id="32" name="SMARTInkShape-2196"/>
            <p:cNvSpPr/>
            <p:nvPr>
              <p:custDataLst>
                <p:tags r:id="rId155"/>
              </p:custDataLst>
            </p:nvPr>
          </p:nvSpPr>
          <p:spPr>
            <a:xfrm>
              <a:off x="2809913" y="2162175"/>
              <a:ext cx="66638" cy="57151"/>
            </a:xfrm>
            <a:custGeom>
              <a:avLst/>
              <a:gdLst/>
              <a:ahLst/>
              <a:cxnLst/>
              <a:rect l="0" t="0" r="0" b="0"/>
              <a:pathLst>
                <a:path w="66638" h="57151">
                  <a:moveTo>
                    <a:pt x="66637" y="57150"/>
                  </a:moveTo>
                  <a:lnTo>
                    <a:pt x="66637" y="57150"/>
                  </a:lnTo>
                  <a:lnTo>
                    <a:pt x="61581" y="57150"/>
                  </a:lnTo>
                  <a:lnTo>
                    <a:pt x="60091" y="56092"/>
                  </a:lnTo>
                  <a:lnTo>
                    <a:pt x="59099" y="54328"/>
                  </a:lnTo>
                  <a:lnTo>
                    <a:pt x="58437" y="52094"/>
                  </a:lnTo>
                  <a:lnTo>
                    <a:pt x="56936" y="50604"/>
                  </a:lnTo>
                  <a:lnTo>
                    <a:pt x="49027" y="48017"/>
                  </a:lnTo>
                  <a:lnTo>
                    <a:pt x="48227" y="44977"/>
                  </a:lnTo>
                  <a:lnTo>
                    <a:pt x="47598" y="38219"/>
                  </a:lnTo>
                  <a:lnTo>
                    <a:pt x="39387" y="38110"/>
                  </a:lnTo>
                  <a:lnTo>
                    <a:pt x="38945" y="37049"/>
                  </a:lnTo>
                  <a:lnTo>
                    <a:pt x="38072" y="28691"/>
                  </a:lnTo>
                  <a:lnTo>
                    <a:pt x="28930" y="37711"/>
                  </a:lnTo>
                  <a:lnTo>
                    <a:pt x="28538" y="55791"/>
                  </a:lnTo>
                  <a:lnTo>
                    <a:pt x="29596" y="56244"/>
                  </a:lnTo>
                  <a:lnTo>
                    <a:pt x="37946" y="57140"/>
                  </a:lnTo>
                  <a:lnTo>
                    <a:pt x="46253" y="48948"/>
                  </a:lnTo>
                  <a:lnTo>
                    <a:pt x="47470" y="39540"/>
                  </a:lnTo>
                  <a:lnTo>
                    <a:pt x="47587" y="14423"/>
                  </a:lnTo>
                  <a:lnTo>
                    <a:pt x="46529" y="12790"/>
                  </a:lnTo>
                  <a:lnTo>
                    <a:pt x="44765" y="11702"/>
                  </a:lnTo>
                  <a:lnTo>
                    <a:pt x="39387" y="9955"/>
                  </a:lnTo>
                  <a:lnTo>
                    <a:pt x="33398" y="4596"/>
                  </a:lnTo>
                  <a:lnTo>
                    <a:pt x="31778" y="4122"/>
                  </a:lnTo>
                  <a:lnTo>
                    <a:pt x="30698" y="4865"/>
                  </a:lnTo>
                  <a:lnTo>
                    <a:pt x="29977" y="6418"/>
                  </a:lnTo>
                  <a:lnTo>
                    <a:pt x="28439" y="7454"/>
                  </a:lnTo>
                  <a:lnTo>
                    <a:pt x="20462" y="9252"/>
                  </a:lnTo>
                  <a:lnTo>
                    <a:pt x="14385" y="9444"/>
                  </a:lnTo>
                  <a:lnTo>
                    <a:pt x="12752" y="10530"/>
                  </a:lnTo>
                  <a:lnTo>
                    <a:pt x="11664" y="12311"/>
                  </a:lnTo>
                  <a:lnTo>
                    <a:pt x="10938" y="14557"/>
                  </a:lnTo>
                  <a:lnTo>
                    <a:pt x="9396" y="16055"/>
                  </a:lnTo>
                  <a:lnTo>
                    <a:pt x="4860" y="17719"/>
                  </a:lnTo>
                  <a:lnTo>
                    <a:pt x="3228" y="19221"/>
                  </a:lnTo>
                  <a:lnTo>
                    <a:pt x="0" y="28449"/>
                  </a:lnTo>
                  <a:lnTo>
                    <a:pt x="14152" y="28572"/>
                  </a:lnTo>
                  <a:lnTo>
                    <a:pt x="19675" y="25751"/>
                  </a:lnTo>
                  <a:lnTo>
                    <a:pt x="4758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SMARTInkShape-2197"/>
            <p:cNvSpPr/>
            <p:nvPr>
              <p:custDataLst>
                <p:tags r:id="rId156"/>
              </p:custDataLst>
            </p:nvPr>
          </p:nvSpPr>
          <p:spPr>
            <a:xfrm>
              <a:off x="3057918" y="1743470"/>
              <a:ext cx="28183" cy="237169"/>
            </a:xfrm>
            <a:custGeom>
              <a:avLst/>
              <a:gdLst/>
              <a:ahLst/>
              <a:cxnLst/>
              <a:rect l="0" t="0" r="0" b="0"/>
              <a:pathLst>
                <a:path w="28183" h="237169">
                  <a:moveTo>
                    <a:pt x="28182" y="18655"/>
                  </a:moveTo>
                  <a:lnTo>
                    <a:pt x="28182" y="18655"/>
                  </a:lnTo>
                  <a:lnTo>
                    <a:pt x="28182" y="9246"/>
                  </a:lnTo>
                  <a:lnTo>
                    <a:pt x="19049" y="0"/>
                  </a:lnTo>
                  <a:lnTo>
                    <a:pt x="18658" y="42222"/>
                  </a:lnTo>
                  <a:lnTo>
                    <a:pt x="17599" y="79098"/>
                  </a:lnTo>
                  <a:lnTo>
                    <a:pt x="10015" y="117090"/>
                  </a:lnTo>
                  <a:lnTo>
                    <a:pt x="9184" y="161531"/>
                  </a:lnTo>
                  <a:lnTo>
                    <a:pt x="8081" y="192222"/>
                  </a:lnTo>
                  <a:lnTo>
                    <a:pt x="932" y="211772"/>
                  </a:lnTo>
                  <a:lnTo>
                    <a:pt x="0" y="221690"/>
                  </a:lnTo>
                  <a:lnTo>
                    <a:pt x="2604" y="228132"/>
                  </a:lnTo>
                  <a:lnTo>
                    <a:pt x="8750" y="237168"/>
                  </a:lnTo>
                  <a:lnTo>
                    <a:pt x="28182" y="21868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SMARTInkShape-2198"/>
            <p:cNvSpPr/>
            <p:nvPr>
              <p:custDataLst>
                <p:tags r:id="rId157"/>
              </p:custDataLst>
            </p:nvPr>
          </p:nvSpPr>
          <p:spPr>
            <a:xfrm>
              <a:off x="3076578" y="1743075"/>
              <a:ext cx="152387" cy="228601"/>
            </a:xfrm>
            <a:custGeom>
              <a:avLst/>
              <a:gdLst/>
              <a:ahLst/>
              <a:cxnLst/>
              <a:rect l="0" t="0" r="0" b="0"/>
              <a:pathLst>
                <a:path w="152387" h="228601">
                  <a:moveTo>
                    <a:pt x="28572" y="38100"/>
                  </a:moveTo>
                  <a:lnTo>
                    <a:pt x="28572" y="38100"/>
                  </a:lnTo>
                  <a:lnTo>
                    <a:pt x="23516" y="33044"/>
                  </a:lnTo>
                  <a:lnTo>
                    <a:pt x="21034" y="27739"/>
                  </a:lnTo>
                  <a:lnTo>
                    <a:pt x="19439" y="20766"/>
                  </a:lnTo>
                  <a:lnTo>
                    <a:pt x="18251" y="20194"/>
                  </a:lnTo>
                  <a:lnTo>
                    <a:pt x="10880" y="19201"/>
                  </a:lnTo>
                  <a:lnTo>
                    <a:pt x="10126" y="16295"/>
                  </a:lnTo>
                  <a:lnTo>
                    <a:pt x="9924" y="14038"/>
                  </a:lnTo>
                  <a:lnTo>
                    <a:pt x="8732" y="12534"/>
                  </a:lnTo>
                  <a:lnTo>
                    <a:pt x="32" y="9535"/>
                  </a:lnTo>
                  <a:lnTo>
                    <a:pt x="0" y="1325"/>
                  </a:lnTo>
                  <a:lnTo>
                    <a:pt x="1057" y="883"/>
                  </a:lnTo>
                  <a:lnTo>
                    <a:pt x="47639" y="1"/>
                  </a:lnTo>
                  <a:lnTo>
                    <a:pt x="60325" y="0"/>
                  </a:lnTo>
                  <a:lnTo>
                    <a:pt x="66673" y="2822"/>
                  </a:lnTo>
                  <a:lnTo>
                    <a:pt x="73023" y="6546"/>
                  </a:lnTo>
                  <a:lnTo>
                    <a:pt x="83841" y="9133"/>
                  </a:lnTo>
                  <a:lnTo>
                    <a:pt x="90222" y="14465"/>
                  </a:lnTo>
                  <a:lnTo>
                    <a:pt x="93014" y="19835"/>
                  </a:lnTo>
                  <a:lnTo>
                    <a:pt x="95117" y="33120"/>
                  </a:lnTo>
                  <a:lnTo>
                    <a:pt x="95208" y="41681"/>
                  </a:lnTo>
                  <a:lnTo>
                    <a:pt x="92407" y="47805"/>
                  </a:lnTo>
                  <a:lnTo>
                    <a:pt x="88693" y="54055"/>
                  </a:lnTo>
                  <a:lnTo>
                    <a:pt x="85544" y="63524"/>
                  </a:lnTo>
                  <a:lnTo>
                    <a:pt x="81057" y="69861"/>
                  </a:lnTo>
                  <a:lnTo>
                    <a:pt x="75534" y="73383"/>
                  </a:lnTo>
                  <a:lnTo>
                    <a:pt x="72580" y="74322"/>
                  </a:lnTo>
                  <a:lnTo>
                    <a:pt x="70611" y="76006"/>
                  </a:lnTo>
                  <a:lnTo>
                    <a:pt x="62134" y="89292"/>
                  </a:lnTo>
                  <a:lnTo>
                    <a:pt x="56541" y="92602"/>
                  </a:lnTo>
                  <a:lnTo>
                    <a:pt x="53568" y="93485"/>
                  </a:lnTo>
                  <a:lnTo>
                    <a:pt x="51586" y="95132"/>
                  </a:lnTo>
                  <a:lnTo>
                    <a:pt x="48144" y="103296"/>
                  </a:lnTo>
                  <a:lnTo>
                    <a:pt x="45032" y="104118"/>
                  </a:lnTo>
                  <a:lnTo>
                    <a:pt x="38503" y="104736"/>
                  </a:lnTo>
                  <a:lnTo>
                    <a:pt x="43274" y="109820"/>
                  </a:lnTo>
                  <a:lnTo>
                    <a:pt x="44723" y="110255"/>
                  </a:lnTo>
                  <a:lnTo>
                    <a:pt x="45689" y="109487"/>
                  </a:lnTo>
                  <a:lnTo>
                    <a:pt x="46334" y="107916"/>
                  </a:lnTo>
                  <a:lnTo>
                    <a:pt x="47821" y="106869"/>
                  </a:lnTo>
                  <a:lnTo>
                    <a:pt x="54971" y="105396"/>
                  </a:lnTo>
                  <a:lnTo>
                    <a:pt x="100978" y="104776"/>
                  </a:lnTo>
                  <a:lnTo>
                    <a:pt x="118772" y="104775"/>
                  </a:lnTo>
                  <a:lnTo>
                    <a:pt x="124400" y="107597"/>
                  </a:lnTo>
                  <a:lnTo>
                    <a:pt x="137879" y="118964"/>
                  </a:lnTo>
                  <a:lnTo>
                    <a:pt x="140653" y="124487"/>
                  </a:lnTo>
                  <a:lnTo>
                    <a:pt x="141393" y="127441"/>
                  </a:lnTo>
                  <a:lnTo>
                    <a:pt x="150216" y="142933"/>
                  </a:lnTo>
                  <a:lnTo>
                    <a:pt x="152380" y="180976"/>
                  </a:lnTo>
                  <a:lnTo>
                    <a:pt x="152386" y="184150"/>
                  </a:lnTo>
                  <a:lnTo>
                    <a:pt x="149570" y="190500"/>
                  </a:lnTo>
                  <a:lnTo>
                    <a:pt x="144195" y="198144"/>
                  </a:lnTo>
                  <a:lnTo>
                    <a:pt x="142075" y="207258"/>
                  </a:lnTo>
                  <a:lnTo>
                    <a:pt x="137932" y="213117"/>
                  </a:lnTo>
                  <a:lnTo>
                    <a:pt x="132563" y="216427"/>
                  </a:lnTo>
                  <a:lnTo>
                    <a:pt x="126648" y="218957"/>
                  </a:lnTo>
                  <a:lnTo>
                    <a:pt x="116133" y="227121"/>
                  </a:lnTo>
                  <a:lnTo>
                    <a:pt x="73497" y="228583"/>
                  </a:lnTo>
                  <a:lnTo>
                    <a:pt x="44846" y="228599"/>
                  </a:lnTo>
                  <a:lnTo>
                    <a:pt x="26338" y="223112"/>
                  </a:lnTo>
                  <a:lnTo>
                    <a:pt x="23908" y="223883"/>
                  </a:lnTo>
                  <a:lnTo>
                    <a:pt x="22288" y="225455"/>
                  </a:lnTo>
                  <a:lnTo>
                    <a:pt x="17665" y="227202"/>
                  </a:lnTo>
                  <a:lnTo>
                    <a:pt x="531" y="228576"/>
                  </a:lnTo>
                  <a:lnTo>
                    <a:pt x="19047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8" name="SMARTInkShape-Group491"/>
          <p:cNvGrpSpPr/>
          <p:nvPr/>
        </p:nvGrpSpPr>
        <p:grpSpPr>
          <a:xfrm>
            <a:off x="2857501" y="3714750"/>
            <a:ext cx="457200" cy="265211"/>
            <a:chOff x="2857501" y="3714750"/>
            <a:chExt cx="457200" cy="265211"/>
          </a:xfrm>
        </p:grpSpPr>
        <p:sp>
          <p:nvSpPr>
            <p:cNvPr id="36" name="SMARTInkShape-2199"/>
            <p:cNvSpPr/>
            <p:nvPr>
              <p:custDataLst>
                <p:tags r:id="rId153"/>
              </p:custDataLst>
            </p:nvPr>
          </p:nvSpPr>
          <p:spPr>
            <a:xfrm>
              <a:off x="2857501" y="3714750"/>
              <a:ext cx="57030" cy="38098"/>
            </a:xfrm>
            <a:custGeom>
              <a:avLst/>
              <a:gdLst/>
              <a:ahLst/>
              <a:cxnLst/>
              <a:rect l="0" t="0" r="0" b="0"/>
              <a:pathLst>
                <a:path w="57030" h="38098">
                  <a:moveTo>
                    <a:pt x="47624" y="0"/>
                  </a:moveTo>
                  <a:lnTo>
                    <a:pt x="47624" y="0"/>
                  </a:lnTo>
                  <a:lnTo>
                    <a:pt x="42568" y="0"/>
                  </a:lnTo>
                  <a:lnTo>
                    <a:pt x="37263" y="2822"/>
                  </a:lnTo>
                  <a:lnTo>
                    <a:pt x="31378" y="6546"/>
                  </a:lnTo>
                  <a:lnTo>
                    <a:pt x="20881" y="9132"/>
                  </a:lnTo>
                  <a:lnTo>
                    <a:pt x="14536" y="9408"/>
                  </a:lnTo>
                  <a:lnTo>
                    <a:pt x="12865" y="10506"/>
                  </a:lnTo>
                  <a:lnTo>
                    <a:pt x="11752" y="12295"/>
                  </a:lnTo>
                  <a:lnTo>
                    <a:pt x="11009" y="14547"/>
                  </a:lnTo>
                  <a:lnTo>
                    <a:pt x="9456" y="16048"/>
                  </a:lnTo>
                  <a:lnTo>
                    <a:pt x="127" y="19016"/>
                  </a:lnTo>
                  <a:lnTo>
                    <a:pt x="0" y="33515"/>
                  </a:lnTo>
                  <a:lnTo>
                    <a:pt x="1058" y="35043"/>
                  </a:lnTo>
                  <a:lnTo>
                    <a:pt x="2822" y="36063"/>
                  </a:lnTo>
                  <a:lnTo>
                    <a:pt x="9700" y="37832"/>
                  </a:lnTo>
                  <a:lnTo>
                    <a:pt x="27124" y="38097"/>
                  </a:lnTo>
                  <a:lnTo>
                    <a:pt x="35892" y="31554"/>
                  </a:lnTo>
                  <a:lnTo>
                    <a:pt x="45870" y="28967"/>
                  </a:lnTo>
                  <a:lnTo>
                    <a:pt x="46454" y="27778"/>
                  </a:lnTo>
                  <a:lnTo>
                    <a:pt x="47104" y="23635"/>
                  </a:lnTo>
                  <a:lnTo>
                    <a:pt x="48336" y="22106"/>
                  </a:lnTo>
                  <a:lnTo>
                    <a:pt x="56743" y="19169"/>
                  </a:lnTo>
                  <a:lnTo>
                    <a:pt x="57029" y="14029"/>
                  </a:lnTo>
                  <a:lnTo>
                    <a:pt x="56011" y="12528"/>
                  </a:lnTo>
                  <a:lnTo>
                    <a:pt x="54274" y="11526"/>
                  </a:lnTo>
                  <a:lnTo>
                    <a:pt x="48013" y="9642"/>
                  </a:lnTo>
                  <a:lnTo>
                    <a:pt x="40096" y="16094"/>
                  </a:lnTo>
                  <a:lnTo>
                    <a:pt x="30300" y="18661"/>
                  </a:lnTo>
                  <a:lnTo>
                    <a:pt x="24029" y="18935"/>
                  </a:lnTo>
                  <a:lnTo>
                    <a:pt x="22369" y="20031"/>
                  </a:lnTo>
                  <a:lnTo>
                    <a:pt x="21262" y="21821"/>
                  </a:lnTo>
                  <a:lnTo>
                    <a:pt x="20524" y="24073"/>
                  </a:lnTo>
                  <a:lnTo>
                    <a:pt x="18975" y="25573"/>
                  </a:lnTo>
                  <a:lnTo>
                    <a:pt x="9954" y="28458"/>
                  </a:lnTo>
                  <a:lnTo>
                    <a:pt x="403" y="37704"/>
                  </a:lnTo>
                  <a:lnTo>
                    <a:pt x="5175" y="37983"/>
                  </a:lnTo>
                  <a:lnTo>
                    <a:pt x="6624" y="36963"/>
                  </a:lnTo>
                  <a:lnTo>
                    <a:pt x="7591" y="35226"/>
                  </a:lnTo>
                  <a:lnTo>
                    <a:pt x="8236" y="33009"/>
                  </a:lnTo>
                  <a:lnTo>
                    <a:pt x="9723" y="31531"/>
                  </a:lnTo>
                  <a:lnTo>
                    <a:pt x="17612" y="28964"/>
                  </a:lnTo>
                  <a:lnTo>
                    <a:pt x="47624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SMARTInkShape-2200"/>
            <p:cNvSpPr/>
            <p:nvPr>
              <p:custDataLst>
                <p:tags r:id="rId154"/>
              </p:custDataLst>
            </p:nvPr>
          </p:nvSpPr>
          <p:spPr>
            <a:xfrm>
              <a:off x="3011974" y="3724275"/>
              <a:ext cx="302727" cy="255686"/>
            </a:xfrm>
            <a:custGeom>
              <a:avLst/>
              <a:gdLst/>
              <a:ahLst/>
              <a:cxnLst/>
              <a:rect l="0" t="0" r="0" b="0"/>
              <a:pathLst>
                <a:path w="302727" h="255686">
                  <a:moveTo>
                    <a:pt x="121751" y="0"/>
                  </a:moveTo>
                  <a:lnTo>
                    <a:pt x="121751" y="0"/>
                  </a:lnTo>
                  <a:lnTo>
                    <a:pt x="112226" y="0"/>
                  </a:lnTo>
                  <a:lnTo>
                    <a:pt x="150323" y="0"/>
                  </a:lnTo>
                  <a:lnTo>
                    <a:pt x="127936" y="0"/>
                  </a:lnTo>
                  <a:lnTo>
                    <a:pt x="121678" y="2822"/>
                  </a:lnTo>
                  <a:lnTo>
                    <a:pt x="91321" y="22390"/>
                  </a:lnTo>
                  <a:lnTo>
                    <a:pt x="57114" y="66929"/>
                  </a:lnTo>
                  <a:lnTo>
                    <a:pt x="33383" y="107619"/>
                  </a:lnTo>
                  <a:lnTo>
                    <a:pt x="12590" y="145170"/>
                  </a:lnTo>
                  <a:lnTo>
                    <a:pt x="213" y="190448"/>
                  </a:lnTo>
                  <a:lnTo>
                    <a:pt x="0" y="202119"/>
                  </a:lnTo>
                  <a:lnTo>
                    <a:pt x="7716" y="225051"/>
                  </a:lnTo>
                  <a:lnTo>
                    <a:pt x="20604" y="241251"/>
                  </a:lnTo>
                  <a:lnTo>
                    <a:pt x="26702" y="244806"/>
                  </a:lnTo>
                  <a:lnTo>
                    <a:pt x="32940" y="247444"/>
                  </a:lnTo>
                  <a:lnTo>
                    <a:pt x="39241" y="252145"/>
                  </a:lnTo>
                  <a:lnTo>
                    <a:pt x="48391" y="254939"/>
                  </a:lnTo>
                  <a:lnTo>
                    <a:pt x="53794" y="255685"/>
                  </a:lnTo>
                  <a:lnTo>
                    <a:pt x="98058" y="245358"/>
                  </a:lnTo>
                  <a:lnTo>
                    <a:pt x="140393" y="228399"/>
                  </a:lnTo>
                  <a:lnTo>
                    <a:pt x="186404" y="209532"/>
                  </a:lnTo>
                  <a:lnTo>
                    <a:pt x="232758" y="187324"/>
                  </a:lnTo>
                  <a:lnTo>
                    <a:pt x="261788" y="178989"/>
                  </a:lnTo>
                  <a:lnTo>
                    <a:pt x="270773" y="174801"/>
                  </a:lnTo>
                  <a:lnTo>
                    <a:pt x="302726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9" name="SMARTInkShape-2201"/>
          <p:cNvSpPr/>
          <p:nvPr>
            <p:custDataLst>
              <p:tags r:id="rId4"/>
            </p:custDataLst>
          </p:nvPr>
        </p:nvSpPr>
        <p:spPr>
          <a:xfrm>
            <a:off x="1266825" y="3028951"/>
            <a:ext cx="37984" cy="66672"/>
          </a:xfrm>
          <a:custGeom>
            <a:avLst/>
            <a:gdLst/>
            <a:ahLst/>
            <a:cxnLst/>
            <a:rect l="0" t="0" r="0" b="0"/>
            <a:pathLst>
              <a:path w="37984" h="66672">
                <a:moveTo>
                  <a:pt x="28575" y="38099"/>
                </a:moveTo>
                <a:lnTo>
                  <a:pt x="28575" y="38099"/>
                </a:lnTo>
                <a:lnTo>
                  <a:pt x="28575" y="33043"/>
                </a:lnTo>
                <a:lnTo>
                  <a:pt x="29633" y="31553"/>
                </a:lnTo>
                <a:lnTo>
                  <a:pt x="31397" y="30560"/>
                </a:lnTo>
                <a:lnTo>
                  <a:pt x="37707" y="28690"/>
                </a:lnTo>
                <a:lnTo>
                  <a:pt x="37983" y="23552"/>
                </a:lnTo>
                <a:lnTo>
                  <a:pt x="36964" y="22051"/>
                </a:lnTo>
                <a:lnTo>
                  <a:pt x="35226" y="21050"/>
                </a:lnTo>
                <a:lnTo>
                  <a:pt x="28964" y="19166"/>
                </a:lnTo>
                <a:lnTo>
                  <a:pt x="28609" y="10858"/>
                </a:lnTo>
                <a:lnTo>
                  <a:pt x="27540" y="10413"/>
                </a:lnTo>
                <a:lnTo>
                  <a:pt x="23529" y="9920"/>
                </a:lnTo>
                <a:lnTo>
                  <a:pt x="22036" y="8729"/>
                </a:lnTo>
                <a:lnTo>
                  <a:pt x="19060" y="34"/>
                </a:lnTo>
                <a:lnTo>
                  <a:pt x="19050" y="0"/>
                </a:lnTo>
                <a:lnTo>
                  <a:pt x="19050" y="17609"/>
                </a:lnTo>
                <a:lnTo>
                  <a:pt x="12504" y="26369"/>
                </a:lnTo>
                <a:lnTo>
                  <a:pt x="9918" y="36345"/>
                </a:lnTo>
                <a:lnTo>
                  <a:pt x="9525" y="57148"/>
                </a:lnTo>
                <a:lnTo>
                  <a:pt x="18657" y="48016"/>
                </a:lnTo>
                <a:lnTo>
                  <a:pt x="18933" y="42684"/>
                </a:lnTo>
                <a:lnTo>
                  <a:pt x="20031" y="41155"/>
                </a:lnTo>
                <a:lnTo>
                  <a:pt x="21820" y="40137"/>
                </a:lnTo>
                <a:lnTo>
                  <a:pt x="28180" y="38218"/>
                </a:lnTo>
                <a:lnTo>
                  <a:pt x="28565" y="28970"/>
                </a:lnTo>
                <a:lnTo>
                  <a:pt x="28572" y="33748"/>
                </a:lnTo>
                <a:lnTo>
                  <a:pt x="27515" y="35198"/>
                </a:lnTo>
                <a:lnTo>
                  <a:pt x="19442" y="37986"/>
                </a:lnTo>
                <a:lnTo>
                  <a:pt x="19166" y="43122"/>
                </a:lnTo>
                <a:lnTo>
                  <a:pt x="18069" y="44623"/>
                </a:lnTo>
                <a:lnTo>
                  <a:pt x="10859" y="47228"/>
                </a:lnTo>
                <a:lnTo>
                  <a:pt x="10118" y="50270"/>
                </a:lnTo>
                <a:lnTo>
                  <a:pt x="9528" y="65314"/>
                </a:lnTo>
                <a:lnTo>
                  <a:pt x="10585" y="65768"/>
                </a:lnTo>
                <a:lnTo>
                  <a:pt x="19016" y="66671"/>
                </a:lnTo>
                <a:lnTo>
                  <a:pt x="19047" y="58472"/>
                </a:lnTo>
                <a:lnTo>
                  <a:pt x="20106" y="58032"/>
                </a:lnTo>
                <a:lnTo>
                  <a:pt x="24106" y="57541"/>
                </a:lnTo>
                <a:lnTo>
                  <a:pt x="25596" y="56352"/>
                </a:lnTo>
                <a:lnTo>
                  <a:pt x="28458" y="48026"/>
                </a:lnTo>
                <a:lnTo>
                  <a:pt x="19165" y="38218"/>
                </a:lnTo>
                <a:lnTo>
                  <a:pt x="10859" y="38109"/>
                </a:lnTo>
                <a:lnTo>
                  <a:pt x="427" y="28967"/>
                </a:lnTo>
                <a:lnTo>
                  <a:pt x="0" y="38096"/>
                </a:lnTo>
                <a:lnTo>
                  <a:pt x="5057" y="43155"/>
                </a:lnTo>
                <a:lnTo>
                  <a:pt x="6546" y="43586"/>
                </a:lnTo>
                <a:lnTo>
                  <a:pt x="7539" y="42816"/>
                </a:lnTo>
                <a:lnTo>
                  <a:pt x="8201" y="41243"/>
                </a:lnTo>
                <a:lnTo>
                  <a:pt x="9701" y="40195"/>
                </a:lnTo>
                <a:lnTo>
                  <a:pt x="18623" y="38181"/>
                </a:lnTo>
                <a:close/>
              </a:path>
            </a:pathLst>
          </a:custGeom>
          <a:noFill/>
          <a:ln w="19050" cap="flat" cmpd="sng" algn="ctr">
            <a:solidFill>
              <a:srgbClr val="0000FF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SMARTInkShape-2202"/>
          <p:cNvSpPr/>
          <p:nvPr>
            <p:custDataLst>
              <p:tags r:id="rId5"/>
            </p:custDataLst>
          </p:nvPr>
        </p:nvSpPr>
        <p:spPr>
          <a:xfrm>
            <a:off x="7096126" y="1295435"/>
            <a:ext cx="47625" cy="114266"/>
          </a:xfrm>
          <a:custGeom>
            <a:avLst/>
            <a:gdLst/>
            <a:ahLst/>
            <a:cxnLst/>
            <a:rect l="0" t="0" r="0" b="0"/>
            <a:pathLst>
              <a:path w="47625" h="114266">
                <a:moveTo>
                  <a:pt x="47624" y="19015"/>
                </a:moveTo>
                <a:lnTo>
                  <a:pt x="47624" y="19015"/>
                </a:lnTo>
                <a:lnTo>
                  <a:pt x="38492" y="19015"/>
                </a:lnTo>
                <a:lnTo>
                  <a:pt x="38099" y="9493"/>
                </a:lnTo>
                <a:lnTo>
                  <a:pt x="47590" y="0"/>
                </a:lnTo>
                <a:lnTo>
                  <a:pt x="39420" y="8169"/>
                </a:lnTo>
                <a:lnTo>
                  <a:pt x="38490" y="14155"/>
                </a:lnTo>
                <a:lnTo>
                  <a:pt x="38133" y="26789"/>
                </a:lnTo>
                <a:lnTo>
                  <a:pt x="31560" y="35798"/>
                </a:lnTo>
                <a:lnTo>
                  <a:pt x="29458" y="44684"/>
                </a:lnTo>
                <a:lnTo>
                  <a:pt x="28967" y="50885"/>
                </a:lnTo>
                <a:lnTo>
                  <a:pt x="25926" y="57168"/>
                </a:lnTo>
                <a:lnTo>
                  <a:pt x="22105" y="63489"/>
                </a:lnTo>
                <a:lnTo>
                  <a:pt x="18896" y="72997"/>
                </a:lnTo>
                <a:lnTo>
                  <a:pt x="10967" y="83809"/>
                </a:lnTo>
                <a:lnTo>
                  <a:pt x="9650" y="93726"/>
                </a:lnTo>
                <a:lnTo>
                  <a:pt x="116" y="104612"/>
                </a:lnTo>
                <a:lnTo>
                  <a:pt x="0" y="114148"/>
                </a:lnTo>
                <a:lnTo>
                  <a:pt x="19049" y="11426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SMARTInkShape-2203"/>
          <p:cNvSpPr/>
          <p:nvPr>
            <p:custDataLst>
              <p:tags r:id="rId6"/>
            </p:custDataLst>
          </p:nvPr>
        </p:nvSpPr>
        <p:spPr>
          <a:xfrm>
            <a:off x="7858289" y="1323975"/>
            <a:ext cx="123662" cy="85726"/>
          </a:xfrm>
          <a:custGeom>
            <a:avLst/>
            <a:gdLst/>
            <a:ahLst/>
            <a:cxnLst/>
            <a:rect l="0" t="0" r="0" b="0"/>
            <a:pathLst>
              <a:path w="123662" h="85726">
                <a:moveTo>
                  <a:pt x="47461" y="9525"/>
                </a:moveTo>
                <a:lnTo>
                  <a:pt x="47461" y="9525"/>
                </a:lnTo>
                <a:lnTo>
                  <a:pt x="39260" y="9525"/>
                </a:lnTo>
                <a:lnTo>
                  <a:pt x="38818" y="8467"/>
                </a:lnTo>
                <a:lnTo>
                  <a:pt x="38327" y="4468"/>
                </a:lnTo>
                <a:lnTo>
                  <a:pt x="37138" y="2979"/>
                </a:lnTo>
                <a:lnTo>
                  <a:pt x="28435" y="7"/>
                </a:lnTo>
                <a:lnTo>
                  <a:pt x="28411" y="0"/>
                </a:lnTo>
                <a:lnTo>
                  <a:pt x="75865" y="0"/>
                </a:lnTo>
                <a:lnTo>
                  <a:pt x="80547" y="0"/>
                </a:lnTo>
                <a:lnTo>
                  <a:pt x="82218" y="1058"/>
                </a:lnTo>
                <a:lnTo>
                  <a:pt x="83332" y="2822"/>
                </a:lnTo>
                <a:lnTo>
                  <a:pt x="85430" y="9133"/>
                </a:lnTo>
                <a:lnTo>
                  <a:pt x="85523" y="14465"/>
                </a:lnTo>
                <a:lnTo>
                  <a:pt x="84477" y="15994"/>
                </a:lnTo>
                <a:lnTo>
                  <a:pt x="82722" y="17012"/>
                </a:lnTo>
                <a:lnTo>
                  <a:pt x="80493" y="17692"/>
                </a:lnTo>
                <a:lnTo>
                  <a:pt x="53758" y="35894"/>
                </a:lnTo>
                <a:lnTo>
                  <a:pt x="48269" y="43679"/>
                </a:lnTo>
                <a:lnTo>
                  <a:pt x="28272" y="54933"/>
                </a:lnTo>
                <a:lnTo>
                  <a:pt x="25144" y="55672"/>
                </a:lnTo>
                <a:lnTo>
                  <a:pt x="9349" y="64494"/>
                </a:lnTo>
                <a:lnTo>
                  <a:pt x="393" y="66547"/>
                </a:lnTo>
                <a:lnTo>
                  <a:pt x="0" y="71694"/>
                </a:lnTo>
                <a:lnTo>
                  <a:pt x="1004" y="73196"/>
                </a:lnTo>
                <a:lnTo>
                  <a:pt x="2732" y="74197"/>
                </a:lnTo>
                <a:lnTo>
                  <a:pt x="10219" y="75607"/>
                </a:lnTo>
                <a:lnTo>
                  <a:pt x="22231" y="76083"/>
                </a:lnTo>
                <a:lnTo>
                  <a:pt x="28486" y="78970"/>
                </a:lnTo>
                <a:lnTo>
                  <a:pt x="34794" y="82723"/>
                </a:lnTo>
                <a:lnTo>
                  <a:pt x="45353" y="84836"/>
                </a:lnTo>
                <a:lnTo>
                  <a:pt x="88209" y="85709"/>
                </a:lnTo>
                <a:lnTo>
                  <a:pt x="123661" y="8572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SMARTInkShape-2204"/>
          <p:cNvSpPr/>
          <p:nvPr>
            <p:custDataLst>
              <p:tags r:id="rId7"/>
            </p:custDataLst>
          </p:nvPr>
        </p:nvSpPr>
        <p:spPr>
          <a:xfrm>
            <a:off x="6477167" y="1790700"/>
            <a:ext cx="112771" cy="132958"/>
          </a:xfrm>
          <a:custGeom>
            <a:avLst/>
            <a:gdLst/>
            <a:ahLst/>
            <a:cxnLst/>
            <a:rect l="0" t="0" r="0" b="0"/>
            <a:pathLst>
              <a:path w="112771" h="132958">
                <a:moveTo>
                  <a:pt x="37933" y="9525"/>
                </a:moveTo>
                <a:lnTo>
                  <a:pt x="37933" y="9525"/>
                </a:lnTo>
                <a:lnTo>
                  <a:pt x="37933" y="116"/>
                </a:lnTo>
                <a:lnTo>
                  <a:pt x="32446" y="23"/>
                </a:lnTo>
                <a:lnTo>
                  <a:pt x="37926" y="0"/>
                </a:lnTo>
                <a:lnTo>
                  <a:pt x="28411" y="0"/>
                </a:lnTo>
                <a:lnTo>
                  <a:pt x="28409" y="5056"/>
                </a:lnTo>
                <a:lnTo>
                  <a:pt x="29466" y="6546"/>
                </a:lnTo>
                <a:lnTo>
                  <a:pt x="31230" y="7539"/>
                </a:lnTo>
                <a:lnTo>
                  <a:pt x="38109" y="9263"/>
                </a:lnTo>
                <a:lnTo>
                  <a:pt x="70113" y="9525"/>
                </a:lnTo>
                <a:lnTo>
                  <a:pt x="72086" y="10583"/>
                </a:lnTo>
                <a:lnTo>
                  <a:pt x="73401" y="12347"/>
                </a:lnTo>
                <a:lnTo>
                  <a:pt x="74279" y="14581"/>
                </a:lnTo>
                <a:lnTo>
                  <a:pt x="75922" y="16071"/>
                </a:lnTo>
                <a:lnTo>
                  <a:pt x="84080" y="18658"/>
                </a:lnTo>
                <a:lnTo>
                  <a:pt x="84901" y="21698"/>
                </a:lnTo>
                <a:lnTo>
                  <a:pt x="85120" y="23990"/>
                </a:lnTo>
                <a:lnTo>
                  <a:pt x="84208" y="25518"/>
                </a:lnTo>
                <a:lnTo>
                  <a:pt x="82541" y="26537"/>
                </a:lnTo>
                <a:lnTo>
                  <a:pt x="80371" y="27217"/>
                </a:lnTo>
                <a:lnTo>
                  <a:pt x="78925" y="28728"/>
                </a:lnTo>
                <a:lnTo>
                  <a:pt x="77319" y="33229"/>
                </a:lnTo>
                <a:lnTo>
                  <a:pt x="75832" y="34853"/>
                </a:lnTo>
                <a:lnTo>
                  <a:pt x="71357" y="36657"/>
                </a:lnTo>
                <a:lnTo>
                  <a:pt x="69741" y="38196"/>
                </a:lnTo>
                <a:lnTo>
                  <a:pt x="67945" y="42729"/>
                </a:lnTo>
                <a:lnTo>
                  <a:pt x="66408" y="44361"/>
                </a:lnTo>
                <a:lnTo>
                  <a:pt x="47569" y="56182"/>
                </a:lnTo>
                <a:lnTo>
                  <a:pt x="42921" y="56720"/>
                </a:lnTo>
                <a:lnTo>
                  <a:pt x="37328" y="59781"/>
                </a:lnTo>
                <a:lnTo>
                  <a:pt x="30170" y="65313"/>
                </a:lnTo>
                <a:lnTo>
                  <a:pt x="18921" y="66672"/>
                </a:lnTo>
                <a:lnTo>
                  <a:pt x="63602" y="66675"/>
                </a:lnTo>
                <a:lnTo>
                  <a:pt x="69803" y="66675"/>
                </a:lnTo>
                <a:lnTo>
                  <a:pt x="76086" y="69497"/>
                </a:lnTo>
                <a:lnTo>
                  <a:pt x="82407" y="73221"/>
                </a:lnTo>
                <a:lnTo>
                  <a:pt x="93205" y="75808"/>
                </a:lnTo>
                <a:lnTo>
                  <a:pt x="112770" y="93891"/>
                </a:lnTo>
                <a:lnTo>
                  <a:pt x="112166" y="94344"/>
                </a:lnTo>
                <a:lnTo>
                  <a:pt x="108674" y="94847"/>
                </a:lnTo>
                <a:lnTo>
                  <a:pt x="107319" y="96040"/>
                </a:lnTo>
                <a:lnTo>
                  <a:pt x="105813" y="100187"/>
                </a:lnTo>
                <a:lnTo>
                  <a:pt x="104353" y="101716"/>
                </a:lnTo>
                <a:lnTo>
                  <a:pt x="94406" y="106993"/>
                </a:lnTo>
                <a:lnTo>
                  <a:pt x="88431" y="111052"/>
                </a:lnTo>
                <a:lnTo>
                  <a:pt x="79119" y="113338"/>
                </a:lnTo>
                <a:lnTo>
                  <a:pt x="54662" y="115274"/>
                </a:lnTo>
                <a:lnTo>
                  <a:pt x="52261" y="117066"/>
                </a:lnTo>
                <a:lnTo>
                  <a:pt x="50660" y="119319"/>
                </a:lnTo>
                <a:lnTo>
                  <a:pt x="43237" y="121822"/>
                </a:lnTo>
                <a:lnTo>
                  <a:pt x="1741" y="123815"/>
                </a:lnTo>
                <a:lnTo>
                  <a:pt x="1106" y="124876"/>
                </a:lnTo>
                <a:lnTo>
                  <a:pt x="0" y="132025"/>
                </a:lnTo>
                <a:lnTo>
                  <a:pt x="1003" y="132467"/>
                </a:lnTo>
                <a:lnTo>
                  <a:pt x="4939" y="132957"/>
                </a:lnTo>
                <a:lnTo>
                  <a:pt x="10217" y="130353"/>
                </a:lnTo>
                <a:lnTo>
                  <a:pt x="13105" y="128177"/>
                </a:lnTo>
                <a:lnTo>
                  <a:pt x="37933" y="12382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SMARTInkShape-2205"/>
          <p:cNvSpPr/>
          <p:nvPr>
            <p:custDataLst>
              <p:tags r:id="rId8"/>
            </p:custDataLst>
          </p:nvPr>
        </p:nvSpPr>
        <p:spPr>
          <a:xfrm>
            <a:off x="8143879" y="1790700"/>
            <a:ext cx="104737" cy="133351"/>
          </a:xfrm>
          <a:custGeom>
            <a:avLst/>
            <a:gdLst/>
            <a:ahLst/>
            <a:cxnLst/>
            <a:rect l="0" t="0" r="0" b="0"/>
            <a:pathLst>
              <a:path w="104737" h="133351">
                <a:moveTo>
                  <a:pt x="38096" y="9525"/>
                </a:moveTo>
                <a:lnTo>
                  <a:pt x="38096" y="9525"/>
                </a:lnTo>
                <a:lnTo>
                  <a:pt x="38096" y="10"/>
                </a:lnTo>
                <a:lnTo>
                  <a:pt x="47611" y="0"/>
                </a:lnTo>
                <a:lnTo>
                  <a:pt x="42562" y="0"/>
                </a:lnTo>
                <a:lnTo>
                  <a:pt x="41073" y="1058"/>
                </a:lnTo>
                <a:lnTo>
                  <a:pt x="40080" y="2822"/>
                </a:lnTo>
                <a:lnTo>
                  <a:pt x="39419" y="5056"/>
                </a:lnTo>
                <a:lnTo>
                  <a:pt x="30011" y="17334"/>
                </a:lnTo>
                <a:lnTo>
                  <a:pt x="13466" y="35196"/>
                </a:lnTo>
                <a:lnTo>
                  <a:pt x="7478" y="47679"/>
                </a:lnTo>
                <a:lnTo>
                  <a:pt x="434" y="56596"/>
                </a:lnTo>
                <a:lnTo>
                  <a:pt x="0" y="66554"/>
                </a:lnTo>
                <a:lnTo>
                  <a:pt x="13253" y="66664"/>
                </a:lnTo>
                <a:lnTo>
                  <a:pt x="15184" y="67726"/>
                </a:lnTo>
                <a:lnTo>
                  <a:pt x="16472" y="69492"/>
                </a:lnTo>
                <a:lnTo>
                  <a:pt x="17330" y="71728"/>
                </a:lnTo>
                <a:lnTo>
                  <a:pt x="18959" y="73219"/>
                </a:lnTo>
                <a:lnTo>
                  <a:pt x="23594" y="74875"/>
                </a:lnTo>
                <a:lnTo>
                  <a:pt x="26311" y="74258"/>
                </a:lnTo>
                <a:lnTo>
                  <a:pt x="38277" y="68487"/>
                </a:lnTo>
                <a:lnTo>
                  <a:pt x="76195" y="66675"/>
                </a:lnTo>
                <a:lnTo>
                  <a:pt x="85330" y="57542"/>
                </a:lnTo>
                <a:lnTo>
                  <a:pt x="85606" y="52210"/>
                </a:lnTo>
                <a:lnTo>
                  <a:pt x="86702" y="50682"/>
                </a:lnTo>
                <a:lnTo>
                  <a:pt x="88492" y="49663"/>
                </a:lnTo>
                <a:lnTo>
                  <a:pt x="90743" y="48983"/>
                </a:lnTo>
                <a:lnTo>
                  <a:pt x="92244" y="47472"/>
                </a:lnTo>
                <a:lnTo>
                  <a:pt x="95211" y="38227"/>
                </a:lnTo>
                <a:lnTo>
                  <a:pt x="104655" y="28692"/>
                </a:lnTo>
                <a:lnTo>
                  <a:pt x="104736" y="33666"/>
                </a:lnTo>
                <a:lnTo>
                  <a:pt x="101934" y="38952"/>
                </a:lnTo>
                <a:lnTo>
                  <a:pt x="96568" y="45912"/>
                </a:lnTo>
                <a:lnTo>
                  <a:pt x="94448" y="54891"/>
                </a:lnTo>
                <a:lnTo>
                  <a:pt x="69424" y="85741"/>
                </a:lnTo>
                <a:lnTo>
                  <a:pt x="66836" y="92082"/>
                </a:lnTo>
                <a:lnTo>
                  <a:pt x="60488" y="101602"/>
                </a:lnTo>
                <a:lnTo>
                  <a:pt x="58137" y="111126"/>
                </a:lnTo>
                <a:lnTo>
                  <a:pt x="57184" y="128324"/>
                </a:lnTo>
                <a:lnTo>
                  <a:pt x="58230" y="129999"/>
                </a:lnTo>
                <a:lnTo>
                  <a:pt x="59985" y="131116"/>
                </a:lnTo>
                <a:lnTo>
                  <a:pt x="67512" y="132688"/>
                </a:lnTo>
                <a:lnTo>
                  <a:pt x="76196" y="13335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6" name="SMARTInkShape-Group497"/>
          <p:cNvGrpSpPr/>
          <p:nvPr/>
        </p:nvGrpSpPr>
        <p:grpSpPr>
          <a:xfrm>
            <a:off x="6515100" y="2609850"/>
            <a:ext cx="161926" cy="142865"/>
            <a:chOff x="6515100" y="2609850"/>
            <a:chExt cx="161926" cy="142865"/>
          </a:xfrm>
        </p:grpSpPr>
        <p:sp>
          <p:nvSpPr>
            <p:cNvPr id="44" name="SMARTInkShape-2206"/>
            <p:cNvSpPr/>
            <p:nvPr>
              <p:custDataLst>
                <p:tags r:id="rId151"/>
              </p:custDataLst>
            </p:nvPr>
          </p:nvSpPr>
          <p:spPr>
            <a:xfrm>
              <a:off x="6524662" y="2609850"/>
              <a:ext cx="152364" cy="76201"/>
            </a:xfrm>
            <a:custGeom>
              <a:avLst/>
              <a:gdLst/>
              <a:ahLst/>
              <a:cxnLst/>
              <a:rect l="0" t="0" r="0" b="0"/>
              <a:pathLst>
                <a:path w="152364" h="76201">
                  <a:moveTo>
                    <a:pt x="28538" y="76200"/>
                  </a:moveTo>
                  <a:lnTo>
                    <a:pt x="28538" y="76200"/>
                  </a:lnTo>
                  <a:lnTo>
                    <a:pt x="28538" y="71144"/>
                  </a:lnTo>
                  <a:lnTo>
                    <a:pt x="25716" y="65839"/>
                  </a:lnTo>
                  <a:lnTo>
                    <a:pt x="21993" y="59954"/>
                  </a:lnTo>
                  <a:lnTo>
                    <a:pt x="20338" y="53810"/>
                  </a:lnTo>
                  <a:lnTo>
                    <a:pt x="18837" y="51748"/>
                  </a:lnTo>
                  <a:lnTo>
                    <a:pt x="16780" y="50374"/>
                  </a:lnTo>
                  <a:lnTo>
                    <a:pt x="14349" y="49457"/>
                  </a:lnTo>
                  <a:lnTo>
                    <a:pt x="12729" y="47788"/>
                  </a:lnTo>
                  <a:lnTo>
                    <a:pt x="7306" y="37505"/>
                  </a:lnTo>
                  <a:lnTo>
                    <a:pt x="1413" y="30339"/>
                  </a:lnTo>
                  <a:lnTo>
                    <a:pt x="393" y="24041"/>
                  </a:lnTo>
                  <a:lnTo>
                    <a:pt x="0" y="11287"/>
                  </a:lnTo>
                  <a:lnTo>
                    <a:pt x="5030" y="4991"/>
                  </a:lnTo>
                  <a:lnTo>
                    <a:pt x="10329" y="2218"/>
                  </a:lnTo>
                  <a:lnTo>
                    <a:pt x="26532" y="292"/>
                  </a:lnTo>
                  <a:lnTo>
                    <a:pt x="70013" y="11"/>
                  </a:lnTo>
                  <a:lnTo>
                    <a:pt x="115884" y="1"/>
                  </a:lnTo>
                  <a:lnTo>
                    <a:pt x="152363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SMARTInkShape-2207"/>
            <p:cNvSpPr/>
            <p:nvPr>
              <p:custDataLst>
                <p:tags r:id="rId152"/>
              </p:custDataLst>
            </p:nvPr>
          </p:nvSpPr>
          <p:spPr>
            <a:xfrm>
              <a:off x="6515100" y="2609860"/>
              <a:ext cx="66665" cy="142855"/>
            </a:xfrm>
            <a:custGeom>
              <a:avLst/>
              <a:gdLst/>
              <a:ahLst/>
              <a:cxnLst/>
              <a:rect l="0" t="0" r="0" b="0"/>
              <a:pathLst>
                <a:path w="66665" h="142855">
                  <a:moveTo>
                    <a:pt x="47625" y="9515"/>
                  </a:moveTo>
                  <a:lnTo>
                    <a:pt x="47625" y="9515"/>
                  </a:lnTo>
                  <a:lnTo>
                    <a:pt x="47625" y="4459"/>
                  </a:lnTo>
                  <a:lnTo>
                    <a:pt x="46567" y="2969"/>
                  </a:lnTo>
                  <a:lnTo>
                    <a:pt x="44803" y="1976"/>
                  </a:lnTo>
                  <a:lnTo>
                    <a:pt x="38216" y="25"/>
                  </a:lnTo>
                  <a:lnTo>
                    <a:pt x="33078" y="0"/>
                  </a:lnTo>
                  <a:lnTo>
                    <a:pt x="31577" y="1055"/>
                  </a:lnTo>
                  <a:lnTo>
                    <a:pt x="30576" y="2817"/>
                  </a:lnTo>
                  <a:lnTo>
                    <a:pt x="28970" y="8192"/>
                  </a:lnTo>
                  <a:lnTo>
                    <a:pt x="22107" y="16858"/>
                  </a:lnTo>
                  <a:lnTo>
                    <a:pt x="20409" y="22656"/>
                  </a:lnTo>
                  <a:lnTo>
                    <a:pt x="18897" y="24626"/>
                  </a:lnTo>
                  <a:lnTo>
                    <a:pt x="14396" y="26814"/>
                  </a:lnTo>
                  <a:lnTo>
                    <a:pt x="12772" y="28456"/>
                  </a:lnTo>
                  <a:lnTo>
                    <a:pt x="10968" y="33103"/>
                  </a:lnTo>
                  <a:lnTo>
                    <a:pt x="9562" y="55294"/>
                  </a:lnTo>
                  <a:lnTo>
                    <a:pt x="116" y="66535"/>
                  </a:lnTo>
                  <a:lnTo>
                    <a:pt x="1" y="76073"/>
                  </a:lnTo>
                  <a:lnTo>
                    <a:pt x="0" y="71099"/>
                  </a:lnTo>
                  <a:lnTo>
                    <a:pt x="1058" y="69621"/>
                  </a:lnTo>
                  <a:lnTo>
                    <a:pt x="8642" y="66925"/>
                  </a:lnTo>
                  <a:lnTo>
                    <a:pt x="9132" y="66780"/>
                  </a:lnTo>
                  <a:lnTo>
                    <a:pt x="14465" y="66699"/>
                  </a:lnTo>
                  <a:lnTo>
                    <a:pt x="19834" y="63858"/>
                  </a:lnTo>
                  <a:lnTo>
                    <a:pt x="26849" y="58467"/>
                  </a:lnTo>
                  <a:lnTo>
                    <a:pt x="33120" y="57533"/>
                  </a:lnTo>
                  <a:lnTo>
                    <a:pt x="38708" y="60137"/>
                  </a:lnTo>
                  <a:lnTo>
                    <a:pt x="44720" y="63764"/>
                  </a:lnTo>
                  <a:lnTo>
                    <a:pt x="56603" y="66552"/>
                  </a:lnTo>
                  <a:lnTo>
                    <a:pt x="65303" y="74856"/>
                  </a:lnTo>
                  <a:lnTo>
                    <a:pt x="66555" y="84274"/>
                  </a:lnTo>
                  <a:lnTo>
                    <a:pt x="66664" y="98846"/>
                  </a:lnTo>
                  <a:lnTo>
                    <a:pt x="65609" y="100819"/>
                  </a:lnTo>
                  <a:lnTo>
                    <a:pt x="63848" y="102134"/>
                  </a:lnTo>
                  <a:lnTo>
                    <a:pt x="61615" y="103011"/>
                  </a:lnTo>
                  <a:lnTo>
                    <a:pt x="60127" y="104654"/>
                  </a:lnTo>
                  <a:lnTo>
                    <a:pt x="54915" y="114895"/>
                  </a:lnTo>
                  <a:lnTo>
                    <a:pt x="42995" y="128349"/>
                  </a:lnTo>
                  <a:lnTo>
                    <a:pt x="37453" y="131122"/>
                  </a:lnTo>
                  <a:lnTo>
                    <a:pt x="25272" y="132902"/>
                  </a:lnTo>
                  <a:lnTo>
                    <a:pt x="23198" y="134106"/>
                  </a:lnTo>
                  <a:lnTo>
                    <a:pt x="21815" y="135968"/>
                  </a:lnTo>
                  <a:lnTo>
                    <a:pt x="19211" y="142461"/>
                  </a:lnTo>
                  <a:lnTo>
                    <a:pt x="10864" y="142830"/>
                  </a:lnTo>
                  <a:lnTo>
                    <a:pt x="14978" y="142854"/>
                  </a:lnTo>
                  <a:lnTo>
                    <a:pt x="16335" y="141800"/>
                  </a:lnTo>
                  <a:lnTo>
                    <a:pt x="17844" y="137805"/>
                  </a:lnTo>
                  <a:lnTo>
                    <a:pt x="19303" y="136317"/>
                  </a:lnTo>
                  <a:lnTo>
                    <a:pt x="23749" y="134663"/>
                  </a:lnTo>
                  <a:lnTo>
                    <a:pt x="25357" y="133163"/>
                  </a:lnTo>
                  <a:lnTo>
                    <a:pt x="28575" y="12381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7" name="SMARTInkShape-2208"/>
          <p:cNvSpPr/>
          <p:nvPr>
            <p:custDataLst>
              <p:tags r:id="rId9"/>
            </p:custDataLst>
          </p:nvPr>
        </p:nvSpPr>
        <p:spPr>
          <a:xfrm>
            <a:off x="8116778" y="2581668"/>
            <a:ext cx="112823" cy="123433"/>
          </a:xfrm>
          <a:custGeom>
            <a:avLst/>
            <a:gdLst/>
            <a:ahLst/>
            <a:cxnLst/>
            <a:rect l="0" t="0" r="0" b="0"/>
            <a:pathLst>
              <a:path w="112823" h="123433">
                <a:moveTo>
                  <a:pt x="112822" y="37707"/>
                </a:moveTo>
                <a:lnTo>
                  <a:pt x="112822" y="37707"/>
                </a:lnTo>
                <a:lnTo>
                  <a:pt x="104621" y="29506"/>
                </a:lnTo>
                <a:lnTo>
                  <a:pt x="103307" y="9375"/>
                </a:lnTo>
                <a:lnTo>
                  <a:pt x="95097" y="9153"/>
                </a:lnTo>
                <a:lnTo>
                  <a:pt x="94656" y="8088"/>
                </a:lnTo>
                <a:lnTo>
                  <a:pt x="93806" y="0"/>
                </a:lnTo>
                <a:lnTo>
                  <a:pt x="93776" y="7843"/>
                </a:lnTo>
                <a:lnTo>
                  <a:pt x="92715" y="8272"/>
                </a:lnTo>
                <a:lnTo>
                  <a:pt x="85572" y="9019"/>
                </a:lnTo>
                <a:lnTo>
                  <a:pt x="84835" y="11904"/>
                </a:lnTo>
                <a:lnTo>
                  <a:pt x="84638" y="14155"/>
                </a:lnTo>
                <a:lnTo>
                  <a:pt x="81599" y="19478"/>
                </a:lnTo>
                <a:lnTo>
                  <a:pt x="36565" y="66338"/>
                </a:lnTo>
                <a:lnTo>
                  <a:pt x="31305" y="72657"/>
                </a:lnTo>
                <a:lnTo>
                  <a:pt x="26408" y="85138"/>
                </a:lnTo>
                <a:lnTo>
                  <a:pt x="20661" y="92565"/>
                </a:lnTo>
                <a:lnTo>
                  <a:pt x="17978" y="102617"/>
                </a:lnTo>
                <a:lnTo>
                  <a:pt x="17692" y="108916"/>
                </a:lnTo>
                <a:lnTo>
                  <a:pt x="18711" y="110579"/>
                </a:lnTo>
                <a:lnTo>
                  <a:pt x="20449" y="111689"/>
                </a:lnTo>
                <a:lnTo>
                  <a:pt x="22665" y="112428"/>
                </a:lnTo>
                <a:lnTo>
                  <a:pt x="24143" y="113980"/>
                </a:lnTo>
                <a:lnTo>
                  <a:pt x="26707" y="121978"/>
                </a:lnTo>
                <a:lnTo>
                  <a:pt x="29747" y="122786"/>
                </a:lnTo>
                <a:lnTo>
                  <a:pt x="53836" y="123421"/>
                </a:lnTo>
                <a:lnTo>
                  <a:pt x="62913" y="116884"/>
                </a:lnTo>
                <a:lnTo>
                  <a:pt x="68768" y="115230"/>
                </a:lnTo>
                <a:lnTo>
                  <a:pt x="70753" y="113730"/>
                </a:lnTo>
                <a:lnTo>
                  <a:pt x="74605" y="107622"/>
                </a:lnTo>
                <a:lnTo>
                  <a:pt x="79256" y="105822"/>
                </a:lnTo>
                <a:lnTo>
                  <a:pt x="80919" y="104284"/>
                </a:lnTo>
                <a:lnTo>
                  <a:pt x="84118" y="95287"/>
                </a:lnTo>
                <a:lnTo>
                  <a:pt x="84209" y="89928"/>
                </a:lnTo>
                <a:lnTo>
                  <a:pt x="83163" y="88396"/>
                </a:lnTo>
                <a:lnTo>
                  <a:pt x="81408" y="87375"/>
                </a:lnTo>
                <a:lnTo>
                  <a:pt x="76042" y="85736"/>
                </a:lnTo>
                <a:lnTo>
                  <a:pt x="75309" y="82689"/>
                </a:lnTo>
                <a:lnTo>
                  <a:pt x="75113" y="80395"/>
                </a:lnTo>
                <a:lnTo>
                  <a:pt x="72866" y="78866"/>
                </a:lnTo>
                <a:lnTo>
                  <a:pt x="53299" y="76209"/>
                </a:lnTo>
                <a:lnTo>
                  <a:pt x="43210" y="75926"/>
                </a:lnTo>
                <a:lnTo>
                  <a:pt x="36727" y="78682"/>
                </a:lnTo>
                <a:lnTo>
                  <a:pt x="28999" y="84018"/>
                </a:lnTo>
                <a:lnTo>
                  <a:pt x="19869" y="86131"/>
                </a:lnTo>
                <a:lnTo>
                  <a:pt x="14006" y="90273"/>
                </a:lnTo>
                <a:lnTo>
                  <a:pt x="10695" y="95642"/>
                </a:lnTo>
                <a:lnTo>
                  <a:pt x="8166" y="101556"/>
                </a:lnTo>
                <a:lnTo>
                  <a:pt x="0" y="112071"/>
                </a:lnTo>
                <a:lnTo>
                  <a:pt x="566" y="113742"/>
                </a:lnTo>
                <a:lnTo>
                  <a:pt x="8047" y="123432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0" name="SMARTInkShape-Group499"/>
          <p:cNvGrpSpPr/>
          <p:nvPr/>
        </p:nvGrpSpPr>
        <p:grpSpPr>
          <a:xfrm>
            <a:off x="7058059" y="2914660"/>
            <a:ext cx="123792" cy="133341"/>
            <a:chOff x="7058059" y="2914660"/>
            <a:chExt cx="123792" cy="133341"/>
          </a:xfrm>
        </p:grpSpPr>
        <p:sp>
          <p:nvSpPr>
            <p:cNvPr id="48" name="SMARTInkShape-2209"/>
            <p:cNvSpPr/>
            <p:nvPr>
              <p:custDataLst>
                <p:tags r:id="rId149"/>
              </p:custDataLst>
            </p:nvPr>
          </p:nvSpPr>
          <p:spPr>
            <a:xfrm>
              <a:off x="7096125" y="2914660"/>
              <a:ext cx="66549" cy="133341"/>
            </a:xfrm>
            <a:custGeom>
              <a:avLst/>
              <a:gdLst/>
              <a:ahLst/>
              <a:cxnLst/>
              <a:rect l="0" t="0" r="0" b="0"/>
              <a:pathLst>
                <a:path w="66549" h="133341">
                  <a:moveTo>
                    <a:pt x="28575" y="28565"/>
                  </a:moveTo>
                  <a:lnTo>
                    <a:pt x="28575" y="28565"/>
                  </a:lnTo>
                  <a:lnTo>
                    <a:pt x="15318" y="28565"/>
                  </a:lnTo>
                  <a:lnTo>
                    <a:pt x="13387" y="27507"/>
                  </a:lnTo>
                  <a:lnTo>
                    <a:pt x="12100" y="25743"/>
                  </a:lnTo>
                  <a:lnTo>
                    <a:pt x="10033" y="20364"/>
                  </a:lnTo>
                  <a:lnTo>
                    <a:pt x="6929" y="19629"/>
                  </a:lnTo>
                  <a:lnTo>
                    <a:pt x="405" y="19075"/>
                  </a:lnTo>
                  <a:lnTo>
                    <a:pt x="0" y="9518"/>
                  </a:lnTo>
                  <a:lnTo>
                    <a:pt x="17610" y="9515"/>
                  </a:lnTo>
                  <a:lnTo>
                    <a:pt x="26370" y="2969"/>
                  </a:lnTo>
                  <a:lnTo>
                    <a:pt x="35213" y="873"/>
                  </a:lnTo>
                  <a:lnTo>
                    <a:pt x="55665" y="0"/>
                  </a:lnTo>
                  <a:lnTo>
                    <a:pt x="66548" y="9399"/>
                  </a:lnTo>
                  <a:lnTo>
                    <a:pt x="61582" y="9480"/>
                  </a:lnTo>
                  <a:lnTo>
                    <a:pt x="60104" y="10550"/>
                  </a:lnTo>
                  <a:lnTo>
                    <a:pt x="58463" y="14561"/>
                  </a:lnTo>
                  <a:lnTo>
                    <a:pt x="56968" y="16054"/>
                  </a:lnTo>
                  <a:lnTo>
                    <a:pt x="52483" y="17713"/>
                  </a:lnTo>
                  <a:lnTo>
                    <a:pt x="50863" y="19214"/>
                  </a:lnTo>
                  <a:lnTo>
                    <a:pt x="46851" y="28663"/>
                  </a:lnTo>
                  <a:lnTo>
                    <a:pt x="42694" y="33195"/>
                  </a:lnTo>
                  <a:lnTo>
                    <a:pt x="37319" y="35914"/>
                  </a:lnTo>
                  <a:lnTo>
                    <a:pt x="34405" y="36640"/>
                  </a:lnTo>
                  <a:lnTo>
                    <a:pt x="32461" y="38181"/>
                  </a:lnTo>
                  <a:lnTo>
                    <a:pt x="30301" y="42717"/>
                  </a:lnTo>
                  <a:lnTo>
                    <a:pt x="29086" y="51220"/>
                  </a:lnTo>
                  <a:lnTo>
                    <a:pt x="27858" y="53194"/>
                  </a:lnTo>
                  <a:lnTo>
                    <a:pt x="25980" y="54509"/>
                  </a:lnTo>
                  <a:lnTo>
                    <a:pt x="23670" y="55386"/>
                  </a:lnTo>
                  <a:lnTo>
                    <a:pt x="22130" y="57029"/>
                  </a:lnTo>
                  <a:lnTo>
                    <a:pt x="20418" y="61677"/>
                  </a:lnTo>
                  <a:lnTo>
                    <a:pt x="19050" y="106930"/>
                  </a:lnTo>
                  <a:lnTo>
                    <a:pt x="19050" y="13334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2210"/>
            <p:cNvSpPr/>
            <p:nvPr>
              <p:custDataLst>
                <p:tags r:id="rId150"/>
              </p:custDataLst>
            </p:nvPr>
          </p:nvSpPr>
          <p:spPr>
            <a:xfrm>
              <a:off x="7058059" y="2971800"/>
              <a:ext cx="123792" cy="19051"/>
            </a:xfrm>
            <a:custGeom>
              <a:avLst/>
              <a:gdLst/>
              <a:ahLst/>
              <a:cxnLst/>
              <a:rect l="0" t="0" r="0" b="0"/>
              <a:pathLst>
                <a:path w="123792" h="19051">
                  <a:moveTo>
                    <a:pt x="28541" y="19050"/>
                  </a:moveTo>
                  <a:lnTo>
                    <a:pt x="28541" y="19050"/>
                  </a:lnTo>
                  <a:lnTo>
                    <a:pt x="11208" y="19050"/>
                  </a:lnTo>
                  <a:lnTo>
                    <a:pt x="10636" y="17992"/>
                  </a:lnTo>
                  <a:lnTo>
                    <a:pt x="9641" y="10849"/>
                  </a:lnTo>
                  <a:lnTo>
                    <a:pt x="6735" y="10114"/>
                  </a:lnTo>
                  <a:lnTo>
                    <a:pt x="0" y="9528"/>
                  </a:lnTo>
                  <a:lnTo>
                    <a:pt x="46336" y="9525"/>
                  </a:lnTo>
                  <a:lnTo>
                    <a:pt x="90036" y="8467"/>
                  </a:lnTo>
                  <a:lnTo>
                    <a:pt x="123791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1" name="SMARTInkShape-2211"/>
          <p:cNvSpPr/>
          <p:nvPr>
            <p:custDataLst>
              <p:tags r:id="rId10"/>
            </p:custDataLst>
          </p:nvPr>
        </p:nvSpPr>
        <p:spPr>
          <a:xfrm>
            <a:off x="7877175" y="2886076"/>
            <a:ext cx="133347" cy="142875"/>
          </a:xfrm>
          <a:custGeom>
            <a:avLst/>
            <a:gdLst/>
            <a:ahLst/>
            <a:cxnLst/>
            <a:rect l="0" t="0" r="0" b="0"/>
            <a:pathLst>
              <a:path w="133347" h="142875">
                <a:moveTo>
                  <a:pt x="76200" y="19049"/>
                </a:moveTo>
                <a:lnTo>
                  <a:pt x="76200" y="19049"/>
                </a:lnTo>
                <a:lnTo>
                  <a:pt x="76200" y="1323"/>
                </a:lnTo>
                <a:lnTo>
                  <a:pt x="75142" y="882"/>
                </a:lnTo>
                <a:lnTo>
                  <a:pt x="66685" y="0"/>
                </a:lnTo>
                <a:lnTo>
                  <a:pt x="58475" y="8200"/>
                </a:lnTo>
                <a:lnTo>
                  <a:pt x="57543" y="14188"/>
                </a:lnTo>
                <a:lnTo>
                  <a:pt x="57151" y="59396"/>
                </a:lnTo>
                <a:lnTo>
                  <a:pt x="59972" y="66262"/>
                </a:lnTo>
                <a:lnTo>
                  <a:pt x="63697" y="72841"/>
                </a:lnTo>
                <a:lnTo>
                  <a:pt x="66087" y="85688"/>
                </a:lnTo>
                <a:lnTo>
                  <a:pt x="66665" y="109272"/>
                </a:lnTo>
                <a:lnTo>
                  <a:pt x="69493" y="114887"/>
                </a:lnTo>
                <a:lnTo>
                  <a:pt x="74875" y="122059"/>
                </a:lnTo>
                <a:lnTo>
                  <a:pt x="76084" y="131870"/>
                </a:lnTo>
                <a:lnTo>
                  <a:pt x="76200" y="142836"/>
                </a:lnTo>
                <a:lnTo>
                  <a:pt x="58509" y="142874"/>
                </a:lnTo>
                <a:lnTo>
                  <a:pt x="49068" y="134673"/>
                </a:lnTo>
                <a:lnTo>
                  <a:pt x="40305" y="132552"/>
                </a:lnTo>
                <a:lnTo>
                  <a:pt x="19170" y="114418"/>
                </a:lnTo>
                <a:lnTo>
                  <a:pt x="33517" y="99835"/>
                </a:lnTo>
                <a:lnTo>
                  <a:pt x="38885" y="97287"/>
                </a:lnTo>
                <a:lnTo>
                  <a:pt x="54078" y="94459"/>
                </a:lnTo>
                <a:lnTo>
                  <a:pt x="66696" y="87763"/>
                </a:lnTo>
                <a:lnTo>
                  <a:pt x="69864" y="87084"/>
                </a:lnTo>
                <a:lnTo>
                  <a:pt x="117475" y="62047"/>
                </a:lnTo>
                <a:lnTo>
                  <a:pt x="121943" y="58600"/>
                </a:lnTo>
                <a:lnTo>
                  <a:pt x="122989" y="54972"/>
                </a:lnTo>
                <a:lnTo>
                  <a:pt x="123268" y="52522"/>
                </a:lnTo>
                <a:lnTo>
                  <a:pt x="126399" y="46978"/>
                </a:lnTo>
                <a:lnTo>
                  <a:pt x="131977" y="39853"/>
                </a:lnTo>
                <a:lnTo>
                  <a:pt x="133230" y="30052"/>
                </a:lnTo>
                <a:lnTo>
                  <a:pt x="133346" y="11279"/>
                </a:lnTo>
                <a:lnTo>
                  <a:pt x="132290" y="10694"/>
                </a:lnTo>
                <a:lnTo>
                  <a:pt x="91947" y="9524"/>
                </a:lnTo>
                <a:lnTo>
                  <a:pt x="85668" y="12346"/>
                </a:lnTo>
                <a:lnTo>
                  <a:pt x="38688" y="47646"/>
                </a:lnTo>
                <a:lnTo>
                  <a:pt x="0" y="85724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9" name="SMARTInkShape-Group501"/>
          <p:cNvGrpSpPr/>
          <p:nvPr/>
        </p:nvGrpSpPr>
        <p:grpSpPr>
          <a:xfrm>
            <a:off x="2733675" y="2276475"/>
            <a:ext cx="600076" cy="1447398"/>
            <a:chOff x="2733675" y="2276475"/>
            <a:chExt cx="600076" cy="1447398"/>
          </a:xfrm>
        </p:grpSpPr>
        <p:sp>
          <p:nvSpPr>
            <p:cNvPr id="52" name="SMARTInkShape-2212"/>
            <p:cNvSpPr/>
            <p:nvPr>
              <p:custDataLst>
                <p:tags r:id="rId142"/>
              </p:custDataLst>
            </p:nvPr>
          </p:nvSpPr>
          <p:spPr>
            <a:xfrm>
              <a:off x="2811200" y="3019425"/>
              <a:ext cx="93926" cy="704448"/>
            </a:xfrm>
            <a:custGeom>
              <a:avLst/>
              <a:gdLst/>
              <a:ahLst/>
              <a:cxnLst/>
              <a:rect l="0" t="0" r="0" b="0"/>
              <a:pathLst>
                <a:path w="93926" h="704448">
                  <a:moveTo>
                    <a:pt x="27250" y="19050"/>
                  </a:moveTo>
                  <a:lnTo>
                    <a:pt x="27250" y="19050"/>
                  </a:lnTo>
                  <a:lnTo>
                    <a:pt x="8200" y="0"/>
                  </a:lnTo>
                  <a:lnTo>
                    <a:pt x="8200" y="13257"/>
                  </a:lnTo>
                  <a:lnTo>
                    <a:pt x="7142" y="15188"/>
                  </a:lnTo>
                  <a:lnTo>
                    <a:pt x="5378" y="16476"/>
                  </a:lnTo>
                  <a:lnTo>
                    <a:pt x="3144" y="17334"/>
                  </a:lnTo>
                  <a:lnTo>
                    <a:pt x="1654" y="18964"/>
                  </a:lnTo>
                  <a:lnTo>
                    <a:pt x="0" y="23598"/>
                  </a:lnTo>
                  <a:lnTo>
                    <a:pt x="616" y="26315"/>
                  </a:lnTo>
                  <a:lnTo>
                    <a:pt x="5482" y="36254"/>
                  </a:lnTo>
                  <a:lnTo>
                    <a:pt x="8129" y="80375"/>
                  </a:lnTo>
                  <a:lnTo>
                    <a:pt x="9237" y="97663"/>
                  </a:lnTo>
                  <a:lnTo>
                    <a:pt x="15735" y="116344"/>
                  </a:lnTo>
                  <a:lnTo>
                    <a:pt x="19957" y="133956"/>
                  </a:lnTo>
                  <a:lnTo>
                    <a:pt x="25089" y="152580"/>
                  </a:lnTo>
                  <a:lnTo>
                    <a:pt x="29882" y="182977"/>
                  </a:lnTo>
                  <a:lnTo>
                    <a:pt x="34733" y="200618"/>
                  </a:lnTo>
                  <a:lnTo>
                    <a:pt x="36656" y="244509"/>
                  </a:lnTo>
                  <a:lnTo>
                    <a:pt x="37810" y="269882"/>
                  </a:lnTo>
                  <a:lnTo>
                    <a:pt x="45415" y="309034"/>
                  </a:lnTo>
                  <a:lnTo>
                    <a:pt x="47281" y="355776"/>
                  </a:lnTo>
                  <a:lnTo>
                    <a:pt x="55994" y="403323"/>
                  </a:lnTo>
                  <a:lnTo>
                    <a:pt x="65447" y="449883"/>
                  </a:lnTo>
                  <a:lnTo>
                    <a:pt x="73425" y="482472"/>
                  </a:lnTo>
                  <a:lnTo>
                    <a:pt x="75849" y="520497"/>
                  </a:lnTo>
                  <a:lnTo>
                    <a:pt x="83510" y="548281"/>
                  </a:lnTo>
                  <a:lnTo>
                    <a:pt x="84397" y="593722"/>
                  </a:lnTo>
                  <a:lnTo>
                    <a:pt x="84400" y="612775"/>
                  </a:lnTo>
                  <a:lnTo>
                    <a:pt x="87222" y="619125"/>
                  </a:lnTo>
                  <a:lnTo>
                    <a:pt x="90946" y="625475"/>
                  </a:lnTo>
                  <a:lnTo>
                    <a:pt x="93533" y="636293"/>
                  </a:lnTo>
                  <a:lnTo>
                    <a:pt x="93925" y="683568"/>
                  </a:lnTo>
                  <a:lnTo>
                    <a:pt x="93925" y="703488"/>
                  </a:lnTo>
                  <a:lnTo>
                    <a:pt x="92867" y="703942"/>
                  </a:lnTo>
                  <a:lnTo>
                    <a:pt x="88869" y="704447"/>
                  </a:lnTo>
                  <a:lnTo>
                    <a:pt x="87379" y="703523"/>
                  </a:lnTo>
                  <a:lnTo>
                    <a:pt x="86387" y="701848"/>
                  </a:lnTo>
                  <a:lnTo>
                    <a:pt x="84516" y="695707"/>
                  </a:lnTo>
                  <a:lnTo>
                    <a:pt x="84400" y="6477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SMARTInkShape-2213"/>
            <p:cNvSpPr/>
            <p:nvPr>
              <p:custDataLst>
                <p:tags r:id="rId143"/>
              </p:custDataLst>
            </p:nvPr>
          </p:nvSpPr>
          <p:spPr>
            <a:xfrm>
              <a:off x="2781301" y="2638425"/>
              <a:ext cx="152004" cy="381001"/>
            </a:xfrm>
            <a:custGeom>
              <a:avLst/>
              <a:gdLst/>
              <a:ahLst/>
              <a:cxnLst/>
              <a:rect l="0" t="0" r="0" b="0"/>
              <a:pathLst>
                <a:path w="152004" h="381001">
                  <a:moveTo>
                    <a:pt x="19049" y="47625"/>
                  </a:moveTo>
                  <a:lnTo>
                    <a:pt x="19049" y="47625"/>
                  </a:lnTo>
                  <a:lnTo>
                    <a:pt x="10848" y="47625"/>
                  </a:lnTo>
                  <a:lnTo>
                    <a:pt x="3" y="38103"/>
                  </a:lnTo>
                  <a:lnTo>
                    <a:pt x="0" y="33044"/>
                  </a:lnTo>
                  <a:lnTo>
                    <a:pt x="1058" y="31554"/>
                  </a:lnTo>
                  <a:lnTo>
                    <a:pt x="2822" y="30561"/>
                  </a:lnTo>
                  <a:lnTo>
                    <a:pt x="13256" y="28967"/>
                  </a:lnTo>
                  <a:lnTo>
                    <a:pt x="22389" y="28691"/>
                  </a:lnTo>
                  <a:lnTo>
                    <a:pt x="24451" y="27594"/>
                  </a:lnTo>
                  <a:lnTo>
                    <a:pt x="25825" y="25805"/>
                  </a:lnTo>
                  <a:lnTo>
                    <a:pt x="26742" y="23553"/>
                  </a:lnTo>
                  <a:lnTo>
                    <a:pt x="29469" y="22052"/>
                  </a:lnTo>
                  <a:lnTo>
                    <a:pt x="74091" y="11563"/>
                  </a:lnTo>
                  <a:lnTo>
                    <a:pt x="111100" y="8490"/>
                  </a:lnTo>
                  <a:lnTo>
                    <a:pt x="121939" y="1327"/>
                  </a:lnTo>
                  <a:lnTo>
                    <a:pt x="131056" y="262"/>
                  </a:lnTo>
                  <a:lnTo>
                    <a:pt x="151061" y="0"/>
                  </a:lnTo>
                  <a:lnTo>
                    <a:pt x="151507" y="1058"/>
                  </a:lnTo>
                  <a:lnTo>
                    <a:pt x="152003" y="5056"/>
                  </a:lnTo>
                  <a:lnTo>
                    <a:pt x="151076" y="6546"/>
                  </a:lnTo>
                  <a:lnTo>
                    <a:pt x="149400" y="7539"/>
                  </a:lnTo>
                  <a:lnTo>
                    <a:pt x="147225" y="8201"/>
                  </a:lnTo>
                  <a:lnTo>
                    <a:pt x="145774" y="9701"/>
                  </a:lnTo>
                  <a:lnTo>
                    <a:pt x="144163" y="14189"/>
                  </a:lnTo>
                  <a:lnTo>
                    <a:pt x="141822" y="53983"/>
                  </a:lnTo>
                  <a:lnTo>
                    <a:pt x="135336" y="66677"/>
                  </a:lnTo>
                  <a:lnTo>
                    <a:pt x="133427" y="108321"/>
                  </a:lnTo>
                  <a:lnTo>
                    <a:pt x="133352" y="150563"/>
                  </a:lnTo>
                  <a:lnTo>
                    <a:pt x="134408" y="174889"/>
                  </a:lnTo>
                  <a:lnTo>
                    <a:pt x="138837" y="193753"/>
                  </a:lnTo>
                  <a:lnTo>
                    <a:pt x="136504" y="211690"/>
                  </a:lnTo>
                  <a:lnTo>
                    <a:pt x="139458" y="226294"/>
                  </a:lnTo>
                  <a:lnTo>
                    <a:pt x="134025" y="269254"/>
                  </a:lnTo>
                  <a:lnTo>
                    <a:pt x="132350" y="308979"/>
                  </a:lnTo>
                  <a:lnTo>
                    <a:pt x="124712" y="354713"/>
                  </a:lnTo>
                  <a:lnTo>
                    <a:pt x="123824" y="3810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SMARTInkShape-2214"/>
            <p:cNvSpPr/>
            <p:nvPr>
              <p:custDataLst>
                <p:tags r:id="rId144"/>
              </p:custDataLst>
            </p:nvPr>
          </p:nvSpPr>
          <p:spPr>
            <a:xfrm>
              <a:off x="2733675" y="2638436"/>
              <a:ext cx="180976" cy="333365"/>
            </a:xfrm>
            <a:custGeom>
              <a:avLst/>
              <a:gdLst/>
              <a:ahLst/>
              <a:cxnLst/>
              <a:rect l="0" t="0" r="0" b="0"/>
              <a:pathLst>
                <a:path w="180976" h="333365">
                  <a:moveTo>
                    <a:pt x="28575" y="47614"/>
                  </a:moveTo>
                  <a:lnTo>
                    <a:pt x="28575" y="47614"/>
                  </a:lnTo>
                  <a:lnTo>
                    <a:pt x="19166" y="38205"/>
                  </a:lnTo>
                  <a:lnTo>
                    <a:pt x="19050" y="1351"/>
                  </a:lnTo>
                  <a:lnTo>
                    <a:pt x="20108" y="897"/>
                  </a:lnTo>
                  <a:lnTo>
                    <a:pt x="28459" y="0"/>
                  </a:lnTo>
                  <a:lnTo>
                    <a:pt x="28572" y="14179"/>
                  </a:lnTo>
                  <a:lnTo>
                    <a:pt x="25752" y="19701"/>
                  </a:lnTo>
                  <a:lnTo>
                    <a:pt x="22028" y="25683"/>
                  </a:lnTo>
                  <a:lnTo>
                    <a:pt x="19933" y="36059"/>
                  </a:lnTo>
                  <a:lnTo>
                    <a:pt x="19065" y="83555"/>
                  </a:lnTo>
                  <a:lnTo>
                    <a:pt x="17999" y="92163"/>
                  </a:lnTo>
                  <a:lnTo>
                    <a:pt x="10850" y="121070"/>
                  </a:lnTo>
                  <a:lnTo>
                    <a:pt x="9603" y="165114"/>
                  </a:lnTo>
                  <a:lnTo>
                    <a:pt x="8490" y="184146"/>
                  </a:lnTo>
                  <a:lnTo>
                    <a:pt x="885" y="222240"/>
                  </a:lnTo>
                  <a:lnTo>
                    <a:pt x="23" y="269688"/>
                  </a:lnTo>
                  <a:lnTo>
                    <a:pt x="0" y="317058"/>
                  </a:lnTo>
                  <a:lnTo>
                    <a:pt x="0" y="333325"/>
                  </a:lnTo>
                  <a:lnTo>
                    <a:pt x="14465" y="333364"/>
                  </a:lnTo>
                  <a:lnTo>
                    <a:pt x="19834" y="330542"/>
                  </a:lnTo>
                  <a:lnTo>
                    <a:pt x="26849" y="325163"/>
                  </a:lnTo>
                  <a:lnTo>
                    <a:pt x="35838" y="324100"/>
                  </a:lnTo>
                  <a:lnTo>
                    <a:pt x="55113" y="322804"/>
                  </a:lnTo>
                  <a:lnTo>
                    <a:pt x="75128" y="315199"/>
                  </a:lnTo>
                  <a:lnTo>
                    <a:pt x="121834" y="314317"/>
                  </a:lnTo>
                  <a:lnTo>
                    <a:pt x="168632" y="314314"/>
                  </a:lnTo>
                  <a:lnTo>
                    <a:pt x="180975" y="3143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SMARTInkShape-2215"/>
            <p:cNvSpPr/>
            <p:nvPr>
              <p:custDataLst>
                <p:tags r:id="rId145"/>
              </p:custDataLst>
            </p:nvPr>
          </p:nvSpPr>
          <p:spPr>
            <a:xfrm>
              <a:off x="3019425" y="2762250"/>
              <a:ext cx="114301" cy="142873"/>
            </a:xfrm>
            <a:custGeom>
              <a:avLst/>
              <a:gdLst/>
              <a:ahLst/>
              <a:cxnLst/>
              <a:rect l="0" t="0" r="0" b="0"/>
              <a:pathLst>
                <a:path w="114301" h="142873">
                  <a:moveTo>
                    <a:pt x="9525" y="19050"/>
                  </a:moveTo>
                  <a:lnTo>
                    <a:pt x="9525" y="19050"/>
                  </a:lnTo>
                  <a:lnTo>
                    <a:pt x="10" y="19050"/>
                  </a:lnTo>
                  <a:lnTo>
                    <a:pt x="0" y="9525"/>
                  </a:lnTo>
                  <a:lnTo>
                    <a:pt x="8200" y="1324"/>
                  </a:lnTo>
                  <a:lnTo>
                    <a:pt x="17610" y="116"/>
                  </a:lnTo>
                  <a:lnTo>
                    <a:pt x="56712" y="0"/>
                  </a:lnTo>
                  <a:lnTo>
                    <a:pt x="66271" y="9133"/>
                  </a:lnTo>
                  <a:lnTo>
                    <a:pt x="66664" y="31905"/>
                  </a:lnTo>
                  <a:lnTo>
                    <a:pt x="63848" y="38169"/>
                  </a:lnTo>
                  <a:lnTo>
                    <a:pt x="60127" y="44481"/>
                  </a:lnTo>
                  <a:lnTo>
                    <a:pt x="56973" y="53984"/>
                  </a:lnTo>
                  <a:lnTo>
                    <a:pt x="50865" y="63503"/>
                  </a:lnTo>
                  <a:lnTo>
                    <a:pt x="47527" y="73026"/>
                  </a:lnTo>
                  <a:lnTo>
                    <a:pt x="31205" y="95250"/>
                  </a:lnTo>
                  <a:lnTo>
                    <a:pt x="29094" y="102894"/>
                  </a:lnTo>
                  <a:lnTo>
                    <a:pt x="22131" y="112008"/>
                  </a:lnTo>
                  <a:lnTo>
                    <a:pt x="20419" y="117867"/>
                  </a:lnTo>
                  <a:lnTo>
                    <a:pt x="18905" y="119853"/>
                  </a:lnTo>
                  <a:lnTo>
                    <a:pt x="12774" y="123706"/>
                  </a:lnTo>
                  <a:lnTo>
                    <a:pt x="9536" y="133311"/>
                  </a:lnTo>
                  <a:lnTo>
                    <a:pt x="9526" y="141547"/>
                  </a:lnTo>
                  <a:lnTo>
                    <a:pt x="10584" y="141990"/>
                  </a:lnTo>
                  <a:lnTo>
                    <a:pt x="33205" y="142872"/>
                  </a:lnTo>
                  <a:lnTo>
                    <a:pt x="38747" y="140052"/>
                  </a:lnTo>
                  <a:lnTo>
                    <a:pt x="45871" y="134673"/>
                  </a:lnTo>
                  <a:lnTo>
                    <a:pt x="54883" y="133611"/>
                  </a:lnTo>
                  <a:lnTo>
                    <a:pt x="60729" y="133466"/>
                  </a:lnTo>
                  <a:lnTo>
                    <a:pt x="66854" y="130579"/>
                  </a:lnTo>
                  <a:lnTo>
                    <a:pt x="73105" y="126827"/>
                  </a:lnTo>
                  <a:lnTo>
                    <a:pt x="85741" y="124418"/>
                  </a:lnTo>
                  <a:lnTo>
                    <a:pt x="88911" y="124220"/>
                  </a:lnTo>
                  <a:lnTo>
                    <a:pt x="95255" y="121179"/>
                  </a:lnTo>
                  <a:lnTo>
                    <a:pt x="102894" y="115659"/>
                  </a:lnTo>
                  <a:lnTo>
                    <a:pt x="11430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SMARTInkShape-2216"/>
            <p:cNvSpPr/>
            <p:nvPr>
              <p:custDataLst>
                <p:tags r:id="rId146"/>
              </p:custDataLst>
            </p:nvPr>
          </p:nvSpPr>
          <p:spPr>
            <a:xfrm>
              <a:off x="3152775" y="2695610"/>
              <a:ext cx="9526" cy="237649"/>
            </a:xfrm>
            <a:custGeom>
              <a:avLst/>
              <a:gdLst/>
              <a:ahLst/>
              <a:cxnLst/>
              <a:rect l="0" t="0" r="0" b="0"/>
              <a:pathLst>
                <a:path w="9526" h="237649">
                  <a:moveTo>
                    <a:pt x="0" y="19015"/>
                  </a:moveTo>
                  <a:lnTo>
                    <a:pt x="0" y="19015"/>
                  </a:lnTo>
                  <a:lnTo>
                    <a:pt x="0" y="0"/>
                  </a:lnTo>
                  <a:lnTo>
                    <a:pt x="0" y="14155"/>
                  </a:lnTo>
                  <a:lnTo>
                    <a:pt x="2822" y="19678"/>
                  </a:lnTo>
                  <a:lnTo>
                    <a:pt x="5056" y="22632"/>
                  </a:lnTo>
                  <a:lnTo>
                    <a:pt x="7538" y="31558"/>
                  </a:lnTo>
                  <a:lnTo>
                    <a:pt x="9490" y="74758"/>
                  </a:lnTo>
                  <a:lnTo>
                    <a:pt x="9523" y="117543"/>
                  </a:lnTo>
                  <a:lnTo>
                    <a:pt x="8467" y="154491"/>
                  </a:lnTo>
                  <a:lnTo>
                    <a:pt x="1987" y="173403"/>
                  </a:lnTo>
                  <a:lnTo>
                    <a:pt x="16" y="218982"/>
                  </a:lnTo>
                  <a:lnTo>
                    <a:pt x="0" y="236600"/>
                  </a:lnTo>
                  <a:lnTo>
                    <a:pt x="1058" y="237096"/>
                  </a:lnTo>
                  <a:lnTo>
                    <a:pt x="5056" y="237648"/>
                  </a:lnTo>
                  <a:lnTo>
                    <a:pt x="6546" y="236737"/>
                  </a:lnTo>
                  <a:lnTo>
                    <a:pt x="7538" y="235072"/>
                  </a:lnTo>
                  <a:lnTo>
                    <a:pt x="9525" y="2285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SMARTInkShape-2217"/>
            <p:cNvSpPr/>
            <p:nvPr>
              <p:custDataLst>
                <p:tags r:id="rId147"/>
              </p:custDataLst>
            </p:nvPr>
          </p:nvSpPr>
          <p:spPr>
            <a:xfrm>
              <a:off x="3144585" y="2705103"/>
              <a:ext cx="189166" cy="200023"/>
            </a:xfrm>
            <a:custGeom>
              <a:avLst/>
              <a:gdLst/>
              <a:ahLst/>
              <a:cxnLst/>
              <a:rect l="0" t="0" r="0" b="0"/>
              <a:pathLst>
                <a:path w="189166" h="200023">
                  <a:moveTo>
                    <a:pt x="36765" y="47622"/>
                  </a:moveTo>
                  <a:lnTo>
                    <a:pt x="36765" y="47622"/>
                  </a:lnTo>
                  <a:lnTo>
                    <a:pt x="36765" y="42566"/>
                  </a:lnTo>
                  <a:lnTo>
                    <a:pt x="35707" y="41076"/>
                  </a:lnTo>
                  <a:lnTo>
                    <a:pt x="33943" y="40083"/>
                  </a:lnTo>
                  <a:lnTo>
                    <a:pt x="31709" y="39421"/>
                  </a:lnTo>
                  <a:lnTo>
                    <a:pt x="30219" y="37921"/>
                  </a:lnTo>
                  <a:lnTo>
                    <a:pt x="28565" y="33433"/>
                  </a:lnTo>
                  <a:lnTo>
                    <a:pt x="27064" y="31813"/>
                  </a:lnTo>
                  <a:lnTo>
                    <a:pt x="17617" y="27798"/>
                  </a:lnTo>
                  <a:lnTo>
                    <a:pt x="8318" y="19167"/>
                  </a:lnTo>
                  <a:lnTo>
                    <a:pt x="0" y="19058"/>
                  </a:lnTo>
                  <a:lnTo>
                    <a:pt x="7832" y="9915"/>
                  </a:lnTo>
                  <a:lnTo>
                    <a:pt x="33694" y="8471"/>
                  </a:lnTo>
                  <a:lnTo>
                    <a:pt x="46311" y="1984"/>
                  </a:lnTo>
                  <a:lnTo>
                    <a:pt x="88890" y="0"/>
                  </a:lnTo>
                  <a:lnTo>
                    <a:pt x="90565" y="1057"/>
                  </a:lnTo>
                  <a:lnTo>
                    <a:pt x="91682" y="2820"/>
                  </a:lnTo>
                  <a:lnTo>
                    <a:pt x="93474" y="8198"/>
                  </a:lnTo>
                  <a:lnTo>
                    <a:pt x="96541" y="8934"/>
                  </a:lnTo>
                  <a:lnTo>
                    <a:pt x="102077" y="9406"/>
                  </a:lnTo>
                  <a:lnTo>
                    <a:pt x="102531" y="10503"/>
                  </a:lnTo>
                  <a:lnTo>
                    <a:pt x="103437" y="33201"/>
                  </a:lnTo>
                  <a:lnTo>
                    <a:pt x="102380" y="34833"/>
                  </a:lnTo>
                  <a:lnTo>
                    <a:pt x="100616" y="35921"/>
                  </a:lnTo>
                  <a:lnTo>
                    <a:pt x="98382" y="36647"/>
                  </a:lnTo>
                  <a:lnTo>
                    <a:pt x="96893" y="38188"/>
                  </a:lnTo>
                  <a:lnTo>
                    <a:pt x="95238" y="42724"/>
                  </a:lnTo>
                  <a:lnTo>
                    <a:pt x="93118" y="54259"/>
                  </a:lnTo>
                  <a:lnTo>
                    <a:pt x="82172" y="68675"/>
                  </a:lnTo>
                  <a:lnTo>
                    <a:pt x="79736" y="71182"/>
                  </a:lnTo>
                  <a:lnTo>
                    <a:pt x="77030" y="76791"/>
                  </a:lnTo>
                  <a:lnTo>
                    <a:pt x="76309" y="79768"/>
                  </a:lnTo>
                  <a:lnTo>
                    <a:pt x="66307" y="95074"/>
                  </a:lnTo>
                  <a:lnTo>
                    <a:pt x="65770" y="99756"/>
                  </a:lnTo>
                  <a:lnTo>
                    <a:pt x="62709" y="105365"/>
                  </a:lnTo>
                  <a:lnTo>
                    <a:pt x="47734" y="122343"/>
                  </a:lnTo>
                  <a:lnTo>
                    <a:pt x="46718" y="128440"/>
                  </a:lnTo>
                  <a:lnTo>
                    <a:pt x="45516" y="130076"/>
                  </a:lnTo>
                  <a:lnTo>
                    <a:pt x="39828" y="132378"/>
                  </a:lnTo>
                  <a:lnTo>
                    <a:pt x="38127" y="132916"/>
                  </a:lnTo>
                  <a:lnTo>
                    <a:pt x="37370" y="135978"/>
                  </a:lnTo>
                  <a:lnTo>
                    <a:pt x="36765" y="151070"/>
                  </a:lnTo>
                  <a:lnTo>
                    <a:pt x="37823" y="151512"/>
                  </a:lnTo>
                  <a:lnTo>
                    <a:pt x="79403" y="152397"/>
                  </a:lnTo>
                  <a:lnTo>
                    <a:pt x="81065" y="153455"/>
                  </a:lnTo>
                  <a:lnTo>
                    <a:pt x="82174" y="155219"/>
                  </a:lnTo>
                  <a:lnTo>
                    <a:pt x="82913" y="157453"/>
                  </a:lnTo>
                  <a:lnTo>
                    <a:pt x="84464" y="158943"/>
                  </a:lnTo>
                  <a:lnTo>
                    <a:pt x="92462" y="161530"/>
                  </a:lnTo>
                  <a:lnTo>
                    <a:pt x="107045" y="161887"/>
                  </a:lnTo>
                  <a:lnTo>
                    <a:pt x="109018" y="162957"/>
                  </a:lnTo>
                  <a:lnTo>
                    <a:pt x="110334" y="164729"/>
                  </a:lnTo>
                  <a:lnTo>
                    <a:pt x="111211" y="166968"/>
                  </a:lnTo>
                  <a:lnTo>
                    <a:pt x="112854" y="168461"/>
                  </a:lnTo>
                  <a:lnTo>
                    <a:pt x="117502" y="170120"/>
                  </a:lnTo>
                  <a:lnTo>
                    <a:pt x="126068" y="171054"/>
                  </a:lnTo>
                  <a:lnTo>
                    <a:pt x="128051" y="172243"/>
                  </a:lnTo>
                  <a:lnTo>
                    <a:pt x="129372" y="174094"/>
                  </a:lnTo>
                  <a:lnTo>
                    <a:pt x="130253" y="176387"/>
                  </a:lnTo>
                  <a:lnTo>
                    <a:pt x="131899" y="177915"/>
                  </a:lnTo>
                  <a:lnTo>
                    <a:pt x="140061" y="180570"/>
                  </a:lnTo>
                  <a:lnTo>
                    <a:pt x="179512" y="180972"/>
                  </a:lnTo>
                  <a:lnTo>
                    <a:pt x="179637" y="190105"/>
                  </a:lnTo>
                  <a:lnTo>
                    <a:pt x="189165" y="190497"/>
                  </a:lnTo>
                  <a:lnTo>
                    <a:pt x="189165" y="2000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SMARTInkShape-2218"/>
            <p:cNvSpPr/>
            <p:nvPr>
              <p:custDataLst>
                <p:tags r:id="rId148"/>
              </p:custDataLst>
            </p:nvPr>
          </p:nvSpPr>
          <p:spPr>
            <a:xfrm>
              <a:off x="2830250" y="2276475"/>
              <a:ext cx="17726" cy="361951"/>
            </a:xfrm>
            <a:custGeom>
              <a:avLst/>
              <a:gdLst/>
              <a:ahLst/>
              <a:cxnLst/>
              <a:rect l="0" t="0" r="0" b="0"/>
              <a:pathLst>
                <a:path w="17726" h="361951">
                  <a:moveTo>
                    <a:pt x="17725" y="0"/>
                  </a:moveTo>
                  <a:lnTo>
                    <a:pt x="17725" y="0"/>
                  </a:lnTo>
                  <a:lnTo>
                    <a:pt x="9525" y="0"/>
                  </a:lnTo>
                  <a:lnTo>
                    <a:pt x="9083" y="1058"/>
                  </a:lnTo>
                  <a:lnTo>
                    <a:pt x="8201" y="47642"/>
                  </a:lnTo>
                  <a:lnTo>
                    <a:pt x="8200" y="78052"/>
                  </a:lnTo>
                  <a:lnTo>
                    <a:pt x="5378" y="85137"/>
                  </a:lnTo>
                  <a:lnTo>
                    <a:pt x="3144" y="88508"/>
                  </a:lnTo>
                  <a:lnTo>
                    <a:pt x="0" y="103365"/>
                  </a:lnTo>
                  <a:lnTo>
                    <a:pt x="2086" y="112262"/>
                  </a:lnTo>
                  <a:lnTo>
                    <a:pt x="5482" y="119744"/>
                  </a:lnTo>
                  <a:lnTo>
                    <a:pt x="7842" y="141462"/>
                  </a:lnTo>
                  <a:lnTo>
                    <a:pt x="8194" y="187421"/>
                  </a:lnTo>
                  <a:lnTo>
                    <a:pt x="8200" y="231684"/>
                  </a:lnTo>
                  <a:lnTo>
                    <a:pt x="8200" y="278038"/>
                  </a:lnTo>
                  <a:lnTo>
                    <a:pt x="8200" y="323845"/>
                  </a:lnTo>
                  <a:lnTo>
                    <a:pt x="8200" y="341411"/>
                  </a:lnTo>
                  <a:lnTo>
                    <a:pt x="17333" y="351994"/>
                  </a:lnTo>
                  <a:lnTo>
                    <a:pt x="17725" y="3619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096" name="SMARTInkShape-Group502"/>
          <p:cNvGrpSpPr/>
          <p:nvPr/>
        </p:nvGrpSpPr>
        <p:grpSpPr>
          <a:xfrm>
            <a:off x="2905125" y="3048116"/>
            <a:ext cx="1276351" cy="714260"/>
            <a:chOff x="2905125" y="3048116"/>
            <a:chExt cx="1276351" cy="714260"/>
          </a:xfrm>
        </p:grpSpPr>
        <p:sp>
          <p:nvSpPr>
            <p:cNvPr id="60" name="SMARTInkShape-2219"/>
            <p:cNvSpPr/>
            <p:nvPr>
              <p:custDataLst>
                <p:tags r:id="rId138"/>
              </p:custDataLst>
            </p:nvPr>
          </p:nvSpPr>
          <p:spPr>
            <a:xfrm>
              <a:off x="2905125" y="3505200"/>
              <a:ext cx="371476" cy="257176"/>
            </a:xfrm>
            <a:custGeom>
              <a:avLst/>
              <a:gdLst/>
              <a:ahLst/>
              <a:cxnLst/>
              <a:rect l="0" t="0" r="0" b="0"/>
              <a:pathLst>
                <a:path w="371476" h="257176">
                  <a:moveTo>
                    <a:pt x="57150" y="247650"/>
                  </a:moveTo>
                  <a:lnTo>
                    <a:pt x="57150" y="247650"/>
                  </a:lnTo>
                  <a:lnTo>
                    <a:pt x="14028" y="247650"/>
                  </a:lnTo>
                  <a:lnTo>
                    <a:pt x="12527" y="248708"/>
                  </a:lnTo>
                  <a:lnTo>
                    <a:pt x="11526" y="250472"/>
                  </a:lnTo>
                  <a:lnTo>
                    <a:pt x="9920" y="255851"/>
                  </a:lnTo>
                  <a:lnTo>
                    <a:pt x="6879" y="256586"/>
                  </a:lnTo>
                  <a:lnTo>
                    <a:pt x="0" y="257175"/>
                  </a:lnTo>
                  <a:lnTo>
                    <a:pt x="31593" y="228404"/>
                  </a:lnTo>
                  <a:lnTo>
                    <a:pt x="56579" y="209533"/>
                  </a:lnTo>
                  <a:lnTo>
                    <a:pt x="69328" y="200020"/>
                  </a:lnTo>
                  <a:lnTo>
                    <a:pt x="97716" y="177604"/>
                  </a:lnTo>
                  <a:lnTo>
                    <a:pt x="140106" y="141140"/>
                  </a:lnTo>
                  <a:lnTo>
                    <a:pt x="185232" y="102371"/>
                  </a:lnTo>
                  <a:lnTo>
                    <a:pt x="230894" y="73175"/>
                  </a:lnTo>
                  <a:lnTo>
                    <a:pt x="277484" y="44580"/>
                  </a:lnTo>
                  <a:lnTo>
                    <a:pt x="298268" y="32834"/>
                  </a:lnTo>
                  <a:lnTo>
                    <a:pt x="310155" y="28778"/>
                  </a:lnTo>
                  <a:lnTo>
                    <a:pt x="320380" y="22403"/>
                  </a:lnTo>
                  <a:lnTo>
                    <a:pt x="331455" y="19491"/>
                  </a:lnTo>
                  <a:lnTo>
                    <a:pt x="337863" y="19181"/>
                  </a:lnTo>
                  <a:lnTo>
                    <a:pt x="339542" y="18079"/>
                  </a:lnTo>
                  <a:lnTo>
                    <a:pt x="340661" y="16286"/>
                  </a:lnTo>
                  <a:lnTo>
                    <a:pt x="341408" y="14032"/>
                  </a:lnTo>
                  <a:lnTo>
                    <a:pt x="342963" y="12530"/>
                  </a:lnTo>
                  <a:lnTo>
                    <a:pt x="353065" y="7296"/>
                  </a:lnTo>
                  <a:lnTo>
                    <a:pt x="359059" y="3243"/>
                  </a:lnTo>
                  <a:lnTo>
                    <a:pt x="3714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SMARTInkShape-2220"/>
            <p:cNvSpPr/>
            <p:nvPr>
              <p:custDataLst>
                <p:tags r:id="rId139"/>
              </p:custDataLst>
            </p:nvPr>
          </p:nvSpPr>
          <p:spPr>
            <a:xfrm>
              <a:off x="3257588" y="3228976"/>
              <a:ext cx="428588" cy="209550"/>
            </a:xfrm>
            <a:custGeom>
              <a:avLst/>
              <a:gdLst/>
              <a:ahLst/>
              <a:cxnLst/>
              <a:rect l="0" t="0" r="0" b="0"/>
              <a:pathLst>
                <a:path w="428588" h="209550">
                  <a:moveTo>
                    <a:pt x="28537" y="209549"/>
                  </a:moveTo>
                  <a:lnTo>
                    <a:pt x="28537" y="209549"/>
                  </a:lnTo>
                  <a:lnTo>
                    <a:pt x="1413" y="209549"/>
                  </a:lnTo>
                  <a:lnTo>
                    <a:pt x="929" y="208491"/>
                  </a:lnTo>
                  <a:lnTo>
                    <a:pt x="0" y="200417"/>
                  </a:lnTo>
                  <a:lnTo>
                    <a:pt x="14152" y="185845"/>
                  </a:lnTo>
                  <a:lnTo>
                    <a:pt x="19674" y="183139"/>
                  </a:lnTo>
                  <a:lnTo>
                    <a:pt x="22628" y="182418"/>
                  </a:lnTo>
                  <a:lnTo>
                    <a:pt x="24598" y="180878"/>
                  </a:lnTo>
                  <a:lnTo>
                    <a:pt x="26786" y="176345"/>
                  </a:lnTo>
                  <a:lnTo>
                    <a:pt x="29487" y="174713"/>
                  </a:lnTo>
                  <a:lnTo>
                    <a:pt x="46207" y="169272"/>
                  </a:lnTo>
                  <a:lnTo>
                    <a:pt x="89180" y="144906"/>
                  </a:lnTo>
                  <a:lnTo>
                    <a:pt x="133331" y="114882"/>
                  </a:lnTo>
                  <a:lnTo>
                    <a:pt x="177763" y="92108"/>
                  </a:lnTo>
                  <a:lnTo>
                    <a:pt x="223270" y="61209"/>
                  </a:lnTo>
                  <a:lnTo>
                    <a:pt x="257106" y="44566"/>
                  </a:lnTo>
                  <a:lnTo>
                    <a:pt x="287837" y="22231"/>
                  </a:lnTo>
                  <a:lnTo>
                    <a:pt x="294102" y="13759"/>
                  </a:lnTo>
                  <a:lnTo>
                    <a:pt x="314283" y="3"/>
                  </a:lnTo>
                  <a:lnTo>
                    <a:pt x="319343" y="0"/>
                  </a:lnTo>
                  <a:lnTo>
                    <a:pt x="320832" y="1058"/>
                  </a:lnTo>
                  <a:lnTo>
                    <a:pt x="321826" y="2822"/>
                  </a:lnTo>
                  <a:lnTo>
                    <a:pt x="323550" y="9700"/>
                  </a:lnTo>
                  <a:lnTo>
                    <a:pt x="323696" y="14188"/>
                  </a:lnTo>
                  <a:lnTo>
                    <a:pt x="326582" y="19710"/>
                  </a:lnTo>
                  <a:lnTo>
                    <a:pt x="330335" y="25693"/>
                  </a:lnTo>
                  <a:lnTo>
                    <a:pt x="333506" y="35011"/>
                  </a:lnTo>
                  <a:lnTo>
                    <a:pt x="339620" y="45533"/>
                  </a:lnTo>
                  <a:lnTo>
                    <a:pt x="342960" y="60527"/>
                  </a:lnTo>
                  <a:lnTo>
                    <a:pt x="349123" y="73202"/>
                  </a:lnTo>
                  <a:lnTo>
                    <a:pt x="358848" y="117385"/>
                  </a:lnTo>
                  <a:lnTo>
                    <a:pt x="362701" y="139412"/>
                  </a:lnTo>
                  <a:lnTo>
                    <a:pt x="379235" y="160031"/>
                  </a:lnTo>
                  <a:lnTo>
                    <a:pt x="385506" y="166420"/>
                  </a:lnTo>
                  <a:lnTo>
                    <a:pt x="391096" y="169214"/>
                  </a:lnTo>
                  <a:lnTo>
                    <a:pt x="403307" y="171008"/>
                  </a:lnTo>
                  <a:lnTo>
                    <a:pt x="409590" y="168431"/>
                  </a:lnTo>
                  <a:lnTo>
                    <a:pt x="428587" y="1523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SMARTInkShape-2221"/>
            <p:cNvSpPr/>
            <p:nvPr>
              <p:custDataLst>
                <p:tags r:id="rId140"/>
              </p:custDataLst>
            </p:nvPr>
          </p:nvSpPr>
          <p:spPr>
            <a:xfrm>
              <a:off x="3267075" y="3381375"/>
              <a:ext cx="390526" cy="180976"/>
            </a:xfrm>
            <a:custGeom>
              <a:avLst/>
              <a:gdLst/>
              <a:ahLst/>
              <a:cxnLst/>
              <a:rect l="0" t="0" r="0" b="0"/>
              <a:pathLst>
                <a:path w="390526" h="180976">
                  <a:moveTo>
                    <a:pt x="9525" y="85725"/>
                  </a:moveTo>
                  <a:lnTo>
                    <a:pt x="9525" y="85725"/>
                  </a:lnTo>
                  <a:lnTo>
                    <a:pt x="9525" y="77524"/>
                  </a:lnTo>
                  <a:lnTo>
                    <a:pt x="1324" y="68115"/>
                  </a:lnTo>
                  <a:lnTo>
                    <a:pt x="393" y="62045"/>
                  </a:lnTo>
                  <a:lnTo>
                    <a:pt x="1320" y="60413"/>
                  </a:lnTo>
                  <a:lnTo>
                    <a:pt x="2997" y="59325"/>
                  </a:lnTo>
                  <a:lnTo>
                    <a:pt x="8236" y="57580"/>
                  </a:lnTo>
                  <a:lnTo>
                    <a:pt x="8952" y="54519"/>
                  </a:lnTo>
                  <a:lnTo>
                    <a:pt x="9412" y="48987"/>
                  </a:lnTo>
                  <a:lnTo>
                    <a:pt x="8391" y="48533"/>
                  </a:lnTo>
                  <a:lnTo>
                    <a:pt x="1314" y="47745"/>
                  </a:lnTo>
                  <a:lnTo>
                    <a:pt x="584" y="44856"/>
                  </a:lnTo>
                  <a:lnTo>
                    <a:pt x="3" y="38134"/>
                  </a:lnTo>
                  <a:lnTo>
                    <a:pt x="0" y="61780"/>
                  </a:lnTo>
                  <a:lnTo>
                    <a:pt x="2822" y="67322"/>
                  </a:lnTo>
                  <a:lnTo>
                    <a:pt x="6546" y="73313"/>
                  </a:lnTo>
                  <a:lnTo>
                    <a:pt x="9701" y="82635"/>
                  </a:lnTo>
                  <a:lnTo>
                    <a:pt x="17610" y="93380"/>
                  </a:lnTo>
                  <a:lnTo>
                    <a:pt x="19824" y="102485"/>
                  </a:lnTo>
                  <a:lnTo>
                    <a:pt x="35508" y="123877"/>
                  </a:lnTo>
                  <a:lnTo>
                    <a:pt x="38817" y="139707"/>
                  </a:lnTo>
                  <a:lnTo>
                    <a:pt x="45571" y="152401"/>
                  </a:lnTo>
                  <a:lnTo>
                    <a:pt x="46256" y="155576"/>
                  </a:lnTo>
                  <a:lnTo>
                    <a:pt x="47771" y="157692"/>
                  </a:lnTo>
                  <a:lnTo>
                    <a:pt x="49839" y="159103"/>
                  </a:lnTo>
                  <a:lnTo>
                    <a:pt x="52276" y="160044"/>
                  </a:lnTo>
                  <a:lnTo>
                    <a:pt x="53901" y="161729"/>
                  </a:lnTo>
                  <a:lnTo>
                    <a:pt x="55706" y="166424"/>
                  </a:lnTo>
                  <a:lnTo>
                    <a:pt x="57246" y="168099"/>
                  </a:lnTo>
                  <a:lnTo>
                    <a:pt x="61778" y="169961"/>
                  </a:lnTo>
                  <a:lnTo>
                    <a:pt x="63411" y="171515"/>
                  </a:lnTo>
                  <a:lnTo>
                    <a:pt x="66245" y="179520"/>
                  </a:lnTo>
                  <a:lnTo>
                    <a:pt x="69306" y="180328"/>
                  </a:lnTo>
                  <a:lnTo>
                    <a:pt x="93926" y="180975"/>
                  </a:lnTo>
                  <a:lnTo>
                    <a:pt x="103334" y="172774"/>
                  </a:lnTo>
                  <a:lnTo>
                    <a:pt x="109405" y="171843"/>
                  </a:lnTo>
                  <a:lnTo>
                    <a:pt x="111037" y="170653"/>
                  </a:lnTo>
                  <a:lnTo>
                    <a:pt x="112125" y="168802"/>
                  </a:lnTo>
                  <a:lnTo>
                    <a:pt x="112849" y="166510"/>
                  </a:lnTo>
                  <a:lnTo>
                    <a:pt x="114391" y="164981"/>
                  </a:lnTo>
                  <a:lnTo>
                    <a:pt x="124470" y="159707"/>
                  </a:lnTo>
                  <a:lnTo>
                    <a:pt x="130462" y="155647"/>
                  </a:lnTo>
                  <a:lnTo>
                    <a:pt x="139785" y="152304"/>
                  </a:lnTo>
                  <a:lnTo>
                    <a:pt x="149250" y="146139"/>
                  </a:lnTo>
                  <a:lnTo>
                    <a:pt x="192989" y="126714"/>
                  </a:lnTo>
                  <a:lnTo>
                    <a:pt x="240292" y="95245"/>
                  </a:lnTo>
                  <a:lnTo>
                    <a:pt x="282702" y="73025"/>
                  </a:lnTo>
                  <a:lnTo>
                    <a:pt x="324443" y="47625"/>
                  </a:lnTo>
                  <a:lnTo>
                    <a:pt x="340254" y="40922"/>
                  </a:lnTo>
                  <a:lnTo>
                    <a:pt x="348074" y="38296"/>
                  </a:lnTo>
                  <a:lnTo>
                    <a:pt x="361718" y="30809"/>
                  </a:lnTo>
                  <a:lnTo>
                    <a:pt x="368197" y="28510"/>
                  </a:lnTo>
                  <a:lnTo>
                    <a:pt x="377795" y="22323"/>
                  </a:lnTo>
                  <a:lnTo>
                    <a:pt x="384161" y="20505"/>
                  </a:lnTo>
                  <a:lnTo>
                    <a:pt x="386282" y="18962"/>
                  </a:lnTo>
                  <a:lnTo>
                    <a:pt x="387697" y="16875"/>
                  </a:lnTo>
                  <a:lnTo>
                    <a:pt x="390360" y="9955"/>
                  </a:lnTo>
                  <a:lnTo>
                    <a:pt x="390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2222"/>
            <p:cNvSpPr/>
            <p:nvPr>
              <p:custDataLst>
                <p:tags r:id="rId141"/>
              </p:custDataLst>
            </p:nvPr>
          </p:nvSpPr>
          <p:spPr>
            <a:xfrm>
              <a:off x="3610091" y="3048116"/>
              <a:ext cx="571385" cy="333250"/>
            </a:xfrm>
            <a:custGeom>
              <a:avLst/>
              <a:gdLst/>
              <a:ahLst/>
              <a:cxnLst/>
              <a:rect l="0" t="0" r="0" b="0"/>
              <a:pathLst>
                <a:path w="571385" h="333250">
                  <a:moveTo>
                    <a:pt x="47509" y="323734"/>
                  </a:moveTo>
                  <a:lnTo>
                    <a:pt x="47509" y="323734"/>
                  </a:lnTo>
                  <a:lnTo>
                    <a:pt x="47509" y="328791"/>
                  </a:lnTo>
                  <a:lnTo>
                    <a:pt x="46451" y="330280"/>
                  </a:lnTo>
                  <a:lnTo>
                    <a:pt x="44687" y="331273"/>
                  </a:lnTo>
                  <a:lnTo>
                    <a:pt x="28968" y="333225"/>
                  </a:lnTo>
                  <a:lnTo>
                    <a:pt x="23553" y="333249"/>
                  </a:lnTo>
                  <a:lnTo>
                    <a:pt x="22013" y="332194"/>
                  </a:lnTo>
                  <a:lnTo>
                    <a:pt x="20987" y="330432"/>
                  </a:lnTo>
                  <a:lnTo>
                    <a:pt x="19054" y="324126"/>
                  </a:lnTo>
                  <a:lnTo>
                    <a:pt x="9804" y="323744"/>
                  </a:lnTo>
                  <a:lnTo>
                    <a:pt x="9412" y="314326"/>
                  </a:lnTo>
                  <a:lnTo>
                    <a:pt x="1208" y="314219"/>
                  </a:lnTo>
                  <a:lnTo>
                    <a:pt x="767" y="313158"/>
                  </a:lnTo>
                  <a:lnTo>
                    <a:pt x="0" y="306009"/>
                  </a:lnTo>
                  <a:lnTo>
                    <a:pt x="1020" y="305567"/>
                  </a:lnTo>
                  <a:lnTo>
                    <a:pt x="8095" y="304801"/>
                  </a:lnTo>
                  <a:lnTo>
                    <a:pt x="8825" y="301914"/>
                  </a:lnTo>
                  <a:lnTo>
                    <a:pt x="9019" y="299662"/>
                  </a:lnTo>
                  <a:lnTo>
                    <a:pt x="12058" y="294339"/>
                  </a:lnTo>
                  <a:lnTo>
                    <a:pt x="23588" y="281087"/>
                  </a:lnTo>
                  <a:lnTo>
                    <a:pt x="41647" y="268430"/>
                  </a:lnTo>
                  <a:lnTo>
                    <a:pt x="64206" y="242043"/>
                  </a:lnTo>
                  <a:lnTo>
                    <a:pt x="110917" y="211573"/>
                  </a:lnTo>
                  <a:lnTo>
                    <a:pt x="146205" y="184919"/>
                  </a:lnTo>
                  <a:lnTo>
                    <a:pt x="190400" y="161861"/>
                  </a:lnTo>
                  <a:lnTo>
                    <a:pt x="228485" y="139941"/>
                  </a:lnTo>
                  <a:lnTo>
                    <a:pt x="242243" y="129865"/>
                  </a:lnTo>
                  <a:lnTo>
                    <a:pt x="288985" y="108096"/>
                  </a:lnTo>
                  <a:lnTo>
                    <a:pt x="335474" y="88807"/>
                  </a:lnTo>
                  <a:lnTo>
                    <a:pt x="380828" y="66560"/>
                  </a:lnTo>
                  <a:lnTo>
                    <a:pt x="411440" y="50331"/>
                  </a:lnTo>
                  <a:lnTo>
                    <a:pt x="421981" y="47705"/>
                  </a:lnTo>
                  <a:lnTo>
                    <a:pt x="454902" y="31106"/>
                  </a:lnTo>
                  <a:lnTo>
                    <a:pt x="472671" y="27750"/>
                  </a:lnTo>
                  <a:lnTo>
                    <a:pt x="483457" y="22016"/>
                  </a:lnTo>
                  <a:lnTo>
                    <a:pt x="498530" y="18789"/>
                  </a:lnTo>
                  <a:lnTo>
                    <a:pt x="513641" y="11575"/>
                  </a:lnTo>
                  <a:lnTo>
                    <a:pt x="560974" y="9409"/>
                  </a:lnTo>
                  <a:lnTo>
                    <a:pt x="570981" y="9409"/>
                  </a:lnTo>
                  <a:lnTo>
                    <a:pt x="571381" y="0"/>
                  </a:lnTo>
                  <a:lnTo>
                    <a:pt x="571384" y="9409"/>
                  </a:lnTo>
                  <a:lnTo>
                    <a:pt x="566328" y="9409"/>
                  </a:lnTo>
                  <a:lnTo>
                    <a:pt x="564838" y="10467"/>
                  </a:lnTo>
                  <a:lnTo>
                    <a:pt x="563845" y="12231"/>
                  </a:lnTo>
                  <a:lnTo>
                    <a:pt x="562252" y="17610"/>
                  </a:lnTo>
                  <a:lnTo>
                    <a:pt x="559211" y="18345"/>
                  </a:lnTo>
                  <a:lnTo>
                    <a:pt x="556919" y="18542"/>
                  </a:lnTo>
                  <a:lnTo>
                    <a:pt x="555390" y="19731"/>
                  </a:lnTo>
                  <a:lnTo>
                    <a:pt x="553692" y="23874"/>
                  </a:lnTo>
                  <a:lnTo>
                    <a:pt x="552182" y="25403"/>
                  </a:lnTo>
                  <a:lnTo>
                    <a:pt x="542809" y="2845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02" name="SMARTInkShape-Group503"/>
          <p:cNvGrpSpPr/>
          <p:nvPr/>
        </p:nvGrpSpPr>
        <p:grpSpPr>
          <a:xfrm>
            <a:off x="2857539" y="2247900"/>
            <a:ext cx="1428712" cy="817816"/>
            <a:chOff x="2857539" y="2247900"/>
            <a:chExt cx="1428712" cy="817816"/>
          </a:xfrm>
        </p:grpSpPr>
        <p:sp>
          <p:nvSpPr>
            <p:cNvPr id="4097" name="SMARTInkShape-2223"/>
            <p:cNvSpPr/>
            <p:nvPr>
              <p:custDataLst>
                <p:tags r:id="rId134"/>
              </p:custDataLst>
            </p:nvPr>
          </p:nvSpPr>
          <p:spPr>
            <a:xfrm>
              <a:off x="2857539" y="2247900"/>
              <a:ext cx="495262" cy="200026"/>
            </a:xfrm>
            <a:custGeom>
              <a:avLst/>
              <a:gdLst/>
              <a:ahLst/>
              <a:cxnLst/>
              <a:rect l="0" t="0" r="0" b="0"/>
              <a:pathLst>
                <a:path w="495262" h="200026">
                  <a:moveTo>
                    <a:pt x="95211" y="19050"/>
                  </a:moveTo>
                  <a:lnTo>
                    <a:pt x="95211" y="19050"/>
                  </a:lnTo>
                  <a:lnTo>
                    <a:pt x="86078" y="19050"/>
                  </a:lnTo>
                  <a:lnTo>
                    <a:pt x="77519" y="10849"/>
                  </a:lnTo>
                  <a:lnTo>
                    <a:pt x="71507" y="9917"/>
                  </a:lnTo>
                  <a:lnTo>
                    <a:pt x="69883" y="8728"/>
                  </a:lnTo>
                  <a:lnTo>
                    <a:pt x="68080" y="4585"/>
                  </a:lnTo>
                  <a:lnTo>
                    <a:pt x="66762" y="402"/>
                  </a:lnTo>
                  <a:lnTo>
                    <a:pt x="39511" y="0"/>
                  </a:lnTo>
                  <a:lnTo>
                    <a:pt x="30743" y="6546"/>
                  </a:lnTo>
                  <a:lnTo>
                    <a:pt x="21899" y="9701"/>
                  </a:lnTo>
                  <a:lnTo>
                    <a:pt x="11330" y="17610"/>
                  </a:lnTo>
                  <a:lnTo>
                    <a:pt x="401" y="19013"/>
                  </a:lnTo>
                  <a:lnTo>
                    <a:pt x="0" y="27248"/>
                  </a:lnTo>
                  <a:lnTo>
                    <a:pt x="1045" y="27690"/>
                  </a:lnTo>
                  <a:lnTo>
                    <a:pt x="44437" y="29633"/>
                  </a:lnTo>
                  <a:lnTo>
                    <a:pt x="55002" y="35121"/>
                  </a:lnTo>
                  <a:lnTo>
                    <a:pt x="101726" y="43040"/>
                  </a:lnTo>
                  <a:lnTo>
                    <a:pt x="146021" y="54961"/>
                  </a:lnTo>
                  <a:lnTo>
                    <a:pt x="166122" y="62734"/>
                  </a:lnTo>
                  <a:lnTo>
                    <a:pt x="190657" y="67624"/>
                  </a:lnTo>
                  <a:lnTo>
                    <a:pt x="218448" y="81522"/>
                  </a:lnTo>
                  <a:lnTo>
                    <a:pt x="244320" y="89952"/>
                  </a:lnTo>
                  <a:lnTo>
                    <a:pt x="290976" y="119829"/>
                  </a:lnTo>
                  <a:lnTo>
                    <a:pt x="333458" y="142827"/>
                  </a:lnTo>
                  <a:lnTo>
                    <a:pt x="377793" y="165097"/>
                  </a:lnTo>
                  <a:lnTo>
                    <a:pt x="420747" y="179486"/>
                  </a:lnTo>
                  <a:lnTo>
                    <a:pt x="456514" y="192676"/>
                  </a:lnTo>
                  <a:lnTo>
                    <a:pt x="463223" y="196759"/>
                  </a:lnTo>
                  <a:lnTo>
                    <a:pt x="476154" y="199379"/>
                  </a:lnTo>
                  <a:lnTo>
                    <a:pt x="495261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99" name="SMARTInkShape-2224"/>
            <p:cNvSpPr/>
            <p:nvPr>
              <p:custDataLst>
                <p:tags r:id="rId135"/>
              </p:custDataLst>
            </p:nvPr>
          </p:nvSpPr>
          <p:spPr>
            <a:xfrm>
              <a:off x="3352800" y="2409825"/>
              <a:ext cx="371476" cy="253052"/>
            </a:xfrm>
            <a:custGeom>
              <a:avLst/>
              <a:gdLst/>
              <a:ahLst/>
              <a:cxnLst/>
              <a:rect l="0" t="0" r="0" b="0"/>
              <a:pathLst>
                <a:path w="371476" h="253052">
                  <a:moveTo>
                    <a:pt x="19050" y="19050"/>
                  </a:moveTo>
                  <a:lnTo>
                    <a:pt x="19050" y="19050"/>
                  </a:lnTo>
                  <a:lnTo>
                    <a:pt x="28182" y="9917"/>
                  </a:lnTo>
                  <a:lnTo>
                    <a:pt x="28575" y="35"/>
                  </a:lnTo>
                  <a:lnTo>
                    <a:pt x="38090" y="0"/>
                  </a:lnTo>
                  <a:lnTo>
                    <a:pt x="38100" y="17334"/>
                  </a:lnTo>
                  <a:lnTo>
                    <a:pt x="31554" y="27374"/>
                  </a:lnTo>
                  <a:lnTo>
                    <a:pt x="28627" y="74055"/>
                  </a:lnTo>
                  <a:lnTo>
                    <a:pt x="28609" y="77945"/>
                  </a:lnTo>
                  <a:lnTo>
                    <a:pt x="25768" y="85090"/>
                  </a:lnTo>
                  <a:lnTo>
                    <a:pt x="22036" y="91792"/>
                  </a:lnTo>
                  <a:lnTo>
                    <a:pt x="9952" y="131073"/>
                  </a:lnTo>
                  <a:lnTo>
                    <a:pt x="1362" y="141351"/>
                  </a:lnTo>
                  <a:lnTo>
                    <a:pt x="0" y="152389"/>
                  </a:lnTo>
                  <a:lnTo>
                    <a:pt x="0" y="157456"/>
                  </a:lnTo>
                  <a:lnTo>
                    <a:pt x="1058" y="158946"/>
                  </a:lnTo>
                  <a:lnTo>
                    <a:pt x="2822" y="159939"/>
                  </a:lnTo>
                  <a:lnTo>
                    <a:pt x="9132" y="161809"/>
                  </a:lnTo>
                  <a:lnTo>
                    <a:pt x="55113" y="161925"/>
                  </a:lnTo>
                  <a:lnTo>
                    <a:pt x="70070" y="162983"/>
                  </a:lnTo>
                  <a:lnTo>
                    <a:pt x="88511" y="170126"/>
                  </a:lnTo>
                  <a:lnTo>
                    <a:pt x="133583" y="174220"/>
                  </a:lnTo>
                  <a:lnTo>
                    <a:pt x="152469" y="178974"/>
                  </a:lnTo>
                  <a:lnTo>
                    <a:pt x="190507" y="183621"/>
                  </a:lnTo>
                  <a:lnTo>
                    <a:pt x="206729" y="191284"/>
                  </a:lnTo>
                  <a:lnTo>
                    <a:pt x="210845" y="194198"/>
                  </a:lnTo>
                  <a:lnTo>
                    <a:pt x="221061" y="197435"/>
                  </a:lnTo>
                  <a:lnTo>
                    <a:pt x="238713" y="202080"/>
                  </a:lnTo>
                  <a:lnTo>
                    <a:pt x="254527" y="210159"/>
                  </a:lnTo>
                  <a:lnTo>
                    <a:pt x="258585" y="213131"/>
                  </a:lnTo>
                  <a:lnTo>
                    <a:pt x="268737" y="216433"/>
                  </a:lnTo>
                  <a:lnTo>
                    <a:pt x="286354" y="221114"/>
                  </a:lnTo>
                  <a:lnTo>
                    <a:pt x="302156" y="229204"/>
                  </a:lnTo>
                  <a:lnTo>
                    <a:pt x="309975" y="234160"/>
                  </a:lnTo>
                  <a:lnTo>
                    <a:pt x="320327" y="238009"/>
                  </a:lnTo>
                  <a:lnTo>
                    <a:pt x="330097" y="244323"/>
                  </a:lnTo>
                  <a:lnTo>
                    <a:pt x="339695" y="246664"/>
                  </a:lnTo>
                  <a:lnTo>
                    <a:pt x="346061" y="247212"/>
                  </a:lnTo>
                  <a:lnTo>
                    <a:pt x="348182" y="248416"/>
                  </a:lnTo>
                  <a:lnTo>
                    <a:pt x="349597" y="250278"/>
                  </a:lnTo>
                  <a:lnTo>
                    <a:pt x="350539" y="252577"/>
                  </a:lnTo>
                  <a:lnTo>
                    <a:pt x="352227" y="253051"/>
                  </a:lnTo>
                  <a:lnTo>
                    <a:pt x="354409" y="252309"/>
                  </a:lnTo>
                  <a:lnTo>
                    <a:pt x="371475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00" name="SMARTInkShape-2225"/>
            <p:cNvSpPr/>
            <p:nvPr>
              <p:custDataLst>
                <p:tags r:id="rId136"/>
              </p:custDataLst>
            </p:nvPr>
          </p:nvSpPr>
          <p:spPr>
            <a:xfrm>
              <a:off x="3449420" y="2428875"/>
              <a:ext cx="293776" cy="209551"/>
            </a:xfrm>
            <a:custGeom>
              <a:avLst/>
              <a:gdLst/>
              <a:ahLst/>
              <a:cxnLst/>
              <a:rect l="0" t="0" r="0" b="0"/>
              <a:pathLst>
                <a:path w="293776" h="209551">
                  <a:moveTo>
                    <a:pt x="36730" y="38100"/>
                  </a:moveTo>
                  <a:lnTo>
                    <a:pt x="36730" y="38100"/>
                  </a:lnTo>
                  <a:lnTo>
                    <a:pt x="28529" y="29899"/>
                  </a:lnTo>
                  <a:lnTo>
                    <a:pt x="19862" y="27778"/>
                  </a:lnTo>
                  <a:lnTo>
                    <a:pt x="0" y="10884"/>
                  </a:lnTo>
                  <a:lnTo>
                    <a:pt x="602" y="10431"/>
                  </a:lnTo>
                  <a:lnTo>
                    <a:pt x="15522" y="8490"/>
                  </a:lnTo>
                  <a:lnTo>
                    <a:pt x="24331" y="2986"/>
                  </a:lnTo>
                  <a:lnTo>
                    <a:pt x="36789" y="590"/>
                  </a:lnTo>
                  <a:lnTo>
                    <a:pt x="79888" y="15"/>
                  </a:lnTo>
                  <a:lnTo>
                    <a:pt x="122062" y="1"/>
                  </a:lnTo>
                  <a:lnTo>
                    <a:pt x="166883" y="0"/>
                  </a:lnTo>
                  <a:lnTo>
                    <a:pt x="211354" y="8642"/>
                  </a:lnTo>
                  <a:lnTo>
                    <a:pt x="230405" y="10322"/>
                  </a:lnTo>
                  <a:lnTo>
                    <a:pt x="259842" y="19203"/>
                  </a:lnTo>
                  <a:lnTo>
                    <a:pt x="261672" y="21268"/>
                  </a:lnTo>
                  <a:lnTo>
                    <a:pt x="262891" y="23704"/>
                  </a:lnTo>
                  <a:lnTo>
                    <a:pt x="264762" y="25328"/>
                  </a:lnTo>
                  <a:lnTo>
                    <a:pt x="275370" y="30756"/>
                  </a:lnTo>
                  <a:lnTo>
                    <a:pt x="288909" y="42727"/>
                  </a:lnTo>
                  <a:lnTo>
                    <a:pt x="291684" y="48271"/>
                  </a:lnTo>
                  <a:lnTo>
                    <a:pt x="293710" y="66732"/>
                  </a:lnTo>
                  <a:lnTo>
                    <a:pt x="293775" y="69888"/>
                  </a:lnTo>
                  <a:lnTo>
                    <a:pt x="291025" y="76217"/>
                  </a:lnTo>
                  <a:lnTo>
                    <a:pt x="287333" y="82558"/>
                  </a:lnTo>
                  <a:lnTo>
                    <a:pt x="284197" y="92077"/>
                  </a:lnTo>
                  <a:lnTo>
                    <a:pt x="278093" y="102659"/>
                  </a:lnTo>
                  <a:lnTo>
                    <a:pt x="274756" y="117671"/>
                  </a:lnTo>
                  <a:lnTo>
                    <a:pt x="268593" y="130351"/>
                  </a:lnTo>
                  <a:lnTo>
                    <a:pt x="265355" y="177716"/>
                  </a:lnTo>
                  <a:lnTo>
                    <a:pt x="265341" y="184112"/>
                  </a:lnTo>
                  <a:lnTo>
                    <a:pt x="268157" y="190484"/>
                  </a:lnTo>
                  <a:lnTo>
                    <a:pt x="284380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01" name="SMARTInkShape-2226"/>
            <p:cNvSpPr/>
            <p:nvPr>
              <p:custDataLst>
                <p:tags r:id="rId137"/>
              </p:custDataLst>
            </p:nvPr>
          </p:nvSpPr>
          <p:spPr>
            <a:xfrm>
              <a:off x="3676660" y="2628900"/>
              <a:ext cx="609591" cy="436816"/>
            </a:xfrm>
            <a:custGeom>
              <a:avLst/>
              <a:gdLst/>
              <a:ahLst/>
              <a:cxnLst/>
              <a:rect l="0" t="0" r="0" b="0"/>
              <a:pathLst>
                <a:path w="609591" h="436816">
                  <a:moveTo>
                    <a:pt x="38090" y="28575"/>
                  </a:moveTo>
                  <a:lnTo>
                    <a:pt x="38090" y="28575"/>
                  </a:lnTo>
                  <a:lnTo>
                    <a:pt x="15700" y="28575"/>
                  </a:lnTo>
                  <a:lnTo>
                    <a:pt x="13638" y="27517"/>
                  </a:lnTo>
                  <a:lnTo>
                    <a:pt x="12264" y="25753"/>
                  </a:lnTo>
                  <a:lnTo>
                    <a:pt x="10058" y="20374"/>
                  </a:lnTo>
                  <a:lnTo>
                    <a:pt x="6934" y="19639"/>
                  </a:lnTo>
                  <a:lnTo>
                    <a:pt x="1362" y="19166"/>
                  </a:lnTo>
                  <a:lnTo>
                    <a:pt x="904" y="18069"/>
                  </a:lnTo>
                  <a:lnTo>
                    <a:pt x="0" y="9642"/>
                  </a:lnTo>
                  <a:lnTo>
                    <a:pt x="5050" y="9560"/>
                  </a:lnTo>
                  <a:lnTo>
                    <a:pt x="10353" y="6718"/>
                  </a:lnTo>
                  <a:lnTo>
                    <a:pt x="17324" y="1327"/>
                  </a:lnTo>
                  <a:lnTo>
                    <a:pt x="27090" y="116"/>
                  </a:lnTo>
                  <a:lnTo>
                    <a:pt x="69851" y="0"/>
                  </a:lnTo>
                  <a:lnTo>
                    <a:pt x="76195" y="2822"/>
                  </a:lnTo>
                  <a:lnTo>
                    <a:pt x="79368" y="5056"/>
                  </a:lnTo>
                  <a:lnTo>
                    <a:pt x="93947" y="8201"/>
                  </a:lnTo>
                  <a:lnTo>
                    <a:pt x="111291" y="10322"/>
                  </a:lnTo>
                  <a:lnTo>
                    <a:pt x="155477" y="26386"/>
                  </a:lnTo>
                  <a:lnTo>
                    <a:pt x="167298" y="34159"/>
                  </a:lnTo>
                  <a:lnTo>
                    <a:pt x="193776" y="45358"/>
                  </a:lnTo>
                  <a:lnTo>
                    <a:pt x="222167" y="62522"/>
                  </a:lnTo>
                  <a:lnTo>
                    <a:pt x="233978" y="66503"/>
                  </a:lnTo>
                  <a:lnTo>
                    <a:pt x="273191" y="91095"/>
                  </a:lnTo>
                  <a:lnTo>
                    <a:pt x="293100" y="97251"/>
                  </a:lnTo>
                  <a:lnTo>
                    <a:pt x="323784" y="121055"/>
                  </a:lnTo>
                  <a:lnTo>
                    <a:pt x="341585" y="128334"/>
                  </a:lnTo>
                  <a:lnTo>
                    <a:pt x="345195" y="131064"/>
                  </a:lnTo>
                  <a:lnTo>
                    <a:pt x="367415" y="158773"/>
                  </a:lnTo>
                  <a:lnTo>
                    <a:pt x="373487" y="171455"/>
                  </a:lnTo>
                  <a:lnTo>
                    <a:pt x="377655" y="177802"/>
                  </a:lnTo>
                  <a:lnTo>
                    <a:pt x="379508" y="184151"/>
                  </a:lnTo>
                  <a:lnTo>
                    <a:pt x="381060" y="186267"/>
                  </a:lnTo>
                  <a:lnTo>
                    <a:pt x="383153" y="187678"/>
                  </a:lnTo>
                  <a:lnTo>
                    <a:pt x="385607" y="188619"/>
                  </a:lnTo>
                  <a:lnTo>
                    <a:pt x="387243" y="190304"/>
                  </a:lnTo>
                  <a:lnTo>
                    <a:pt x="389060" y="194999"/>
                  </a:lnTo>
                  <a:lnTo>
                    <a:pt x="391286" y="206636"/>
                  </a:lnTo>
                  <a:lnTo>
                    <a:pt x="398678" y="217228"/>
                  </a:lnTo>
                  <a:lnTo>
                    <a:pt x="399771" y="226314"/>
                  </a:lnTo>
                  <a:lnTo>
                    <a:pt x="399920" y="232170"/>
                  </a:lnTo>
                  <a:lnTo>
                    <a:pt x="401019" y="234155"/>
                  </a:lnTo>
                  <a:lnTo>
                    <a:pt x="402809" y="235479"/>
                  </a:lnTo>
                  <a:lnTo>
                    <a:pt x="405061" y="236361"/>
                  </a:lnTo>
                  <a:lnTo>
                    <a:pt x="406562" y="238007"/>
                  </a:lnTo>
                  <a:lnTo>
                    <a:pt x="408231" y="242659"/>
                  </a:lnTo>
                  <a:lnTo>
                    <a:pt x="409562" y="271319"/>
                  </a:lnTo>
                  <a:lnTo>
                    <a:pt x="410621" y="272954"/>
                  </a:lnTo>
                  <a:lnTo>
                    <a:pt x="412386" y="274044"/>
                  </a:lnTo>
                  <a:lnTo>
                    <a:pt x="414621" y="274771"/>
                  </a:lnTo>
                  <a:lnTo>
                    <a:pt x="416111" y="276314"/>
                  </a:lnTo>
                  <a:lnTo>
                    <a:pt x="418697" y="284298"/>
                  </a:lnTo>
                  <a:lnTo>
                    <a:pt x="419090" y="312873"/>
                  </a:lnTo>
                  <a:lnTo>
                    <a:pt x="455739" y="350974"/>
                  </a:lnTo>
                  <a:lnTo>
                    <a:pt x="465264" y="352297"/>
                  </a:lnTo>
                  <a:lnTo>
                    <a:pt x="465748" y="353399"/>
                  </a:lnTo>
                  <a:lnTo>
                    <a:pt x="466285" y="357444"/>
                  </a:lnTo>
                  <a:lnTo>
                    <a:pt x="467487" y="358946"/>
                  </a:lnTo>
                  <a:lnTo>
                    <a:pt x="484037" y="370033"/>
                  </a:lnTo>
                  <a:lnTo>
                    <a:pt x="493028" y="377736"/>
                  </a:lnTo>
                  <a:lnTo>
                    <a:pt x="503053" y="380570"/>
                  </a:lnTo>
                  <a:lnTo>
                    <a:pt x="512861" y="389163"/>
                  </a:lnTo>
                  <a:lnTo>
                    <a:pt x="513682" y="392743"/>
                  </a:lnTo>
                  <a:lnTo>
                    <a:pt x="513902" y="395178"/>
                  </a:lnTo>
                  <a:lnTo>
                    <a:pt x="515106" y="396802"/>
                  </a:lnTo>
                  <a:lnTo>
                    <a:pt x="531662" y="408124"/>
                  </a:lnTo>
                  <a:lnTo>
                    <a:pt x="541440" y="417649"/>
                  </a:lnTo>
                  <a:lnTo>
                    <a:pt x="550228" y="419872"/>
                  </a:lnTo>
                  <a:lnTo>
                    <a:pt x="561444" y="428221"/>
                  </a:lnTo>
                  <a:lnTo>
                    <a:pt x="566867" y="428505"/>
                  </a:lnTo>
                  <a:lnTo>
                    <a:pt x="572257" y="431394"/>
                  </a:lnTo>
                  <a:lnTo>
                    <a:pt x="579285" y="436815"/>
                  </a:lnTo>
                  <a:lnTo>
                    <a:pt x="580920" y="436202"/>
                  </a:lnTo>
                  <a:lnTo>
                    <a:pt x="589064" y="429832"/>
                  </a:lnTo>
                  <a:lnTo>
                    <a:pt x="597853" y="427805"/>
                  </a:lnTo>
                  <a:lnTo>
                    <a:pt x="609590" y="419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05" name="SMARTInkShape-Group504"/>
          <p:cNvGrpSpPr/>
          <p:nvPr/>
        </p:nvGrpSpPr>
        <p:grpSpPr>
          <a:xfrm>
            <a:off x="2705496" y="2809875"/>
            <a:ext cx="190102" cy="142876"/>
            <a:chOff x="2705496" y="2809875"/>
            <a:chExt cx="190102" cy="142876"/>
          </a:xfrm>
        </p:grpSpPr>
        <p:sp>
          <p:nvSpPr>
            <p:cNvPr id="4103" name="SMARTInkShape-2227"/>
            <p:cNvSpPr/>
            <p:nvPr>
              <p:custDataLst>
                <p:tags r:id="rId132"/>
              </p:custDataLst>
            </p:nvPr>
          </p:nvSpPr>
          <p:spPr>
            <a:xfrm>
              <a:off x="2705496" y="2809875"/>
              <a:ext cx="56755" cy="142876"/>
            </a:xfrm>
            <a:custGeom>
              <a:avLst/>
              <a:gdLst/>
              <a:ahLst/>
              <a:cxnLst/>
              <a:rect l="0" t="0" r="0" b="0"/>
              <a:pathLst>
                <a:path w="56755" h="142876">
                  <a:moveTo>
                    <a:pt x="47229" y="9525"/>
                  </a:moveTo>
                  <a:lnTo>
                    <a:pt x="47229" y="9525"/>
                  </a:lnTo>
                  <a:lnTo>
                    <a:pt x="47229" y="1324"/>
                  </a:lnTo>
                  <a:lnTo>
                    <a:pt x="48287" y="883"/>
                  </a:lnTo>
                  <a:lnTo>
                    <a:pt x="56754" y="0"/>
                  </a:lnTo>
                  <a:lnTo>
                    <a:pt x="56754" y="5056"/>
                  </a:lnTo>
                  <a:lnTo>
                    <a:pt x="55696" y="6546"/>
                  </a:lnTo>
                  <a:lnTo>
                    <a:pt x="53932" y="7539"/>
                  </a:lnTo>
                  <a:lnTo>
                    <a:pt x="51698" y="8201"/>
                  </a:lnTo>
                  <a:lnTo>
                    <a:pt x="50208" y="9701"/>
                  </a:lnTo>
                  <a:lnTo>
                    <a:pt x="48553" y="14189"/>
                  </a:lnTo>
                  <a:lnTo>
                    <a:pt x="46433" y="25694"/>
                  </a:lnTo>
                  <a:lnTo>
                    <a:pt x="40760" y="36070"/>
                  </a:lnTo>
                  <a:lnTo>
                    <a:pt x="37551" y="51022"/>
                  </a:lnTo>
                  <a:lnTo>
                    <a:pt x="30344" y="66092"/>
                  </a:lnTo>
                  <a:lnTo>
                    <a:pt x="29623" y="69461"/>
                  </a:lnTo>
                  <a:lnTo>
                    <a:pt x="10580" y="107947"/>
                  </a:lnTo>
                  <a:lnTo>
                    <a:pt x="9257" y="127000"/>
                  </a:lnTo>
                  <a:lnTo>
                    <a:pt x="8155" y="129117"/>
                  </a:lnTo>
                  <a:lnTo>
                    <a:pt x="6363" y="130528"/>
                  </a:lnTo>
                  <a:lnTo>
                    <a:pt x="4110" y="131469"/>
                  </a:lnTo>
                  <a:lnTo>
                    <a:pt x="2608" y="133154"/>
                  </a:lnTo>
                  <a:lnTo>
                    <a:pt x="0" y="141386"/>
                  </a:lnTo>
                  <a:lnTo>
                    <a:pt x="926" y="141882"/>
                  </a:lnTo>
                  <a:lnTo>
                    <a:pt x="9129" y="1428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04" name="SMARTInkShape-2228"/>
            <p:cNvSpPr/>
            <p:nvPr>
              <p:custDataLst>
                <p:tags r:id="rId133"/>
              </p:custDataLst>
            </p:nvPr>
          </p:nvSpPr>
          <p:spPr>
            <a:xfrm>
              <a:off x="2809875" y="2819400"/>
              <a:ext cx="85723" cy="123826"/>
            </a:xfrm>
            <a:custGeom>
              <a:avLst/>
              <a:gdLst/>
              <a:ahLst/>
              <a:cxnLst/>
              <a:rect l="0" t="0" r="0" b="0"/>
              <a:pathLst>
                <a:path w="85723" h="123826">
                  <a:moveTo>
                    <a:pt x="0" y="9525"/>
                  </a:moveTo>
                  <a:lnTo>
                    <a:pt x="0" y="9525"/>
                  </a:lnTo>
                  <a:lnTo>
                    <a:pt x="0" y="116"/>
                  </a:lnTo>
                  <a:lnTo>
                    <a:pt x="0" y="8211"/>
                  </a:lnTo>
                  <a:lnTo>
                    <a:pt x="0" y="106"/>
                  </a:lnTo>
                  <a:lnTo>
                    <a:pt x="47221" y="0"/>
                  </a:lnTo>
                  <a:lnTo>
                    <a:pt x="47590" y="8201"/>
                  </a:lnTo>
                  <a:lnTo>
                    <a:pt x="39421" y="17610"/>
                  </a:lnTo>
                  <a:lnTo>
                    <a:pt x="38491" y="23680"/>
                  </a:lnTo>
                  <a:lnTo>
                    <a:pt x="37303" y="25312"/>
                  </a:lnTo>
                  <a:lnTo>
                    <a:pt x="35452" y="26399"/>
                  </a:lnTo>
                  <a:lnTo>
                    <a:pt x="33159" y="27125"/>
                  </a:lnTo>
                  <a:lnTo>
                    <a:pt x="20776" y="36649"/>
                  </a:lnTo>
                  <a:lnTo>
                    <a:pt x="14505" y="37670"/>
                  </a:lnTo>
                  <a:lnTo>
                    <a:pt x="12845" y="38872"/>
                  </a:lnTo>
                  <a:lnTo>
                    <a:pt x="11738" y="40731"/>
                  </a:lnTo>
                  <a:lnTo>
                    <a:pt x="9962" y="46263"/>
                  </a:lnTo>
                  <a:lnTo>
                    <a:pt x="6897" y="47020"/>
                  </a:lnTo>
                  <a:lnTo>
                    <a:pt x="404" y="47590"/>
                  </a:lnTo>
                  <a:lnTo>
                    <a:pt x="1" y="57115"/>
                  </a:lnTo>
                  <a:lnTo>
                    <a:pt x="41679" y="57150"/>
                  </a:lnTo>
                  <a:lnTo>
                    <a:pt x="47804" y="59972"/>
                  </a:lnTo>
                  <a:lnTo>
                    <a:pt x="55304" y="65351"/>
                  </a:lnTo>
                  <a:lnTo>
                    <a:pt x="64390" y="66414"/>
                  </a:lnTo>
                  <a:lnTo>
                    <a:pt x="74436" y="66640"/>
                  </a:lnTo>
                  <a:lnTo>
                    <a:pt x="85595" y="76084"/>
                  </a:lnTo>
                  <a:lnTo>
                    <a:pt x="85722" y="85329"/>
                  </a:lnTo>
                  <a:lnTo>
                    <a:pt x="68115" y="103331"/>
                  </a:lnTo>
                  <a:lnTo>
                    <a:pt x="59355" y="105548"/>
                  </a:lnTo>
                  <a:lnTo>
                    <a:pt x="48144" y="113896"/>
                  </a:lnTo>
                  <a:lnTo>
                    <a:pt x="39469" y="114265"/>
                  </a:lnTo>
                  <a:lnTo>
                    <a:pt x="30019" y="122498"/>
                  </a:lnTo>
                  <a:lnTo>
                    <a:pt x="20501" y="123709"/>
                  </a:lnTo>
                  <a:lnTo>
                    <a:pt x="9525" y="1238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106" name="SMARTInkShape-2229"/>
          <p:cNvSpPr/>
          <p:nvPr>
            <p:custDataLst>
              <p:tags r:id="rId11"/>
            </p:custDataLst>
          </p:nvPr>
        </p:nvSpPr>
        <p:spPr>
          <a:xfrm>
            <a:off x="3419485" y="3352917"/>
            <a:ext cx="123816" cy="123708"/>
          </a:xfrm>
          <a:custGeom>
            <a:avLst/>
            <a:gdLst/>
            <a:ahLst/>
            <a:cxnLst/>
            <a:rect l="0" t="0" r="0" b="0"/>
            <a:pathLst>
              <a:path w="123816" h="123708">
                <a:moveTo>
                  <a:pt x="19040" y="47508"/>
                </a:moveTo>
                <a:lnTo>
                  <a:pt x="19040" y="47508"/>
                </a:lnTo>
                <a:lnTo>
                  <a:pt x="9549" y="38017"/>
                </a:lnTo>
                <a:lnTo>
                  <a:pt x="0" y="9439"/>
                </a:lnTo>
                <a:lnTo>
                  <a:pt x="5050" y="9417"/>
                </a:lnTo>
                <a:lnTo>
                  <a:pt x="6538" y="8356"/>
                </a:lnTo>
                <a:lnTo>
                  <a:pt x="7530" y="6590"/>
                </a:lnTo>
                <a:lnTo>
                  <a:pt x="9123" y="1208"/>
                </a:lnTo>
                <a:lnTo>
                  <a:pt x="12163" y="472"/>
                </a:lnTo>
                <a:lnTo>
                  <a:pt x="17682" y="0"/>
                </a:lnTo>
                <a:lnTo>
                  <a:pt x="26376" y="6452"/>
                </a:lnTo>
                <a:lnTo>
                  <a:pt x="36339" y="9019"/>
                </a:lnTo>
                <a:lnTo>
                  <a:pt x="55378" y="9398"/>
                </a:lnTo>
                <a:lnTo>
                  <a:pt x="55966" y="10459"/>
                </a:lnTo>
                <a:lnTo>
                  <a:pt x="56618" y="14461"/>
                </a:lnTo>
                <a:lnTo>
                  <a:pt x="57850" y="15952"/>
                </a:lnTo>
                <a:lnTo>
                  <a:pt x="65295" y="18540"/>
                </a:lnTo>
                <a:lnTo>
                  <a:pt x="66056" y="21581"/>
                </a:lnTo>
                <a:lnTo>
                  <a:pt x="66630" y="33112"/>
                </a:lnTo>
                <a:lnTo>
                  <a:pt x="65583" y="34736"/>
                </a:lnTo>
                <a:lnTo>
                  <a:pt x="63827" y="35818"/>
                </a:lnTo>
                <a:lnTo>
                  <a:pt x="61598" y="36539"/>
                </a:lnTo>
                <a:lnTo>
                  <a:pt x="60112" y="38079"/>
                </a:lnTo>
                <a:lnTo>
                  <a:pt x="54905" y="48154"/>
                </a:lnTo>
                <a:lnTo>
                  <a:pt x="50855" y="54145"/>
                </a:lnTo>
                <a:lnTo>
                  <a:pt x="49055" y="60336"/>
                </a:lnTo>
                <a:lnTo>
                  <a:pt x="47517" y="62410"/>
                </a:lnTo>
                <a:lnTo>
                  <a:pt x="45433" y="63793"/>
                </a:lnTo>
                <a:lnTo>
                  <a:pt x="40295" y="66387"/>
                </a:lnTo>
                <a:lnTo>
                  <a:pt x="15827" y="88900"/>
                </a:lnTo>
                <a:lnTo>
                  <a:pt x="12321" y="95185"/>
                </a:lnTo>
                <a:lnTo>
                  <a:pt x="10069" y="102786"/>
                </a:lnTo>
                <a:lnTo>
                  <a:pt x="1362" y="112695"/>
                </a:lnTo>
                <a:lnTo>
                  <a:pt x="1963" y="114249"/>
                </a:lnTo>
                <a:lnTo>
                  <a:pt x="9159" y="123277"/>
                </a:lnTo>
                <a:lnTo>
                  <a:pt x="56572" y="123706"/>
                </a:lnTo>
                <a:lnTo>
                  <a:pt x="59936" y="123707"/>
                </a:lnTo>
                <a:lnTo>
                  <a:pt x="66496" y="120885"/>
                </a:lnTo>
                <a:lnTo>
                  <a:pt x="72940" y="117162"/>
                </a:lnTo>
                <a:lnTo>
                  <a:pt x="85701" y="114772"/>
                </a:lnTo>
                <a:lnTo>
                  <a:pt x="107939" y="114217"/>
                </a:lnTo>
                <a:lnTo>
                  <a:pt x="114290" y="111376"/>
                </a:lnTo>
                <a:lnTo>
                  <a:pt x="123815" y="104658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109" name="SMARTInkShape-Group506"/>
          <p:cNvGrpSpPr/>
          <p:nvPr/>
        </p:nvGrpSpPr>
        <p:grpSpPr>
          <a:xfrm>
            <a:off x="3524250" y="2486025"/>
            <a:ext cx="95251" cy="209516"/>
            <a:chOff x="3524250" y="2486025"/>
            <a:chExt cx="95251" cy="209516"/>
          </a:xfrm>
        </p:grpSpPr>
        <p:sp>
          <p:nvSpPr>
            <p:cNvPr id="4107" name="SMARTInkShape-2230"/>
            <p:cNvSpPr/>
            <p:nvPr>
              <p:custDataLst>
                <p:tags r:id="rId130"/>
              </p:custDataLst>
            </p:nvPr>
          </p:nvSpPr>
          <p:spPr>
            <a:xfrm>
              <a:off x="3524250" y="2486025"/>
              <a:ext cx="57151" cy="85726"/>
            </a:xfrm>
            <a:custGeom>
              <a:avLst/>
              <a:gdLst/>
              <a:ahLst/>
              <a:cxnLst/>
              <a:rect l="0" t="0" r="0" b="0"/>
              <a:pathLst>
                <a:path w="57151" h="85726">
                  <a:moveTo>
                    <a:pt x="28575" y="19050"/>
                  </a:moveTo>
                  <a:lnTo>
                    <a:pt x="28575" y="19050"/>
                  </a:lnTo>
                  <a:lnTo>
                    <a:pt x="28575" y="0"/>
                  </a:lnTo>
                  <a:lnTo>
                    <a:pt x="20374" y="8201"/>
                  </a:lnTo>
                  <a:lnTo>
                    <a:pt x="19166" y="17610"/>
                  </a:lnTo>
                  <a:lnTo>
                    <a:pt x="19060" y="27125"/>
                  </a:lnTo>
                  <a:lnTo>
                    <a:pt x="9918" y="37670"/>
                  </a:lnTo>
                  <a:lnTo>
                    <a:pt x="9559" y="46263"/>
                  </a:lnTo>
                  <a:lnTo>
                    <a:pt x="393" y="56722"/>
                  </a:lnTo>
                  <a:lnTo>
                    <a:pt x="0" y="76197"/>
                  </a:lnTo>
                  <a:lnTo>
                    <a:pt x="47590" y="76200"/>
                  </a:lnTo>
                  <a:lnTo>
                    <a:pt x="57034" y="76200"/>
                  </a:lnTo>
                  <a:lnTo>
                    <a:pt x="57150" y="857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08" name="SMARTInkShape-2231"/>
            <p:cNvSpPr/>
            <p:nvPr>
              <p:custDataLst>
                <p:tags r:id="rId131"/>
              </p:custDataLst>
            </p:nvPr>
          </p:nvSpPr>
          <p:spPr>
            <a:xfrm>
              <a:off x="3571875" y="2524128"/>
              <a:ext cx="47626" cy="171413"/>
            </a:xfrm>
            <a:custGeom>
              <a:avLst/>
              <a:gdLst/>
              <a:ahLst/>
              <a:cxnLst/>
              <a:rect l="0" t="0" r="0" b="0"/>
              <a:pathLst>
                <a:path w="47626" h="171413">
                  <a:moveTo>
                    <a:pt x="47625" y="9522"/>
                  </a:moveTo>
                  <a:lnTo>
                    <a:pt x="47625" y="9522"/>
                  </a:lnTo>
                  <a:lnTo>
                    <a:pt x="47625" y="0"/>
                  </a:lnTo>
                  <a:lnTo>
                    <a:pt x="38493" y="9130"/>
                  </a:lnTo>
                  <a:lnTo>
                    <a:pt x="38110" y="18645"/>
                  </a:lnTo>
                  <a:lnTo>
                    <a:pt x="29900" y="27213"/>
                  </a:lnTo>
                  <a:lnTo>
                    <a:pt x="28968" y="33225"/>
                  </a:lnTo>
                  <a:lnTo>
                    <a:pt x="28578" y="69858"/>
                  </a:lnTo>
                  <a:lnTo>
                    <a:pt x="25754" y="76202"/>
                  </a:lnTo>
                  <a:lnTo>
                    <a:pt x="20374" y="83841"/>
                  </a:lnTo>
                  <a:lnTo>
                    <a:pt x="19312" y="92955"/>
                  </a:lnTo>
                  <a:lnTo>
                    <a:pt x="19084" y="108063"/>
                  </a:lnTo>
                  <a:lnTo>
                    <a:pt x="16243" y="114349"/>
                  </a:lnTo>
                  <a:lnTo>
                    <a:pt x="10852" y="121951"/>
                  </a:lnTo>
                  <a:lnTo>
                    <a:pt x="9787" y="131057"/>
                  </a:lnTo>
                  <a:lnTo>
                    <a:pt x="9559" y="146164"/>
                  </a:lnTo>
                  <a:lnTo>
                    <a:pt x="8490" y="148241"/>
                  </a:lnTo>
                  <a:lnTo>
                    <a:pt x="6718" y="149627"/>
                  </a:lnTo>
                  <a:lnTo>
                    <a:pt x="4479" y="150550"/>
                  </a:lnTo>
                  <a:lnTo>
                    <a:pt x="2986" y="152224"/>
                  </a:lnTo>
                  <a:lnTo>
                    <a:pt x="34" y="161792"/>
                  </a:lnTo>
                  <a:lnTo>
                    <a:pt x="0" y="171412"/>
                  </a:lnTo>
                  <a:lnTo>
                    <a:pt x="19050" y="15239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14" name="SMARTInkShape-Group507"/>
          <p:cNvGrpSpPr/>
          <p:nvPr/>
        </p:nvGrpSpPr>
        <p:grpSpPr>
          <a:xfrm>
            <a:off x="1314450" y="2238375"/>
            <a:ext cx="1533526" cy="800101"/>
            <a:chOff x="1314450" y="2238375"/>
            <a:chExt cx="1533526" cy="800101"/>
          </a:xfrm>
        </p:grpSpPr>
        <p:sp>
          <p:nvSpPr>
            <p:cNvPr id="4110" name="SMARTInkShape-2232"/>
            <p:cNvSpPr/>
            <p:nvPr>
              <p:custDataLst>
                <p:tags r:id="rId126"/>
              </p:custDataLst>
            </p:nvPr>
          </p:nvSpPr>
          <p:spPr>
            <a:xfrm>
              <a:off x="1314450" y="2695575"/>
              <a:ext cx="447676" cy="342901"/>
            </a:xfrm>
            <a:custGeom>
              <a:avLst/>
              <a:gdLst/>
              <a:ahLst/>
              <a:cxnLst/>
              <a:rect l="0" t="0" r="0" b="0"/>
              <a:pathLst>
                <a:path w="447676" h="342901">
                  <a:moveTo>
                    <a:pt x="0" y="342900"/>
                  </a:moveTo>
                  <a:lnTo>
                    <a:pt x="0" y="342900"/>
                  </a:lnTo>
                  <a:lnTo>
                    <a:pt x="0" y="334699"/>
                  </a:lnTo>
                  <a:lnTo>
                    <a:pt x="40980" y="292396"/>
                  </a:lnTo>
                  <a:lnTo>
                    <a:pt x="86916" y="253005"/>
                  </a:lnTo>
                  <a:lnTo>
                    <a:pt x="127884" y="215813"/>
                  </a:lnTo>
                  <a:lnTo>
                    <a:pt x="162727" y="193305"/>
                  </a:lnTo>
                  <a:lnTo>
                    <a:pt x="187915" y="178984"/>
                  </a:lnTo>
                  <a:lnTo>
                    <a:pt x="211607" y="164157"/>
                  </a:lnTo>
                  <a:lnTo>
                    <a:pt x="235912" y="150239"/>
                  </a:lnTo>
                  <a:lnTo>
                    <a:pt x="277188" y="121424"/>
                  </a:lnTo>
                  <a:lnTo>
                    <a:pt x="318920" y="97064"/>
                  </a:lnTo>
                  <a:lnTo>
                    <a:pt x="355016" y="69318"/>
                  </a:lnTo>
                  <a:lnTo>
                    <a:pt x="399441" y="45035"/>
                  </a:lnTo>
                  <a:lnTo>
                    <a:pt x="442164" y="12971"/>
                  </a:lnTo>
                  <a:lnTo>
                    <a:pt x="4476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11" name="SMARTInkShape-2233"/>
            <p:cNvSpPr/>
            <p:nvPr>
              <p:custDataLst>
                <p:tags r:id="rId127"/>
              </p:custDataLst>
            </p:nvPr>
          </p:nvSpPr>
          <p:spPr>
            <a:xfrm>
              <a:off x="1724028" y="2590800"/>
              <a:ext cx="428623" cy="190385"/>
            </a:xfrm>
            <a:custGeom>
              <a:avLst/>
              <a:gdLst/>
              <a:ahLst/>
              <a:cxnLst/>
              <a:rect l="0" t="0" r="0" b="0"/>
              <a:pathLst>
                <a:path w="428623" h="190385">
                  <a:moveTo>
                    <a:pt x="28572" y="66675"/>
                  </a:moveTo>
                  <a:lnTo>
                    <a:pt x="28572" y="66675"/>
                  </a:lnTo>
                  <a:lnTo>
                    <a:pt x="23515" y="66675"/>
                  </a:lnTo>
                  <a:lnTo>
                    <a:pt x="18211" y="63853"/>
                  </a:lnTo>
                  <a:lnTo>
                    <a:pt x="11238" y="58474"/>
                  </a:lnTo>
                  <a:lnTo>
                    <a:pt x="434" y="57185"/>
                  </a:lnTo>
                  <a:lnTo>
                    <a:pt x="0" y="47741"/>
                  </a:lnTo>
                  <a:lnTo>
                    <a:pt x="14462" y="47626"/>
                  </a:lnTo>
                  <a:lnTo>
                    <a:pt x="15990" y="48684"/>
                  </a:lnTo>
                  <a:lnTo>
                    <a:pt x="17009" y="50448"/>
                  </a:lnTo>
                  <a:lnTo>
                    <a:pt x="18645" y="55826"/>
                  </a:lnTo>
                  <a:lnTo>
                    <a:pt x="34212" y="73319"/>
                  </a:lnTo>
                  <a:lnTo>
                    <a:pt x="40152" y="85783"/>
                  </a:lnTo>
                  <a:lnTo>
                    <a:pt x="53184" y="101608"/>
                  </a:lnTo>
                  <a:lnTo>
                    <a:pt x="59186" y="114302"/>
                  </a:lnTo>
                  <a:lnTo>
                    <a:pt x="81568" y="139700"/>
                  </a:lnTo>
                  <a:lnTo>
                    <a:pt x="83876" y="146050"/>
                  </a:lnTo>
                  <a:lnTo>
                    <a:pt x="85550" y="148167"/>
                  </a:lnTo>
                  <a:lnTo>
                    <a:pt x="113859" y="171019"/>
                  </a:lnTo>
                  <a:lnTo>
                    <a:pt x="114258" y="179613"/>
                  </a:lnTo>
                  <a:lnTo>
                    <a:pt x="115329" y="180067"/>
                  </a:lnTo>
                  <a:lnTo>
                    <a:pt x="123819" y="180975"/>
                  </a:lnTo>
                  <a:lnTo>
                    <a:pt x="133231" y="190384"/>
                  </a:lnTo>
                  <a:lnTo>
                    <a:pt x="133337" y="182289"/>
                  </a:lnTo>
                  <a:lnTo>
                    <a:pt x="134398" y="181851"/>
                  </a:lnTo>
                  <a:lnTo>
                    <a:pt x="142479" y="181009"/>
                  </a:lnTo>
                  <a:lnTo>
                    <a:pt x="151039" y="172777"/>
                  </a:lnTo>
                  <a:lnTo>
                    <a:pt x="159733" y="170654"/>
                  </a:lnTo>
                  <a:lnTo>
                    <a:pt x="202849" y="133330"/>
                  </a:lnTo>
                  <a:lnTo>
                    <a:pt x="244637" y="111124"/>
                  </a:lnTo>
                  <a:lnTo>
                    <a:pt x="288932" y="80258"/>
                  </a:lnTo>
                  <a:lnTo>
                    <a:pt x="331521" y="54010"/>
                  </a:lnTo>
                  <a:lnTo>
                    <a:pt x="367120" y="31752"/>
                  </a:lnTo>
                  <a:lnTo>
                    <a:pt x="377473" y="23284"/>
                  </a:lnTo>
                  <a:lnTo>
                    <a:pt x="384017" y="20931"/>
                  </a:lnTo>
                  <a:lnTo>
                    <a:pt x="403387" y="18363"/>
                  </a:lnTo>
                  <a:lnTo>
                    <a:pt x="416819" y="10898"/>
                  </a:lnTo>
                  <a:lnTo>
                    <a:pt x="42862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12" name="SMARTInkShape-2234"/>
            <p:cNvSpPr/>
            <p:nvPr>
              <p:custDataLst>
                <p:tags r:id="rId128"/>
              </p:custDataLst>
            </p:nvPr>
          </p:nvSpPr>
          <p:spPr>
            <a:xfrm>
              <a:off x="1724465" y="2400303"/>
              <a:ext cx="466286" cy="219073"/>
            </a:xfrm>
            <a:custGeom>
              <a:avLst/>
              <a:gdLst/>
              <a:ahLst/>
              <a:cxnLst/>
              <a:rect l="0" t="0" r="0" b="0"/>
              <a:pathLst>
                <a:path w="466286" h="219073">
                  <a:moveTo>
                    <a:pt x="37660" y="219072"/>
                  </a:moveTo>
                  <a:lnTo>
                    <a:pt x="37660" y="219072"/>
                  </a:lnTo>
                  <a:lnTo>
                    <a:pt x="0" y="219072"/>
                  </a:lnTo>
                  <a:lnTo>
                    <a:pt x="7800" y="210871"/>
                  </a:lnTo>
                  <a:lnTo>
                    <a:pt x="13760" y="209939"/>
                  </a:lnTo>
                  <a:lnTo>
                    <a:pt x="15377" y="208750"/>
                  </a:lnTo>
                  <a:lnTo>
                    <a:pt x="23241" y="196324"/>
                  </a:lnTo>
                  <a:lnTo>
                    <a:pt x="28782" y="193087"/>
                  </a:lnTo>
                  <a:lnTo>
                    <a:pt x="46019" y="185952"/>
                  </a:lnTo>
                  <a:lnTo>
                    <a:pt x="92079" y="158711"/>
                  </a:lnTo>
                  <a:lnTo>
                    <a:pt x="136111" y="144104"/>
                  </a:lnTo>
                  <a:lnTo>
                    <a:pt x="183359" y="112011"/>
                  </a:lnTo>
                  <a:lnTo>
                    <a:pt x="229061" y="82971"/>
                  </a:lnTo>
                  <a:lnTo>
                    <a:pt x="273122" y="48227"/>
                  </a:lnTo>
                  <a:lnTo>
                    <a:pt x="293016" y="35041"/>
                  </a:lnTo>
                  <a:lnTo>
                    <a:pt x="316621" y="24084"/>
                  </a:lnTo>
                  <a:lnTo>
                    <a:pt x="320393" y="18463"/>
                  </a:lnTo>
                  <a:lnTo>
                    <a:pt x="321399" y="15483"/>
                  </a:lnTo>
                  <a:lnTo>
                    <a:pt x="323127" y="13496"/>
                  </a:lnTo>
                  <a:lnTo>
                    <a:pt x="327871" y="11288"/>
                  </a:lnTo>
                  <a:lnTo>
                    <a:pt x="336491" y="10045"/>
                  </a:lnTo>
                  <a:lnTo>
                    <a:pt x="338481" y="8813"/>
                  </a:lnTo>
                  <a:lnTo>
                    <a:pt x="339807" y="6932"/>
                  </a:lnTo>
                  <a:lnTo>
                    <a:pt x="342446" y="33"/>
                  </a:lnTo>
                  <a:lnTo>
                    <a:pt x="350660" y="0"/>
                  </a:lnTo>
                  <a:lnTo>
                    <a:pt x="351102" y="1057"/>
                  </a:lnTo>
                  <a:lnTo>
                    <a:pt x="351950" y="9130"/>
                  </a:lnTo>
                  <a:lnTo>
                    <a:pt x="360183" y="17689"/>
                  </a:lnTo>
                  <a:lnTo>
                    <a:pt x="361117" y="23701"/>
                  </a:lnTo>
                  <a:lnTo>
                    <a:pt x="362306" y="25325"/>
                  </a:lnTo>
                  <a:lnTo>
                    <a:pt x="366450" y="27129"/>
                  </a:lnTo>
                  <a:lnTo>
                    <a:pt x="367978" y="28668"/>
                  </a:lnTo>
                  <a:lnTo>
                    <a:pt x="373253" y="38743"/>
                  </a:lnTo>
                  <a:lnTo>
                    <a:pt x="386144" y="54057"/>
                  </a:lnTo>
                  <a:lnTo>
                    <a:pt x="392129" y="66689"/>
                  </a:lnTo>
                  <a:lnTo>
                    <a:pt x="403189" y="84432"/>
                  </a:lnTo>
                  <a:lnTo>
                    <a:pt x="411174" y="104184"/>
                  </a:lnTo>
                  <a:lnTo>
                    <a:pt x="444083" y="148954"/>
                  </a:lnTo>
                  <a:lnTo>
                    <a:pt x="452533" y="158667"/>
                  </a:lnTo>
                  <a:lnTo>
                    <a:pt x="454882" y="165062"/>
                  </a:lnTo>
                  <a:lnTo>
                    <a:pt x="456566" y="167190"/>
                  </a:lnTo>
                  <a:lnTo>
                    <a:pt x="466285" y="1714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13" name="SMARTInkShape-2235"/>
            <p:cNvSpPr/>
            <p:nvPr>
              <p:custDataLst>
                <p:tags r:id="rId129"/>
              </p:custDataLst>
            </p:nvPr>
          </p:nvSpPr>
          <p:spPr>
            <a:xfrm>
              <a:off x="2095616" y="2238375"/>
              <a:ext cx="752360" cy="314326"/>
            </a:xfrm>
            <a:custGeom>
              <a:avLst/>
              <a:gdLst/>
              <a:ahLst/>
              <a:cxnLst/>
              <a:rect l="0" t="0" r="0" b="0"/>
              <a:pathLst>
                <a:path w="752360" h="314326">
                  <a:moveTo>
                    <a:pt x="9409" y="314325"/>
                  </a:moveTo>
                  <a:lnTo>
                    <a:pt x="9409" y="314325"/>
                  </a:lnTo>
                  <a:lnTo>
                    <a:pt x="9409" y="309269"/>
                  </a:lnTo>
                  <a:lnTo>
                    <a:pt x="8351" y="307779"/>
                  </a:lnTo>
                  <a:lnTo>
                    <a:pt x="6587" y="306786"/>
                  </a:lnTo>
                  <a:lnTo>
                    <a:pt x="0" y="304835"/>
                  </a:lnTo>
                  <a:lnTo>
                    <a:pt x="8095" y="296602"/>
                  </a:lnTo>
                  <a:lnTo>
                    <a:pt x="9020" y="290612"/>
                  </a:lnTo>
                  <a:lnTo>
                    <a:pt x="10208" y="288991"/>
                  </a:lnTo>
                  <a:lnTo>
                    <a:pt x="26733" y="277675"/>
                  </a:lnTo>
                  <a:lnTo>
                    <a:pt x="73975" y="231767"/>
                  </a:lnTo>
                  <a:lnTo>
                    <a:pt x="118352" y="203200"/>
                  </a:lnTo>
                  <a:lnTo>
                    <a:pt x="142955" y="187678"/>
                  </a:lnTo>
                  <a:lnTo>
                    <a:pt x="156605" y="177604"/>
                  </a:lnTo>
                  <a:lnTo>
                    <a:pt x="203267" y="154778"/>
                  </a:lnTo>
                  <a:lnTo>
                    <a:pt x="247976" y="131533"/>
                  </a:lnTo>
                  <a:lnTo>
                    <a:pt x="295217" y="111657"/>
                  </a:lnTo>
                  <a:lnTo>
                    <a:pt x="342791" y="89806"/>
                  </a:lnTo>
                  <a:lnTo>
                    <a:pt x="385354" y="73144"/>
                  </a:lnTo>
                  <a:lnTo>
                    <a:pt x="426276" y="57166"/>
                  </a:lnTo>
                  <a:lnTo>
                    <a:pt x="466413" y="40924"/>
                  </a:lnTo>
                  <a:lnTo>
                    <a:pt x="485601" y="36114"/>
                  </a:lnTo>
                  <a:lnTo>
                    <a:pt x="504692" y="30809"/>
                  </a:lnTo>
                  <a:lnTo>
                    <a:pt x="516343" y="28510"/>
                  </a:lnTo>
                  <a:lnTo>
                    <a:pt x="529911" y="22323"/>
                  </a:lnTo>
                  <a:lnTo>
                    <a:pt x="568736" y="16419"/>
                  </a:lnTo>
                  <a:lnTo>
                    <a:pt x="577616" y="12589"/>
                  </a:lnTo>
                  <a:lnTo>
                    <a:pt x="624184" y="9605"/>
                  </a:lnTo>
                  <a:lnTo>
                    <a:pt x="631187" y="9560"/>
                  </a:lnTo>
                  <a:lnTo>
                    <a:pt x="637827" y="6718"/>
                  </a:lnTo>
                  <a:lnTo>
                    <a:pt x="644306" y="2986"/>
                  </a:lnTo>
                  <a:lnTo>
                    <a:pt x="657089" y="590"/>
                  </a:lnTo>
                  <a:lnTo>
                    <a:pt x="702465" y="0"/>
                  </a:lnTo>
                  <a:lnTo>
                    <a:pt x="749088" y="0"/>
                  </a:lnTo>
                  <a:lnTo>
                    <a:pt x="75235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17" name="SMARTInkShape-Group508"/>
          <p:cNvGrpSpPr/>
          <p:nvPr/>
        </p:nvGrpSpPr>
        <p:grpSpPr>
          <a:xfrm>
            <a:off x="1914525" y="2486025"/>
            <a:ext cx="180976" cy="200015"/>
            <a:chOff x="1914525" y="2486025"/>
            <a:chExt cx="180976" cy="200015"/>
          </a:xfrm>
        </p:grpSpPr>
        <p:sp>
          <p:nvSpPr>
            <p:cNvPr id="4115" name="SMARTInkShape-2236"/>
            <p:cNvSpPr/>
            <p:nvPr>
              <p:custDataLst>
                <p:tags r:id="rId124"/>
              </p:custDataLst>
            </p:nvPr>
          </p:nvSpPr>
          <p:spPr>
            <a:xfrm>
              <a:off x="1914653" y="2486025"/>
              <a:ext cx="180848" cy="104776"/>
            </a:xfrm>
            <a:custGeom>
              <a:avLst/>
              <a:gdLst/>
              <a:ahLst/>
              <a:cxnLst/>
              <a:rect l="0" t="0" r="0" b="0"/>
              <a:pathLst>
                <a:path w="180848" h="104776">
                  <a:moveTo>
                    <a:pt x="37972" y="104775"/>
                  </a:moveTo>
                  <a:lnTo>
                    <a:pt x="37972" y="104775"/>
                  </a:lnTo>
                  <a:lnTo>
                    <a:pt x="29771" y="104775"/>
                  </a:lnTo>
                  <a:lnTo>
                    <a:pt x="20362" y="96574"/>
                  </a:lnTo>
                  <a:lnTo>
                    <a:pt x="10847" y="95366"/>
                  </a:lnTo>
                  <a:lnTo>
                    <a:pt x="0" y="85842"/>
                  </a:lnTo>
                  <a:lnTo>
                    <a:pt x="13141" y="72478"/>
                  </a:lnTo>
                  <a:lnTo>
                    <a:pt x="19175" y="69254"/>
                  </a:lnTo>
                  <a:lnTo>
                    <a:pt x="25384" y="66763"/>
                  </a:lnTo>
                  <a:lnTo>
                    <a:pt x="67385" y="38047"/>
                  </a:lnTo>
                  <a:lnTo>
                    <a:pt x="79619" y="32784"/>
                  </a:lnTo>
                  <a:lnTo>
                    <a:pt x="123719" y="18460"/>
                  </a:lnTo>
                  <a:lnTo>
                    <a:pt x="136407" y="13496"/>
                  </a:lnTo>
                  <a:lnTo>
                    <a:pt x="180847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16" name="SMARTInkShape-2237"/>
            <p:cNvSpPr/>
            <p:nvPr>
              <p:custDataLst>
                <p:tags r:id="rId125"/>
              </p:custDataLst>
            </p:nvPr>
          </p:nvSpPr>
          <p:spPr>
            <a:xfrm>
              <a:off x="1914525" y="2552709"/>
              <a:ext cx="85726" cy="133331"/>
            </a:xfrm>
            <a:custGeom>
              <a:avLst/>
              <a:gdLst/>
              <a:ahLst/>
              <a:cxnLst/>
              <a:rect l="0" t="0" r="0" b="0"/>
              <a:pathLst>
                <a:path w="85726" h="133331">
                  <a:moveTo>
                    <a:pt x="28575" y="28566"/>
                  </a:moveTo>
                  <a:lnTo>
                    <a:pt x="28575" y="28566"/>
                  </a:lnTo>
                  <a:lnTo>
                    <a:pt x="19166" y="28566"/>
                  </a:lnTo>
                  <a:lnTo>
                    <a:pt x="19050" y="0"/>
                  </a:lnTo>
                  <a:lnTo>
                    <a:pt x="10849" y="8193"/>
                  </a:lnTo>
                  <a:lnTo>
                    <a:pt x="9641" y="17601"/>
                  </a:lnTo>
                  <a:lnTo>
                    <a:pt x="9560" y="23671"/>
                  </a:lnTo>
                  <a:lnTo>
                    <a:pt x="8490" y="25303"/>
                  </a:lnTo>
                  <a:lnTo>
                    <a:pt x="6718" y="26390"/>
                  </a:lnTo>
                  <a:lnTo>
                    <a:pt x="4479" y="27116"/>
                  </a:lnTo>
                  <a:lnTo>
                    <a:pt x="2986" y="28657"/>
                  </a:lnTo>
                  <a:lnTo>
                    <a:pt x="393" y="36640"/>
                  </a:lnTo>
                  <a:lnTo>
                    <a:pt x="0" y="57130"/>
                  </a:lnTo>
                  <a:lnTo>
                    <a:pt x="0" y="48939"/>
                  </a:lnTo>
                  <a:lnTo>
                    <a:pt x="1058" y="48498"/>
                  </a:lnTo>
                  <a:lnTo>
                    <a:pt x="5057" y="48008"/>
                  </a:lnTo>
                  <a:lnTo>
                    <a:pt x="6546" y="46819"/>
                  </a:lnTo>
                  <a:lnTo>
                    <a:pt x="8201" y="42676"/>
                  </a:lnTo>
                  <a:lnTo>
                    <a:pt x="9701" y="41147"/>
                  </a:lnTo>
                  <a:lnTo>
                    <a:pt x="14189" y="39449"/>
                  </a:lnTo>
                  <a:lnTo>
                    <a:pt x="60442" y="38092"/>
                  </a:lnTo>
                  <a:lnTo>
                    <a:pt x="79771" y="38091"/>
                  </a:lnTo>
                  <a:lnTo>
                    <a:pt x="81755" y="39149"/>
                  </a:lnTo>
                  <a:lnTo>
                    <a:pt x="83079" y="40913"/>
                  </a:lnTo>
                  <a:lnTo>
                    <a:pt x="85202" y="46292"/>
                  </a:lnTo>
                  <a:lnTo>
                    <a:pt x="85725" y="79796"/>
                  </a:lnTo>
                  <a:lnTo>
                    <a:pt x="82903" y="85907"/>
                  </a:lnTo>
                  <a:lnTo>
                    <a:pt x="70537" y="101616"/>
                  </a:lnTo>
                  <a:lnTo>
                    <a:pt x="64616" y="114296"/>
                  </a:lnTo>
                  <a:lnTo>
                    <a:pt x="58625" y="121935"/>
                  </a:lnTo>
                  <a:lnTo>
                    <a:pt x="57587" y="128316"/>
                  </a:lnTo>
                  <a:lnTo>
                    <a:pt x="56383" y="129991"/>
                  </a:lnTo>
                  <a:lnTo>
                    <a:pt x="54522" y="131108"/>
                  </a:lnTo>
                  <a:lnTo>
                    <a:pt x="47745" y="133302"/>
                  </a:lnTo>
                  <a:lnTo>
                    <a:pt x="52717" y="133330"/>
                  </a:lnTo>
                  <a:lnTo>
                    <a:pt x="54195" y="132275"/>
                  </a:lnTo>
                  <a:lnTo>
                    <a:pt x="56566" y="125800"/>
                  </a:lnTo>
                  <a:lnTo>
                    <a:pt x="56891" y="123639"/>
                  </a:lnTo>
                  <a:lnTo>
                    <a:pt x="57035" y="119151"/>
                  </a:lnTo>
                  <a:lnTo>
                    <a:pt x="59921" y="113629"/>
                  </a:lnTo>
                  <a:lnTo>
                    <a:pt x="66675" y="10476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118" name="SMARTInkShape-2238"/>
          <p:cNvSpPr/>
          <p:nvPr>
            <p:custDataLst>
              <p:tags r:id="rId12"/>
            </p:custDataLst>
          </p:nvPr>
        </p:nvSpPr>
        <p:spPr>
          <a:xfrm>
            <a:off x="2009775" y="2057400"/>
            <a:ext cx="9526" cy="19051"/>
          </a:xfrm>
          <a:custGeom>
            <a:avLst/>
            <a:gdLst/>
            <a:ahLst/>
            <a:cxnLst/>
            <a:rect l="0" t="0" r="0" b="0"/>
            <a:pathLst>
              <a:path w="9526" h="19051">
                <a:moveTo>
                  <a:pt x="9525" y="19050"/>
                </a:moveTo>
                <a:lnTo>
                  <a:pt x="9525" y="19050"/>
                </a:lnTo>
                <a:lnTo>
                  <a:pt x="392" y="19050"/>
                </a:lnTo>
                <a:lnTo>
                  <a:pt x="0" y="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121" name="SMARTInkShape-Group510"/>
          <p:cNvGrpSpPr/>
          <p:nvPr/>
        </p:nvGrpSpPr>
        <p:grpSpPr>
          <a:xfrm>
            <a:off x="1971686" y="2057400"/>
            <a:ext cx="219065" cy="246196"/>
            <a:chOff x="1971686" y="2057400"/>
            <a:chExt cx="219065" cy="246196"/>
          </a:xfrm>
        </p:grpSpPr>
        <p:sp>
          <p:nvSpPr>
            <p:cNvPr id="4119" name="SMARTInkShape-2239"/>
            <p:cNvSpPr/>
            <p:nvPr>
              <p:custDataLst>
                <p:tags r:id="rId122"/>
              </p:custDataLst>
            </p:nvPr>
          </p:nvSpPr>
          <p:spPr>
            <a:xfrm>
              <a:off x="1971686" y="2066928"/>
              <a:ext cx="219065" cy="152372"/>
            </a:xfrm>
            <a:custGeom>
              <a:avLst/>
              <a:gdLst/>
              <a:ahLst/>
              <a:cxnLst/>
              <a:rect l="0" t="0" r="0" b="0"/>
              <a:pathLst>
                <a:path w="219065" h="152372">
                  <a:moveTo>
                    <a:pt x="38089" y="85722"/>
                  </a:moveTo>
                  <a:lnTo>
                    <a:pt x="38089" y="85722"/>
                  </a:lnTo>
                  <a:lnTo>
                    <a:pt x="30550" y="67822"/>
                  </a:lnTo>
                  <a:lnTo>
                    <a:pt x="28680" y="44514"/>
                  </a:lnTo>
                  <a:lnTo>
                    <a:pt x="27583" y="42375"/>
                  </a:lnTo>
                  <a:lnTo>
                    <a:pt x="25793" y="40949"/>
                  </a:lnTo>
                  <a:lnTo>
                    <a:pt x="20373" y="38660"/>
                  </a:lnTo>
                  <a:lnTo>
                    <a:pt x="27" y="19084"/>
                  </a:lnTo>
                  <a:lnTo>
                    <a:pt x="0" y="14002"/>
                  </a:lnTo>
                  <a:lnTo>
                    <a:pt x="1055" y="12508"/>
                  </a:lnTo>
                  <a:lnTo>
                    <a:pt x="2816" y="11513"/>
                  </a:lnTo>
                  <a:lnTo>
                    <a:pt x="8191" y="9915"/>
                  </a:lnTo>
                  <a:lnTo>
                    <a:pt x="25800" y="9556"/>
                  </a:lnTo>
                  <a:lnTo>
                    <a:pt x="53291" y="882"/>
                  </a:lnTo>
                  <a:lnTo>
                    <a:pt x="93355" y="0"/>
                  </a:lnTo>
                  <a:lnTo>
                    <a:pt x="103274" y="8198"/>
                  </a:lnTo>
                  <a:lnTo>
                    <a:pt x="104102" y="11756"/>
                  </a:lnTo>
                  <a:lnTo>
                    <a:pt x="104323" y="14186"/>
                  </a:lnTo>
                  <a:lnTo>
                    <a:pt x="101746" y="19709"/>
                  </a:lnTo>
                  <a:lnTo>
                    <a:pt x="63450" y="65414"/>
                  </a:lnTo>
                  <a:lnTo>
                    <a:pt x="28563" y="112260"/>
                  </a:lnTo>
                  <a:lnTo>
                    <a:pt x="22214" y="118683"/>
                  </a:lnTo>
                  <a:lnTo>
                    <a:pt x="13747" y="123358"/>
                  </a:lnTo>
                  <a:lnTo>
                    <a:pt x="11395" y="128202"/>
                  </a:lnTo>
                  <a:lnTo>
                    <a:pt x="10072" y="136879"/>
                  </a:lnTo>
                  <a:lnTo>
                    <a:pt x="10944" y="138877"/>
                  </a:lnTo>
                  <a:lnTo>
                    <a:pt x="12584" y="140208"/>
                  </a:lnTo>
                  <a:lnTo>
                    <a:pt x="17228" y="142747"/>
                  </a:lnTo>
                  <a:lnTo>
                    <a:pt x="25793" y="149067"/>
                  </a:lnTo>
                  <a:lnTo>
                    <a:pt x="35034" y="151410"/>
                  </a:lnTo>
                  <a:lnTo>
                    <a:pt x="80797" y="152371"/>
                  </a:lnTo>
                  <a:lnTo>
                    <a:pt x="127198" y="151336"/>
                  </a:lnTo>
                  <a:lnTo>
                    <a:pt x="173657" y="143754"/>
                  </a:lnTo>
                  <a:lnTo>
                    <a:pt x="219064" y="1428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20" name="SMARTInkShape-2240"/>
            <p:cNvSpPr/>
            <p:nvPr>
              <p:custDataLst>
                <p:tags r:id="rId123"/>
              </p:custDataLst>
            </p:nvPr>
          </p:nvSpPr>
          <p:spPr>
            <a:xfrm>
              <a:off x="1973000" y="2057400"/>
              <a:ext cx="36776" cy="246196"/>
            </a:xfrm>
            <a:custGeom>
              <a:avLst/>
              <a:gdLst/>
              <a:ahLst/>
              <a:cxnLst/>
              <a:rect l="0" t="0" r="0" b="0"/>
              <a:pathLst>
                <a:path w="36776" h="246196">
                  <a:moveTo>
                    <a:pt x="36775" y="9525"/>
                  </a:moveTo>
                  <a:lnTo>
                    <a:pt x="36775" y="9525"/>
                  </a:lnTo>
                  <a:lnTo>
                    <a:pt x="27260" y="10"/>
                  </a:lnTo>
                  <a:lnTo>
                    <a:pt x="17728" y="0"/>
                  </a:lnTo>
                  <a:lnTo>
                    <a:pt x="17725" y="8201"/>
                  </a:lnTo>
                  <a:lnTo>
                    <a:pt x="18783" y="8642"/>
                  </a:lnTo>
                  <a:lnTo>
                    <a:pt x="27215" y="9522"/>
                  </a:lnTo>
                  <a:lnTo>
                    <a:pt x="27250" y="54001"/>
                  </a:lnTo>
                  <a:lnTo>
                    <a:pt x="26192" y="92251"/>
                  </a:lnTo>
                  <a:lnTo>
                    <a:pt x="19049" y="116035"/>
                  </a:lnTo>
                  <a:lnTo>
                    <a:pt x="17760" y="160202"/>
                  </a:lnTo>
                  <a:lnTo>
                    <a:pt x="14918" y="169273"/>
                  </a:lnTo>
                  <a:lnTo>
                    <a:pt x="11186" y="177891"/>
                  </a:lnTo>
                  <a:lnTo>
                    <a:pt x="8223" y="224282"/>
                  </a:lnTo>
                  <a:lnTo>
                    <a:pt x="8210" y="226681"/>
                  </a:lnTo>
                  <a:lnTo>
                    <a:pt x="0" y="236632"/>
                  </a:lnTo>
                  <a:lnTo>
                    <a:pt x="617" y="238188"/>
                  </a:lnTo>
                  <a:lnTo>
                    <a:pt x="6992" y="246195"/>
                  </a:lnTo>
                  <a:lnTo>
                    <a:pt x="7395" y="245621"/>
                  </a:lnTo>
                  <a:lnTo>
                    <a:pt x="8094" y="239321"/>
                  </a:lnTo>
                  <a:lnTo>
                    <a:pt x="14725" y="230757"/>
                  </a:lnTo>
                  <a:lnTo>
                    <a:pt x="17895" y="221948"/>
                  </a:lnTo>
                  <a:lnTo>
                    <a:pt x="24007" y="212636"/>
                  </a:lnTo>
                  <a:lnTo>
                    <a:pt x="2725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24" name="SMARTInkShape-Group511"/>
          <p:cNvGrpSpPr/>
          <p:nvPr/>
        </p:nvGrpSpPr>
        <p:grpSpPr>
          <a:xfrm>
            <a:off x="3571887" y="2162175"/>
            <a:ext cx="257164" cy="218515"/>
            <a:chOff x="3571887" y="2162175"/>
            <a:chExt cx="257164" cy="218515"/>
          </a:xfrm>
        </p:grpSpPr>
        <p:sp>
          <p:nvSpPr>
            <p:cNvPr id="4122" name="SMARTInkShape-2241"/>
            <p:cNvSpPr/>
            <p:nvPr>
              <p:custDataLst>
                <p:tags r:id="rId120"/>
              </p:custDataLst>
            </p:nvPr>
          </p:nvSpPr>
          <p:spPr>
            <a:xfrm>
              <a:off x="3600450" y="2162175"/>
              <a:ext cx="228601" cy="190501"/>
            </a:xfrm>
            <a:custGeom>
              <a:avLst/>
              <a:gdLst/>
              <a:ahLst/>
              <a:cxnLst/>
              <a:rect l="0" t="0" r="0" b="0"/>
              <a:pathLst>
                <a:path w="228601" h="190501">
                  <a:moveTo>
                    <a:pt x="66675" y="47625"/>
                  </a:moveTo>
                  <a:lnTo>
                    <a:pt x="66675" y="47625"/>
                  </a:lnTo>
                  <a:lnTo>
                    <a:pt x="50428" y="32437"/>
                  </a:lnTo>
                  <a:lnTo>
                    <a:pt x="38027" y="26516"/>
                  </a:lnTo>
                  <a:lnTo>
                    <a:pt x="20927" y="11286"/>
                  </a:lnTo>
                  <a:lnTo>
                    <a:pt x="17062" y="10308"/>
                  </a:lnTo>
                  <a:lnTo>
                    <a:pt x="14550" y="10047"/>
                  </a:lnTo>
                  <a:lnTo>
                    <a:pt x="12875" y="8814"/>
                  </a:lnTo>
                  <a:lnTo>
                    <a:pt x="11758" y="6935"/>
                  </a:lnTo>
                  <a:lnTo>
                    <a:pt x="11014" y="4623"/>
                  </a:lnTo>
                  <a:lnTo>
                    <a:pt x="9459" y="3082"/>
                  </a:lnTo>
                  <a:lnTo>
                    <a:pt x="7" y="2"/>
                  </a:lnTo>
                  <a:lnTo>
                    <a:pt x="0" y="0"/>
                  </a:lnTo>
                  <a:lnTo>
                    <a:pt x="46346" y="0"/>
                  </a:lnTo>
                  <a:lnTo>
                    <a:pt x="92052" y="0"/>
                  </a:lnTo>
                  <a:lnTo>
                    <a:pt x="102890" y="0"/>
                  </a:lnTo>
                  <a:lnTo>
                    <a:pt x="112811" y="8201"/>
                  </a:lnTo>
                  <a:lnTo>
                    <a:pt x="113638" y="11759"/>
                  </a:lnTo>
                  <a:lnTo>
                    <a:pt x="114261" y="26824"/>
                  </a:lnTo>
                  <a:lnTo>
                    <a:pt x="69840" y="73032"/>
                  </a:lnTo>
                  <a:lnTo>
                    <a:pt x="23283" y="119592"/>
                  </a:lnTo>
                  <a:lnTo>
                    <a:pt x="20931" y="121944"/>
                  </a:lnTo>
                  <a:lnTo>
                    <a:pt x="19886" y="125811"/>
                  </a:lnTo>
                  <a:lnTo>
                    <a:pt x="19099" y="137965"/>
                  </a:lnTo>
                  <a:lnTo>
                    <a:pt x="20141" y="139602"/>
                  </a:lnTo>
                  <a:lnTo>
                    <a:pt x="21894" y="140693"/>
                  </a:lnTo>
                  <a:lnTo>
                    <a:pt x="29418" y="142228"/>
                  </a:lnTo>
                  <a:lnTo>
                    <a:pt x="32312" y="142444"/>
                  </a:lnTo>
                  <a:lnTo>
                    <a:pt x="38350" y="145506"/>
                  </a:lnTo>
                  <a:lnTo>
                    <a:pt x="41442" y="147804"/>
                  </a:lnTo>
                  <a:lnTo>
                    <a:pt x="50521" y="150357"/>
                  </a:lnTo>
                  <a:lnTo>
                    <a:pt x="95914" y="152347"/>
                  </a:lnTo>
                  <a:lnTo>
                    <a:pt x="117319" y="155207"/>
                  </a:lnTo>
                  <a:lnTo>
                    <a:pt x="161353" y="164157"/>
                  </a:lnTo>
                  <a:lnTo>
                    <a:pt x="204060" y="178770"/>
                  </a:lnTo>
                  <a:lnTo>
                    <a:pt x="22860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23" name="SMARTInkShape-2242"/>
            <p:cNvSpPr/>
            <p:nvPr>
              <p:custDataLst>
                <p:tags r:id="rId121"/>
              </p:custDataLst>
            </p:nvPr>
          </p:nvSpPr>
          <p:spPr>
            <a:xfrm>
              <a:off x="3571887" y="2190750"/>
              <a:ext cx="57139" cy="189940"/>
            </a:xfrm>
            <a:custGeom>
              <a:avLst/>
              <a:gdLst/>
              <a:ahLst/>
              <a:cxnLst/>
              <a:rect l="0" t="0" r="0" b="0"/>
              <a:pathLst>
                <a:path w="57139" h="189940">
                  <a:moveTo>
                    <a:pt x="28563" y="28575"/>
                  </a:moveTo>
                  <a:lnTo>
                    <a:pt x="28563" y="28575"/>
                  </a:lnTo>
                  <a:lnTo>
                    <a:pt x="28563" y="0"/>
                  </a:lnTo>
                  <a:lnTo>
                    <a:pt x="27505" y="44658"/>
                  </a:lnTo>
                  <a:lnTo>
                    <a:pt x="14374" y="92207"/>
                  </a:lnTo>
                  <a:lnTo>
                    <a:pt x="7331" y="121020"/>
                  </a:lnTo>
                  <a:lnTo>
                    <a:pt x="3251" y="129987"/>
                  </a:lnTo>
                  <a:lnTo>
                    <a:pt x="26" y="174494"/>
                  </a:lnTo>
                  <a:lnTo>
                    <a:pt x="0" y="184111"/>
                  </a:lnTo>
                  <a:lnTo>
                    <a:pt x="1053" y="186241"/>
                  </a:lnTo>
                  <a:lnTo>
                    <a:pt x="2815" y="187661"/>
                  </a:lnTo>
                  <a:lnTo>
                    <a:pt x="8190" y="189939"/>
                  </a:lnTo>
                  <a:lnTo>
                    <a:pt x="19700" y="182887"/>
                  </a:lnTo>
                  <a:lnTo>
                    <a:pt x="36925" y="176296"/>
                  </a:lnTo>
                  <a:lnTo>
                    <a:pt x="45685" y="167960"/>
                  </a:lnTo>
                  <a:lnTo>
                    <a:pt x="57138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27" name="SMARTInkShape-Group512"/>
          <p:cNvGrpSpPr/>
          <p:nvPr/>
        </p:nvGrpSpPr>
        <p:grpSpPr>
          <a:xfrm>
            <a:off x="3581403" y="3486150"/>
            <a:ext cx="200022" cy="200012"/>
            <a:chOff x="3581403" y="3486150"/>
            <a:chExt cx="200022" cy="200012"/>
          </a:xfrm>
        </p:grpSpPr>
        <p:sp>
          <p:nvSpPr>
            <p:cNvPr id="4125" name="SMARTInkShape-2243"/>
            <p:cNvSpPr/>
            <p:nvPr>
              <p:custDataLst>
                <p:tags r:id="rId118"/>
              </p:custDataLst>
            </p:nvPr>
          </p:nvSpPr>
          <p:spPr>
            <a:xfrm>
              <a:off x="3581403" y="3495675"/>
              <a:ext cx="38098" cy="190487"/>
            </a:xfrm>
            <a:custGeom>
              <a:avLst/>
              <a:gdLst/>
              <a:ahLst/>
              <a:cxnLst/>
              <a:rect l="0" t="0" r="0" b="0"/>
              <a:pathLst>
                <a:path w="38098" h="190487">
                  <a:moveTo>
                    <a:pt x="38097" y="0"/>
                  </a:moveTo>
                  <a:lnTo>
                    <a:pt x="38097" y="0"/>
                  </a:lnTo>
                  <a:lnTo>
                    <a:pt x="38097" y="19246"/>
                  </a:lnTo>
                  <a:lnTo>
                    <a:pt x="35275" y="27251"/>
                  </a:lnTo>
                  <a:lnTo>
                    <a:pt x="31551" y="34337"/>
                  </a:lnTo>
                  <a:lnTo>
                    <a:pt x="29455" y="45334"/>
                  </a:lnTo>
                  <a:lnTo>
                    <a:pt x="27776" y="61528"/>
                  </a:lnTo>
                  <a:lnTo>
                    <a:pt x="12112" y="104846"/>
                  </a:lnTo>
                  <a:lnTo>
                    <a:pt x="6927" y="135343"/>
                  </a:lnTo>
                  <a:lnTo>
                    <a:pt x="1366" y="154087"/>
                  </a:lnTo>
                  <a:lnTo>
                    <a:pt x="0" y="189939"/>
                  </a:lnTo>
                  <a:lnTo>
                    <a:pt x="14186" y="190486"/>
                  </a:lnTo>
                  <a:lnTo>
                    <a:pt x="15807" y="189432"/>
                  </a:lnTo>
                  <a:lnTo>
                    <a:pt x="16887" y="187671"/>
                  </a:lnTo>
                  <a:lnTo>
                    <a:pt x="17607" y="185439"/>
                  </a:lnTo>
                  <a:lnTo>
                    <a:pt x="28572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26" name="SMARTInkShape-2244"/>
            <p:cNvSpPr/>
            <p:nvPr>
              <p:custDataLst>
                <p:tags r:id="rId119"/>
              </p:custDataLst>
            </p:nvPr>
          </p:nvSpPr>
          <p:spPr>
            <a:xfrm>
              <a:off x="3590963" y="3486150"/>
              <a:ext cx="190462" cy="171451"/>
            </a:xfrm>
            <a:custGeom>
              <a:avLst/>
              <a:gdLst/>
              <a:ahLst/>
              <a:cxnLst/>
              <a:rect l="0" t="0" r="0" b="0"/>
              <a:pathLst>
                <a:path w="190462" h="171451">
                  <a:moveTo>
                    <a:pt x="57112" y="38100"/>
                  </a:moveTo>
                  <a:lnTo>
                    <a:pt x="57112" y="38100"/>
                  </a:lnTo>
                  <a:lnTo>
                    <a:pt x="52056" y="33043"/>
                  </a:lnTo>
                  <a:lnTo>
                    <a:pt x="46751" y="30561"/>
                  </a:lnTo>
                  <a:lnTo>
                    <a:pt x="43855" y="29899"/>
                  </a:lnTo>
                  <a:lnTo>
                    <a:pt x="41924" y="28399"/>
                  </a:lnTo>
                  <a:lnTo>
                    <a:pt x="39779" y="23911"/>
                  </a:lnTo>
                  <a:lnTo>
                    <a:pt x="38148" y="22291"/>
                  </a:lnTo>
                  <a:lnTo>
                    <a:pt x="33514" y="20490"/>
                  </a:lnTo>
                  <a:lnTo>
                    <a:pt x="24955" y="19476"/>
                  </a:lnTo>
                  <a:lnTo>
                    <a:pt x="22975" y="18276"/>
                  </a:lnTo>
                  <a:lnTo>
                    <a:pt x="21654" y="16417"/>
                  </a:lnTo>
                  <a:lnTo>
                    <a:pt x="20773" y="14120"/>
                  </a:lnTo>
                  <a:lnTo>
                    <a:pt x="19128" y="12588"/>
                  </a:lnTo>
                  <a:lnTo>
                    <a:pt x="9415" y="8736"/>
                  </a:lnTo>
                  <a:lnTo>
                    <a:pt x="0" y="35"/>
                  </a:lnTo>
                  <a:lnTo>
                    <a:pt x="45480" y="0"/>
                  </a:lnTo>
                  <a:lnTo>
                    <a:pt x="78945" y="0"/>
                  </a:lnTo>
                  <a:lnTo>
                    <a:pt x="123511" y="9447"/>
                  </a:lnTo>
                  <a:lnTo>
                    <a:pt x="128251" y="9491"/>
                  </a:lnTo>
                  <a:lnTo>
                    <a:pt x="129938" y="10560"/>
                  </a:lnTo>
                  <a:lnTo>
                    <a:pt x="131063" y="12332"/>
                  </a:lnTo>
                  <a:lnTo>
                    <a:pt x="133181" y="18657"/>
                  </a:lnTo>
                  <a:lnTo>
                    <a:pt x="133300" y="32273"/>
                  </a:lnTo>
                  <a:lnTo>
                    <a:pt x="132247" y="34215"/>
                  </a:lnTo>
                  <a:lnTo>
                    <a:pt x="130485" y="35510"/>
                  </a:lnTo>
                  <a:lnTo>
                    <a:pt x="128252" y="36373"/>
                  </a:lnTo>
                  <a:lnTo>
                    <a:pt x="126764" y="38007"/>
                  </a:lnTo>
                  <a:lnTo>
                    <a:pt x="121552" y="48234"/>
                  </a:lnTo>
                  <a:lnTo>
                    <a:pt x="101431" y="69886"/>
                  </a:lnTo>
                  <a:lnTo>
                    <a:pt x="95154" y="73394"/>
                  </a:lnTo>
                  <a:lnTo>
                    <a:pt x="88836" y="76011"/>
                  </a:lnTo>
                  <a:lnTo>
                    <a:pt x="57112" y="102005"/>
                  </a:lnTo>
                  <a:lnTo>
                    <a:pt x="53937" y="102928"/>
                  </a:lnTo>
                  <a:lnTo>
                    <a:pt x="51820" y="104602"/>
                  </a:lnTo>
                  <a:lnTo>
                    <a:pt x="47783" y="110956"/>
                  </a:lnTo>
                  <a:lnTo>
                    <a:pt x="39551" y="113860"/>
                  </a:lnTo>
                  <a:lnTo>
                    <a:pt x="38724" y="116927"/>
                  </a:lnTo>
                  <a:lnTo>
                    <a:pt x="38101" y="128478"/>
                  </a:lnTo>
                  <a:lnTo>
                    <a:pt x="39146" y="130102"/>
                  </a:lnTo>
                  <a:lnTo>
                    <a:pt x="40901" y="131184"/>
                  </a:lnTo>
                  <a:lnTo>
                    <a:pt x="46267" y="132922"/>
                  </a:lnTo>
                  <a:lnTo>
                    <a:pt x="54931" y="139812"/>
                  </a:lnTo>
                  <a:lnTo>
                    <a:pt x="63756" y="141967"/>
                  </a:lnTo>
                  <a:lnTo>
                    <a:pt x="69943" y="142472"/>
                  </a:lnTo>
                  <a:lnTo>
                    <a:pt x="72016" y="143664"/>
                  </a:lnTo>
                  <a:lnTo>
                    <a:pt x="73397" y="145518"/>
                  </a:lnTo>
                  <a:lnTo>
                    <a:pt x="74319" y="147812"/>
                  </a:lnTo>
                  <a:lnTo>
                    <a:pt x="75992" y="149341"/>
                  </a:lnTo>
                  <a:lnTo>
                    <a:pt x="80673" y="151040"/>
                  </a:lnTo>
                  <a:lnTo>
                    <a:pt x="126965" y="152397"/>
                  </a:lnTo>
                  <a:lnTo>
                    <a:pt x="133313" y="149577"/>
                  </a:lnTo>
                  <a:lnTo>
                    <a:pt x="139662" y="145854"/>
                  </a:lnTo>
                  <a:lnTo>
                    <a:pt x="152362" y="143463"/>
                  </a:lnTo>
                  <a:lnTo>
                    <a:pt x="188697" y="142875"/>
                  </a:lnTo>
                  <a:lnTo>
                    <a:pt x="189285" y="143933"/>
                  </a:lnTo>
                  <a:lnTo>
                    <a:pt x="190461" y="166579"/>
                  </a:lnTo>
                  <a:lnTo>
                    <a:pt x="189403" y="168203"/>
                  </a:lnTo>
                  <a:lnTo>
                    <a:pt x="187639" y="169285"/>
                  </a:lnTo>
                  <a:lnTo>
                    <a:pt x="180937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35" name="SMARTInkShape-Group513"/>
          <p:cNvGrpSpPr/>
          <p:nvPr/>
        </p:nvGrpSpPr>
        <p:grpSpPr>
          <a:xfrm>
            <a:off x="2114589" y="2257425"/>
            <a:ext cx="790537" cy="1504950"/>
            <a:chOff x="2114589" y="2257425"/>
            <a:chExt cx="790537" cy="1504950"/>
          </a:xfrm>
        </p:grpSpPr>
        <p:sp>
          <p:nvSpPr>
            <p:cNvPr id="4128" name="SMARTInkShape-2245"/>
            <p:cNvSpPr/>
            <p:nvPr>
              <p:custDataLst>
                <p:tags r:id="rId111"/>
              </p:custDataLst>
            </p:nvPr>
          </p:nvSpPr>
          <p:spPr>
            <a:xfrm>
              <a:off x="2505075" y="3105160"/>
              <a:ext cx="400051" cy="657215"/>
            </a:xfrm>
            <a:custGeom>
              <a:avLst/>
              <a:gdLst/>
              <a:ahLst/>
              <a:cxnLst/>
              <a:rect l="0" t="0" r="0" b="0"/>
              <a:pathLst>
                <a:path w="400051" h="657215">
                  <a:moveTo>
                    <a:pt x="19050" y="28565"/>
                  </a:moveTo>
                  <a:lnTo>
                    <a:pt x="19050" y="28565"/>
                  </a:lnTo>
                  <a:lnTo>
                    <a:pt x="13994" y="28565"/>
                  </a:lnTo>
                  <a:lnTo>
                    <a:pt x="12504" y="27507"/>
                  </a:lnTo>
                  <a:lnTo>
                    <a:pt x="11511" y="25743"/>
                  </a:lnTo>
                  <a:lnTo>
                    <a:pt x="10849" y="23509"/>
                  </a:lnTo>
                  <a:lnTo>
                    <a:pt x="9349" y="22019"/>
                  </a:lnTo>
                  <a:lnTo>
                    <a:pt x="426" y="19156"/>
                  </a:lnTo>
                  <a:lnTo>
                    <a:pt x="0" y="109"/>
                  </a:lnTo>
                  <a:lnTo>
                    <a:pt x="8201" y="0"/>
                  </a:lnTo>
                  <a:lnTo>
                    <a:pt x="8642" y="1055"/>
                  </a:lnTo>
                  <a:lnTo>
                    <a:pt x="9133" y="5050"/>
                  </a:lnTo>
                  <a:lnTo>
                    <a:pt x="10321" y="6538"/>
                  </a:lnTo>
                  <a:lnTo>
                    <a:pt x="14465" y="8192"/>
                  </a:lnTo>
                  <a:lnTo>
                    <a:pt x="15994" y="9692"/>
                  </a:lnTo>
                  <a:lnTo>
                    <a:pt x="17692" y="14180"/>
                  </a:lnTo>
                  <a:lnTo>
                    <a:pt x="20085" y="51012"/>
                  </a:lnTo>
                  <a:lnTo>
                    <a:pt x="27248" y="69451"/>
                  </a:lnTo>
                  <a:lnTo>
                    <a:pt x="29371" y="89009"/>
                  </a:lnTo>
                  <a:lnTo>
                    <a:pt x="36062" y="106984"/>
                  </a:lnTo>
                  <a:lnTo>
                    <a:pt x="40318" y="124473"/>
                  </a:lnTo>
                  <a:lnTo>
                    <a:pt x="48282" y="140237"/>
                  </a:lnTo>
                  <a:lnTo>
                    <a:pt x="51238" y="144288"/>
                  </a:lnTo>
                  <a:lnTo>
                    <a:pt x="54522" y="154434"/>
                  </a:lnTo>
                  <a:lnTo>
                    <a:pt x="57041" y="164940"/>
                  </a:lnTo>
                  <a:lnTo>
                    <a:pt x="63350" y="177863"/>
                  </a:lnTo>
                  <a:lnTo>
                    <a:pt x="71294" y="206793"/>
                  </a:lnTo>
                  <a:lnTo>
                    <a:pt x="81777" y="225303"/>
                  </a:lnTo>
                  <a:lnTo>
                    <a:pt x="90262" y="254393"/>
                  </a:lnTo>
                  <a:lnTo>
                    <a:pt x="110147" y="289821"/>
                  </a:lnTo>
                  <a:lnTo>
                    <a:pt x="114128" y="307175"/>
                  </a:lnTo>
                  <a:lnTo>
                    <a:pt x="142927" y="354580"/>
                  </a:lnTo>
                  <a:lnTo>
                    <a:pt x="158757" y="376846"/>
                  </a:lnTo>
                  <a:lnTo>
                    <a:pt x="203200" y="422262"/>
                  </a:lnTo>
                  <a:lnTo>
                    <a:pt x="206728" y="431436"/>
                  </a:lnTo>
                  <a:lnTo>
                    <a:pt x="209354" y="441510"/>
                  </a:lnTo>
                  <a:lnTo>
                    <a:pt x="216842" y="456601"/>
                  </a:lnTo>
                  <a:lnTo>
                    <a:pt x="219141" y="463278"/>
                  </a:lnTo>
                  <a:lnTo>
                    <a:pt x="225327" y="472987"/>
                  </a:lnTo>
                  <a:lnTo>
                    <a:pt x="228688" y="482567"/>
                  </a:lnTo>
                  <a:lnTo>
                    <a:pt x="234859" y="493166"/>
                  </a:lnTo>
                  <a:lnTo>
                    <a:pt x="238215" y="508184"/>
                  </a:lnTo>
                  <a:lnTo>
                    <a:pt x="245442" y="519807"/>
                  </a:lnTo>
                  <a:lnTo>
                    <a:pt x="253229" y="529953"/>
                  </a:lnTo>
                  <a:lnTo>
                    <a:pt x="259218" y="542863"/>
                  </a:lnTo>
                  <a:lnTo>
                    <a:pt x="270279" y="555605"/>
                  </a:lnTo>
                  <a:lnTo>
                    <a:pt x="276405" y="559138"/>
                  </a:lnTo>
                  <a:lnTo>
                    <a:pt x="279520" y="560081"/>
                  </a:lnTo>
                  <a:lnTo>
                    <a:pt x="281597" y="561767"/>
                  </a:lnTo>
                  <a:lnTo>
                    <a:pt x="290260" y="575057"/>
                  </a:lnTo>
                  <a:lnTo>
                    <a:pt x="295868" y="578367"/>
                  </a:lnTo>
                  <a:lnTo>
                    <a:pt x="303036" y="580492"/>
                  </a:lnTo>
                  <a:lnTo>
                    <a:pt x="312846" y="589170"/>
                  </a:lnTo>
                  <a:lnTo>
                    <a:pt x="318944" y="590134"/>
                  </a:lnTo>
                  <a:lnTo>
                    <a:pt x="320579" y="591328"/>
                  </a:lnTo>
                  <a:lnTo>
                    <a:pt x="321669" y="593182"/>
                  </a:lnTo>
                  <a:lnTo>
                    <a:pt x="322396" y="595476"/>
                  </a:lnTo>
                  <a:lnTo>
                    <a:pt x="323939" y="597006"/>
                  </a:lnTo>
                  <a:lnTo>
                    <a:pt x="328475" y="598705"/>
                  </a:lnTo>
                  <a:lnTo>
                    <a:pt x="330109" y="600217"/>
                  </a:lnTo>
                  <a:lnTo>
                    <a:pt x="331924" y="604719"/>
                  </a:lnTo>
                  <a:lnTo>
                    <a:pt x="333466" y="606343"/>
                  </a:lnTo>
                  <a:lnTo>
                    <a:pt x="342991" y="610363"/>
                  </a:lnTo>
                  <a:lnTo>
                    <a:pt x="359742" y="625392"/>
                  </a:lnTo>
                  <a:lnTo>
                    <a:pt x="365555" y="627196"/>
                  </a:lnTo>
                  <a:lnTo>
                    <a:pt x="367529" y="628736"/>
                  </a:lnTo>
                  <a:lnTo>
                    <a:pt x="379631" y="646239"/>
                  </a:lnTo>
                  <a:lnTo>
                    <a:pt x="380594" y="652317"/>
                  </a:lnTo>
                  <a:lnTo>
                    <a:pt x="381788" y="653950"/>
                  </a:lnTo>
                  <a:lnTo>
                    <a:pt x="383642" y="655038"/>
                  </a:lnTo>
                  <a:lnTo>
                    <a:pt x="390514" y="657212"/>
                  </a:lnTo>
                  <a:lnTo>
                    <a:pt x="395578" y="657214"/>
                  </a:lnTo>
                  <a:lnTo>
                    <a:pt x="397069" y="656156"/>
                  </a:lnTo>
                  <a:lnTo>
                    <a:pt x="398063" y="654392"/>
                  </a:lnTo>
                  <a:lnTo>
                    <a:pt x="399788" y="647514"/>
                  </a:lnTo>
                  <a:lnTo>
                    <a:pt x="400050" y="6381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29" name="SMARTInkShape-2246"/>
            <p:cNvSpPr/>
            <p:nvPr>
              <p:custDataLst>
                <p:tags r:id="rId112"/>
              </p:custDataLst>
            </p:nvPr>
          </p:nvSpPr>
          <p:spPr>
            <a:xfrm>
              <a:off x="2495954" y="2257425"/>
              <a:ext cx="313922" cy="533401"/>
            </a:xfrm>
            <a:custGeom>
              <a:avLst/>
              <a:gdLst/>
              <a:ahLst/>
              <a:cxnLst/>
              <a:rect l="0" t="0" r="0" b="0"/>
              <a:pathLst>
                <a:path w="313922" h="533401">
                  <a:moveTo>
                    <a:pt x="304396" y="19050"/>
                  </a:moveTo>
                  <a:lnTo>
                    <a:pt x="304396" y="19050"/>
                  </a:lnTo>
                  <a:lnTo>
                    <a:pt x="304396" y="9535"/>
                  </a:lnTo>
                  <a:lnTo>
                    <a:pt x="313921" y="0"/>
                  </a:lnTo>
                  <a:lnTo>
                    <a:pt x="313921" y="9133"/>
                  </a:lnTo>
                  <a:lnTo>
                    <a:pt x="305720" y="17692"/>
                  </a:lnTo>
                  <a:lnTo>
                    <a:pt x="304788" y="23704"/>
                  </a:lnTo>
                  <a:lnTo>
                    <a:pt x="304512" y="32188"/>
                  </a:lnTo>
                  <a:lnTo>
                    <a:pt x="301626" y="38295"/>
                  </a:lnTo>
                  <a:lnTo>
                    <a:pt x="297873" y="44537"/>
                  </a:lnTo>
                  <a:lnTo>
                    <a:pt x="285748" y="83568"/>
                  </a:lnTo>
                  <a:lnTo>
                    <a:pt x="278879" y="92903"/>
                  </a:lnTo>
                  <a:lnTo>
                    <a:pt x="275669" y="101845"/>
                  </a:lnTo>
                  <a:lnTo>
                    <a:pt x="269543" y="111198"/>
                  </a:lnTo>
                  <a:lnTo>
                    <a:pt x="267259" y="120672"/>
                  </a:lnTo>
                  <a:lnTo>
                    <a:pt x="266724" y="127010"/>
                  </a:lnTo>
                  <a:lnTo>
                    <a:pt x="263664" y="133354"/>
                  </a:lnTo>
                  <a:lnTo>
                    <a:pt x="251132" y="149226"/>
                  </a:lnTo>
                  <a:lnTo>
                    <a:pt x="245191" y="161925"/>
                  </a:lnTo>
                  <a:lnTo>
                    <a:pt x="232159" y="177800"/>
                  </a:lnTo>
                  <a:lnTo>
                    <a:pt x="226157" y="190500"/>
                  </a:lnTo>
                  <a:lnTo>
                    <a:pt x="221998" y="196850"/>
                  </a:lnTo>
                  <a:lnTo>
                    <a:pt x="219657" y="206375"/>
                  </a:lnTo>
                  <a:lnTo>
                    <a:pt x="219109" y="212725"/>
                  </a:lnTo>
                  <a:lnTo>
                    <a:pt x="216043" y="219075"/>
                  </a:lnTo>
                  <a:lnTo>
                    <a:pt x="202870" y="235833"/>
                  </a:lnTo>
                  <a:lnTo>
                    <a:pt x="199525" y="244736"/>
                  </a:lnTo>
                  <a:lnTo>
                    <a:pt x="183202" y="266715"/>
                  </a:lnTo>
                  <a:lnTo>
                    <a:pt x="182325" y="269885"/>
                  </a:lnTo>
                  <a:lnTo>
                    <a:pt x="180682" y="271998"/>
                  </a:lnTo>
                  <a:lnTo>
                    <a:pt x="174372" y="276031"/>
                  </a:lnTo>
                  <a:lnTo>
                    <a:pt x="166427" y="289317"/>
                  </a:lnTo>
                  <a:lnTo>
                    <a:pt x="120129" y="336667"/>
                  </a:lnTo>
                  <a:lnTo>
                    <a:pt x="113844" y="340130"/>
                  </a:lnTo>
                  <a:lnTo>
                    <a:pt x="110687" y="341053"/>
                  </a:lnTo>
                  <a:lnTo>
                    <a:pt x="108582" y="342727"/>
                  </a:lnTo>
                  <a:lnTo>
                    <a:pt x="68557" y="388235"/>
                  </a:lnTo>
                  <a:lnTo>
                    <a:pt x="60716" y="397138"/>
                  </a:lnTo>
                  <a:lnTo>
                    <a:pt x="54708" y="409627"/>
                  </a:lnTo>
                  <a:lnTo>
                    <a:pt x="32119" y="443879"/>
                  </a:lnTo>
                  <a:lnTo>
                    <a:pt x="29341" y="453841"/>
                  </a:lnTo>
                  <a:lnTo>
                    <a:pt x="28691" y="460293"/>
                  </a:lnTo>
                  <a:lnTo>
                    <a:pt x="25580" y="466689"/>
                  </a:lnTo>
                  <a:lnTo>
                    <a:pt x="12370" y="483481"/>
                  </a:lnTo>
                  <a:lnTo>
                    <a:pt x="9549" y="493535"/>
                  </a:lnTo>
                  <a:lnTo>
                    <a:pt x="958" y="503346"/>
                  </a:lnTo>
                  <a:lnTo>
                    <a:pt x="0" y="509443"/>
                  </a:lnTo>
                  <a:lnTo>
                    <a:pt x="924" y="511079"/>
                  </a:lnTo>
                  <a:lnTo>
                    <a:pt x="2598" y="512169"/>
                  </a:lnTo>
                  <a:lnTo>
                    <a:pt x="9088" y="514339"/>
                  </a:lnTo>
                  <a:lnTo>
                    <a:pt x="9121" y="533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30" name="SMARTInkShape-2247"/>
            <p:cNvSpPr/>
            <p:nvPr>
              <p:custDataLst>
                <p:tags r:id="rId113"/>
              </p:custDataLst>
            </p:nvPr>
          </p:nvSpPr>
          <p:spPr>
            <a:xfrm>
              <a:off x="2114589" y="2876550"/>
              <a:ext cx="95212" cy="161925"/>
            </a:xfrm>
            <a:custGeom>
              <a:avLst/>
              <a:gdLst/>
              <a:ahLst/>
              <a:cxnLst/>
              <a:rect l="0" t="0" r="0" b="0"/>
              <a:pathLst>
                <a:path w="95212" h="161925">
                  <a:moveTo>
                    <a:pt x="47586" y="9525"/>
                  </a:moveTo>
                  <a:lnTo>
                    <a:pt x="47586" y="9525"/>
                  </a:lnTo>
                  <a:lnTo>
                    <a:pt x="38453" y="392"/>
                  </a:lnTo>
                  <a:lnTo>
                    <a:pt x="19013" y="0"/>
                  </a:lnTo>
                  <a:lnTo>
                    <a:pt x="28144" y="0"/>
                  </a:lnTo>
                  <a:lnTo>
                    <a:pt x="36063" y="6546"/>
                  </a:lnTo>
                  <a:lnTo>
                    <a:pt x="44760" y="8642"/>
                  </a:lnTo>
                  <a:lnTo>
                    <a:pt x="61623" y="9490"/>
                  </a:lnTo>
                  <a:lnTo>
                    <a:pt x="63294" y="10560"/>
                  </a:lnTo>
                  <a:lnTo>
                    <a:pt x="64408" y="12332"/>
                  </a:lnTo>
                  <a:lnTo>
                    <a:pt x="66196" y="17723"/>
                  </a:lnTo>
                  <a:lnTo>
                    <a:pt x="69263" y="18460"/>
                  </a:lnTo>
                  <a:lnTo>
                    <a:pt x="71562" y="18657"/>
                  </a:lnTo>
                  <a:lnTo>
                    <a:pt x="73095" y="19846"/>
                  </a:lnTo>
                  <a:lnTo>
                    <a:pt x="74798" y="23990"/>
                  </a:lnTo>
                  <a:lnTo>
                    <a:pt x="74194" y="26577"/>
                  </a:lnTo>
                  <a:lnTo>
                    <a:pt x="67840" y="36374"/>
                  </a:lnTo>
                  <a:lnTo>
                    <a:pt x="65816" y="45363"/>
                  </a:lnTo>
                  <a:lnTo>
                    <a:pt x="32739" y="89103"/>
                  </a:lnTo>
                  <a:lnTo>
                    <a:pt x="28723" y="100719"/>
                  </a:lnTo>
                  <a:lnTo>
                    <a:pt x="12134" y="123774"/>
                  </a:lnTo>
                  <a:lnTo>
                    <a:pt x="11251" y="126965"/>
                  </a:lnTo>
                  <a:lnTo>
                    <a:pt x="9604" y="129094"/>
                  </a:lnTo>
                  <a:lnTo>
                    <a:pt x="3289" y="133147"/>
                  </a:lnTo>
                  <a:lnTo>
                    <a:pt x="1440" y="137846"/>
                  </a:lnTo>
                  <a:lnTo>
                    <a:pt x="0" y="151877"/>
                  </a:lnTo>
                  <a:lnTo>
                    <a:pt x="5029" y="157302"/>
                  </a:lnTo>
                  <a:lnTo>
                    <a:pt x="10327" y="159870"/>
                  </a:lnTo>
                  <a:lnTo>
                    <a:pt x="29146" y="161872"/>
                  </a:lnTo>
                  <a:lnTo>
                    <a:pt x="65353" y="161924"/>
                  </a:lnTo>
                  <a:lnTo>
                    <a:pt x="68956" y="160866"/>
                  </a:lnTo>
                  <a:lnTo>
                    <a:pt x="71357" y="159102"/>
                  </a:lnTo>
                  <a:lnTo>
                    <a:pt x="80269" y="148668"/>
                  </a:lnTo>
                  <a:lnTo>
                    <a:pt x="86101" y="145449"/>
                  </a:lnTo>
                  <a:lnTo>
                    <a:pt x="95211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31" name="SMARTInkShape-2248"/>
            <p:cNvSpPr/>
            <p:nvPr>
              <p:custDataLst>
                <p:tags r:id="rId114"/>
              </p:custDataLst>
            </p:nvPr>
          </p:nvSpPr>
          <p:spPr>
            <a:xfrm>
              <a:off x="2210183" y="2871085"/>
              <a:ext cx="152018" cy="138778"/>
            </a:xfrm>
            <a:custGeom>
              <a:avLst/>
              <a:gdLst/>
              <a:ahLst/>
              <a:cxnLst/>
              <a:rect l="0" t="0" r="0" b="0"/>
              <a:pathLst>
                <a:path w="152018" h="138778">
                  <a:moveTo>
                    <a:pt x="28192" y="53090"/>
                  </a:moveTo>
                  <a:lnTo>
                    <a:pt x="28192" y="53090"/>
                  </a:lnTo>
                  <a:lnTo>
                    <a:pt x="23136" y="48034"/>
                  </a:lnTo>
                  <a:lnTo>
                    <a:pt x="17831" y="45551"/>
                  </a:lnTo>
                  <a:lnTo>
                    <a:pt x="14935" y="44889"/>
                  </a:lnTo>
                  <a:lnTo>
                    <a:pt x="13004" y="43389"/>
                  </a:lnTo>
                  <a:lnTo>
                    <a:pt x="10858" y="38901"/>
                  </a:lnTo>
                  <a:lnTo>
                    <a:pt x="9228" y="37281"/>
                  </a:lnTo>
                  <a:lnTo>
                    <a:pt x="4594" y="35480"/>
                  </a:lnTo>
                  <a:lnTo>
                    <a:pt x="2935" y="33942"/>
                  </a:lnTo>
                  <a:lnTo>
                    <a:pt x="1092" y="29410"/>
                  </a:lnTo>
                  <a:lnTo>
                    <a:pt x="1659" y="27778"/>
                  </a:lnTo>
                  <a:lnTo>
                    <a:pt x="3095" y="26691"/>
                  </a:lnTo>
                  <a:lnTo>
                    <a:pt x="8788" y="24643"/>
                  </a:lnTo>
                  <a:lnTo>
                    <a:pt x="0" y="15386"/>
                  </a:lnTo>
                  <a:lnTo>
                    <a:pt x="7852" y="15025"/>
                  </a:lnTo>
                  <a:lnTo>
                    <a:pt x="17230" y="6792"/>
                  </a:lnTo>
                  <a:lnTo>
                    <a:pt x="23298" y="5858"/>
                  </a:lnTo>
                  <a:lnTo>
                    <a:pt x="31799" y="5581"/>
                  </a:lnTo>
                  <a:lnTo>
                    <a:pt x="37909" y="2695"/>
                  </a:lnTo>
                  <a:lnTo>
                    <a:pt x="41020" y="443"/>
                  </a:lnTo>
                  <a:lnTo>
                    <a:pt x="44152" y="0"/>
                  </a:lnTo>
                  <a:lnTo>
                    <a:pt x="75622" y="5411"/>
                  </a:lnTo>
                  <a:lnTo>
                    <a:pt x="83853" y="5458"/>
                  </a:lnTo>
                  <a:lnTo>
                    <a:pt x="84349" y="6519"/>
                  </a:lnTo>
                  <a:lnTo>
                    <a:pt x="84901" y="10520"/>
                  </a:lnTo>
                  <a:lnTo>
                    <a:pt x="86106" y="12010"/>
                  </a:lnTo>
                  <a:lnTo>
                    <a:pt x="90268" y="13665"/>
                  </a:lnTo>
                  <a:lnTo>
                    <a:pt x="90742" y="14107"/>
                  </a:lnTo>
                  <a:lnTo>
                    <a:pt x="90001" y="14401"/>
                  </a:lnTo>
                  <a:lnTo>
                    <a:pt x="88448" y="14598"/>
                  </a:lnTo>
                  <a:lnTo>
                    <a:pt x="87412" y="15787"/>
                  </a:lnTo>
                  <a:lnTo>
                    <a:pt x="86263" y="19930"/>
                  </a:lnTo>
                  <a:lnTo>
                    <a:pt x="85615" y="28213"/>
                  </a:lnTo>
                  <a:lnTo>
                    <a:pt x="84466" y="30156"/>
                  </a:lnTo>
                  <a:lnTo>
                    <a:pt x="82641" y="31450"/>
                  </a:lnTo>
                  <a:lnTo>
                    <a:pt x="80367" y="32314"/>
                  </a:lnTo>
                  <a:lnTo>
                    <a:pt x="78850" y="33947"/>
                  </a:lnTo>
                  <a:lnTo>
                    <a:pt x="73594" y="44174"/>
                  </a:lnTo>
                  <a:lnTo>
                    <a:pt x="60708" y="59520"/>
                  </a:lnTo>
                  <a:lnTo>
                    <a:pt x="54723" y="72156"/>
                  </a:lnTo>
                  <a:lnTo>
                    <a:pt x="41681" y="88017"/>
                  </a:lnTo>
                  <a:lnTo>
                    <a:pt x="38892" y="97541"/>
                  </a:lnTo>
                  <a:lnTo>
                    <a:pt x="37763" y="117884"/>
                  </a:lnTo>
                  <a:lnTo>
                    <a:pt x="49478" y="131450"/>
                  </a:lnTo>
                  <a:lnTo>
                    <a:pt x="51907" y="133905"/>
                  </a:lnTo>
                  <a:lnTo>
                    <a:pt x="60251" y="136633"/>
                  </a:lnTo>
                  <a:lnTo>
                    <a:pt x="106138" y="138777"/>
                  </a:lnTo>
                  <a:lnTo>
                    <a:pt x="152017" y="1292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32" name="SMARTInkShape-2249"/>
            <p:cNvSpPr/>
            <p:nvPr>
              <p:custDataLst>
                <p:tags r:id="rId115"/>
              </p:custDataLst>
            </p:nvPr>
          </p:nvSpPr>
          <p:spPr>
            <a:xfrm>
              <a:off x="2228850" y="2867028"/>
              <a:ext cx="19051" cy="180923"/>
            </a:xfrm>
            <a:custGeom>
              <a:avLst/>
              <a:gdLst/>
              <a:ahLst/>
              <a:cxnLst/>
              <a:rect l="0" t="0" r="0" b="0"/>
              <a:pathLst>
                <a:path w="19051" h="180923">
                  <a:moveTo>
                    <a:pt x="9525" y="28572"/>
                  </a:moveTo>
                  <a:lnTo>
                    <a:pt x="9525" y="28572"/>
                  </a:lnTo>
                  <a:lnTo>
                    <a:pt x="9525" y="11238"/>
                  </a:lnTo>
                  <a:lnTo>
                    <a:pt x="8467" y="10666"/>
                  </a:lnTo>
                  <a:lnTo>
                    <a:pt x="4469" y="10030"/>
                  </a:lnTo>
                  <a:lnTo>
                    <a:pt x="2979" y="8803"/>
                  </a:lnTo>
                  <a:lnTo>
                    <a:pt x="15" y="50"/>
                  </a:lnTo>
                  <a:lnTo>
                    <a:pt x="1" y="0"/>
                  </a:lnTo>
                  <a:lnTo>
                    <a:pt x="0" y="22663"/>
                  </a:lnTo>
                  <a:lnTo>
                    <a:pt x="9133" y="64998"/>
                  </a:lnTo>
                  <a:lnTo>
                    <a:pt x="9515" y="111553"/>
                  </a:lnTo>
                  <a:lnTo>
                    <a:pt x="9525" y="158383"/>
                  </a:lnTo>
                  <a:lnTo>
                    <a:pt x="9525" y="180922"/>
                  </a:lnTo>
                  <a:lnTo>
                    <a:pt x="17726" y="172766"/>
                  </a:lnTo>
                  <a:lnTo>
                    <a:pt x="19050" y="1619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33" name="SMARTInkShape-2250"/>
            <p:cNvSpPr/>
            <p:nvPr>
              <p:custDataLst>
                <p:tags r:id="rId116"/>
              </p:custDataLst>
            </p:nvPr>
          </p:nvSpPr>
          <p:spPr>
            <a:xfrm>
              <a:off x="2400300" y="2762260"/>
              <a:ext cx="171451" cy="314315"/>
            </a:xfrm>
            <a:custGeom>
              <a:avLst/>
              <a:gdLst/>
              <a:ahLst/>
              <a:cxnLst/>
              <a:rect l="0" t="0" r="0" b="0"/>
              <a:pathLst>
                <a:path w="171451" h="314315">
                  <a:moveTo>
                    <a:pt x="38100" y="57140"/>
                  </a:moveTo>
                  <a:lnTo>
                    <a:pt x="38100" y="57140"/>
                  </a:lnTo>
                  <a:lnTo>
                    <a:pt x="38100" y="52084"/>
                  </a:lnTo>
                  <a:lnTo>
                    <a:pt x="35278" y="46779"/>
                  </a:lnTo>
                  <a:lnTo>
                    <a:pt x="31554" y="40894"/>
                  </a:lnTo>
                  <a:lnTo>
                    <a:pt x="29899" y="34750"/>
                  </a:lnTo>
                  <a:lnTo>
                    <a:pt x="28399" y="32688"/>
                  </a:lnTo>
                  <a:lnTo>
                    <a:pt x="26342" y="31314"/>
                  </a:lnTo>
                  <a:lnTo>
                    <a:pt x="23911" y="30397"/>
                  </a:lnTo>
                  <a:lnTo>
                    <a:pt x="22291" y="28728"/>
                  </a:lnTo>
                  <a:lnTo>
                    <a:pt x="20490" y="24052"/>
                  </a:lnTo>
                  <a:lnTo>
                    <a:pt x="19050" y="0"/>
                  </a:lnTo>
                  <a:lnTo>
                    <a:pt x="19050" y="31871"/>
                  </a:lnTo>
                  <a:lnTo>
                    <a:pt x="16228" y="38148"/>
                  </a:lnTo>
                  <a:lnTo>
                    <a:pt x="13994" y="41304"/>
                  </a:lnTo>
                  <a:lnTo>
                    <a:pt x="10849" y="55858"/>
                  </a:lnTo>
                  <a:lnTo>
                    <a:pt x="9560" y="102963"/>
                  </a:lnTo>
                  <a:lnTo>
                    <a:pt x="8468" y="146120"/>
                  </a:lnTo>
                  <a:lnTo>
                    <a:pt x="883" y="184147"/>
                  </a:lnTo>
                  <a:lnTo>
                    <a:pt x="35" y="229884"/>
                  </a:lnTo>
                  <a:lnTo>
                    <a:pt x="0" y="276019"/>
                  </a:lnTo>
                  <a:lnTo>
                    <a:pt x="0" y="313908"/>
                  </a:lnTo>
                  <a:lnTo>
                    <a:pt x="17692" y="314314"/>
                  </a:lnTo>
                  <a:lnTo>
                    <a:pt x="26386" y="307769"/>
                  </a:lnTo>
                  <a:lnTo>
                    <a:pt x="35217" y="304614"/>
                  </a:lnTo>
                  <a:lnTo>
                    <a:pt x="44536" y="298506"/>
                  </a:lnTo>
                  <a:lnTo>
                    <a:pt x="54001" y="295167"/>
                  </a:lnTo>
                  <a:lnTo>
                    <a:pt x="64566" y="289003"/>
                  </a:lnTo>
                  <a:lnTo>
                    <a:pt x="79573" y="285649"/>
                  </a:lnTo>
                  <a:lnTo>
                    <a:pt x="126007" y="259931"/>
                  </a:lnTo>
                  <a:lnTo>
                    <a:pt x="136437" y="257336"/>
                  </a:lnTo>
                  <a:lnTo>
                    <a:pt x="151755" y="249869"/>
                  </a:lnTo>
                  <a:lnTo>
                    <a:pt x="158463" y="247572"/>
                  </a:lnTo>
                  <a:lnTo>
                    <a:pt x="171450" y="2381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34" name="SMARTInkShape-2251"/>
            <p:cNvSpPr/>
            <p:nvPr>
              <p:custDataLst>
                <p:tags r:id="rId117"/>
              </p:custDataLst>
            </p:nvPr>
          </p:nvSpPr>
          <p:spPr>
            <a:xfrm>
              <a:off x="2409863" y="2762251"/>
              <a:ext cx="161888" cy="304800"/>
            </a:xfrm>
            <a:custGeom>
              <a:avLst/>
              <a:gdLst/>
              <a:ahLst/>
              <a:cxnLst/>
              <a:rect l="0" t="0" r="0" b="0"/>
              <a:pathLst>
                <a:path w="161888" h="304800">
                  <a:moveTo>
                    <a:pt x="28537" y="76199"/>
                  </a:moveTo>
                  <a:lnTo>
                    <a:pt x="28537" y="76199"/>
                  </a:lnTo>
                  <a:lnTo>
                    <a:pt x="10927" y="58589"/>
                  </a:lnTo>
                  <a:lnTo>
                    <a:pt x="392" y="57186"/>
                  </a:lnTo>
                  <a:lnTo>
                    <a:pt x="0" y="48951"/>
                  </a:lnTo>
                  <a:lnTo>
                    <a:pt x="14152" y="33469"/>
                  </a:lnTo>
                  <a:lnTo>
                    <a:pt x="19675" y="30750"/>
                  </a:lnTo>
                  <a:lnTo>
                    <a:pt x="22629" y="30024"/>
                  </a:lnTo>
                  <a:lnTo>
                    <a:pt x="38120" y="21226"/>
                  </a:lnTo>
                  <a:lnTo>
                    <a:pt x="64656" y="16418"/>
                  </a:lnTo>
                  <a:lnTo>
                    <a:pt x="72106" y="12588"/>
                  </a:lnTo>
                  <a:lnTo>
                    <a:pt x="88746" y="9928"/>
                  </a:lnTo>
                  <a:lnTo>
                    <a:pt x="98352" y="9644"/>
                  </a:lnTo>
                  <a:lnTo>
                    <a:pt x="104722" y="6755"/>
                  </a:lnTo>
                  <a:lnTo>
                    <a:pt x="111080" y="3002"/>
                  </a:lnTo>
                  <a:lnTo>
                    <a:pt x="121904" y="395"/>
                  </a:lnTo>
                  <a:lnTo>
                    <a:pt x="133273" y="0"/>
                  </a:lnTo>
                  <a:lnTo>
                    <a:pt x="133312" y="22747"/>
                  </a:lnTo>
                  <a:lnTo>
                    <a:pt x="136134" y="28807"/>
                  </a:lnTo>
                  <a:lnTo>
                    <a:pt x="139858" y="35027"/>
                  </a:lnTo>
                  <a:lnTo>
                    <a:pt x="141954" y="45538"/>
                  </a:lnTo>
                  <a:lnTo>
                    <a:pt x="142802" y="92240"/>
                  </a:lnTo>
                  <a:lnTo>
                    <a:pt x="142835" y="136534"/>
                  </a:lnTo>
                  <a:lnTo>
                    <a:pt x="142837" y="180975"/>
                  </a:lnTo>
                  <a:lnTo>
                    <a:pt x="142837" y="225424"/>
                  </a:lnTo>
                  <a:lnTo>
                    <a:pt x="142837" y="272678"/>
                  </a:lnTo>
                  <a:lnTo>
                    <a:pt x="142837" y="279234"/>
                  </a:lnTo>
                  <a:lnTo>
                    <a:pt x="145659" y="285676"/>
                  </a:lnTo>
                  <a:lnTo>
                    <a:pt x="149383" y="292066"/>
                  </a:lnTo>
                  <a:lnTo>
                    <a:pt x="151038" y="298434"/>
                  </a:lnTo>
                  <a:lnTo>
                    <a:pt x="152538" y="300556"/>
                  </a:lnTo>
                  <a:lnTo>
                    <a:pt x="154595" y="301970"/>
                  </a:lnTo>
                  <a:lnTo>
                    <a:pt x="161887" y="3047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38" name="SMARTInkShape-Group514"/>
          <p:cNvGrpSpPr/>
          <p:nvPr/>
        </p:nvGrpSpPr>
        <p:grpSpPr>
          <a:xfrm>
            <a:off x="2362235" y="2724150"/>
            <a:ext cx="199980" cy="199909"/>
            <a:chOff x="2362235" y="2724150"/>
            <a:chExt cx="199980" cy="199909"/>
          </a:xfrm>
        </p:grpSpPr>
        <p:sp>
          <p:nvSpPr>
            <p:cNvPr id="4136" name="SMARTInkShape-2252"/>
            <p:cNvSpPr/>
            <p:nvPr>
              <p:custDataLst>
                <p:tags r:id="rId109"/>
              </p:custDataLst>
            </p:nvPr>
          </p:nvSpPr>
          <p:spPr>
            <a:xfrm>
              <a:off x="2476501" y="2743602"/>
              <a:ext cx="85714" cy="180457"/>
            </a:xfrm>
            <a:custGeom>
              <a:avLst/>
              <a:gdLst/>
              <a:ahLst/>
              <a:cxnLst/>
              <a:rect l="0" t="0" r="0" b="0"/>
              <a:pathLst>
                <a:path w="85714" h="180457">
                  <a:moveTo>
                    <a:pt x="47624" y="47223"/>
                  </a:moveTo>
                  <a:lnTo>
                    <a:pt x="47624" y="47223"/>
                  </a:lnTo>
                  <a:lnTo>
                    <a:pt x="33435" y="47223"/>
                  </a:lnTo>
                  <a:lnTo>
                    <a:pt x="31815" y="46165"/>
                  </a:lnTo>
                  <a:lnTo>
                    <a:pt x="30734" y="44401"/>
                  </a:lnTo>
                  <a:lnTo>
                    <a:pt x="28700" y="38090"/>
                  </a:lnTo>
                  <a:lnTo>
                    <a:pt x="19049" y="37698"/>
                  </a:lnTo>
                  <a:lnTo>
                    <a:pt x="19049" y="19973"/>
                  </a:lnTo>
                  <a:lnTo>
                    <a:pt x="17991" y="19531"/>
                  </a:lnTo>
                  <a:lnTo>
                    <a:pt x="13993" y="19041"/>
                  </a:lnTo>
                  <a:lnTo>
                    <a:pt x="12503" y="19968"/>
                  </a:lnTo>
                  <a:lnTo>
                    <a:pt x="11510" y="21645"/>
                  </a:lnTo>
                  <a:lnTo>
                    <a:pt x="9916" y="26884"/>
                  </a:lnTo>
                  <a:lnTo>
                    <a:pt x="6877" y="27600"/>
                  </a:lnTo>
                  <a:lnTo>
                    <a:pt x="401" y="28140"/>
                  </a:lnTo>
                  <a:lnTo>
                    <a:pt x="0" y="51853"/>
                  </a:lnTo>
                  <a:lnTo>
                    <a:pt x="1058" y="53484"/>
                  </a:lnTo>
                  <a:lnTo>
                    <a:pt x="2822" y="54572"/>
                  </a:lnTo>
                  <a:lnTo>
                    <a:pt x="5055" y="55298"/>
                  </a:lnTo>
                  <a:lnTo>
                    <a:pt x="6545" y="56839"/>
                  </a:lnTo>
                  <a:lnTo>
                    <a:pt x="11757" y="66919"/>
                  </a:lnTo>
                  <a:lnTo>
                    <a:pt x="33112" y="89833"/>
                  </a:lnTo>
                  <a:lnTo>
                    <a:pt x="38705" y="92619"/>
                  </a:lnTo>
                  <a:lnTo>
                    <a:pt x="41678" y="93362"/>
                  </a:lnTo>
                  <a:lnTo>
                    <a:pt x="43660" y="94916"/>
                  </a:lnTo>
                  <a:lnTo>
                    <a:pt x="65220" y="121945"/>
                  </a:lnTo>
                  <a:lnTo>
                    <a:pt x="66546" y="131494"/>
                  </a:lnTo>
                  <a:lnTo>
                    <a:pt x="67648" y="131979"/>
                  </a:lnTo>
                  <a:lnTo>
                    <a:pt x="71693" y="132517"/>
                  </a:lnTo>
                  <a:lnTo>
                    <a:pt x="73195" y="133719"/>
                  </a:lnTo>
                  <a:lnTo>
                    <a:pt x="76082" y="142069"/>
                  </a:lnTo>
                  <a:lnTo>
                    <a:pt x="76164" y="147410"/>
                  </a:lnTo>
                  <a:lnTo>
                    <a:pt x="75118" y="148939"/>
                  </a:lnTo>
                  <a:lnTo>
                    <a:pt x="73361" y="149959"/>
                  </a:lnTo>
                  <a:lnTo>
                    <a:pt x="67995" y="151596"/>
                  </a:lnTo>
                  <a:lnTo>
                    <a:pt x="67261" y="154641"/>
                  </a:lnTo>
                  <a:lnTo>
                    <a:pt x="67065" y="156935"/>
                  </a:lnTo>
                  <a:lnTo>
                    <a:pt x="65877" y="158465"/>
                  </a:lnTo>
                  <a:lnTo>
                    <a:pt x="47717" y="170085"/>
                  </a:lnTo>
                  <a:lnTo>
                    <a:pt x="34518" y="170921"/>
                  </a:lnTo>
                  <a:lnTo>
                    <a:pt x="32537" y="172022"/>
                  </a:lnTo>
                  <a:lnTo>
                    <a:pt x="31216" y="173814"/>
                  </a:lnTo>
                  <a:lnTo>
                    <a:pt x="30335" y="176067"/>
                  </a:lnTo>
                  <a:lnTo>
                    <a:pt x="28690" y="177569"/>
                  </a:lnTo>
                  <a:lnTo>
                    <a:pt x="24040" y="179238"/>
                  </a:lnTo>
                  <a:lnTo>
                    <a:pt x="11286" y="180456"/>
                  </a:lnTo>
                  <a:lnTo>
                    <a:pt x="437" y="171437"/>
                  </a:lnTo>
                  <a:lnTo>
                    <a:pt x="10" y="156868"/>
                  </a:lnTo>
                  <a:lnTo>
                    <a:pt x="1065" y="155245"/>
                  </a:lnTo>
                  <a:lnTo>
                    <a:pt x="2826" y="154163"/>
                  </a:lnTo>
                  <a:lnTo>
                    <a:pt x="5059" y="153441"/>
                  </a:lnTo>
                  <a:lnTo>
                    <a:pt x="6547" y="151902"/>
                  </a:lnTo>
                  <a:lnTo>
                    <a:pt x="11758" y="141827"/>
                  </a:lnTo>
                  <a:lnTo>
                    <a:pt x="22665" y="129645"/>
                  </a:lnTo>
                  <a:lnTo>
                    <a:pt x="28770" y="126189"/>
                  </a:lnTo>
                  <a:lnTo>
                    <a:pt x="31880" y="125267"/>
                  </a:lnTo>
                  <a:lnTo>
                    <a:pt x="33953" y="123594"/>
                  </a:lnTo>
                  <a:lnTo>
                    <a:pt x="45395" y="104197"/>
                  </a:lnTo>
                  <a:lnTo>
                    <a:pt x="46138" y="101081"/>
                  </a:lnTo>
                  <a:lnTo>
                    <a:pt x="52240" y="91638"/>
                  </a:lnTo>
                  <a:lnTo>
                    <a:pt x="72873" y="68565"/>
                  </a:lnTo>
                  <a:lnTo>
                    <a:pt x="75214" y="59661"/>
                  </a:lnTo>
                  <a:lnTo>
                    <a:pt x="75761" y="53457"/>
                  </a:lnTo>
                  <a:lnTo>
                    <a:pt x="76965" y="51379"/>
                  </a:lnTo>
                  <a:lnTo>
                    <a:pt x="78827" y="49993"/>
                  </a:lnTo>
                  <a:lnTo>
                    <a:pt x="81125" y="49070"/>
                  </a:lnTo>
                  <a:lnTo>
                    <a:pt x="82658" y="47396"/>
                  </a:lnTo>
                  <a:lnTo>
                    <a:pt x="84361" y="42714"/>
                  </a:lnTo>
                  <a:lnTo>
                    <a:pt x="85713" y="20127"/>
                  </a:lnTo>
                  <a:lnTo>
                    <a:pt x="84658" y="19634"/>
                  </a:lnTo>
                  <a:lnTo>
                    <a:pt x="80664" y="19086"/>
                  </a:lnTo>
                  <a:lnTo>
                    <a:pt x="79176" y="17882"/>
                  </a:lnTo>
                  <a:lnTo>
                    <a:pt x="76591" y="10486"/>
                  </a:lnTo>
                  <a:lnTo>
                    <a:pt x="73551" y="9729"/>
                  </a:lnTo>
                  <a:lnTo>
                    <a:pt x="71259" y="9527"/>
                  </a:lnTo>
                  <a:lnTo>
                    <a:pt x="69730" y="8334"/>
                  </a:lnTo>
                  <a:lnTo>
                    <a:pt x="68032" y="4186"/>
                  </a:lnTo>
                  <a:lnTo>
                    <a:pt x="66521" y="2657"/>
                  </a:lnTo>
                  <a:lnTo>
                    <a:pt x="62021" y="958"/>
                  </a:lnTo>
                  <a:lnTo>
                    <a:pt x="53536" y="0"/>
                  </a:lnTo>
                  <a:lnTo>
                    <a:pt x="51565" y="925"/>
                  </a:lnTo>
                  <a:lnTo>
                    <a:pt x="50252" y="2599"/>
                  </a:lnTo>
                  <a:lnTo>
                    <a:pt x="49375" y="4774"/>
                  </a:lnTo>
                  <a:lnTo>
                    <a:pt x="47733" y="6223"/>
                  </a:lnTo>
                  <a:lnTo>
                    <a:pt x="43086" y="7835"/>
                  </a:lnTo>
                  <a:lnTo>
                    <a:pt x="41424" y="9322"/>
                  </a:lnTo>
                  <a:lnTo>
                    <a:pt x="39576" y="13798"/>
                  </a:lnTo>
                  <a:lnTo>
                    <a:pt x="38025" y="15415"/>
                  </a:lnTo>
                  <a:lnTo>
                    <a:pt x="33480" y="17211"/>
                  </a:lnTo>
                  <a:lnTo>
                    <a:pt x="27932" y="23653"/>
                  </a:lnTo>
                  <a:lnTo>
                    <a:pt x="22997" y="32514"/>
                  </a:lnTo>
                  <a:lnTo>
                    <a:pt x="19829" y="46826"/>
                  </a:lnTo>
                  <a:lnTo>
                    <a:pt x="19049" y="9484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37" name="SMARTInkShape-2253"/>
            <p:cNvSpPr/>
            <p:nvPr>
              <p:custDataLst>
                <p:tags r:id="rId110"/>
              </p:custDataLst>
            </p:nvPr>
          </p:nvSpPr>
          <p:spPr>
            <a:xfrm>
              <a:off x="2362235" y="2724150"/>
              <a:ext cx="66641" cy="190069"/>
            </a:xfrm>
            <a:custGeom>
              <a:avLst/>
              <a:gdLst/>
              <a:ahLst/>
              <a:cxnLst/>
              <a:rect l="0" t="0" r="0" b="0"/>
              <a:pathLst>
                <a:path w="66641" h="190069">
                  <a:moveTo>
                    <a:pt x="47590" y="19050"/>
                  </a:moveTo>
                  <a:lnTo>
                    <a:pt x="47590" y="19050"/>
                  </a:lnTo>
                  <a:lnTo>
                    <a:pt x="47590" y="9641"/>
                  </a:lnTo>
                  <a:lnTo>
                    <a:pt x="52646" y="9560"/>
                  </a:lnTo>
                  <a:lnTo>
                    <a:pt x="54136" y="8490"/>
                  </a:lnTo>
                  <a:lnTo>
                    <a:pt x="57063" y="175"/>
                  </a:lnTo>
                  <a:lnTo>
                    <a:pt x="57114" y="3"/>
                  </a:lnTo>
                  <a:lnTo>
                    <a:pt x="57115" y="0"/>
                  </a:lnTo>
                  <a:lnTo>
                    <a:pt x="47982" y="9133"/>
                  </a:lnTo>
                  <a:lnTo>
                    <a:pt x="47706" y="14465"/>
                  </a:lnTo>
                  <a:lnTo>
                    <a:pt x="44820" y="19834"/>
                  </a:lnTo>
                  <a:lnTo>
                    <a:pt x="41067" y="25749"/>
                  </a:lnTo>
                  <a:lnTo>
                    <a:pt x="37896" y="35028"/>
                  </a:lnTo>
                  <a:lnTo>
                    <a:pt x="21642" y="57156"/>
                  </a:lnTo>
                  <a:lnTo>
                    <a:pt x="10099" y="104186"/>
                  </a:lnTo>
                  <a:lnTo>
                    <a:pt x="9896" y="107558"/>
                  </a:lnTo>
                  <a:lnTo>
                    <a:pt x="6848" y="114125"/>
                  </a:lnTo>
                  <a:lnTo>
                    <a:pt x="3024" y="120572"/>
                  </a:lnTo>
                  <a:lnTo>
                    <a:pt x="569" y="133335"/>
                  </a:lnTo>
                  <a:lnTo>
                    <a:pt x="0" y="155574"/>
                  </a:lnTo>
                  <a:lnTo>
                    <a:pt x="2803" y="161925"/>
                  </a:lnTo>
                  <a:lnTo>
                    <a:pt x="17575" y="179486"/>
                  </a:lnTo>
                  <a:lnTo>
                    <a:pt x="18589" y="185590"/>
                  </a:lnTo>
                  <a:lnTo>
                    <a:pt x="19789" y="187227"/>
                  </a:lnTo>
                  <a:lnTo>
                    <a:pt x="23945" y="189045"/>
                  </a:lnTo>
                  <a:lnTo>
                    <a:pt x="32235" y="190068"/>
                  </a:lnTo>
                  <a:lnTo>
                    <a:pt x="34179" y="189154"/>
                  </a:lnTo>
                  <a:lnTo>
                    <a:pt x="35474" y="187486"/>
                  </a:lnTo>
                  <a:lnTo>
                    <a:pt x="36337" y="185316"/>
                  </a:lnTo>
                  <a:lnTo>
                    <a:pt x="37972" y="183869"/>
                  </a:lnTo>
                  <a:lnTo>
                    <a:pt x="46114" y="181356"/>
                  </a:lnTo>
                  <a:lnTo>
                    <a:pt x="65188" y="163368"/>
                  </a:lnTo>
                  <a:lnTo>
                    <a:pt x="66210" y="157296"/>
                  </a:lnTo>
                  <a:lnTo>
                    <a:pt x="66629" y="138338"/>
                  </a:lnTo>
                  <a:lnTo>
                    <a:pt x="65574" y="136676"/>
                  </a:lnTo>
                  <a:lnTo>
                    <a:pt x="63813" y="135568"/>
                  </a:lnTo>
                  <a:lnTo>
                    <a:pt x="58438" y="133788"/>
                  </a:lnTo>
                  <a:lnTo>
                    <a:pt x="57703" y="130722"/>
                  </a:lnTo>
                  <a:lnTo>
                    <a:pt x="57507" y="128423"/>
                  </a:lnTo>
                  <a:lnTo>
                    <a:pt x="56318" y="126891"/>
                  </a:lnTo>
                  <a:lnTo>
                    <a:pt x="52175" y="125188"/>
                  </a:lnTo>
                  <a:lnTo>
                    <a:pt x="50646" y="125792"/>
                  </a:lnTo>
                  <a:lnTo>
                    <a:pt x="49628" y="127253"/>
                  </a:lnTo>
                  <a:lnTo>
                    <a:pt x="47992" y="132146"/>
                  </a:lnTo>
                  <a:lnTo>
                    <a:pt x="44947" y="132815"/>
                  </a:lnTo>
                  <a:lnTo>
                    <a:pt x="42653" y="132993"/>
                  </a:lnTo>
                  <a:lnTo>
                    <a:pt x="41123" y="134170"/>
                  </a:lnTo>
                  <a:lnTo>
                    <a:pt x="39425" y="138301"/>
                  </a:lnTo>
                  <a:lnTo>
                    <a:pt x="37913" y="139826"/>
                  </a:lnTo>
                  <a:lnTo>
                    <a:pt x="33412" y="141519"/>
                  </a:lnTo>
                  <a:lnTo>
                    <a:pt x="31787" y="143030"/>
                  </a:lnTo>
                  <a:lnTo>
                    <a:pt x="29984" y="147530"/>
                  </a:lnTo>
                  <a:lnTo>
                    <a:pt x="28551" y="175960"/>
                  </a:lnTo>
                  <a:lnTo>
                    <a:pt x="29606" y="177632"/>
                  </a:lnTo>
                  <a:lnTo>
                    <a:pt x="31367" y="178746"/>
                  </a:lnTo>
                  <a:lnTo>
                    <a:pt x="38903" y="180315"/>
                  </a:lnTo>
                  <a:lnTo>
                    <a:pt x="66640" y="1809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43" name="SMARTInkShape-Group515"/>
          <p:cNvGrpSpPr/>
          <p:nvPr/>
        </p:nvGrpSpPr>
        <p:grpSpPr>
          <a:xfrm>
            <a:off x="1314485" y="3086100"/>
            <a:ext cx="1600166" cy="676276"/>
            <a:chOff x="1314485" y="3086100"/>
            <a:chExt cx="1600166" cy="676276"/>
          </a:xfrm>
        </p:grpSpPr>
        <p:sp>
          <p:nvSpPr>
            <p:cNvPr id="4139" name="SMARTInkShape-2254"/>
            <p:cNvSpPr/>
            <p:nvPr>
              <p:custDataLst>
                <p:tags r:id="rId105"/>
              </p:custDataLst>
            </p:nvPr>
          </p:nvSpPr>
          <p:spPr>
            <a:xfrm>
              <a:off x="1314485" y="3086100"/>
              <a:ext cx="304766" cy="217621"/>
            </a:xfrm>
            <a:custGeom>
              <a:avLst/>
              <a:gdLst/>
              <a:ahLst/>
              <a:cxnLst/>
              <a:rect l="0" t="0" r="0" b="0"/>
              <a:pathLst>
                <a:path w="304766" h="217621">
                  <a:moveTo>
                    <a:pt x="19015" y="9525"/>
                  </a:moveTo>
                  <a:lnTo>
                    <a:pt x="19015" y="9525"/>
                  </a:lnTo>
                  <a:lnTo>
                    <a:pt x="9490" y="0"/>
                  </a:lnTo>
                  <a:lnTo>
                    <a:pt x="358" y="0"/>
                  </a:lnTo>
                  <a:lnTo>
                    <a:pt x="0" y="8201"/>
                  </a:lnTo>
                  <a:lnTo>
                    <a:pt x="1046" y="8642"/>
                  </a:lnTo>
                  <a:lnTo>
                    <a:pt x="8169" y="9409"/>
                  </a:lnTo>
                  <a:lnTo>
                    <a:pt x="26335" y="25333"/>
                  </a:lnTo>
                  <a:lnTo>
                    <a:pt x="35178" y="28673"/>
                  </a:lnTo>
                  <a:lnTo>
                    <a:pt x="44500" y="34836"/>
                  </a:lnTo>
                  <a:lnTo>
                    <a:pt x="53965" y="38191"/>
                  </a:lnTo>
                  <a:lnTo>
                    <a:pt x="79538" y="53204"/>
                  </a:lnTo>
                  <a:lnTo>
                    <a:pt x="91158" y="57039"/>
                  </a:lnTo>
                  <a:lnTo>
                    <a:pt x="127138" y="83688"/>
                  </a:lnTo>
                  <a:lnTo>
                    <a:pt x="145069" y="102805"/>
                  </a:lnTo>
                  <a:lnTo>
                    <a:pt x="189045" y="136490"/>
                  </a:lnTo>
                  <a:lnTo>
                    <a:pt x="233953" y="168275"/>
                  </a:lnTo>
                  <a:lnTo>
                    <a:pt x="250663" y="184150"/>
                  </a:lnTo>
                  <a:lnTo>
                    <a:pt x="254261" y="190500"/>
                  </a:lnTo>
                  <a:lnTo>
                    <a:pt x="255221" y="193675"/>
                  </a:lnTo>
                  <a:lnTo>
                    <a:pt x="256919" y="195792"/>
                  </a:lnTo>
                  <a:lnTo>
                    <a:pt x="273274" y="206199"/>
                  </a:lnTo>
                  <a:lnTo>
                    <a:pt x="282617" y="209615"/>
                  </a:lnTo>
                  <a:lnTo>
                    <a:pt x="293369" y="217620"/>
                  </a:lnTo>
                  <a:lnTo>
                    <a:pt x="295051" y="217047"/>
                  </a:lnTo>
                  <a:lnTo>
                    <a:pt x="304765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40" name="SMARTInkShape-2255"/>
            <p:cNvSpPr/>
            <p:nvPr>
              <p:custDataLst>
                <p:tags r:id="rId106"/>
              </p:custDataLst>
            </p:nvPr>
          </p:nvSpPr>
          <p:spPr>
            <a:xfrm>
              <a:off x="1581150" y="3257550"/>
              <a:ext cx="333376" cy="304800"/>
            </a:xfrm>
            <a:custGeom>
              <a:avLst/>
              <a:gdLst/>
              <a:ahLst/>
              <a:cxnLst/>
              <a:rect l="0" t="0" r="0" b="0"/>
              <a:pathLst>
                <a:path w="333376" h="304800">
                  <a:moveTo>
                    <a:pt x="114300" y="9525"/>
                  </a:moveTo>
                  <a:lnTo>
                    <a:pt x="114300" y="9525"/>
                  </a:lnTo>
                  <a:lnTo>
                    <a:pt x="104776" y="0"/>
                  </a:lnTo>
                  <a:lnTo>
                    <a:pt x="96574" y="0"/>
                  </a:lnTo>
                  <a:lnTo>
                    <a:pt x="96133" y="1058"/>
                  </a:lnTo>
                  <a:lnTo>
                    <a:pt x="95285" y="9132"/>
                  </a:lnTo>
                  <a:lnTo>
                    <a:pt x="90204" y="9408"/>
                  </a:lnTo>
                  <a:lnTo>
                    <a:pt x="88711" y="10506"/>
                  </a:lnTo>
                  <a:lnTo>
                    <a:pt x="86118" y="17716"/>
                  </a:lnTo>
                  <a:lnTo>
                    <a:pt x="85760" y="32190"/>
                  </a:lnTo>
                  <a:lnTo>
                    <a:pt x="84690" y="34160"/>
                  </a:lnTo>
                  <a:lnTo>
                    <a:pt x="82918" y="35473"/>
                  </a:lnTo>
                  <a:lnTo>
                    <a:pt x="80679" y="36349"/>
                  </a:lnTo>
                  <a:lnTo>
                    <a:pt x="79186" y="37991"/>
                  </a:lnTo>
                  <a:lnTo>
                    <a:pt x="73968" y="48231"/>
                  </a:lnTo>
                  <a:lnTo>
                    <a:pt x="69916" y="54244"/>
                  </a:lnTo>
                  <a:lnTo>
                    <a:pt x="66577" y="63580"/>
                  </a:lnTo>
                  <a:lnTo>
                    <a:pt x="50256" y="85730"/>
                  </a:lnTo>
                  <a:lnTo>
                    <a:pt x="49379" y="88903"/>
                  </a:lnTo>
                  <a:lnTo>
                    <a:pt x="47736" y="91019"/>
                  </a:lnTo>
                  <a:lnTo>
                    <a:pt x="41425" y="95055"/>
                  </a:lnTo>
                  <a:lnTo>
                    <a:pt x="30029" y="112535"/>
                  </a:lnTo>
                  <a:lnTo>
                    <a:pt x="0" y="142875"/>
                  </a:lnTo>
                  <a:lnTo>
                    <a:pt x="0" y="151076"/>
                  </a:lnTo>
                  <a:lnTo>
                    <a:pt x="1058" y="151517"/>
                  </a:lnTo>
                  <a:lnTo>
                    <a:pt x="14465" y="152390"/>
                  </a:lnTo>
                  <a:lnTo>
                    <a:pt x="15994" y="153451"/>
                  </a:lnTo>
                  <a:lnTo>
                    <a:pt x="17012" y="155218"/>
                  </a:lnTo>
                  <a:lnTo>
                    <a:pt x="17692" y="157453"/>
                  </a:lnTo>
                  <a:lnTo>
                    <a:pt x="19203" y="158944"/>
                  </a:lnTo>
                  <a:lnTo>
                    <a:pt x="23703" y="160600"/>
                  </a:lnTo>
                  <a:lnTo>
                    <a:pt x="32188" y="161532"/>
                  </a:lnTo>
                  <a:lnTo>
                    <a:pt x="34159" y="162721"/>
                  </a:lnTo>
                  <a:lnTo>
                    <a:pt x="35473" y="164573"/>
                  </a:lnTo>
                  <a:lnTo>
                    <a:pt x="36349" y="166865"/>
                  </a:lnTo>
                  <a:lnTo>
                    <a:pt x="37991" y="168394"/>
                  </a:lnTo>
                  <a:lnTo>
                    <a:pt x="42637" y="170092"/>
                  </a:lnTo>
                  <a:lnTo>
                    <a:pt x="60152" y="174094"/>
                  </a:lnTo>
                  <a:lnTo>
                    <a:pt x="74267" y="178936"/>
                  </a:lnTo>
                  <a:lnTo>
                    <a:pt x="81691" y="181127"/>
                  </a:lnTo>
                  <a:lnTo>
                    <a:pt x="109129" y="196084"/>
                  </a:lnTo>
                  <a:lnTo>
                    <a:pt x="126291" y="199916"/>
                  </a:lnTo>
                  <a:lnTo>
                    <a:pt x="168681" y="222370"/>
                  </a:lnTo>
                  <a:lnTo>
                    <a:pt x="197256" y="235319"/>
                  </a:lnTo>
                  <a:lnTo>
                    <a:pt x="217235" y="242627"/>
                  </a:lnTo>
                  <a:lnTo>
                    <a:pt x="237465" y="257350"/>
                  </a:lnTo>
                  <a:lnTo>
                    <a:pt x="255751" y="269909"/>
                  </a:lnTo>
                  <a:lnTo>
                    <a:pt x="271083" y="276036"/>
                  </a:lnTo>
                  <a:lnTo>
                    <a:pt x="272797" y="278216"/>
                  </a:lnTo>
                  <a:lnTo>
                    <a:pt x="273939" y="280727"/>
                  </a:lnTo>
                  <a:lnTo>
                    <a:pt x="275760" y="282401"/>
                  </a:lnTo>
                  <a:lnTo>
                    <a:pt x="286285" y="287911"/>
                  </a:lnTo>
                  <a:lnTo>
                    <a:pt x="292338" y="292002"/>
                  </a:lnTo>
                  <a:lnTo>
                    <a:pt x="298556" y="293820"/>
                  </a:lnTo>
                  <a:lnTo>
                    <a:pt x="300637" y="295364"/>
                  </a:lnTo>
                  <a:lnTo>
                    <a:pt x="302025" y="297451"/>
                  </a:lnTo>
                  <a:lnTo>
                    <a:pt x="302950" y="299900"/>
                  </a:lnTo>
                  <a:lnTo>
                    <a:pt x="304625" y="301534"/>
                  </a:lnTo>
                  <a:lnTo>
                    <a:pt x="312839" y="304370"/>
                  </a:lnTo>
                  <a:lnTo>
                    <a:pt x="332013" y="304799"/>
                  </a:lnTo>
                  <a:lnTo>
                    <a:pt x="332467" y="303741"/>
                  </a:lnTo>
                  <a:lnTo>
                    <a:pt x="333375" y="2952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41" name="SMARTInkShape-2256"/>
            <p:cNvSpPr/>
            <p:nvPr>
              <p:custDataLst>
                <p:tags r:id="rId107"/>
              </p:custDataLst>
            </p:nvPr>
          </p:nvSpPr>
          <p:spPr>
            <a:xfrm>
              <a:off x="1905404" y="3514760"/>
              <a:ext cx="1009247" cy="247616"/>
            </a:xfrm>
            <a:custGeom>
              <a:avLst/>
              <a:gdLst/>
              <a:ahLst/>
              <a:cxnLst/>
              <a:rect l="0" t="0" r="0" b="0"/>
              <a:pathLst>
                <a:path w="1009247" h="247616">
                  <a:moveTo>
                    <a:pt x="37696" y="28540"/>
                  </a:moveTo>
                  <a:lnTo>
                    <a:pt x="37696" y="28540"/>
                  </a:lnTo>
                  <a:lnTo>
                    <a:pt x="24439" y="28540"/>
                  </a:lnTo>
                  <a:lnTo>
                    <a:pt x="22508" y="27482"/>
                  </a:lnTo>
                  <a:lnTo>
                    <a:pt x="21220" y="25718"/>
                  </a:lnTo>
                  <a:lnTo>
                    <a:pt x="20362" y="23483"/>
                  </a:lnTo>
                  <a:lnTo>
                    <a:pt x="18732" y="21994"/>
                  </a:lnTo>
                  <a:lnTo>
                    <a:pt x="14098" y="20339"/>
                  </a:lnTo>
                  <a:lnTo>
                    <a:pt x="12439" y="18839"/>
                  </a:lnTo>
                  <a:lnTo>
                    <a:pt x="9558" y="10930"/>
                  </a:lnTo>
                  <a:lnTo>
                    <a:pt x="6493" y="10130"/>
                  </a:lnTo>
                  <a:lnTo>
                    <a:pt x="4194" y="9916"/>
                  </a:lnTo>
                  <a:lnTo>
                    <a:pt x="2661" y="8716"/>
                  </a:lnTo>
                  <a:lnTo>
                    <a:pt x="0" y="1327"/>
                  </a:lnTo>
                  <a:lnTo>
                    <a:pt x="924" y="873"/>
                  </a:lnTo>
                  <a:lnTo>
                    <a:pt x="8739" y="0"/>
                  </a:lnTo>
                  <a:lnTo>
                    <a:pt x="17289" y="8169"/>
                  </a:lnTo>
                  <a:lnTo>
                    <a:pt x="23300" y="9099"/>
                  </a:lnTo>
                  <a:lnTo>
                    <a:pt x="24924" y="10287"/>
                  </a:lnTo>
                  <a:lnTo>
                    <a:pt x="26006" y="12138"/>
                  </a:lnTo>
                  <a:lnTo>
                    <a:pt x="26728" y="14430"/>
                  </a:lnTo>
                  <a:lnTo>
                    <a:pt x="28267" y="15959"/>
                  </a:lnTo>
                  <a:lnTo>
                    <a:pt x="38342" y="21233"/>
                  </a:lnTo>
                  <a:lnTo>
                    <a:pt x="84738" y="57132"/>
                  </a:lnTo>
                  <a:lnTo>
                    <a:pt x="97496" y="66645"/>
                  </a:lnTo>
                  <a:lnTo>
                    <a:pt x="144526" y="95215"/>
                  </a:lnTo>
                  <a:lnTo>
                    <a:pt x="173433" y="112148"/>
                  </a:lnTo>
                  <a:lnTo>
                    <a:pt x="192135" y="131329"/>
                  </a:lnTo>
                  <a:lnTo>
                    <a:pt x="206928" y="139429"/>
                  </a:lnTo>
                  <a:lnTo>
                    <a:pt x="210842" y="140566"/>
                  </a:lnTo>
                  <a:lnTo>
                    <a:pt x="255047" y="166103"/>
                  </a:lnTo>
                  <a:lnTo>
                    <a:pt x="282942" y="186292"/>
                  </a:lnTo>
                  <a:lnTo>
                    <a:pt x="302353" y="192463"/>
                  </a:lnTo>
                  <a:lnTo>
                    <a:pt x="306210" y="194972"/>
                  </a:lnTo>
                  <a:lnTo>
                    <a:pt x="321749" y="198503"/>
                  </a:lnTo>
                  <a:lnTo>
                    <a:pt x="338359" y="200755"/>
                  </a:lnTo>
                  <a:lnTo>
                    <a:pt x="351831" y="207471"/>
                  </a:lnTo>
                  <a:lnTo>
                    <a:pt x="378593" y="212158"/>
                  </a:lnTo>
                  <a:lnTo>
                    <a:pt x="386056" y="215981"/>
                  </a:lnTo>
                  <a:lnTo>
                    <a:pt x="405918" y="219830"/>
                  </a:lnTo>
                  <a:lnTo>
                    <a:pt x="418681" y="226526"/>
                  </a:lnTo>
                  <a:lnTo>
                    <a:pt x="453621" y="229600"/>
                  </a:lnTo>
                  <a:lnTo>
                    <a:pt x="464440" y="236763"/>
                  </a:lnTo>
                  <a:lnTo>
                    <a:pt x="473554" y="237828"/>
                  </a:lnTo>
                  <a:lnTo>
                    <a:pt x="517124" y="238090"/>
                  </a:lnTo>
                  <a:lnTo>
                    <a:pt x="519239" y="239148"/>
                  </a:lnTo>
                  <a:lnTo>
                    <a:pt x="520650" y="240912"/>
                  </a:lnTo>
                  <a:lnTo>
                    <a:pt x="521590" y="243146"/>
                  </a:lnTo>
                  <a:lnTo>
                    <a:pt x="524334" y="244636"/>
                  </a:lnTo>
                  <a:lnTo>
                    <a:pt x="551632" y="247440"/>
                  </a:lnTo>
                  <a:lnTo>
                    <a:pt x="596495" y="247615"/>
                  </a:lnTo>
                  <a:lnTo>
                    <a:pt x="631421" y="247615"/>
                  </a:lnTo>
                  <a:lnTo>
                    <a:pt x="637771" y="244793"/>
                  </a:lnTo>
                  <a:lnTo>
                    <a:pt x="644121" y="241069"/>
                  </a:lnTo>
                  <a:lnTo>
                    <a:pt x="656821" y="238679"/>
                  </a:lnTo>
                  <a:lnTo>
                    <a:pt x="669521" y="238207"/>
                  </a:lnTo>
                  <a:lnTo>
                    <a:pt x="675871" y="235320"/>
                  </a:lnTo>
                  <a:lnTo>
                    <a:pt x="682221" y="231567"/>
                  </a:lnTo>
                  <a:lnTo>
                    <a:pt x="694921" y="229158"/>
                  </a:lnTo>
                  <a:lnTo>
                    <a:pt x="717146" y="228599"/>
                  </a:lnTo>
                  <a:lnTo>
                    <a:pt x="723496" y="225758"/>
                  </a:lnTo>
                  <a:lnTo>
                    <a:pt x="729846" y="222026"/>
                  </a:lnTo>
                  <a:lnTo>
                    <a:pt x="742546" y="219630"/>
                  </a:lnTo>
                  <a:lnTo>
                    <a:pt x="766095" y="219050"/>
                  </a:lnTo>
                  <a:lnTo>
                    <a:pt x="771710" y="216222"/>
                  </a:lnTo>
                  <a:lnTo>
                    <a:pt x="778881" y="210840"/>
                  </a:lnTo>
                  <a:lnTo>
                    <a:pt x="788692" y="209632"/>
                  </a:lnTo>
                  <a:lnTo>
                    <a:pt x="835534" y="209515"/>
                  </a:lnTo>
                  <a:lnTo>
                    <a:pt x="861356" y="209515"/>
                  </a:lnTo>
                  <a:lnTo>
                    <a:pt x="866964" y="206693"/>
                  </a:lnTo>
                  <a:lnTo>
                    <a:pt x="872985" y="202969"/>
                  </a:lnTo>
                  <a:lnTo>
                    <a:pt x="883574" y="200383"/>
                  </a:lnTo>
                  <a:lnTo>
                    <a:pt x="918615" y="199990"/>
                  </a:lnTo>
                  <a:lnTo>
                    <a:pt x="920250" y="201048"/>
                  </a:lnTo>
                  <a:lnTo>
                    <a:pt x="921340" y="202812"/>
                  </a:lnTo>
                  <a:lnTo>
                    <a:pt x="922067" y="205047"/>
                  </a:lnTo>
                  <a:lnTo>
                    <a:pt x="923610" y="206536"/>
                  </a:lnTo>
                  <a:lnTo>
                    <a:pt x="931595" y="209122"/>
                  </a:lnTo>
                  <a:lnTo>
                    <a:pt x="966240" y="209515"/>
                  </a:lnTo>
                  <a:lnTo>
                    <a:pt x="971787" y="206693"/>
                  </a:lnTo>
                  <a:lnTo>
                    <a:pt x="974748" y="204458"/>
                  </a:lnTo>
                  <a:lnTo>
                    <a:pt x="977781" y="204027"/>
                  </a:lnTo>
                  <a:lnTo>
                    <a:pt x="993409" y="208583"/>
                  </a:lnTo>
                  <a:lnTo>
                    <a:pt x="995513" y="207836"/>
                  </a:lnTo>
                  <a:lnTo>
                    <a:pt x="996916" y="206279"/>
                  </a:lnTo>
                  <a:lnTo>
                    <a:pt x="999167" y="201232"/>
                  </a:lnTo>
                  <a:lnTo>
                    <a:pt x="1002297" y="200542"/>
                  </a:lnTo>
                  <a:lnTo>
                    <a:pt x="1009246" y="1999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42" name="SMARTInkShape-2257"/>
            <p:cNvSpPr/>
            <p:nvPr>
              <p:custDataLst>
                <p:tags r:id="rId108"/>
              </p:custDataLst>
            </p:nvPr>
          </p:nvSpPr>
          <p:spPr>
            <a:xfrm>
              <a:off x="1733550" y="3305209"/>
              <a:ext cx="238088" cy="266667"/>
            </a:xfrm>
            <a:custGeom>
              <a:avLst/>
              <a:gdLst/>
              <a:ahLst/>
              <a:cxnLst/>
              <a:rect l="0" t="0" r="0" b="0"/>
              <a:pathLst>
                <a:path w="238088" h="266667">
                  <a:moveTo>
                    <a:pt x="19050" y="38066"/>
                  </a:moveTo>
                  <a:lnTo>
                    <a:pt x="19050" y="38066"/>
                  </a:lnTo>
                  <a:lnTo>
                    <a:pt x="1440" y="20456"/>
                  </a:lnTo>
                  <a:lnTo>
                    <a:pt x="11" y="9619"/>
                  </a:lnTo>
                  <a:lnTo>
                    <a:pt x="0" y="362"/>
                  </a:lnTo>
                  <a:lnTo>
                    <a:pt x="8201" y="0"/>
                  </a:lnTo>
                  <a:lnTo>
                    <a:pt x="16868" y="6519"/>
                  </a:lnTo>
                  <a:lnTo>
                    <a:pt x="22666" y="8170"/>
                  </a:lnTo>
                  <a:lnTo>
                    <a:pt x="41558" y="10288"/>
                  </a:lnTo>
                  <a:lnTo>
                    <a:pt x="54176" y="15960"/>
                  </a:lnTo>
                  <a:lnTo>
                    <a:pt x="101732" y="23953"/>
                  </a:lnTo>
                  <a:lnTo>
                    <a:pt x="146058" y="34819"/>
                  </a:lnTo>
                  <a:lnTo>
                    <a:pt x="176546" y="38839"/>
                  </a:lnTo>
                  <a:lnTo>
                    <a:pt x="188012" y="44528"/>
                  </a:lnTo>
                  <a:lnTo>
                    <a:pt x="211352" y="47188"/>
                  </a:lnTo>
                  <a:lnTo>
                    <a:pt x="213926" y="48380"/>
                  </a:lnTo>
                  <a:lnTo>
                    <a:pt x="215643" y="50234"/>
                  </a:lnTo>
                  <a:lnTo>
                    <a:pt x="216787" y="52528"/>
                  </a:lnTo>
                  <a:lnTo>
                    <a:pt x="218608" y="54057"/>
                  </a:lnTo>
                  <a:lnTo>
                    <a:pt x="227075" y="56713"/>
                  </a:lnTo>
                  <a:lnTo>
                    <a:pt x="233205" y="56997"/>
                  </a:lnTo>
                  <a:lnTo>
                    <a:pt x="234845" y="58095"/>
                  </a:lnTo>
                  <a:lnTo>
                    <a:pt x="235938" y="59885"/>
                  </a:lnTo>
                  <a:lnTo>
                    <a:pt x="237997" y="66245"/>
                  </a:lnTo>
                  <a:lnTo>
                    <a:pt x="238087" y="71580"/>
                  </a:lnTo>
                  <a:lnTo>
                    <a:pt x="237041" y="73109"/>
                  </a:lnTo>
                  <a:lnTo>
                    <a:pt x="235286" y="74128"/>
                  </a:lnTo>
                  <a:lnTo>
                    <a:pt x="233057" y="74808"/>
                  </a:lnTo>
                  <a:lnTo>
                    <a:pt x="231572" y="76319"/>
                  </a:lnTo>
                  <a:lnTo>
                    <a:pt x="227803" y="85787"/>
                  </a:lnTo>
                  <a:lnTo>
                    <a:pt x="222132" y="93010"/>
                  </a:lnTo>
                  <a:lnTo>
                    <a:pt x="211550" y="118545"/>
                  </a:lnTo>
                  <a:lnTo>
                    <a:pt x="203910" y="129527"/>
                  </a:lnTo>
                  <a:lnTo>
                    <a:pt x="192762" y="155683"/>
                  </a:lnTo>
                  <a:lnTo>
                    <a:pt x="175603" y="184046"/>
                  </a:lnTo>
                  <a:lnTo>
                    <a:pt x="161858" y="224424"/>
                  </a:lnTo>
                  <a:lnTo>
                    <a:pt x="154581" y="237900"/>
                  </a:lnTo>
                  <a:lnTo>
                    <a:pt x="151629" y="253941"/>
                  </a:lnTo>
                  <a:lnTo>
                    <a:pt x="142875" y="2666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46" name="SMARTInkShape-Group516"/>
          <p:cNvGrpSpPr/>
          <p:nvPr/>
        </p:nvGrpSpPr>
        <p:grpSpPr>
          <a:xfrm>
            <a:off x="1743085" y="3362325"/>
            <a:ext cx="123816" cy="152401"/>
            <a:chOff x="1743085" y="3362325"/>
            <a:chExt cx="123816" cy="152401"/>
          </a:xfrm>
        </p:grpSpPr>
        <p:sp>
          <p:nvSpPr>
            <p:cNvPr id="4144" name="SMARTInkShape-2258"/>
            <p:cNvSpPr/>
            <p:nvPr>
              <p:custDataLst>
                <p:tags r:id="rId103"/>
              </p:custDataLst>
            </p:nvPr>
          </p:nvSpPr>
          <p:spPr>
            <a:xfrm>
              <a:off x="1743085" y="3362325"/>
              <a:ext cx="85713" cy="152401"/>
            </a:xfrm>
            <a:custGeom>
              <a:avLst/>
              <a:gdLst/>
              <a:ahLst/>
              <a:cxnLst/>
              <a:rect l="0" t="0" r="0" b="0"/>
              <a:pathLst>
                <a:path w="85713" h="152401">
                  <a:moveTo>
                    <a:pt x="19040" y="19050"/>
                  </a:moveTo>
                  <a:lnTo>
                    <a:pt x="19040" y="19050"/>
                  </a:lnTo>
                  <a:lnTo>
                    <a:pt x="19040" y="10849"/>
                  </a:lnTo>
                  <a:lnTo>
                    <a:pt x="17982" y="10408"/>
                  </a:lnTo>
                  <a:lnTo>
                    <a:pt x="9907" y="9559"/>
                  </a:lnTo>
                  <a:lnTo>
                    <a:pt x="9525" y="393"/>
                  </a:lnTo>
                  <a:lnTo>
                    <a:pt x="0" y="0"/>
                  </a:lnTo>
                  <a:lnTo>
                    <a:pt x="44525" y="0"/>
                  </a:lnTo>
                  <a:lnTo>
                    <a:pt x="84260" y="0"/>
                  </a:lnTo>
                  <a:lnTo>
                    <a:pt x="84745" y="1058"/>
                  </a:lnTo>
                  <a:lnTo>
                    <a:pt x="85712" y="23680"/>
                  </a:lnTo>
                  <a:lnTo>
                    <a:pt x="82891" y="29222"/>
                  </a:lnTo>
                  <a:lnTo>
                    <a:pt x="69905" y="45358"/>
                  </a:lnTo>
                  <a:lnTo>
                    <a:pt x="67625" y="54244"/>
                  </a:lnTo>
                  <a:lnTo>
                    <a:pt x="67092" y="60445"/>
                  </a:lnTo>
                  <a:lnTo>
                    <a:pt x="64032" y="66728"/>
                  </a:lnTo>
                  <a:lnTo>
                    <a:pt x="60204" y="73049"/>
                  </a:lnTo>
                  <a:lnTo>
                    <a:pt x="57745" y="85730"/>
                  </a:lnTo>
                  <a:lnTo>
                    <a:pt x="57543" y="88903"/>
                  </a:lnTo>
                  <a:lnTo>
                    <a:pt x="54497" y="95252"/>
                  </a:lnTo>
                  <a:lnTo>
                    <a:pt x="50674" y="101601"/>
                  </a:lnTo>
                  <a:lnTo>
                    <a:pt x="48219" y="114300"/>
                  </a:lnTo>
                  <a:lnTo>
                    <a:pt x="47625" y="137849"/>
                  </a:lnTo>
                  <a:lnTo>
                    <a:pt x="48680" y="139524"/>
                  </a:lnTo>
                  <a:lnTo>
                    <a:pt x="50442" y="140641"/>
                  </a:lnTo>
                  <a:lnTo>
                    <a:pt x="52675" y="141386"/>
                  </a:lnTo>
                  <a:lnTo>
                    <a:pt x="54163" y="142940"/>
                  </a:lnTo>
                  <a:lnTo>
                    <a:pt x="57140" y="1524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45" name="SMARTInkShape-2259"/>
            <p:cNvSpPr/>
            <p:nvPr>
              <p:custDataLst>
                <p:tags r:id="rId104"/>
              </p:custDataLst>
            </p:nvPr>
          </p:nvSpPr>
          <p:spPr>
            <a:xfrm>
              <a:off x="1744410" y="3467100"/>
              <a:ext cx="122491" cy="38101"/>
            </a:xfrm>
            <a:custGeom>
              <a:avLst/>
              <a:gdLst/>
              <a:ahLst/>
              <a:cxnLst/>
              <a:rect l="0" t="0" r="0" b="0"/>
              <a:pathLst>
                <a:path w="122491" h="38101">
                  <a:moveTo>
                    <a:pt x="46290" y="38100"/>
                  </a:moveTo>
                  <a:lnTo>
                    <a:pt x="46290" y="38100"/>
                  </a:lnTo>
                  <a:lnTo>
                    <a:pt x="41233" y="38100"/>
                  </a:lnTo>
                  <a:lnTo>
                    <a:pt x="39744" y="37042"/>
                  </a:lnTo>
                  <a:lnTo>
                    <a:pt x="38751" y="35278"/>
                  </a:lnTo>
                  <a:lnTo>
                    <a:pt x="38089" y="33043"/>
                  </a:lnTo>
                  <a:lnTo>
                    <a:pt x="36589" y="31554"/>
                  </a:lnTo>
                  <a:lnTo>
                    <a:pt x="32101" y="29899"/>
                  </a:lnTo>
                  <a:lnTo>
                    <a:pt x="30481" y="28399"/>
                  </a:lnTo>
                  <a:lnTo>
                    <a:pt x="28680" y="23911"/>
                  </a:lnTo>
                  <a:lnTo>
                    <a:pt x="27142" y="22291"/>
                  </a:lnTo>
                  <a:lnTo>
                    <a:pt x="22610" y="20490"/>
                  </a:lnTo>
                  <a:lnTo>
                    <a:pt x="20979" y="18952"/>
                  </a:lnTo>
                  <a:lnTo>
                    <a:pt x="19165" y="14420"/>
                  </a:lnTo>
                  <a:lnTo>
                    <a:pt x="17624" y="12788"/>
                  </a:lnTo>
                  <a:lnTo>
                    <a:pt x="8318" y="9563"/>
                  </a:lnTo>
                  <a:lnTo>
                    <a:pt x="0" y="9528"/>
                  </a:lnTo>
                  <a:lnTo>
                    <a:pt x="44496" y="9525"/>
                  </a:lnTo>
                  <a:lnTo>
                    <a:pt x="58636" y="9525"/>
                  </a:lnTo>
                  <a:lnTo>
                    <a:pt x="103262" y="175"/>
                  </a:lnTo>
                  <a:lnTo>
                    <a:pt x="12249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49" name="SMARTInkShape-Group517"/>
          <p:cNvGrpSpPr/>
          <p:nvPr/>
        </p:nvGrpSpPr>
        <p:grpSpPr>
          <a:xfrm>
            <a:off x="1581185" y="3600453"/>
            <a:ext cx="247616" cy="238123"/>
            <a:chOff x="1581185" y="3600453"/>
            <a:chExt cx="247616" cy="238123"/>
          </a:xfrm>
        </p:grpSpPr>
        <p:sp>
          <p:nvSpPr>
            <p:cNvPr id="4147" name="SMARTInkShape-2260"/>
            <p:cNvSpPr/>
            <p:nvPr>
              <p:custDataLst>
                <p:tags r:id="rId101"/>
              </p:custDataLst>
            </p:nvPr>
          </p:nvSpPr>
          <p:spPr>
            <a:xfrm>
              <a:off x="1590686" y="3600453"/>
              <a:ext cx="238115" cy="238123"/>
            </a:xfrm>
            <a:custGeom>
              <a:avLst/>
              <a:gdLst/>
              <a:ahLst/>
              <a:cxnLst/>
              <a:rect l="0" t="0" r="0" b="0"/>
              <a:pathLst>
                <a:path w="238115" h="238123">
                  <a:moveTo>
                    <a:pt x="28564" y="57147"/>
                  </a:moveTo>
                  <a:lnTo>
                    <a:pt x="28564" y="57147"/>
                  </a:lnTo>
                  <a:lnTo>
                    <a:pt x="28564" y="28689"/>
                  </a:lnTo>
                  <a:lnTo>
                    <a:pt x="42753" y="14386"/>
                  </a:lnTo>
                  <a:lnTo>
                    <a:pt x="48276" y="11683"/>
                  </a:lnTo>
                  <a:lnTo>
                    <a:pt x="63576" y="8748"/>
                  </a:lnTo>
                  <a:lnTo>
                    <a:pt x="74319" y="1359"/>
                  </a:lnTo>
                  <a:lnTo>
                    <a:pt x="83424" y="266"/>
                  </a:lnTo>
                  <a:lnTo>
                    <a:pt x="109273" y="0"/>
                  </a:lnTo>
                  <a:lnTo>
                    <a:pt x="114882" y="2821"/>
                  </a:lnTo>
                  <a:lnTo>
                    <a:pt x="122050" y="8198"/>
                  </a:lnTo>
                  <a:lnTo>
                    <a:pt x="123030" y="11756"/>
                  </a:lnTo>
                  <a:lnTo>
                    <a:pt x="123769" y="23677"/>
                  </a:lnTo>
                  <a:lnTo>
                    <a:pt x="120971" y="29219"/>
                  </a:lnTo>
                  <a:lnTo>
                    <a:pt x="117259" y="35210"/>
                  </a:lnTo>
                  <a:lnTo>
                    <a:pt x="115609" y="41400"/>
                  </a:lnTo>
                  <a:lnTo>
                    <a:pt x="114111" y="43474"/>
                  </a:lnTo>
                  <a:lnTo>
                    <a:pt x="112053" y="44857"/>
                  </a:lnTo>
                  <a:lnTo>
                    <a:pt x="106945" y="47451"/>
                  </a:lnTo>
                  <a:lnTo>
                    <a:pt x="101147" y="52132"/>
                  </a:lnTo>
                  <a:lnTo>
                    <a:pt x="97865" y="60563"/>
                  </a:lnTo>
                  <a:lnTo>
                    <a:pt x="96990" y="65774"/>
                  </a:lnTo>
                  <a:lnTo>
                    <a:pt x="95348" y="69249"/>
                  </a:lnTo>
                  <a:lnTo>
                    <a:pt x="93195" y="71565"/>
                  </a:lnTo>
                  <a:lnTo>
                    <a:pt x="69759" y="92263"/>
                  </a:lnTo>
                  <a:lnTo>
                    <a:pt x="60290" y="100595"/>
                  </a:lnTo>
                  <a:lnTo>
                    <a:pt x="53953" y="102916"/>
                  </a:lnTo>
                  <a:lnTo>
                    <a:pt x="51840" y="104593"/>
                  </a:lnTo>
                  <a:lnTo>
                    <a:pt x="47808" y="110951"/>
                  </a:lnTo>
                  <a:lnTo>
                    <a:pt x="30329" y="122367"/>
                  </a:lnTo>
                  <a:lnTo>
                    <a:pt x="29349" y="125998"/>
                  </a:lnTo>
                  <a:lnTo>
                    <a:pt x="29087" y="128447"/>
                  </a:lnTo>
                  <a:lnTo>
                    <a:pt x="27854" y="130081"/>
                  </a:lnTo>
                  <a:lnTo>
                    <a:pt x="23662" y="131896"/>
                  </a:lnTo>
                  <a:lnTo>
                    <a:pt x="22121" y="133437"/>
                  </a:lnTo>
                  <a:lnTo>
                    <a:pt x="20409" y="137973"/>
                  </a:lnTo>
                  <a:lnTo>
                    <a:pt x="18894" y="139606"/>
                  </a:lnTo>
                  <a:lnTo>
                    <a:pt x="14388" y="141421"/>
                  </a:lnTo>
                  <a:lnTo>
                    <a:pt x="12764" y="142962"/>
                  </a:lnTo>
                  <a:lnTo>
                    <a:pt x="956" y="161811"/>
                  </a:lnTo>
                  <a:lnTo>
                    <a:pt x="0" y="176373"/>
                  </a:lnTo>
                  <a:lnTo>
                    <a:pt x="1055" y="177906"/>
                  </a:lnTo>
                  <a:lnTo>
                    <a:pt x="2816" y="178928"/>
                  </a:lnTo>
                  <a:lnTo>
                    <a:pt x="9690" y="180703"/>
                  </a:lnTo>
                  <a:lnTo>
                    <a:pt x="55857" y="180971"/>
                  </a:lnTo>
                  <a:lnTo>
                    <a:pt x="101566" y="180972"/>
                  </a:lnTo>
                  <a:lnTo>
                    <a:pt x="147363" y="180972"/>
                  </a:lnTo>
                  <a:lnTo>
                    <a:pt x="193667" y="180972"/>
                  </a:lnTo>
                  <a:lnTo>
                    <a:pt x="200015" y="183794"/>
                  </a:lnTo>
                  <a:lnTo>
                    <a:pt x="223563" y="204570"/>
                  </a:lnTo>
                  <a:lnTo>
                    <a:pt x="226355" y="210157"/>
                  </a:lnTo>
                  <a:lnTo>
                    <a:pt x="227100" y="213129"/>
                  </a:lnTo>
                  <a:lnTo>
                    <a:pt x="235932" y="228650"/>
                  </a:lnTo>
                  <a:lnTo>
                    <a:pt x="238114" y="2381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48" name="SMARTInkShape-2261"/>
            <p:cNvSpPr/>
            <p:nvPr>
              <p:custDataLst>
                <p:tags r:id="rId102"/>
              </p:custDataLst>
            </p:nvPr>
          </p:nvSpPr>
          <p:spPr>
            <a:xfrm>
              <a:off x="1581185" y="3600489"/>
              <a:ext cx="38066" cy="228512"/>
            </a:xfrm>
            <a:custGeom>
              <a:avLst/>
              <a:gdLst/>
              <a:ahLst/>
              <a:cxnLst/>
              <a:rect l="0" t="0" r="0" b="0"/>
              <a:pathLst>
                <a:path w="38066" h="228512">
                  <a:moveTo>
                    <a:pt x="38065" y="38061"/>
                  </a:moveTo>
                  <a:lnTo>
                    <a:pt x="38065" y="38061"/>
                  </a:lnTo>
                  <a:lnTo>
                    <a:pt x="38065" y="0"/>
                  </a:lnTo>
                  <a:lnTo>
                    <a:pt x="38065" y="40319"/>
                  </a:lnTo>
                  <a:lnTo>
                    <a:pt x="26306" y="85898"/>
                  </a:lnTo>
                  <a:lnTo>
                    <a:pt x="21175" y="104799"/>
                  </a:lnTo>
                  <a:lnTo>
                    <a:pt x="16382" y="142841"/>
                  </a:lnTo>
                  <a:lnTo>
                    <a:pt x="11532" y="161888"/>
                  </a:lnTo>
                  <a:lnTo>
                    <a:pt x="8701" y="192578"/>
                  </a:lnTo>
                  <a:lnTo>
                    <a:pt x="1325" y="212129"/>
                  </a:lnTo>
                  <a:lnTo>
                    <a:pt x="0" y="227989"/>
                  </a:lnTo>
                  <a:lnTo>
                    <a:pt x="8169" y="228511"/>
                  </a:lnTo>
                  <a:lnTo>
                    <a:pt x="16833" y="222005"/>
                  </a:lnTo>
                  <a:lnTo>
                    <a:pt x="28540" y="21903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55" name="SMARTInkShape-Group518"/>
          <p:cNvGrpSpPr/>
          <p:nvPr/>
        </p:nvGrpSpPr>
        <p:grpSpPr>
          <a:xfrm>
            <a:off x="2066929" y="4162428"/>
            <a:ext cx="361947" cy="814737"/>
            <a:chOff x="2066929" y="4162428"/>
            <a:chExt cx="361947" cy="814737"/>
          </a:xfrm>
        </p:grpSpPr>
        <p:sp>
          <p:nvSpPr>
            <p:cNvPr id="4150" name="SMARTInkShape-2262"/>
            <p:cNvSpPr/>
            <p:nvPr>
              <p:custDataLst>
                <p:tags r:id="rId96"/>
              </p:custDataLst>
            </p:nvPr>
          </p:nvSpPr>
          <p:spPr>
            <a:xfrm>
              <a:off x="2134004" y="4695825"/>
              <a:ext cx="56747" cy="281340"/>
            </a:xfrm>
            <a:custGeom>
              <a:avLst/>
              <a:gdLst/>
              <a:ahLst/>
              <a:cxnLst/>
              <a:rect l="0" t="0" r="0" b="0"/>
              <a:pathLst>
                <a:path w="56747" h="281340">
                  <a:moveTo>
                    <a:pt x="56746" y="0"/>
                  </a:moveTo>
                  <a:lnTo>
                    <a:pt x="56746" y="0"/>
                  </a:lnTo>
                  <a:lnTo>
                    <a:pt x="32643" y="0"/>
                  </a:lnTo>
                  <a:lnTo>
                    <a:pt x="31152" y="1058"/>
                  </a:lnTo>
                  <a:lnTo>
                    <a:pt x="30158" y="2822"/>
                  </a:lnTo>
                  <a:lnTo>
                    <a:pt x="29496" y="5057"/>
                  </a:lnTo>
                  <a:lnTo>
                    <a:pt x="30113" y="6546"/>
                  </a:lnTo>
                  <a:lnTo>
                    <a:pt x="31582" y="7539"/>
                  </a:lnTo>
                  <a:lnTo>
                    <a:pt x="33620" y="8201"/>
                  </a:lnTo>
                  <a:lnTo>
                    <a:pt x="34979" y="9701"/>
                  </a:lnTo>
                  <a:lnTo>
                    <a:pt x="37338" y="17610"/>
                  </a:lnTo>
                  <a:lnTo>
                    <a:pt x="37590" y="23680"/>
                  </a:lnTo>
                  <a:lnTo>
                    <a:pt x="40471" y="29222"/>
                  </a:lnTo>
                  <a:lnTo>
                    <a:pt x="44221" y="35213"/>
                  </a:lnTo>
                  <a:lnTo>
                    <a:pt x="46332" y="45594"/>
                  </a:lnTo>
                  <a:lnTo>
                    <a:pt x="47186" y="84043"/>
                  </a:lnTo>
                  <a:lnTo>
                    <a:pt x="39017" y="125838"/>
                  </a:lnTo>
                  <a:lnTo>
                    <a:pt x="27508" y="161354"/>
                  </a:lnTo>
                  <a:lnTo>
                    <a:pt x="21272" y="180806"/>
                  </a:lnTo>
                  <a:lnTo>
                    <a:pt x="16602" y="199975"/>
                  </a:lnTo>
                  <a:lnTo>
                    <a:pt x="11337" y="219061"/>
                  </a:lnTo>
                  <a:lnTo>
                    <a:pt x="8355" y="243219"/>
                  </a:lnTo>
                  <a:lnTo>
                    <a:pt x="1640" y="256927"/>
                  </a:lnTo>
                  <a:lnTo>
                    <a:pt x="0" y="269826"/>
                  </a:lnTo>
                  <a:lnTo>
                    <a:pt x="924" y="271959"/>
                  </a:lnTo>
                  <a:lnTo>
                    <a:pt x="2598" y="273381"/>
                  </a:lnTo>
                  <a:lnTo>
                    <a:pt x="4772" y="274329"/>
                  </a:lnTo>
                  <a:lnTo>
                    <a:pt x="6221" y="276019"/>
                  </a:lnTo>
                  <a:lnTo>
                    <a:pt x="7833" y="280720"/>
                  </a:lnTo>
                  <a:lnTo>
                    <a:pt x="9320" y="281339"/>
                  </a:lnTo>
                  <a:lnTo>
                    <a:pt x="11371" y="280692"/>
                  </a:lnTo>
                  <a:lnTo>
                    <a:pt x="16471" y="278211"/>
                  </a:lnTo>
                  <a:lnTo>
                    <a:pt x="22266" y="277108"/>
                  </a:lnTo>
                  <a:lnTo>
                    <a:pt x="24234" y="275755"/>
                  </a:lnTo>
                  <a:lnTo>
                    <a:pt x="25547" y="273795"/>
                  </a:lnTo>
                  <a:lnTo>
                    <a:pt x="37696" y="2476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51" name="SMARTInkShape-2263"/>
            <p:cNvSpPr/>
            <p:nvPr>
              <p:custDataLst>
                <p:tags r:id="rId97"/>
              </p:custDataLst>
            </p:nvPr>
          </p:nvSpPr>
          <p:spPr>
            <a:xfrm>
              <a:off x="2173025" y="4714885"/>
              <a:ext cx="255851" cy="190491"/>
            </a:xfrm>
            <a:custGeom>
              <a:avLst/>
              <a:gdLst/>
              <a:ahLst/>
              <a:cxnLst/>
              <a:rect l="0" t="0" r="0" b="0"/>
              <a:pathLst>
                <a:path w="255851" h="190491">
                  <a:moveTo>
                    <a:pt x="27250" y="19040"/>
                  </a:moveTo>
                  <a:lnTo>
                    <a:pt x="27250" y="19040"/>
                  </a:lnTo>
                  <a:lnTo>
                    <a:pt x="22194" y="19040"/>
                  </a:lnTo>
                  <a:lnTo>
                    <a:pt x="20704" y="17982"/>
                  </a:lnTo>
                  <a:lnTo>
                    <a:pt x="19711" y="16218"/>
                  </a:lnTo>
                  <a:lnTo>
                    <a:pt x="17841" y="9907"/>
                  </a:lnTo>
                  <a:lnTo>
                    <a:pt x="9534" y="9549"/>
                  </a:lnTo>
                  <a:lnTo>
                    <a:pt x="9089" y="8479"/>
                  </a:lnTo>
                  <a:lnTo>
                    <a:pt x="8201" y="0"/>
                  </a:lnTo>
                  <a:lnTo>
                    <a:pt x="0" y="8192"/>
                  </a:lnTo>
                  <a:lnTo>
                    <a:pt x="616" y="8633"/>
                  </a:lnTo>
                  <a:lnTo>
                    <a:pt x="31789" y="9515"/>
                  </a:lnTo>
                  <a:lnTo>
                    <a:pt x="37381" y="6692"/>
                  </a:lnTo>
                  <a:lnTo>
                    <a:pt x="40354" y="4458"/>
                  </a:lnTo>
                  <a:lnTo>
                    <a:pt x="49302" y="1976"/>
                  </a:lnTo>
                  <a:lnTo>
                    <a:pt x="91734" y="0"/>
                  </a:lnTo>
                  <a:lnTo>
                    <a:pt x="103998" y="7530"/>
                  </a:lnTo>
                  <a:lnTo>
                    <a:pt x="106990" y="8192"/>
                  </a:lnTo>
                  <a:lnTo>
                    <a:pt x="108985" y="9691"/>
                  </a:lnTo>
                  <a:lnTo>
                    <a:pt x="112187" y="16880"/>
                  </a:lnTo>
                  <a:lnTo>
                    <a:pt x="112449" y="17600"/>
                  </a:lnTo>
                  <a:lnTo>
                    <a:pt x="119417" y="26360"/>
                  </a:lnTo>
                  <a:lnTo>
                    <a:pt x="121130" y="32171"/>
                  </a:lnTo>
                  <a:lnTo>
                    <a:pt x="120528" y="35203"/>
                  </a:lnTo>
                  <a:lnTo>
                    <a:pt x="114781" y="47672"/>
                  </a:lnTo>
                  <a:lnTo>
                    <a:pt x="112155" y="63497"/>
                  </a:lnTo>
                  <a:lnTo>
                    <a:pt x="84331" y="104177"/>
                  </a:lnTo>
                  <a:lnTo>
                    <a:pt x="41008" y="149213"/>
                  </a:lnTo>
                  <a:lnTo>
                    <a:pt x="38656" y="155564"/>
                  </a:lnTo>
                  <a:lnTo>
                    <a:pt x="36971" y="157681"/>
                  </a:lnTo>
                  <a:lnTo>
                    <a:pt x="30601" y="161719"/>
                  </a:lnTo>
                  <a:lnTo>
                    <a:pt x="28739" y="166414"/>
                  </a:lnTo>
                  <a:lnTo>
                    <a:pt x="27184" y="168090"/>
                  </a:lnTo>
                  <a:lnTo>
                    <a:pt x="19180" y="170999"/>
                  </a:lnTo>
                  <a:lnTo>
                    <a:pt x="18372" y="174066"/>
                  </a:lnTo>
                  <a:lnTo>
                    <a:pt x="18157" y="176366"/>
                  </a:lnTo>
                  <a:lnTo>
                    <a:pt x="19071" y="177899"/>
                  </a:lnTo>
                  <a:lnTo>
                    <a:pt x="20739" y="178921"/>
                  </a:lnTo>
                  <a:lnTo>
                    <a:pt x="27451" y="180696"/>
                  </a:lnTo>
                  <a:lnTo>
                    <a:pt x="73701" y="180965"/>
                  </a:lnTo>
                  <a:lnTo>
                    <a:pt x="86287" y="180965"/>
                  </a:lnTo>
                  <a:lnTo>
                    <a:pt x="93352" y="178143"/>
                  </a:lnTo>
                  <a:lnTo>
                    <a:pt x="100021" y="174420"/>
                  </a:lnTo>
                  <a:lnTo>
                    <a:pt x="110783" y="172323"/>
                  </a:lnTo>
                  <a:lnTo>
                    <a:pt x="153721" y="171456"/>
                  </a:lnTo>
                  <a:lnTo>
                    <a:pt x="163893" y="172505"/>
                  </a:lnTo>
                  <a:lnTo>
                    <a:pt x="181868" y="178980"/>
                  </a:lnTo>
                  <a:lnTo>
                    <a:pt x="204088" y="181762"/>
                  </a:lnTo>
                  <a:lnTo>
                    <a:pt x="215348" y="187434"/>
                  </a:lnTo>
                  <a:lnTo>
                    <a:pt x="255850" y="1904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52" name="SMARTInkShape-2264"/>
            <p:cNvSpPr/>
            <p:nvPr>
              <p:custDataLst>
                <p:tags r:id="rId98"/>
              </p:custDataLst>
            </p:nvPr>
          </p:nvSpPr>
          <p:spPr>
            <a:xfrm>
              <a:off x="2171700" y="4162428"/>
              <a:ext cx="38101" cy="252761"/>
            </a:xfrm>
            <a:custGeom>
              <a:avLst/>
              <a:gdLst/>
              <a:ahLst/>
              <a:cxnLst/>
              <a:rect l="0" t="0" r="0" b="0"/>
              <a:pathLst>
                <a:path w="38101" h="252761">
                  <a:moveTo>
                    <a:pt x="38100" y="9522"/>
                  </a:moveTo>
                  <a:lnTo>
                    <a:pt x="38100" y="9522"/>
                  </a:lnTo>
                  <a:lnTo>
                    <a:pt x="38100" y="0"/>
                  </a:lnTo>
                  <a:lnTo>
                    <a:pt x="38100" y="5054"/>
                  </a:lnTo>
                  <a:lnTo>
                    <a:pt x="37042" y="6543"/>
                  </a:lnTo>
                  <a:lnTo>
                    <a:pt x="35278" y="7536"/>
                  </a:lnTo>
                  <a:lnTo>
                    <a:pt x="33044" y="8198"/>
                  </a:lnTo>
                  <a:lnTo>
                    <a:pt x="31554" y="9698"/>
                  </a:lnTo>
                  <a:lnTo>
                    <a:pt x="29899" y="14186"/>
                  </a:lnTo>
                  <a:lnTo>
                    <a:pt x="25768" y="50461"/>
                  </a:lnTo>
                  <a:lnTo>
                    <a:pt x="22036" y="61584"/>
                  </a:lnTo>
                  <a:lnTo>
                    <a:pt x="18069" y="108862"/>
                  </a:lnTo>
                  <a:lnTo>
                    <a:pt x="10414" y="139581"/>
                  </a:lnTo>
                  <a:lnTo>
                    <a:pt x="8730" y="156478"/>
                  </a:lnTo>
                  <a:lnTo>
                    <a:pt x="906" y="187205"/>
                  </a:lnTo>
                  <a:lnTo>
                    <a:pt x="10" y="231642"/>
                  </a:lnTo>
                  <a:lnTo>
                    <a:pt x="0" y="252142"/>
                  </a:lnTo>
                  <a:lnTo>
                    <a:pt x="1058" y="252760"/>
                  </a:lnTo>
                  <a:lnTo>
                    <a:pt x="2822" y="252115"/>
                  </a:lnTo>
                  <a:lnTo>
                    <a:pt x="19050" y="2381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53" name="SMARTInkShape-2265"/>
            <p:cNvSpPr/>
            <p:nvPr>
              <p:custDataLst>
                <p:tags r:id="rId99"/>
              </p:custDataLst>
            </p:nvPr>
          </p:nvSpPr>
          <p:spPr>
            <a:xfrm>
              <a:off x="2066929" y="4495800"/>
              <a:ext cx="333372" cy="47616"/>
            </a:xfrm>
            <a:custGeom>
              <a:avLst/>
              <a:gdLst/>
              <a:ahLst/>
              <a:cxnLst/>
              <a:rect l="0" t="0" r="0" b="0"/>
              <a:pathLst>
                <a:path w="333372" h="47616">
                  <a:moveTo>
                    <a:pt x="19046" y="38100"/>
                  </a:moveTo>
                  <a:lnTo>
                    <a:pt x="19046" y="38100"/>
                  </a:lnTo>
                  <a:lnTo>
                    <a:pt x="5789" y="38100"/>
                  </a:lnTo>
                  <a:lnTo>
                    <a:pt x="3858" y="39158"/>
                  </a:lnTo>
                  <a:lnTo>
                    <a:pt x="2570" y="40922"/>
                  </a:lnTo>
                  <a:lnTo>
                    <a:pt x="0" y="47615"/>
                  </a:lnTo>
                  <a:lnTo>
                    <a:pt x="5054" y="42565"/>
                  </a:lnTo>
                  <a:lnTo>
                    <a:pt x="10358" y="40085"/>
                  </a:lnTo>
                  <a:lnTo>
                    <a:pt x="54543" y="38134"/>
                  </a:lnTo>
                  <a:lnTo>
                    <a:pt x="72938" y="37049"/>
                  </a:lnTo>
                  <a:lnTo>
                    <a:pt x="98679" y="30562"/>
                  </a:lnTo>
                  <a:lnTo>
                    <a:pt x="142336" y="25927"/>
                  </a:lnTo>
                  <a:lnTo>
                    <a:pt x="161763" y="21087"/>
                  </a:lnTo>
                  <a:lnTo>
                    <a:pt x="207546" y="11690"/>
                  </a:lnTo>
                  <a:lnTo>
                    <a:pt x="250293" y="9715"/>
                  </a:lnTo>
                  <a:lnTo>
                    <a:pt x="288015" y="8491"/>
                  </a:lnTo>
                  <a:lnTo>
                    <a:pt x="33337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54" name="SMARTInkShape-2266"/>
            <p:cNvSpPr/>
            <p:nvPr>
              <p:custDataLst>
                <p:tags r:id="rId100"/>
              </p:custDataLst>
            </p:nvPr>
          </p:nvSpPr>
          <p:spPr>
            <a:xfrm>
              <a:off x="2190750" y="4181485"/>
              <a:ext cx="161926" cy="180966"/>
            </a:xfrm>
            <a:custGeom>
              <a:avLst/>
              <a:gdLst/>
              <a:ahLst/>
              <a:cxnLst/>
              <a:rect l="0" t="0" r="0" b="0"/>
              <a:pathLst>
                <a:path w="161926" h="180966">
                  <a:moveTo>
                    <a:pt x="9525" y="28565"/>
                  </a:moveTo>
                  <a:lnTo>
                    <a:pt x="9525" y="28565"/>
                  </a:lnTo>
                  <a:lnTo>
                    <a:pt x="1324" y="28565"/>
                  </a:lnTo>
                  <a:lnTo>
                    <a:pt x="883" y="27507"/>
                  </a:lnTo>
                  <a:lnTo>
                    <a:pt x="0" y="19043"/>
                  </a:lnTo>
                  <a:lnTo>
                    <a:pt x="17334" y="19040"/>
                  </a:lnTo>
                  <a:lnTo>
                    <a:pt x="26315" y="12494"/>
                  </a:lnTo>
                  <a:lnTo>
                    <a:pt x="35196" y="10398"/>
                  </a:lnTo>
                  <a:lnTo>
                    <a:pt x="41395" y="9908"/>
                  </a:lnTo>
                  <a:lnTo>
                    <a:pt x="47678" y="6867"/>
                  </a:lnTo>
                  <a:lnTo>
                    <a:pt x="50836" y="4575"/>
                  </a:lnTo>
                  <a:lnTo>
                    <a:pt x="65392" y="1348"/>
                  </a:lnTo>
                  <a:lnTo>
                    <a:pt x="99715" y="0"/>
                  </a:lnTo>
                  <a:lnTo>
                    <a:pt x="101402" y="1055"/>
                  </a:lnTo>
                  <a:lnTo>
                    <a:pt x="102526" y="2817"/>
                  </a:lnTo>
                  <a:lnTo>
                    <a:pt x="104331" y="8192"/>
                  </a:lnTo>
                  <a:lnTo>
                    <a:pt x="109700" y="14179"/>
                  </a:lnTo>
                  <a:lnTo>
                    <a:pt x="110175" y="16858"/>
                  </a:lnTo>
                  <a:lnTo>
                    <a:pt x="109433" y="19702"/>
                  </a:lnTo>
                  <a:lnTo>
                    <a:pt x="104330" y="28456"/>
                  </a:lnTo>
                  <a:lnTo>
                    <a:pt x="98411" y="35823"/>
                  </a:lnTo>
                  <a:lnTo>
                    <a:pt x="95128" y="44709"/>
                  </a:lnTo>
                  <a:lnTo>
                    <a:pt x="60299" y="91805"/>
                  </a:lnTo>
                  <a:lnTo>
                    <a:pt x="53964" y="98300"/>
                  </a:lnTo>
                  <a:lnTo>
                    <a:pt x="50442" y="107536"/>
                  </a:lnTo>
                  <a:lnTo>
                    <a:pt x="47819" y="117638"/>
                  </a:lnTo>
                  <a:lnTo>
                    <a:pt x="37511" y="132747"/>
                  </a:lnTo>
                  <a:lnTo>
                    <a:pt x="20897" y="150474"/>
                  </a:lnTo>
                  <a:lnTo>
                    <a:pt x="19871" y="154360"/>
                  </a:lnTo>
                  <a:lnTo>
                    <a:pt x="19054" y="179486"/>
                  </a:lnTo>
                  <a:lnTo>
                    <a:pt x="20111" y="179979"/>
                  </a:lnTo>
                  <a:lnTo>
                    <a:pt x="65502" y="180965"/>
                  </a:lnTo>
                  <a:lnTo>
                    <a:pt x="111225" y="180965"/>
                  </a:lnTo>
                  <a:lnTo>
                    <a:pt x="157607" y="180965"/>
                  </a:lnTo>
                  <a:lnTo>
                    <a:pt x="161925" y="1809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58" name="SMARTInkShape-Group519"/>
          <p:cNvGrpSpPr/>
          <p:nvPr/>
        </p:nvGrpSpPr>
        <p:grpSpPr>
          <a:xfrm>
            <a:off x="2714629" y="4448175"/>
            <a:ext cx="190497" cy="57117"/>
            <a:chOff x="2714629" y="4448175"/>
            <a:chExt cx="190497" cy="57117"/>
          </a:xfrm>
        </p:grpSpPr>
        <p:sp>
          <p:nvSpPr>
            <p:cNvPr id="4156" name="SMARTInkShape-2267"/>
            <p:cNvSpPr/>
            <p:nvPr>
              <p:custDataLst>
                <p:tags r:id="rId94"/>
              </p:custDataLst>
            </p:nvPr>
          </p:nvSpPr>
          <p:spPr>
            <a:xfrm>
              <a:off x="2763738" y="4476750"/>
              <a:ext cx="141388" cy="28542"/>
            </a:xfrm>
            <a:custGeom>
              <a:avLst/>
              <a:gdLst/>
              <a:ahLst/>
              <a:cxnLst/>
              <a:rect l="0" t="0" r="0" b="0"/>
              <a:pathLst>
                <a:path w="141388" h="28542">
                  <a:moveTo>
                    <a:pt x="46137" y="19050"/>
                  </a:moveTo>
                  <a:lnTo>
                    <a:pt x="46137" y="19050"/>
                  </a:lnTo>
                  <a:lnTo>
                    <a:pt x="32880" y="19050"/>
                  </a:lnTo>
                  <a:lnTo>
                    <a:pt x="26840" y="21872"/>
                  </a:lnTo>
                  <a:lnTo>
                    <a:pt x="20627" y="25596"/>
                  </a:lnTo>
                  <a:lnTo>
                    <a:pt x="9904" y="28183"/>
                  </a:lnTo>
                  <a:lnTo>
                    <a:pt x="0" y="28541"/>
                  </a:lnTo>
                  <a:lnTo>
                    <a:pt x="1996" y="25738"/>
                  </a:lnTo>
                  <a:lnTo>
                    <a:pt x="6844" y="20371"/>
                  </a:lnTo>
                  <a:lnTo>
                    <a:pt x="15406" y="18253"/>
                  </a:lnTo>
                  <a:lnTo>
                    <a:pt x="24214" y="12582"/>
                  </a:lnTo>
                  <a:lnTo>
                    <a:pt x="33526" y="10431"/>
                  </a:lnTo>
                  <a:lnTo>
                    <a:pt x="76948" y="9541"/>
                  </a:lnTo>
                  <a:lnTo>
                    <a:pt x="88406" y="8474"/>
                  </a:lnTo>
                  <a:lnTo>
                    <a:pt x="129098" y="589"/>
                  </a:lnTo>
                  <a:lnTo>
                    <a:pt x="14138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57" name="SMARTInkShape-2268"/>
            <p:cNvSpPr/>
            <p:nvPr>
              <p:custDataLst>
                <p:tags r:id="rId95"/>
              </p:custDataLst>
            </p:nvPr>
          </p:nvSpPr>
          <p:spPr>
            <a:xfrm>
              <a:off x="2714629" y="4448175"/>
              <a:ext cx="152397" cy="9526"/>
            </a:xfrm>
            <a:custGeom>
              <a:avLst/>
              <a:gdLst/>
              <a:ahLst/>
              <a:cxnLst/>
              <a:rect l="0" t="0" r="0" b="0"/>
              <a:pathLst>
                <a:path w="152397" h="9526">
                  <a:moveTo>
                    <a:pt x="47621" y="9525"/>
                  </a:moveTo>
                  <a:lnTo>
                    <a:pt x="47621" y="9525"/>
                  </a:lnTo>
                  <a:lnTo>
                    <a:pt x="39420" y="1324"/>
                  </a:lnTo>
                  <a:lnTo>
                    <a:pt x="30011" y="117"/>
                  </a:lnTo>
                  <a:lnTo>
                    <a:pt x="7" y="0"/>
                  </a:lnTo>
                  <a:lnTo>
                    <a:pt x="0" y="5057"/>
                  </a:lnTo>
                  <a:lnTo>
                    <a:pt x="1057" y="6546"/>
                  </a:lnTo>
                  <a:lnTo>
                    <a:pt x="2820" y="7539"/>
                  </a:lnTo>
                  <a:lnTo>
                    <a:pt x="17330" y="9408"/>
                  </a:lnTo>
                  <a:lnTo>
                    <a:pt x="40354" y="9515"/>
                  </a:lnTo>
                  <a:lnTo>
                    <a:pt x="47213" y="6698"/>
                  </a:lnTo>
                  <a:lnTo>
                    <a:pt x="50525" y="4465"/>
                  </a:lnTo>
                  <a:lnTo>
                    <a:pt x="65297" y="1323"/>
                  </a:lnTo>
                  <a:lnTo>
                    <a:pt x="110159" y="23"/>
                  </a:lnTo>
                  <a:lnTo>
                    <a:pt x="140979" y="0"/>
                  </a:lnTo>
                  <a:lnTo>
                    <a:pt x="152396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64" name="SMARTInkShape-Group520"/>
          <p:cNvGrpSpPr/>
          <p:nvPr/>
        </p:nvGrpSpPr>
        <p:grpSpPr>
          <a:xfrm>
            <a:off x="3238535" y="4143378"/>
            <a:ext cx="304766" cy="723326"/>
            <a:chOff x="3238535" y="4143378"/>
            <a:chExt cx="304766" cy="723326"/>
          </a:xfrm>
        </p:grpSpPr>
        <p:sp>
          <p:nvSpPr>
            <p:cNvPr id="4159" name="SMARTInkShape-2269"/>
            <p:cNvSpPr/>
            <p:nvPr>
              <p:custDataLst>
                <p:tags r:id="rId89"/>
              </p:custDataLst>
            </p:nvPr>
          </p:nvSpPr>
          <p:spPr>
            <a:xfrm>
              <a:off x="3276600" y="4600575"/>
              <a:ext cx="47626" cy="266129"/>
            </a:xfrm>
            <a:custGeom>
              <a:avLst/>
              <a:gdLst/>
              <a:ahLst/>
              <a:cxnLst/>
              <a:rect l="0" t="0" r="0" b="0"/>
              <a:pathLst>
                <a:path w="47626" h="266129">
                  <a:moveTo>
                    <a:pt x="47625" y="0"/>
                  </a:moveTo>
                  <a:lnTo>
                    <a:pt x="47625" y="0"/>
                  </a:lnTo>
                  <a:lnTo>
                    <a:pt x="38100" y="0"/>
                  </a:lnTo>
                  <a:lnTo>
                    <a:pt x="29899" y="8201"/>
                  </a:lnTo>
                  <a:lnTo>
                    <a:pt x="28968" y="14189"/>
                  </a:lnTo>
                  <a:lnTo>
                    <a:pt x="27540" y="36071"/>
                  </a:lnTo>
                  <a:lnTo>
                    <a:pt x="20377" y="59012"/>
                  </a:lnTo>
                  <a:lnTo>
                    <a:pt x="18069" y="105266"/>
                  </a:lnTo>
                  <a:lnTo>
                    <a:pt x="10414" y="146873"/>
                  </a:lnTo>
                  <a:lnTo>
                    <a:pt x="8545" y="192771"/>
                  </a:lnTo>
                  <a:lnTo>
                    <a:pt x="395" y="239383"/>
                  </a:lnTo>
                  <a:lnTo>
                    <a:pt x="3" y="266128"/>
                  </a:lnTo>
                  <a:lnTo>
                    <a:pt x="0" y="261474"/>
                  </a:lnTo>
                  <a:lnTo>
                    <a:pt x="1058" y="260041"/>
                  </a:lnTo>
                  <a:lnTo>
                    <a:pt x="5057" y="258449"/>
                  </a:lnTo>
                  <a:lnTo>
                    <a:pt x="6546" y="256966"/>
                  </a:lnTo>
                  <a:lnTo>
                    <a:pt x="28575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60" name="SMARTInkShape-2270"/>
            <p:cNvSpPr/>
            <p:nvPr>
              <p:custDataLst>
                <p:tags r:id="rId90"/>
              </p:custDataLst>
            </p:nvPr>
          </p:nvSpPr>
          <p:spPr>
            <a:xfrm>
              <a:off x="3296095" y="4638675"/>
              <a:ext cx="247206" cy="190462"/>
            </a:xfrm>
            <a:custGeom>
              <a:avLst/>
              <a:gdLst/>
              <a:ahLst/>
              <a:cxnLst/>
              <a:rect l="0" t="0" r="0" b="0"/>
              <a:pathLst>
                <a:path w="247206" h="190462">
                  <a:moveTo>
                    <a:pt x="28130" y="19050"/>
                  </a:moveTo>
                  <a:lnTo>
                    <a:pt x="28130" y="19050"/>
                  </a:lnTo>
                  <a:lnTo>
                    <a:pt x="23074" y="13993"/>
                  </a:lnTo>
                  <a:lnTo>
                    <a:pt x="20591" y="8689"/>
                  </a:lnTo>
                  <a:lnTo>
                    <a:pt x="18722" y="508"/>
                  </a:lnTo>
                  <a:lnTo>
                    <a:pt x="9090" y="0"/>
                  </a:lnTo>
                  <a:lnTo>
                    <a:pt x="50394" y="0"/>
                  </a:lnTo>
                  <a:lnTo>
                    <a:pt x="56722" y="2822"/>
                  </a:lnTo>
                  <a:lnTo>
                    <a:pt x="63062" y="6546"/>
                  </a:lnTo>
                  <a:lnTo>
                    <a:pt x="75756" y="8936"/>
                  </a:lnTo>
                  <a:lnTo>
                    <a:pt x="121499" y="9525"/>
                  </a:lnTo>
                  <a:lnTo>
                    <a:pt x="127879" y="14582"/>
                  </a:lnTo>
                  <a:lnTo>
                    <a:pt x="128496" y="16071"/>
                  </a:lnTo>
                  <a:lnTo>
                    <a:pt x="127849" y="17064"/>
                  </a:lnTo>
                  <a:lnTo>
                    <a:pt x="126359" y="17726"/>
                  </a:lnTo>
                  <a:lnTo>
                    <a:pt x="125366" y="19226"/>
                  </a:lnTo>
                  <a:lnTo>
                    <a:pt x="122910" y="26393"/>
                  </a:lnTo>
                  <a:lnTo>
                    <a:pt x="117008" y="35219"/>
                  </a:lnTo>
                  <a:lnTo>
                    <a:pt x="115257" y="41406"/>
                  </a:lnTo>
                  <a:lnTo>
                    <a:pt x="108834" y="47684"/>
                  </a:lnTo>
                  <a:lnTo>
                    <a:pt x="62911" y="83609"/>
                  </a:lnTo>
                  <a:lnTo>
                    <a:pt x="44957" y="102789"/>
                  </a:lnTo>
                  <a:lnTo>
                    <a:pt x="26398" y="117083"/>
                  </a:lnTo>
                  <a:lnTo>
                    <a:pt x="15857" y="131940"/>
                  </a:lnTo>
                  <a:lnTo>
                    <a:pt x="1055" y="164981"/>
                  </a:lnTo>
                  <a:lnTo>
                    <a:pt x="0" y="174590"/>
                  </a:lnTo>
                  <a:lnTo>
                    <a:pt x="910" y="176718"/>
                  </a:lnTo>
                  <a:lnTo>
                    <a:pt x="2575" y="178137"/>
                  </a:lnTo>
                  <a:lnTo>
                    <a:pt x="7247" y="180772"/>
                  </a:lnTo>
                  <a:lnTo>
                    <a:pt x="15828" y="187147"/>
                  </a:lnTo>
                  <a:lnTo>
                    <a:pt x="25072" y="189507"/>
                  </a:lnTo>
                  <a:lnTo>
                    <a:pt x="63617" y="190461"/>
                  </a:lnTo>
                  <a:lnTo>
                    <a:pt x="107538" y="180797"/>
                  </a:lnTo>
                  <a:lnTo>
                    <a:pt x="154779" y="161729"/>
                  </a:lnTo>
                  <a:lnTo>
                    <a:pt x="201814" y="142858"/>
                  </a:lnTo>
                  <a:lnTo>
                    <a:pt x="218565" y="135460"/>
                  </a:lnTo>
                  <a:lnTo>
                    <a:pt x="247205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61" name="SMARTInkShape-2271"/>
            <p:cNvSpPr/>
            <p:nvPr>
              <p:custDataLst>
                <p:tags r:id="rId91"/>
              </p:custDataLst>
            </p:nvPr>
          </p:nvSpPr>
          <p:spPr>
            <a:xfrm>
              <a:off x="3238535" y="4143378"/>
              <a:ext cx="76166" cy="228421"/>
            </a:xfrm>
            <a:custGeom>
              <a:avLst/>
              <a:gdLst/>
              <a:ahLst/>
              <a:cxnLst/>
              <a:rect l="0" t="0" r="0" b="0"/>
              <a:pathLst>
                <a:path w="76166" h="228421">
                  <a:moveTo>
                    <a:pt x="76165" y="28572"/>
                  </a:moveTo>
                  <a:lnTo>
                    <a:pt x="76165" y="28572"/>
                  </a:lnTo>
                  <a:lnTo>
                    <a:pt x="76165" y="23515"/>
                  </a:lnTo>
                  <a:lnTo>
                    <a:pt x="73343" y="18211"/>
                  </a:lnTo>
                  <a:lnTo>
                    <a:pt x="58555" y="1472"/>
                  </a:lnTo>
                  <a:lnTo>
                    <a:pt x="48020" y="36"/>
                  </a:lnTo>
                  <a:lnTo>
                    <a:pt x="39427" y="0"/>
                  </a:lnTo>
                  <a:lnTo>
                    <a:pt x="38973" y="1058"/>
                  </a:lnTo>
                  <a:lnTo>
                    <a:pt x="37086" y="16244"/>
                  </a:lnTo>
                  <a:lnTo>
                    <a:pt x="30542" y="28645"/>
                  </a:lnTo>
                  <a:lnTo>
                    <a:pt x="22073" y="70222"/>
                  </a:lnTo>
                  <a:lnTo>
                    <a:pt x="11655" y="117141"/>
                  </a:lnTo>
                  <a:lnTo>
                    <a:pt x="6858" y="161336"/>
                  </a:lnTo>
                  <a:lnTo>
                    <a:pt x="1327" y="182149"/>
                  </a:lnTo>
                  <a:lnTo>
                    <a:pt x="0" y="221803"/>
                  </a:lnTo>
                  <a:lnTo>
                    <a:pt x="1047" y="224068"/>
                  </a:lnTo>
                  <a:lnTo>
                    <a:pt x="2803" y="225577"/>
                  </a:lnTo>
                  <a:lnTo>
                    <a:pt x="8169" y="228000"/>
                  </a:lnTo>
                  <a:lnTo>
                    <a:pt x="14155" y="228420"/>
                  </a:lnTo>
                  <a:lnTo>
                    <a:pt x="19677" y="225696"/>
                  </a:lnTo>
                  <a:lnTo>
                    <a:pt x="28540" y="2190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62" name="SMARTInkShape-2272"/>
            <p:cNvSpPr/>
            <p:nvPr>
              <p:custDataLst>
                <p:tags r:id="rId92"/>
              </p:custDataLst>
            </p:nvPr>
          </p:nvSpPr>
          <p:spPr>
            <a:xfrm>
              <a:off x="3267086" y="4171950"/>
              <a:ext cx="228590" cy="180890"/>
            </a:xfrm>
            <a:custGeom>
              <a:avLst/>
              <a:gdLst/>
              <a:ahLst/>
              <a:cxnLst/>
              <a:rect l="0" t="0" r="0" b="0"/>
              <a:pathLst>
                <a:path w="228590" h="180890">
                  <a:moveTo>
                    <a:pt x="38089" y="38100"/>
                  </a:moveTo>
                  <a:lnTo>
                    <a:pt x="38089" y="38100"/>
                  </a:lnTo>
                  <a:lnTo>
                    <a:pt x="38089" y="33043"/>
                  </a:lnTo>
                  <a:lnTo>
                    <a:pt x="35267" y="27739"/>
                  </a:lnTo>
                  <a:lnTo>
                    <a:pt x="31543" y="21853"/>
                  </a:lnTo>
                  <a:lnTo>
                    <a:pt x="29888" y="15710"/>
                  </a:lnTo>
                  <a:lnTo>
                    <a:pt x="28388" y="13648"/>
                  </a:lnTo>
                  <a:lnTo>
                    <a:pt x="26330" y="12274"/>
                  </a:lnTo>
                  <a:lnTo>
                    <a:pt x="20479" y="10068"/>
                  </a:lnTo>
                  <a:lnTo>
                    <a:pt x="10965" y="1372"/>
                  </a:lnTo>
                  <a:lnTo>
                    <a:pt x="6" y="2"/>
                  </a:lnTo>
                  <a:lnTo>
                    <a:pt x="0" y="1"/>
                  </a:lnTo>
                  <a:lnTo>
                    <a:pt x="45650" y="0"/>
                  </a:lnTo>
                  <a:lnTo>
                    <a:pt x="89184" y="0"/>
                  </a:lnTo>
                  <a:lnTo>
                    <a:pt x="115621" y="0"/>
                  </a:lnTo>
                  <a:lnTo>
                    <a:pt x="122995" y="2822"/>
                  </a:lnTo>
                  <a:lnTo>
                    <a:pt x="129800" y="6546"/>
                  </a:lnTo>
                  <a:lnTo>
                    <a:pt x="136352" y="8201"/>
                  </a:lnTo>
                  <a:lnTo>
                    <a:pt x="138523" y="9701"/>
                  </a:lnTo>
                  <a:lnTo>
                    <a:pt x="139970" y="11759"/>
                  </a:lnTo>
                  <a:lnTo>
                    <a:pt x="141578" y="16868"/>
                  </a:lnTo>
                  <a:lnTo>
                    <a:pt x="142694" y="26824"/>
                  </a:lnTo>
                  <a:lnTo>
                    <a:pt x="129592" y="41679"/>
                  </a:lnTo>
                  <a:lnTo>
                    <a:pt x="111392" y="57203"/>
                  </a:lnTo>
                  <a:lnTo>
                    <a:pt x="78757" y="83744"/>
                  </a:lnTo>
                  <a:lnTo>
                    <a:pt x="31205" y="123185"/>
                  </a:lnTo>
                  <a:lnTo>
                    <a:pt x="1916" y="150507"/>
                  </a:lnTo>
                  <a:lnTo>
                    <a:pt x="845" y="154381"/>
                  </a:lnTo>
                  <a:lnTo>
                    <a:pt x="158" y="165491"/>
                  </a:lnTo>
                  <a:lnTo>
                    <a:pt x="1161" y="167478"/>
                  </a:lnTo>
                  <a:lnTo>
                    <a:pt x="2886" y="168802"/>
                  </a:lnTo>
                  <a:lnTo>
                    <a:pt x="7627" y="171331"/>
                  </a:lnTo>
                  <a:lnTo>
                    <a:pt x="13261" y="175983"/>
                  </a:lnTo>
                  <a:lnTo>
                    <a:pt x="22116" y="178757"/>
                  </a:lnTo>
                  <a:lnTo>
                    <a:pt x="64471" y="180889"/>
                  </a:lnTo>
                  <a:lnTo>
                    <a:pt x="86828" y="179891"/>
                  </a:lnTo>
                  <a:lnTo>
                    <a:pt x="127866" y="172330"/>
                  </a:lnTo>
                  <a:lnTo>
                    <a:pt x="151473" y="170653"/>
                  </a:lnTo>
                  <a:lnTo>
                    <a:pt x="178713" y="163283"/>
                  </a:lnTo>
                  <a:lnTo>
                    <a:pt x="228589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63" name="SMARTInkShape-2273"/>
            <p:cNvSpPr/>
            <p:nvPr>
              <p:custDataLst>
                <p:tags r:id="rId93"/>
              </p:custDataLst>
            </p:nvPr>
          </p:nvSpPr>
          <p:spPr>
            <a:xfrm>
              <a:off x="3238902" y="4467628"/>
              <a:ext cx="209149" cy="28170"/>
            </a:xfrm>
            <a:custGeom>
              <a:avLst/>
              <a:gdLst/>
              <a:ahLst/>
              <a:cxnLst/>
              <a:rect l="0" t="0" r="0" b="0"/>
              <a:pathLst>
                <a:path w="209149" h="28170">
                  <a:moveTo>
                    <a:pt x="18648" y="18647"/>
                  </a:moveTo>
                  <a:lnTo>
                    <a:pt x="18648" y="18647"/>
                  </a:lnTo>
                  <a:lnTo>
                    <a:pt x="9515" y="27780"/>
                  </a:lnTo>
                  <a:lnTo>
                    <a:pt x="0" y="28162"/>
                  </a:lnTo>
                  <a:lnTo>
                    <a:pt x="4774" y="28169"/>
                  </a:lnTo>
                  <a:lnTo>
                    <a:pt x="6223" y="27112"/>
                  </a:lnTo>
                  <a:lnTo>
                    <a:pt x="7835" y="23115"/>
                  </a:lnTo>
                  <a:lnTo>
                    <a:pt x="9322" y="21625"/>
                  </a:lnTo>
                  <a:lnTo>
                    <a:pt x="13798" y="19971"/>
                  </a:lnTo>
                  <a:lnTo>
                    <a:pt x="25294" y="17850"/>
                  </a:lnTo>
                  <a:lnTo>
                    <a:pt x="35669" y="12179"/>
                  </a:lnTo>
                  <a:lnTo>
                    <a:pt x="82317" y="4185"/>
                  </a:lnTo>
                  <a:lnTo>
                    <a:pt x="125319" y="0"/>
                  </a:lnTo>
                  <a:lnTo>
                    <a:pt x="153235" y="735"/>
                  </a:lnTo>
                  <a:lnTo>
                    <a:pt x="172860" y="7152"/>
                  </a:lnTo>
                  <a:lnTo>
                    <a:pt x="195433" y="9922"/>
                  </a:lnTo>
                  <a:lnTo>
                    <a:pt x="209148" y="186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69" name="SMARTInkShape-Group521"/>
          <p:cNvGrpSpPr/>
          <p:nvPr/>
        </p:nvGrpSpPr>
        <p:grpSpPr>
          <a:xfrm>
            <a:off x="4010025" y="4276853"/>
            <a:ext cx="485730" cy="274199"/>
            <a:chOff x="4010025" y="4276853"/>
            <a:chExt cx="485730" cy="274199"/>
          </a:xfrm>
        </p:grpSpPr>
        <p:sp>
          <p:nvSpPr>
            <p:cNvPr id="4165" name="SMARTInkShape-2274"/>
            <p:cNvSpPr/>
            <p:nvPr>
              <p:custDataLst>
                <p:tags r:id="rId85"/>
              </p:custDataLst>
            </p:nvPr>
          </p:nvSpPr>
          <p:spPr>
            <a:xfrm>
              <a:off x="4143494" y="4343400"/>
              <a:ext cx="142757" cy="47626"/>
            </a:xfrm>
            <a:custGeom>
              <a:avLst/>
              <a:gdLst/>
              <a:ahLst/>
              <a:cxnLst/>
              <a:rect l="0" t="0" r="0" b="0"/>
              <a:pathLst>
                <a:path w="142757" h="47626">
                  <a:moveTo>
                    <a:pt x="28456" y="47625"/>
                  </a:moveTo>
                  <a:lnTo>
                    <a:pt x="28456" y="47625"/>
                  </a:lnTo>
                  <a:lnTo>
                    <a:pt x="23400" y="42568"/>
                  </a:lnTo>
                  <a:lnTo>
                    <a:pt x="20917" y="37264"/>
                  </a:lnTo>
                  <a:lnTo>
                    <a:pt x="19324" y="30292"/>
                  </a:lnTo>
                  <a:lnTo>
                    <a:pt x="10764" y="20525"/>
                  </a:lnTo>
                  <a:lnTo>
                    <a:pt x="9809" y="14431"/>
                  </a:lnTo>
                  <a:lnTo>
                    <a:pt x="8616" y="12796"/>
                  </a:lnTo>
                  <a:lnTo>
                    <a:pt x="6762" y="11705"/>
                  </a:lnTo>
                  <a:lnTo>
                    <a:pt x="1240" y="9956"/>
                  </a:lnTo>
                  <a:lnTo>
                    <a:pt x="485" y="6894"/>
                  </a:lnTo>
                  <a:lnTo>
                    <a:pt x="0" y="1362"/>
                  </a:lnTo>
                  <a:lnTo>
                    <a:pt x="1019" y="908"/>
                  </a:lnTo>
                  <a:lnTo>
                    <a:pt x="45578" y="1"/>
                  </a:lnTo>
                  <a:lnTo>
                    <a:pt x="92110" y="0"/>
                  </a:lnTo>
                  <a:lnTo>
                    <a:pt x="107759" y="1058"/>
                  </a:lnTo>
                  <a:lnTo>
                    <a:pt x="126454" y="8201"/>
                  </a:lnTo>
                  <a:lnTo>
                    <a:pt x="142756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66" name="SMARTInkShape-2275"/>
            <p:cNvSpPr/>
            <p:nvPr>
              <p:custDataLst>
                <p:tags r:id="rId86"/>
              </p:custDataLst>
            </p:nvPr>
          </p:nvSpPr>
          <p:spPr>
            <a:xfrm>
              <a:off x="4381510" y="4343400"/>
              <a:ext cx="114245" cy="142876"/>
            </a:xfrm>
            <a:custGeom>
              <a:avLst/>
              <a:gdLst/>
              <a:ahLst/>
              <a:cxnLst/>
              <a:rect l="0" t="0" r="0" b="0"/>
              <a:pathLst>
                <a:path w="114245" h="142876">
                  <a:moveTo>
                    <a:pt x="9515" y="28575"/>
                  </a:moveTo>
                  <a:lnTo>
                    <a:pt x="9515" y="28575"/>
                  </a:lnTo>
                  <a:lnTo>
                    <a:pt x="383" y="19442"/>
                  </a:lnTo>
                  <a:lnTo>
                    <a:pt x="0" y="9928"/>
                  </a:lnTo>
                  <a:lnTo>
                    <a:pt x="5050" y="9644"/>
                  </a:lnTo>
                  <a:lnTo>
                    <a:pt x="6538" y="8546"/>
                  </a:lnTo>
                  <a:lnTo>
                    <a:pt x="9123" y="1334"/>
                  </a:lnTo>
                  <a:lnTo>
                    <a:pt x="12164" y="593"/>
                  </a:lnTo>
                  <a:lnTo>
                    <a:pt x="57194" y="0"/>
                  </a:lnTo>
                  <a:lnTo>
                    <a:pt x="79568" y="1058"/>
                  </a:lnTo>
                  <a:lnTo>
                    <a:pt x="94784" y="8642"/>
                  </a:lnTo>
                  <a:lnTo>
                    <a:pt x="108299" y="9408"/>
                  </a:lnTo>
                  <a:lnTo>
                    <a:pt x="110295" y="10506"/>
                  </a:lnTo>
                  <a:lnTo>
                    <a:pt x="111628" y="12295"/>
                  </a:lnTo>
                  <a:lnTo>
                    <a:pt x="114134" y="18655"/>
                  </a:lnTo>
                  <a:lnTo>
                    <a:pt x="114244" y="23989"/>
                  </a:lnTo>
                  <a:lnTo>
                    <a:pt x="111447" y="29359"/>
                  </a:lnTo>
                  <a:lnTo>
                    <a:pt x="109219" y="32273"/>
                  </a:lnTo>
                  <a:lnTo>
                    <a:pt x="103922" y="35510"/>
                  </a:lnTo>
                  <a:lnTo>
                    <a:pt x="101028" y="36373"/>
                  </a:lnTo>
                  <a:lnTo>
                    <a:pt x="99099" y="38007"/>
                  </a:lnTo>
                  <a:lnTo>
                    <a:pt x="82133" y="60445"/>
                  </a:lnTo>
                  <a:lnTo>
                    <a:pt x="63454" y="79385"/>
                  </a:lnTo>
                  <a:lnTo>
                    <a:pt x="59947" y="88552"/>
                  </a:lnTo>
                  <a:lnTo>
                    <a:pt x="57330" y="98623"/>
                  </a:lnTo>
                  <a:lnTo>
                    <a:pt x="52638" y="106627"/>
                  </a:lnTo>
                  <a:lnTo>
                    <a:pt x="52022" y="110243"/>
                  </a:lnTo>
                  <a:lnTo>
                    <a:pt x="52669" y="113712"/>
                  </a:lnTo>
                  <a:lnTo>
                    <a:pt x="55815" y="123651"/>
                  </a:lnTo>
                  <a:lnTo>
                    <a:pt x="56257" y="126884"/>
                  </a:lnTo>
                  <a:lnTo>
                    <a:pt x="59570" y="133298"/>
                  </a:lnTo>
                  <a:lnTo>
                    <a:pt x="61935" y="136491"/>
                  </a:lnTo>
                  <a:lnTo>
                    <a:pt x="70207" y="140038"/>
                  </a:lnTo>
                  <a:lnTo>
                    <a:pt x="85715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67" name="SMARTInkShape-2276"/>
            <p:cNvSpPr/>
            <p:nvPr>
              <p:custDataLst>
                <p:tags r:id="rId87"/>
              </p:custDataLst>
            </p:nvPr>
          </p:nvSpPr>
          <p:spPr>
            <a:xfrm>
              <a:off x="4010025" y="4276853"/>
              <a:ext cx="47626" cy="274199"/>
            </a:xfrm>
            <a:custGeom>
              <a:avLst/>
              <a:gdLst/>
              <a:ahLst/>
              <a:cxnLst/>
              <a:rect l="0" t="0" r="0" b="0"/>
              <a:pathLst>
                <a:path w="47626" h="274199">
                  <a:moveTo>
                    <a:pt x="28575" y="37972"/>
                  </a:moveTo>
                  <a:lnTo>
                    <a:pt x="28575" y="37972"/>
                  </a:lnTo>
                  <a:lnTo>
                    <a:pt x="28575" y="32915"/>
                  </a:lnTo>
                  <a:lnTo>
                    <a:pt x="27517" y="31426"/>
                  </a:lnTo>
                  <a:lnTo>
                    <a:pt x="25753" y="30433"/>
                  </a:lnTo>
                  <a:lnTo>
                    <a:pt x="23519" y="29771"/>
                  </a:lnTo>
                  <a:lnTo>
                    <a:pt x="11242" y="20362"/>
                  </a:lnTo>
                  <a:lnTo>
                    <a:pt x="10288" y="16740"/>
                  </a:lnTo>
                  <a:lnTo>
                    <a:pt x="10034" y="14292"/>
                  </a:lnTo>
                  <a:lnTo>
                    <a:pt x="8806" y="12660"/>
                  </a:lnTo>
                  <a:lnTo>
                    <a:pt x="4619" y="10848"/>
                  </a:lnTo>
                  <a:lnTo>
                    <a:pt x="3079" y="9306"/>
                  </a:lnTo>
                  <a:lnTo>
                    <a:pt x="35" y="0"/>
                  </a:lnTo>
                  <a:lnTo>
                    <a:pt x="0" y="42435"/>
                  </a:lnTo>
                  <a:lnTo>
                    <a:pt x="0" y="85906"/>
                  </a:lnTo>
                  <a:lnTo>
                    <a:pt x="0" y="125201"/>
                  </a:lnTo>
                  <a:lnTo>
                    <a:pt x="0" y="168698"/>
                  </a:lnTo>
                  <a:lnTo>
                    <a:pt x="0" y="209272"/>
                  </a:lnTo>
                  <a:lnTo>
                    <a:pt x="1058" y="229604"/>
                  </a:lnTo>
                  <a:lnTo>
                    <a:pt x="8642" y="253414"/>
                  </a:lnTo>
                  <a:lnTo>
                    <a:pt x="9132" y="260019"/>
                  </a:lnTo>
                  <a:lnTo>
                    <a:pt x="12173" y="266482"/>
                  </a:lnTo>
                  <a:lnTo>
                    <a:pt x="14465" y="269687"/>
                  </a:lnTo>
                  <a:lnTo>
                    <a:pt x="18110" y="271823"/>
                  </a:lnTo>
                  <a:lnTo>
                    <a:pt x="27805" y="274198"/>
                  </a:lnTo>
                  <a:lnTo>
                    <a:pt x="32295" y="273773"/>
                  </a:lnTo>
                  <a:lnTo>
                    <a:pt x="47625" y="2665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68" name="SMARTInkShape-2277"/>
            <p:cNvSpPr/>
            <p:nvPr>
              <p:custDataLst>
                <p:tags r:id="rId88"/>
              </p:custDataLst>
            </p:nvPr>
          </p:nvSpPr>
          <p:spPr>
            <a:xfrm>
              <a:off x="4152949" y="4419600"/>
              <a:ext cx="171402" cy="19051"/>
            </a:xfrm>
            <a:custGeom>
              <a:avLst/>
              <a:gdLst/>
              <a:ahLst/>
              <a:cxnLst/>
              <a:rect l="0" t="0" r="0" b="0"/>
              <a:pathLst>
                <a:path w="171402" h="19051">
                  <a:moveTo>
                    <a:pt x="47576" y="0"/>
                  </a:moveTo>
                  <a:lnTo>
                    <a:pt x="47576" y="0"/>
                  </a:lnTo>
                  <a:lnTo>
                    <a:pt x="42520" y="0"/>
                  </a:lnTo>
                  <a:lnTo>
                    <a:pt x="37215" y="2822"/>
                  </a:lnTo>
                  <a:lnTo>
                    <a:pt x="31329" y="6546"/>
                  </a:lnTo>
                  <a:lnTo>
                    <a:pt x="18928" y="8936"/>
                  </a:lnTo>
                  <a:lnTo>
                    <a:pt x="15778" y="9133"/>
                  </a:lnTo>
                  <a:lnTo>
                    <a:pt x="9454" y="12173"/>
                  </a:lnTo>
                  <a:lnTo>
                    <a:pt x="0" y="19014"/>
                  </a:lnTo>
                  <a:lnTo>
                    <a:pt x="22343" y="19050"/>
                  </a:lnTo>
                  <a:lnTo>
                    <a:pt x="28600" y="16227"/>
                  </a:lnTo>
                  <a:lnTo>
                    <a:pt x="31750" y="13993"/>
                  </a:lnTo>
                  <a:lnTo>
                    <a:pt x="46297" y="10849"/>
                  </a:lnTo>
                  <a:lnTo>
                    <a:pt x="92467" y="9559"/>
                  </a:lnTo>
                  <a:lnTo>
                    <a:pt x="138365" y="1327"/>
                  </a:lnTo>
                  <a:lnTo>
                    <a:pt x="17140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75" name="SMARTInkShape-Group522"/>
          <p:cNvGrpSpPr/>
          <p:nvPr/>
        </p:nvGrpSpPr>
        <p:grpSpPr>
          <a:xfrm>
            <a:off x="4792410" y="4238625"/>
            <a:ext cx="732091" cy="180976"/>
            <a:chOff x="4792410" y="4238625"/>
            <a:chExt cx="732091" cy="180976"/>
          </a:xfrm>
        </p:grpSpPr>
        <p:sp>
          <p:nvSpPr>
            <p:cNvPr id="4170" name="SMARTInkShape-2278"/>
            <p:cNvSpPr/>
            <p:nvPr>
              <p:custDataLst>
                <p:tags r:id="rId80"/>
              </p:custDataLst>
            </p:nvPr>
          </p:nvSpPr>
          <p:spPr>
            <a:xfrm>
              <a:off x="5354377" y="4238625"/>
              <a:ext cx="170124" cy="85726"/>
            </a:xfrm>
            <a:custGeom>
              <a:avLst/>
              <a:gdLst/>
              <a:ahLst/>
              <a:cxnLst/>
              <a:rect l="0" t="0" r="0" b="0"/>
              <a:pathLst>
                <a:path w="170124" h="85726">
                  <a:moveTo>
                    <a:pt x="27248" y="85725"/>
                  </a:moveTo>
                  <a:lnTo>
                    <a:pt x="27248" y="85725"/>
                  </a:lnTo>
                  <a:lnTo>
                    <a:pt x="27248" y="75612"/>
                  </a:lnTo>
                  <a:lnTo>
                    <a:pt x="24426" y="67825"/>
                  </a:lnTo>
                  <a:lnTo>
                    <a:pt x="20703" y="60836"/>
                  </a:lnTo>
                  <a:lnTo>
                    <a:pt x="18311" y="47726"/>
                  </a:lnTo>
                  <a:lnTo>
                    <a:pt x="18116" y="44518"/>
                  </a:lnTo>
                  <a:lnTo>
                    <a:pt x="15075" y="38130"/>
                  </a:lnTo>
                  <a:lnTo>
                    <a:pt x="11254" y="31763"/>
                  </a:lnTo>
                  <a:lnTo>
                    <a:pt x="8802" y="19052"/>
                  </a:lnTo>
                  <a:lnTo>
                    <a:pt x="8233" y="10083"/>
                  </a:lnTo>
                  <a:lnTo>
                    <a:pt x="0" y="9574"/>
                  </a:lnTo>
                  <a:lnTo>
                    <a:pt x="6991" y="1328"/>
                  </a:lnTo>
                  <a:lnTo>
                    <a:pt x="8451" y="1944"/>
                  </a:lnTo>
                  <a:lnTo>
                    <a:pt x="15564" y="6808"/>
                  </a:lnTo>
                  <a:lnTo>
                    <a:pt x="27449" y="8989"/>
                  </a:lnTo>
                  <a:lnTo>
                    <a:pt x="72304" y="9511"/>
                  </a:lnTo>
                  <a:lnTo>
                    <a:pt x="119574" y="8467"/>
                  </a:lnTo>
                  <a:lnTo>
                    <a:pt x="170123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71" name="SMARTInkShape-2279"/>
            <p:cNvSpPr/>
            <p:nvPr>
              <p:custDataLst>
                <p:tags r:id="rId81"/>
              </p:custDataLst>
            </p:nvPr>
          </p:nvSpPr>
          <p:spPr>
            <a:xfrm>
              <a:off x="5086353" y="4277132"/>
              <a:ext cx="85709" cy="84881"/>
            </a:xfrm>
            <a:custGeom>
              <a:avLst/>
              <a:gdLst/>
              <a:ahLst/>
              <a:cxnLst/>
              <a:rect l="0" t="0" r="0" b="0"/>
              <a:pathLst>
                <a:path w="85709" h="84881">
                  <a:moveTo>
                    <a:pt x="28572" y="47218"/>
                  </a:moveTo>
                  <a:lnTo>
                    <a:pt x="28572" y="47218"/>
                  </a:lnTo>
                  <a:lnTo>
                    <a:pt x="28572" y="39017"/>
                  </a:lnTo>
                  <a:lnTo>
                    <a:pt x="27514" y="38576"/>
                  </a:lnTo>
                  <a:lnTo>
                    <a:pt x="23084" y="37955"/>
                  </a:lnTo>
                  <a:lnTo>
                    <a:pt x="25428" y="37810"/>
                  </a:lnTo>
                  <a:lnTo>
                    <a:pt x="25417" y="37771"/>
                  </a:lnTo>
                  <a:lnTo>
                    <a:pt x="10006" y="37693"/>
                  </a:lnTo>
                  <a:lnTo>
                    <a:pt x="1364" y="45894"/>
                  </a:lnTo>
                  <a:lnTo>
                    <a:pt x="117" y="55303"/>
                  </a:lnTo>
                  <a:lnTo>
                    <a:pt x="0" y="74039"/>
                  </a:lnTo>
                  <a:lnTo>
                    <a:pt x="8198" y="83840"/>
                  </a:lnTo>
                  <a:lnTo>
                    <a:pt x="11756" y="84661"/>
                  </a:lnTo>
                  <a:lnTo>
                    <a:pt x="14187" y="84880"/>
                  </a:lnTo>
                  <a:lnTo>
                    <a:pt x="19709" y="82301"/>
                  </a:lnTo>
                  <a:lnTo>
                    <a:pt x="22663" y="80132"/>
                  </a:lnTo>
                  <a:lnTo>
                    <a:pt x="45695" y="73542"/>
                  </a:lnTo>
                  <a:lnTo>
                    <a:pt x="76356" y="49848"/>
                  </a:lnTo>
                  <a:lnTo>
                    <a:pt x="79479" y="48972"/>
                  </a:lnTo>
                  <a:lnTo>
                    <a:pt x="81559" y="47329"/>
                  </a:lnTo>
                  <a:lnTo>
                    <a:pt x="83872" y="42681"/>
                  </a:lnTo>
                  <a:lnTo>
                    <a:pt x="85708" y="10989"/>
                  </a:lnTo>
                  <a:lnTo>
                    <a:pt x="84654" y="10365"/>
                  </a:lnTo>
                  <a:lnTo>
                    <a:pt x="80662" y="9672"/>
                  </a:lnTo>
                  <a:lnTo>
                    <a:pt x="79174" y="8429"/>
                  </a:lnTo>
                  <a:lnTo>
                    <a:pt x="77520" y="4226"/>
                  </a:lnTo>
                  <a:lnTo>
                    <a:pt x="76021" y="2682"/>
                  </a:lnTo>
                  <a:lnTo>
                    <a:pt x="71532" y="965"/>
                  </a:lnTo>
                  <a:lnTo>
                    <a:pt x="63056" y="0"/>
                  </a:lnTo>
                  <a:lnTo>
                    <a:pt x="61086" y="922"/>
                  </a:lnTo>
                  <a:lnTo>
                    <a:pt x="59773" y="2596"/>
                  </a:lnTo>
                  <a:lnTo>
                    <a:pt x="58898" y="4770"/>
                  </a:lnTo>
                  <a:lnTo>
                    <a:pt x="56198" y="6220"/>
                  </a:lnTo>
                  <a:lnTo>
                    <a:pt x="43343" y="9318"/>
                  </a:lnTo>
                  <a:lnTo>
                    <a:pt x="28981" y="19309"/>
                  </a:lnTo>
                  <a:lnTo>
                    <a:pt x="23462" y="25289"/>
                  </a:lnTo>
                  <a:lnTo>
                    <a:pt x="17097" y="37752"/>
                  </a:lnTo>
                  <a:lnTo>
                    <a:pt x="12889" y="44069"/>
                  </a:lnTo>
                  <a:lnTo>
                    <a:pt x="10519" y="53575"/>
                  </a:lnTo>
                  <a:lnTo>
                    <a:pt x="9653" y="69444"/>
                  </a:lnTo>
                  <a:lnTo>
                    <a:pt x="10668" y="71561"/>
                  </a:lnTo>
                  <a:lnTo>
                    <a:pt x="12404" y="72971"/>
                  </a:lnTo>
                  <a:lnTo>
                    <a:pt x="17153" y="74539"/>
                  </a:lnTo>
                  <a:lnTo>
                    <a:pt x="57147" y="7579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72" name="SMARTInkShape-2280"/>
            <p:cNvSpPr/>
            <p:nvPr>
              <p:custDataLst>
                <p:tags r:id="rId82"/>
              </p:custDataLst>
            </p:nvPr>
          </p:nvSpPr>
          <p:spPr>
            <a:xfrm>
              <a:off x="5343528" y="4295785"/>
              <a:ext cx="47589" cy="85702"/>
            </a:xfrm>
            <a:custGeom>
              <a:avLst/>
              <a:gdLst/>
              <a:ahLst/>
              <a:cxnLst/>
              <a:rect l="0" t="0" r="0" b="0"/>
              <a:pathLst>
                <a:path w="47589" h="85702">
                  <a:moveTo>
                    <a:pt x="38097" y="9515"/>
                  </a:moveTo>
                  <a:lnTo>
                    <a:pt x="38097" y="9515"/>
                  </a:lnTo>
                  <a:lnTo>
                    <a:pt x="43153" y="9515"/>
                  </a:lnTo>
                  <a:lnTo>
                    <a:pt x="44642" y="8457"/>
                  </a:lnTo>
                  <a:lnTo>
                    <a:pt x="45636" y="6693"/>
                  </a:lnTo>
                  <a:lnTo>
                    <a:pt x="47588" y="107"/>
                  </a:lnTo>
                  <a:lnTo>
                    <a:pt x="39418" y="0"/>
                  </a:lnTo>
                  <a:lnTo>
                    <a:pt x="38978" y="1055"/>
                  </a:lnTo>
                  <a:lnTo>
                    <a:pt x="38488" y="5050"/>
                  </a:lnTo>
                  <a:lnTo>
                    <a:pt x="37299" y="6538"/>
                  </a:lnTo>
                  <a:lnTo>
                    <a:pt x="24874" y="14179"/>
                  </a:lnTo>
                  <a:lnTo>
                    <a:pt x="21636" y="19702"/>
                  </a:lnTo>
                  <a:lnTo>
                    <a:pt x="19140" y="25684"/>
                  </a:lnTo>
                  <a:lnTo>
                    <a:pt x="12842" y="35002"/>
                  </a:lnTo>
                  <a:lnTo>
                    <a:pt x="9448" y="44466"/>
                  </a:lnTo>
                  <a:lnTo>
                    <a:pt x="3268" y="53972"/>
                  </a:lnTo>
                  <a:lnTo>
                    <a:pt x="966" y="63492"/>
                  </a:lnTo>
                  <a:lnTo>
                    <a:pt x="0" y="85550"/>
                  </a:lnTo>
                  <a:lnTo>
                    <a:pt x="13255" y="85701"/>
                  </a:lnTo>
                  <a:lnTo>
                    <a:pt x="15186" y="84647"/>
                  </a:lnTo>
                  <a:lnTo>
                    <a:pt x="16472" y="82886"/>
                  </a:lnTo>
                  <a:lnTo>
                    <a:pt x="18962" y="78108"/>
                  </a:lnTo>
                  <a:lnTo>
                    <a:pt x="28572" y="666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73" name="SMARTInkShape-2281"/>
            <p:cNvSpPr/>
            <p:nvPr>
              <p:custDataLst>
                <p:tags r:id="rId83"/>
              </p:custDataLst>
            </p:nvPr>
          </p:nvSpPr>
          <p:spPr>
            <a:xfrm>
              <a:off x="4792410" y="4258071"/>
              <a:ext cx="274891" cy="161530"/>
            </a:xfrm>
            <a:custGeom>
              <a:avLst/>
              <a:gdLst/>
              <a:ahLst/>
              <a:cxnLst/>
              <a:rect l="0" t="0" r="0" b="0"/>
              <a:pathLst>
                <a:path w="274891" h="161530">
                  <a:moveTo>
                    <a:pt x="27240" y="161529"/>
                  </a:moveTo>
                  <a:lnTo>
                    <a:pt x="27240" y="161529"/>
                  </a:lnTo>
                  <a:lnTo>
                    <a:pt x="8617" y="161529"/>
                  </a:lnTo>
                  <a:lnTo>
                    <a:pt x="8317" y="156472"/>
                  </a:lnTo>
                  <a:lnTo>
                    <a:pt x="7216" y="154983"/>
                  </a:lnTo>
                  <a:lnTo>
                    <a:pt x="0" y="152396"/>
                  </a:lnTo>
                  <a:lnTo>
                    <a:pt x="6983" y="152038"/>
                  </a:lnTo>
                  <a:lnTo>
                    <a:pt x="7654" y="149197"/>
                  </a:lnTo>
                  <a:lnTo>
                    <a:pt x="8083" y="143806"/>
                  </a:lnTo>
                  <a:lnTo>
                    <a:pt x="10965" y="143068"/>
                  </a:lnTo>
                  <a:lnTo>
                    <a:pt x="13215" y="142872"/>
                  </a:lnTo>
                  <a:lnTo>
                    <a:pt x="14715" y="141683"/>
                  </a:lnTo>
                  <a:lnTo>
                    <a:pt x="16381" y="137539"/>
                  </a:lnTo>
                  <a:lnTo>
                    <a:pt x="18942" y="136011"/>
                  </a:lnTo>
                  <a:lnTo>
                    <a:pt x="31602" y="132802"/>
                  </a:lnTo>
                  <a:lnTo>
                    <a:pt x="45897" y="122772"/>
                  </a:lnTo>
                  <a:lnTo>
                    <a:pt x="91292" y="83467"/>
                  </a:lnTo>
                  <a:lnTo>
                    <a:pt x="125522" y="58947"/>
                  </a:lnTo>
                  <a:lnTo>
                    <a:pt x="137382" y="44939"/>
                  </a:lnTo>
                  <a:lnTo>
                    <a:pt x="163726" y="24728"/>
                  </a:lnTo>
                  <a:lnTo>
                    <a:pt x="167276" y="18532"/>
                  </a:lnTo>
                  <a:lnTo>
                    <a:pt x="170067" y="9292"/>
                  </a:lnTo>
                  <a:lnTo>
                    <a:pt x="170111" y="942"/>
                  </a:lnTo>
                  <a:lnTo>
                    <a:pt x="169054" y="496"/>
                  </a:lnTo>
                  <a:lnTo>
                    <a:pt x="165058" y="0"/>
                  </a:lnTo>
                  <a:lnTo>
                    <a:pt x="163568" y="927"/>
                  </a:lnTo>
                  <a:lnTo>
                    <a:pt x="162576" y="2603"/>
                  </a:lnTo>
                  <a:lnTo>
                    <a:pt x="161914" y="4778"/>
                  </a:lnTo>
                  <a:lnTo>
                    <a:pt x="160414" y="6228"/>
                  </a:lnTo>
                  <a:lnTo>
                    <a:pt x="155925" y="7840"/>
                  </a:lnTo>
                  <a:lnTo>
                    <a:pt x="154305" y="10386"/>
                  </a:lnTo>
                  <a:lnTo>
                    <a:pt x="148883" y="26859"/>
                  </a:lnTo>
                  <a:lnTo>
                    <a:pt x="125255" y="56720"/>
                  </a:lnTo>
                  <a:lnTo>
                    <a:pt x="113405" y="92580"/>
                  </a:lnTo>
                  <a:lnTo>
                    <a:pt x="115983" y="96666"/>
                  </a:lnTo>
                  <a:lnTo>
                    <a:pt x="121204" y="102855"/>
                  </a:lnTo>
                  <a:lnTo>
                    <a:pt x="124741" y="103702"/>
                  </a:lnTo>
                  <a:lnTo>
                    <a:pt x="144847" y="104340"/>
                  </a:lnTo>
                  <a:lnTo>
                    <a:pt x="151124" y="101539"/>
                  </a:lnTo>
                  <a:lnTo>
                    <a:pt x="154279" y="99311"/>
                  </a:lnTo>
                  <a:lnTo>
                    <a:pt x="177659" y="92618"/>
                  </a:lnTo>
                  <a:lnTo>
                    <a:pt x="206021" y="70425"/>
                  </a:lnTo>
                  <a:lnTo>
                    <a:pt x="225264" y="64276"/>
                  </a:lnTo>
                  <a:lnTo>
                    <a:pt x="239570" y="53184"/>
                  </a:lnTo>
                  <a:lnTo>
                    <a:pt x="243318" y="47053"/>
                  </a:lnTo>
                  <a:lnTo>
                    <a:pt x="244317" y="43937"/>
                  </a:lnTo>
                  <a:lnTo>
                    <a:pt x="246041" y="41859"/>
                  </a:lnTo>
                  <a:lnTo>
                    <a:pt x="254341" y="38251"/>
                  </a:lnTo>
                  <a:lnTo>
                    <a:pt x="255174" y="35125"/>
                  </a:lnTo>
                  <a:lnTo>
                    <a:pt x="255801" y="28586"/>
                  </a:lnTo>
                  <a:lnTo>
                    <a:pt x="247635" y="36415"/>
                  </a:lnTo>
                  <a:lnTo>
                    <a:pt x="241650" y="37322"/>
                  </a:lnTo>
                  <a:lnTo>
                    <a:pt x="240030" y="38508"/>
                  </a:lnTo>
                  <a:lnTo>
                    <a:pt x="238950" y="40357"/>
                  </a:lnTo>
                  <a:lnTo>
                    <a:pt x="238230" y="42647"/>
                  </a:lnTo>
                  <a:lnTo>
                    <a:pt x="236692" y="44174"/>
                  </a:lnTo>
                  <a:lnTo>
                    <a:pt x="232160" y="45871"/>
                  </a:lnTo>
                  <a:lnTo>
                    <a:pt x="230528" y="47382"/>
                  </a:lnTo>
                  <a:lnTo>
                    <a:pt x="219917" y="66474"/>
                  </a:lnTo>
                  <a:lnTo>
                    <a:pt x="217867" y="88515"/>
                  </a:lnTo>
                  <a:lnTo>
                    <a:pt x="218884" y="90628"/>
                  </a:lnTo>
                  <a:lnTo>
                    <a:pt x="220619" y="92037"/>
                  </a:lnTo>
                  <a:lnTo>
                    <a:pt x="225952" y="94297"/>
                  </a:lnTo>
                  <a:lnTo>
                    <a:pt x="274890" y="9485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74" name="SMARTInkShape-2282"/>
            <p:cNvSpPr/>
            <p:nvPr>
              <p:custDataLst>
                <p:tags r:id="rId84"/>
              </p:custDataLst>
            </p:nvPr>
          </p:nvSpPr>
          <p:spPr>
            <a:xfrm>
              <a:off x="5205758" y="4238636"/>
              <a:ext cx="108763" cy="131816"/>
            </a:xfrm>
            <a:custGeom>
              <a:avLst/>
              <a:gdLst/>
              <a:ahLst/>
              <a:cxnLst/>
              <a:rect l="0" t="0" r="0" b="0"/>
              <a:pathLst>
                <a:path w="108763" h="131816">
                  <a:moveTo>
                    <a:pt x="80617" y="47614"/>
                  </a:moveTo>
                  <a:lnTo>
                    <a:pt x="80617" y="47614"/>
                  </a:lnTo>
                  <a:lnTo>
                    <a:pt x="72416" y="47614"/>
                  </a:lnTo>
                  <a:lnTo>
                    <a:pt x="71975" y="46556"/>
                  </a:lnTo>
                  <a:lnTo>
                    <a:pt x="71208" y="39413"/>
                  </a:lnTo>
                  <a:lnTo>
                    <a:pt x="68321" y="38678"/>
                  </a:lnTo>
                  <a:lnTo>
                    <a:pt x="52161" y="38089"/>
                  </a:lnTo>
                  <a:lnTo>
                    <a:pt x="60254" y="38089"/>
                  </a:lnTo>
                  <a:lnTo>
                    <a:pt x="69652" y="29888"/>
                  </a:lnTo>
                  <a:lnTo>
                    <a:pt x="79166" y="28681"/>
                  </a:lnTo>
                  <a:lnTo>
                    <a:pt x="88691" y="20373"/>
                  </a:lnTo>
                  <a:lnTo>
                    <a:pt x="94768" y="19435"/>
                  </a:lnTo>
                  <a:lnTo>
                    <a:pt x="96401" y="18244"/>
                  </a:lnTo>
                  <a:lnTo>
                    <a:pt x="97490" y="16393"/>
                  </a:lnTo>
                  <a:lnTo>
                    <a:pt x="98216" y="14100"/>
                  </a:lnTo>
                  <a:lnTo>
                    <a:pt x="99758" y="12572"/>
                  </a:lnTo>
                  <a:lnTo>
                    <a:pt x="104293" y="10872"/>
                  </a:lnTo>
                  <a:lnTo>
                    <a:pt x="105926" y="9361"/>
                  </a:lnTo>
                  <a:lnTo>
                    <a:pt x="108762" y="1433"/>
                  </a:lnTo>
                  <a:lnTo>
                    <a:pt x="107848" y="951"/>
                  </a:lnTo>
                  <a:lnTo>
                    <a:pt x="91579" y="0"/>
                  </a:lnTo>
                  <a:lnTo>
                    <a:pt x="82822" y="6537"/>
                  </a:lnTo>
                  <a:lnTo>
                    <a:pt x="73980" y="9690"/>
                  </a:lnTo>
                  <a:lnTo>
                    <a:pt x="58354" y="22655"/>
                  </a:lnTo>
                  <a:lnTo>
                    <a:pt x="21154" y="69781"/>
                  </a:lnTo>
                  <a:lnTo>
                    <a:pt x="966" y="103344"/>
                  </a:lnTo>
                  <a:lnTo>
                    <a:pt x="0" y="108051"/>
                  </a:lnTo>
                  <a:lnTo>
                    <a:pt x="414" y="112247"/>
                  </a:lnTo>
                  <a:lnTo>
                    <a:pt x="3626" y="121529"/>
                  </a:lnTo>
                  <a:lnTo>
                    <a:pt x="9239" y="128194"/>
                  </a:lnTo>
                  <a:lnTo>
                    <a:pt x="14674" y="131052"/>
                  </a:lnTo>
                  <a:lnTo>
                    <a:pt x="17605" y="131815"/>
                  </a:lnTo>
                  <a:lnTo>
                    <a:pt x="20617" y="131265"/>
                  </a:lnTo>
                  <a:lnTo>
                    <a:pt x="30972" y="126492"/>
                  </a:lnTo>
                  <a:lnTo>
                    <a:pt x="71092" y="1142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93" name="SMARTInkShape-Group523"/>
          <p:cNvGrpSpPr/>
          <p:nvPr/>
        </p:nvGrpSpPr>
        <p:grpSpPr>
          <a:xfrm>
            <a:off x="5848802" y="4144737"/>
            <a:ext cx="2104459" cy="396755"/>
            <a:chOff x="5848802" y="4144737"/>
            <a:chExt cx="2104459" cy="396755"/>
          </a:xfrm>
        </p:grpSpPr>
        <p:sp>
          <p:nvSpPr>
            <p:cNvPr id="4176" name="SMARTInkShape-2283"/>
            <p:cNvSpPr/>
            <p:nvPr>
              <p:custDataLst>
                <p:tags r:id="rId63"/>
              </p:custDataLst>
            </p:nvPr>
          </p:nvSpPr>
          <p:spPr>
            <a:xfrm>
              <a:off x="7781925" y="4248281"/>
              <a:ext cx="95237" cy="133220"/>
            </a:xfrm>
            <a:custGeom>
              <a:avLst/>
              <a:gdLst/>
              <a:ahLst/>
              <a:cxnLst/>
              <a:rect l="0" t="0" r="0" b="0"/>
              <a:pathLst>
                <a:path w="95237" h="133220">
                  <a:moveTo>
                    <a:pt x="66675" y="47494"/>
                  </a:moveTo>
                  <a:lnTo>
                    <a:pt x="66675" y="47494"/>
                  </a:lnTo>
                  <a:lnTo>
                    <a:pt x="91127" y="21984"/>
                  </a:lnTo>
                  <a:lnTo>
                    <a:pt x="94707" y="11261"/>
                  </a:lnTo>
                  <a:lnTo>
                    <a:pt x="95236" y="310"/>
                  </a:lnTo>
                  <a:lnTo>
                    <a:pt x="90189" y="0"/>
                  </a:lnTo>
                  <a:lnTo>
                    <a:pt x="84887" y="2749"/>
                  </a:lnTo>
                  <a:lnTo>
                    <a:pt x="63093" y="22536"/>
                  </a:lnTo>
                  <a:lnTo>
                    <a:pt x="34915" y="64870"/>
                  </a:lnTo>
                  <a:lnTo>
                    <a:pt x="12347" y="103866"/>
                  </a:lnTo>
                  <a:lnTo>
                    <a:pt x="0" y="13321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77" name="SMARTInkShape-2284"/>
            <p:cNvSpPr/>
            <p:nvPr>
              <p:custDataLst>
                <p:tags r:id="rId64"/>
              </p:custDataLst>
            </p:nvPr>
          </p:nvSpPr>
          <p:spPr>
            <a:xfrm>
              <a:off x="7536205" y="4229531"/>
              <a:ext cx="179042" cy="147561"/>
            </a:xfrm>
            <a:custGeom>
              <a:avLst/>
              <a:gdLst/>
              <a:ahLst/>
              <a:cxnLst/>
              <a:rect l="0" t="0" r="0" b="0"/>
              <a:pathLst>
                <a:path w="179042" h="147561">
                  <a:moveTo>
                    <a:pt x="64745" y="94819"/>
                  </a:moveTo>
                  <a:lnTo>
                    <a:pt x="64745" y="94819"/>
                  </a:lnTo>
                  <a:lnTo>
                    <a:pt x="81146" y="86618"/>
                  </a:lnTo>
                  <a:lnTo>
                    <a:pt x="82029" y="85118"/>
                  </a:lnTo>
                  <a:lnTo>
                    <a:pt x="83562" y="77209"/>
                  </a:lnTo>
                  <a:lnTo>
                    <a:pt x="83726" y="71139"/>
                  </a:lnTo>
                  <a:lnTo>
                    <a:pt x="84807" y="69507"/>
                  </a:lnTo>
                  <a:lnTo>
                    <a:pt x="86586" y="68419"/>
                  </a:lnTo>
                  <a:lnTo>
                    <a:pt x="93502" y="67211"/>
                  </a:lnTo>
                  <a:lnTo>
                    <a:pt x="112523" y="66435"/>
                  </a:lnTo>
                  <a:lnTo>
                    <a:pt x="112472" y="66372"/>
                  </a:lnTo>
                  <a:lnTo>
                    <a:pt x="102855" y="66244"/>
                  </a:lnTo>
                  <a:lnTo>
                    <a:pt x="107904" y="66244"/>
                  </a:lnTo>
                  <a:lnTo>
                    <a:pt x="109393" y="67302"/>
                  </a:lnTo>
                  <a:lnTo>
                    <a:pt x="110386" y="69066"/>
                  </a:lnTo>
                  <a:lnTo>
                    <a:pt x="111047" y="71301"/>
                  </a:lnTo>
                  <a:lnTo>
                    <a:pt x="112546" y="72790"/>
                  </a:lnTo>
                  <a:lnTo>
                    <a:pt x="117035" y="74445"/>
                  </a:lnTo>
                  <a:lnTo>
                    <a:pt x="119713" y="73828"/>
                  </a:lnTo>
                  <a:lnTo>
                    <a:pt x="129669" y="67452"/>
                  </a:lnTo>
                  <a:lnTo>
                    <a:pt x="138679" y="65425"/>
                  </a:lnTo>
                  <a:lnTo>
                    <a:pt x="147564" y="59769"/>
                  </a:lnTo>
                  <a:lnTo>
                    <a:pt x="156900" y="56565"/>
                  </a:lnTo>
                  <a:lnTo>
                    <a:pt x="177167" y="39420"/>
                  </a:lnTo>
                  <a:lnTo>
                    <a:pt x="178210" y="35625"/>
                  </a:lnTo>
                  <a:lnTo>
                    <a:pt x="179041" y="10573"/>
                  </a:lnTo>
                  <a:lnTo>
                    <a:pt x="173988" y="4475"/>
                  </a:lnTo>
                  <a:lnTo>
                    <a:pt x="168684" y="1750"/>
                  </a:lnTo>
                  <a:lnTo>
                    <a:pt x="151599" y="0"/>
                  </a:lnTo>
                  <a:lnTo>
                    <a:pt x="142858" y="2582"/>
                  </a:lnTo>
                  <a:lnTo>
                    <a:pt x="134387" y="6200"/>
                  </a:lnTo>
                  <a:lnTo>
                    <a:pt x="105574" y="13769"/>
                  </a:lnTo>
                  <a:lnTo>
                    <a:pt x="87079" y="26324"/>
                  </a:lnTo>
                  <a:lnTo>
                    <a:pt x="45515" y="58970"/>
                  </a:lnTo>
                  <a:lnTo>
                    <a:pt x="4582" y="97868"/>
                  </a:lnTo>
                  <a:lnTo>
                    <a:pt x="965" y="104288"/>
                  </a:lnTo>
                  <a:lnTo>
                    <a:pt x="0" y="107482"/>
                  </a:lnTo>
                  <a:lnTo>
                    <a:pt x="415" y="110669"/>
                  </a:lnTo>
                  <a:lnTo>
                    <a:pt x="3698" y="117033"/>
                  </a:lnTo>
                  <a:lnTo>
                    <a:pt x="6056" y="119154"/>
                  </a:lnTo>
                  <a:lnTo>
                    <a:pt x="24672" y="129568"/>
                  </a:lnTo>
                  <a:lnTo>
                    <a:pt x="52622" y="132478"/>
                  </a:lnTo>
                  <a:lnTo>
                    <a:pt x="95329" y="121143"/>
                  </a:lnTo>
                  <a:lnTo>
                    <a:pt x="106913" y="117102"/>
                  </a:lnTo>
                  <a:lnTo>
                    <a:pt x="124276" y="113769"/>
                  </a:lnTo>
                  <a:lnTo>
                    <a:pt x="136594" y="106549"/>
                  </a:lnTo>
                  <a:lnTo>
                    <a:pt x="146945" y="98765"/>
                  </a:lnTo>
                  <a:lnTo>
                    <a:pt x="153490" y="96573"/>
                  </a:lnTo>
                  <a:lnTo>
                    <a:pt x="155659" y="94930"/>
                  </a:lnTo>
                  <a:lnTo>
                    <a:pt x="168027" y="77531"/>
                  </a:lnTo>
                  <a:lnTo>
                    <a:pt x="169482" y="66682"/>
                  </a:lnTo>
                  <a:lnTo>
                    <a:pt x="164452" y="66374"/>
                  </a:lnTo>
                  <a:lnTo>
                    <a:pt x="162966" y="67389"/>
                  </a:lnTo>
                  <a:lnTo>
                    <a:pt x="161975" y="69124"/>
                  </a:lnTo>
                  <a:lnTo>
                    <a:pt x="161315" y="71339"/>
                  </a:lnTo>
                  <a:lnTo>
                    <a:pt x="159817" y="72815"/>
                  </a:lnTo>
                  <a:lnTo>
                    <a:pt x="149807" y="78008"/>
                  </a:lnTo>
                  <a:lnTo>
                    <a:pt x="137639" y="88911"/>
                  </a:lnTo>
                  <a:lnTo>
                    <a:pt x="134183" y="95015"/>
                  </a:lnTo>
                  <a:lnTo>
                    <a:pt x="131590" y="101256"/>
                  </a:lnTo>
                  <a:lnTo>
                    <a:pt x="125238" y="110720"/>
                  </a:lnTo>
                  <a:lnTo>
                    <a:pt x="122886" y="120226"/>
                  </a:lnTo>
                  <a:lnTo>
                    <a:pt x="121933" y="140563"/>
                  </a:lnTo>
                  <a:lnTo>
                    <a:pt x="126963" y="146943"/>
                  </a:lnTo>
                  <a:lnTo>
                    <a:pt x="130565" y="147560"/>
                  </a:lnTo>
                  <a:lnTo>
                    <a:pt x="159995" y="14244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78" name="SMARTInkShape-2285"/>
            <p:cNvSpPr/>
            <p:nvPr>
              <p:custDataLst>
                <p:tags r:id="rId65"/>
              </p:custDataLst>
            </p:nvPr>
          </p:nvSpPr>
          <p:spPr>
            <a:xfrm>
              <a:off x="7353872" y="4191011"/>
              <a:ext cx="247030" cy="190058"/>
            </a:xfrm>
            <a:custGeom>
              <a:avLst/>
              <a:gdLst/>
              <a:ahLst/>
              <a:cxnLst/>
              <a:rect l="0" t="0" r="0" b="0"/>
              <a:pathLst>
                <a:path w="247030" h="190058">
                  <a:moveTo>
                    <a:pt x="104203" y="104764"/>
                  </a:moveTo>
                  <a:lnTo>
                    <a:pt x="104203" y="104764"/>
                  </a:lnTo>
                  <a:lnTo>
                    <a:pt x="112404" y="96563"/>
                  </a:lnTo>
                  <a:lnTo>
                    <a:pt x="120012" y="81350"/>
                  </a:lnTo>
                  <a:lnTo>
                    <a:pt x="122826" y="63751"/>
                  </a:lnTo>
                  <a:lnTo>
                    <a:pt x="123127" y="54042"/>
                  </a:lnTo>
                  <a:lnTo>
                    <a:pt x="124227" y="51899"/>
                  </a:lnTo>
                  <a:lnTo>
                    <a:pt x="126019" y="50470"/>
                  </a:lnTo>
                  <a:lnTo>
                    <a:pt x="128272" y="49519"/>
                  </a:lnTo>
                  <a:lnTo>
                    <a:pt x="129774" y="47825"/>
                  </a:lnTo>
                  <a:lnTo>
                    <a:pt x="132661" y="38530"/>
                  </a:lnTo>
                  <a:lnTo>
                    <a:pt x="132768" y="29927"/>
                  </a:lnTo>
                  <a:lnTo>
                    <a:pt x="140978" y="36885"/>
                  </a:lnTo>
                  <a:lnTo>
                    <a:pt x="149645" y="37851"/>
                  </a:lnTo>
                  <a:lnTo>
                    <a:pt x="193307" y="38087"/>
                  </a:lnTo>
                  <a:lnTo>
                    <a:pt x="211762" y="38089"/>
                  </a:lnTo>
                  <a:lnTo>
                    <a:pt x="218329" y="35267"/>
                  </a:lnTo>
                  <a:lnTo>
                    <a:pt x="224776" y="31543"/>
                  </a:lnTo>
                  <a:lnTo>
                    <a:pt x="234355" y="28388"/>
                  </a:lnTo>
                  <a:lnTo>
                    <a:pt x="245194" y="20479"/>
                  </a:lnTo>
                  <a:lnTo>
                    <a:pt x="246240" y="16857"/>
                  </a:lnTo>
                  <a:lnTo>
                    <a:pt x="247029" y="4887"/>
                  </a:lnTo>
                  <a:lnTo>
                    <a:pt x="245987" y="3254"/>
                  </a:lnTo>
                  <a:lnTo>
                    <a:pt x="244234" y="2166"/>
                  </a:lnTo>
                  <a:lnTo>
                    <a:pt x="236710" y="634"/>
                  </a:lnTo>
                  <a:lnTo>
                    <a:pt x="191598" y="0"/>
                  </a:lnTo>
                  <a:lnTo>
                    <a:pt x="167405" y="7596"/>
                  </a:lnTo>
                  <a:lnTo>
                    <a:pt x="123235" y="28637"/>
                  </a:lnTo>
                  <a:lnTo>
                    <a:pt x="104198" y="40933"/>
                  </a:lnTo>
                  <a:lnTo>
                    <a:pt x="59753" y="82706"/>
                  </a:lnTo>
                  <a:lnTo>
                    <a:pt x="22908" y="125940"/>
                  </a:lnTo>
                  <a:lnTo>
                    <a:pt x="5943" y="150540"/>
                  </a:lnTo>
                  <a:lnTo>
                    <a:pt x="0" y="169117"/>
                  </a:lnTo>
                  <a:lnTo>
                    <a:pt x="2505" y="173229"/>
                  </a:lnTo>
                  <a:lnTo>
                    <a:pt x="4655" y="175807"/>
                  </a:lnTo>
                  <a:lnTo>
                    <a:pt x="9865" y="178672"/>
                  </a:lnTo>
                  <a:lnTo>
                    <a:pt x="12736" y="179437"/>
                  </a:lnTo>
                  <a:lnTo>
                    <a:pt x="28083" y="188302"/>
                  </a:lnTo>
                  <a:lnTo>
                    <a:pt x="40719" y="190057"/>
                  </a:lnTo>
                  <a:lnTo>
                    <a:pt x="88263" y="180160"/>
                  </a:lnTo>
                  <a:lnTo>
                    <a:pt x="100068" y="173435"/>
                  </a:lnTo>
                  <a:lnTo>
                    <a:pt x="110269" y="165799"/>
                  </a:lnTo>
                  <a:lnTo>
                    <a:pt x="116776" y="163641"/>
                  </a:lnTo>
                  <a:lnTo>
                    <a:pt x="118935" y="162007"/>
                  </a:lnTo>
                  <a:lnTo>
                    <a:pt x="121334" y="157369"/>
                  </a:lnTo>
                  <a:lnTo>
                    <a:pt x="123203" y="130128"/>
                  </a:lnTo>
                  <a:lnTo>
                    <a:pt x="123238" y="120629"/>
                  </a:lnTo>
                  <a:lnTo>
                    <a:pt x="122186" y="118515"/>
                  </a:lnTo>
                  <a:lnTo>
                    <a:pt x="120424" y="117106"/>
                  </a:lnTo>
                  <a:lnTo>
                    <a:pt x="118192" y="116168"/>
                  </a:lnTo>
                  <a:lnTo>
                    <a:pt x="116705" y="114483"/>
                  </a:lnTo>
                  <a:lnTo>
                    <a:pt x="115051" y="109789"/>
                  </a:lnTo>
                  <a:lnTo>
                    <a:pt x="113552" y="108114"/>
                  </a:lnTo>
                  <a:lnTo>
                    <a:pt x="109063" y="106253"/>
                  </a:lnTo>
                  <a:lnTo>
                    <a:pt x="91372" y="104895"/>
                  </a:lnTo>
                  <a:lnTo>
                    <a:pt x="85095" y="107644"/>
                  </a:lnTo>
                  <a:lnTo>
                    <a:pt x="71125" y="118957"/>
                  </a:lnTo>
                  <a:lnTo>
                    <a:pt x="68335" y="124477"/>
                  </a:lnTo>
                  <a:lnTo>
                    <a:pt x="66544" y="136645"/>
                  </a:lnTo>
                  <a:lnTo>
                    <a:pt x="67456" y="138718"/>
                  </a:lnTo>
                  <a:lnTo>
                    <a:pt x="69121" y="140100"/>
                  </a:lnTo>
                  <a:lnTo>
                    <a:pt x="71290" y="141022"/>
                  </a:lnTo>
                  <a:lnTo>
                    <a:pt x="72736" y="142694"/>
                  </a:lnTo>
                  <a:lnTo>
                    <a:pt x="77879" y="152982"/>
                  </a:lnTo>
                  <a:lnTo>
                    <a:pt x="88772" y="165206"/>
                  </a:lnTo>
                  <a:lnTo>
                    <a:pt x="97697" y="168669"/>
                  </a:lnTo>
                  <a:lnTo>
                    <a:pt x="113728" y="1714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79" name="SMARTInkShape-2286"/>
            <p:cNvSpPr/>
            <p:nvPr>
              <p:custDataLst>
                <p:tags r:id="rId66"/>
              </p:custDataLst>
            </p:nvPr>
          </p:nvSpPr>
          <p:spPr>
            <a:xfrm>
              <a:off x="7239010" y="4277156"/>
              <a:ext cx="85704" cy="94692"/>
            </a:xfrm>
            <a:custGeom>
              <a:avLst/>
              <a:gdLst/>
              <a:ahLst/>
              <a:cxnLst/>
              <a:rect l="0" t="0" r="0" b="0"/>
              <a:pathLst>
                <a:path w="85704" h="94692">
                  <a:moveTo>
                    <a:pt x="19040" y="66244"/>
                  </a:moveTo>
                  <a:lnTo>
                    <a:pt x="19040" y="66244"/>
                  </a:lnTo>
                  <a:lnTo>
                    <a:pt x="19040" y="47596"/>
                  </a:lnTo>
                  <a:lnTo>
                    <a:pt x="9906" y="47204"/>
                  </a:lnTo>
                  <a:lnTo>
                    <a:pt x="1349" y="55396"/>
                  </a:lnTo>
                  <a:lnTo>
                    <a:pt x="392" y="61383"/>
                  </a:lnTo>
                  <a:lnTo>
                    <a:pt x="0" y="80307"/>
                  </a:lnTo>
                  <a:lnTo>
                    <a:pt x="1056" y="81969"/>
                  </a:lnTo>
                  <a:lnTo>
                    <a:pt x="2817" y="83077"/>
                  </a:lnTo>
                  <a:lnTo>
                    <a:pt x="5049" y="83817"/>
                  </a:lnTo>
                  <a:lnTo>
                    <a:pt x="19289" y="92639"/>
                  </a:lnTo>
                  <a:lnTo>
                    <a:pt x="41280" y="94691"/>
                  </a:lnTo>
                  <a:lnTo>
                    <a:pt x="47621" y="91940"/>
                  </a:lnTo>
                  <a:lnTo>
                    <a:pt x="53967" y="88248"/>
                  </a:lnTo>
                  <a:lnTo>
                    <a:pt x="63491" y="85111"/>
                  </a:lnTo>
                  <a:lnTo>
                    <a:pt x="80688" y="71139"/>
                  </a:lnTo>
                  <a:lnTo>
                    <a:pt x="83480" y="65597"/>
                  </a:lnTo>
                  <a:lnTo>
                    <a:pt x="85519" y="47137"/>
                  </a:lnTo>
                  <a:lnTo>
                    <a:pt x="85703" y="24966"/>
                  </a:lnTo>
                  <a:lnTo>
                    <a:pt x="84649" y="22850"/>
                  </a:lnTo>
                  <a:lnTo>
                    <a:pt x="82888" y="21440"/>
                  </a:lnTo>
                  <a:lnTo>
                    <a:pt x="80656" y="20500"/>
                  </a:lnTo>
                  <a:lnTo>
                    <a:pt x="79167" y="18814"/>
                  </a:lnTo>
                  <a:lnTo>
                    <a:pt x="76581" y="10583"/>
                  </a:lnTo>
                  <a:lnTo>
                    <a:pt x="71250" y="4479"/>
                  </a:lnTo>
                  <a:lnTo>
                    <a:pt x="65881" y="1751"/>
                  </a:lnTo>
                  <a:lnTo>
                    <a:pt x="58866" y="0"/>
                  </a:lnTo>
                  <a:lnTo>
                    <a:pt x="49091" y="7808"/>
                  </a:lnTo>
                  <a:lnTo>
                    <a:pt x="42996" y="13769"/>
                  </a:lnTo>
                  <a:lnTo>
                    <a:pt x="40270" y="19286"/>
                  </a:lnTo>
                  <a:lnTo>
                    <a:pt x="38217" y="40883"/>
                  </a:lnTo>
                  <a:lnTo>
                    <a:pt x="38128" y="50380"/>
                  </a:lnTo>
                  <a:lnTo>
                    <a:pt x="40929" y="56724"/>
                  </a:lnTo>
                  <a:lnTo>
                    <a:pt x="51350" y="69420"/>
                  </a:lnTo>
                  <a:lnTo>
                    <a:pt x="57389" y="72947"/>
                  </a:lnTo>
                  <a:lnTo>
                    <a:pt x="66665" y="7576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80" name="SMARTInkShape-2287"/>
            <p:cNvSpPr/>
            <p:nvPr>
              <p:custDataLst>
                <p:tags r:id="rId67"/>
              </p:custDataLst>
            </p:nvPr>
          </p:nvSpPr>
          <p:spPr>
            <a:xfrm>
              <a:off x="7096125" y="4295775"/>
              <a:ext cx="132909" cy="76201"/>
            </a:xfrm>
            <a:custGeom>
              <a:avLst/>
              <a:gdLst/>
              <a:ahLst/>
              <a:cxnLst/>
              <a:rect l="0" t="0" r="0" b="0"/>
              <a:pathLst>
                <a:path w="132909" h="76201">
                  <a:moveTo>
                    <a:pt x="0" y="76200"/>
                  </a:moveTo>
                  <a:lnTo>
                    <a:pt x="0" y="76200"/>
                  </a:lnTo>
                  <a:lnTo>
                    <a:pt x="7538" y="58300"/>
                  </a:lnTo>
                  <a:lnTo>
                    <a:pt x="10321" y="34880"/>
                  </a:lnTo>
                  <a:lnTo>
                    <a:pt x="18931" y="10119"/>
                  </a:lnTo>
                  <a:lnTo>
                    <a:pt x="19039" y="1376"/>
                  </a:lnTo>
                  <a:lnTo>
                    <a:pt x="17984" y="917"/>
                  </a:lnTo>
                  <a:lnTo>
                    <a:pt x="9916" y="36"/>
                  </a:lnTo>
                  <a:lnTo>
                    <a:pt x="23724" y="1"/>
                  </a:lnTo>
                  <a:lnTo>
                    <a:pt x="29241" y="2823"/>
                  </a:lnTo>
                  <a:lnTo>
                    <a:pt x="35221" y="6546"/>
                  </a:lnTo>
                  <a:lnTo>
                    <a:pt x="47684" y="8936"/>
                  </a:lnTo>
                  <a:lnTo>
                    <a:pt x="93265" y="9520"/>
                  </a:lnTo>
                  <a:lnTo>
                    <a:pt x="107558" y="9525"/>
                  </a:lnTo>
                  <a:lnTo>
                    <a:pt x="114126" y="6702"/>
                  </a:lnTo>
                  <a:lnTo>
                    <a:pt x="121910" y="1324"/>
                  </a:lnTo>
                  <a:lnTo>
                    <a:pt x="132908" y="34"/>
                  </a:lnTo>
                  <a:lnTo>
                    <a:pt x="101162" y="0"/>
                  </a:lnTo>
                  <a:lnTo>
                    <a:pt x="99191" y="1058"/>
                  </a:lnTo>
                  <a:lnTo>
                    <a:pt x="97877" y="2822"/>
                  </a:lnTo>
                  <a:lnTo>
                    <a:pt x="95769" y="8201"/>
                  </a:lnTo>
                  <a:lnTo>
                    <a:pt x="88806" y="16868"/>
                  </a:lnTo>
                  <a:lnTo>
                    <a:pt x="85580" y="25694"/>
                  </a:lnTo>
                  <a:lnTo>
                    <a:pt x="79449" y="35012"/>
                  </a:lnTo>
                  <a:lnTo>
                    <a:pt x="77163" y="44476"/>
                  </a:lnTo>
                  <a:lnTo>
                    <a:pt x="76628" y="50811"/>
                  </a:lnTo>
                  <a:lnTo>
                    <a:pt x="79211" y="57155"/>
                  </a:lnTo>
                  <a:lnTo>
                    <a:pt x="82831" y="63502"/>
                  </a:lnTo>
                  <a:lnTo>
                    <a:pt x="84438" y="69850"/>
                  </a:lnTo>
                  <a:lnTo>
                    <a:pt x="85925" y="71967"/>
                  </a:lnTo>
                  <a:lnTo>
                    <a:pt x="87975" y="73378"/>
                  </a:lnTo>
                  <a:lnTo>
                    <a:pt x="95917" y="75364"/>
                  </a:lnTo>
                  <a:lnTo>
                    <a:pt x="104775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81" name="SMARTInkShape-2288"/>
            <p:cNvSpPr/>
            <p:nvPr>
              <p:custDataLst>
                <p:tags r:id="rId68"/>
              </p:custDataLst>
            </p:nvPr>
          </p:nvSpPr>
          <p:spPr>
            <a:xfrm>
              <a:off x="6962942" y="4267320"/>
              <a:ext cx="161328" cy="274172"/>
            </a:xfrm>
            <a:custGeom>
              <a:avLst/>
              <a:gdLst/>
              <a:ahLst/>
              <a:cxnLst/>
              <a:rect l="0" t="0" r="0" b="0"/>
              <a:pathLst>
                <a:path w="161328" h="274172">
                  <a:moveTo>
                    <a:pt x="123658" y="28455"/>
                  </a:moveTo>
                  <a:lnTo>
                    <a:pt x="123658" y="28455"/>
                  </a:lnTo>
                  <a:lnTo>
                    <a:pt x="128714" y="23398"/>
                  </a:lnTo>
                  <a:lnTo>
                    <a:pt x="134019" y="20916"/>
                  </a:lnTo>
                  <a:lnTo>
                    <a:pt x="136915" y="20254"/>
                  </a:lnTo>
                  <a:lnTo>
                    <a:pt x="138846" y="18754"/>
                  </a:lnTo>
                  <a:lnTo>
                    <a:pt x="140991" y="14266"/>
                  </a:lnTo>
                  <a:lnTo>
                    <a:pt x="142621" y="12646"/>
                  </a:lnTo>
                  <a:lnTo>
                    <a:pt x="152308" y="8631"/>
                  </a:lnTo>
                  <a:lnTo>
                    <a:pt x="161327" y="283"/>
                  </a:lnTo>
                  <a:lnTo>
                    <a:pt x="156574" y="0"/>
                  </a:lnTo>
                  <a:lnTo>
                    <a:pt x="155127" y="1018"/>
                  </a:lnTo>
                  <a:lnTo>
                    <a:pt x="154162" y="2755"/>
                  </a:lnTo>
                  <a:lnTo>
                    <a:pt x="153519" y="4972"/>
                  </a:lnTo>
                  <a:lnTo>
                    <a:pt x="147557" y="13148"/>
                  </a:lnTo>
                  <a:lnTo>
                    <a:pt x="142041" y="16360"/>
                  </a:lnTo>
                  <a:lnTo>
                    <a:pt x="139088" y="17217"/>
                  </a:lnTo>
                  <a:lnTo>
                    <a:pt x="132985" y="23813"/>
                  </a:lnTo>
                  <a:lnTo>
                    <a:pt x="97063" y="67270"/>
                  </a:lnTo>
                  <a:lnTo>
                    <a:pt x="73384" y="112257"/>
                  </a:lnTo>
                  <a:lnTo>
                    <a:pt x="40523" y="159650"/>
                  </a:lnTo>
                  <a:lnTo>
                    <a:pt x="19110" y="207255"/>
                  </a:lnTo>
                  <a:lnTo>
                    <a:pt x="1727" y="248696"/>
                  </a:lnTo>
                  <a:lnTo>
                    <a:pt x="0" y="269579"/>
                  </a:lnTo>
                  <a:lnTo>
                    <a:pt x="1003" y="271754"/>
                  </a:lnTo>
                  <a:lnTo>
                    <a:pt x="2730" y="273204"/>
                  </a:lnTo>
                  <a:lnTo>
                    <a:pt x="4939" y="274171"/>
                  </a:lnTo>
                  <a:lnTo>
                    <a:pt x="6412" y="273758"/>
                  </a:lnTo>
                  <a:lnTo>
                    <a:pt x="7394" y="272423"/>
                  </a:lnTo>
                  <a:lnTo>
                    <a:pt x="9358" y="26658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82" name="SMARTInkShape-2289"/>
            <p:cNvSpPr/>
            <p:nvPr>
              <p:custDataLst>
                <p:tags r:id="rId69"/>
              </p:custDataLst>
            </p:nvPr>
          </p:nvSpPr>
          <p:spPr>
            <a:xfrm>
              <a:off x="6858011" y="4287736"/>
              <a:ext cx="142827" cy="122340"/>
            </a:xfrm>
            <a:custGeom>
              <a:avLst/>
              <a:gdLst/>
              <a:ahLst/>
              <a:cxnLst/>
              <a:rect l="0" t="0" r="0" b="0"/>
              <a:pathLst>
                <a:path w="142827" h="122340">
                  <a:moveTo>
                    <a:pt x="38089" y="55664"/>
                  </a:moveTo>
                  <a:lnTo>
                    <a:pt x="38089" y="55664"/>
                  </a:lnTo>
                  <a:lnTo>
                    <a:pt x="38089" y="19318"/>
                  </a:lnTo>
                  <a:lnTo>
                    <a:pt x="37031" y="18733"/>
                  </a:lnTo>
                  <a:lnTo>
                    <a:pt x="19466" y="17568"/>
                  </a:lnTo>
                  <a:lnTo>
                    <a:pt x="14109" y="22622"/>
                  </a:lnTo>
                  <a:lnTo>
                    <a:pt x="11556" y="27926"/>
                  </a:lnTo>
                  <a:lnTo>
                    <a:pt x="10876" y="30822"/>
                  </a:lnTo>
                  <a:lnTo>
                    <a:pt x="2155" y="46212"/>
                  </a:lnTo>
                  <a:lnTo>
                    <a:pt x="0" y="78282"/>
                  </a:lnTo>
                  <a:lnTo>
                    <a:pt x="1055" y="80268"/>
                  </a:lnTo>
                  <a:lnTo>
                    <a:pt x="2816" y="81591"/>
                  </a:lnTo>
                  <a:lnTo>
                    <a:pt x="7596" y="83062"/>
                  </a:lnTo>
                  <a:lnTo>
                    <a:pt x="22379" y="84084"/>
                  </a:lnTo>
                  <a:lnTo>
                    <a:pt x="69313" y="72065"/>
                  </a:lnTo>
                  <a:lnTo>
                    <a:pt x="83677" y="64404"/>
                  </a:lnTo>
                  <a:lnTo>
                    <a:pt x="111035" y="40816"/>
                  </a:lnTo>
                  <a:lnTo>
                    <a:pt x="123798" y="34622"/>
                  </a:lnTo>
                  <a:lnTo>
                    <a:pt x="126977" y="32111"/>
                  </a:lnTo>
                  <a:lnTo>
                    <a:pt x="130512" y="26499"/>
                  </a:lnTo>
                  <a:lnTo>
                    <a:pt x="133141" y="20477"/>
                  </a:lnTo>
                  <a:lnTo>
                    <a:pt x="141375" y="9886"/>
                  </a:lnTo>
                  <a:lnTo>
                    <a:pt x="142733" y="0"/>
                  </a:lnTo>
                  <a:lnTo>
                    <a:pt x="142826" y="4011"/>
                  </a:lnTo>
                  <a:lnTo>
                    <a:pt x="141780" y="5354"/>
                  </a:lnTo>
                  <a:lnTo>
                    <a:pt x="137795" y="6846"/>
                  </a:lnTo>
                  <a:lnTo>
                    <a:pt x="136310" y="8302"/>
                  </a:lnTo>
                  <a:lnTo>
                    <a:pt x="134659" y="12742"/>
                  </a:lnTo>
                  <a:lnTo>
                    <a:pt x="133161" y="14349"/>
                  </a:lnTo>
                  <a:lnTo>
                    <a:pt x="128673" y="16135"/>
                  </a:lnTo>
                  <a:lnTo>
                    <a:pt x="123151" y="22573"/>
                  </a:lnTo>
                  <a:lnTo>
                    <a:pt x="99447" y="53371"/>
                  </a:lnTo>
                  <a:lnTo>
                    <a:pt x="93248" y="72693"/>
                  </a:lnTo>
                  <a:lnTo>
                    <a:pt x="89063" y="80165"/>
                  </a:lnTo>
                  <a:lnTo>
                    <a:pt x="86706" y="91381"/>
                  </a:lnTo>
                  <a:lnTo>
                    <a:pt x="85845" y="109574"/>
                  </a:lnTo>
                  <a:lnTo>
                    <a:pt x="88594" y="114196"/>
                  </a:lnTo>
                  <a:lnTo>
                    <a:pt x="90809" y="116910"/>
                  </a:lnTo>
                  <a:lnTo>
                    <a:pt x="96092" y="119926"/>
                  </a:lnTo>
                  <a:lnTo>
                    <a:pt x="104764" y="1223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83" name="SMARTInkShape-2290"/>
            <p:cNvSpPr/>
            <p:nvPr>
              <p:custDataLst>
                <p:tags r:id="rId70"/>
              </p:custDataLst>
            </p:nvPr>
          </p:nvSpPr>
          <p:spPr>
            <a:xfrm>
              <a:off x="6772806" y="4248153"/>
              <a:ext cx="104125" cy="114298"/>
            </a:xfrm>
            <a:custGeom>
              <a:avLst/>
              <a:gdLst/>
              <a:ahLst/>
              <a:cxnLst/>
              <a:rect l="0" t="0" r="0" b="0"/>
              <a:pathLst>
                <a:path w="104125" h="114298">
                  <a:moveTo>
                    <a:pt x="47094" y="47622"/>
                  </a:moveTo>
                  <a:lnTo>
                    <a:pt x="47094" y="47622"/>
                  </a:lnTo>
                  <a:lnTo>
                    <a:pt x="52150" y="42565"/>
                  </a:lnTo>
                  <a:lnTo>
                    <a:pt x="54632" y="37261"/>
                  </a:lnTo>
                  <a:lnTo>
                    <a:pt x="56619" y="9609"/>
                  </a:lnTo>
                  <a:lnTo>
                    <a:pt x="56619" y="9523"/>
                  </a:lnTo>
                  <a:lnTo>
                    <a:pt x="66028" y="18930"/>
                  </a:lnTo>
                  <a:lnTo>
                    <a:pt x="89823" y="19047"/>
                  </a:lnTo>
                  <a:lnTo>
                    <a:pt x="91456" y="17989"/>
                  </a:lnTo>
                  <a:lnTo>
                    <a:pt x="92543" y="16225"/>
                  </a:lnTo>
                  <a:lnTo>
                    <a:pt x="94289" y="10846"/>
                  </a:lnTo>
                  <a:lnTo>
                    <a:pt x="97351" y="10111"/>
                  </a:lnTo>
                  <a:lnTo>
                    <a:pt x="102882" y="9639"/>
                  </a:lnTo>
                  <a:lnTo>
                    <a:pt x="103336" y="8541"/>
                  </a:lnTo>
                  <a:lnTo>
                    <a:pt x="104124" y="1331"/>
                  </a:lnTo>
                  <a:lnTo>
                    <a:pt x="103105" y="886"/>
                  </a:lnTo>
                  <a:lnTo>
                    <a:pt x="86552" y="0"/>
                  </a:lnTo>
                  <a:lnTo>
                    <a:pt x="77859" y="6543"/>
                  </a:lnTo>
                  <a:lnTo>
                    <a:pt x="69027" y="9698"/>
                  </a:lnTo>
                  <a:lnTo>
                    <a:pt x="43908" y="31878"/>
                  </a:lnTo>
                  <a:lnTo>
                    <a:pt x="40387" y="40977"/>
                  </a:lnTo>
                  <a:lnTo>
                    <a:pt x="39447" y="46367"/>
                  </a:lnTo>
                  <a:lnTo>
                    <a:pt x="36705" y="51019"/>
                  </a:lnTo>
                  <a:lnTo>
                    <a:pt x="22738" y="66089"/>
                  </a:lnTo>
                  <a:lnTo>
                    <a:pt x="19336" y="72763"/>
                  </a:lnTo>
                  <a:lnTo>
                    <a:pt x="3496" y="92049"/>
                  </a:lnTo>
                  <a:lnTo>
                    <a:pt x="663" y="101590"/>
                  </a:lnTo>
                  <a:lnTo>
                    <a:pt x="0" y="107944"/>
                  </a:lnTo>
                  <a:lnTo>
                    <a:pt x="881" y="110062"/>
                  </a:lnTo>
                  <a:lnTo>
                    <a:pt x="2527" y="111474"/>
                  </a:lnTo>
                  <a:lnTo>
                    <a:pt x="7179" y="113042"/>
                  </a:lnTo>
                  <a:lnTo>
                    <a:pt x="56619" y="1142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84" name="SMARTInkShape-2291"/>
            <p:cNvSpPr/>
            <p:nvPr>
              <p:custDataLst>
                <p:tags r:id="rId71"/>
              </p:custDataLst>
            </p:nvPr>
          </p:nvSpPr>
          <p:spPr>
            <a:xfrm>
              <a:off x="6667538" y="4267203"/>
              <a:ext cx="57113" cy="133348"/>
            </a:xfrm>
            <a:custGeom>
              <a:avLst/>
              <a:gdLst/>
              <a:ahLst/>
              <a:cxnLst/>
              <a:rect l="0" t="0" r="0" b="0"/>
              <a:pathLst>
                <a:path w="57113" h="133348">
                  <a:moveTo>
                    <a:pt x="57112" y="28572"/>
                  </a:moveTo>
                  <a:lnTo>
                    <a:pt x="57112" y="28572"/>
                  </a:lnTo>
                  <a:lnTo>
                    <a:pt x="57112" y="0"/>
                  </a:lnTo>
                  <a:lnTo>
                    <a:pt x="57112" y="5054"/>
                  </a:lnTo>
                  <a:lnTo>
                    <a:pt x="56054" y="6543"/>
                  </a:lnTo>
                  <a:lnTo>
                    <a:pt x="54290" y="7536"/>
                  </a:lnTo>
                  <a:lnTo>
                    <a:pt x="52056" y="8198"/>
                  </a:lnTo>
                  <a:lnTo>
                    <a:pt x="50567" y="9698"/>
                  </a:lnTo>
                  <a:lnTo>
                    <a:pt x="48912" y="14186"/>
                  </a:lnTo>
                  <a:lnTo>
                    <a:pt x="46791" y="25691"/>
                  </a:lnTo>
                  <a:lnTo>
                    <a:pt x="15791" y="69458"/>
                  </a:lnTo>
                  <a:lnTo>
                    <a:pt x="12289" y="78846"/>
                  </a:lnTo>
                  <a:lnTo>
                    <a:pt x="9674" y="89016"/>
                  </a:lnTo>
                  <a:lnTo>
                    <a:pt x="2194" y="104169"/>
                  </a:lnTo>
                  <a:lnTo>
                    <a:pt x="0" y="128310"/>
                  </a:lnTo>
                  <a:lnTo>
                    <a:pt x="1046" y="129989"/>
                  </a:lnTo>
                  <a:lnTo>
                    <a:pt x="2801" y="131108"/>
                  </a:lnTo>
                  <a:lnTo>
                    <a:pt x="10328" y="132683"/>
                  </a:lnTo>
                  <a:lnTo>
                    <a:pt x="19012" y="1333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85" name="SMARTInkShape-2292"/>
            <p:cNvSpPr/>
            <p:nvPr>
              <p:custDataLst>
                <p:tags r:id="rId72"/>
              </p:custDataLst>
            </p:nvPr>
          </p:nvSpPr>
          <p:spPr>
            <a:xfrm>
              <a:off x="6572288" y="4229103"/>
              <a:ext cx="142838" cy="171395"/>
            </a:xfrm>
            <a:custGeom>
              <a:avLst/>
              <a:gdLst/>
              <a:ahLst/>
              <a:cxnLst/>
              <a:rect l="0" t="0" r="0" b="0"/>
              <a:pathLst>
                <a:path w="142838" h="171395">
                  <a:moveTo>
                    <a:pt x="76162" y="28572"/>
                  </a:moveTo>
                  <a:lnTo>
                    <a:pt x="76162" y="28572"/>
                  </a:lnTo>
                  <a:lnTo>
                    <a:pt x="84362" y="20371"/>
                  </a:lnTo>
                  <a:lnTo>
                    <a:pt x="85294" y="14383"/>
                  </a:lnTo>
                  <a:lnTo>
                    <a:pt x="86483" y="12763"/>
                  </a:lnTo>
                  <a:lnTo>
                    <a:pt x="93853" y="9948"/>
                  </a:lnTo>
                  <a:lnTo>
                    <a:pt x="94608" y="6889"/>
                  </a:lnTo>
                  <a:lnTo>
                    <a:pt x="95201" y="117"/>
                  </a:lnTo>
                  <a:lnTo>
                    <a:pt x="86078" y="0"/>
                  </a:lnTo>
                  <a:lnTo>
                    <a:pt x="80747" y="5054"/>
                  </a:lnTo>
                  <a:lnTo>
                    <a:pt x="78200" y="10359"/>
                  </a:lnTo>
                  <a:lnTo>
                    <a:pt x="77521" y="13255"/>
                  </a:lnTo>
                  <a:lnTo>
                    <a:pt x="71508" y="22387"/>
                  </a:lnTo>
                  <a:lnTo>
                    <a:pt x="53808" y="46343"/>
                  </a:lnTo>
                  <a:lnTo>
                    <a:pt x="40346" y="89008"/>
                  </a:lnTo>
                  <a:lnTo>
                    <a:pt x="18960" y="133354"/>
                  </a:lnTo>
                  <a:lnTo>
                    <a:pt x="12294" y="149577"/>
                  </a:lnTo>
                  <a:lnTo>
                    <a:pt x="9677" y="157493"/>
                  </a:lnTo>
                  <a:lnTo>
                    <a:pt x="0" y="171394"/>
                  </a:lnTo>
                  <a:lnTo>
                    <a:pt x="14153" y="157256"/>
                  </a:lnTo>
                  <a:lnTo>
                    <a:pt x="16852" y="151735"/>
                  </a:lnTo>
                  <a:lnTo>
                    <a:pt x="19786" y="136435"/>
                  </a:lnTo>
                  <a:lnTo>
                    <a:pt x="26495" y="123805"/>
                  </a:lnTo>
                  <a:lnTo>
                    <a:pt x="28501" y="100273"/>
                  </a:lnTo>
                  <a:lnTo>
                    <a:pt x="29571" y="98598"/>
                  </a:lnTo>
                  <a:lnTo>
                    <a:pt x="31344" y="97481"/>
                  </a:lnTo>
                  <a:lnTo>
                    <a:pt x="38059" y="95248"/>
                  </a:lnTo>
                  <a:lnTo>
                    <a:pt x="38062" y="103448"/>
                  </a:lnTo>
                  <a:lnTo>
                    <a:pt x="39120" y="103889"/>
                  </a:lnTo>
                  <a:lnTo>
                    <a:pt x="54929" y="105807"/>
                  </a:lnTo>
                  <a:lnTo>
                    <a:pt x="60728" y="109819"/>
                  </a:lnTo>
                  <a:lnTo>
                    <a:pt x="63756" y="110253"/>
                  </a:lnTo>
                  <a:lnTo>
                    <a:pt x="92044" y="104956"/>
                  </a:lnTo>
                  <a:lnTo>
                    <a:pt x="107913" y="104796"/>
                  </a:lnTo>
                  <a:lnTo>
                    <a:pt x="114262" y="101961"/>
                  </a:lnTo>
                  <a:lnTo>
                    <a:pt x="142837" y="857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86" name="SMARTInkShape-2293"/>
            <p:cNvSpPr/>
            <p:nvPr>
              <p:custDataLst>
                <p:tags r:id="rId73"/>
              </p:custDataLst>
            </p:nvPr>
          </p:nvSpPr>
          <p:spPr>
            <a:xfrm>
              <a:off x="6429516" y="4229111"/>
              <a:ext cx="114156" cy="133340"/>
            </a:xfrm>
            <a:custGeom>
              <a:avLst/>
              <a:gdLst/>
              <a:ahLst/>
              <a:cxnLst/>
              <a:rect l="0" t="0" r="0" b="0"/>
              <a:pathLst>
                <a:path w="114156" h="133340">
                  <a:moveTo>
                    <a:pt x="57009" y="47614"/>
                  </a:moveTo>
                  <a:lnTo>
                    <a:pt x="57009" y="47614"/>
                  </a:lnTo>
                  <a:lnTo>
                    <a:pt x="62065" y="47614"/>
                  </a:lnTo>
                  <a:lnTo>
                    <a:pt x="63554" y="46556"/>
                  </a:lnTo>
                  <a:lnTo>
                    <a:pt x="64548" y="44792"/>
                  </a:lnTo>
                  <a:lnTo>
                    <a:pt x="66500" y="38206"/>
                  </a:lnTo>
                  <a:lnTo>
                    <a:pt x="52069" y="38089"/>
                  </a:lnTo>
                  <a:lnTo>
                    <a:pt x="50540" y="39147"/>
                  </a:lnTo>
                  <a:lnTo>
                    <a:pt x="49521" y="40912"/>
                  </a:lnTo>
                  <a:lnTo>
                    <a:pt x="47603" y="47221"/>
                  </a:lnTo>
                  <a:lnTo>
                    <a:pt x="47484" y="57020"/>
                  </a:lnTo>
                  <a:lnTo>
                    <a:pt x="71081" y="57139"/>
                  </a:lnTo>
                  <a:lnTo>
                    <a:pt x="76669" y="54316"/>
                  </a:lnTo>
                  <a:lnTo>
                    <a:pt x="82680" y="50593"/>
                  </a:lnTo>
                  <a:lnTo>
                    <a:pt x="88880" y="48938"/>
                  </a:lnTo>
                  <a:lnTo>
                    <a:pt x="90957" y="47438"/>
                  </a:lnTo>
                  <a:lnTo>
                    <a:pt x="92341" y="45380"/>
                  </a:lnTo>
                  <a:lnTo>
                    <a:pt x="93263" y="42950"/>
                  </a:lnTo>
                  <a:lnTo>
                    <a:pt x="94937" y="41330"/>
                  </a:lnTo>
                  <a:lnTo>
                    <a:pt x="99619" y="39529"/>
                  </a:lnTo>
                  <a:lnTo>
                    <a:pt x="101290" y="37991"/>
                  </a:lnTo>
                  <a:lnTo>
                    <a:pt x="103148" y="33459"/>
                  </a:lnTo>
                  <a:lnTo>
                    <a:pt x="104194" y="24958"/>
                  </a:lnTo>
                  <a:lnTo>
                    <a:pt x="105398" y="22985"/>
                  </a:lnTo>
                  <a:lnTo>
                    <a:pt x="107260" y="21669"/>
                  </a:lnTo>
                  <a:lnTo>
                    <a:pt x="109560" y="20793"/>
                  </a:lnTo>
                  <a:lnTo>
                    <a:pt x="110034" y="19150"/>
                  </a:lnTo>
                  <a:lnTo>
                    <a:pt x="109293" y="16996"/>
                  </a:lnTo>
                  <a:lnTo>
                    <a:pt x="105554" y="10992"/>
                  </a:lnTo>
                  <a:lnTo>
                    <a:pt x="104715" y="1443"/>
                  </a:lnTo>
                  <a:lnTo>
                    <a:pt x="103630" y="958"/>
                  </a:lnTo>
                  <a:lnTo>
                    <a:pt x="81968" y="0"/>
                  </a:lnTo>
                  <a:lnTo>
                    <a:pt x="75863" y="2816"/>
                  </a:lnTo>
                  <a:lnTo>
                    <a:pt x="69622" y="6537"/>
                  </a:lnTo>
                  <a:lnTo>
                    <a:pt x="63320" y="8191"/>
                  </a:lnTo>
                  <a:lnTo>
                    <a:pt x="56992" y="14571"/>
                  </a:lnTo>
                  <a:lnTo>
                    <a:pt x="34783" y="41002"/>
                  </a:lnTo>
                  <a:lnTo>
                    <a:pt x="16597" y="53912"/>
                  </a:lnTo>
                  <a:lnTo>
                    <a:pt x="3472" y="73010"/>
                  </a:lnTo>
                  <a:lnTo>
                    <a:pt x="929" y="82538"/>
                  </a:lnTo>
                  <a:lnTo>
                    <a:pt x="0" y="98414"/>
                  </a:lnTo>
                  <a:lnTo>
                    <a:pt x="1011" y="100531"/>
                  </a:lnTo>
                  <a:lnTo>
                    <a:pt x="2744" y="101942"/>
                  </a:lnTo>
                  <a:lnTo>
                    <a:pt x="7491" y="103509"/>
                  </a:lnTo>
                  <a:lnTo>
                    <a:pt x="31660" y="104715"/>
                  </a:lnTo>
                  <a:lnTo>
                    <a:pt x="37981" y="101920"/>
                  </a:lnTo>
                  <a:lnTo>
                    <a:pt x="44319" y="98208"/>
                  </a:lnTo>
                  <a:lnTo>
                    <a:pt x="53837" y="95060"/>
                  </a:lnTo>
                  <a:lnTo>
                    <a:pt x="79431" y="80128"/>
                  </a:lnTo>
                  <a:lnTo>
                    <a:pt x="87436" y="77940"/>
                  </a:lnTo>
                  <a:lnTo>
                    <a:pt x="89994" y="76298"/>
                  </a:lnTo>
                  <a:lnTo>
                    <a:pt x="91699" y="74145"/>
                  </a:lnTo>
                  <a:lnTo>
                    <a:pt x="92835" y="71651"/>
                  </a:lnTo>
                  <a:lnTo>
                    <a:pt x="94652" y="69989"/>
                  </a:lnTo>
                  <a:lnTo>
                    <a:pt x="105170" y="64498"/>
                  </a:lnTo>
                  <a:lnTo>
                    <a:pt x="114155" y="57142"/>
                  </a:lnTo>
                  <a:lnTo>
                    <a:pt x="109102" y="57140"/>
                  </a:lnTo>
                  <a:lnTo>
                    <a:pt x="107612" y="58198"/>
                  </a:lnTo>
                  <a:lnTo>
                    <a:pt x="106619" y="59962"/>
                  </a:lnTo>
                  <a:lnTo>
                    <a:pt x="105958" y="62196"/>
                  </a:lnTo>
                  <a:lnTo>
                    <a:pt x="97269" y="76437"/>
                  </a:lnTo>
                  <a:lnTo>
                    <a:pt x="94335" y="92097"/>
                  </a:lnTo>
                  <a:lnTo>
                    <a:pt x="87626" y="104771"/>
                  </a:lnTo>
                  <a:lnTo>
                    <a:pt x="85988" y="117465"/>
                  </a:lnTo>
                  <a:lnTo>
                    <a:pt x="88586" y="123814"/>
                  </a:lnTo>
                  <a:lnTo>
                    <a:pt x="95109" y="1333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87" name="SMARTInkShape-2294"/>
            <p:cNvSpPr/>
            <p:nvPr>
              <p:custDataLst>
                <p:tags r:id="rId74"/>
              </p:custDataLst>
            </p:nvPr>
          </p:nvSpPr>
          <p:spPr>
            <a:xfrm>
              <a:off x="6258045" y="4229231"/>
              <a:ext cx="152281" cy="123695"/>
            </a:xfrm>
            <a:custGeom>
              <a:avLst/>
              <a:gdLst/>
              <a:ahLst/>
              <a:cxnLst/>
              <a:rect l="0" t="0" r="0" b="0"/>
              <a:pathLst>
                <a:path w="152281" h="123695">
                  <a:moveTo>
                    <a:pt x="37980" y="114169"/>
                  </a:moveTo>
                  <a:lnTo>
                    <a:pt x="37980" y="114169"/>
                  </a:lnTo>
                  <a:lnTo>
                    <a:pt x="37980" y="105037"/>
                  </a:lnTo>
                  <a:lnTo>
                    <a:pt x="29779" y="104678"/>
                  </a:lnTo>
                  <a:lnTo>
                    <a:pt x="29338" y="105725"/>
                  </a:lnTo>
                  <a:lnTo>
                    <a:pt x="28848" y="109711"/>
                  </a:lnTo>
                  <a:lnTo>
                    <a:pt x="27659" y="111197"/>
                  </a:lnTo>
                  <a:lnTo>
                    <a:pt x="20288" y="113778"/>
                  </a:lnTo>
                  <a:lnTo>
                    <a:pt x="14276" y="114053"/>
                  </a:lnTo>
                  <a:lnTo>
                    <a:pt x="12652" y="115150"/>
                  </a:lnTo>
                  <a:lnTo>
                    <a:pt x="11570" y="116940"/>
                  </a:lnTo>
                  <a:lnTo>
                    <a:pt x="9833" y="122360"/>
                  </a:lnTo>
                  <a:lnTo>
                    <a:pt x="6773" y="123101"/>
                  </a:lnTo>
                  <a:lnTo>
                    <a:pt x="0" y="123684"/>
                  </a:lnTo>
                  <a:lnTo>
                    <a:pt x="8092" y="123694"/>
                  </a:lnTo>
                  <a:lnTo>
                    <a:pt x="22547" y="110437"/>
                  </a:lnTo>
                  <a:lnTo>
                    <a:pt x="25830" y="104396"/>
                  </a:lnTo>
                  <a:lnTo>
                    <a:pt x="28347" y="98184"/>
                  </a:lnTo>
                  <a:lnTo>
                    <a:pt x="32993" y="91895"/>
                  </a:lnTo>
                  <a:lnTo>
                    <a:pt x="79149" y="53844"/>
                  </a:lnTo>
                  <a:lnTo>
                    <a:pt x="126763" y="15744"/>
                  </a:lnTo>
                  <a:lnTo>
                    <a:pt x="133178" y="12216"/>
                  </a:lnTo>
                  <a:lnTo>
                    <a:pt x="136371" y="11276"/>
                  </a:lnTo>
                  <a:lnTo>
                    <a:pt x="138499" y="9590"/>
                  </a:lnTo>
                  <a:lnTo>
                    <a:pt x="142552" y="3220"/>
                  </a:lnTo>
                  <a:lnTo>
                    <a:pt x="151838" y="0"/>
                  </a:lnTo>
                  <a:lnTo>
                    <a:pt x="152149" y="4964"/>
                  </a:lnTo>
                  <a:lnTo>
                    <a:pt x="151134" y="6441"/>
                  </a:lnTo>
                  <a:lnTo>
                    <a:pt x="149400" y="7425"/>
                  </a:lnTo>
                  <a:lnTo>
                    <a:pt x="147185" y="8081"/>
                  </a:lnTo>
                  <a:lnTo>
                    <a:pt x="145708" y="9577"/>
                  </a:lnTo>
                  <a:lnTo>
                    <a:pt x="140515" y="19582"/>
                  </a:lnTo>
                  <a:lnTo>
                    <a:pt x="127644" y="34881"/>
                  </a:lnTo>
                  <a:lnTo>
                    <a:pt x="121661" y="47511"/>
                  </a:lnTo>
                  <a:lnTo>
                    <a:pt x="108619" y="63371"/>
                  </a:lnTo>
                  <a:lnTo>
                    <a:pt x="105829" y="72895"/>
                  </a:lnTo>
                  <a:lnTo>
                    <a:pt x="105177" y="79244"/>
                  </a:lnTo>
                  <a:lnTo>
                    <a:pt x="106061" y="81361"/>
                  </a:lnTo>
                  <a:lnTo>
                    <a:pt x="107709" y="82772"/>
                  </a:lnTo>
                  <a:lnTo>
                    <a:pt x="112363" y="85398"/>
                  </a:lnTo>
                  <a:lnTo>
                    <a:pt x="122002" y="93630"/>
                  </a:lnTo>
                  <a:lnTo>
                    <a:pt x="152280" y="8559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88" name="SMARTInkShape-2295"/>
            <p:cNvSpPr/>
            <p:nvPr>
              <p:custDataLst>
                <p:tags r:id="rId75"/>
              </p:custDataLst>
            </p:nvPr>
          </p:nvSpPr>
          <p:spPr>
            <a:xfrm>
              <a:off x="6125017" y="4238636"/>
              <a:ext cx="132503" cy="133340"/>
            </a:xfrm>
            <a:custGeom>
              <a:avLst/>
              <a:gdLst/>
              <a:ahLst/>
              <a:cxnLst/>
              <a:rect l="0" t="0" r="0" b="0"/>
              <a:pathLst>
                <a:path w="132503" h="133340">
                  <a:moveTo>
                    <a:pt x="56708" y="57139"/>
                  </a:moveTo>
                  <a:lnTo>
                    <a:pt x="56708" y="57139"/>
                  </a:lnTo>
                  <a:lnTo>
                    <a:pt x="51652" y="57139"/>
                  </a:lnTo>
                  <a:lnTo>
                    <a:pt x="46347" y="59961"/>
                  </a:lnTo>
                  <a:lnTo>
                    <a:pt x="37703" y="66630"/>
                  </a:lnTo>
                  <a:lnTo>
                    <a:pt x="64782" y="66664"/>
                  </a:lnTo>
                  <a:lnTo>
                    <a:pt x="73552" y="60118"/>
                  </a:lnTo>
                  <a:lnTo>
                    <a:pt x="82395" y="58022"/>
                  </a:lnTo>
                  <a:lnTo>
                    <a:pt x="98020" y="57256"/>
                  </a:lnTo>
                  <a:lnTo>
                    <a:pt x="100124" y="56158"/>
                  </a:lnTo>
                  <a:lnTo>
                    <a:pt x="101527" y="54369"/>
                  </a:lnTo>
                  <a:lnTo>
                    <a:pt x="102463" y="52117"/>
                  </a:lnTo>
                  <a:lnTo>
                    <a:pt x="104145" y="50616"/>
                  </a:lnTo>
                  <a:lnTo>
                    <a:pt x="114447" y="45385"/>
                  </a:lnTo>
                  <a:lnTo>
                    <a:pt x="121618" y="39530"/>
                  </a:lnTo>
                  <a:lnTo>
                    <a:pt x="122599" y="35907"/>
                  </a:lnTo>
                  <a:lnTo>
                    <a:pt x="122860" y="33459"/>
                  </a:lnTo>
                  <a:lnTo>
                    <a:pt x="124092" y="31828"/>
                  </a:lnTo>
                  <a:lnTo>
                    <a:pt x="128285" y="30015"/>
                  </a:lnTo>
                  <a:lnTo>
                    <a:pt x="129826" y="28473"/>
                  </a:lnTo>
                  <a:lnTo>
                    <a:pt x="132502" y="20490"/>
                  </a:lnTo>
                  <a:lnTo>
                    <a:pt x="124671" y="10965"/>
                  </a:lnTo>
                  <a:lnTo>
                    <a:pt x="115295" y="1440"/>
                  </a:lnTo>
                  <a:lnTo>
                    <a:pt x="105784" y="117"/>
                  </a:lnTo>
                  <a:lnTo>
                    <a:pt x="91203" y="0"/>
                  </a:lnTo>
                  <a:lnTo>
                    <a:pt x="85092" y="2816"/>
                  </a:lnTo>
                  <a:lnTo>
                    <a:pt x="78848" y="6537"/>
                  </a:lnTo>
                  <a:lnTo>
                    <a:pt x="69383" y="9690"/>
                  </a:lnTo>
                  <a:lnTo>
                    <a:pt x="43810" y="26741"/>
                  </a:lnTo>
                  <a:lnTo>
                    <a:pt x="13394" y="63235"/>
                  </a:lnTo>
                  <a:lnTo>
                    <a:pt x="7112" y="76139"/>
                  </a:lnTo>
                  <a:lnTo>
                    <a:pt x="2916" y="82517"/>
                  </a:lnTo>
                  <a:lnTo>
                    <a:pt x="553" y="92057"/>
                  </a:lnTo>
                  <a:lnTo>
                    <a:pt x="0" y="98411"/>
                  </a:lnTo>
                  <a:lnTo>
                    <a:pt x="911" y="100529"/>
                  </a:lnTo>
                  <a:lnTo>
                    <a:pt x="2577" y="101941"/>
                  </a:lnTo>
                  <a:lnTo>
                    <a:pt x="7250" y="103509"/>
                  </a:lnTo>
                  <a:lnTo>
                    <a:pt x="31360" y="104716"/>
                  </a:lnTo>
                  <a:lnTo>
                    <a:pt x="37681" y="101920"/>
                  </a:lnTo>
                  <a:lnTo>
                    <a:pt x="40848" y="99693"/>
                  </a:lnTo>
                  <a:lnTo>
                    <a:pt x="64249" y="93003"/>
                  </a:lnTo>
                  <a:lnTo>
                    <a:pt x="71701" y="88954"/>
                  </a:lnTo>
                  <a:lnTo>
                    <a:pt x="106149" y="77640"/>
                  </a:lnTo>
                  <a:lnTo>
                    <a:pt x="108719" y="76098"/>
                  </a:lnTo>
                  <a:lnTo>
                    <a:pt x="110432" y="74011"/>
                  </a:lnTo>
                  <a:lnTo>
                    <a:pt x="111574" y="71562"/>
                  </a:lnTo>
                  <a:lnTo>
                    <a:pt x="113393" y="69929"/>
                  </a:lnTo>
                  <a:lnTo>
                    <a:pt x="121859" y="67094"/>
                  </a:lnTo>
                  <a:lnTo>
                    <a:pt x="122706" y="64033"/>
                  </a:lnTo>
                  <a:lnTo>
                    <a:pt x="123372" y="57259"/>
                  </a:lnTo>
                  <a:lnTo>
                    <a:pt x="114250" y="57142"/>
                  </a:lnTo>
                  <a:lnTo>
                    <a:pt x="108918" y="62196"/>
                  </a:lnTo>
                  <a:lnTo>
                    <a:pt x="106370" y="67501"/>
                  </a:lnTo>
                  <a:lnTo>
                    <a:pt x="105691" y="70397"/>
                  </a:lnTo>
                  <a:lnTo>
                    <a:pt x="96973" y="85787"/>
                  </a:lnTo>
                  <a:lnTo>
                    <a:pt x="96251" y="88938"/>
                  </a:lnTo>
                  <a:lnTo>
                    <a:pt x="87459" y="104770"/>
                  </a:lnTo>
                  <a:lnTo>
                    <a:pt x="85410" y="121933"/>
                  </a:lnTo>
                  <a:lnTo>
                    <a:pt x="90377" y="128313"/>
                  </a:lnTo>
                  <a:lnTo>
                    <a:pt x="95661" y="131105"/>
                  </a:lnTo>
                  <a:lnTo>
                    <a:pt x="104333" y="1333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89" name="SMARTInkShape-2296"/>
            <p:cNvSpPr/>
            <p:nvPr>
              <p:custDataLst>
                <p:tags r:id="rId76"/>
              </p:custDataLst>
            </p:nvPr>
          </p:nvSpPr>
          <p:spPr>
            <a:xfrm>
              <a:off x="5967059" y="4144737"/>
              <a:ext cx="290867" cy="217276"/>
            </a:xfrm>
            <a:custGeom>
              <a:avLst/>
              <a:gdLst/>
              <a:ahLst/>
              <a:cxnLst/>
              <a:rect l="0" t="0" r="0" b="0"/>
              <a:pathLst>
                <a:path w="290867" h="217276">
                  <a:moveTo>
                    <a:pt x="109891" y="170088"/>
                  </a:moveTo>
                  <a:lnTo>
                    <a:pt x="109891" y="170088"/>
                  </a:lnTo>
                  <a:lnTo>
                    <a:pt x="109891" y="165031"/>
                  </a:lnTo>
                  <a:lnTo>
                    <a:pt x="108833" y="163542"/>
                  </a:lnTo>
                  <a:lnTo>
                    <a:pt x="107069" y="162549"/>
                  </a:lnTo>
                  <a:lnTo>
                    <a:pt x="100190" y="160825"/>
                  </a:lnTo>
                  <a:lnTo>
                    <a:pt x="66861" y="160563"/>
                  </a:lnTo>
                  <a:lnTo>
                    <a:pt x="65330" y="161621"/>
                  </a:lnTo>
                  <a:lnTo>
                    <a:pt x="64309" y="163385"/>
                  </a:lnTo>
                  <a:lnTo>
                    <a:pt x="62302" y="169971"/>
                  </a:lnTo>
                  <a:lnTo>
                    <a:pt x="85946" y="170088"/>
                  </a:lnTo>
                  <a:lnTo>
                    <a:pt x="87578" y="169030"/>
                  </a:lnTo>
                  <a:lnTo>
                    <a:pt x="88666" y="167266"/>
                  </a:lnTo>
                  <a:lnTo>
                    <a:pt x="89390" y="165031"/>
                  </a:lnTo>
                  <a:lnTo>
                    <a:pt x="90932" y="163542"/>
                  </a:lnTo>
                  <a:lnTo>
                    <a:pt x="101011" y="158329"/>
                  </a:lnTo>
                  <a:lnTo>
                    <a:pt x="108137" y="152478"/>
                  </a:lnTo>
                  <a:lnTo>
                    <a:pt x="109111" y="148856"/>
                  </a:lnTo>
                  <a:lnTo>
                    <a:pt x="109846" y="141943"/>
                  </a:lnTo>
                  <a:lnTo>
                    <a:pt x="101686" y="133350"/>
                  </a:lnTo>
                  <a:lnTo>
                    <a:pt x="95701" y="132391"/>
                  </a:lnTo>
                  <a:lnTo>
                    <a:pt x="83067" y="132023"/>
                  </a:lnTo>
                  <a:lnTo>
                    <a:pt x="53150" y="143748"/>
                  </a:lnTo>
                  <a:lnTo>
                    <a:pt x="6998" y="187259"/>
                  </a:lnTo>
                  <a:lnTo>
                    <a:pt x="617" y="193638"/>
                  </a:lnTo>
                  <a:lnTo>
                    <a:pt x="0" y="196371"/>
                  </a:lnTo>
                  <a:lnTo>
                    <a:pt x="648" y="199252"/>
                  </a:lnTo>
                  <a:lnTo>
                    <a:pt x="5586" y="208069"/>
                  </a:lnTo>
                  <a:lnTo>
                    <a:pt x="9911" y="212721"/>
                  </a:lnTo>
                  <a:lnTo>
                    <a:pt x="15361" y="215495"/>
                  </a:lnTo>
                  <a:lnTo>
                    <a:pt x="27482" y="217275"/>
                  </a:lnTo>
                  <a:lnTo>
                    <a:pt x="74902" y="207384"/>
                  </a:lnTo>
                  <a:lnTo>
                    <a:pt x="86706" y="200659"/>
                  </a:lnTo>
                  <a:lnTo>
                    <a:pt x="96907" y="193023"/>
                  </a:lnTo>
                  <a:lnTo>
                    <a:pt x="109835" y="187083"/>
                  </a:lnTo>
                  <a:lnTo>
                    <a:pt x="122580" y="176032"/>
                  </a:lnTo>
                  <a:lnTo>
                    <a:pt x="126114" y="169908"/>
                  </a:lnTo>
                  <a:lnTo>
                    <a:pt x="127056" y="166793"/>
                  </a:lnTo>
                  <a:lnTo>
                    <a:pt x="126626" y="163658"/>
                  </a:lnTo>
                  <a:lnTo>
                    <a:pt x="117108" y="141508"/>
                  </a:lnTo>
                  <a:lnTo>
                    <a:pt x="87626" y="109763"/>
                  </a:lnTo>
                  <a:lnTo>
                    <a:pt x="56796" y="86480"/>
                  </a:lnTo>
                  <a:lnTo>
                    <a:pt x="46652" y="72525"/>
                  </a:lnTo>
                  <a:lnTo>
                    <a:pt x="21001" y="52337"/>
                  </a:lnTo>
                  <a:lnTo>
                    <a:pt x="17468" y="46141"/>
                  </a:lnTo>
                  <a:lnTo>
                    <a:pt x="14806" y="29087"/>
                  </a:lnTo>
                  <a:lnTo>
                    <a:pt x="19747" y="22711"/>
                  </a:lnTo>
                  <a:lnTo>
                    <a:pt x="27846" y="19921"/>
                  </a:lnTo>
                  <a:lnTo>
                    <a:pt x="44306" y="15527"/>
                  </a:lnTo>
                  <a:lnTo>
                    <a:pt x="62590" y="10345"/>
                  </a:lnTo>
                  <a:lnTo>
                    <a:pt x="101663" y="7392"/>
                  </a:lnTo>
                  <a:lnTo>
                    <a:pt x="148162" y="0"/>
                  </a:lnTo>
                  <a:lnTo>
                    <a:pt x="195639" y="1640"/>
                  </a:lnTo>
                  <a:lnTo>
                    <a:pt x="242407" y="10412"/>
                  </a:lnTo>
                  <a:lnTo>
                    <a:pt x="273822" y="24334"/>
                  </a:lnTo>
                  <a:lnTo>
                    <a:pt x="290866" y="3673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90" name="SMARTInkShape-2297"/>
            <p:cNvSpPr/>
            <p:nvPr>
              <p:custDataLst>
                <p:tags r:id="rId77"/>
              </p:custDataLst>
            </p:nvPr>
          </p:nvSpPr>
          <p:spPr>
            <a:xfrm>
              <a:off x="5848802" y="4258071"/>
              <a:ext cx="121934" cy="104380"/>
            </a:xfrm>
            <a:custGeom>
              <a:avLst/>
              <a:gdLst/>
              <a:ahLst/>
              <a:cxnLst/>
              <a:rect l="0" t="0" r="0" b="0"/>
              <a:pathLst>
                <a:path w="121934" h="104380">
                  <a:moveTo>
                    <a:pt x="104323" y="18654"/>
                  </a:moveTo>
                  <a:lnTo>
                    <a:pt x="104323" y="18654"/>
                  </a:lnTo>
                  <a:lnTo>
                    <a:pt x="104323" y="23711"/>
                  </a:lnTo>
                  <a:lnTo>
                    <a:pt x="105381" y="25200"/>
                  </a:lnTo>
                  <a:lnTo>
                    <a:pt x="107145" y="26193"/>
                  </a:lnTo>
                  <a:lnTo>
                    <a:pt x="109379" y="26855"/>
                  </a:lnTo>
                  <a:lnTo>
                    <a:pt x="110868" y="28355"/>
                  </a:lnTo>
                  <a:lnTo>
                    <a:pt x="112524" y="32843"/>
                  </a:lnTo>
                  <a:lnTo>
                    <a:pt x="114024" y="34463"/>
                  </a:lnTo>
                  <a:lnTo>
                    <a:pt x="121933" y="37278"/>
                  </a:lnTo>
                  <a:lnTo>
                    <a:pt x="115046" y="37666"/>
                  </a:lnTo>
                  <a:lnTo>
                    <a:pt x="67469" y="37704"/>
                  </a:lnTo>
                  <a:lnTo>
                    <a:pt x="58070" y="37704"/>
                  </a:lnTo>
                  <a:lnTo>
                    <a:pt x="57613" y="36646"/>
                  </a:lnTo>
                  <a:lnTo>
                    <a:pt x="56734" y="28572"/>
                  </a:lnTo>
                  <a:lnTo>
                    <a:pt x="64902" y="28213"/>
                  </a:lnTo>
                  <a:lnTo>
                    <a:pt x="74308" y="19981"/>
                  </a:lnTo>
                  <a:lnTo>
                    <a:pt x="83068" y="17858"/>
                  </a:lnTo>
                  <a:lnTo>
                    <a:pt x="91910" y="12185"/>
                  </a:lnTo>
                  <a:lnTo>
                    <a:pt x="103776" y="9248"/>
                  </a:lnTo>
                  <a:lnTo>
                    <a:pt x="113442" y="0"/>
                  </a:lnTo>
                  <a:lnTo>
                    <a:pt x="105611" y="7840"/>
                  </a:lnTo>
                  <a:lnTo>
                    <a:pt x="96973" y="9933"/>
                  </a:lnTo>
                  <a:lnTo>
                    <a:pt x="88152" y="15599"/>
                  </a:lnTo>
                  <a:lnTo>
                    <a:pt x="78835" y="18807"/>
                  </a:lnTo>
                  <a:lnTo>
                    <a:pt x="35412" y="47287"/>
                  </a:lnTo>
                  <a:lnTo>
                    <a:pt x="16863" y="59940"/>
                  </a:lnTo>
                  <a:lnTo>
                    <a:pt x="12535" y="66284"/>
                  </a:lnTo>
                  <a:lnTo>
                    <a:pt x="9553" y="72631"/>
                  </a:lnTo>
                  <a:lnTo>
                    <a:pt x="2983" y="82155"/>
                  </a:lnTo>
                  <a:lnTo>
                    <a:pt x="566" y="91679"/>
                  </a:lnTo>
                  <a:lnTo>
                    <a:pt x="0" y="98029"/>
                  </a:lnTo>
                  <a:lnTo>
                    <a:pt x="908" y="100146"/>
                  </a:lnTo>
                  <a:lnTo>
                    <a:pt x="2571" y="101557"/>
                  </a:lnTo>
                  <a:lnTo>
                    <a:pt x="7242" y="103125"/>
                  </a:lnTo>
                  <a:lnTo>
                    <a:pt x="56698" y="10437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91" name="SMARTInkShape-2298"/>
            <p:cNvSpPr/>
            <p:nvPr>
              <p:custDataLst>
                <p:tags r:id="rId78"/>
              </p:custDataLst>
            </p:nvPr>
          </p:nvSpPr>
          <p:spPr>
            <a:xfrm>
              <a:off x="7829550" y="4305303"/>
              <a:ext cx="123711" cy="114298"/>
            </a:xfrm>
            <a:custGeom>
              <a:avLst/>
              <a:gdLst/>
              <a:ahLst/>
              <a:cxnLst/>
              <a:rect l="0" t="0" r="0" b="0"/>
              <a:pathLst>
                <a:path w="123711" h="114298">
                  <a:moveTo>
                    <a:pt x="114300" y="19047"/>
                  </a:moveTo>
                  <a:lnTo>
                    <a:pt x="114300" y="19047"/>
                  </a:lnTo>
                  <a:lnTo>
                    <a:pt x="122501" y="10846"/>
                  </a:lnTo>
                  <a:lnTo>
                    <a:pt x="123710" y="1437"/>
                  </a:lnTo>
                  <a:lnTo>
                    <a:pt x="122689" y="957"/>
                  </a:lnTo>
                  <a:lnTo>
                    <a:pt x="100145" y="0"/>
                  </a:lnTo>
                  <a:lnTo>
                    <a:pt x="94603" y="2821"/>
                  </a:lnTo>
                  <a:lnTo>
                    <a:pt x="82422" y="13255"/>
                  </a:lnTo>
                  <a:lnTo>
                    <a:pt x="78966" y="19295"/>
                  </a:lnTo>
                  <a:lnTo>
                    <a:pt x="78044" y="22387"/>
                  </a:lnTo>
                  <a:lnTo>
                    <a:pt x="76371" y="24449"/>
                  </a:lnTo>
                  <a:lnTo>
                    <a:pt x="68959" y="29467"/>
                  </a:lnTo>
                  <a:lnTo>
                    <a:pt x="59003" y="42360"/>
                  </a:lnTo>
                  <a:lnTo>
                    <a:pt x="45234" y="53353"/>
                  </a:lnTo>
                  <a:lnTo>
                    <a:pt x="12310" y="95244"/>
                  </a:lnTo>
                  <a:lnTo>
                    <a:pt x="9706" y="101596"/>
                  </a:lnTo>
                  <a:lnTo>
                    <a:pt x="0" y="1142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92" name="SMARTInkShape-2299"/>
            <p:cNvSpPr/>
            <p:nvPr>
              <p:custDataLst>
                <p:tags r:id="rId79"/>
              </p:custDataLst>
            </p:nvPr>
          </p:nvSpPr>
          <p:spPr>
            <a:xfrm>
              <a:off x="7791451" y="4352925"/>
              <a:ext cx="114300" cy="28576"/>
            </a:xfrm>
            <a:custGeom>
              <a:avLst/>
              <a:gdLst/>
              <a:ahLst/>
              <a:cxnLst/>
              <a:rect l="0" t="0" r="0" b="0"/>
              <a:pathLst>
                <a:path w="114300" h="28576">
                  <a:moveTo>
                    <a:pt x="9524" y="28575"/>
                  </a:moveTo>
                  <a:lnTo>
                    <a:pt x="9524" y="28575"/>
                  </a:lnTo>
                  <a:lnTo>
                    <a:pt x="9524" y="10965"/>
                  </a:lnTo>
                  <a:lnTo>
                    <a:pt x="4" y="5"/>
                  </a:lnTo>
                  <a:lnTo>
                    <a:pt x="3" y="3"/>
                  </a:lnTo>
                  <a:lnTo>
                    <a:pt x="0" y="5057"/>
                  </a:lnTo>
                  <a:lnTo>
                    <a:pt x="1057" y="6547"/>
                  </a:lnTo>
                  <a:lnTo>
                    <a:pt x="2821" y="7539"/>
                  </a:lnTo>
                  <a:lnTo>
                    <a:pt x="9700" y="9263"/>
                  </a:lnTo>
                  <a:lnTo>
                    <a:pt x="17609" y="9491"/>
                  </a:lnTo>
                  <a:lnTo>
                    <a:pt x="26369" y="16064"/>
                  </a:lnTo>
                  <a:lnTo>
                    <a:pt x="32180" y="17723"/>
                  </a:lnTo>
                  <a:lnTo>
                    <a:pt x="46458" y="18657"/>
                  </a:lnTo>
                  <a:lnTo>
                    <a:pt x="55220" y="16053"/>
                  </a:lnTo>
                  <a:lnTo>
                    <a:pt x="63699" y="12426"/>
                  </a:lnTo>
                  <a:lnTo>
                    <a:pt x="11429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98" name="SMARTInkShape-Group524"/>
          <p:cNvGrpSpPr/>
          <p:nvPr/>
        </p:nvGrpSpPr>
        <p:grpSpPr>
          <a:xfrm>
            <a:off x="2590800" y="3390900"/>
            <a:ext cx="409576" cy="228601"/>
            <a:chOff x="2590800" y="3390900"/>
            <a:chExt cx="409576" cy="228601"/>
          </a:xfrm>
        </p:grpSpPr>
        <p:sp>
          <p:nvSpPr>
            <p:cNvPr id="4194" name="SMARTInkShape-2300"/>
            <p:cNvSpPr/>
            <p:nvPr>
              <p:custDataLst>
                <p:tags r:id="rId59"/>
              </p:custDataLst>
            </p:nvPr>
          </p:nvSpPr>
          <p:spPr>
            <a:xfrm>
              <a:off x="2829053" y="3390900"/>
              <a:ext cx="171323" cy="142876"/>
            </a:xfrm>
            <a:custGeom>
              <a:avLst/>
              <a:gdLst/>
              <a:ahLst/>
              <a:cxnLst/>
              <a:rect l="0" t="0" r="0" b="0"/>
              <a:pathLst>
                <a:path w="171323" h="142876">
                  <a:moveTo>
                    <a:pt x="37972" y="142875"/>
                  </a:moveTo>
                  <a:lnTo>
                    <a:pt x="37972" y="142875"/>
                  </a:lnTo>
                  <a:lnTo>
                    <a:pt x="10841" y="142875"/>
                  </a:lnTo>
                  <a:lnTo>
                    <a:pt x="0" y="133467"/>
                  </a:lnTo>
                  <a:lnTo>
                    <a:pt x="6443" y="125769"/>
                  </a:lnTo>
                  <a:lnTo>
                    <a:pt x="9581" y="117110"/>
                  </a:lnTo>
                  <a:lnTo>
                    <a:pt x="14064" y="110963"/>
                  </a:lnTo>
                  <a:lnTo>
                    <a:pt x="60431" y="77489"/>
                  </a:lnTo>
                  <a:lnTo>
                    <a:pt x="106270" y="49311"/>
                  </a:lnTo>
                  <a:lnTo>
                    <a:pt x="149663" y="18854"/>
                  </a:lnTo>
                  <a:lnTo>
                    <a:pt x="171322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95" name="SMARTInkShape-2301"/>
            <p:cNvSpPr/>
            <p:nvPr>
              <p:custDataLst>
                <p:tags r:id="rId60"/>
              </p:custDataLst>
            </p:nvPr>
          </p:nvSpPr>
          <p:spPr>
            <a:xfrm>
              <a:off x="2800351" y="3429000"/>
              <a:ext cx="133350" cy="57151"/>
            </a:xfrm>
            <a:custGeom>
              <a:avLst/>
              <a:gdLst/>
              <a:ahLst/>
              <a:cxnLst/>
              <a:rect l="0" t="0" r="0" b="0"/>
              <a:pathLst>
                <a:path w="133350" h="57151">
                  <a:moveTo>
                    <a:pt x="38099" y="19050"/>
                  </a:moveTo>
                  <a:lnTo>
                    <a:pt x="38099" y="19050"/>
                  </a:lnTo>
                  <a:lnTo>
                    <a:pt x="33043" y="19050"/>
                  </a:lnTo>
                  <a:lnTo>
                    <a:pt x="27738" y="16228"/>
                  </a:lnTo>
                  <a:lnTo>
                    <a:pt x="20765" y="10849"/>
                  </a:lnTo>
                  <a:lnTo>
                    <a:pt x="14501" y="9918"/>
                  </a:lnTo>
                  <a:lnTo>
                    <a:pt x="12842" y="8728"/>
                  </a:lnTo>
                  <a:lnTo>
                    <a:pt x="11736" y="6877"/>
                  </a:lnTo>
                  <a:lnTo>
                    <a:pt x="10999" y="4585"/>
                  </a:lnTo>
                  <a:lnTo>
                    <a:pt x="9449" y="3056"/>
                  </a:lnTo>
                  <a:lnTo>
                    <a:pt x="3" y="0"/>
                  </a:lnTo>
                  <a:lnTo>
                    <a:pt x="0" y="0"/>
                  </a:lnTo>
                  <a:lnTo>
                    <a:pt x="14188" y="14189"/>
                  </a:lnTo>
                  <a:lnTo>
                    <a:pt x="19711" y="16890"/>
                  </a:lnTo>
                  <a:lnTo>
                    <a:pt x="22665" y="17610"/>
                  </a:lnTo>
                  <a:lnTo>
                    <a:pt x="31880" y="23680"/>
                  </a:lnTo>
                  <a:lnTo>
                    <a:pt x="44475" y="34154"/>
                  </a:lnTo>
                  <a:lnTo>
                    <a:pt x="57154" y="40143"/>
                  </a:lnTo>
                  <a:lnTo>
                    <a:pt x="63501" y="44300"/>
                  </a:lnTo>
                  <a:lnTo>
                    <a:pt x="73025" y="46639"/>
                  </a:lnTo>
                  <a:lnTo>
                    <a:pt x="83607" y="48392"/>
                  </a:lnTo>
                  <a:lnTo>
                    <a:pt x="103696" y="56242"/>
                  </a:lnTo>
                  <a:lnTo>
                    <a:pt x="133349" y="571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96" name="SMARTInkShape-2302"/>
            <p:cNvSpPr/>
            <p:nvPr>
              <p:custDataLst>
                <p:tags r:id="rId61"/>
              </p:custDataLst>
            </p:nvPr>
          </p:nvSpPr>
          <p:spPr>
            <a:xfrm>
              <a:off x="2590916" y="3438525"/>
              <a:ext cx="180860" cy="180976"/>
            </a:xfrm>
            <a:custGeom>
              <a:avLst/>
              <a:gdLst/>
              <a:ahLst/>
              <a:cxnLst/>
              <a:rect l="0" t="0" r="0" b="0"/>
              <a:pathLst>
                <a:path w="180860" h="180976">
                  <a:moveTo>
                    <a:pt x="9409" y="180975"/>
                  </a:moveTo>
                  <a:lnTo>
                    <a:pt x="9409" y="180975"/>
                  </a:lnTo>
                  <a:lnTo>
                    <a:pt x="1208" y="180975"/>
                  </a:lnTo>
                  <a:lnTo>
                    <a:pt x="767" y="179917"/>
                  </a:lnTo>
                  <a:lnTo>
                    <a:pt x="0" y="172774"/>
                  </a:lnTo>
                  <a:lnTo>
                    <a:pt x="1020" y="172333"/>
                  </a:lnTo>
                  <a:lnTo>
                    <a:pt x="4975" y="171843"/>
                  </a:lnTo>
                  <a:lnTo>
                    <a:pt x="6453" y="170653"/>
                  </a:lnTo>
                  <a:lnTo>
                    <a:pt x="9394" y="161978"/>
                  </a:lnTo>
                  <a:lnTo>
                    <a:pt x="9399" y="161960"/>
                  </a:lnTo>
                  <a:lnTo>
                    <a:pt x="9406" y="156879"/>
                  </a:lnTo>
                  <a:lnTo>
                    <a:pt x="10466" y="155386"/>
                  </a:lnTo>
                  <a:lnTo>
                    <a:pt x="12230" y="154391"/>
                  </a:lnTo>
                  <a:lnTo>
                    <a:pt x="14465" y="153727"/>
                  </a:lnTo>
                  <a:lnTo>
                    <a:pt x="15955" y="152226"/>
                  </a:lnTo>
                  <a:lnTo>
                    <a:pt x="17609" y="147737"/>
                  </a:lnTo>
                  <a:lnTo>
                    <a:pt x="19110" y="146116"/>
                  </a:lnTo>
                  <a:lnTo>
                    <a:pt x="23598" y="144316"/>
                  </a:lnTo>
                  <a:lnTo>
                    <a:pt x="25218" y="142777"/>
                  </a:lnTo>
                  <a:lnTo>
                    <a:pt x="41591" y="115466"/>
                  </a:lnTo>
                  <a:lnTo>
                    <a:pt x="50523" y="106704"/>
                  </a:lnTo>
                  <a:lnTo>
                    <a:pt x="60490" y="98224"/>
                  </a:lnTo>
                  <a:lnTo>
                    <a:pt x="78334" y="78355"/>
                  </a:lnTo>
                  <a:lnTo>
                    <a:pt x="120666" y="49045"/>
                  </a:lnTo>
                  <a:lnTo>
                    <a:pt x="149479" y="26358"/>
                  </a:lnTo>
                  <a:lnTo>
                    <a:pt x="158446" y="15948"/>
                  </a:lnTo>
                  <a:lnTo>
                    <a:pt x="180859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97" name="SMARTInkShape-2303"/>
            <p:cNvSpPr/>
            <p:nvPr>
              <p:custDataLst>
                <p:tags r:id="rId62"/>
              </p:custDataLst>
            </p:nvPr>
          </p:nvSpPr>
          <p:spPr>
            <a:xfrm>
              <a:off x="2590800" y="3505200"/>
              <a:ext cx="161926" cy="47626"/>
            </a:xfrm>
            <a:custGeom>
              <a:avLst/>
              <a:gdLst/>
              <a:ahLst/>
              <a:cxnLst/>
              <a:rect l="0" t="0" r="0" b="0"/>
              <a:pathLst>
                <a:path w="161926" h="47626">
                  <a:moveTo>
                    <a:pt x="0" y="0"/>
                  </a:moveTo>
                  <a:lnTo>
                    <a:pt x="0" y="0"/>
                  </a:lnTo>
                  <a:lnTo>
                    <a:pt x="0" y="5057"/>
                  </a:lnTo>
                  <a:lnTo>
                    <a:pt x="1058" y="6546"/>
                  </a:lnTo>
                  <a:lnTo>
                    <a:pt x="2822" y="7539"/>
                  </a:lnTo>
                  <a:lnTo>
                    <a:pt x="8201" y="9132"/>
                  </a:lnTo>
                  <a:lnTo>
                    <a:pt x="16868" y="15994"/>
                  </a:lnTo>
                  <a:lnTo>
                    <a:pt x="25694" y="18145"/>
                  </a:lnTo>
                  <a:lnTo>
                    <a:pt x="51022" y="20029"/>
                  </a:lnTo>
                  <a:lnTo>
                    <a:pt x="68914" y="26574"/>
                  </a:lnTo>
                  <a:lnTo>
                    <a:pt x="107862" y="29555"/>
                  </a:lnTo>
                  <a:lnTo>
                    <a:pt x="126570" y="36766"/>
                  </a:lnTo>
                  <a:lnTo>
                    <a:pt x="139615" y="38895"/>
                  </a:lnTo>
                  <a:lnTo>
                    <a:pt x="152383" y="45587"/>
                  </a:lnTo>
                  <a:lnTo>
                    <a:pt x="161925" y="476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203" name="SMARTInkShape-Group525"/>
          <p:cNvGrpSpPr/>
          <p:nvPr/>
        </p:nvGrpSpPr>
        <p:grpSpPr>
          <a:xfrm>
            <a:off x="2581279" y="2400300"/>
            <a:ext cx="352422" cy="152401"/>
            <a:chOff x="2581279" y="2400300"/>
            <a:chExt cx="352422" cy="152401"/>
          </a:xfrm>
        </p:grpSpPr>
        <p:sp>
          <p:nvSpPr>
            <p:cNvPr id="4199" name="SMARTInkShape-2304"/>
            <p:cNvSpPr/>
            <p:nvPr>
              <p:custDataLst>
                <p:tags r:id="rId55"/>
              </p:custDataLst>
            </p:nvPr>
          </p:nvSpPr>
          <p:spPr>
            <a:xfrm>
              <a:off x="2752729" y="2400300"/>
              <a:ext cx="180972" cy="123826"/>
            </a:xfrm>
            <a:custGeom>
              <a:avLst/>
              <a:gdLst/>
              <a:ahLst/>
              <a:cxnLst/>
              <a:rect l="0" t="0" r="0" b="0"/>
              <a:pathLst>
                <a:path w="180972" h="123826">
                  <a:moveTo>
                    <a:pt x="38096" y="123825"/>
                  </a:moveTo>
                  <a:lnTo>
                    <a:pt x="38096" y="123825"/>
                  </a:lnTo>
                  <a:lnTo>
                    <a:pt x="34" y="123825"/>
                  </a:lnTo>
                  <a:lnTo>
                    <a:pt x="0" y="115624"/>
                  </a:lnTo>
                  <a:lnTo>
                    <a:pt x="8198" y="106215"/>
                  </a:lnTo>
                  <a:lnTo>
                    <a:pt x="40526" y="82711"/>
                  </a:lnTo>
                  <a:lnTo>
                    <a:pt x="63976" y="64786"/>
                  </a:lnTo>
                  <a:lnTo>
                    <a:pt x="109032" y="41350"/>
                  </a:lnTo>
                  <a:lnTo>
                    <a:pt x="153795" y="19054"/>
                  </a:lnTo>
                  <a:lnTo>
                    <a:pt x="180971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00" name="SMARTInkShape-2305"/>
            <p:cNvSpPr/>
            <p:nvPr>
              <p:custDataLst>
                <p:tags r:id="rId56"/>
              </p:custDataLst>
            </p:nvPr>
          </p:nvSpPr>
          <p:spPr>
            <a:xfrm>
              <a:off x="2725485" y="2419350"/>
              <a:ext cx="141541" cy="76201"/>
            </a:xfrm>
            <a:custGeom>
              <a:avLst/>
              <a:gdLst/>
              <a:ahLst/>
              <a:cxnLst/>
              <a:rect l="0" t="0" r="0" b="0"/>
              <a:pathLst>
                <a:path w="141541" h="76201">
                  <a:moveTo>
                    <a:pt x="27240" y="0"/>
                  </a:moveTo>
                  <a:lnTo>
                    <a:pt x="27240" y="0"/>
                  </a:lnTo>
                  <a:lnTo>
                    <a:pt x="19039" y="8201"/>
                  </a:lnTo>
                  <a:lnTo>
                    <a:pt x="8316" y="9515"/>
                  </a:lnTo>
                  <a:lnTo>
                    <a:pt x="0" y="9524"/>
                  </a:lnTo>
                  <a:lnTo>
                    <a:pt x="4117" y="9525"/>
                  </a:lnTo>
                  <a:lnTo>
                    <a:pt x="5475" y="10583"/>
                  </a:lnTo>
                  <a:lnTo>
                    <a:pt x="6983" y="14581"/>
                  </a:lnTo>
                  <a:lnTo>
                    <a:pt x="8443" y="16071"/>
                  </a:lnTo>
                  <a:lnTo>
                    <a:pt x="12889" y="17726"/>
                  </a:lnTo>
                  <a:lnTo>
                    <a:pt x="24366" y="19847"/>
                  </a:lnTo>
                  <a:lnTo>
                    <a:pt x="46308" y="35510"/>
                  </a:lnTo>
                  <a:lnTo>
                    <a:pt x="72881" y="40695"/>
                  </a:lnTo>
                  <a:lnTo>
                    <a:pt x="93741" y="54556"/>
                  </a:lnTo>
                  <a:lnTo>
                    <a:pt x="100188" y="57055"/>
                  </a:lnTo>
                  <a:lnTo>
                    <a:pt x="109767" y="63354"/>
                  </a:lnTo>
                  <a:lnTo>
                    <a:pt x="119308" y="65691"/>
                  </a:lnTo>
                  <a:lnTo>
                    <a:pt x="125662" y="66238"/>
                  </a:lnTo>
                  <a:lnTo>
                    <a:pt x="127780" y="67442"/>
                  </a:lnTo>
                  <a:lnTo>
                    <a:pt x="129191" y="69303"/>
                  </a:lnTo>
                  <a:lnTo>
                    <a:pt x="130132" y="71602"/>
                  </a:lnTo>
                  <a:lnTo>
                    <a:pt x="131819" y="73134"/>
                  </a:lnTo>
                  <a:lnTo>
                    <a:pt x="141540" y="762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01" name="SMARTInkShape-2306"/>
            <p:cNvSpPr/>
            <p:nvPr>
              <p:custDataLst>
                <p:tags r:id="rId57"/>
              </p:custDataLst>
            </p:nvPr>
          </p:nvSpPr>
          <p:spPr>
            <a:xfrm>
              <a:off x="2581279" y="2457450"/>
              <a:ext cx="180972" cy="85726"/>
            </a:xfrm>
            <a:custGeom>
              <a:avLst/>
              <a:gdLst/>
              <a:ahLst/>
              <a:cxnLst/>
              <a:rect l="0" t="0" r="0" b="0"/>
              <a:pathLst>
                <a:path w="180972" h="85726">
                  <a:moveTo>
                    <a:pt x="38096" y="66675"/>
                  </a:moveTo>
                  <a:lnTo>
                    <a:pt x="38096" y="66675"/>
                  </a:lnTo>
                  <a:lnTo>
                    <a:pt x="15430" y="66675"/>
                  </a:lnTo>
                  <a:lnTo>
                    <a:pt x="13460" y="68792"/>
                  </a:lnTo>
                  <a:lnTo>
                    <a:pt x="10040" y="83077"/>
                  </a:lnTo>
                  <a:lnTo>
                    <a:pt x="8809" y="83960"/>
                  </a:lnTo>
                  <a:lnTo>
                    <a:pt x="0" y="85724"/>
                  </a:lnTo>
                  <a:lnTo>
                    <a:pt x="14185" y="85725"/>
                  </a:lnTo>
                  <a:lnTo>
                    <a:pt x="15806" y="84667"/>
                  </a:lnTo>
                  <a:lnTo>
                    <a:pt x="16886" y="82903"/>
                  </a:lnTo>
                  <a:lnTo>
                    <a:pt x="17606" y="80669"/>
                  </a:lnTo>
                  <a:lnTo>
                    <a:pt x="19144" y="79179"/>
                  </a:lnTo>
                  <a:lnTo>
                    <a:pt x="45827" y="68835"/>
                  </a:lnTo>
                  <a:lnTo>
                    <a:pt x="59437" y="64493"/>
                  </a:lnTo>
                  <a:lnTo>
                    <a:pt x="74053" y="56503"/>
                  </a:lnTo>
                  <a:lnTo>
                    <a:pt x="117759" y="31725"/>
                  </a:lnTo>
                  <a:lnTo>
                    <a:pt x="164928" y="4232"/>
                  </a:lnTo>
                  <a:lnTo>
                    <a:pt x="180971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02" name="SMARTInkShape-2307"/>
            <p:cNvSpPr/>
            <p:nvPr>
              <p:custDataLst>
                <p:tags r:id="rId58"/>
              </p:custDataLst>
            </p:nvPr>
          </p:nvSpPr>
          <p:spPr>
            <a:xfrm>
              <a:off x="2619376" y="2409825"/>
              <a:ext cx="114300" cy="142876"/>
            </a:xfrm>
            <a:custGeom>
              <a:avLst/>
              <a:gdLst/>
              <a:ahLst/>
              <a:cxnLst/>
              <a:rect l="0" t="0" r="0" b="0"/>
              <a:pathLst>
                <a:path w="114300" h="142876">
                  <a:moveTo>
                    <a:pt x="38099" y="0"/>
                  </a:moveTo>
                  <a:lnTo>
                    <a:pt x="38099" y="0"/>
                  </a:lnTo>
                  <a:lnTo>
                    <a:pt x="4986" y="0"/>
                  </a:lnTo>
                  <a:lnTo>
                    <a:pt x="3324" y="1058"/>
                  </a:lnTo>
                  <a:lnTo>
                    <a:pt x="2215" y="2822"/>
                  </a:lnTo>
                  <a:lnTo>
                    <a:pt x="38" y="9409"/>
                  </a:lnTo>
                  <a:lnTo>
                    <a:pt x="0" y="23711"/>
                  </a:lnTo>
                  <a:lnTo>
                    <a:pt x="2822" y="29235"/>
                  </a:lnTo>
                  <a:lnTo>
                    <a:pt x="44529" y="74161"/>
                  </a:lnTo>
                  <a:lnTo>
                    <a:pt x="69853" y="107561"/>
                  </a:lnTo>
                  <a:lnTo>
                    <a:pt x="76201" y="111305"/>
                  </a:lnTo>
                  <a:lnTo>
                    <a:pt x="79375" y="112303"/>
                  </a:lnTo>
                  <a:lnTo>
                    <a:pt x="81492" y="114027"/>
                  </a:lnTo>
                  <a:lnTo>
                    <a:pt x="103009" y="141027"/>
                  </a:lnTo>
                  <a:lnTo>
                    <a:pt x="106812" y="142054"/>
                  </a:lnTo>
                  <a:lnTo>
                    <a:pt x="114299" y="1428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227" name="SMARTInkShape-Group526"/>
          <p:cNvGrpSpPr/>
          <p:nvPr/>
        </p:nvGrpSpPr>
        <p:grpSpPr>
          <a:xfrm>
            <a:off x="5515096" y="4535238"/>
            <a:ext cx="2113019" cy="1160548"/>
            <a:chOff x="5515096" y="4535238"/>
            <a:chExt cx="2113019" cy="1160548"/>
          </a:xfrm>
        </p:grpSpPr>
        <p:sp>
          <p:nvSpPr>
            <p:cNvPr id="4204" name="SMARTInkShape-2308"/>
            <p:cNvSpPr/>
            <p:nvPr>
              <p:custDataLst>
                <p:tags r:id="rId32"/>
              </p:custDataLst>
            </p:nvPr>
          </p:nvSpPr>
          <p:spPr>
            <a:xfrm>
              <a:off x="6820305" y="5467350"/>
              <a:ext cx="237721" cy="132945"/>
            </a:xfrm>
            <a:custGeom>
              <a:avLst/>
              <a:gdLst/>
              <a:ahLst/>
              <a:cxnLst/>
              <a:rect l="0" t="0" r="0" b="0"/>
              <a:pathLst>
                <a:path w="237721" h="132945">
                  <a:moveTo>
                    <a:pt x="56745" y="19050"/>
                  </a:moveTo>
                  <a:lnTo>
                    <a:pt x="56745" y="19050"/>
                  </a:lnTo>
                  <a:lnTo>
                    <a:pt x="42556" y="4861"/>
                  </a:lnTo>
                  <a:lnTo>
                    <a:pt x="37034" y="2160"/>
                  </a:lnTo>
                  <a:lnTo>
                    <a:pt x="20911" y="84"/>
                  </a:lnTo>
                  <a:lnTo>
                    <a:pt x="0" y="0"/>
                  </a:lnTo>
                  <a:lnTo>
                    <a:pt x="47227" y="0"/>
                  </a:lnTo>
                  <a:lnTo>
                    <a:pt x="93160" y="0"/>
                  </a:lnTo>
                  <a:lnTo>
                    <a:pt x="102210" y="2822"/>
                  </a:lnTo>
                  <a:lnTo>
                    <a:pt x="109760" y="6545"/>
                  </a:lnTo>
                  <a:lnTo>
                    <a:pt x="121412" y="9133"/>
                  </a:lnTo>
                  <a:lnTo>
                    <a:pt x="131445" y="17692"/>
                  </a:lnTo>
                  <a:lnTo>
                    <a:pt x="130887" y="19202"/>
                  </a:lnTo>
                  <a:lnTo>
                    <a:pt x="127444" y="23704"/>
                  </a:lnTo>
                  <a:lnTo>
                    <a:pt x="122386" y="26410"/>
                  </a:lnTo>
                  <a:lnTo>
                    <a:pt x="119556" y="27132"/>
                  </a:lnTo>
                  <a:lnTo>
                    <a:pt x="110516" y="33203"/>
                  </a:lnTo>
                  <a:lnTo>
                    <a:pt x="86596" y="50928"/>
                  </a:lnTo>
                  <a:lnTo>
                    <a:pt x="49380" y="67268"/>
                  </a:lnTo>
                  <a:lnTo>
                    <a:pt x="31629" y="81570"/>
                  </a:lnTo>
                  <a:lnTo>
                    <a:pt x="18702" y="87726"/>
                  </a:lnTo>
                  <a:lnTo>
                    <a:pt x="1480" y="103011"/>
                  </a:lnTo>
                  <a:lnTo>
                    <a:pt x="433" y="106813"/>
                  </a:lnTo>
                  <a:lnTo>
                    <a:pt x="153" y="109309"/>
                  </a:lnTo>
                  <a:lnTo>
                    <a:pt x="2665" y="114904"/>
                  </a:lnTo>
                  <a:lnTo>
                    <a:pt x="4816" y="117878"/>
                  </a:lnTo>
                  <a:lnTo>
                    <a:pt x="10029" y="121182"/>
                  </a:lnTo>
                  <a:lnTo>
                    <a:pt x="21737" y="123042"/>
                  </a:lnTo>
                  <a:lnTo>
                    <a:pt x="31661" y="124535"/>
                  </a:lnTo>
                  <a:lnTo>
                    <a:pt x="44257" y="130268"/>
                  </a:lnTo>
                  <a:lnTo>
                    <a:pt x="78123" y="132944"/>
                  </a:lnTo>
                  <a:lnTo>
                    <a:pt x="124949" y="125113"/>
                  </a:lnTo>
                  <a:lnTo>
                    <a:pt x="167447" y="123938"/>
                  </a:lnTo>
                  <a:lnTo>
                    <a:pt x="214134" y="115634"/>
                  </a:lnTo>
                  <a:lnTo>
                    <a:pt x="23772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05" name="SMARTInkShape-2309"/>
            <p:cNvSpPr/>
            <p:nvPr>
              <p:custDataLst>
                <p:tags r:id="rId33"/>
              </p:custDataLst>
            </p:nvPr>
          </p:nvSpPr>
          <p:spPr>
            <a:xfrm>
              <a:off x="6791361" y="5467350"/>
              <a:ext cx="57115" cy="180497"/>
            </a:xfrm>
            <a:custGeom>
              <a:avLst/>
              <a:gdLst/>
              <a:ahLst/>
              <a:cxnLst/>
              <a:rect l="0" t="0" r="0" b="0"/>
              <a:pathLst>
                <a:path w="57115" h="180497">
                  <a:moveTo>
                    <a:pt x="57114" y="0"/>
                  </a:moveTo>
                  <a:lnTo>
                    <a:pt x="57114" y="0"/>
                  </a:lnTo>
                  <a:lnTo>
                    <a:pt x="47705" y="0"/>
                  </a:lnTo>
                  <a:lnTo>
                    <a:pt x="39398" y="8201"/>
                  </a:lnTo>
                  <a:lnTo>
                    <a:pt x="38459" y="14189"/>
                  </a:lnTo>
                  <a:lnTo>
                    <a:pt x="37083" y="26752"/>
                  </a:lnTo>
                  <a:lnTo>
                    <a:pt x="29873" y="49514"/>
                  </a:lnTo>
                  <a:lnTo>
                    <a:pt x="25893" y="76868"/>
                  </a:lnTo>
                  <a:lnTo>
                    <a:pt x="21052" y="95447"/>
                  </a:lnTo>
                  <a:lnTo>
                    <a:pt x="18861" y="106980"/>
                  </a:lnTo>
                  <a:lnTo>
                    <a:pt x="12736" y="120480"/>
                  </a:lnTo>
                  <a:lnTo>
                    <a:pt x="2006" y="166446"/>
                  </a:lnTo>
                  <a:lnTo>
                    <a:pt x="872" y="170284"/>
                  </a:lnTo>
                  <a:lnTo>
                    <a:pt x="0" y="180496"/>
                  </a:lnTo>
                  <a:lnTo>
                    <a:pt x="19014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06" name="SMARTInkShape-2310"/>
            <p:cNvSpPr/>
            <p:nvPr>
              <p:custDataLst>
                <p:tags r:id="rId34"/>
              </p:custDataLst>
            </p:nvPr>
          </p:nvSpPr>
          <p:spPr>
            <a:xfrm>
              <a:off x="6163233" y="5514975"/>
              <a:ext cx="256618" cy="123809"/>
            </a:xfrm>
            <a:custGeom>
              <a:avLst/>
              <a:gdLst/>
              <a:ahLst/>
              <a:cxnLst/>
              <a:rect l="0" t="0" r="0" b="0"/>
              <a:pathLst>
                <a:path w="256618" h="123809">
                  <a:moveTo>
                    <a:pt x="28017" y="104775"/>
                  </a:moveTo>
                  <a:lnTo>
                    <a:pt x="28017" y="104775"/>
                  </a:lnTo>
                  <a:lnTo>
                    <a:pt x="28017" y="59237"/>
                  </a:lnTo>
                  <a:lnTo>
                    <a:pt x="28017" y="44862"/>
                  </a:lnTo>
                  <a:lnTo>
                    <a:pt x="18570" y="9539"/>
                  </a:lnTo>
                  <a:lnTo>
                    <a:pt x="18502" y="1465"/>
                  </a:lnTo>
                  <a:lnTo>
                    <a:pt x="17441" y="977"/>
                  </a:lnTo>
                  <a:lnTo>
                    <a:pt x="10292" y="129"/>
                  </a:lnTo>
                  <a:lnTo>
                    <a:pt x="57620" y="0"/>
                  </a:lnTo>
                  <a:lnTo>
                    <a:pt x="102776" y="0"/>
                  </a:lnTo>
                  <a:lnTo>
                    <a:pt x="120981" y="0"/>
                  </a:lnTo>
                  <a:lnTo>
                    <a:pt x="131268" y="8201"/>
                  </a:lnTo>
                  <a:lnTo>
                    <a:pt x="130718" y="9701"/>
                  </a:lnTo>
                  <a:lnTo>
                    <a:pt x="100909" y="41403"/>
                  </a:lnTo>
                  <a:lnTo>
                    <a:pt x="53481" y="73027"/>
                  </a:lnTo>
                  <a:lnTo>
                    <a:pt x="31476" y="91017"/>
                  </a:lnTo>
                  <a:lnTo>
                    <a:pt x="18548" y="97236"/>
                  </a:lnTo>
                  <a:lnTo>
                    <a:pt x="12167" y="101425"/>
                  </a:lnTo>
                  <a:lnTo>
                    <a:pt x="5803" y="103286"/>
                  </a:lnTo>
                  <a:lnTo>
                    <a:pt x="3682" y="104840"/>
                  </a:lnTo>
                  <a:lnTo>
                    <a:pt x="2269" y="106935"/>
                  </a:lnTo>
                  <a:lnTo>
                    <a:pt x="0" y="112845"/>
                  </a:lnTo>
                  <a:lnTo>
                    <a:pt x="4663" y="118925"/>
                  </a:lnTo>
                  <a:lnTo>
                    <a:pt x="9877" y="121647"/>
                  </a:lnTo>
                  <a:lnTo>
                    <a:pt x="32566" y="123538"/>
                  </a:lnTo>
                  <a:lnTo>
                    <a:pt x="78545" y="123808"/>
                  </a:lnTo>
                  <a:lnTo>
                    <a:pt x="124708" y="122765"/>
                  </a:lnTo>
                  <a:lnTo>
                    <a:pt x="168981" y="116286"/>
                  </a:lnTo>
                  <a:lnTo>
                    <a:pt x="208615" y="114692"/>
                  </a:lnTo>
                  <a:lnTo>
                    <a:pt x="256617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07" name="SMARTInkShape-2311"/>
            <p:cNvSpPr/>
            <p:nvPr>
              <p:custDataLst>
                <p:tags r:id="rId35"/>
              </p:custDataLst>
            </p:nvPr>
          </p:nvSpPr>
          <p:spPr>
            <a:xfrm>
              <a:off x="6143625" y="5505460"/>
              <a:ext cx="47626" cy="190326"/>
            </a:xfrm>
            <a:custGeom>
              <a:avLst/>
              <a:gdLst/>
              <a:ahLst/>
              <a:cxnLst/>
              <a:rect l="0" t="0" r="0" b="0"/>
              <a:pathLst>
                <a:path w="47626" h="190326">
                  <a:moveTo>
                    <a:pt x="38100" y="19040"/>
                  </a:moveTo>
                  <a:lnTo>
                    <a:pt x="38100" y="19040"/>
                  </a:lnTo>
                  <a:lnTo>
                    <a:pt x="38100" y="10839"/>
                  </a:lnTo>
                  <a:lnTo>
                    <a:pt x="39158" y="10398"/>
                  </a:lnTo>
                  <a:lnTo>
                    <a:pt x="46301" y="9631"/>
                  </a:lnTo>
                  <a:lnTo>
                    <a:pt x="47037" y="6744"/>
                  </a:lnTo>
                  <a:lnTo>
                    <a:pt x="47625" y="0"/>
                  </a:lnTo>
                  <a:lnTo>
                    <a:pt x="47625" y="14180"/>
                  </a:lnTo>
                  <a:lnTo>
                    <a:pt x="30757" y="61334"/>
                  </a:lnTo>
                  <a:lnTo>
                    <a:pt x="21676" y="83093"/>
                  </a:lnTo>
                  <a:lnTo>
                    <a:pt x="7359" y="130697"/>
                  </a:lnTo>
                  <a:lnTo>
                    <a:pt x="3271" y="138515"/>
                  </a:lnTo>
                  <a:lnTo>
                    <a:pt x="646" y="152158"/>
                  </a:lnTo>
                  <a:lnTo>
                    <a:pt x="0" y="189932"/>
                  </a:lnTo>
                  <a:lnTo>
                    <a:pt x="5056" y="190325"/>
                  </a:lnTo>
                  <a:lnTo>
                    <a:pt x="6545" y="189321"/>
                  </a:lnTo>
                  <a:lnTo>
                    <a:pt x="7539" y="187594"/>
                  </a:lnTo>
                  <a:lnTo>
                    <a:pt x="8201" y="185384"/>
                  </a:lnTo>
                  <a:lnTo>
                    <a:pt x="19050" y="1714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08" name="SMARTInkShape-2312"/>
            <p:cNvSpPr/>
            <p:nvPr>
              <p:custDataLst>
                <p:tags r:id="rId36"/>
              </p:custDataLst>
            </p:nvPr>
          </p:nvSpPr>
          <p:spPr>
            <a:xfrm>
              <a:off x="5515096" y="5114960"/>
              <a:ext cx="257015" cy="66641"/>
            </a:xfrm>
            <a:custGeom>
              <a:avLst/>
              <a:gdLst/>
              <a:ahLst/>
              <a:cxnLst/>
              <a:rect l="0" t="0" r="0" b="0"/>
              <a:pathLst>
                <a:path w="257015" h="66641">
                  <a:moveTo>
                    <a:pt x="37979" y="66640"/>
                  </a:moveTo>
                  <a:lnTo>
                    <a:pt x="37979" y="66640"/>
                  </a:lnTo>
                  <a:lnTo>
                    <a:pt x="24722" y="66640"/>
                  </a:lnTo>
                  <a:lnTo>
                    <a:pt x="18681" y="63818"/>
                  </a:lnTo>
                  <a:lnTo>
                    <a:pt x="11237" y="58439"/>
                  </a:lnTo>
                  <a:lnTo>
                    <a:pt x="10218" y="54881"/>
                  </a:lnTo>
                  <a:lnTo>
                    <a:pt x="9947" y="52451"/>
                  </a:lnTo>
                  <a:lnTo>
                    <a:pt x="8708" y="50830"/>
                  </a:lnTo>
                  <a:lnTo>
                    <a:pt x="0" y="47628"/>
                  </a:lnTo>
                  <a:lnTo>
                    <a:pt x="4972" y="47601"/>
                  </a:lnTo>
                  <a:lnTo>
                    <a:pt x="10257" y="44773"/>
                  </a:lnTo>
                  <a:lnTo>
                    <a:pt x="17216" y="39390"/>
                  </a:lnTo>
                  <a:lnTo>
                    <a:pt x="53052" y="28388"/>
                  </a:lnTo>
                  <a:lnTo>
                    <a:pt x="64199" y="22262"/>
                  </a:lnTo>
                  <a:lnTo>
                    <a:pt x="111160" y="14085"/>
                  </a:lnTo>
                  <a:lnTo>
                    <a:pt x="155463" y="9759"/>
                  </a:lnTo>
                  <a:lnTo>
                    <a:pt x="173449" y="8512"/>
                  </a:lnTo>
                  <a:lnTo>
                    <a:pt x="192366" y="1967"/>
                  </a:lnTo>
                  <a:lnTo>
                    <a:pt x="239724" y="0"/>
                  </a:lnTo>
                  <a:lnTo>
                    <a:pt x="242325" y="1046"/>
                  </a:lnTo>
                  <a:lnTo>
                    <a:pt x="244060" y="2802"/>
                  </a:lnTo>
                  <a:lnTo>
                    <a:pt x="245217" y="5031"/>
                  </a:lnTo>
                  <a:lnTo>
                    <a:pt x="247046" y="6518"/>
                  </a:lnTo>
                  <a:lnTo>
                    <a:pt x="257014" y="9480"/>
                  </a:lnTo>
                  <a:lnTo>
                    <a:pt x="230206" y="9490"/>
                  </a:lnTo>
                  <a:lnTo>
                    <a:pt x="221216" y="16035"/>
                  </a:lnTo>
                  <a:lnTo>
                    <a:pt x="209583" y="18981"/>
                  </a:lnTo>
                  <a:lnTo>
                    <a:pt x="203972" y="19008"/>
                  </a:lnTo>
                  <a:lnTo>
                    <a:pt x="222662" y="19015"/>
                  </a:lnTo>
                  <a:lnTo>
                    <a:pt x="228716" y="16193"/>
                  </a:lnTo>
                  <a:lnTo>
                    <a:pt x="234934" y="12470"/>
                  </a:lnTo>
                  <a:lnTo>
                    <a:pt x="247529" y="94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09" name="SMARTInkShape-2313"/>
            <p:cNvSpPr/>
            <p:nvPr>
              <p:custDataLst>
                <p:tags r:id="rId37"/>
              </p:custDataLst>
            </p:nvPr>
          </p:nvSpPr>
          <p:spPr>
            <a:xfrm>
              <a:off x="7191375" y="5048250"/>
              <a:ext cx="436740" cy="57151"/>
            </a:xfrm>
            <a:custGeom>
              <a:avLst/>
              <a:gdLst/>
              <a:ahLst/>
              <a:cxnLst/>
              <a:rect l="0" t="0" r="0" b="0"/>
              <a:pathLst>
                <a:path w="436740" h="57151">
                  <a:moveTo>
                    <a:pt x="28575" y="57150"/>
                  </a:moveTo>
                  <a:lnTo>
                    <a:pt x="28575" y="57150"/>
                  </a:lnTo>
                  <a:lnTo>
                    <a:pt x="15318" y="57150"/>
                  </a:lnTo>
                  <a:lnTo>
                    <a:pt x="9278" y="54328"/>
                  </a:lnTo>
                  <a:lnTo>
                    <a:pt x="543" y="48017"/>
                  </a:lnTo>
                  <a:lnTo>
                    <a:pt x="0" y="38100"/>
                  </a:lnTo>
                  <a:lnTo>
                    <a:pt x="8201" y="29899"/>
                  </a:lnTo>
                  <a:lnTo>
                    <a:pt x="14190" y="28967"/>
                  </a:lnTo>
                  <a:lnTo>
                    <a:pt x="60559" y="28585"/>
                  </a:lnTo>
                  <a:lnTo>
                    <a:pt x="101342" y="20375"/>
                  </a:lnTo>
                  <a:lnTo>
                    <a:pt x="143677" y="19225"/>
                  </a:lnTo>
                  <a:lnTo>
                    <a:pt x="190606" y="19073"/>
                  </a:lnTo>
                  <a:lnTo>
                    <a:pt x="233083" y="19053"/>
                  </a:lnTo>
                  <a:lnTo>
                    <a:pt x="276815" y="19050"/>
                  </a:lnTo>
                  <a:lnTo>
                    <a:pt x="317382" y="19050"/>
                  </a:lnTo>
                  <a:lnTo>
                    <a:pt x="363081" y="19050"/>
                  </a:lnTo>
                  <a:lnTo>
                    <a:pt x="393437" y="17992"/>
                  </a:lnTo>
                  <a:lnTo>
                    <a:pt x="411718" y="11511"/>
                  </a:lnTo>
                  <a:lnTo>
                    <a:pt x="436739" y="9535"/>
                  </a:lnTo>
                  <a:lnTo>
                    <a:pt x="434701" y="6708"/>
                  </a:lnTo>
                  <a:lnTo>
                    <a:pt x="429826" y="1325"/>
                  </a:lnTo>
                  <a:lnTo>
                    <a:pt x="423924" y="393"/>
                  </a:lnTo>
                  <a:lnTo>
                    <a:pt x="4095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10" name="SMARTInkShape-2314"/>
            <p:cNvSpPr/>
            <p:nvPr>
              <p:custDataLst>
                <p:tags r:id="rId38"/>
              </p:custDataLst>
            </p:nvPr>
          </p:nvSpPr>
          <p:spPr>
            <a:xfrm>
              <a:off x="6953366" y="4867275"/>
              <a:ext cx="247535" cy="476251"/>
            </a:xfrm>
            <a:custGeom>
              <a:avLst/>
              <a:gdLst/>
              <a:ahLst/>
              <a:cxnLst/>
              <a:rect l="0" t="0" r="0" b="0"/>
              <a:pathLst>
                <a:path w="247535" h="476251">
                  <a:moveTo>
                    <a:pt x="9409" y="9525"/>
                  </a:moveTo>
                  <a:lnTo>
                    <a:pt x="9409" y="9525"/>
                  </a:lnTo>
                  <a:lnTo>
                    <a:pt x="0" y="9525"/>
                  </a:lnTo>
                  <a:lnTo>
                    <a:pt x="47526" y="9525"/>
                  </a:lnTo>
                  <a:lnTo>
                    <a:pt x="92135" y="8467"/>
                  </a:lnTo>
                  <a:lnTo>
                    <a:pt x="115919" y="1324"/>
                  </a:lnTo>
                  <a:lnTo>
                    <a:pt x="160087" y="34"/>
                  </a:lnTo>
                  <a:lnTo>
                    <a:pt x="207391" y="0"/>
                  </a:lnTo>
                  <a:lnTo>
                    <a:pt x="247498" y="0"/>
                  </a:lnTo>
                  <a:lnTo>
                    <a:pt x="247534" y="46461"/>
                  </a:lnTo>
                  <a:lnTo>
                    <a:pt x="247534" y="92520"/>
                  </a:lnTo>
                  <a:lnTo>
                    <a:pt x="239333" y="135271"/>
                  </a:lnTo>
                  <a:lnTo>
                    <a:pt x="238183" y="178406"/>
                  </a:lnTo>
                  <a:lnTo>
                    <a:pt x="238032" y="219991"/>
                  </a:lnTo>
                  <a:lnTo>
                    <a:pt x="236958" y="246864"/>
                  </a:lnTo>
                  <a:lnTo>
                    <a:pt x="229368" y="289635"/>
                  </a:lnTo>
                  <a:lnTo>
                    <a:pt x="228562" y="335637"/>
                  </a:lnTo>
                  <a:lnTo>
                    <a:pt x="228488" y="382258"/>
                  </a:lnTo>
                  <a:lnTo>
                    <a:pt x="228484" y="428014"/>
                  </a:lnTo>
                  <a:lnTo>
                    <a:pt x="228484" y="431393"/>
                  </a:lnTo>
                  <a:lnTo>
                    <a:pt x="225662" y="437969"/>
                  </a:lnTo>
                  <a:lnTo>
                    <a:pt x="220283" y="445758"/>
                  </a:lnTo>
                  <a:lnTo>
                    <a:pt x="219220" y="454901"/>
                  </a:lnTo>
                  <a:lnTo>
                    <a:pt x="218963" y="466570"/>
                  </a:lnTo>
                  <a:lnTo>
                    <a:pt x="209468" y="476215"/>
                  </a:lnTo>
                  <a:lnTo>
                    <a:pt x="209438" y="468046"/>
                  </a:lnTo>
                  <a:lnTo>
                    <a:pt x="208377" y="467606"/>
                  </a:lnTo>
                  <a:lnTo>
                    <a:pt x="163652" y="466725"/>
                  </a:lnTo>
                  <a:lnTo>
                    <a:pt x="154568" y="473270"/>
                  </a:lnTo>
                  <a:lnTo>
                    <a:pt x="145670" y="475367"/>
                  </a:lnTo>
                  <a:lnTo>
                    <a:pt x="114588" y="476250"/>
                  </a:lnTo>
                  <a:lnTo>
                    <a:pt x="114195" y="462061"/>
                  </a:lnTo>
                  <a:lnTo>
                    <a:pt x="117011" y="456538"/>
                  </a:lnTo>
                  <a:lnTo>
                    <a:pt x="133234" y="438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11" name="SMARTInkShape-2315"/>
            <p:cNvSpPr/>
            <p:nvPr>
              <p:custDataLst>
                <p:tags r:id="rId39"/>
              </p:custDataLst>
            </p:nvPr>
          </p:nvSpPr>
          <p:spPr>
            <a:xfrm>
              <a:off x="6772276" y="5257800"/>
              <a:ext cx="323838" cy="133351"/>
            </a:xfrm>
            <a:custGeom>
              <a:avLst/>
              <a:gdLst/>
              <a:ahLst/>
              <a:cxnLst/>
              <a:rect l="0" t="0" r="0" b="0"/>
              <a:pathLst>
                <a:path w="323838" h="133351">
                  <a:moveTo>
                    <a:pt x="19049" y="57150"/>
                  </a:moveTo>
                  <a:lnTo>
                    <a:pt x="19049" y="57150"/>
                  </a:lnTo>
                  <a:lnTo>
                    <a:pt x="13993" y="52094"/>
                  </a:lnTo>
                  <a:lnTo>
                    <a:pt x="8688" y="49611"/>
                  </a:lnTo>
                  <a:lnTo>
                    <a:pt x="5792" y="48949"/>
                  </a:lnTo>
                  <a:lnTo>
                    <a:pt x="3861" y="47449"/>
                  </a:lnTo>
                  <a:lnTo>
                    <a:pt x="507" y="39541"/>
                  </a:lnTo>
                  <a:lnTo>
                    <a:pt x="0" y="19480"/>
                  </a:lnTo>
                  <a:lnTo>
                    <a:pt x="5056" y="19177"/>
                  </a:lnTo>
                  <a:lnTo>
                    <a:pt x="10360" y="16284"/>
                  </a:lnTo>
                  <a:lnTo>
                    <a:pt x="16246" y="12529"/>
                  </a:lnTo>
                  <a:lnTo>
                    <a:pt x="28648" y="10118"/>
                  </a:lnTo>
                  <a:lnTo>
                    <a:pt x="71282" y="9548"/>
                  </a:lnTo>
                  <a:lnTo>
                    <a:pt x="95556" y="8474"/>
                  </a:lnTo>
                  <a:lnTo>
                    <a:pt x="137331" y="883"/>
                  </a:lnTo>
                  <a:lnTo>
                    <a:pt x="184302" y="78"/>
                  </a:lnTo>
                  <a:lnTo>
                    <a:pt x="229944" y="5"/>
                  </a:lnTo>
                  <a:lnTo>
                    <a:pt x="275423" y="0"/>
                  </a:lnTo>
                  <a:lnTo>
                    <a:pt x="322833" y="0"/>
                  </a:lnTo>
                  <a:lnTo>
                    <a:pt x="323715" y="0"/>
                  </a:lnTo>
                  <a:lnTo>
                    <a:pt x="323837" y="8201"/>
                  </a:lnTo>
                  <a:lnTo>
                    <a:pt x="299213" y="36271"/>
                  </a:lnTo>
                  <a:lnTo>
                    <a:pt x="293230" y="55221"/>
                  </a:lnTo>
                  <a:lnTo>
                    <a:pt x="278866" y="76031"/>
                  </a:lnTo>
                  <a:lnTo>
                    <a:pt x="273634" y="102774"/>
                  </a:lnTo>
                  <a:lnTo>
                    <a:pt x="268069" y="112023"/>
                  </a:lnTo>
                  <a:lnTo>
                    <a:pt x="266879" y="124361"/>
                  </a:lnTo>
                  <a:lnTo>
                    <a:pt x="266710" y="132824"/>
                  </a:lnTo>
                  <a:lnTo>
                    <a:pt x="285749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12" name="SMARTInkShape-2316"/>
            <p:cNvSpPr/>
            <p:nvPr>
              <p:custDataLst>
                <p:tags r:id="rId40"/>
              </p:custDataLst>
            </p:nvPr>
          </p:nvSpPr>
          <p:spPr>
            <a:xfrm>
              <a:off x="6705610" y="5267335"/>
              <a:ext cx="276216" cy="152386"/>
            </a:xfrm>
            <a:custGeom>
              <a:avLst/>
              <a:gdLst/>
              <a:ahLst/>
              <a:cxnLst/>
              <a:rect l="0" t="0" r="0" b="0"/>
              <a:pathLst>
                <a:path w="276216" h="152386">
                  <a:moveTo>
                    <a:pt x="28565" y="38090"/>
                  </a:moveTo>
                  <a:lnTo>
                    <a:pt x="28565" y="38090"/>
                  </a:lnTo>
                  <a:lnTo>
                    <a:pt x="28565" y="33034"/>
                  </a:lnTo>
                  <a:lnTo>
                    <a:pt x="27507" y="31545"/>
                  </a:lnTo>
                  <a:lnTo>
                    <a:pt x="25743" y="30551"/>
                  </a:lnTo>
                  <a:lnTo>
                    <a:pt x="23509" y="29889"/>
                  </a:lnTo>
                  <a:lnTo>
                    <a:pt x="22020" y="28389"/>
                  </a:lnTo>
                  <a:lnTo>
                    <a:pt x="20365" y="23901"/>
                  </a:lnTo>
                  <a:lnTo>
                    <a:pt x="20981" y="21222"/>
                  </a:lnTo>
                  <a:lnTo>
                    <a:pt x="24489" y="15424"/>
                  </a:lnTo>
                  <a:lnTo>
                    <a:pt x="24789" y="13454"/>
                  </a:lnTo>
                  <a:lnTo>
                    <a:pt x="23931" y="12141"/>
                  </a:lnTo>
                  <a:lnTo>
                    <a:pt x="22300" y="11266"/>
                  </a:lnTo>
                  <a:lnTo>
                    <a:pt x="22272" y="10682"/>
                  </a:lnTo>
                  <a:lnTo>
                    <a:pt x="25062" y="10034"/>
                  </a:lnTo>
                  <a:lnTo>
                    <a:pt x="26229" y="8802"/>
                  </a:lnTo>
                  <a:lnTo>
                    <a:pt x="28561" y="7"/>
                  </a:lnTo>
                  <a:lnTo>
                    <a:pt x="28562" y="0"/>
                  </a:lnTo>
                  <a:lnTo>
                    <a:pt x="28565" y="9123"/>
                  </a:lnTo>
                  <a:lnTo>
                    <a:pt x="22020" y="17042"/>
                  </a:lnTo>
                  <a:lnTo>
                    <a:pt x="19923" y="25738"/>
                  </a:lnTo>
                  <a:lnTo>
                    <a:pt x="18244" y="36077"/>
                  </a:lnTo>
                  <a:lnTo>
                    <a:pt x="10874" y="59005"/>
                  </a:lnTo>
                  <a:lnTo>
                    <a:pt x="8535" y="89009"/>
                  </a:lnTo>
                  <a:lnTo>
                    <a:pt x="1324" y="107537"/>
                  </a:lnTo>
                  <a:lnTo>
                    <a:pt x="0" y="146037"/>
                  </a:lnTo>
                  <a:lnTo>
                    <a:pt x="1056" y="148155"/>
                  </a:lnTo>
                  <a:lnTo>
                    <a:pt x="2817" y="149567"/>
                  </a:lnTo>
                  <a:lnTo>
                    <a:pt x="8192" y="151832"/>
                  </a:lnTo>
                  <a:lnTo>
                    <a:pt x="41304" y="152385"/>
                  </a:lnTo>
                  <a:lnTo>
                    <a:pt x="72135" y="142689"/>
                  </a:lnTo>
                  <a:lnTo>
                    <a:pt x="83338" y="136580"/>
                  </a:lnTo>
                  <a:lnTo>
                    <a:pt x="120372" y="132366"/>
                  </a:lnTo>
                  <a:lnTo>
                    <a:pt x="131144" y="126819"/>
                  </a:lnTo>
                  <a:lnTo>
                    <a:pt x="174498" y="123850"/>
                  </a:lnTo>
                  <a:lnTo>
                    <a:pt x="222123" y="123815"/>
                  </a:lnTo>
                  <a:lnTo>
                    <a:pt x="228538" y="120993"/>
                  </a:lnTo>
                  <a:lnTo>
                    <a:pt x="234917" y="117270"/>
                  </a:lnTo>
                  <a:lnTo>
                    <a:pt x="247635" y="114878"/>
                  </a:lnTo>
                  <a:lnTo>
                    <a:pt x="276215" y="1142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13" name="SMARTInkShape-2317"/>
            <p:cNvSpPr/>
            <p:nvPr>
              <p:custDataLst>
                <p:tags r:id="rId41"/>
              </p:custDataLst>
            </p:nvPr>
          </p:nvSpPr>
          <p:spPr>
            <a:xfrm>
              <a:off x="6334125" y="5334000"/>
              <a:ext cx="295276" cy="28576"/>
            </a:xfrm>
            <a:custGeom>
              <a:avLst/>
              <a:gdLst/>
              <a:ahLst/>
              <a:cxnLst/>
              <a:rect l="0" t="0" r="0" b="0"/>
              <a:pathLst>
                <a:path w="295276" h="28576">
                  <a:moveTo>
                    <a:pt x="9525" y="28575"/>
                  </a:moveTo>
                  <a:lnTo>
                    <a:pt x="9525" y="28575"/>
                  </a:lnTo>
                  <a:lnTo>
                    <a:pt x="3" y="28575"/>
                  </a:lnTo>
                  <a:lnTo>
                    <a:pt x="0" y="20374"/>
                  </a:lnTo>
                  <a:lnTo>
                    <a:pt x="1058" y="19933"/>
                  </a:lnTo>
                  <a:lnTo>
                    <a:pt x="40944" y="16233"/>
                  </a:lnTo>
                  <a:lnTo>
                    <a:pt x="52064" y="12506"/>
                  </a:lnTo>
                  <a:lnTo>
                    <a:pt x="95324" y="9700"/>
                  </a:lnTo>
                  <a:lnTo>
                    <a:pt x="140895" y="9541"/>
                  </a:lnTo>
                  <a:lnTo>
                    <a:pt x="164161" y="6708"/>
                  </a:lnTo>
                  <a:lnTo>
                    <a:pt x="211732" y="589"/>
                  </a:lnTo>
                  <a:lnTo>
                    <a:pt x="256531" y="52"/>
                  </a:lnTo>
                  <a:lnTo>
                    <a:pt x="2952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14" name="SMARTInkShape-2318"/>
            <p:cNvSpPr/>
            <p:nvPr>
              <p:custDataLst>
                <p:tags r:id="rId42"/>
              </p:custDataLst>
            </p:nvPr>
          </p:nvSpPr>
          <p:spPr>
            <a:xfrm>
              <a:off x="6078312" y="5276850"/>
              <a:ext cx="293914" cy="142876"/>
            </a:xfrm>
            <a:custGeom>
              <a:avLst/>
              <a:gdLst/>
              <a:ahLst/>
              <a:cxnLst/>
              <a:rect l="0" t="0" r="0" b="0"/>
              <a:pathLst>
                <a:path w="293914" h="142876">
                  <a:moveTo>
                    <a:pt x="27213" y="57150"/>
                  </a:moveTo>
                  <a:lnTo>
                    <a:pt x="27213" y="57150"/>
                  </a:lnTo>
                  <a:lnTo>
                    <a:pt x="9603" y="39541"/>
                  </a:lnTo>
                  <a:lnTo>
                    <a:pt x="8590" y="33470"/>
                  </a:lnTo>
                  <a:lnTo>
                    <a:pt x="7389" y="31838"/>
                  </a:lnTo>
                  <a:lnTo>
                    <a:pt x="3233" y="30026"/>
                  </a:lnTo>
                  <a:lnTo>
                    <a:pt x="1701" y="28484"/>
                  </a:lnTo>
                  <a:lnTo>
                    <a:pt x="0" y="23948"/>
                  </a:lnTo>
                  <a:lnTo>
                    <a:pt x="604" y="22315"/>
                  </a:lnTo>
                  <a:lnTo>
                    <a:pt x="2065" y="21227"/>
                  </a:lnTo>
                  <a:lnTo>
                    <a:pt x="4098" y="20501"/>
                  </a:lnTo>
                  <a:lnTo>
                    <a:pt x="5453" y="18959"/>
                  </a:lnTo>
                  <a:lnTo>
                    <a:pt x="6958" y="14424"/>
                  </a:lnTo>
                  <a:lnTo>
                    <a:pt x="8418" y="12791"/>
                  </a:lnTo>
                  <a:lnTo>
                    <a:pt x="12862" y="10976"/>
                  </a:lnTo>
                  <a:lnTo>
                    <a:pt x="24339" y="8753"/>
                  </a:lnTo>
                  <a:lnTo>
                    <a:pt x="34710" y="3064"/>
                  </a:lnTo>
                  <a:lnTo>
                    <a:pt x="79008" y="79"/>
                  </a:lnTo>
                  <a:lnTo>
                    <a:pt x="122521" y="5"/>
                  </a:lnTo>
                  <a:lnTo>
                    <a:pt x="163390" y="0"/>
                  </a:lnTo>
                  <a:lnTo>
                    <a:pt x="209089" y="0"/>
                  </a:lnTo>
                  <a:lnTo>
                    <a:pt x="255612" y="0"/>
                  </a:lnTo>
                  <a:lnTo>
                    <a:pt x="282898" y="0"/>
                  </a:lnTo>
                  <a:lnTo>
                    <a:pt x="283394" y="1058"/>
                  </a:lnTo>
                  <a:lnTo>
                    <a:pt x="284350" y="14189"/>
                  </a:lnTo>
                  <a:lnTo>
                    <a:pt x="281549" y="19712"/>
                  </a:lnTo>
                  <a:lnTo>
                    <a:pt x="277835" y="25693"/>
                  </a:lnTo>
                  <a:lnTo>
                    <a:pt x="275449" y="38158"/>
                  </a:lnTo>
                  <a:lnTo>
                    <a:pt x="275254" y="41314"/>
                  </a:lnTo>
                  <a:lnTo>
                    <a:pt x="272214" y="47642"/>
                  </a:lnTo>
                  <a:lnTo>
                    <a:pt x="268394" y="53982"/>
                  </a:lnTo>
                  <a:lnTo>
                    <a:pt x="266244" y="64560"/>
                  </a:lnTo>
                  <a:lnTo>
                    <a:pt x="265355" y="107424"/>
                  </a:lnTo>
                  <a:lnTo>
                    <a:pt x="265341" y="125642"/>
                  </a:lnTo>
                  <a:lnTo>
                    <a:pt x="268161" y="132746"/>
                  </a:lnTo>
                  <a:lnTo>
                    <a:pt x="270395" y="136122"/>
                  </a:lnTo>
                  <a:lnTo>
                    <a:pt x="272943" y="138373"/>
                  </a:lnTo>
                  <a:lnTo>
                    <a:pt x="278596" y="140875"/>
                  </a:lnTo>
                  <a:lnTo>
                    <a:pt x="293913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15" name="SMARTInkShape-2319"/>
            <p:cNvSpPr/>
            <p:nvPr>
              <p:custDataLst>
                <p:tags r:id="rId43"/>
              </p:custDataLst>
            </p:nvPr>
          </p:nvSpPr>
          <p:spPr>
            <a:xfrm>
              <a:off x="6000786" y="5286375"/>
              <a:ext cx="333340" cy="152401"/>
            </a:xfrm>
            <a:custGeom>
              <a:avLst/>
              <a:gdLst/>
              <a:ahLst/>
              <a:cxnLst/>
              <a:rect l="0" t="0" r="0" b="0"/>
              <a:pathLst>
                <a:path w="333340" h="152401">
                  <a:moveTo>
                    <a:pt x="47589" y="28575"/>
                  </a:moveTo>
                  <a:lnTo>
                    <a:pt x="47589" y="28575"/>
                  </a:lnTo>
                  <a:lnTo>
                    <a:pt x="33400" y="14386"/>
                  </a:lnTo>
                  <a:lnTo>
                    <a:pt x="27877" y="11685"/>
                  </a:lnTo>
                  <a:lnTo>
                    <a:pt x="20765" y="9952"/>
                  </a:lnTo>
                  <a:lnTo>
                    <a:pt x="9927" y="403"/>
                  </a:lnTo>
                  <a:lnTo>
                    <a:pt x="0" y="0"/>
                  </a:lnTo>
                  <a:lnTo>
                    <a:pt x="8168" y="8201"/>
                  </a:lnTo>
                  <a:lnTo>
                    <a:pt x="9098" y="14189"/>
                  </a:lnTo>
                  <a:lnTo>
                    <a:pt x="9373" y="22666"/>
                  </a:lnTo>
                  <a:lnTo>
                    <a:pt x="12260" y="28771"/>
                  </a:lnTo>
                  <a:lnTo>
                    <a:pt x="17680" y="36257"/>
                  </a:lnTo>
                  <a:lnTo>
                    <a:pt x="18619" y="42611"/>
                  </a:lnTo>
                  <a:lnTo>
                    <a:pt x="19011" y="88794"/>
                  </a:lnTo>
                  <a:lnTo>
                    <a:pt x="19014" y="135336"/>
                  </a:lnTo>
                  <a:lnTo>
                    <a:pt x="19014" y="141386"/>
                  </a:lnTo>
                  <a:lnTo>
                    <a:pt x="20072" y="141883"/>
                  </a:lnTo>
                  <a:lnTo>
                    <a:pt x="35882" y="143907"/>
                  </a:lnTo>
                  <a:lnTo>
                    <a:pt x="44707" y="149414"/>
                  </a:lnTo>
                  <a:lnTo>
                    <a:pt x="57172" y="151811"/>
                  </a:lnTo>
                  <a:lnTo>
                    <a:pt x="102753" y="152395"/>
                  </a:lnTo>
                  <a:lnTo>
                    <a:pt x="145021" y="152400"/>
                  </a:lnTo>
                  <a:lnTo>
                    <a:pt x="185083" y="151342"/>
                  </a:lnTo>
                  <a:lnTo>
                    <a:pt x="222299" y="143758"/>
                  </a:lnTo>
                  <a:lnTo>
                    <a:pt x="264816" y="142909"/>
                  </a:lnTo>
                  <a:lnTo>
                    <a:pt x="310765" y="142875"/>
                  </a:lnTo>
                  <a:lnTo>
                    <a:pt x="333339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16" name="SMARTInkShape-2320"/>
            <p:cNvSpPr/>
            <p:nvPr>
              <p:custDataLst>
                <p:tags r:id="rId44"/>
              </p:custDataLst>
            </p:nvPr>
          </p:nvSpPr>
          <p:spPr>
            <a:xfrm>
              <a:off x="5743575" y="4924425"/>
              <a:ext cx="228601" cy="457085"/>
            </a:xfrm>
            <a:custGeom>
              <a:avLst/>
              <a:gdLst/>
              <a:ahLst/>
              <a:cxnLst/>
              <a:rect l="0" t="0" r="0" b="0"/>
              <a:pathLst>
                <a:path w="228601" h="457085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  <a:lnTo>
                    <a:pt x="0" y="45833"/>
                  </a:lnTo>
                  <a:lnTo>
                    <a:pt x="0" y="59970"/>
                  </a:lnTo>
                  <a:lnTo>
                    <a:pt x="8937" y="105009"/>
                  </a:lnTo>
                  <a:lnTo>
                    <a:pt x="12296" y="145718"/>
                  </a:lnTo>
                  <a:lnTo>
                    <a:pt x="14990" y="162130"/>
                  </a:lnTo>
                  <a:lnTo>
                    <a:pt x="10144" y="209485"/>
                  </a:lnTo>
                  <a:lnTo>
                    <a:pt x="8521" y="251599"/>
                  </a:lnTo>
                  <a:lnTo>
                    <a:pt x="888" y="297543"/>
                  </a:lnTo>
                  <a:lnTo>
                    <a:pt x="52" y="342846"/>
                  </a:lnTo>
                  <a:lnTo>
                    <a:pt x="1" y="389687"/>
                  </a:lnTo>
                  <a:lnTo>
                    <a:pt x="0" y="393142"/>
                  </a:lnTo>
                  <a:lnTo>
                    <a:pt x="2822" y="399802"/>
                  </a:lnTo>
                  <a:lnTo>
                    <a:pt x="6545" y="406290"/>
                  </a:lnTo>
                  <a:lnTo>
                    <a:pt x="9132" y="417204"/>
                  </a:lnTo>
                  <a:lnTo>
                    <a:pt x="18648" y="428183"/>
                  </a:lnTo>
                  <a:lnTo>
                    <a:pt x="19050" y="457084"/>
                  </a:lnTo>
                  <a:lnTo>
                    <a:pt x="19050" y="452109"/>
                  </a:lnTo>
                  <a:lnTo>
                    <a:pt x="20108" y="450631"/>
                  </a:lnTo>
                  <a:lnTo>
                    <a:pt x="28182" y="447791"/>
                  </a:lnTo>
                  <a:lnTo>
                    <a:pt x="73034" y="447675"/>
                  </a:lnTo>
                  <a:lnTo>
                    <a:pt x="116534" y="447675"/>
                  </a:lnTo>
                  <a:lnTo>
                    <a:pt x="163650" y="447675"/>
                  </a:lnTo>
                  <a:lnTo>
                    <a:pt x="209359" y="447675"/>
                  </a:lnTo>
                  <a:lnTo>
                    <a:pt x="228600" y="447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17" name="SMARTInkShape-2321"/>
            <p:cNvSpPr/>
            <p:nvPr>
              <p:custDataLst>
                <p:tags r:id="rId45"/>
              </p:custDataLst>
            </p:nvPr>
          </p:nvSpPr>
          <p:spPr>
            <a:xfrm>
              <a:off x="5762636" y="4895857"/>
              <a:ext cx="314315" cy="19044"/>
            </a:xfrm>
            <a:custGeom>
              <a:avLst/>
              <a:gdLst/>
              <a:ahLst/>
              <a:cxnLst/>
              <a:rect l="0" t="0" r="0" b="0"/>
              <a:pathLst>
                <a:path w="314315" h="19044">
                  <a:moveTo>
                    <a:pt x="47614" y="19043"/>
                  </a:moveTo>
                  <a:lnTo>
                    <a:pt x="47614" y="19043"/>
                  </a:lnTo>
                  <a:lnTo>
                    <a:pt x="120" y="19043"/>
                  </a:lnTo>
                  <a:lnTo>
                    <a:pt x="0" y="10842"/>
                  </a:lnTo>
                  <a:lnTo>
                    <a:pt x="1054" y="10401"/>
                  </a:lnTo>
                  <a:lnTo>
                    <a:pt x="16236" y="8537"/>
                  </a:lnTo>
                  <a:lnTo>
                    <a:pt x="26558" y="2996"/>
                  </a:lnTo>
                  <a:lnTo>
                    <a:pt x="70835" y="71"/>
                  </a:lnTo>
                  <a:lnTo>
                    <a:pt x="115630" y="0"/>
                  </a:lnTo>
                  <a:lnTo>
                    <a:pt x="152654" y="2816"/>
                  </a:lnTo>
                  <a:lnTo>
                    <a:pt x="200049" y="8635"/>
                  </a:lnTo>
                  <a:lnTo>
                    <a:pt x="247643" y="9402"/>
                  </a:lnTo>
                  <a:lnTo>
                    <a:pt x="287726" y="9502"/>
                  </a:lnTo>
                  <a:lnTo>
                    <a:pt x="314314" y="951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18" name="SMARTInkShape-2322"/>
            <p:cNvSpPr/>
            <p:nvPr>
              <p:custDataLst>
                <p:tags r:id="rId46"/>
              </p:custDataLst>
            </p:nvPr>
          </p:nvSpPr>
          <p:spPr>
            <a:xfrm>
              <a:off x="6819904" y="4562603"/>
              <a:ext cx="219072" cy="180848"/>
            </a:xfrm>
            <a:custGeom>
              <a:avLst/>
              <a:gdLst/>
              <a:ahLst/>
              <a:cxnLst/>
              <a:rect l="0" t="0" r="0" b="0"/>
              <a:pathLst>
                <a:path w="219072" h="180848">
                  <a:moveTo>
                    <a:pt x="28571" y="37972"/>
                  </a:moveTo>
                  <a:lnTo>
                    <a:pt x="28571" y="37972"/>
                  </a:lnTo>
                  <a:lnTo>
                    <a:pt x="23515" y="32915"/>
                  </a:lnTo>
                  <a:lnTo>
                    <a:pt x="21033" y="27611"/>
                  </a:lnTo>
                  <a:lnTo>
                    <a:pt x="20371" y="24715"/>
                  </a:lnTo>
                  <a:lnTo>
                    <a:pt x="18870" y="22784"/>
                  </a:lnTo>
                  <a:lnTo>
                    <a:pt x="1747" y="10872"/>
                  </a:lnTo>
                  <a:lnTo>
                    <a:pt x="773" y="7230"/>
                  </a:lnTo>
                  <a:lnTo>
                    <a:pt x="10" y="0"/>
                  </a:lnTo>
                  <a:lnTo>
                    <a:pt x="0" y="4966"/>
                  </a:lnTo>
                  <a:lnTo>
                    <a:pt x="1057" y="6443"/>
                  </a:lnTo>
                  <a:lnTo>
                    <a:pt x="5053" y="8084"/>
                  </a:lnTo>
                  <a:lnTo>
                    <a:pt x="16243" y="10197"/>
                  </a:lnTo>
                  <a:lnTo>
                    <a:pt x="25506" y="15866"/>
                  </a:lnTo>
                  <a:lnTo>
                    <a:pt x="34954" y="19075"/>
                  </a:lnTo>
                  <a:lnTo>
                    <a:pt x="44456" y="25200"/>
                  </a:lnTo>
                  <a:lnTo>
                    <a:pt x="85133" y="40149"/>
                  </a:lnTo>
                  <a:lnTo>
                    <a:pt x="91810" y="44231"/>
                  </a:lnTo>
                  <a:lnTo>
                    <a:pt x="101519" y="47588"/>
                  </a:lnTo>
                  <a:lnTo>
                    <a:pt x="112404" y="55571"/>
                  </a:lnTo>
                  <a:lnTo>
                    <a:pt x="113455" y="59199"/>
                  </a:lnTo>
                  <a:lnTo>
                    <a:pt x="114281" y="74621"/>
                  </a:lnTo>
                  <a:lnTo>
                    <a:pt x="109235" y="80698"/>
                  </a:lnTo>
                  <a:lnTo>
                    <a:pt x="103933" y="83420"/>
                  </a:lnTo>
                  <a:lnTo>
                    <a:pt x="91906" y="85167"/>
                  </a:lnTo>
                  <a:lnTo>
                    <a:pt x="89844" y="86369"/>
                  </a:lnTo>
                  <a:lnTo>
                    <a:pt x="88470" y="88228"/>
                  </a:lnTo>
                  <a:lnTo>
                    <a:pt x="87554" y="90527"/>
                  </a:lnTo>
                  <a:lnTo>
                    <a:pt x="84826" y="92058"/>
                  </a:lnTo>
                  <a:lnTo>
                    <a:pt x="71933" y="95272"/>
                  </a:lnTo>
                  <a:lnTo>
                    <a:pt x="57558" y="102482"/>
                  </a:lnTo>
                  <a:lnTo>
                    <a:pt x="41325" y="105421"/>
                  </a:lnTo>
                  <a:lnTo>
                    <a:pt x="28582" y="112130"/>
                  </a:lnTo>
                  <a:lnTo>
                    <a:pt x="25403" y="112810"/>
                  </a:lnTo>
                  <a:lnTo>
                    <a:pt x="4229" y="123793"/>
                  </a:lnTo>
                  <a:lnTo>
                    <a:pt x="2818" y="125878"/>
                  </a:lnTo>
                  <a:lnTo>
                    <a:pt x="553" y="131771"/>
                  </a:lnTo>
                  <a:lnTo>
                    <a:pt x="8246" y="141296"/>
                  </a:lnTo>
                  <a:lnTo>
                    <a:pt x="23419" y="149006"/>
                  </a:lnTo>
                  <a:lnTo>
                    <a:pt x="70165" y="161888"/>
                  </a:lnTo>
                  <a:lnTo>
                    <a:pt x="101638" y="169871"/>
                  </a:lnTo>
                  <a:lnTo>
                    <a:pt x="146048" y="172296"/>
                  </a:lnTo>
                  <a:lnTo>
                    <a:pt x="184146" y="179957"/>
                  </a:lnTo>
                  <a:lnTo>
                    <a:pt x="219071" y="1808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19" name="SMARTInkShape-2323"/>
            <p:cNvSpPr/>
            <p:nvPr>
              <p:custDataLst>
                <p:tags r:id="rId47"/>
              </p:custDataLst>
            </p:nvPr>
          </p:nvSpPr>
          <p:spPr>
            <a:xfrm>
              <a:off x="6819934" y="4562547"/>
              <a:ext cx="19017" cy="142363"/>
            </a:xfrm>
            <a:custGeom>
              <a:avLst/>
              <a:gdLst/>
              <a:ahLst/>
              <a:cxnLst/>
              <a:rect l="0" t="0" r="0" b="0"/>
              <a:pathLst>
                <a:path w="19017" h="142363">
                  <a:moveTo>
                    <a:pt x="19016" y="38028"/>
                  </a:moveTo>
                  <a:lnTo>
                    <a:pt x="19016" y="38028"/>
                  </a:lnTo>
                  <a:lnTo>
                    <a:pt x="19016" y="23839"/>
                  </a:lnTo>
                  <a:lnTo>
                    <a:pt x="17958" y="22218"/>
                  </a:lnTo>
                  <a:lnTo>
                    <a:pt x="16194" y="21139"/>
                  </a:lnTo>
                  <a:lnTo>
                    <a:pt x="13960" y="20418"/>
                  </a:lnTo>
                  <a:lnTo>
                    <a:pt x="12471" y="17821"/>
                  </a:lnTo>
                  <a:lnTo>
                    <a:pt x="9501" y="0"/>
                  </a:lnTo>
                  <a:lnTo>
                    <a:pt x="9491" y="46298"/>
                  </a:lnTo>
                  <a:lnTo>
                    <a:pt x="8433" y="88947"/>
                  </a:lnTo>
                  <a:lnTo>
                    <a:pt x="1291" y="107475"/>
                  </a:lnTo>
                  <a:lnTo>
                    <a:pt x="0" y="131386"/>
                  </a:lnTo>
                  <a:lnTo>
                    <a:pt x="9100" y="142362"/>
                  </a:lnTo>
                  <a:lnTo>
                    <a:pt x="19016" y="13327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20" name="SMARTInkShape-2324"/>
            <p:cNvSpPr/>
            <p:nvPr>
              <p:custDataLst>
                <p:tags r:id="rId48"/>
              </p:custDataLst>
            </p:nvPr>
          </p:nvSpPr>
          <p:spPr>
            <a:xfrm>
              <a:off x="6743857" y="4772028"/>
              <a:ext cx="285583" cy="151956"/>
            </a:xfrm>
            <a:custGeom>
              <a:avLst/>
              <a:gdLst/>
              <a:ahLst/>
              <a:cxnLst/>
              <a:rect l="0" t="0" r="0" b="0"/>
              <a:pathLst>
                <a:path w="285583" h="151956">
                  <a:moveTo>
                    <a:pt x="47468" y="38097"/>
                  </a:moveTo>
                  <a:lnTo>
                    <a:pt x="47468" y="38097"/>
                  </a:lnTo>
                  <a:lnTo>
                    <a:pt x="29154" y="38097"/>
                  </a:lnTo>
                  <a:lnTo>
                    <a:pt x="25734" y="37039"/>
                  </a:lnTo>
                  <a:lnTo>
                    <a:pt x="23453" y="35275"/>
                  </a:lnTo>
                  <a:lnTo>
                    <a:pt x="21933" y="33040"/>
                  </a:lnTo>
                  <a:lnTo>
                    <a:pt x="19861" y="31551"/>
                  </a:lnTo>
                  <a:lnTo>
                    <a:pt x="14737" y="29896"/>
                  </a:lnTo>
                  <a:lnTo>
                    <a:pt x="5902" y="28964"/>
                  </a:lnTo>
                  <a:lnTo>
                    <a:pt x="3882" y="27776"/>
                  </a:lnTo>
                  <a:lnTo>
                    <a:pt x="2536" y="25924"/>
                  </a:lnTo>
                  <a:lnTo>
                    <a:pt x="0" y="19450"/>
                  </a:lnTo>
                  <a:lnTo>
                    <a:pt x="45258" y="19047"/>
                  </a:lnTo>
                  <a:lnTo>
                    <a:pt x="86704" y="19047"/>
                  </a:lnTo>
                  <a:lnTo>
                    <a:pt x="133209" y="19047"/>
                  </a:lnTo>
                  <a:lnTo>
                    <a:pt x="175249" y="19047"/>
                  </a:lnTo>
                  <a:lnTo>
                    <a:pt x="198924" y="17989"/>
                  </a:lnTo>
                  <a:lnTo>
                    <a:pt x="226189" y="10846"/>
                  </a:lnTo>
                  <a:lnTo>
                    <a:pt x="273008" y="9538"/>
                  </a:lnTo>
                  <a:lnTo>
                    <a:pt x="274029" y="9532"/>
                  </a:lnTo>
                  <a:lnTo>
                    <a:pt x="285582" y="7"/>
                  </a:lnTo>
                  <a:lnTo>
                    <a:pt x="280533" y="0"/>
                  </a:lnTo>
                  <a:lnTo>
                    <a:pt x="279045" y="1057"/>
                  </a:lnTo>
                  <a:lnTo>
                    <a:pt x="278052" y="2820"/>
                  </a:lnTo>
                  <a:lnTo>
                    <a:pt x="276459" y="8198"/>
                  </a:lnTo>
                  <a:lnTo>
                    <a:pt x="269599" y="16865"/>
                  </a:lnTo>
                  <a:lnTo>
                    <a:pt x="257981" y="53115"/>
                  </a:lnTo>
                  <a:lnTo>
                    <a:pt x="256244" y="64301"/>
                  </a:lnTo>
                  <a:lnTo>
                    <a:pt x="241217" y="107875"/>
                  </a:lnTo>
                  <a:lnTo>
                    <a:pt x="238158" y="133157"/>
                  </a:lnTo>
                  <a:lnTo>
                    <a:pt x="238005" y="140953"/>
                  </a:lnTo>
                  <a:lnTo>
                    <a:pt x="247102" y="151955"/>
                  </a:lnTo>
                  <a:lnTo>
                    <a:pt x="257018" y="1428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21" name="SMARTInkShape-2325"/>
            <p:cNvSpPr/>
            <p:nvPr>
              <p:custDataLst>
                <p:tags r:id="rId49"/>
              </p:custDataLst>
            </p:nvPr>
          </p:nvSpPr>
          <p:spPr>
            <a:xfrm>
              <a:off x="6728689" y="4791111"/>
              <a:ext cx="272187" cy="152235"/>
            </a:xfrm>
            <a:custGeom>
              <a:avLst/>
              <a:gdLst/>
              <a:ahLst/>
              <a:cxnLst/>
              <a:rect l="0" t="0" r="0" b="0"/>
              <a:pathLst>
                <a:path w="272187" h="152235">
                  <a:moveTo>
                    <a:pt x="34061" y="28539"/>
                  </a:moveTo>
                  <a:lnTo>
                    <a:pt x="34061" y="28539"/>
                  </a:lnTo>
                  <a:lnTo>
                    <a:pt x="15413" y="9892"/>
                  </a:lnTo>
                  <a:lnTo>
                    <a:pt x="15046" y="1323"/>
                  </a:lnTo>
                  <a:lnTo>
                    <a:pt x="13977" y="870"/>
                  </a:lnTo>
                  <a:lnTo>
                    <a:pt x="5879" y="0"/>
                  </a:lnTo>
                  <a:lnTo>
                    <a:pt x="5496" y="14154"/>
                  </a:lnTo>
                  <a:lnTo>
                    <a:pt x="2668" y="19676"/>
                  </a:lnTo>
                  <a:lnTo>
                    <a:pt x="433" y="22630"/>
                  </a:lnTo>
                  <a:lnTo>
                    <a:pt x="0" y="25658"/>
                  </a:lnTo>
                  <a:lnTo>
                    <a:pt x="5302" y="53946"/>
                  </a:lnTo>
                  <a:lnTo>
                    <a:pt x="5484" y="98585"/>
                  </a:lnTo>
                  <a:lnTo>
                    <a:pt x="5485" y="106590"/>
                  </a:lnTo>
                  <a:lnTo>
                    <a:pt x="8308" y="113676"/>
                  </a:lnTo>
                  <a:lnTo>
                    <a:pt x="13686" y="121791"/>
                  </a:lnTo>
                  <a:lnTo>
                    <a:pt x="14837" y="133887"/>
                  </a:lnTo>
                  <a:lnTo>
                    <a:pt x="14895" y="136872"/>
                  </a:lnTo>
                  <a:lnTo>
                    <a:pt x="15992" y="138860"/>
                  </a:lnTo>
                  <a:lnTo>
                    <a:pt x="17782" y="140186"/>
                  </a:lnTo>
                  <a:lnTo>
                    <a:pt x="20033" y="141071"/>
                  </a:lnTo>
                  <a:lnTo>
                    <a:pt x="21534" y="142718"/>
                  </a:lnTo>
                  <a:lnTo>
                    <a:pt x="23202" y="147372"/>
                  </a:lnTo>
                  <a:lnTo>
                    <a:pt x="24705" y="149036"/>
                  </a:lnTo>
                  <a:lnTo>
                    <a:pt x="32620" y="151926"/>
                  </a:lnTo>
                  <a:lnTo>
                    <a:pt x="38690" y="152234"/>
                  </a:lnTo>
                  <a:lnTo>
                    <a:pt x="40323" y="151219"/>
                  </a:lnTo>
                  <a:lnTo>
                    <a:pt x="41410" y="149484"/>
                  </a:lnTo>
                  <a:lnTo>
                    <a:pt x="42136" y="147269"/>
                  </a:lnTo>
                  <a:lnTo>
                    <a:pt x="43678" y="145792"/>
                  </a:lnTo>
                  <a:lnTo>
                    <a:pt x="48214" y="144152"/>
                  </a:lnTo>
                  <a:lnTo>
                    <a:pt x="69070" y="141858"/>
                  </a:lnTo>
                  <a:lnTo>
                    <a:pt x="79594" y="136315"/>
                  </a:lnTo>
                  <a:lnTo>
                    <a:pt x="94589" y="133145"/>
                  </a:lnTo>
                  <a:lnTo>
                    <a:pt x="107264" y="127031"/>
                  </a:lnTo>
                  <a:lnTo>
                    <a:pt x="152506" y="123873"/>
                  </a:lnTo>
                  <a:lnTo>
                    <a:pt x="183176" y="122738"/>
                  </a:lnTo>
                  <a:lnTo>
                    <a:pt x="212265" y="115589"/>
                  </a:lnTo>
                  <a:lnTo>
                    <a:pt x="221919" y="117676"/>
                  </a:lnTo>
                  <a:lnTo>
                    <a:pt x="233303" y="121977"/>
                  </a:lnTo>
                  <a:lnTo>
                    <a:pt x="256265" y="123682"/>
                  </a:lnTo>
                  <a:lnTo>
                    <a:pt x="262641" y="120919"/>
                  </a:lnTo>
                  <a:lnTo>
                    <a:pt x="272186" y="1142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22" name="SMARTInkShape-2326"/>
            <p:cNvSpPr/>
            <p:nvPr>
              <p:custDataLst>
                <p:tags r:id="rId50"/>
              </p:custDataLst>
            </p:nvPr>
          </p:nvSpPr>
          <p:spPr>
            <a:xfrm>
              <a:off x="6315505" y="4857750"/>
              <a:ext cx="371046" cy="38101"/>
            </a:xfrm>
            <a:custGeom>
              <a:avLst/>
              <a:gdLst/>
              <a:ahLst/>
              <a:cxnLst/>
              <a:rect l="0" t="0" r="0" b="0"/>
              <a:pathLst>
                <a:path w="371046" h="38101">
                  <a:moveTo>
                    <a:pt x="66245" y="38100"/>
                  </a:moveTo>
                  <a:lnTo>
                    <a:pt x="66245" y="38100"/>
                  </a:lnTo>
                  <a:lnTo>
                    <a:pt x="34064" y="38100"/>
                  </a:lnTo>
                  <a:lnTo>
                    <a:pt x="32090" y="37042"/>
                  </a:lnTo>
                  <a:lnTo>
                    <a:pt x="30775" y="35278"/>
                  </a:lnTo>
                  <a:lnTo>
                    <a:pt x="29898" y="33044"/>
                  </a:lnTo>
                  <a:lnTo>
                    <a:pt x="28255" y="31555"/>
                  </a:lnTo>
                  <a:lnTo>
                    <a:pt x="20098" y="28967"/>
                  </a:lnTo>
                  <a:lnTo>
                    <a:pt x="0" y="28575"/>
                  </a:lnTo>
                  <a:lnTo>
                    <a:pt x="12865" y="28575"/>
                  </a:lnTo>
                  <a:lnTo>
                    <a:pt x="18885" y="25753"/>
                  </a:lnTo>
                  <a:lnTo>
                    <a:pt x="25088" y="22030"/>
                  </a:lnTo>
                  <a:lnTo>
                    <a:pt x="35588" y="19933"/>
                  </a:lnTo>
                  <a:lnTo>
                    <a:pt x="81664" y="16280"/>
                  </a:lnTo>
                  <a:lnTo>
                    <a:pt x="126954" y="9356"/>
                  </a:lnTo>
                  <a:lnTo>
                    <a:pt x="169528" y="2161"/>
                  </a:lnTo>
                  <a:lnTo>
                    <a:pt x="208825" y="427"/>
                  </a:lnTo>
                  <a:lnTo>
                    <a:pt x="247161" y="85"/>
                  </a:lnTo>
                  <a:lnTo>
                    <a:pt x="285308" y="17"/>
                  </a:lnTo>
                  <a:lnTo>
                    <a:pt x="332108" y="1"/>
                  </a:lnTo>
                  <a:lnTo>
                    <a:pt x="37104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23" name="SMARTInkShape-2327"/>
            <p:cNvSpPr/>
            <p:nvPr>
              <p:custDataLst>
                <p:tags r:id="rId51"/>
              </p:custDataLst>
            </p:nvPr>
          </p:nvSpPr>
          <p:spPr>
            <a:xfrm>
              <a:off x="6181841" y="4543425"/>
              <a:ext cx="209435" cy="152401"/>
            </a:xfrm>
            <a:custGeom>
              <a:avLst/>
              <a:gdLst/>
              <a:ahLst/>
              <a:cxnLst/>
              <a:rect l="0" t="0" r="0" b="0"/>
              <a:pathLst>
                <a:path w="209435" h="152401">
                  <a:moveTo>
                    <a:pt x="47509" y="47625"/>
                  </a:moveTo>
                  <a:lnTo>
                    <a:pt x="47509" y="47625"/>
                  </a:lnTo>
                  <a:lnTo>
                    <a:pt x="42453" y="47625"/>
                  </a:lnTo>
                  <a:lnTo>
                    <a:pt x="37148" y="44803"/>
                  </a:lnTo>
                  <a:lnTo>
                    <a:pt x="31263" y="41079"/>
                  </a:lnTo>
                  <a:lnTo>
                    <a:pt x="25119" y="39424"/>
                  </a:lnTo>
                  <a:lnTo>
                    <a:pt x="23057" y="37924"/>
                  </a:lnTo>
                  <a:lnTo>
                    <a:pt x="21683" y="35866"/>
                  </a:lnTo>
                  <a:lnTo>
                    <a:pt x="19748" y="27913"/>
                  </a:lnTo>
                  <a:lnTo>
                    <a:pt x="19477" y="24959"/>
                  </a:lnTo>
                  <a:lnTo>
                    <a:pt x="18238" y="22989"/>
                  </a:lnTo>
                  <a:lnTo>
                    <a:pt x="16353" y="21676"/>
                  </a:lnTo>
                  <a:lnTo>
                    <a:pt x="14038" y="20801"/>
                  </a:lnTo>
                  <a:lnTo>
                    <a:pt x="12496" y="19159"/>
                  </a:lnTo>
                  <a:lnTo>
                    <a:pt x="9530" y="9963"/>
                  </a:lnTo>
                  <a:lnTo>
                    <a:pt x="9420" y="1362"/>
                  </a:lnTo>
                  <a:lnTo>
                    <a:pt x="8358" y="908"/>
                  </a:lnTo>
                  <a:lnTo>
                    <a:pt x="0" y="11"/>
                  </a:lnTo>
                  <a:lnTo>
                    <a:pt x="45714" y="0"/>
                  </a:lnTo>
                  <a:lnTo>
                    <a:pt x="79228" y="0"/>
                  </a:lnTo>
                  <a:lnTo>
                    <a:pt x="85595" y="2822"/>
                  </a:lnTo>
                  <a:lnTo>
                    <a:pt x="91953" y="6546"/>
                  </a:lnTo>
                  <a:lnTo>
                    <a:pt x="104658" y="8936"/>
                  </a:lnTo>
                  <a:lnTo>
                    <a:pt x="107833" y="9133"/>
                  </a:lnTo>
                  <a:lnTo>
                    <a:pt x="109951" y="10321"/>
                  </a:lnTo>
                  <a:lnTo>
                    <a:pt x="111362" y="12173"/>
                  </a:lnTo>
                  <a:lnTo>
                    <a:pt x="112303" y="14465"/>
                  </a:lnTo>
                  <a:lnTo>
                    <a:pt x="113988" y="15993"/>
                  </a:lnTo>
                  <a:lnTo>
                    <a:pt x="118683" y="17692"/>
                  </a:lnTo>
                  <a:lnTo>
                    <a:pt x="120359" y="19202"/>
                  </a:lnTo>
                  <a:lnTo>
                    <a:pt x="122220" y="23704"/>
                  </a:lnTo>
                  <a:lnTo>
                    <a:pt x="121658" y="25328"/>
                  </a:lnTo>
                  <a:lnTo>
                    <a:pt x="120225" y="26410"/>
                  </a:lnTo>
                  <a:lnTo>
                    <a:pt x="118212" y="27132"/>
                  </a:lnTo>
                  <a:lnTo>
                    <a:pt x="116869" y="28671"/>
                  </a:lnTo>
                  <a:lnTo>
                    <a:pt x="115378" y="33204"/>
                  </a:lnTo>
                  <a:lnTo>
                    <a:pt x="113922" y="34836"/>
                  </a:lnTo>
                  <a:lnTo>
                    <a:pt x="101031" y="42726"/>
                  </a:lnTo>
                  <a:lnTo>
                    <a:pt x="88695" y="53203"/>
                  </a:lnTo>
                  <a:lnTo>
                    <a:pt x="67841" y="61687"/>
                  </a:lnTo>
                  <a:lnTo>
                    <a:pt x="64238" y="64407"/>
                  </a:lnTo>
                  <a:lnTo>
                    <a:pt x="60236" y="70253"/>
                  </a:lnTo>
                  <a:lnTo>
                    <a:pt x="57053" y="72236"/>
                  </a:lnTo>
                  <a:lnTo>
                    <a:pt x="44575" y="76084"/>
                  </a:lnTo>
                  <a:lnTo>
                    <a:pt x="42378" y="78239"/>
                  </a:lnTo>
                  <a:lnTo>
                    <a:pt x="29513" y="95133"/>
                  </a:lnTo>
                  <a:lnTo>
                    <a:pt x="28500" y="109394"/>
                  </a:lnTo>
                  <a:lnTo>
                    <a:pt x="29545" y="111029"/>
                  </a:lnTo>
                  <a:lnTo>
                    <a:pt x="31300" y="112119"/>
                  </a:lnTo>
                  <a:lnTo>
                    <a:pt x="33527" y="112846"/>
                  </a:lnTo>
                  <a:lnTo>
                    <a:pt x="47758" y="121648"/>
                  </a:lnTo>
                  <a:lnTo>
                    <a:pt x="92566" y="135527"/>
                  </a:lnTo>
                  <a:lnTo>
                    <a:pt x="101401" y="139609"/>
                  </a:lnTo>
                  <a:lnTo>
                    <a:pt x="145762" y="145506"/>
                  </a:lnTo>
                  <a:lnTo>
                    <a:pt x="189812" y="151795"/>
                  </a:lnTo>
                  <a:lnTo>
                    <a:pt x="209434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24" name="SMARTInkShape-2328"/>
            <p:cNvSpPr/>
            <p:nvPr>
              <p:custDataLst>
                <p:tags r:id="rId52"/>
              </p:custDataLst>
            </p:nvPr>
          </p:nvSpPr>
          <p:spPr>
            <a:xfrm>
              <a:off x="6181759" y="4535238"/>
              <a:ext cx="38067" cy="194537"/>
            </a:xfrm>
            <a:custGeom>
              <a:avLst/>
              <a:gdLst/>
              <a:ahLst/>
              <a:cxnLst/>
              <a:rect l="0" t="0" r="0" b="0"/>
              <a:pathLst>
                <a:path w="38067" h="194537">
                  <a:moveTo>
                    <a:pt x="19016" y="27237"/>
                  </a:moveTo>
                  <a:lnTo>
                    <a:pt x="19016" y="27237"/>
                  </a:lnTo>
                  <a:lnTo>
                    <a:pt x="13960" y="22180"/>
                  </a:lnTo>
                  <a:lnTo>
                    <a:pt x="11477" y="16876"/>
                  </a:lnTo>
                  <a:lnTo>
                    <a:pt x="10815" y="13980"/>
                  </a:lnTo>
                  <a:lnTo>
                    <a:pt x="11432" y="12049"/>
                  </a:lnTo>
                  <a:lnTo>
                    <a:pt x="12902" y="10762"/>
                  </a:lnTo>
                  <a:lnTo>
                    <a:pt x="18658" y="8337"/>
                  </a:lnTo>
                  <a:lnTo>
                    <a:pt x="18984" y="0"/>
                  </a:lnTo>
                  <a:lnTo>
                    <a:pt x="19016" y="21339"/>
                  </a:lnTo>
                  <a:lnTo>
                    <a:pt x="16194" y="27438"/>
                  </a:lnTo>
                  <a:lnTo>
                    <a:pt x="13960" y="30546"/>
                  </a:lnTo>
                  <a:lnTo>
                    <a:pt x="10815" y="45033"/>
                  </a:lnTo>
                  <a:lnTo>
                    <a:pt x="9543" y="91164"/>
                  </a:lnTo>
                  <a:lnTo>
                    <a:pt x="8455" y="100099"/>
                  </a:lnTo>
                  <a:lnTo>
                    <a:pt x="1293" y="129233"/>
                  </a:lnTo>
                  <a:lnTo>
                    <a:pt x="0" y="172740"/>
                  </a:lnTo>
                  <a:lnTo>
                    <a:pt x="2803" y="179394"/>
                  </a:lnTo>
                  <a:lnTo>
                    <a:pt x="14431" y="194049"/>
                  </a:lnTo>
                  <a:lnTo>
                    <a:pt x="17018" y="194536"/>
                  </a:lnTo>
                  <a:lnTo>
                    <a:pt x="19800" y="193803"/>
                  </a:lnTo>
                  <a:lnTo>
                    <a:pt x="28448" y="188714"/>
                  </a:lnTo>
                  <a:lnTo>
                    <a:pt x="38066" y="1796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25" name="SMARTInkShape-2329"/>
            <p:cNvSpPr/>
            <p:nvPr>
              <p:custDataLst>
                <p:tags r:id="rId53"/>
              </p:custDataLst>
            </p:nvPr>
          </p:nvSpPr>
          <p:spPr>
            <a:xfrm>
              <a:off x="5991264" y="4772025"/>
              <a:ext cx="400012" cy="161878"/>
            </a:xfrm>
            <a:custGeom>
              <a:avLst/>
              <a:gdLst/>
              <a:ahLst/>
              <a:cxnLst/>
              <a:rect l="0" t="0" r="0" b="0"/>
              <a:pathLst>
                <a:path w="400012" h="161878">
                  <a:moveTo>
                    <a:pt x="47586" y="76200"/>
                  </a:moveTo>
                  <a:lnTo>
                    <a:pt x="47586" y="76200"/>
                  </a:lnTo>
                  <a:lnTo>
                    <a:pt x="16064" y="76200"/>
                  </a:lnTo>
                  <a:lnTo>
                    <a:pt x="13871" y="75142"/>
                  </a:lnTo>
                  <a:lnTo>
                    <a:pt x="12409" y="73378"/>
                  </a:lnTo>
                  <a:lnTo>
                    <a:pt x="11435" y="71143"/>
                  </a:lnTo>
                  <a:lnTo>
                    <a:pt x="9727" y="69654"/>
                  </a:lnTo>
                  <a:lnTo>
                    <a:pt x="5007" y="67999"/>
                  </a:lnTo>
                  <a:lnTo>
                    <a:pt x="3325" y="66499"/>
                  </a:lnTo>
                  <a:lnTo>
                    <a:pt x="404" y="58590"/>
                  </a:lnTo>
                  <a:lnTo>
                    <a:pt x="0" y="49076"/>
                  </a:lnTo>
                  <a:lnTo>
                    <a:pt x="14151" y="33474"/>
                  </a:lnTo>
                  <a:lnTo>
                    <a:pt x="19673" y="30752"/>
                  </a:lnTo>
                  <a:lnTo>
                    <a:pt x="22628" y="30026"/>
                  </a:lnTo>
                  <a:lnTo>
                    <a:pt x="38119" y="21227"/>
                  </a:lnTo>
                  <a:lnTo>
                    <a:pt x="79533" y="19075"/>
                  </a:lnTo>
                  <a:lnTo>
                    <a:pt x="97994" y="19053"/>
                  </a:lnTo>
                  <a:lnTo>
                    <a:pt x="144284" y="28183"/>
                  </a:lnTo>
                  <a:lnTo>
                    <a:pt x="165974" y="29556"/>
                  </a:lnTo>
                  <a:lnTo>
                    <a:pt x="184382" y="34040"/>
                  </a:lnTo>
                  <a:lnTo>
                    <a:pt x="228578" y="28988"/>
                  </a:lnTo>
                  <a:lnTo>
                    <a:pt x="241268" y="27700"/>
                  </a:lnTo>
                  <a:lnTo>
                    <a:pt x="279361" y="19949"/>
                  </a:lnTo>
                  <a:lnTo>
                    <a:pt x="298411" y="18258"/>
                  </a:lnTo>
                  <a:lnTo>
                    <a:pt x="332500" y="10129"/>
                  </a:lnTo>
                  <a:lnTo>
                    <a:pt x="345871" y="9644"/>
                  </a:lnTo>
                  <a:lnTo>
                    <a:pt x="348042" y="8546"/>
                  </a:lnTo>
                  <a:lnTo>
                    <a:pt x="349490" y="6756"/>
                  </a:lnTo>
                  <a:lnTo>
                    <a:pt x="352217" y="395"/>
                  </a:lnTo>
                  <a:lnTo>
                    <a:pt x="361911" y="0"/>
                  </a:lnTo>
                  <a:lnTo>
                    <a:pt x="361911" y="31881"/>
                  </a:lnTo>
                  <a:lnTo>
                    <a:pt x="359089" y="38159"/>
                  </a:lnTo>
                  <a:lnTo>
                    <a:pt x="355366" y="44476"/>
                  </a:lnTo>
                  <a:lnTo>
                    <a:pt x="353269" y="55040"/>
                  </a:lnTo>
                  <a:lnTo>
                    <a:pt x="351590" y="70048"/>
                  </a:lnTo>
                  <a:lnTo>
                    <a:pt x="345917" y="82726"/>
                  </a:lnTo>
                  <a:lnTo>
                    <a:pt x="342980" y="117048"/>
                  </a:lnTo>
                  <a:lnTo>
                    <a:pt x="345736" y="123635"/>
                  </a:lnTo>
                  <a:lnTo>
                    <a:pt x="349430" y="130090"/>
                  </a:lnTo>
                  <a:lnTo>
                    <a:pt x="351802" y="142858"/>
                  </a:lnTo>
                  <a:lnTo>
                    <a:pt x="351997" y="146039"/>
                  </a:lnTo>
                  <a:lnTo>
                    <a:pt x="355035" y="152395"/>
                  </a:lnTo>
                  <a:lnTo>
                    <a:pt x="357327" y="155572"/>
                  </a:lnTo>
                  <a:lnTo>
                    <a:pt x="362696" y="159102"/>
                  </a:lnTo>
                  <a:lnTo>
                    <a:pt x="374766" y="161367"/>
                  </a:lnTo>
                  <a:lnTo>
                    <a:pt x="388618" y="161877"/>
                  </a:lnTo>
                  <a:lnTo>
                    <a:pt x="400011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26" name="SMARTInkShape-2330"/>
            <p:cNvSpPr/>
            <p:nvPr>
              <p:custDataLst>
                <p:tags r:id="rId54"/>
              </p:custDataLst>
            </p:nvPr>
          </p:nvSpPr>
          <p:spPr>
            <a:xfrm>
              <a:off x="6029325" y="4800600"/>
              <a:ext cx="361951" cy="152398"/>
            </a:xfrm>
            <a:custGeom>
              <a:avLst/>
              <a:gdLst/>
              <a:ahLst/>
              <a:cxnLst/>
              <a:rect l="0" t="0" r="0" b="0"/>
              <a:pathLst>
                <a:path w="361951" h="152398">
                  <a:moveTo>
                    <a:pt x="9525" y="38100"/>
                  </a:moveTo>
                  <a:lnTo>
                    <a:pt x="9525" y="38100"/>
                  </a:lnTo>
                  <a:lnTo>
                    <a:pt x="9525" y="0"/>
                  </a:lnTo>
                  <a:lnTo>
                    <a:pt x="9525" y="28654"/>
                  </a:lnTo>
                  <a:lnTo>
                    <a:pt x="6703" y="36725"/>
                  </a:lnTo>
                  <a:lnTo>
                    <a:pt x="2980" y="43839"/>
                  </a:lnTo>
                  <a:lnTo>
                    <a:pt x="588" y="57029"/>
                  </a:lnTo>
                  <a:lnTo>
                    <a:pt x="2" y="101600"/>
                  </a:lnTo>
                  <a:lnTo>
                    <a:pt x="0" y="140994"/>
                  </a:lnTo>
                  <a:lnTo>
                    <a:pt x="1058" y="141621"/>
                  </a:lnTo>
                  <a:lnTo>
                    <a:pt x="5056" y="142317"/>
                  </a:lnTo>
                  <a:lnTo>
                    <a:pt x="6545" y="143562"/>
                  </a:lnTo>
                  <a:lnTo>
                    <a:pt x="9491" y="152279"/>
                  </a:lnTo>
                  <a:lnTo>
                    <a:pt x="18657" y="152397"/>
                  </a:lnTo>
                  <a:lnTo>
                    <a:pt x="26577" y="145853"/>
                  </a:lnTo>
                  <a:lnTo>
                    <a:pt x="35273" y="143758"/>
                  </a:lnTo>
                  <a:lnTo>
                    <a:pt x="69854" y="142885"/>
                  </a:lnTo>
                  <a:lnTo>
                    <a:pt x="76202" y="140058"/>
                  </a:lnTo>
                  <a:lnTo>
                    <a:pt x="79377" y="137822"/>
                  </a:lnTo>
                  <a:lnTo>
                    <a:pt x="93957" y="134675"/>
                  </a:lnTo>
                  <a:lnTo>
                    <a:pt x="139798" y="133373"/>
                  </a:lnTo>
                  <a:lnTo>
                    <a:pt x="181167" y="133351"/>
                  </a:lnTo>
                  <a:lnTo>
                    <a:pt x="212751" y="132292"/>
                  </a:lnTo>
                  <a:lnTo>
                    <a:pt x="250827" y="124708"/>
                  </a:lnTo>
                  <a:lnTo>
                    <a:pt x="295275" y="123877"/>
                  </a:lnTo>
                  <a:lnTo>
                    <a:pt x="336375" y="122769"/>
                  </a:lnTo>
                  <a:lnTo>
                    <a:pt x="36195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247" name="SMARTInkShape-Group527"/>
          <p:cNvGrpSpPr/>
          <p:nvPr/>
        </p:nvGrpSpPr>
        <p:grpSpPr>
          <a:xfrm>
            <a:off x="3143261" y="5038725"/>
            <a:ext cx="1962140" cy="704851"/>
            <a:chOff x="3143261" y="5038725"/>
            <a:chExt cx="1962140" cy="704851"/>
          </a:xfrm>
        </p:grpSpPr>
        <p:sp>
          <p:nvSpPr>
            <p:cNvPr id="4228" name="SMARTInkShape-2331"/>
            <p:cNvSpPr/>
            <p:nvPr>
              <p:custDataLst>
                <p:tags r:id="rId13"/>
              </p:custDataLst>
            </p:nvPr>
          </p:nvSpPr>
          <p:spPr>
            <a:xfrm>
              <a:off x="4371975" y="5648325"/>
              <a:ext cx="152401" cy="66676"/>
            </a:xfrm>
            <a:custGeom>
              <a:avLst/>
              <a:gdLst/>
              <a:ahLst/>
              <a:cxnLst/>
              <a:rect l="0" t="0" r="0" b="0"/>
              <a:pathLst>
                <a:path w="152401" h="66676">
                  <a:moveTo>
                    <a:pt x="28575" y="0"/>
                  </a:moveTo>
                  <a:lnTo>
                    <a:pt x="28575" y="0"/>
                  </a:lnTo>
                  <a:lnTo>
                    <a:pt x="23087" y="0"/>
                  </a:lnTo>
                  <a:lnTo>
                    <a:pt x="25431" y="0"/>
                  </a:lnTo>
                  <a:lnTo>
                    <a:pt x="19360" y="0"/>
                  </a:lnTo>
                  <a:lnTo>
                    <a:pt x="19078" y="8201"/>
                  </a:lnTo>
                  <a:lnTo>
                    <a:pt x="18010" y="8642"/>
                  </a:lnTo>
                  <a:lnTo>
                    <a:pt x="9525" y="9525"/>
                  </a:lnTo>
                  <a:lnTo>
                    <a:pt x="9525" y="19016"/>
                  </a:lnTo>
                  <a:lnTo>
                    <a:pt x="0" y="19050"/>
                  </a:lnTo>
                  <a:lnTo>
                    <a:pt x="14578" y="33628"/>
                  </a:lnTo>
                  <a:lnTo>
                    <a:pt x="19885" y="36113"/>
                  </a:lnTo>
                  <a:lnTo>
                    <a:pt x="62697" y="38093"/>
                  </a:lnTo>
                  <a:lnTo>
                    <a:pt x="69493" y="38097"/>
                  </a:lnTo>
                  <a:lnTo>
                    <a:pt x="112605" y="47233"/>
                  </a:lnTo>
                  <a:lnTo>
                    <a:pt x="147337" y="47622"/>
                  </a:lnTo>
                  <a:lnTo>
                    <a:pt x="149025" y="48681"/>
                  </a:lnTo>
                  <a:lnTo>
                    <a:pt x="150150" y="50445"/>
                  </a:lnTo>
                  <a:lnTo>
                    <a:pt x="152400" y="57147"/>
                  </a:lnTo>
                  <a:lnTo>
                    <a:pt x="152400" y="66641"/>
                  </a:lnTo>
                  <a:lnTo>
                    <a:pt x="142875" y="66675"/>
                  </a:lnTo>
                  <a:lnTo>
                    <a:pt x="152007" y="66675"/>
                  </a:lnTo>
                  <a:lnTo>
                    <a:pt x="152400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29" name="SMARTInkShape-2332"/>
            <p:cNvSpPr/>
            <p:nvPr>
              <p:custDataLst>
                <p:tags r:id="rId14"/>
              </p:custDataLst>
            </p:nvPr>
          </p:nvSpPr>
          <p:spPr>
            <a:xfrm>
              <a:off x="5010150" y="5114961"/>
              <a:ext cx="95251" cy="485740"/>
            </a:xfrm>
            <a:custGeom>
              <a:avLst/>
              <a:gdLst/>
              <a:ahLst/>
              <a:cxnLst/>
              <a:rect l="0" t="0" r="0" b="0"/>
              <a:pathLst>
                <a:path w="95251" h="485740">
                  <a:moveTo>
                    <a:pt x="95250" y="19014"/>
                  </a:moveTo>
                  <a:lnTo>
                    <a:pt x="95250" y="19014"/>
                  </a:lnTo>
                  <a:lnTo>
                    <a:pt x="95250" y="10813"/>
                  </a:lnTo>
                  <a:lnTo>
                    <a:pt x="94192" y="10372"/>
                  </a:lnTo>
                  <a:lnTo>
                    <a:pt x="90194" y="9881"/>
                  </a:lnTo>
                  <a:lnTo>
                    <a:pt x="88705" y="8693"/>
                  </a:lnTo>
                  <a:lnTo>
                    <a:pt x="85841" y="367"/>
                  </a:lnTo>
                  <a:lnTo>
                    <a:pt x="77534" y="0"/>
                  </a:lnTo>
                  <a:lnTo>
                    <a:pt x="77089" y="1046"/>
                  </a:lnTo>
                  <a:lnTo>
                    <a:pt x="76317" y="8168"/>
                  </a:lnTo>
                  <a:lnTo>
                    <a:pt x="69678" y="16832"/>
                  </a:lnTo>
                  <a:lnTo>
                    <a:pt x="68009" y="22630"/>
                  </a:lnTo>
                  <a:lnTo>
                    <a:pt x="64029" y="48483"/>
                  </a:lnTo>
                  <a:lnTo>
                    <a:pt x="60207" y="61745"/>
                  </a:lnTo>
                  <a:lnTo>
                    <a:pt x="57552" y="105348"/>
                  </a:lnTo>
                  <a:lnTo>
                    <a:pt x="49664" y="152444"/>
                  </a:lnTo>
                  <a:lnTo>
                    <a:pt x="48027" y="195537"/>
                  </a:lnTo>
                  <a:lnTo>
                    <a:pt x="41159" y="238268"/>
                  </a:lnTo>
                  <a:lnTo>
                    <a:pt x="35882" y="283554"/>
                  </a:lnTo>
                  <a:lnTo>
                    <a:pt x="24962" y="323387"/>
                  </a:lnTo>
                  <a:lnTo>
                    <a:pt x="19160" y="361830"/>
                  </a:lnTo>
                  <a:lnTo>
                    <a:pt x="11002" y="404471"/>
                  </a:lnTo>
                  <a:lnTo>
                    <a:pt x="969" y="449645"/>
                  </a:lnTo>
                  <a:lnTo>
                    <a:pt x="0" y="4857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30" name="SMARTInkShape-2333"/>
            <p:cNvSpPr/>
            <p:nvPr>
              <p:custDataLst>
                <p:tags r:id="rId15"/>
              </p:custDataLst>
            </p:nvPr>
          </p:nvSpPr>
          <p:spPr>
            <a:xfrm>
              <a:off x="4305731" y="5715000"/>
              <a:ext cx="694895" cy="28576"/>
            </a:xfrm>
            <a:custGeom>
              <a:avLst/>
              <a:gdLst/>
              <a:ahLst/>
              <a:cxnLst/>
              <a:rect l="0" t="0" r="0" b="0"/>
              <a:pathLst>
                <a:path w="694895" h="28576">
                  <a:moveTo>
                    <a:pt x="47194" y="19050"/>
                  </a:moveTo>
                  <a:lnTo>
                    <a:pt x="47194" y="19050"/>
                  </a:lnTo>
                  <a:lnTo>
                    <a:pt x="29294" y="26589"/>
                  </a:lnTo>
                  <a:lnTo>
                    <a:pt x="0" y="28575"/>
                  </a:lnTo>
                  <a:lnTo>
                    <a:pt x="31371" y="28575"/>
                  </a:lnTo>
                  <a:lnTo>
                    <a:pt x="37692" y="25753"/>
                  </a:lnTo>
                  <a:lnTo>
                    <a:pt x="40859" y="23519"/>
                  </a:lnTo>
                  <a:lnTo>
                    <a:pt x="55430" y="20374"/>
                  </a:lnTo>
                  <a:lnTo>
                    <a:pt x="95904" y="19225"/>
                  </a:lnTo>
                  <a:lnTo>
                    <a:pt x="142587" y="19073"/>
                  </a:lnTo>
                  <a:lnTo>
                    <a:pt x="183395" y="19055"/>
                  </a:lnTo>
                  <a:lnTo>
                    <a:pt x="219489" y="19051"/>
                  </a:lnTo>
                  <a:lnTo>
                    <a:pt x="264554" y="19050"/>
                  </a:lnTo>
                  <a:lnTo>
                    <a:pt x="311635" y="19050"/>
                  </a:lnTo>
                  <a:lnTo>
                    <a:pt x="349091" y="19050"/>
                  </a:lnTo>
                  <a:lnTo>
                    <a:pt x="387000" y="19050"/>
                  </a:lnTo>
                  <a:lnTo>
                    <a:pt x="423985" y="19050"/>
                  </a:lnTo>
                  <a:lnTo>
                    <a:pt x="465463" y="21872"/>
                  </a:lnTo>
                  <a:lnTo>
                    <a:pt x="504230" y="27251"/>
                  </a:lnTo>
                  <a:lnTo>
                    <a:pt x="542462" y="28313"/>
                  </a:lnTo>
                  <a:lnTo>
                    <a:pt x="585059" y="28541"/>
                  </a:lnTo>
                  <a:lnTo>
                    <a:pt x="629856" y="28575"/>
                  </a:lnTo>
                  <a:lnTo>
                    <a:pt x="676792" y="28575"/>
                  </a:lnTo>
                  <a:lnTo>
                    <a:pt x="685369" y="28575"/>
                  </a:lnTo>
                  <a:lnTo>
                    <a:pt x="685369" y="14386"/>
                  </a:lnTo>
                  <a:lnTo>
                    <a:pt x="688191" y="8863"/>
                  </a:lnTo>
                  <a:lnTo>
                    <a:pt x="69489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31" name="SMARTInkShape-2334"/>
            <p:cNvSpPr/>
            <p:nvPr>
              <p:custDataLst>
                <p:tags r:id="rId16"/>
              </p:custDataLst>
            </p:nvPr>
          </p:nvSpPr>
          <p:spPr>
            <a:xfrm>
              <a:off x="4743453" y="5219700"/>
              <a:ext cx="161923" cy="247651"/>
            </a:xfrm>
            <a:custGeom>
              <a:avLst/>
              <a:gdLst/>
              <a:ahLst/>
              <a:cxnLst/>
              <a:rect l="0" t="0" r="0" b="0"/>
              <a:pathLst>
                <a:path w="161923" h="247651">
                  <a:moveTo>
                    <a:pt x="28572" y="66675"/>
                  </a:moveTo>
                  <a:lnTo>
                    <a:pt x="28572" y="66675"/>
                  </a:lnTo>
                  <a:lnTo>
                    <a:pt x="28572" y="53418"/>
                  </a:lnTo>
                  <a:lnTo>
                    <a:pt x="27514" y="51487"/>
                  </a:lnTo>
                  <a:lnTo>
                    <a:pt x="25750" y="50200"/>
                  </a:lnTo>
                  <a:lnTo>
                    <a:pt x="23516" y="49342"/>
                  </a:lnTo>
                  <a:lnTo>
                    <a:pt x="22027" y="47712"/>
                  </a:lnTo>
                  <a:lnTo>
                    <a:pt x="18251" y="38024"/>
                  </a:lnTo>
                  <a:lnTo>
                    <a:pt x="10880" y="30028"/>
                  </a:lnTo>
                  <a:lnTo>
                    <a:pt x="9924" y="23949"/>
                  </a:lnTo>
                  <a:lnTo>
                    <a:pt x="8732" y="22316"/>
                  </a:lnTo>
                  <a:lnTo>
                    <a:pt x="6879" y="21227"/>
                  </a:lnTo>
                  <a:lnTo>
                    <a:pt x="116" y="19088"/>
                  </a:lnTo>
                  <a:lnTo>
                    <a:pt x="0" y="9918"/>
                  </a:lnTo>
                  <a:lnTo>
                    <a:pt x="32859" y="8469"/>
                  </a:lnTo>
                  <a:lnTo>
                    <a:pt x="47214" y="1986"/>
                  </a:lnTo>
                  <a:lnTo>
                    <a:pt x="92864" y="23"/>
                  </a:lnTo>
                  <a:lnTo>
                    <a:pt x="118393" y="0"/>
                  </a:lnTo>
                  <a:lnTo>
                    <a:pt x="124231" y="2822"/>
                  </a:lnTo>
                  <a:lnTo>
                    <a:pt x="131546" y="8201"/>
                  </a:lnTo>
                  <a:lnTo>
                    <a:pt x="132547" y="11759"/>
                  </a:lnTo>
                  <a:lnTo>
                    <a:pt x="133300" y="23680"/>
                  </a:lnTo>
                  <a:lnTo>
                    <a:pt x="130504" y="29222"/>
                  </a:lnTo>
                  <a:lnTo>
                    <a:pt x="118156" y="44536"/>
                  </a:lnTo>
                  <a:lnTo>
                    <a:pt x="112237" y="57167"/>
                  </a:lnTo>
                  <a:lnTo>
                    <a:pt x="92244" y="83741"/>
                  </a:lnTo>
                  <a:lnTo>
                    <a:pt x="47672" y="123809"/>
                  </a:lnTo>
                  <a:lnTo>
                    <a:pt x="31753" y="138640"/>
                  </a:lnTo>
                  <a:lnTo>
                    <a:pt x="19048" y="144861"/>
                  </a:lnTo>
                  <a:lnTo>
                    <a:pt x="11403" y="150911"/>
                  </a:lnTo>
                  <a:lnTo>
                    <a:pt x="1486" y="152269"/>
                  </a:lnTo>
                  <a:lnTo>
                    <a:pt x="989" y="153371"/>
                  </a:lnTo>
                  <a:lnTo>
                    <a:pt x="8" y="161808"/>
                  </a:lnTo>
                  <a:lnTo>
                    <a:pt x="8199" y="161915"/>
                  </a:lnTo>
                  <a:lnTo>
                    <a:pt x="8640" y="162976"/>
                  </a:lnTo>
                  <a:lnTo>
                    <a:pt x="9512" y="171334"/>
                  </a:lnTo>
                  <a:lnTo>
                    <a:pt x="18654" y="180580"/>
                  </a:lnTo>
                  <a:lnTo>
                    <a:pt x="18931" y="185914"/>
                  </a:lnTo>
                  <a:lnTo>
                    <a:pt x="20028" y="187443"/>
                  </a:lnTo>
                  <a:lnTo>
                    <a:pt x="21818" y="188462"/>
                  </a:lnTo>
                  <a:lnTo>
                    <a:pt x="28741" y="190232"/>
                  </a:lnTo>
                  <a:lnTo>
                    <a:pt x="33233" y="190381"/>
                  </a:lnTo>
                  <a:lnTo>
                    <a:pt x="38757" y="193270"/>
                  </a:lnTo>
                  <a:lnTo>
                    <a:pt x="44740" y="197022"/>
                  </a:lnTo>
                  <a:lnTo>
                    <a:pt x="57205" y="199432"/>
                  </a:lnTo>
                  <a:lnTo>
                    <a:pt x="60361" y="199630"/>
                  </a:lnTo>
                  <a:lnTo>
                    <a:pt x="66689" y="202671"/>
                  </a:lnTo>
                  <a:lnTo>
                    <a:pt x="74318" y="208192"/>
                  </a:lnTo>
                  <a:lnTo>
                    <a:pt x="83430" y="210340"/>
                  </a:lnTo>
                  <a:lnTo>
                    <a:pt x="92334" y="216016"/>
                  </a:lnTo>
                  <a:lnTo>
                    <a:pt x="98539" y="217716"/>
                  </a:lnTo>
                  <a:lnTo>
                    <a:pt x="100616" y="219227"/>
                  </a:lnTo>
                  <a:lnTo>
                    <a:pt x="102001" y="221293"/>
                  </a:lnTo>
                  <a:lnTo>
                    <a:pt x="102925" y="223729"/>
                  </a:lnTo>
                  <a:lnTo>
                    <a:pt x="104599" y="225353"/>
                  </a:lnTo>
                  <a:lnTo>
                    <a:pt x="109281" y="227157"/>
                  </a:lnTo>
                  <a:lnTo>
                    <a:pt x="110953" y="228696"/>
                  </a:lnTo>
                  <a:lnTo>
                    <a:pt x="115062" y="238216"/>
                  </a:lnTo>
                  <a:lnTo>
                    <a:pt x="123418" y="247220"/>
                  </a:lnTo>
                  <a:lnTo>
                    <a:pt x="150946" y="247650"/>
                  </a:lnTo>
                  <a:lnTo>
                    <a:pt x="151430" y="246592"/>
                  </a:lnTo>
                  <a:lnTo>
                    <a:pt x="151967" y="242594"/>
                  </a:lnTo>
                  <a:lnTo>
                    <a:pt x="153169" y="241105"/>
                  </a:lnTo>
                  <a:lnTo>
                    <a:pt x="161922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32" name="SMARTInkShape-2335"/>
            <p:cNvSpPr/>
            <p:nvPr>
              <p:custDataLst>
                <p:tags r:id="rId17"/>
              </p:custDataLst>
            </p:nvPr>
          </p:nvSpPr>
          <p:spPr>
            <a:xfrm>
              <a:off x="4695861" y="5229341"/>
              <a:ext cx="66640" cy="237958"/>
            </a:xfrm>
            <a:custGeom>
              <a:avLst/>
              <a:gdLst/>
              <a:ahLst/>
              <a:cxnLst/>
              <a:rect l="0" t="0" r="0" b="0"/>
              <a:pathLst>
                <a:path w="66640" h="237958">
                  <a:moveTo>
                    <a:pt x="66639" y="18934"/>
                  </a:moveTo>
                  <a:lnTo>
                    <a:pt x="66639" y="18934"/>
                  </a:lnTo>
                  <a:lnTo>
                    <a:pt x="66639" y="10733"/>
                  </a:lnTo>
                  <a:lnTo>
                    <a:pt x="65581" y="10292"/>
                  </a:lnTo>
                  <a:lnTo>
                    <a:pt x="57507" y="9443"/>
                  </a:lnTo>
                  <a:lnTo>
                    <a:pt x="57117" y="0"/>
                  </a:lnTo>
                  <a:lnTo>
                    <a:pt x="48913" y="8096"/>
                  </a:lnTo>
                  <a:lnTo>
                    <a:pt x="47982" y="14077"/>
                  </a:lnTo>
                  <a:lnTo>
                    <a:pt x="46553" y="35955"/>
                  </a:lnTo>
                  <a:lnTo>
                    <a:pt x="40055" y="57888"/>
                  </a:lnTo>
                  <a:lnTo>
                    <a:pt x="35416" y="95209"/>
                  </a:lnTo>
                  <a:lnTo>
                    <a:pt x="20741" y="139588"/>
                  </a:lnTo>
                  <a:lnTo>
                    <a:pt x="10473" y="182976"/>
                  </a:lnTo>
                  <a:lnTo>
                    <a:pt x="8722" y="196538"/>
                  </a:lnTo>
                  <a:lnTo>
                    <a:pt x="872" y="224316"/>
                  </a:lnTo>
                  <a:lnTo>
                    <a:pt x="0" y="237413"/>
                  </a:lnTo>
                  <a:lnTo>
                    <a:pt x="8168" y="237957"/>
                  </a:lnTo>
                  <a:lnTo>
                    <a:pt x="14154" y="232938"/>
                  </a:lnTo>
                  <a:lnTo>
                    <a:pt x="16854" y="227641"/>
                  </a:lnTo>
                  <a:lnTo>
                    <a:pt x="17574" y="224747"/>
                  </a:lnTo>
                  <a:lnTo>
                    <a:pt x="28539" y="2094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33" name="SMARTInkShape-2336"/>
            <p:cNvSpPr/>
            <p:nvPr>
              <p:custDataLst>
                <p:tags r:id="rId18"/>
              </p:custDataLst>
            </p:nvPr>
          </p:nvSpPr>
          <p:spPr>
            <a:xfrm>
              <a:off x="4535274" y="5372100"/>
              <a:ext cx="84352" cy="47626"/>
            </a:xfrm>
            <a:custGeom>
              <a:avLst/>
              <a:gdLst/>
              <a:ahLst/>
              <a:cxnLst/>
              <a:rect l="0" t="0" r="0" b="0"/>
              <a:pathLst>
                <a:path w="84352" h="47626">
                  <a:moveTo>
                    <a:pt x="74826" y="0"/>
                  </a:moveTo>
                  <a:lnTo>
                    <a:pt x="74826" y="0"/>
                  </a:lnTo>
                  <a:lnTo>
                    <a:pt x="61569" y="13257"/>
                  </a:lnTo>
                  <a:lnTo>
                    <a:pt x="52706" y="16475"/>
                  </a:lnTo>
                  <a:lnTo>
                    <a:pt x="42770" y="18963"/>
                  </a:lnTo>
                  <a:lnTo>
                    <a:pt x="27767" y="29185"/>
                  </a:lnTo>
                  <a:lnTo>
                    <a:pt x="21103" y="34137"/>
                  </a:lnTo>
                  <a:lnTo>
                    <a:pt x="14613" y="36339"/>
                  </a:lnTo>
                  <a:lnTo>
                    <a:pt x="12459" y="37984"/>
                  </a:lnTo>
                  <a:lnTo>
                    <a:pt x="8718" y="46146"/>
                  </a:lnTo>
                  <a:lnTo>
                    <a:pt x="5582" y="46968"/>
                  </a:lnTo>
                  <a:lnTo>
                    <a:pt x="0" y="47495"/>
                  </a:lnTo>
                  <a:lnTo>
                    <a:pt x="30509" y="47625"/>
                  </a:lnTo>
                  <a:lnTo>
                    <a:pt x="32582" y="46567"/>
                  </a:lnTo>
                  <a:lnTo>
                    <a:pt x="33963" y="44803"/>
                  </a:lnTo>
                  <a:lnTo>
                    <a:pt x="34884" y="42569"/>
                  </a:lnTo>
                  <a:lnTo>
                    <a:pt x="36557" y="41080"/>
                  </a:lnTo>
                  <a:lnTo>
                    <a:pt x="46845" y="35866"/>
                  </a:lnTo>
                  <a:lnTo>
                    <a:pt x="52865" y="31815"/>
                  </a:lnTo>
                  <a:lnTo>
                    <a:pt x="62204" y="29535"/>
                  </a:lnTo>
                  <a:lnTo>
                    <a:pt x="68510" y="29002"/>
                  </a:lnTo>
                  <a:lnTo>
                    <a:pt x="74842" y="25943"/>
                  </a:lnTo>
                  <a:lnTo>
                    <a:pt x="84351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34" name="SMARTInkShape-2337"/>
            <p:cNvSpPr/>
            <p:nvPr>
              <p:custDataLst>
                <p:tags r:id="rId19"/>
              </p:custDataLst>
            </p:nvPr>
          </p:nvSpPr>
          <p:spPr>
            <a:xfrm>
              <a:off x="4543436" y="5343525"/>
              <a:ext cx="95240" cy="19051"/>
            </a:xfrm>
            <a:custGeom>
              <a:avLst/>
              <a:gdLst/>
              <a:ahLst/>
              <a:cxnLst/>
              <a:rect l="0" t="0" r="0" b="0"/>
              <a:pathLst>
                <a:path w="95240" h="19051">
                  <a:moveTo>
                    <a:pt x="19039" y="19050"/>
                  </a:moveTo>
                  <a:lnTo>
                    <a:pt x="19039" y="19050"/>
                  </a:lnTo>
                  <a:lnTo>
                    <a:pt x="19039" y="10849"/>
                  </a:lnTo>
                  <a:lnTo>
                    <a:pt x="17981" y="10408"/>
                  </a:lnTo>
                  <a:lnTo>
                    <a:pt x="10838" y="9641"/>
                  </a:lnTo>
                  <a:lnTo>
                    <a:pt x="10102" y="6754"/>
                  </a:lnTo>
                  <a:lnTo>
                    <a:pt x="9907" y="4502"/>
                  </a:lnTo>
                  <a:lnTo>
                    <a:pt x="8718" y="3001"/>
                  </a:lnTo>
                  <a:lnTo>
                    <a:pt x="0" y="3"/>
                  </a:lnTo>
                  <a:lnTo>
                    <a:pt x="46234" y="0"/>
                  </a:lnTo>
                  <a:lnTo>
                    <a:pt x="93473" y="0"/>
                  </a:lnTo>
                  <a:lnTo>
                    <a:pt x="9523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35" name="SMARTInkShape-2338"/>
            <p:cNvSpPr/>
            <p:nvPr>
              <p:custDataLst>
                <p:tags r:id="rId20"/>
              </p:custDataLst>
            </p:nvPr>
          </p:nvSpPr>
          <p:spPr>
            <a:xfrm>
              <a:off x="4353363" y="5486400"/>
              <a:ext cx="113863" cy="161758"/>
            </a:xfrm>
            <a:custGeom>
              <a:avLst/>
              <a:gdLst/>
              <a:ahLst/>
              <a:cxnLst/>
              <a:rect l="0" t="0" r="0" b="0"/>
              <a:pathLst>
                <a:path w="113863" h="161758">
                  <a:moveTo>
                    <a:pt x="37662" y="0"/>
                  </a:moveTo>
                  <a:lnTo>
                    <a:pt x="37662" y="0"/>
                  </a:lnTo>
                  <a:lnTo>
                    <a:pt x="32606" y="0"/>
                  </a:lnTo>
                  <a:lnTo>
                    <a:pt x="31117" y="1058"/>
                  </a:lnTo>
                  <a:lnTo>
                    <a:pt x="30123" y="2822"/>
                  </a:lnTo>
                  <a:lnTo>
                    <a:pt x="29461" y="5056"/>
                  </a:lnTo>
                  <a:lnTo>
                    <a:pt x="27961" y="6545"/>
                  </a:lnTo>
                  <a:lnTo>
                    <a:pt x="23473" y="8201"/>
                  </a:lnTo>
                  <a:lnTo>
                    <a:pt x="0" y="9522"/>
                  </a:lnTo>
                  <a:lnTo>
                    <a:pt x="47207" y="9525"/>
                  </a:lnTo>
                  <a:lnTo>
                    <a:pt x="73881" y="9525"/>
                  </a:lnTo>
                  <a:lnTo>
                    <a:pt x="82995" y="16070"/>
                  </a:lnTo>
                  <a:lnTo>
                    <a:pt x="88855" y="17726"/>
                  </a:lnTo>
                  <a:lnTo>
                    <a:pt x="90841" y="19226"/>
                  </a:lnTo>
                  <a:lnTo>
                    <a:pt x="94289" y="27134"/>
                  </a:lnTo>
                  <a:lnTo>
                    <a:pt x="94657" y="33205"/>
                  </a:lnTo>
                  <a:lnTo>
                    <a:pt x="91921" y="38747"/>
                  </a:lnTo>
                  <a:lnTo>
                    <a:pt x="79615" y="55119"/>
                  </a:lnTo>
                  <a:lnTo>
                    <a:pt x="77475" y="65420"/>
                  </a:lnTo>
                  <a:lnTo>
                    <a:pt x="74787" y="70071"/>
                  </a:lnTo>
                  <a:lnTo>
                    <a:pt x="37783" y="116483"/>
                  </a:lnTo>
                  <a:lnTo>
                    <a:pt x="18622" y="142231"/>
                  </a:lnTo>
                  <a:lnTo>
                    <a:pt x="13325" y="148939"/>
                  </a:lnTo>
                  <a:lnTo>
                    <a:pt x="10971" y="155447"/>
                  </a:lnTo>
                  <a:lnTo>
                    <a:pt x="9284" y="157607"/>
                  </a:lnTo>
                  <a:lnTo>
                    <a:pt x="1051" y="161356"/>
                  </a:lnTo>
                  <a:lnTo>
                    <a:pt x="1613" y="161546"/>
                  </a:lnTo>
                  <a:lnTo>
                    <a:pt x="5061" y="161757"/>
                  </a:lnTo>
                  <a:lnTo>
                    <a:pt x="10119" y="159028"/>
                  </a:lnTo>
                  <a:lnTo>
                    <a:pt x="45228" y="130453"/>
                  </a:lnTo>
                  <a:lnTo>
                    <a:pt x="64556" y="107378"/>
                  </a:lnTo>
                  <a:lnTo>
                    <a:pt x="113862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36" name="SMARTInkShape-2339"/>
            <p:cNvSpPr/>
            <p:nvPr>
              <p:custDataLst>
                <p:tags r:id="rId21"/>
              </p:custDataLst>
            </p:nvPr>
          </p:nvSpPr>
          <p:spPr>
            <a:xfrm>
              <a:off x="4295823" y="5410200"/>
              <a:ext cx="152353" cy="9526"/>
            </a:xfrm>
            <a:custGeom>
              <a:avLst/>
              <a:gdLst/>
              <a:ahLst/>
              <a:cxnLst/>
              <a:rect l="0" t="0" r="0" b="0"/>
              <a:pathLst>
                <a:path w="152353" h="9526">
                  <a:moveTo>
                    <a:pt x="28527" y="0"/>
                  </a:moveTo>
                  <a:lnTo>
                    <a:pt x="28527" y="0"/>
                  </a:lnTo>
                  <a:lnTo>
                    <a:pt x="23471" y="5056"/>
                  </a:lnTo>
                  <a:lnTo>
                    <a:pt x="18166" y="7539"/>
                  </a:lnTo>
                  <a:lnTo>
                    <a:pt x="0" y="9522"/>
                  </a:lnTo>
                  <a:lnTo>
                    <a:pt x="13214" y="9525"/>
                  </a:lnTo>
                  <a:lnTo>
                    <a:pt x="19252" y="6703"/>
                  </a:lnTo>
                  <a:lnTo>
                    <a:pt x="25463" y="2980"/>
                  </a:lnTo>
                  <a:lnTo>
                    <a:pt x="38074" y="588"/>
                  </a:lnTo>
                  <a:lnTo>
                    <a:pt x="83102" y="16"/>
                  </a:lnTo>
                  <a:lnTo>
                    <a:pt x="126515" y="0"/>
                  </a:lnTo>
                  <a:lnTo>
                    <a:pt x="133108" y="2822"/>
                  </a:lnTo>
                  <a:lnTo>
                    <a:pt x="139566" y="6545"/>
                  </a:lnTo>
                  <a:lnTo>
                    <a:pt x="152352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37" name="SMARTInkShape-2340"/>
            <p:cNvSpPr/>
            <p:nvPr>
              <p:custDataLst>
                <p:tags r:id="rId22"/>
              </p:custDataLst>
            </p:nvPr>
          </p:nvSpPr>
          <p:spPr>
            <a:xfrm>
              <a:off x="4448177" y="5057775"/>
              <a:ext cx="133349" cy="218670"/>
            </a:xfrm>
            <a:custGeom>
              <a:avLst/>
              <a:gdLst/>
              <a:ahLst/>
              <a:cxnLst/>
              <a:rect l="0" t="0" r="0" b="0"/>
              <a:pathLst>
                <a:path w="133349" h="218670">
                  <a:moveTo>
                    <a:pt x="28573" y="66675"/>
                  </a:moveTo>
                  <a:lnTo>
                    <a:pt x="28573" y="66675"/>
                  </a:lnTo>
                  <a:lnTo>
                    <a:pt x="28573" y="25468"/>
                  </a:lnTo>
                  <a:lnTo>
                    <a:pt x="25751" y="19080"/>
                  </a:lnTo>
                  <a:lnTo>
                    <a:pt x="23517" y="15895"/>
                  </a:lnTo>
                  <a:lnTo>
                    <a:pt x="19911" y="13772"/>
                  </a:lnTo>
                  <a:lnTo>
                    <a:pt x="5" y="9526"/>
                  </a:lnTo>
                  <a:lnTo>
                    <a:pt x="0" y="4469"/>
                  </a:lnTo>
                  <a:lnTo>
                    <a:pt x="1058" y="2980"/>
                  </a:lnTo>
                  <a:lnTo>
                    <a:pt x="2821" y="1986"/>
                  </a:lnTo>
                  <a:lnTo>
                    <a:pt x="13256" y="392"/>
                  </a:lnTo>
                  <a:lnTo>
                    <a:pt x="60325" y="0"/>
                  </a:lnTo>
                  <a:lnTo>
                    <a:pt x="69848" y="0"/>
                  </a:lnTo>
                  <a:lnTo>
                    <a:pt x="76198" y="2822"/>
                  </a:lnTo>
                  <a:lnTo>
                    <a:pt x="90222" y="14189"/>
                  </a:lnTo>
                  <a:lnTo>
                    <a:pt x="93014" y="19712"/>
                  </a:lnTo>
                  <a:lnTo>
                    <a:pt x="94807" y="31881"/>
                  </a:lnTo>
                  <a:lnTo>
                    <a:pt x="92230" y="38158"/>
                  </a:lnTo>
                  <a:lnTo>
                    <a:pt x="90061" y="41314"/>
                  </a:lnTo>
                  <a:lnTo>
                    <a:pt x="78373" y="78691"/>
                  </a:lnTo>
                  <a:lnTo>
                    <a:pt x="44437" y="125631"/>
                  </a:lnTo>
                  <a:lnTo>
                    <a:pt x="21870" y="161283"/>
                  </a:lnTo>
                  <a:lnTo>
                    <a:pt x="19244" y="167990"/>
                  </a:lnTo>
                  <a:lnTo>
                    <a:pt x="11012" y="179056"/>
                  </a:lnTo>
                  <a:lnTo>
                    <a:pt x="9964" y="185463"/>
                  </a:lnTo>
                  <a:lnTo>
                    <a:pt x="9561" y="203315"/>
                  </a:lnTo>
                  <a:lnTo>
                    <a:pt x="10607" y="205393"/>
                  </a:lnTo>
                  <a:lnTo>
                    <a:pt x="12362" y="206779"/>
                  </a:lnTo>
                  <a:lnTo>
                    <a:pt x="17135" y="208319"/>
                  </a:lnTo>
                  <a:lnTo>
                    <a:pt x="22784" y="209003"/>
                  </a:lnTo>
                  <a:lnTo>
                    <a:pt x="24713" y="210243"/>
                  </a:lnTo>
                  <a:lnTo>
                    <a:pt x="26000" y="212129"/>
                  </a:lnTo>
                  <a:lnTo>
                    <a:pt x="26857" y="214444"/>
                  </a:lnTo>
                  <a:lnTo>
                    <a:pt x="28488" y="215988"/>
                  </a:lnTo>
                  <a:lnTo>
                    <a:pt x="33121" y="217703"/>
                  </a:lnTo>
                  <a:lnTo>
                    <a:pt x="41680" y="218669"/>
                  </a:lnTo>
                  <a:lnTo>
                    <a:pt x="82294" y="208746"/>
                  </a:lnTo>
                  <a:lnTo>
                    <a:pt x="93056" y="203079"/>
                  </a:lnTo>
                  <a:lnTo>
                    <a:pt x="133348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38" name="SMARTInkShape-2341"/>
            <p:cNvSpPr/>
            <p:nvPr>
              <p:custDataLst>
                <p:tags r:id="rId23"/>
              </p:custDataLst>
            </p:nvPr>
          </p:nvSpPr>
          <p:spPr>
            <a:xfrm>
              <a:off x="4410470" y="5086351"/>
              <a:ext cx="28181" cy="219022"/>
            </a:xfrm>
            <a:custGeom>
              <a:avLst/>
              <a:gdLst/>
              <a:ahLst/>
              <a:cxnLst/>
              <a:rect l="0" t="0" r="0" b="0"/>
              <a:pathLst>
                <a:path w="28181" h="219022">
                  <a:moveTo>
                    <a:pt x="28180" y="28574"/>
                  </a:moveTo>
                  <a:lnTo>
                    <a:pt x="28180" y="28574"/>
                  </a:lnTo>
                  <a:lnTo>
                    <a:pt x="28180" y="3"/>
                  </a:lnTo>
                  <a:lnTo>
                    <a:pt x="23124" y="0"/>
                  </a:lnTo>
                  <a:lnTo>
                    <a:pt x="21635" y="1058"/>
                  </a:lnTo>
                  <a:lnTo>
                    <a:pt x="20641" y="2822"/>
                  </a:lnTo>
                  <a:lnTo>
                    <a:pt x="19048" y="8200"/>
                  </a:lnTo>
                  <a:lnTo>
                    <a:pt x="18662" y="51879"/>
                  </a:lnTo>
                  <a:lnTo>
                    <a:pt x="15835" y="79234"/>
                  </a:lnTo>
                  <a:lnTo>
                    <a:pt x="9718" y="126077"/>
                  </a:lnTo>
                  <a:lnTo>
                    <a:pt x="8149" y="157595"/>
                  </a:lnTo>
                  <a:lnTo>
                    <a:pt x="494" y="192793"/>
                  </a:lnTo>
                  <a:lnTo>
                    <a:pt x="0" y="201396"/>
                  </a:lnTo>
                  <a:lnTo>
                    <a:pt x="2602" y="208748"/>
                  </a:lnTo>
                  <a:lnTo>
                    <a:pt x="9017" y="218895"/>
                  </a:lnTo>
                  <a:lnTo>
                    <a:pt x="14153" y="219021"/>
                  </a:lnTo>
                  <a:lnTo>
                    <a:pt x="15654" y="217981"/>
                  </a:lnTo>
                  <a:lnTo>
                    <a:pt x="16654" y="216229"/>
                  </a:lnTo>
                  <a:lnTo>
                    <a:pt x="17321" y="214003"/>
                  </a:lnTo>
                  <a:lnTo>
                    <a:pt x="28180" y="2000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39" name="SMARTInkShape-2342"/>
            <p:cNvSpPr/>
            <p:nvPr>
              <p:custDataLst>
                <p:tags r:id="rId24"/>
              </p:custDataLst>
            </p:nvPr>
          </p:nvSpPr>
          <p:spPr>
            <a:xfrm>
              <a:off x="4238675" y="5038725"/>
              <a:ext cx="161876" cy="238115"/>
            </a:xfrm>
            <a:custGeom>
              <a:avLst/>
              <a:gdLst/>
              <a:ahLst/>
              <a:cxnLst/>
              <a:rect l="0" t="0" r="0" b="0"/>
              <a:pathLst>
                <a:path w="161876" h="238115">
                  <a:moveTo>
                    <a:pt x="57100" y="38100"/>
                  </a:moveTo>
                  <a:lnTo>
                    <a:pt x="57100" y="38100"/>
                  </a:lnTo>
                  <a:lnTo>
                    <a:pt x="39490" y="20491"/>
                  </a:lnTo>
                  <a:lnTo>
                    <a:pt x="33420" y="19477"/>
                  </a:lnTo>
                  <a:lnTo>
                    <a:pt x="31788" y="18276"/>
                  </a:lnTo>
                  <a:lnTo>
                    <a:pt x="29976" y="14120"/>
                  </a:lnTo>
                  <a:lnTo>
                    <a:pt x="28434" y="12588"/>
                  </a:lnTo>
                  <a:lnTo>
                    <a:pt x="19430" y="9645"/>
                  </a:lnTo>
                  <a:lnTo>
                    <a:pt x="10837" y="9535"/>
                  </a:lnTo>
                  <a:lnTo>
                    <a:pt x="10382" y="8474"/>
                  </a:lnTo>
                  <a:lnTo>
                    <a:pt x="9475" y="10"/>
                  </a:lnTo>
                  <a:lnTo>
                    <a:pt x="54993" y="0"/>
                  </a:lnTo>
                  <a:lnTo>
                    <a:pt x="69999" y="1058"/>
                  </a:lnTo>
                  <a:lnTo>
                    <a:pt x="81618" y="7604"/>
                  </a:lnTo>
                  <a:lnTo>
                    <a:pt x="91763" y="15188"/>
                  </a:lnTo>
                  <a:lnTo>
                    <a:pt x="104673" y="21109"/>
                  </a:lnTo>
                  <a:lnTo>
                    <a:pt x="107866" y="23598"/>
                  </a:lnTo>
                  <a:lnTo>
                    <a:pt x="111413" y="29185"/>
                  </a:lnTo>
                  <a:lnTo>
                    <a:pt x="113689" y="41396"/>
                  </a:lnTo>
                  <a:lnTo>
                    <a:pt x="114202" y="60336"/>
                  </a:lnTo>
                  <a:lnTo>
                    <a:pt x="111406" y="66680"/>
                  </a:lnTo>
                  <a:lnTo>
                    <a:pt x="107694" y="73027"/>
                  </a:lnTo>
                  <a:lnTo>
                    <a:pt x="97381" y="98621"/>
                  </a:lnTo>
                  <a:lnTo>
                    <a:pt x="54306" y="145623"/>
                  </a:lnTo>
                  <a:lnTo>
                    <a:pt x="19603" y="183192"/>
                  </a:lnTo>
                  <a:lnTo>
                    <a:pt x="2825" y="208908"/>
                  </a:lnTo>
                  <a:lnTo>
                    <a:pt x="118" y="226681"/>
                  </a:lnTo>
                  <a:lnTo>
                    <a:pt x="0" y="233088"/>
                  </a:lnTo>
                  <a:lnTo>
                    <a:pt x="1041" y="234767"/>
                  </a:lnTo>
                  <a:lnTo>
                    <a:pt x="2794" y="235886"/>
                  </a:lnTo>
                  <a:lnTo>
                    <a:pt x="8623" y="237130"/>
                  </a:lnTo>
                  <a:lnTo>
                    <a:pt x="55705" y="238114"/>
                  </a:lnTo>
                  <a:lnTo>
                    <a:pt x="79677" y="230518"/>
                  </a:lnTo>
                  <a:lnTo>
                    <a:pt x="104795" y="221650"/>
                  </a:lnTo>
                  <a:lnTo>
                    <a:pt x="116398" y="219160"/>
                  </a:lnTo>
                  <a:lnTo>
                    <a:pt x="129939" y="210751"/>
                  </a:lnTo>
                  <a:lnTo>
                    <a:pt x="161875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40" name="SMARTInkShape-2343"/>
            <p:cNvSpPr/>
            <p:nvPr>
              <p:custDataLst>
                <p:tags r:id="rId25"/>
              </p:custDataLst>
            </p:nvPr>
          </p:nvSpPr>
          <p:spPr>
            <a:xfrm>
              <a:off x="3914787" y="5419725"/>
              <a:ext cx="171439" cy="47624"/>
            </a:xfrm>
            <a:custGeom>
              <a:avLst/>
              <a:gdLst/>
              <a:ahLst/>
              <a:cxnLst/>
              <a:rect l="0" t="0" r="0" b="0"/>
              <a:pathLst>
                <a:path w="171439" h="47624">
                  <a:moveTo>
                    <a:pt x="57138" y="0"/>
                  </a:moveTo>
                  <a:lnTo>
                    <a:pt x="57138" y="0"/>
                  </a:lnTo>
                  <a:lnTo>
                    <a:pt x="52082" y="5056"/>
                  </a:lnTo>
                  <a:lnTo>
                    <a:pt x="46777" y="7539"/>
                  </a:lnTo>
                  <a:lnTo>
                    <a:pt x="31628" y="10321"/>
                  </a:lnTo>
                  <a:lnTo>
                    <a:pt x="19016" y="17013"/>
                  </a:lnTo>
                  <a:lnTo>
                    <a:pt x="1477" y="19015"/>
                  </a:lnTo>
                  <a:lnTo>
                    <a:pt x="981" y="20084"/>
                  </a:lnTo>
                  <a:lnTo>
                    <a:pt x="0" y="36659"/>
                  </a:lnTo>
                  <a:lnTo>
                    <a:pt x="5048" y="42730"/>
                  </a:lnTo>
                  <a:lnTo>
                    <a:pt x="10351" y="45450"/>
                  </a:lnTo>
                  <a:lnTo>
                    <a:pt x="23919" y="47434"/>
                  </a:lnTo>
                  <a:lnTo>
                    <a:pt x="69980" y="47623"/>
                  </a:lnTo>
                  <a:lnTo>
                    <a:pt x="99401" y="46567"/>
                  </a:lnTo>
                  <a:lnTo>
                    <a:pt x="132559" y="38688"/>
                  </a:lnTo>
                  <a:lnTo>
                    <a:pt x="171438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41" name="SMARTInkShape-2344"/>
            <p:cNvSpPr/>
            <p:nvPr>
              <p:custDataLst>
                <p:tags r:id="rId26"/>
              </p:custDataLst>
            </p:nvPr>
          </p:nvSpPr>
          <p:spPr>
            <a:xfrm>
              <a:off x="3914823" y="5372100"/>
              <a:ext cx="114253" cy="28459"/>
            </a:xfrm>
            <a:custGeom>
              <a:avLst/>
              <a:gdLst/>
              <a:ahLst/>
              <a:cxnLst/>
              <a:rect l="0" t="0" r="0" b="0"/>
              <a:pathLst>
                <a:path w="114253" h="28459">
                  <a:moveTo>
                    <a:pt x="66627" y="0"/>
                  </a:moveTo>
                  <a:lnTo>
                    <a:pt x="66627" y="0"/>
                  </a:lnTo>
                  <a:lnTo>
                    <a:pt x="24016" y="0"/>
                  </a:lnTo>
                  <a:lnTo>
                    <a:pt x="18409" y="2822"/>
                  </a:lnTo>
                  <a:lnTo>
                    <a:pt x="12388" y="6545"/>
                  </a:lnTo>
                  <a:lnTo>
                    <a:pt x="114" y="9491"/>
                  </a:lnTo>
                  <a:lnTo>
                    <a:pt x="0" y="14571"/>
                  </a:lnTo>
                  <a:lnTo>
                    <a:pt x="1043" y="16064"/>
                  </a:lnTo>
                  <a:lnTo>
                    <a:pt x="2796" y="17059"/>
                  </a:lnTo>
                  <a:lnTo>
                    <a:pt x="8157" y="18657"/>
                  </a:lnTo>
                  <a:lnTo>
                    <a:pt x="23367" y="20031"/>
                  </a:lnTo>
                  <a:lnTo>
                    <a:pt x="37659" y="26574"/>
                  </a:lnTo>
                  <a:lnTo>
                    <a:pt x="68455" y="28458"/>
                  </a:lnTo>
                  <a:lnTo>
                    <a:pt x="75553" y="25701"/>
                  </a:lnTo>
                  <a:lnTo>
                    <a:pt x="82235" y="22006"/>
                  </a:lnTo>
                  <a:lnTo>
                    <a:pt x="95149" y="19634"/>
                  </a:lnTo>
                  <a:lnTo>
                    <a:pt x="114252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42" name="SMARTInkShape-2345"/>
            <p:cNvSpPr/>
            <p:nvPr>
              <p:custDataLst>
                <p:tags r:id="rId27"/>
              </p:custDataLst>
            </p:nvPr>
          </p:nvSpPr>
          <p:spPr>
            <a:xfrm>
              <a:off x="3629071" y="5419764"/>
              <a:ext cx="95167" cy="226666"/>
            </a:xfrm>
            <a:custGeom>
              <a:avLst/>
              <a:gdLst/>
              <a:ahLst/>
              <a:cxnLst/>
              <a:rect l="0" t="0" r="0" b="0"/>
              <a:pathLst>
                <a:path w="95167" h="226666">
                  <a:moveTo>
                    <a:pt x="47579" y="47586"/>
                  </a:moveTo>
                  <a:lnTo>
                    <a:pt x="47579" y="47586"/>
                  </a:lnTo>
                  <a:lnTo>
                    <a:pt x="47579" y="38177"/>
                  </a:lnTo>
                  <a:lnTo>
                    <a:pt x="38447" y="47196"/>
                  </a:lnTo>
                  <a:lnTo>
                    <a:pt x="38170" y="52527"/>
                  </a:lnTo>
                  <a:lnTo>
                    <a:pt x="37073" y="54055"/>
                  </a:lnTo>
                  <a:lnTo>
                    <a:pt x="35283" y="55074"/>
                  </a:lnTo>
                  <a:lnTo>
                    <a:pt x="29863" y="56708"/>
                  </a:lnTo>
                  <a:lnTo>
                    <a:pt x="29122" y="59754"/>
                  </a:lnTo>
                  <a:lnTo>
                    <a:pt x="28646" y="65277"/>
                  </a:lnTo>
                  <a:lnTo>
                    <a:pt x="29666" y="65730"/>
                  </a:lnTo>
                  <a:lnTo>
                    <a:pt x="33620" y="66233"/>
                  </a:lnTo>
                  <a:lnTo>
                    <a:pt x="35098" y="67426"/>
                  </a:lnTo>
                  <a:lnTo>
                    <a:pt x="37664" y="74802"/>
                  </a:lnTo>
                  <a:lnTo>
                    <a:pt x="40703" y="75557"/>
                  </a:lnTo>
                  <a:lnTo>
                    <a:pt x="42995" y="75758"/>
                  </a:lnTo>
                  <a:lnTo>
                    <a:pt x="44523" y="74834"/>
                  </a:lnTo>
                  <a:lnTo>
                    <a:pt x="45542" y="73160"/>
                  </a:lnTo>
                  <a:lnTo>
                    <a:pt x="46221" y="70985"/>
                  </a:lnTo>
                  <a:lnTo>
                    <a:pt x="47732" y="69535"/>
                  </a:lnTo>
                  <a:lnTo>
                    <a:pt x="57762" y="64387"/>
                  </a:lnTo>
                  <a:lnTo>
                    <a:pt x="80664" y="43048"/>
                  </a:lnTo>
                  <a:lnTo>
                    <a:pt x="83450" y="37455"/>
                  </a:lnTo>
                  <a:lnTo>
                    <a:pt x="84193" y="34482"/>
                  </a:lnTo>
                  <a:lnTo>
                    <a:pt x="93022" y="18957"/>
                  </a:lnTo>
                  <a:lnTo>
                    <a:pt x="95166" y="1449"/>
                  </a:lnTo>
                  <a:lnTo>
                    <a:pt x="94120" y="953"/>
                  </a:lnTo>
                  <a:lnTo>
                    <a:pt x="81014" y="0"/>
                  </a:lnTo>
                  <a:lnTo>
                    <a:pt x="75491" y="2800"/>
                  </a:lnTo>
                  <a:lnTo>
                    <a:pt x="62091" y="14151"/>
                  </a:lnTo>
                  <a:lnTo>
                    <a:pt x="31680" y="61305"/>
                  </a:lnTo>
                  <a:lnTo>
                    <a:pt x="23230" y="79638"/>
                  </a:lnTo>
                  <a:lnTo>
                    <a:pt x="11771" y="124008"/>
                  </a:lnTo>
                  <a:lnTo>
                    <a:pt x="2602" y="151778"/>
                  </a:lnTo>
                  <a:lnTo>
                    <a:pt x="23" y="199135"/>
                  </a:lnTo>
                  <a:lnTo>
                    <a:pt x="0" y="202594"/>
                  </a:lnTo>
                  <a:lnTo>
                    <a:pt x="2796" y="209259"/>
                  </a:lnTo>
                  <a:lnTo>
                    <a:pt x="6509" y="215749"/>
                  </a:lnTo>
                  <a:lnTo>
                    <a:pt x="8159" y="222161"/>
                  </a:lnTo>
                  <a:lnTo>
                    <a:pt x="9658" y="224295"/>
                  </a:lnTo>
                  <a:lnTo>
                    <a:pt x="11714" y="225717"/>
                  </a:lnTo>
                  <a:lnTo>
                    <a:pt x="14144" y="226665"/>
                  </a:lnTo>
                  <a:lnTo>
                    <a:pt x="16823" y="226239"/>
                  </a:lnTo>
                  <a:lnTo>
                    <a:pt x="28725" y="220772"/>
                  </a:lnTo>
                  <a:lnTo>
                    <a:pt x="31835" y="220194"/>
                  </a:lnTo>
                  <a:lnTo>
                    <a:pt x="41268" y="214322"/>
                  </a:lnTo>
                  <a:lnTo>
                    <a:pt x="53936" y="201799"/>
                  </a:lnTo>
                  <a:lnTo>
                    <a:pt x="81446" y="164256"/>
                  </a:lnTo>
                  <a:lnTo>
                    <a:pt x="85307" y="137391"/>
                  </a:lnTo>
                  <a:lnTo>
                    <a:pt x="85678" y="106229"/>
                  </a:lnTo>
                  <a:lnTo>
                    <a:pt x="84620" y="105731"/>
                  </a:lnTo>
                  <a:lnTo>
                    <a:pt x="63289" y="104775"/>
                  </a:lnTo>
                  <a:lnTo>
                    <a:pt x="61227" y="105820"/>
                  </a:lnTo>
                  <a:lnTo>
                    <a:pt x="59853" y="107575"/>
                  </a:lnTo>
                  <a:lnTo>
                    <a:pt x="58936" y="109804"/>
                  </a:lnTo>
                  <a:lnTo>
                    <a:pt x="57267" y="111289"/>
                  </a:lnTo>
                  <a:lnTo>
                    <a:pt x="46984" y="116497"/>
                  </a:lnTo>
                  <a:lnTo>
                    <a:pt x="44008" y="118926"/>
                  </a:lnTo>
                  <a:lnTo>
                    <a:pt x="40700" y="124448"/>
                  </a:lnTo>
                  <a:lnTo>
                    <a:pt x="38577" y="136617"/>
                  </a:lnTo>
                  <a:lnTo>
                    <a:pt x="38068" y="160007"/>
                  </a:lnTo>
                  <a:lnTo>
                    <a:pt x="43115" y="166386"/>
                  </a:lnTo>
                  <a:lnTo>
                    <a:pt x="45661" y="167002"/>
                  </a:lnTo>
                  <a:lnTo>
                    <a:pt x="48417" y="166355"/>
                  </a:lnTo>
                  <a:lnTo>
                    <a:pt x="51312" y="164866"/>
                  </a:lnTo>
                  <a:lnTo>
                    <a:pt x="76154" y="1618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43" name="SMARTInkShape-2346"/>
            <p:cNvSpPr/>
            <p:nvPr>
              <p:custDataLst>
                <p:tags r:id="rId28"/>
              </p:custDataLst>
            </p:nvPr>
          </p:nvSpPr>
          <p:spPr>
            <a:xfrm>
              <a:off x="3476628" y="5514985"/>
              <a:ext cx="95248" cy="152233"/>
            </a:xfrm>
            <a:custGeom>
              <a:avLst/>
              <a:gdLst/>
              <a:ahLst/>
              <a:cxnLst/>
              <a:rect l="0" t="0" r="0" b="0"/>
              <a:pathLst>
                <a:path w="95248" h="152233">
                  <a:moveTo>
                    <a:pt x="19047" y="9515"/>
                  </a:moveTo>
                  <a:lnTo>
                    <a:pt x="19047" y="9515"/>
                  </a:lnTo>
                  <a:lnTo>
                    <a:pt x="19047" y="1314"/>
                  </a:lnTo>
                  <a:lnTo>
                    <a:pt x="20105" y="873"/>
                  </a:lnTo>
                  <a:lnTo>
                    <a:pt x="28456" y="0"/>
                  </a:lnTo>
                  <a:lnTo>
                    <a:pt x="28572" y="22656"/>
                  </a:lnTo>
                  <a:lnTo>
                    <a:pt x="25749" y="28761"/>
                  </a:lnTo>
                  <a:lnTo>
                    <a:pt x="22026" y="35002"/>
                  </a:lnTo>
                  <a:lnTo>
                    <a:pt x="19930" y="45524"/>
                  </a:lnTo>
                  <a:lnTo>
                    <a:pt x="18012" y="88825"/>
                  </a:lnTo>
                  <a:lnTo>
                    <a:pt x="10849" y="107513"/>
                  </a:lnTo>
                  <a:lnTo>
                    <a:pt x="8726" y="126043"/>
                  </a:lnTo>
                  <a:lnTo>
                    <a:pt x="6874" y="128476"/>
                  </a:lnTo>
                  <a:lnTo>
                    <a:pt x="4582" y="130097"/>
                  </a:lnTo>
                  <a:lnTo>
                    <a:pt x="3053" y="132237"/>
                  </a:lnTo>
                  <a:lnTo>
                    <a:pt x="1355" y="137436"/>
                  </a:lnTo>
                  <a:lnTo>
                    <a:pt x="7" y="152232"/>
                  </a:lnTo>
                  <a:lnTo>
                    <a:pt x="0" y="147286"/>
                  </a:lnTo>
                  <a:lnTo>
                    <a:pt x="2820" y="142008"/>
                  </a:lnTo>
                  <a:lnTo>
                    <a:pt x="14186" y="128791"/>
                  </a:lnTo>
                  <a:lnTo>
                    <a:pt x="16887" y="120382"/>
                  </a:lnTo>
                  <a:lnTo>
                    <a:pt x="19145" y="110647"/>
                  </a:lnTo>
                  <a:lnTo>
                    <a:pt x="29219" y="95775"/>
                  </a:lnTo>
                  <a:lnTo>
                    <a:pt x="34151" y="89128"/>
                  </a:lnTo>
                  <a:lnTo>
                    <a:pt x="46144" y="60355"/>
                  </a:lnTo>
                  <a:lnTo>
                    <a:pt x="53876" y="50171"/>
                  </a:lnTo>
                  <a:lnTo>
                    <a:pt x="57135" y="38137"/>
                  </a:lnTo>
                  <a:lnTo>
                    <a:pt x="57147" y="60757"/>
                  </a:lnTo>
                  <a:lnTo>
                    <a:pt x="54325" y="66861"/>
                  </a:lnTo>
                  <a:lnTo>
                    <a:pt x="50601" y="73102"/>
                  </a:lnTo>
                  <a:lnTo>
                    <a:pt x="48210" y="85732"/>
                  </a:lnTo>
                  <a:lnTo>
                    <a:pt x="47738" y="98418"/>
                  </a:lnTo>
                  <a:lnTo>
                    <a:pt x="50496" y="104766"/>
                  </a:lnTo>
                  <a:lnTo>
                    <a:pt x="55833" y="112409"/>
                  </a:lnTo>
                  <a:lnTo>
                    <a:pt x="59385" y="113454"/>
                  </a:lnTo>
                  <a:lnTo>
                    <a:pt x="61814" y="113732"/>
                  </a:lnTo>
                  <a:lnTo>
                    <a:pt x="67335" y="111220"/>
                  </a:lnTo>
                  <a:lnTo>
                    <a:pt x="95247" y="857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44" name="SMARTInkShape-2347"/>
            <p:cNvSpPr/>
            <p:nvPr>
              <p:custDataLst>
                <p:tags r:id="rId29"/>
              </p:custDataLst>
            </p:nvPr>
          </p:nvSpPr>
          <p:spPr>
            <a:xfrm>
              <a:off x="3324342" y="5543550"/>
              <a:ext cx="133234" cy="38101"/>
            </a:xfrm>
            <a:custGeom>
              <a:avLst/>
              <a:gdLst/>
              <a:ahLst/>
              <a:cxnLst/>
              <a:rect l="0" t="0" r="0" b="0"/>
              <a:pathLst>
                <a:path w="133234" h="38101">
                  <a:moveTo>
                    <a:pt x="37983" y="38100"/>
                  </a:moveTo>
                  <a:lnTo>
                    <a:pt x="37983" y="38100"/>
                  </a:lnTo>
                  <a:lnTo>
                    <a:pt x="32927" y="33044"/>
                  </a:lnTo>
                  <a:lnTo>
                    <a:pt x="27622" y="30561"/>
                  </a:lnTo>
                  <a:lnTo>
                    <a:pt x="8436" y="28577"/>
                  </a:lnTo>
                  <a:lnTo>
                    <a:pt x="0" y="28575"/>
                  </a:lnTo>
                  <a:lnTo>
                    <a:pt x="8095" y="28575"/>
                  </a:lnTo>
                  <a:lnTo>
                    <a:pt x="16753" y="22030"/>
                  </a:lnTo>
                  <a:lnTo>
                    <a:pt x="22550" y="20374"/>
                  </a:lnTo>
                  <a:lnTo>
                    <a:pt x="53001" y="18069"/>
                  </a:lnTo>
                  <a:lnTo>
                    <a:pt x="64188" y="12526"/>
                  </a:lnTo>
                  <a:lnTo>
                    <a:pt x="102069" y="6879"/>
                  </a:lnTo>
                  <a:lnTo>
                    <a:pt x="109857" y="3057"/>
                  </a:lnTo>
                  <a:lnTo>
                    <a:pt x="133233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45" name="SMARTInkShape-2348"/>
            <p:cNvSpPr/>
            <p:nvPr>
              <p:custDataLst>
                <p:tags r:id="rId30"/>
              </p:custDataLst>
            </p:nvPr>
          </p:nvSpPr>
          <p:spPr>
            <a:xfrm>
              <a:off x="3343275" y="5514975"/>
              <a:ext cx="100444" cy="142829"/>
            </a:xfrm>
            <a:custGeom>
              <a:avLst/>
              <a:gdLst/>
              <a:ahLst/>
              <a:cxnLst/>
              <a:rect l="0" t="0" r="0" b="0"/>
              <a:pathLst>
                <a:path w="100444" h="142829">
                  <a:moveTo>
                    <a:pt x="19050" y="9525"/>
                  </a:moveTo>
                  <a:lnTo>
                    <a:pt x="19050" y="9525"/>
                  </a:lnTo>
                  <a:lnTo>
                    <a:pt x="0" y="9525"/>
                  </a:lnTo>
                  <a:lnTo>
                    <a:pt x="13257" y="9525"/>
                  </a:lnTo>
                  <a:lnTo>
                    <a:pt x="19298" y="6703"/>
                  </a:lnTo>
                  <a:lnTo>
                    <a:pt x="25510" y="2980"/>
                  </a:lnTo>
                  <a:lnTo>
                    <a:pt x="36233" y="392"/>
                  </a:lnTo>
                  <a:lnTo>
                    <a:pt x="83819" y="0"/>
                  </a:lnTo>
                  <a:lnTo>
                    <a:pt x="90217" y="0"/>
                  </a:lnTo>
                  <a:lnTo>
                    <a:pt x="91894" y="1058"/>
                  </a:lnTo>
                  <a:lnTo>
                    <a:pt x="93013" y="2822"/>
                  </a:lnTo>
                  <a:lnTo>
                    <a:pt x="93759" y="5056"/>
                  </a:lnTo>
                  <a:lnTo>
                    <a:pt x="95315" y="6545"/>
                  </a:lnTo>
                  <a:lnTo>
                    <a:pt x="99865" y="8201"/>
                  </a:lnTo>
                  <a:lnTo>
                    <a:pt x="100443" y="9701"/>
                  </a:lnTo>
                  <a:lnTo>
                    <a:pt x="99771" y="11759"/>
                  </a:lnTo>
                  <a:lnTo>
                    <a:pt x="97259" y="16868"/>
                  </a:lnTo>
                  <a:lnTo>
                    <a:pt x="94368" y="35012"/>
                  </a:lnTo>
                  <a:lnTo>
                    <a:pt x="66605" y="75614"/>
                  </a:lnTo>
                  <a:lnTo>
                    <a:pt x="44446" y="98391"/>
                  </a:lnTo>
                  <a:lnTo>
                    <a:pt x="40921" y="107582"/>
                  </a:lnTo>
                  <a:lnTo>
                    <a:pt x="38657" y="120616"/>
                  </a:lnTo>
                  <a:lnTo>
                    <a:pt x="30634" y="133764"/>
                  </a:lnTo>
                  <a:lnTo>
                    <a:pt x="28696" y="142342"/>
                  </a:lnTo>
                  <a:lnTo>
                    <a:pt x="36786" y="142828"/>
                  </a:lnTo>
                  <a:lnTo>
                    <a:pt x="37224" y="141786"/>
                  </a:lnTo>
                  <a:lnTo>
                    <a:pt x="3810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46" name="SMARTInkShape-2349"/>
            <p:cNvSpPr/>
            <p:nvPr>
              <p:custDataLst>
                <p:tags r:id="rId31"/>
              </p:custDataLst>
            </p:nvPr>
          </p:nvSpPr>
          <p:spPr>
            <a:xfrm>
              <a:off x="3143261" y="5276971"/>
              <a:ext cx="152390" cy="332648"/>
            </a:xfrm>
            <a:custGeom>
              <a:avLst/>
              <a:gdLst/>
              <a:ahLst/>
              <a:cxnLst/>
              <a:rect l="0" t="0" r="0" b="0"/>
              <a:pathLst>
                <a:path w="152390" h="332648">
                  <a:moveTo>
                    <a:pt x="38089" y="95129"/>
                  </a:moveTo>
                  <a:lnTo>
                    <a:pt x="38089" y="95129"/>
                  </a:lnTo>
                  <a:lnTo>
                    <a:pt x="38089" y="52526"/>
                  </a:lnTo>
                  <a:lnTo>
                    <a:pt x="40911" y="46913"/>
                  </a:lnTo>
                  <a:lnTo>
                    <a:pt x="44635" y="40891"/>
                  </a:lnTo>
                  <a:lnTo>
                    <a:pt x="47025" y="28402"/>
                  </a:lnTo>
                  <a:lnTo>
                    <a:pt x="47579" y="11283"/>
                  </a:lnTo>
                  <a:lnTo>
                    <a:pt x="48649" y="10656"/>
                  </a:lnTo>
                  <a:lnTo>
                    <a:pt x="52660" y="9961"/>
                  </a:lnTo>
                  <a:lnTo>
                    <a:pt x="54153" y="8717"/>
                  </a:lnTo>
                  <a:lnTo>
                    <a:pt x="57104" y="0"/>
                  </a:lnTo>
                  <a:lnTo>
                    <a:pt x="57139" y="31679"/>
                  </a:lnTo>
                  <a:lnTo>
                    <a:pt x="48203" y="71612"/>
                  </a:lnTo>
                  <a:lnTo>
                    <a:pt x="44844" y="116609"/>
                  </a:lnTo>
                  <a:lnTo>
                    <a:pt x="35860" y="164003"/>
                  </a:lnTo>
                  <a:lnTo>
                    <a:pt x="26382" y="211608"/>
                  </a:lnTo>
                  <a:lnTo>
                    <a:pt x="16861" y="256409"/>
                  </a:lnTo>
                  <a:lnTo>
                    <a:pt x="11691" y="275913"/>
                  </a:lnTo>
                  <a:lnTo>
                    <a:pt x="7337" y="295098"/>
                  </a:lnTo>
                  <a:lnTo>
                    <a:pt x="1440" y="315486"/>
                  </a:lnTo>
                  <a:lnTo>
                    <a:pt x="27" y="332647"/>
                  </a:lnTo>
                  <a:lnTo>
                    <a:pt x="0" y="328017"/>
                  </a:lnTo>
                  <a:lnTo>
                    <a:pt x="2816" y="322813"/>
                  </a:lnTo>
                  <a:lnTo>
                    <a:pt x="6537" y="316972"/>
                  </a:lnTo>
                  <a:lnTo>
                    <a:pt x="19137" y="272546"/>
                  </a:lnTo>
                  <a:lnTo>
                    <a:pt x="26388" y="244632"/>
                  </a:lnTo>
                  <a:lnTo>
                    <a:pt x="30742" y="220918"/>
                  </a:lnTo>
                  <a:lnTo>
                    <a:pt x="35912" y="197664"/>
                  </a:lnTo>
                  <a:lnTo>
                    <a:pt x="37898" y="152919"/>
                  </a:lnTo>
                  <a:lnTo>
                    <a:pt x="38082" y="108050"/>
                  </a:lnTo>
                  <a:lnTo>
                    <a:pt x="38089" y="62094"/>
                  </a:lnTo>
                  <a:lnTo>
                    <a:pt x="38089" y="57161"/>
                  </a:lnTo>
                  <a:lnTo>
                    <a:pt x="29889" y="48839"/>
                  </a:lnTo>
                  <a:lnTo>
                    <a:pt x="30505" y="48394"/>
                  </a:lnTo>
                  <a:lnTo>
                    <a:pt x="34013" y="47899"/>
                  </a:lnTo>
                  <a:lnTo>
                    <a:pt x="35371" y="46709"/>
                  </a:lnTo>
                  <a:lnTo>
                    <a:pt x="37731" y="39337"/>
                  </a:lnTo>
                  <a:lnTo>
                    <a:pt x="40752" y="38583"/>
                  </a:lnTo>
                  <a:lnTo>
                    <a:pt x="46258" y="38098"/>
                  </a:lnTo>
                  <a:lnTo>
                    <a:pt x="52269" y="32958"/>
                  </a:lnTo>
                  <a:lnTo>
                    <a:pt x="60619" y="30455"/>
                  </a:lnTo>
                  <a:lnTo>
                    <a:pt x="107908" y="28464"/>
                  </a:lnTo>
                  <a:lnTo>
                    <a:pt x="132043" y="28454"/>
                  </a:lnTo>
                  <a:lnTo>
                    <a:pt x="135650" y="29513"/>
                  </a:lnTo>
                  <a:lnTo>
                    <a:pt x="138055" y="31276"/>
                  </a:lnTo>
                  <a:lnTo>
                    <a:pt x="141914" y="36655"/>
                  </a:lnTo>
                  <a:lnTo>
                    <a:pt x="142839" y="60335"/>
                  </a:lnTo>
                  <a:lnTo>
                    <a:pt x="140030" y="66612"/>
                  </a:lnTo>
                  <a:lnTo>
                    <a:pt x="107906" y="111180"/>
                  </a:lnTo>
                  <a:lnTo>
                    <a:pt x="79363" y="156424"/>
                  </a:lnTo>
                  <a:lnTo>
                    <a:pt x="51847" y="202929"/>
                  </a:lnTo>
                  <a:lnTo>
                    <a:pt x="48450" y="218297"/>
                  </a:lnTo>
                  <a:lnTo>
                    <a:pt x="47618" y="260226"/>
                  </a:lnTo>
                  <a:lnTo>
                    <a:pt x="48675" y="262344"/>
                  </a:lnTo>
                  <a:lnTo>
                    <a:pt x="50438" y="263756"/>
                  </a:lnTo>
                  <a:lnTo>
                    <a:pt x="52672" y="264697"/>
                  </a:lnTo>
                  <a:lnTo>
                    <a:pt x="78205" y="266414"/>
                  </a:lnTo>
                  <a:lnTo>
                    <a:pt x="85199" y="263683"/>
                  </a:lnTo>
                  <a:lnTo>
                    <a:pt x="88546" y="261473"/>
                  </a:lnTo>
                  <a:lnTo>
                    <a:pt x="112258" y="254814"/>
                  </a:lnTo>
                  <a:lnTo>
                    <a:pt x="116110" y="252386"/>
                  </a:lnTo>
                  <a:lnTo>
                    <a:pt x="140700" y="245346"/>
                  </a:lnTo>
                  <a:lnTo>
                    <a:pt x="152389" y="23800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78098"/>
          </a:xfrm>
        </p:spPr>
        <p:txBody>
          <a:bodyPr>
            <a:normAutofit/>
          </a:bodyPr>
          <a:lstStyle/>
          <a:p>
            <a:r>
              <a:rPr lang="ru-RU" dirty="0" smtClean="0"/>
              <a:t>Мостовые схемы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59" cstate="print"/>
          <a:srcRect/>
          <a:stretch>
            <a:fillRect/>
          </a:stretch>
        </p:blipFill>
        <p:spPr bwMode="auto">
          <a:xfrm>
            <a:off x="5796136" y="692696"/>
            <a:ext cx="2918073" cy="2750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23528" y="764704"/>
            <a:ext cx="52920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/>
              <a:t>Участок </a:t>
            </a:r>
            <a:r>
              <a:rPr lang="ru-RU" sz="2200" i="1" dirty="0" smtClean="0"/>
              <a:t>АВ</a:t>
            </a:r>
            <a:r>
              <a:rPr lang="ru-RU" sz="2200" dirty="0" smtClean="0"/>
              <a:t> электрической цепи состоит из одинаковых резисторов с одинаковыми сопротивлениями </a:t>
            </a:r>
            <a:r>
              <a:rPr lang="en-US" sz="2200" i="1" dirty="0" smtClean="0"/>
              <a:t>R</a:t>
            </a:r>
            <a:r>
              <a:rPr lang="ru-RU" sz="2200" dirty="0" smtClean="0"/>
              <a:t>. Найдите общее сопротивление участка </a:t>
            </a:r>
            <a:r>
              <a:rPr lang="ru-RU" sz="2200" i="1" dirty="0" smtClean="0"/>
              <a:t>АВ</a:t>
            </a:r>
            <a:r>
              <a:rPr lang="ru-RU" sz="2200" dirty="0" smtClean="0"/>
              <a:t>.</a:t>
            </a:r>
            <a:endParaRPr lang="ru-RU" sz="2200" dirty="0"/>
          </a:p>
        </p:txBody>
      </p:sp>
      <p:sp>
        <p:nvSpPr>
          <p:cNvPr id="3" name="SMARTInkShape-2350"/>
          <p:cNvSpPr/>
          <p:nvPr>
            <p:custDataLst>
              <p:tags r:id="rId1"/>
            </p:custDataLst>
          </p:nvPr>
        </p:nvSpPr>
        <p:spPr>
          <a:xfrm>
            <a:off x="6839078" y="800100"/>
            <a:ext cx="180848" cy="152363"/>
          </a:xfrm>
          <a:custGeom>
            <a:avLst/>
            <a:gdLst/>
            <a:ahLst/>
            <a:cxnLst/>
            <a:rect l="0" t="0" r="0" b="0"/>
            <a:pathLst>
              <a:path w="180848" h="152363">
                <a:moveTo>
                  <a:pt x="142747" y="0"/>
                </a:moveTo>
                <a:lnTo>
                  <a:pt x="142747" y="0"/>
                </a:lnTo>
                <a:lnTo>
                  <a:pt x="142747" y="17725"/>
                </a:lnTo>
                <a:lnTo>
                  <a:pt x="143805" y="18167"/>
                </a:lnTo>
                <a:lnTo>
                  <a:pt x="160472" y="19050"/>
                </a:lnTo>
                <a:lnTo>
                  <a:pt x="152378" y="9641"/>
                </a:lnTo>
                <a:lnTo>
                  <a:pt x="152304" y="4503"/>
                </a:lnTo>
                <a:lnTo>
                  <a:pt x="151235" y="3002"/>
                </a:lnTo>
                <a:lnTo>
                  <a:pt x="149464" y="2001"/>
                </a:lnTo>
                <a:lnTo>
                  <a:pt x="142573" y="264"/>
                </a:lnTo>
                <a:lnTo>
                  <a:pt x="120391" y="10"/>
                </a:lnTo>
                <a:lnTo>
                  <a:pt x="114114" y="2827"/>
                </a:lnTo>
                <a:lnTo>
                  <a:pt x="107796" y="6548"/>
                </a:lnTo>
                <a:lnTo>
                  <a:pt x="95117" y="8937"/>
                </a:lnTo>
                <a:lnTo>
                  <a:pt x="91945" y="9133"/>
                </a:lnTo>
                <a:lnTo>
                  <a:pt x="85596" y="12173"/>
                </a:lnTo>
                <a:lnTo>
                  <a:pt x="37972" y="57156"/>
                </a:lnTo>
                <a:lnTo>
                  <a:pt x="23155" y="73026"/>
                </a:lnTo>
                <a:lnTo>
                  <a:pt x="16935" y="85725"/>
                </a:lnTo>
                <a:lnTo>
                  <a:pt x="12747" y="92075"/>
                </a:lnTo>
                <a:lnTo>
                  <a:pt x="9331" y="101600"/>
                </a:lnTo>
                <a:lnTo>
                  <a:pt x="3145" y="111125"/>
                </a:lnTo>
                <a:lnTo>
                  <a:pt x="304" y="121943"/>
                </a:lnTo>
                <a:lnTo>
                  <a:pt x="0" y="128324"/>
                </a:lnTo>
                <a:lnTo>
                  <a:pt x="2752" y="133938"/>
                </a:lnTo>
                <a:lnTo>
                  <a:pt x="17483" y="150921"/>
                </a:lnTo>
                <a:lnTo>
                  <a:pt x="23552" y="151962"/>
                </a:lnTo>
                <a:lnTo>
                  <a:pt x="49476" y="152362"/>
                </a:lnTo>
                <a:lnTo>
                  <a:pt x="93405" y="138210"/>
                </a:lnTo>
                <a:lnTo>
                  <a:pt x="121067" y="131168"/>
                </a:lnTo>
                <a:lnTo>
                  <a:pt x="129937" y="127088"/>
                </a:lnTo>
                <a:lnTo>
                  <a:pt x="145771" y="123734"/>
                </a:lnTo>
                <a:lnTo>
                  <a:pt x="161140" y="116477"/>
                </a:lnTo>
                <a:lnTo>
                  <a:pt x="175783" y="114427"/>
                </a:lnTo>
                <a:lnTo>
                  <a:pt x="177471" y="115443"/>
                </a:lnTo>
                <a:lnTo>
                  <a:pt x="178596" y="117179"/>
                </a:lnTo>
                <a:lnTo>
                  <a:pt x="180401" y="122512"/>
                </a:lnTo>
                <a:lnTo>
                  <a:pt x="180847" y="1333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SMARTInkShape-Group529"/>
          <p:cNvGrpSpPr/>
          <p:nvPr/>
        </p:nvGrpSpPr>
        <p:grpSpPr>
          <a:xfrm>
            <a:off x="7543800" y="771536"/>
            <a:ext cx="265364" cy="228590"/>
            <a:chOff x="7543800" y="771536"/>
            <a:chExt cx="265364" cy="228590"/>
          </a:xfrm>
        </p:grpSpPr>
        <p:sp>
          <p:nvSpPr>
            <p:cNvPr id="4" name="SMARTInkShape-2351"/>
            <p:cNvSpPr/>
            <p:nvPr>
              <p:custDataLst>
                <p:tags r:id="rId256"/>
              </p:custDataLst>
            </p:nvPr>
          </p:nvSpPr>
          <p:spPr>
            <a:xfrm>
              <a:off x="7620010" y="771536"/>
              <a:ext cx="76187" cy="180953"/>
            </a:xfrm>
            <a:custGeom>
              <a:avLst/>
              <a:gdLst/>
              <a:ahLst/>
              <a:cxnLst/>
              <a:rect l="0" t="0" r="0" b="0"/>
              <a:pathLst>
                <a:path w="76187" h="180953">
                  <a:moveTo>
                    <a:pt x="57140" y="28564"/>
                  </a:moveTo>
                  <a:lnTo>
                    <a:pt x="57140" y="28564"/>
                  </a:lnTo>
                  <a:lnTo>
                    <a:pt x="57140" y="19073"/>
                  </a:lnTo>
                  <a:lnTo>
                    <a:pt x="66274" y="9907"/>
                  </a:lnTo>
                  <a:lnTo>
                    <a:pt x="66550" y="4574"/>
                  </a:lnTo>
                  <a:lnTo>
                    <a:pt x="67646" y="3046"/>
                  </a:lnTo>
                  <a:lnTo>
                    <a:pt x="69436" y="2027"/>
                  </a:lnTo>
                  <a:lnTo>
                    <a:pt x="76156" y="0"/>
                  </a:lnTo>
                  <a:lnTo>
                    <a:pt x="76186" y="8191"/>
                  </a:lnTo>
                  <a:lnTo>
                    <a:pt x="69643" y="16857"/>
                  </a:lnTo>
                  <a:lnTo>
                    <a:pt x="54958" y="59390"/>
                  </a:lnTo>
                  <a:lnTo>
                    <a:pt x="37899" y="92614"/>
                  </a:lnTo>
                  <a:lnTo>
                    <a:pt x="34787" y="96664"/>
                  </a:lnTo>
                  <a:lnTo>
                    <a:pt x="31331" y="106809"/>
                  </a:lnTo>
                  <a:lnTo>
                    <a:pt x="28736" y="117314"/>
                  </a:lnTo>
                  <a:lnTo>
                    <a:pt x="18447" y="132682"/>
                  </a:lnTo>
                  <a:lnTo>
                    <a:pt x="13485" y="139397"/>
                  </a:lnTo>
                  <a:lnTo>
                    <a:pt x="10691" y="149127"/>
                  </a:lnTo>
                  <a:lnTo>
                    <a:pt x="10038" y="155526"/>
                  </a:lnTo>
                  <a:lnTo>
                    <a:pt x="6926" y="161897"/>
                  </a:lnTo>
                  <a:lnTo>
                    <a:pt x="1360" y="169554"/>
                  </a:lnTo>
                  <a:lnTo>
                    <a:pt x="0" y="180833"/>
                  </a:lnTo>
                  <a:lnTo>
                    <a:pt x="8192" y="180952"/>
                  </a:lnTo>
                  <a:lnTo>
                    <a:pt x="8633" y="179898"/>
                  </a:lnTo>
                  <a:lnTo>
                    <a:pt x="9515" y="1714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2352"/>
            <p:cNvSpPr/>
            <p:nvPr>
              <p:custDataLst>
                <p:tags r:id="rId257"/>
              </p:custDataLst>
            </p:nvPr>
          </p:nvSpPr>
          <p:spPr>
            <a:xfrm>
              <a:off x="7543800" y="790575"/>
              <a:ext cx="265364" cy="209551"/>
            </a:xfrm>
            <a:custGeom>
              <a:avLst/>
              <a:gdLst/>
              <a:ahLst/>
              <a:cxnLst/>
              <a:rect l="0" t="0" r="0" b="0"/>
              <a:pathLst>
                <a:path w="265364" h="209551">
                  <a:moveTo>
                    <a:pt x="104775" y="76200"/>
                  </a:moveTo>
                  <a:lnTo>
                    <a:pt x="104775" y="76200"/>
                  </a:lnTo>
                  <a:lnTo>
                    <a:pt x="104775" y="43005"/>
                  </a:lnTo>
                  <a:lnTo>
                    <a:pt x="103717" y="41370"/>
                  </a:lnTo>
                  <a:lnTo>
                    <a:pt x="101953" y="40280"/>
                  </a:lnTo>
                  <a:lnTo>
                    <a:pt x="99719" y="39553"/>
                  </a:lnTo>
                  <a:lnTo>
                    <a:pt x="98228" y="38011"/>
                  </a:lnTo>
                  <a:lnTo>
                    <a:pt x="95365" y="29005"/>
                  </a:lnTo>
                  <a:lnTo>
                    <a:pt x="95250" y="9560"/>
                  </a:lnTo>
                  <a:lnTo>
                    <a:pt x="86116" y="9526"/>
                  </a:lnTo>
                  <a:lnTo>
                    <a:pt x="103338" y="9525"/>
                  </a:lnTo>
                  <a:lnTo>
                    <a:pt x="112095" y="2979"/>
                  </a:lnTo>
                  <a:lnTo>
                    <a:pt x="122072" y="392"/>
                  </a:lnTo>
                  <a:lnTo>
                    <a:pt x="168282" y="1"/>
                  </a:lnTo>
                  <a:lnTo>
                    <a:pt x="174628" y="0"/>
                  </a:lnTo>
                  <a:lnTo>
                    <a:pt x="180976" y="2822"/>
                  </a:lnTo>
                  <a:lnTo>
                    <a:pt x="187325" y="6546"/>
                  </a:lnTo>
                  <a:lnTo>
                    <a:pt x="196850" y="9701"/>
                  </a:lnTo>
                  <a:lnTo>
                    <a:pt x="206375" y="15809"/>
                  </a:lnTo>
                  <a:lnTo>
                    <a:pt x="215900" y="19148"/>
                  </a:lnTo>
                  <a:lnTo>
                    <a:pt x="231775" y="32181"/>
                  </a:lnTo>
                  <a:lnTo>
                    <a:pt x="235303" y="38292"/>
                  </a:lnTo>
                  <a:lnTo>
                    <a:pt x="237929" y="44535"/>
                  </a:lnTo>
                  <a:lnTo>
                    <a:pt x="255410" y="64797"/>
                  </a:lnTo>
                  <a:lnTo>
                    <a:pt x="258130" y="91454"/>
                  </a:lnTo>
                  <a:lnTo>
                    <a:pt x="264694" y="104652"/>
                  </a:lnTo>
                  <a:lnTo>
                    <a:pt x="265363" y="107868"/>
                  </a:lnTo>
                  <a:lnTo>
                    <a:pt x="264751" y="111070"/>
                  </a:lnTo>
                  <a:lnTo>
                    <a:pt x="258986" y="123814"/>
                  </a:lnTo>
                  <a:lnTo>
                    <a:pt x="256187" y="140582"/>
                  </a:lnTo>
                  <a:lnTo>
                    <a:pt x="248983" y="150635"/>
                  </a:lnTo>
                  <a:lnTo>
                    <a:pt x="248045" y="156933"/>
                  </a:lnTo>
                  <a:lnTo>
                    <a:pt x="246855" y="158597"/>
                  </a:lnTo>
                  <a:lnTo>
                    <a:pt x="245003" y="159707"/>
                  </a:lnTo>
                  <a:lnTo>
                    <a:pt x="242710" y="160446"/>
                  </a:lnTo>
                  <a:lnTo>
                    <a:pt x="228692" y="171539"/>
                  </a:lnTo>
                  <a:lnTo>
                    <a:pt x="212455" y="186553"/>
                  </a:lnTo>
                  <a:lnTo>
                    <a:pt x="203120" y="189331"/>
                  </a:lnTo>
                  <a:lnTo>
                    <a:pt x="192593" y="191212"/>
                  </a:lnTo>
                  <a:lnTo>
                    <a:pt x="148231" y="206300"/>
                  </a:lnTo>
                  <a:lnTo>
                    <a:pt x="101750" y="209466"/>
                  </a:lnTo>
                  <a:lnTo>
                    <a:pt x="57168" y="209550"/>
                  </a:lnTo>
                  <a:lnTo>
                    <a:pt x="28575" y="209550"/>
                  </a:lnTo>
                  <a:lnTo>
                    <a:pt x="28575" y="201349"/>
                  </a:lnTo>
                  <a:lnTo>
                    <a:pt x="27517" y="200908"/>
                  </a:lnTo>
                  <a:lnTo>
                    <a:pt x="14004" y="200026"/>
                  </a:lnTo>
                  <a:lnTo>
                    <a:pt x="12511" y="201084"/>
                  </a:lnTo>
                  <a:lnTo>
                    <a:pt x="11516" y="202848"/>
                  </a:lnTo>
                  <a:lnTo>
                    <a:pt x="9641" y="209158"/>
                  </a:lnTo>
                  <a:lnTo>
                    <a:pt x="0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" name="SMARTInkShape-Group530"/>
          <p:cNvGrpSpPr/>
          <p:nvPr/>
        </p:nvGrpSpPr>
        <p:grpSpPr>
          <a:xfrm>
            <a:off x="5876936" y="1581160"/>
            <a:ext cx="247626" cy="161916"/>
            <a:chOff x="5876936" y="1581160"/>
            <a:chExt cx="247626" cy="161916"/>
          </a:xfrm>
        </p:grpSpPr>
        <p:sp>
          <p:nvSpPr>
            <p:cNvPr id="8" name="SMARTInkShape-2353"/>
            <p:cNvSpPr/>
            <p:nvPr>
              <p:custDataLst>
                <p:tags r:id="rId253"/>
              </p:custDataLst>
            </p:nvPr>
          </p:nvSpPr>
          <p:spPr>
            <a:xfrm>
              <a:off x="5876936" y="1581160"/>
              <a:ext cx="209540" cy="161916"/>
            </a:xfrm>
            <a:custGeom>
              <a:avLst/>
              <a:gdLst/>
              <a:ahLst/>
              <a:cxnLst/>
              <a:rect l="0" t="0" r="0" b="0"/>
              <a:pathLst>
                <a:path w="209540" h="161916">
                  <a:moveTo>
                    <a:pt x="85714" y="38090"/>
                  </a:moveTo>
                  <a:lnTo>
                    <a:pt x="85714" y="38090"/>
                  </a:lnTo>
                  <a:lnTo>
                    <a:pt x="85714" y="33034"/>
                  </a:lnTo>
                  <a:lnTo>
                    <a:pt x="86772" y="31544"/>
                  </a:lnTo>
                  <a:lnTo>
                    <a:pt x="88536" y="30551"/>
                  </a:lnTo>
                  <a:lnTo>
                    <a:pt x="93915" y="28958"/>
                  </a:lnTo>
                  <a:lnTo>
                    <a:pt x="94651" y="25917"/>
                  </a:lnTo>
                  <a:lnTo>
                    <a:pt x="94846" y="23625"/>
                  </a:lnTo>
                  <a:lnTo>
                    <a:pt x="96035" y="22096"/>
                  </a:lnTo>
                  <a:lnTo>
                    <a:pt x="100179" y="20398"/>
                  </a:lnTo>
                  <a:lnTo>
                    <a:pt x="101708" y="18887"/>
                  </a:lnTo>
                  <a:lnTo>
                    <a:pt x="104645" y="9943"/>
                  </a:lnTo>
                  <a:lnTo>
                    <a:pt x="104764" y="0"/>
                  </a:lnTo>
                  <a:lnTo>
                    <a:pt x="104764" y="5049"/>
                  </a:lnTo>
                  <a:lnTo>
                    <a:pt x="101942" y="10353"/>
                  </a:lnTo>
                  <a:lnTo>
                    <a:pt x="69752" y="54221"/>
                  </a:lnTo>
                  <a:lnTo>
                    <a:pt x="38088" y="97874"/>
                  </a:lnTo>
                  <a:lnTo>
                    <a:pt x="19039" y="123210"/>
                  </a:lnTo>
                  <a:lnTo>
                    <a:pt x="13747" y="129896"/>
                  </a:lnTo>
                  <a:lnTo>
                    <a:pt x="11395" y="136395"/>
                  </a:lnTo>
                  <a:lnTo>
                    <a:pt x="9710" y="138552"/>
                  </a:lnTo>
                  <a:lnTo>
                    <a:pt x="3339" y="142645"/>
                  </a:lnTo>
                  <a:lnTo>
                    <a:pt x="430" y="150898"/>
                  </a:lnTo>
                  <a:lnTo>
                    <a:pt x="0" y="161484"/>
                  </a:lnTo>
                  <a:lnTo>
                    <a:pt x="46359" y="161915"/>
                  </a:lnTo>
                  <a:lnTo>
                    <a:pt x="69450" y="161915"/>
                  </a:lnTo>
                  <a:lnTo>
                    <a:pt x="115737" y="152782"/>
                  </a:lnTo>
                  <a:lnTo>
                    <a:pt x="161306" y="152395"/>
                  </a:lnTo>
                  <a:lnTo>
                    <a:pt x="193653" y="152390"/>
                  </a:lnTo>
                  <a:lnTo>
                    <a:pt x="200009" y="149568"/>
                  </a:lnTo>
                  <a:lnTo>
                    <a:pt x="209539" y="1428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SMARTInkShape-2354"/>
            <p:cNvSpPr/>
            <p:nvPr>
              <p:custDataLst>
                <p:tags r:id="rId254"/>
              </p:custDataLst>
            </p:nvPr>
          </p:nvSpPr>
          <p:spPr>
            <a:xfrm>
              <a:off x="5981700" y="1590675"/>
              <a:ext cx="142862" cy="28576"/>
            </a:xfrm>
            <a:custGeom>
              <a:avLst/>
              <a:gdLst/>
              <a:ahLst/>
              <a:cxnLst/>
              <a:rect l="0" t="0" r="0" b="0"/>
              <a:pathLst>
                <a:path w="142862" h="28576">
                  <a:moveTo>
                    <a:pt x="19050" y="9525"/>
                  </a:moveTo>
                  <a:lnTo>
                    <a:pt x="19050" y="9525"/>
                  </a:lnTo>
                  <a:lnTo>
                    <a:pt x="9535" y="9525"/>
                  </a:lnTo>
                  <a:lnTo>
                    <a:pt x="9525" y="393"/>
                  </a:lnTo>
                  <a:lnTo>
                    <a:pt x="0" y="0"/>
                  </a:lnTo>
                  <a:lnTo>
                    <a:pt x="47217" y="0"/>
                  </a:lnTo>
                  <a:lnTo>
                    <a:pt x="92246" y="0"/>
                  </a:lnTo>
                  <a:lnTo>
                    <a:pt x="127266" y="0"/>
                  </a:lnTo>
                  <a:lnTo>
                    <a:pt x="133469" y="2822"/>
                  </a:lnTo>
                  <a:lnTo>
                    <a:pt x="142325" y="9132"/>
                  </a:lnTo>
                  <a:lnTo>
                    <a:pt x="142861" y="18648"/>
                  </a:lnTo>
                  <a:lnTo>
                    <a:pt x="13335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SMARTInkShape-2355"/>
            <p:cNvSpPr/>
            <p:nvPr>
              <p:custDataLst>
                <p:tags r:id="rId255"/>
              </p:custDataLst>
            </p:nvPr>
          </p:nvSpPr>
          <p:spPr>
            <a:xfrm>
              <a:off x="5943600" y="1685925"/>
              <a:ext cx="142759" cy="28576"/>
            </a:xfrm>
            <a:custGeom>
              <a:avLst/>
              <a:gdLst/>
              <a:ahLst/>
              <a:cxnLst/>
              <a:rect l="0" t="0" r="0" b="0"/>
              <a:pathLst>
                <a:path w="142759" h="28576">
                  <a:moveTo>
                    <a:pt x="19050" y="0"/>
                  </a:moveTo>
                  <a:lnTo>
                    <a:pt x="19050" y="0"/>
                  </a:lnTo>
                  <a:lnTo>
                    <a:pt x="13994" y="0"/>
                  </a:lnTo>
                  <a:lnTo>
                    <a:pt x="12505" y="1058"/>
                  </a:lnTo>
                  <a:lnTo>
                    <a:pt x="11511" y="2822"/>
                  </a:lnTo>
                  <a:lnTo>
                    <a:pt x="10849" y="5056"/>
                  </a:lnTo>
                  <a:lnTo>
                    <a:pt x="9349" y="6546"/>
                  </a:lnTo>
                  <a:lnTo>
                    <a:pt x="8" y="9523"/>
                  </a:lnTo>
                  <a:lnTo>
                    <a:pt x="3" y="9524"/>
                  </a:lnTo>
                  <a:lnTo>
                    <a:pt x="0" y="18658"/>
                  </a:lnTo>
                  <a:lnTo>
                    <a:pt x="44536" y="19050"/>
                  </a:lnTo>
                  <a:lnTo>
                    <a:pt x="91193" y="19050"/>
                  </a:lnTo>
                  <a:lnTo>
                    <a:pt x="133223" y="19050"/>
                  </a:lnTo>
                  <a:lnTo>
                    <a:pt x="142758" y="28459"/>
                  </a:lnTo>
                  <a:lnTo>
                    <a:pt x="13335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" name="SMARTInkShape-2356"/>
          <p:cNvSpPr/>
          <p:nvPr>
            <p:custDataLst>
              <p:tags r:id="rId2"/>
            </p:custDataLst>
          </p:nvPr>
        </p:nvSpPr>
        <p:spPr>
          <a:xfrm>
            <a:off x="7019939" y="1495435"/>
            <a:ext cx="142862" cy="209541"/>
          </a:xfrm>
          <a:custGeom>
            <a:avLst/>
            <a:gdLst/>
            <a:ahLst/>
            <a:cxnLst/>
            <a:rect l="0" t="0" r="0" b="0"/>
            <a:pathLst>
              <a:path w="142862" h="209541">
                <a:moveTo>
                  <a:pt x="133336" y="19040"/>
                </a:moveTo>
                <a:lnTo>
                  <a:pt x="133336" y="19040"/>
                </a:lnTo>
                <a:lnTo>
                  <a:pt x="133336" y="9515"/>
                </a:lnTo>
                <a:lnTo>
                  <a:pt x="133336" y="19030"/>
                </a:lnTo>
                <a:lnTo>
                  <a:pt x="142857" y="19040"/>
                </a:lnTo>
                <a:lnTo>
                  <a:pt x="142861" y="4493"/>
                </a:lnTo>
                <a:lnTo>
                  <a:pt x="141803" y="2992"/>
                </a:lnTo>
                <a:lnTo>
                  <a:pt x="140039" y="1991"/>
                </a:lnTo>
                <a:lnTo>
                  <a:pt x="133727" y="107"/>
                </a:lnTo>
                <a:lnTo>
                  <a:pt x="125170" y="0"/>
                </a:lnTo>
                <a:lnTo>
                  <a:pt x="116476" y="6538"/>
                </a:lnTo>
                <a:lnTo>
                  <a:pt x="107644" y="9691"/>
                </a:lnTo>
                <a:lnTo>
                  <a:pt x="98325" y="15800"/>
                </a:lnTo>
                <a:lnTo>
                  <a:pt x="88860" y="19138"/>
                </a:lnTo>
                <a:lnTo>
                  <a:pt x="59253" y="43467"/>
                </a:lnTo>
                <a:lnTo>
                  <a:pt x="40073" y="49618"/>
                </a:lnTo>
                <a:lnTo>
                  <a:pt x="25779" y="60711"/>
                </a:lnTo>
                <a:lnTo>
                  <a:pt x="22033" y="66841"/>
                </a:lnTo>
                <a:lnTo>
                  <a:pt x="19310" y="73093"/>
                </a:lnTo>
                <a:lnTo>
                  <a:pt x="2639" y="95245"/>
                </a:lnTo>
                <a:lnTo>
                  <a:pt x="219" y="106751"/>
                </a:lnTo>
                <a:lnTo>
                  <a:pt x="0" y="118906"/>
                </a:lnTo>
                <a:lnTo>
                  <a:pt x="1053" y="120542"/>
                </a:lnTo>
                <a:lnTo>
                  <a:pt x="2815" y="121633"/>
                </a:lnTo>
                <a:lnTo>
                  <a:pt x="5046" y="122360"/>
                </a:lnTo>
                <a:lnTo>
                  <a:pt x="17321" y="131888"/>
                </a:lnTo>
                <a:lnTo>
                  <a:pt x="23584" y="132910"/>
                </a:lnTo>
                <a:lnTo>
                  <a:pt x="71077" y="133338"/>
                </a:lnTo>
                <a:lnTo>
                  <a:pt x="89245" y="133340"/>
                </a:lnTo>
                <a:lnTo>
                  <a:pt x="95395" y="130518"/>
                </a:lnTo>
                <a:lnTo>
                  <a:pt x="101657" y="126794"/>
                </a:lnTo>
                <a:lnTo>
                  <a:pt x="113732" y="123931"/>
                </a:lnTo>
                <a:lnTo>
                  <a:pt x="114238" y="115624"/>
                </a:lnTo>
                <a:lnTo>
                  <a:pt x="115312" y="115179"/>
                </a:lnTo>
                <a:lnTo>
                  <a:pt x="122482" y="114407"/>
                </a:lnTo>
                <a:lnTo>
                  <a:pt x="118361" y="114325"/>
                </a:lnTo>
                <a:lnTo>
                  <a:pt x="117003" y="113255"/>
                </a:lnTo>
                <a:lnTo>
                  <a:pt x="114643" y="106092"/>
                </a:lnTo>
                <a:lnTo>
                  <a:pt x="111623" y="105355"/>
                </a:lnTo>
                <a:lnTo>
                  <a:pt x="66482" y="104765"/>
                </a:lnTo>
                <a:lnTo>
                  <a:pt x="63366" y="104765"/>
                </a:lnTo>
                <a:lnTo>
                  <a:pt x="61289" y="105823"/>
                </a:lnTo>
                <a:lnTo>
                  <a:pt x="59905" y="107587"/>
                </a:lnTo>
                <a:lnTo>
                  <a:pt x="58982" y="109821"/>
                </a:lnTo>
                <a:lnTo>
                  <a:pt x="57309" y="111311"/>
                </a:lnTo>
                <a:lnTo>
                  <a:pt x="52627" y="112966"/>
                </a:lnTo>
                <a:lnTo>
                  <a:pt x="38132" y="114287"/>
                </a:lnTo>
                <a:lnTo>
                  <a:pt x="38100" y="109233"/>
                </a:lnTo>
                <a:lnTo>
                  <a:pt x="39153" y="107744"/>
                </a:lnTo>
                <a:lnTo>
                  <a:pt x="40915" y="106751"/>
                </a:lnTo>
                <a:lnTo>
                  <a:pt x="47787" y="105026"/>
                </a:lnTo>
                <a:lnTo>
                  <a:pt x="95253" y="104765"/>
                </a:lnTo>
                <a:lnTo>
                  <a:pt x="142861" y="104765"/>
                </a:lnTo>
                <a:lnTo>
                  <a:pt x="142861" y="113897"/>
                </a:lnTo>
                <a:lnTo>
                  <a:pt x="134660" y="122457"/>
                </a:lnTo>
                <a:lnTo>
                  <a:pt x="133451" y="131897"/>
                </a:lnTo>
                <a:lnTo>
                  <a:pt x="125145" y="141414"/>
                </a:lnTo>
                <a:lnTo>
                  <a:pt x="123928" y="150939"/>
                </a:lnTo>
                <a:lnTo>
                  <a:pt x="123811" y="197850"/>
                </a:lnTo>
                <a:lnTo>
                  <a:pt x="123811" y="198571"/>
                </a:lnTo>
                <a:lnTo>
                  <a:pt x="114286" y="20954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SMARTInkShape-Group532"/>
          <p:cNvGrpSpPr/>
          <p:nvPr/>
        </p:nvGrpSpPr>
        <p:grpSpPr>
          <a:xfrm>
            <a:off x="7420095" y="1504984"/>
            <a:ext cx="495181" cy="961992"/>
            <a:chOff x="7420095" y="1504984"/>
            <a:chExt cx="495181" cy="961992"/>
          </a:xfrm>
        </p:grpSpPr>
        <p:sp>
          <p:nvSpPr>
            <p:cNvPr id="13" name="SMARTInkShape-2357"/>
            <p:cNvSpPr/>
            <p:nvPr>
              <p:custDataLst>
                <p:tags r:id="rId251"/>
              </p:custDataLst>
            </p:nvPr>
          </p:nvSpPr>
          <p:spPr>
            <a:xfrm>
              <a:off x="7762879" y="1504984"/>
              <a:ext cx="152397" cy="257142"/>
            </a:xfrm>
            <a:custGeom>
              <a:avLst/>
              <a:gdLst/>
              <a:ahLst/>
              <a:cxnLst/>
              <a:rect l="0" t="0" r="0" b="0"/>
              <a:pathLst>
                <a:path w="152397" h="257142">
                  <a:moveTo>
                    <a:pt x="114296" y="19016"/>
                  </a:moveTo>
                  <a:lnTo>
                    <a:pt x="114296" y="19016"/>
                  </a:lnTo>
                  <a:lnTo>
                    <a:pt x="114296" y="13960"/>
                  </a:lnTo>
                  <a:lnTo>
                    <a:pt x="113238" y="12470"/>
                  </a:lnTo>
                  <a:lnTo>
                    <a:pt x="111474" y="11477"/>
                  </a:lnTo>
                  <a:lnTo>
                    <a:pt x="104781" y="9494"/>
                  </a:lnTo>
                  <a:lnTo>
                    <a:pt x="95280" y="0"/>
                  </a:lnTo>
                  <a:lnTo>
                    <a:pt x="87048" y="8170"/>
                  </a:lnTo>
                  <a:lnTo>
                    <a:pt x="81058" y="9100"/>
                  </a:lnTo>
                  <a:lnTo>
                    <a:pt x="79437" y="10289"/>
                  </a:lnTo>
                  <a:lnTo>
                    <a:pt x="77637" y="14431"/>
                  </a:lnTo>
                  <a:lnTo>
                    <a:pt x="76098" y="15960"/>
                  </a:lnTo>
                  <a:lnTo>
                    <a:pt x="66024" y="21234"/>
                  </a:lnTo>
                  <a:lnTo>
                    <a:pt x="63065" y="23670"/>
                  </a:lnTo>
                  <a:lnTo>
                    <a:pt x="59776" y="29198"/>
                  </a:lnTo>
                  <a:lnTo>
                    <a:pt x="58899" y="32154"/>
                  </a:lnTo>
                  <a:lnTo>
                    <a:pt x="57257" y="34125"/>
                  </a:lnTo>
                  <a:lnTo>
                    <a:pt x="34802" y="51170"/>
                  </a:lnTo>
                  <a:lnTo>
                    <a:pt x="31341" y="57295"/>
                  </a:lnTo>
                  <a:lnTo>
                    <a:pt x="28744" y="63546"/>
                  </a:lnTo>
                  <a:lnTo>
                    <a:pt x="12168" y="85696"/>
                  </a:lnTo>
                  <a:lnTo>
                    <a:pt x="9638" y="92043"/>
                  </a:lnTo>
                  <a:lnTo>
                    <a:pt x="1474" y="102860"/>
                  </a:lnTo>
                  <a:lnTo>
                    <a:pt x="434" y="109240"/>
                  </a:lnTo>
                  <a:lnTo>
                    <a:pt x="0" y="137825"/>
                  </a:lnTo>
                  <a:lnTo>
                    <a:pt x="2820" y="143434"/>
                  </a:lnTo>
                  <a:lnTo>
                    <a:pt x="6543" y="149455"/>
                  </a:lnTo>
                  <a:lnTo>
                    <a:pt x="8197" y="155658"/>
                  </a:lnTo>
                  <a:lnTo>
                    <a:pt x="9697" y="157736"/>
                  </a:lnTo>
                  <a:lnTo>
                    <a:pt x="11756" y="159121"/>
                  </a:lnTo>
                  <a:lnTo>
                    <a:pt x="16864" y="161718"/>
                  </a:lnTo>
                  <a:lnTo>
                    <a:pt x="26820" y="169930"/>
                  </a:lnTo>
                  <a:lnTo>
                    <a:pt x="35830" y="172181"/>
                  </a:lnTo>
                  <a:lnTo>
                    <a:pt x="44715" y="177875"/>
                  </a:lnTo>
                  <a:lnTo>
                    <a:pt x="55300" y="180537"/>
                  </a:lnTo>
                  <a:lnTo>
                    <a:pt x="102539" y="180941"/>
                  </a:lnTo>
                  <a:lnTo>
                    <a:pt x="103283" y="180941"/>
                  </a:lnTo>
                  <a:lnTo>
                    <a:pt x="123418" y="162293"/>
                  </a:lnTo>
                  <a:lnTo>
                    <a:pt x="123821" y="133746"/>
                  </a:lnTo>
                  <a:lnTo>
                    <a:pt x="118765" y="133444"/>
                  </a:lnTo>
                  <a:lnTo>
                    <a:pt x="117274" y="132343"/>
                  </a:lnTo>
                  <a:lnTo>
                    <a:pt x="114687" y="125126"/>
                  </a:lnTo>
                  <a:lnTo>
                    <a:pt x="111648" y="124385"/>
                  </a:lnTo>
                  <a:lnTo>
                    <a:pt x="95674" y="123794"/>
                  </a:lnTo>
                  <a:lnTo>
                    <a:pt x="85756" y="133282"/>
                  </a:lnTo>
                  <a:lnTo>
                    <a:pt x="76196" y="133316"/>
                  </a:lnTo>
                  <a:lnTo>
                    <a:pt x="85606" y="142725"/>
                  </a:lnTo>
                  <a:lnTo>
                    <a:pt x="128448" y="142841"/>
                  </a:lnTo>
                  <a:lnTo>
                    <a:pt x="130081" y="141783"/>
                  </a:lnTo>
                  <a:lnTo>
                    <a:pt x="131169" y="140019"/>
                  </a:lnTo>
                  <a:lnTo>
                    <a:pt x="131895" y="137785"/>
                  </a:lnTo>
                  <a:lnTo>
                    <a:pt x="133437" y="136295"/>
                  </a:lnTo>
                  <a:lnTo>
                    <a:pt x="142744" y="133350"/>
                  </a:lnTo>
                  <a:lnTo>
                    <a:pt x="152396" y="133316"/>
                  </a:lnTo>
                  <a:lnTo>
                    <a:pt x="152396" y="141517"/>
                  </a:lnTo>
                  <a:lnTo>
                    <a:pt x="144195" y="150926"/>
                  </a:lnTo>
                  <a:lnTo>
                    <a:pt x="142986" y="160441"/>
                  </a:lnTo>
                  <a:lnTo>
                    <a:pt x="142905" y="166518"/>
                  </a:lnTo>
                  <a:lnTo>
                    <a:pt x="140064" y="172061"/>
                  </a:lnTo>
                  <a:lnTo>
                    <a:pt x="136332" y="178053"/>
                  </a:lnTo>
                  <a:lnTo>
                    <a:pt x="133936" y="190523"/>
                  </a:lnTo>
                  <a:lnTo>
                    <a:pt x="133462" y="203177"/>
                  </a:lnTo>
                  <a:lnTo>
                    <a:pt x="132365" y="205290"/>
                  </a:lnTo>
                  <a:lnTo>
                    <a:pt x="130575" y="206699"/>
                  </a:lnTo>
                  <a:lnTo>
                    <a:pt x="128324" y="207638"/>
                  </a:lnTo>
                  <a:lnTo>
                    <a:pt x="126823" y="209322"/>
                  </a:lnTo>
                  <a:lnTo>
                    <a:pt x="125156" y="214016"/>
                  </a:lnTo>
                  <a:lnTo>
                    <a:pt x="123855" y="236244"/>
                  </a:lnTo>
                  <a:lnTo>
                    <a:pt x="132024" y="246130"/>
                  </a:lnTo>
                  <a:lnTo>
                    <a:pt x="133231" y="255686"/>
                  </a:lnTo>
                  <a:lnTo>
                    <a:pt x="134327" y="256171"/>
                  </a:lnTo>
                  <a:lnTo>
                    <a:pt x="152396" y="2571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SMARTInkShape-2358"/>
            <p:cNvSpPr/>
            <p:nvPr>
              <p:custDataLst>
                <p:tags r:id="rId252"/>
              </p:custDataLst>
            </p:nvPr>
          </p:nvSpPr>
          <p:spPr>
            <a:xfrm>
              <a:off x="7420095" y="2192074"/>
              <a:ext cx="142755" cy="274902"/>
            </a:xfrm>
            <a:custGeom>
              <a:avLst/>
              <a:gdLst/>
              <a:ahLst/>
              <a:cxnLst/>
              <a:rect l="0" t="0" r="0" b="0"/>
              <a:pathLst>
                <a:path w="142755" h="274902">
                  <a:moveTo>
                    <a:pt x="104655" y="27251"/>
                  </a:moveTo>
                  <a:lnTo>
                    <a:pt x="104655" y="27251"/>
                  </a:lnTo>
                  <a:lnTo>
                    <a:pt x="104655" y="8594"/>
                  </a:lnTo>
                  <a:lnTo>
                    <a:pt x="95164" y="8202"/>
                  </a:lnTo>
                  <a:lnTo>
                    <a:pt x="95140" y="3145"/>
                  </a:lnTo>
                  <a:lnTo>
                    <a:pt x="94079" y="1655"/>
                  </a:lnTo>
                  <a:lnTo>
                    <a:pt x="92312" y="662"/>
                  </a:lnTo>
                  <a:lnTo>
                    <a:pt x="90077" y="0"/>
                  </a:lnTo>
                  <a:lnTo>
                    <a:pt x="88586" y="617"/>
                  </a:lnTo>
                  <a:lnTo>
                    <a:pt x="87592" y="2087"/>
                  </a:lnTo>
                  <a:lnTo>
                    <a:pt x="85998" y="6993"/>
                  </a:lnTo>
                  <a:lnTo>
                    <a:pt x="82957" y="7664"/>
                  </a:lnTo>
                  <a:lnTo>
                    <a:pt x="80665" y="7843"/>
                  </a:lnTo>
                  <a:lnTo>
                    <a:pt x="79136" y="9021"/>
                  </a:lnTo>
                  <a:lnTo>
                    <a:pt x="77439" y="13151"/>
                  </a:lnTo>
                  <a:lnTo>
                    <a:pt x="75927" y="14676"/>
                  </a:lnTo>
                  <a:lnTo>
                    <a:pt x="65898" y="19946"/>
                  </a:lnTo>
                  <a:lnTo>
                    <a:pt x="34686" y="49604"/>
                  </a:lnTo>
                  <a:lnTo>
                    <a:pt x="23140" y="68747"/>
                  </a:lnTo>
                  <a:lnTo>
                    <a:pt x="19120" y="80351"/>
                  </a:lnTo>
                  <a:lnTo>
                    <a:pt x="12754" y="90492"/>
                  </a:lnTo>
                  <a:lnTo>
                    <a:pt x="10397" y="100199"/>
                  </a:lnTo>
                  <a:lnTo>
                    <a:pt x="9846" y="106592"/>
                  </a:lnTo>
                  <a:lnTo>
                    <a:pt x="6779" y="112961"/>
                  </a:lnTo>
                  <a:lnTo>
                    <a:pt x="1243" y="120617"/>
                  </a:lnTo>
                  <a:lnTo>
                    <a:pt x="149" y="129733"/>
                  </a:lnTo>
                  <a:lnTo>
                    <a:pt x="0" y="135593"/>
                  </a:lnTo>
                  <a:lnTo>
                    <a:pt x="2755" y="141725"/>
                  </a:lnTo>
                  <a:lnTo>
                    <a:pt x="8092" y="149229"/>
                  </a:lnTo>
                  <a:lnTo>
                    <a:pt x="10204" y="158315"/>
                  </a:lnTo>
                  <a:lnTo>
                    <a:pt x="14347" y="164171"/>
                  </a:lnTo>
                  <a:lnTo>
                    <a:pt x="19715" y="167480"/>
                  </a:lnTo>
                  <a:lnTo>
                    <a:pt x="31785" y="169603"/>
                  </a:lnTo>
                  <a:lnTo>
                    <a:pt x="79372" y="170126"/>
                  </a:lnTo>
                  <a:lnTo>
                    <a:pt x="85657" y="167304"/>
                  </a:lnTo>
                  <a:lnTo>
                    <a:pt x="91977" y="163580"/>
                  </a:lnTo>
                  <a:lnTo>
                    <a:pt x="104660" y="161189"/>
                  </a:lnTo>
                  <a:lnTo>
                    <a:pt x="107833" y="160993"/>
                  </a:lnTo>
                  <a:lnTo>
                    <a:pt x="114181" y="157953"/>
                  </a:lnTo>
                  <a:lnTo>
                    <a:pt x="121823" y="152434"/>
                  </a:lnTo>
                  <a:lnTo>
                    <a:pt x="130937" y="150286"/>
                  </a:lnTo>
                  <a:lnTo>
                    <a:pt x="142232" y="141954"/>
                  </a:lnTo>
                  <a:lnTo>
                    <a:pt x="142754" y="123860"/>
                  </a:lnTo>
                  <a:lnTo>
                    <a:pt x="141695" y="123407"/>
                  </a:lnTo>
                  <a:lnTo>
                    <a:pt x="134554" y="122620"/>
                  </a:lnTo>
                  <a:lnTo>
                    <a:pt x="133818" y="119732"/>
                  </a:lnTo>
                  <a:lnTo>
                    <a:pt x="133345" y="114311"/>
                  </a:lnTo>
                  <a:lnTo>
                    <a:pt x="130459" y="113569"/>
                  </a:lnTo>
                  <a:lnTo>
                    <a:pt x="123822" y="112986"/>
                  </a:lnTo>
                  <a:lnTo>
                    <a:pt x="114575" y="122109"/>
                  </a:lnTo>
                  <a:lnTo>
                    <a:pt x="95532" y="122501"/>
                  </a:lnTo>
                  <a:lnTo>
                    <a:pt x="95130" y="141541"/>
                  </a:lnTo>
                  <a:lnTo>
                    <a:pt x="85609" y="151073"/>
                  </a:lnTo>
                  <a:lnTo>
                    <a:pt x="85606" y="151075"/>
                  </a:lnTo>
                  <a:lnTo>
                    <a:pt x="76080" y="151076"/>
                  </a:lnTo>
                  <a:lnTo>
                    <a:pt x="84281" y="151076"/>
                  </a:lnTo>
                  <a:lnTo>
                    <a:pt x="84723" y="150018"/>
                  </a:lnTo>
                  <a:lnTo>
                    <a:pt x="85214" y="146020"/>
                  </a:lnTo>
                  <a:lnTo>
                    <a:pt x="86403" y="144530"/>
                  </a:lnTo>
                  <a:lnTo>
                    <a:pt x="93771" y="141943"/>
                  </a:lnTo>
                  <a:lnTo>
                    <a:pt x="109585" y="141554"/>
                  </a:lnTo>
                  <a:lnTo>
                    <a:pt x="111117" y="140495"/>
                  </a:lnTo>
                  <a:lnTo>
                    <a:pt x="112137" y="138730"/>
                  </a:lnTo>
                  <a:lnTo>
                    <a:pt x="114061" y="132418"/>
                  </a:lnTo>
                  <a:lnTo>
                    <a:pt x="123705" y="132026"/>
                  </a:lnTo>
                  <a:lnTo>
                    <a:pt x="123705" y="146491"/>
                  </a:lnTo>
                  <a:lnTo>
                    <a:pt x="124763" y="148020"/>
                  </a:lnTo>
                  <a:lnTo>
                    <a:pt x="126527" y="149038"/>
                  </a:lnTo>
                  <a:lnTo>
                    <a:pt x="128761" y="149718"/>
                  </a:lnTo>
                  <a:lnTo>
                    <a:pt x="129193" y="151229"/>
                  </a:lnTo>
                  <a:lnTo>
                    <a:pt x="124636" y="164214"/>
                  </a:lnTo>
                  <a:lnTo>
                    <a:pt x="123708" y="201993"/>
                  </a:lnTo>
                  <a:lnTo>
                    <a:pt x="122648" y="204071"/>
                  </a:lnTo>
                  <a:lnTo>
                    <a:pt x="120884" y="205456"/>
                  </a:lnTo>
                  <a:lnTo>
                    <a:pt x="118649" y="206379"/>
                  </a:lnTo>
                  <a:lnTo>
                    <a:pt x="117160" y="208053"/>
                  </a:lnTo>
                  <a:lnTo>
                    <a:pt x="115505" y="212735"/>
                  </a:lnTo>
                  <a:lnTo>
                    <a:pt x="114295" y="225512"/>
                  </a:lnTo>
                  <a:lnTo>
                    <a:pt x="123315" y="236363"/>
                  </a:lnTo>
                  <a:lnTo>
                    <a:pt x="123671" y="250020"/>
                  </a:lnTo>
                  <a:lnTo>
                    <a:pt x="124741" y="251963"/>
                  </a:lnTo>
                  <a:lnTo>
                    <a:pt x="126512" y="253259"/>
                  </a:lnTo>
                  <a:lnTo>
                    <a:pt x="131903" y="255339"/>
                  </a:lnTo>
                  <a:lnTo>
                    <a:pt x="132640" y="258446"/>
                  </a:lnTo>
                  <a:lnTo>
                    <a:pt x="133230" y="27490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" name="SMARTInkShape-Group533"/>
          <p:cNvGrpSpPr/>
          <p:nvPr/>
        </p:nvGrpSpPr>
        <p:grpSpPr>
          <a:xfrm>
            <a:off x="5886461" y="2324103"/>
            <a:ext cx="161915" cy="238123"/>
            <a:chOff x="5886461" y="2324103"/>
            <a:chExt cx="161915" cy="238123"/>
          </a:xfrm>
        </p:grpSpPr>
        <p:sp>
          <p:nvSpPr>
            <p:cNvPr id="16" name="SMARTInkShape-2359"/>
            <p:cNvSpPr/>
            <p:nvPr>
              <p:custDataLst>
                <p:tags r:id="rId249"/>
              </p:custDataLst>
            </p:nvPr>
          </p:nvSpPr>
          <p:spPr>
            <a:xfrm>
              <a:off x="5886461" y="2324103"/>
              <a:ext cx="133340" cy="200022"/>
            </a:xfrm>
            <a:custGeom>
              <a:avLst/>
              <a:gdLst/>
              <a:ahLst/>
              <a:cxnLst/>
              <a:rect l="0" t="0" r="0" b="0"/>
              <a:pathLst>
                <a:path w="133340" h="200022">
                  <a:moveTo>
                    <a:pt x="57139" y="38097"/>
                  </a:moveTo>
                  <a:lnTo>
                    <a:pt x="57139" y="38097"/>
                  </a:lnTo>
                  <a:lnTo>
                    <a:pt x="57139" y="33041"/>
                  </a:lnTo>
                  <a:lnTo>
                    <a:pt x="58197" y="31551"/>
                  </a:lnTo>
                  <a:lnTo>
                    <a:pt x="59961" y="30558"/>
                  </a:lnTo>
                  <a:lnTo>
                    <a:pt x="62195" y="29896"/>
                  </a:lnTo>
                  <a:lnTo>
                    <a:pt x="63684" y="28396"/>
                  </a:lnTo>
                  <a:lnTo>
                    <a:pt x="65340" y="23908"/>
                  </a:lnTo>
                  <a:lnTo>
                    <a:pt x="66548" y="11273"/>
                  </a:lnTo>
                  <a:lnTo>
                    <a:pt x="67645" y="10689"/>
                  </a:lnTo>
                  <a:lnTo>
                    <a:pt x="71687" y="10041"/>
                  </a:lnTo>
                  <a:lnTo>
                    <a:pt x="73188" y="8810"/>
                  </a:lnTo>
                  <a:lnTo>
                    <a:pt x="76072" y="403"/>
                  </a:lnTo>
                  <a:lnTo>
                    <a:pt x="84380" y="33"/>
                  </a:lnTo>
                  <a:lnTo>
                    <a:pt x="77396" y="0"/>
                  </a:lnTo>
                  <a:lnTo>
                    <a:pt x="76725" y="2821"/>
                  </a:lnTo>
                  <a:lnTo>
                    <a:pt x="76296" y="13255"/>
                  </a:lnTo>
                  <a:lnTo>
                    <a:pt x="73414" y="19295"/>
                  </a:lnTo>
                  <a:lnTo>
                    <a:pt x="69664" y="25507"/>
                  </a:lnTo>
                  <a:lnTo>
                    <a:pt x="66495" y="34955"/>
                  </a:lnTo>
                  <a:lnTo>
                    <a:pt x="60381" y="45515"/>
                  </a:lnTo>
                  <a:lnTo>
                    <a:pt x="52510" y="73581"/>
                  </a:lnTo>
                  <a:lnTo>
                    <a:pt x="32712" y="108862"/>
                  </a:lnTo>
                  <a:lnTo>
                    <a:pt x="28735" y="126210"/>
                  </a:lnTo>
                  <a:lnTo>
                    <a:pt x="22383" y="139581"/>
                  </a:lnTo>
                  <a:lnTo>
                    <a:pt x="18971" y="155420"/>
                  </a:lnTo>
                  <a:lnTo>
                    <a:pt x="11696" y="170790"/>
                  </a:lnTo>
                  <a:lnTo>
                    <a:pt x="8743" y="187235"/>
                  </a:lnTo>
                  <a:lnTo>
                    <a:pt x="0" y="200007"/>
                  </a:lnTo>
                  <a:lnTo>
                    <a:pt x="8191" y="200021"/>
                  </a:lnTo>
                  <a:lnTo>
                    <a:pt x="8632" y="198963"/>
                  </a:lnTo>
                  <a:lnTo>
                    <a:pt x="10565" y="174328"/>
                  </a:lnTo>
                  <a:lnTo>
                    <a:pt x="17714" y="163765"/>
                  </a:lnTo>
                  <a:lnTo>
                    <a:pt x="18777" y="154682"/>
                  </a:lnTo>
                  <a:lnTo>
                    <a:pt x="19039" y="133382"/>
                  </a:lnTo>
                  <a:lnTo>
                    <a:pt x="63515" y="133347"/>
                  </a:lnTo>
                  <a:lnTo>
                    <a:pt x="88890" y="133347"/>
                  </a:lnTo>
                  <a:lnTo>
                    <a:pt x="121260" y="123025"/>
                  </a:lnTo>
                  <a:lnTo>
                    <a:pt x="133339" y="1142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2360"/>
            <p:cNvSpPr/>
            <p:nvPr>
              <p:custDataLst>
                <p:tags r:id="rId250"/>
              </p:custDataLst>
            </p:nvPr>
          </p:nvSpPr>
          <p:spPr>
            <a:xfrm>
              <a:off x="6000750" y="2324217"/>
              <a:ext cx="47626" cy="238009"/>
            </a:xfrm>
            <a:custGeom>
              <a:avLst/>
              <a:gdLst/>
              <a:ahLst/>
              <a:cxnLst/>
              <a:rect l="0" t="0" r="0" b="0"/>
              <a:pathLst>
                <a:path w="47626" h="238009">
                  <a:moveTo>
                    <a:pt x="38100" y="37983"/>
                  </a:moveTo>
                  <a:lnTo>
                    <a:pt x="38100" y="37983"/>
                  </a:lnTo>
                  <a:lnTo>
                    <a:pt x="43156" y="37983"/>
                  </a:lnTo>
                  <a:lnTo>
                    <a:pt x="44645" y="36925"/>
                  </a:lnTo>
                  <a:lnTo>
                    <a:pt x="45639" y="35161"/>
                  </a:lnTo>
                  <a:lnTo>
                    <a:pt x="47509" y="20649"/>
                  </a:lnTo>
                  <a:lnTo>
                    <a:pt x="47625" y="0"/>
                  </a:lnTo>
                  <a:lnTo>
                    <a:pt x="47625" y="45477"/>
                  </a:lnTo>
                  <a:lnTo>
                    <a:pt x="46567" y="60429"/>
                  </a:lnTo>
                  <a:lnTo>
                    <a:pt x="40086" y="78322"/>
                  </a:lnTo>
                  <a:lnTo>
                    <a:pt x="37924" y="88720"/>
                  </a:lnTo>
                  <a:lnTo>
                    <a:pt x="30735" y="104018"/>
                  </a:lnTo>
                  <a:lnTo>
                    <a:pt x="18959" y="138675"/>
                  </a:lnTo>
                  <a:lnTo>
                    <a:pt x="11702" y="152104"/>
                  </a:lnTo>
                  <a:lnTo>
                    <a:pt x="10976" y="155338"/>
                  </a:lnTo>
                  <a:lnTo>
                    <a:pt x="3266" y="169193"/>
                  </a:lnTo>
                  <a:lnTo>
                    <a:pt x="8" y="216021"/>
                  </a:lnTo>
                  <a:lnTo>
                    <a:pt x="0" y="2380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" name="SMARTInkShape-Group534"/>
          <p:cNvGrpSpPr/>
          <p:nvPr/>
        </p:nvGrpSpPr>
        <p:grpSpPr>
          <a:xfrm>
            <a:off x="7448584" y="3257550"/>
            <a:ext cx="238092" cy="186376"/>
            <a:chOff x="7448584" y="3257550"/>
            <a:chExt cx="238092" cy="186376"/>
          </a:xfrm>
        </p:grpSpPr>
        <p:sp>
          <p:nvSpPr>
            <p:cNvPr id="19" name="SMARTInkShape-2361"/>
            <p:cNvSpPr/>
            <p:nvPr>
              <p:custDataLst>
                <p:tags r:id="rId247"/>
              </p:custDataLst>
            </p:nvPr>
          </p:nvSpPr>
          <p:spPr>
            <a:xfrm>
              <a:off x="7496179" y="3257667"/>
              <a:ext cx="85722" cy="186259"/>
            </a:xfrm>
            <a:custGeom>
              <a:avLst/>
              <a:gdLst/>
              <a:ahLst/>
              <a:cxnLst/>
              <a:rect l="0" t="0" r="0" b="0"/>
              <a:pathLst>
                <a:path w="85722" h="186259">
                  <a:moveTo>
                    <a:pt x="76196" y="18933"/>
                  </a:moveTo>
                  <a:lnTo>
                    <a:pt x="76196" y="18933"/>
                  </a:lnTo>
                  <a:lnTo>
                    <a:pt x="76196" y="9525"/>
                  </a:lnTo>
                  <a:lnTo>
                    <a:pt x="85330" y="9411"/>
                  </a:lnTo>
                  <a:lnTo>
                    <a:pt x="85717" y="0"/>
                  </a:lnTo>
                  <a:lnTo>
                    <a:pt x="85721" y="8094"/>
                  </a:lnTo>
                  <a:lnTo>
                    <a:pt x="77520" y="17494"/>
                  </a:lnTo>
                  <a:lnTo>
                    <a:pt x="76587" y="23563"/>
                  </a:lnTo>
                  <a:lnTo>
                    <a:pt x="75398" y="25195"/>
                  </a:lnTo>
                  <a:lnTo>
                    <a:pt x="73548" y="26283"/>
                  </a:lnTo>
                  <a:lnTo>
                    <a:pt x="71256" y="27007"/>
                  </a:lnTo>
                  <a:lnTo>
                    <a:pt x="65887" y="33458"/>
                  </a:lnTo>
                  <a:lnTo>
                    <a:pt x="61030" y="42322"/>
                  </a:lnTo>
                  <a:lnTo>
                    <a:pt x="57238" y="53262"/>
                  </a:lnTo>
                  <a:lnTo>
                    <a:pt x="32724" y="92118"/>
                  </a:lnTo>
                  <a:lnTo>
                    <a:pt x="26569" y="112020"/>
                  </a:lnTo>
                  <a:lnTo>
                    <a:pt x="13491" y="136319"/>
                  </a:lnTo>
                  <a:lnTo>
                    <a:pt x="9638" y="148141"/>
                  </a:lnTo>
                  <a:lnTo>
                    <a:pt x="3324" y="158346"/>
                  </a:lnTo>
                  <a:lnTo>
                    <a:pt x="434" y="169414"/>
                  </a:lnTo>
                  <a:lnTo>
                    <a:pt x="0" y="185784"/>
                  </a:lnTo>
                  <a:lnTo>
                    <a:pt x="1056" y="186258"/>
                  </a:lnTo>
                  <a:lnTo>
                    <a:pt x="9130" y="181131"/>
                  </a:lnTo>
                  <a:lnTo>
                    <a:pt x="19046" y="1713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SMARTInkShape-2362"/>
            <p:cNvSpPr/>
            <p:nvPr>
              <p:custDataLst>
                <p:tags r:id="rId248"/>
              </p:custDataLst>
            </p:nvPr>
          </p:nvSpPr>
          <p:spPr>
            <a:xfrm>
              <a:off x="7448584" y="3257550"/>
              <a:ext cx="238092" cy="28576"/>
            </a:xfrm>
            <a:custGeom>
              <a:avLst/>
              <a:gdLst/>
              <a:ahLst/>
              <a:cxnLst/>
              <a:rect l="0" t="0" r="0" b="0"/>
              <a:pathLst>
                <a:path w="238092" h="28576">
                  <a:moveTo>
                    <a:pt x="38066" y="28575"/>
                  </a:moveTo>
                  <a:lnTo>
                    <a:pt x="38066" y="28575"/>
                  </a:lnTo>
                  <a:lnTo>
                    <a:pt x="38066" y="23518"/>
                  </a:lnTo>
                  <a:lnTo>
                    <a:pt x="37008" y="22029"/>
                  </a:lnTo>
                  <a:lnTo>
                    <a:pt x="35244" y="21036"/>
                  </a:lnTo>
                  <a:lnTo>
                    <a:pt x="29865" y="19443"/>
                  </a:lnTo>
                  <a:lnTo>
                    <a:pt x="23876" y="14110"/>
                  </a:lnTo>
                  <a:lnTo>
                    <a:pt x="23314" y="12581"/>
                  </a:lnTo>
                  <a:lnTo>
                    <a:pt x="23999" y="11562"/>
                  </a:lnTo>
                  <a:lnTo>
                    <a:pt x="25513" y="10883"/>
                  </a:lnTo>
                  <a:lnTo>
                    <a:pt x="25463" y="10430"/>
                  </a:lnTo>
                  <a:lnTo>
                    <a:pt x="20074" y="9644"/>
                  </a:lnTo>
                  <a:lnTo>
                    <a:pt x="9615" y="117"/>
                  </a:lnTo>
                  <a:lnTo>
                    <a:pt x="0" y="0"/>
                  </a:lnTo>
                  <a:lnTo>
                    <a:pt x="43404" y="0"/>
                  </a:lnTo>
                  <a:lnTo>
                    <a:pt x="85818" y="0"/>
                  </a:lnTo>
                  <a:lnTo>
                    <a:pt x="126624" y="0"/>
                  </a:lnTo>
                  <a:lnTo>
                    <a:pt x="172317" y="0"/>
                  </a:lnTo>
                  <a:lnTo>
                    <a:pt x="218757" y="0"/>
                  </a:lnTo>
                  <a:lnTo>
                    <a:pt x="238091" y="0"/>
                  </a:lnTo>
                  <a:lnTo>
                    <a:pt x="229890" y="8201"/>
                  </a:lnTo>
                  <a:lnTo>
                    <a:pt x="228566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" name="SMARTInkShape-Group535"/>
          <p:cNvGrpSpPr/>
          <p:nvPr/>
        </p:nvGrpSpPr>
        <p:grpSpPr>
          <a:xfrm>
            <a:off x="8305810" y="2241060"/>
            <a:ext cx="352416" cy="216391"/>
            <a:chOff x="8305810" y="2241060"/>
            <a:chExt cx="352416" cy="216391"/>
          </a:xfrm>
        </p:grpSpPr>
        <p:sp>
          <p:nvSpPr>
            <p:cNvPr id="22" name="SMARTInkShape-2363"/>
            <p:cNvSpPr/>
            <p:nvPr>
              <p:custDataLst>
                <p:tags r:id="rId244"/>
              </p:custDataLst>
            </p:nvPr>
          </p:nvSpPr>
          <p:spPr>
            <a:xfrm>
              <a:off x="8305810" y="2428875"/>
              <a:ext cx="47616" cy="19051"/>
            </a:xfrm>
            <a:custGeom>
              <a:avLst/>
              <a:gdLst/>
              <a:ahLst/>
              <a:cxnLst/>
              <a:rect l="0" t="0" r="0" b="0"/>
              <a:pathLst>
                <a:path w="47616" h="19051">
                  <a:moveTo>
                    <a:pt x="28565" y="9525"/>
                  </a:moveTo>
                  <a:lnTo>
                    <a:pt x="28565" y="9525"/>
                  </a:lnTo>
                  <a:lnTo>
                    <a:pt x="19075" y="34"/>
                  </a:lnTo>
                  <a:lnTo>
                    <a:pt x="1325" y="0"/>
                  </a:lnTo>
                  <a:lnTo>
                    <a:pt x="879" y="1058"/>
                  </a:lnTo>
                  <a:lnTo>
                    <a:pt x="0" y="9409"/>
                  </a:lnTo>
                  <a:lnTo>
                    <a:pt x="5049" y="9491"/>
                  </a:lnTo>
                  <a:lnTo>
                    <a:pt x="6538" y="10560"/>
                  </a:lnTo>
                  <a:lnTo>
                    <a:pt x="9342" y="18460"/>
                  </a:lnTo>
                  <a:lnTo>
                    <a:pt x="9399" y="18657"/>
                  </a:lnTo>
                  <a:lnTo>
                    <a:pt x="28564" y="19050"/>
                  </a:lnTo>
                  <a:lnTo>
                    <a:pt x="28565" y="13994"/>
                  </a:lnTo>
                  <a:lnTo>
                    <a:pt x="29623" y="12504"/>
                  </a:lnTo>
                  <a:lnTo>
                    <a:pt x="31388" y="11511"/>
                  </a:lnTo>
                  <a:lnTo>
                    <a:pt x="37699" y="9641"/>
                  </a:lnTo>
                  <a:lnTo>
                    <a:pt x="4761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SMARTInkShape-2364"/>
            <p:cNvSpPr/>
            <p:nvPr>
              <p:custDataLst>
                <p:tags r:id="rId245"/>
              </p:custDataLst>
            </p:nvPr>
          </p:nvSpPr>
          <p:spPr>
            <a:xfrm>
              <a:off x="8448803" y="2241060"/>
              <a:ext cx="180834" cy="187815"/>
            </a:xfrm>
            <a:custGeom>
              <a:avLst/>
              <a:gdLst/>
              <a:ahLst/>
              <a:cxnLst/>
              <a:rect l="0" t="0" r="0" b="0"/>
              <a:pathLst>
                <a:path w="180834" h="187815">
                  <a:moveTo>
                    <a:pt x="104647" y="35415"/>
                  </a:moveTo>
                  <a:lnTo>
                    <a:pt x="104647" y="35415"/>
                  </a:lnTo>
                  <a:lnTo>
                    <a:pt x="104647" y="6379"/>
                  </a:lnTo>
                  <a:lnTo>
                    <a:pt x="103589" y="3357"/>
                  </a:lnTo>
                  <a:lnTo>
                    <a:pt x="101824" y="1343"/>
                  </a:lnTo>
                  <a:lnTo>
                    <a:pt x="99591" y="0"/>
                  </a:lnTo>
                  <a:lnTo>
                    <a:pt x="98101" y="164"/>
                  </a:lnTo>
                  <a:lnTo>
                    <a:pt x="97108" y="1331"/>
                  </a:lnTo>
                  <a:lnTo>
                    <a:pt x="96005" y="5450"/>
                  </a:lnTo>
                  <a:lnTo>
                    <a:pt x="95513" y="10808"/>
                  </a:lnTo>
                  <a:lnTo>
                    <a:pt x="92475" y="16717"/>
                  </a:lnTo>
                  <a:lnTo>
                    <a:pt x="81900" y="34191"/>
                  </a:lnTo>
                  <a:lnTo>
                    <a:pt x="62966" y="80308"/>
                  </a:lnTo>
                  <a:lnTo>
                    <a:pt x="37957" y="123143"/>
                  </a:lnTo>
                  <a:lnTo>
                    <a:pt x="21743" y="149055"/>
                  </a:lnTo>
                  <a:lnTo>
                    <a:pt x="19117" y="155771"/>
                  </a:lnTo>
                  <a:lnTo>
                    <a:pt x="12748" y="165503"/>
                  </a:lnTo>
                  <a:lnTo>
                    <a:pt x="9331" y="175089"/>
                  </a:lnTo>
                  <a:lnTo>
                    <a:pt x="0" y="187649"/>
                  </a:lnTo>
                  <a:lnTo>
                    <a:pt x="14339" y="187814"/>
                  </a:lnTo>
                  <a:lnTo>
                    <a:pt x="19708" y="184992"/>
                  </a:lnTo>
                  <a:lnTo>
                    <a:pt x="22620" y="182758"/>
                  </a:lnTo>
                  <a:lnTo>
                    <a:pt x="25857" y="177454"/>
                  </a:lnTo>
                  <a:lnTo>
                    <a:pt x="26722" y="174557"/>
                  </a:lnTo>
                  <a:lnTo>
                    <a:pt x="33325" y="168517"/>
                  </a:lnTo>
                  <a:lnTo>
                    <a:pt x="78774" y="137011"/>
                  </a:lnTo>
                  <a:lnTo>
                    <a:pt x="125143" y="99307"/>
                  </a:lnTo>
                  <a:lnTo>
                    <a:pt x="135277" y="95562"/>
                  </a:lnTo>
                  <a:lnTo>
                    <a:pt x="145777" y="92838"/>
                  </a:lnTo>
                  <a:lnTo>
                    <a:pt x="161141" y="82467"/>
                  </a:lnTo>
                  <a:lnTo>
                    <a:pt x="167855" y="77493"/>
                  </a:lnTo>
                  <a:lnTo>
                    <a:pt x="180797" y="73529"/>
                  </a:lnTo>
                  <a:lnTo>
                    <a:pt x="180833" y="78575"/>
                  </a:lnTo>
                  <a:lnTo>
                    <a:pt x="178018" y="83878"/>
                  </a:lnTo>
                  <a:lnTo>
                    <a:pt x="171322" y="925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SMARTInkShape-2365"/>
            <p:cNvSpPr/>
            <p:nvPr>
              <p:custDataLst>
                <p:tags r:id="rId246"/>
              </p:custDataLst>
            </p:nvPr>
          </p:nvSpPr>
          <p:spPr>
            <a:xfrm>
              <a:off x="8516673" y="2371725"/>
              <a:ext cx="141553" cy="85726"/>
            </a:xfrm>
            <a:custGeom>
              <a:avLst/>
              <a:gdLst/>
              <a:ahLst/>
              <a:cxnLst/>
              <a:rect l="0" t="0" r="0" b="0"/>
              <a:pathLst>
                <a:path w="141553" h="85726">
                  <a:moveTo>
                    <a:pt x="8202" y="28575"/>
                  </a:moveTo>
                  <a:lnTo>
                    <a:pt x="8202" y="28575"/>
                  </a:lnTo>
                  <a:lnTo>
                    <a:pt x="16404" y="20374"/>
                  </a:lnTo>
                  <a:lnTo>
                    <a:pt x="17611" y="10965"/>
                  </a:lnTo>
                  <a:lnTo>
                    <a:pt x="17723" y="430"/>
                  </a:lnTo>
                  <a:lnTo>
                    <a:pt x="8206" y="0"/>
                  </a:lnTo>
                  <a:lnTo>
                    <a:pt x="8202" y="8201"/>
                  </a:lnTo>
                  <a:lnTo>
                    <a:pt x="0" y="17610"/>
                  </a:lnTo>
                  <a:lnTo>
                    <a:pt x="617" y="19148"/>
                  </a:lnTo>
                  <a:lnTo>
                    <a:pt x="6994" y="27125"/>
                  </a:lnTo>
                  <a:lnTo>
                    <a:pt x="7844" y="33202"/>
                  </a:lnTo>
                  <a:lnTo>
                    <a:pt x="9021" y="34835"/>
                  </a:lnTo>
                  <a:lnTo>
                    <a:pt x="10866" y="35923"/>
                  </a:lnTo>
                  <a:lnTo>
                    <a:pt x="13153" y="36649"/>
                  </a:lnTo>
                  <a:lnTo>
                    <a:pt x="14677" y="38191"/>
                  </a:lnTo>
                  <a:lnTo>
                    <a:pt x="16371" y="42727"/>
                  </a:lnTo>
                  <a:lnTo>
                    <a:pt x="17881" y="44360"/>
                  </a:lnTo>
                  <a:lnTo>
                    <a:pt x="44511" y="54973"/>
                  </a:lnTo>
                  <a:lnTo>
                    <a:pt x="61942" y="57922"/>
                  </a:lnTo>
                  <a:lnTo>
                    <a:pt x="74830" y="64632"/>
                  </a:lnTo>
                  <a:lnTo>
                    <a:pt x="108918" y="67654"/>
                  </a:lnTo>
                  <a:lnTo>
                    <a:pt x="141552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" name="SMARTInkShape-2366"/>
          <p:cNvSpPr/>
          <p:nvPr>
            <p:custDataLst>
              <p:tags r:id="rId3"/>
            </p:custDataLst>
          </p:nvPr>
        </p:nvSpPr>
        <p:spPr>
          <a:xfrm>
            <a:off x="6601227" y="1009650"/>
            <a:ext cx="28174" cy="95251"/>
          </a:xfrm>
          <a:custGeom>
            <a:avLst/>
            <a:gdLst/>
            <a:ahLst/>
            <a:cxnLst/>
            <a:rect l="0" t="0" r="0" b="0"/>
            <a:pathLst>
              <a:path w="28174" h="95251">
                <a:moveTo>
                  <a:pt x="18648" y="28575"/>
                </a:moveTo>
                <a:lnTo>
                  <a:pt x="18648" y="28575"/>
                </a:lnTo>
                <a:lnTo>
                  <a:pt x="18648" y="9676"/>
                </a:lnTo>
                <a:lnTo>
                  <a:pt x="28173" y="0"/>
                </a:lnTo>
                <a:lnTo>
                  <a:pt x="28173" y="14465"/>
                </a:lnTo>
                <a:lnTo>
                  <a:pt x="25351" y="19835"/>
                </a:lnTo>
                <a:lnTo>
                  <a:pt x="19973" y="26848"/>
                </a:lnTo>
                <a:lnTo>
                  <a:pt x="17852" y="35838"/>
                </a:lnTo>
                <a:lnTo>
                  <a:pt x="10482" y="45864"/>
                </a:lnTo>
                <a:lnTo>
                  <a:pt x="8333" y="54881"/>
                </a:lnTo>
                <a:lnTo>
                  <a:pt x="2657" y="63769"/>
                </a:lnTo>
                <a:lnTo>
                  <a:pt x="0" y="74354"/>
                </a:lnTo>
                <a:lnTo>
                  <a:pt x="7835" y="84239"/>
                </a:lnTo>
                <a:lnTo>
                  <a:pt x="9123" y="9525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SMARTInkShape-2367"/>
          <p:cNvSpPr/>
          <p:nvPr>
            <p:custDataLst>
              <p:tags r:id="rId4"/>
            </p:custDataLst>
          </p:nvPr>
        </p:nvSpPr>
        <p:spPr>
          <a:xfrm>
            <a:off x="7239000" y="1028700"/>
            <a:ext cx="133351" cy="76201"/>
          </a:xfrm>
          <a:custGeom>
            <a:avLst/>
            <a:gdLst/>
            <a:ahLst/>
            <a:cxnLst/>
            <a:rect l="0" t="0" r="0" b="0"/>
            <a:pathLst>
              <a:path w="133351" h="76201">
                <a:moveTo>
                  <a:pt x="9525" y="19050"/>
                </a:moveTo>
                <a:lnTo>
                  <a:pt x="9525" y="19050"/>
                </a:lnTo>
                <a:lnTo>
                  <a:pt x="9525" y="9526"/>
                </a:lnTo>
                <a:lnTo>
                  <a:pt x="0" y="9525"/>
                </a:lnTo>
                <a:lnTo>
                  <a:pt x="9134" y="392"/>
                </a:lnTo>
                <a:lnTo>
                  <a:pt x="52242" y="0"/>
                </a:lnTo>
                <a:lnTo>
                  <a:pt x="53877" y="1058"/>
                </a:lnTo>
                <a:lnTo>
                  <a:pt x="54968" y="2822"/>
                </a:lnTo>
                <a:lnTo>
                  <a:pt x="55695" y="5057"/>
                </a:lnTo>
                <a:lnTo>
                  <a:pt x="57238" y="6546"/>
                </a:lnTo>
                <a:lnTo>
                  <a:pt x="65223" y="9133"/>
                </a:lnTo>
                <a:lnTo>
                  <a:pt x="66029" y="12173"/>
                </a:lnTo>
                <a:lnTo>
                  <a:pt x="66671" y="24071"/>
                </a:lnTo>
                <a:lnTo>
                  <a:pt x="65615" y="25572"/>
                </a:lnTo>
                <a:lnTo>
                  <a:pt x="63851" y="26573"/>
                </a:lnTo>
                <a:lnTo>
                  <a:pt x="61618" y="27241"/>
                </a:lnTo>
                <a:lnTo>
                  <a:pt x="60128" y="28744"/>
                </a:lnTo>
                <a:lnTo>
                  <a:pt x="58474" y="33236"/>
                </a:lnTo>
                <a:lnTo>
                  <a:pt x="56974" y="34857"/>
                </a:lnTo>
                <a:lnTo>
                  <a:pt x="52485" y="36659"/>
                </a:lnTo>
                <a:lnTo>
                  <a:pt x="50866" y="38198"/>
                </a:lnTo>
                <a:lnTo>
                  <a:pt x="49065" y="42729"/>
                </a:lnTo>
                <a:lnTo>
                  <a:pt x="47527" y="44361"/>
                </a:lnTo>
                <a:lnTo>
                  <a:pt x="28686" y="56182"/>
                </a:lnTo>
                <a:lnTo>
                  <a:pt x="19488" y="57112"/>
                </a:lnTo>
                <a:lnTo>
                  <a:pt x="19062" y="66282"/>
                </a:lnTo>
                <a:lnTo>
                  <a:pt x="64567" y="66674"/>
                </a:lnTo>
                <a:lnTo>
                  <a:pt x="108943" y="67733"/>
                </a:lnTo>
                <a:lnTo>
                  <a:pt x="133350" y="7620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SMARTInkShape-2368"/>
          <p:cNvSpPr/>
          <p:nvPr>
            <p:custDataLst>
              <p:tags r:id="rId5"/>
            </p:custDataLst>
          </p:nvPr>
        </p:nvSpPr>
        <p:spPr>
          <a:xfrm>
            <a:off x="7963332" y="1028700"/>
            <a:ext cx="104343" cy="104742"/>
          </a:xfrm>
          <a:custGeom>
            <a:avLst/>
            <a:gdLst/>
            <a:ahLst/>
            <a:cxnLst/>
            <a:rect l="0" t="0" r="0" b="0"/>
            <a:pathLst>
              <a:path w="104343" h="104742">
                <a:moveTo>
                  <a:pt x="28143" y="0"/>
                </a:moveTo>
                <a:lnTo>
                  <a:pt x="28143" y="0"/>
                </a:lnTo>
                <a:lnTo>
                  <a:pt x="18618" y="0"/>
                </a:lnTo>
                <a:lnTo>
                  <a:pt x="61372" y="0"/>
                </a:lnTo>
                <a:lnTo>
                  <a:pt x="62996" y="1058"/>
                </a:lnTo>
                <a:lnTo>
                  <a:pt x="64078" y="2822"/>
                </a:lnTo>
                <a:lnTo>
                  <a:pt x="66239" y="9515"/>
                </a:lnTo>
                <a:lnTo>
                  <a:pt x="66242" y="14578"/>
                </a:lnTo>
                <a:lnTo>
                  <a:pt x="65185" y="16069"/>
                </a:lnTo>
                <a:lnTo>
                  <a:pt x="63421" y="17063"/>
                </a:lnTo>
                <a:lnTo>
                  <a:pt x="57109" y="18934"/>
                </a:lnTo>
                <a:lnTo>
                  <a:pt x="48552" y="27241"/>
                </a:lnTo>
                <a:lnTo>
                  <a:pt x="37706" y="28572"/>
                </a:lnTo>
                <a:lnTo>
                  <a:pt x="28147" y="38097"/>
                </a:lnTo>
                <a:lnTo>
                  <a:pt x="28143" y="38100"/>
                </a:lnTo>
                <a:lnTo>
                  <a:pt x="50891" y="38100"/>
                </a:lnTo>
                <a:lnTo>
                  <a:pt x="56951" y="40922"/>
                </a:lnTo>
                <a:lnTo>
                  <a:pt x="63171" y="44646"/>
                </a:lnTo>
                <a:lnTo>
                  <a:pt x="75789" y="47037"/>
                </a:lnTo>
                <a:lnTo>
                  <a:pt x="89794" y="47591"/>
                </a:lnTo>
                <a:lnTo>
                  <a:pt x="91469" y="48660"/>
                </a:lnTo>
                <a:lnTo>
                  <a:pt x="92585" y="50432"/>
                </a:lnTo>
                <a:lnTo>
                  <a:pt x="93329" y="52671"/>
                </a:lnTo>
                <a:lnTo>
                  <a:pt x="94884" y="54164"/>
                </a:lnTo>
                <a:lnTo>
                  <a:pt x="103911" y="57034"/>
                </a:lnTo>
                <a:lnTo>
                  <a:pt x="104342" y="75773"/>
                </a:lnTo>
                <a:lnTo>
                  <a:pt x="99287" y="76074"/>
                </a:lnTo>
                <a:lnTo>
                  <a:pt x="93982" y="78966"/>
                </a:lnTo>
                <a:lnTo>
                  <a:pt x="87009" y="84390"/>
                </a:lnTo>
                <a:lnTo>
                  <a:pt x="78028" y="86520"/>
                </a:lnTo>
                <a:lnTo>
                  <a:pt x="69147" y="92193"/>
                </a:lnTo>
                <a:lnTo>
                  <a:pt x="56665" y="94646"/>
                </a:lnTo>
                <a:lnTo>
                  <a:pt x="24967" y="95240"/>
                </a:lnTo>
                <a:lnTo>
                  <a:pt x="22851" y="96301"/>
                </a:lnTo>
                <a:lnTo>
                  <a:pt x="21440" y="98068"/>
                </a:lnTo>
                <a:lnTo>
                  <a:pt x="20500" y="100303"/>
                </a:lnTo>
                <a:lnTo>
                  <a:pt x="18814" y="101794"/>
                </a:lnTo>
                <a:lnTo>
                  <a:pt x="10582" y="104382"/>
                </a:lnTo>
                <a:lnTo>
                  <a:pt x="1023" y="104741"/>
                </a:lnTo>
                <a:lnTo>
                  <a:pt x="538" y="103694"/>
                </a:lnTo>
                <a:lnTo>
                  <a:pt x="0" y="99708"/>
                </a:lnTo>
                <a:lnTo>
                  <a:pt x="2582" y="94409"/>
                </a:lnTo>
                <a:lnTo>
                  <a:pt x="9093" y="8572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1" name="SMARTInkShape-Group539"/>
          <p:cNvGrpSpPr/>
          <p:nvPr/>
        </p:nvGrpSpPr>
        <p:grpSpPr>
          <a:xfrm>
            <a:off x="6181725" y="1276350"/>
            <a:ext cx="104776" cy="180976"/>
            <a:chOff x="6181725" y="1276350"/>
            <a:chExt cx="104776" cy="180976"/>
          </a:xfrm>
        </p:grpSpPr>
        <p:sp>
          <p:nvSpPr>
            <p:cNvPr id="29" name="SMARTInkShape-2369"/>
            <p:cNvSpPr/>
            <p:nvPr>
              <p:custDataLst>
                <p:tags r:id="rId242"/>
              </p:custDataLst>
            </p:nvPr>
          </p:nvSpPr>
          <p:spPr>
            <a:xfrm>
              <a:off x="6181725" y="1276350"/>
              <a:ext cx="57151" cy="93927"/>
            </a:xfrm>
            <a:custGeom>
              <a:avLst/>
              <a:gdLst/>
              <a:ahLst/>
              <a:cxnLst/>
              <a:rect l="0" t="0" r="0" b="0"/>
              <a:pathLst>
                <a:path w="57151" h="93927">
                  <a:moveTo>
                    <a:pt x="57150" y="9525"/>
                  </a:moveTo>
                  <a:lnTo>
                    <a:pt x="57150" y="9525"/>
                  </a:lnTo>
                  <a:lnTo>
                    <a:pt x="57150" y="116"/>
                  </a:lnTo>
                  <a:lnTo>
                    <a:pt x="47659" y="0"/>
                  </a:lnTo>
                  <a:lnTo>
                    <a:pt x="47625" y="9133"/>
                  </a:lnTo>
                  <a:lnTo>
                    <a:pt x="41080" y="17052"/>
                  </a:lnTo>
                  <a:lnTo>
                    <a:pt x="38493" y="26848"/>
                  </a:lnTo>
                  <a:lnTo>
                    <a:pt x="31631" y="35838"/>
                  </a:lnTo>
                  <a:lnTo>
                    <a:pt x="28423" y="44721"/>
                  </a:lnTo>
                  <a:lnTo>
                    <a:pt x="12790" y="64390"/>
                  </a:lnTo>
                  <a:lnTo>
                    <a:pt x="9652" y="75677"/>
                  </a:lnTo>
                  <a:lnTo>
                    <a:pt x="0" y="85725"/>
                  </a:lnTo>
                  <a:lnTo>
                    <a:pt x="23704" y="85725"/>
                  </a:lnTo>
                  <a:lnTo>
                    <a:pt x="25328" y="86783"/>
                  </a:lnTo>
                  <a:lnTo>
                    <a:pt x="26410" y="88547"/>
                  </a:lnTo>
                  <a:lnTo>
                    <a:pt x="27132" y="90782"/>
                  </a:lnTo>
                  <a:lnTo>
                    <a:pt x="28670" y="92271"/>
                  </a:lnTo>
                  <a:lnTo>
                    <a:pt x="33204" y="93926"/>
                  </a:lnTo>
                  <a:lnTo>
                    <a:pt x="34835" y="93309"/>
                  </a:lnTo>
                  <a:lnTo>
                    <a:pt x="35924" y="91839"/>
                  </a:lnTo>
                  <a:lnTo>
                    <a:pt x="36649" y="89801"/>
                  </a:lnTo>
                  <a:lnTo>
                    <a:pt x="38191" y="88442"/>
                  </a:lnTo>
                  <a:lnTo>
                    <a:pt x="47195" y="85831"/>
                  </a:lnTo>
                  <a:lnTo>
                    <a:pt x="57150" y="857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SMARTInkShape-2370"/>
            <p:cNvSpPr/>
            <p:nvPr>
              <p:custDataLst>
                <p:tags r:id="rId243"/>
              </p:custDataLst>
            </p:nvPr>
          </p:nvSpPr>
          <p:spPr>
            <a:xfrm>
              <a:off x="6240318" y="1343028"/>
              <a:ext cx="46183" cy="114298"/>
            </a:xfrm>
            <a:custGeom>
              <a:avLst/>
              <a:gdLst/>
              <a:ahLst/>
              <a:cxnLst/>
              <a:rect l="0" t="0" r="0" b="0"/>
              <a:pathLst>
                <a:path w="46183" h="114298">
                  <a:moveTo>
                    <a:pt x="46182" y="9522"/>
                  </a:moveTo>
                  <a:lnTo>
                    <a:pt x="46182" y="9522"/>
                  </a:lnTo>
                  <a:lnTo>
                    <a:pt x="46182" y="1321"/>
                  </a:lnTo>
                  <a:lnTo>
                    <a:pt x="27201" y="0"/>
                  </a:lnTo>
                  <a:lnTo>
                    <a:pt x="27153" y="5054"/>
                  </a:lnTo>
                  <a:lnTo>
                    <a:pt x="24319" y="10359"/>
                  </a:lnTo>
                  <a:lnTo>
                    <a:pt x="18933" y="17331"/>
                  </a:lnTo>
                  <a:lnTo>
                    <a:pt x="16811" y="26312"/>
                  </a:lnTo>
                  <a:lnTo>
                    <a:pt x="11138" y="35193"/>
                  </a:lnTo>
                  <a:lnTo>
                    <a:pt x="0" y="68534"/>
                  </a:lnTo>
                  <a:lnTo>
                    <a:pt x="579" y="72146"/>
                  </a:lnTo>
                  <a:lnTo>
                    <a:pt x="6884" y="88782"/>
                  </a:lnTo>
                  <a:lnTo>
                    <a:pt x="7977" y="107937"/>
                  </a:lnTo>
                  <a:lnTo>
                    <a:pt x="9070" y="110057"/>
                  </a:lnTo>
                  <a:lnTo>
                    <a:pt x="10857" y="111470"/>
                  </a:lnTo>
                  <a:lnTo>
                    <a:pt x="17607" y="11429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5" name="SMARTInkShape-Group540"/>
          <p:cNvGrpSpPr/>
          <p:nvPr/>
        </p:nvGrpSpPr>
        <p:grpSpPr>
          <a:xfrm>
            <a:off x="6507292" y="1323975"/>
            <a:ext cx="560259" cy="457201"/>
            <a:chOff x="6507292" y="1323975"/>
            <a:chExt cx="560259" cy="457201"/>
          </a:xfrm>
        </p:grpSpPr>
        <p:sp>
          <p:nvSpPr>
            <p:cNvPr id="32" name="SMARTInkShape-2371"/>
            <p:cNvSpPr/>
            <p:nvPr>
              <p:custDataLst>
                <p:tags r:id="rId239"/>
              </p:custDataLst>
            </p:nvPr>
          </p:nvSpPr>
          <p:spPr>
            <a:xfrm>
              <a:off x="6877053" y="1333500"/>
              <a:ext cx="66672" cy="123423"/>
            </a:xfrm>
            <a:custGeom>
              <a:avLst/>
              <a:gdLst/>
              <a:ahLst/>
              <a:cxnLst/>
              <a:rect l="0" t="0" r="0" b="0"/>
              <a:pathLst>
                <a:path w="66672" h="123423">
                  <a:moveTo>
                    <a:pt x="57147" y="9525"/>
                  </a:moveTo>
                  <a:lnTo>
                    <a:pt x="57147" y="9525"/>
                  </a:lnTo>
                  <a:lnTo>
                    <a:pt x="57147" y="4468"/>
                  </a:lnTo>
                  <a:lnTo>
                    <a:pt x="56089" y="2979"/>
                  </a:lnTo>
                  <a:lnTo>
                    <a:pt x="54325" y="1986"/>
                  </a:lnTo>
                  <a:lnTo>
                    <a:pt x="47622" y="0"/>
                  </a:lnTo>
                  <a:lnTo>
                    <a:pt x="42566" y="0"/>
                  </a:lnTo>
                  <a:lnTo>
                    <a:pt x="41077" y="1058"/>
                  </a:lnTo>
                  <a:lnTo>
                    <a:pt x="40084" y="2822"/>
                  </a:lnTo>
                  <a:lnTo>
                    <a:pt x="38490" y="8201"/>
                  </a:lnTo>
                  <a:lnTo>
                    <a:pt x="31628" y="16868"/>
                  </a:lnTo>
                  <a:lnTo>
                    <a:pt x="29931" y="22666"/>
                  </a:lnTo>
                  <a:lnTo>
                    <a:pt x="28419" y="24636"/>
                  </a:lnTo>
                  <a:lnTo>
                    <a:pt x="23918" y="26824"/>
                  </a:lnTo>
                  <a:lnTo>
                    <a:pt x="22294" y="28466"/>
                  </a:lnTo>
                  <a:lnTo>
                    <a:pt x="10973" y="45863"/>
                  </a:lnTo>
                  <a:lnTo>
                    <a:pt x="0" y="57147"/>
                  </a:lnTo>
                  <a:lnTo>
                    <a:pt x="33110" y="57150"/>
                  </a:lnTo>
                  <a:lnTo>
                    <a:pt x="34772" y="58208"/>
                  </a:lnTo>
                  <a:lnTo>
                    <a:pt x="35881" y="59972"/>
                  </a:lnTo>
                  <a:lnTo>
                    <a:pt x="36620" y="62207"/>
                  </a:lnTo>
                  <a:lnTo>
                    <a:pt x="38171" y="63696"/>
                  </a:lnTo>
                  <a:lnTo>
                    <a:pt x="46168" y="66283"/>
                  </a:lnTo>
                  <a:lnTo>
                    <a:pt x="55696" y="66640"/>
                  </a:lnTo>
                  <a:lnTo>
                    <a:pt x="66242" y="75807"/>
                  </a:lnTo>
                  <a:lnTo>
                    <a:pt x="66671" y="94822"/>
                  </a:lnTo>
                  <a:lnTo>
                    <a:pt x="58472" y="103413"/>
                  </a:lnTo>
                  <a:lnTo>
                    <a:pt x="57540" y="109428"/>
                  </a:lnTo>
                  <a:lnTo>
                    <a:pt x="56351" y="111052"/>
                  </a:lnTo>
                  <a:lnTo>
                    <a:pt x="48981" y="113872"/>
                  </a:lnTo>
                  <a:lnTo>
                    <a:pt x="48226" y="116932"/>
                  </a:lnTo>
                  <a:lnTo>
                    <a:pt x="47657" y="123422"/>
                  </a:lnTo>
                  <a:lnTo>
                    <a:pt x="47622" y="1143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SMARTInkShape-2372"/>
            <p:cNvSpPr/>
            <p:nvPr>
              <p:custDataLst>
                <p:tags r:id="rId240"/>
              </p:custDataLst>
            </p:nvPr>
          </p:nvSpPr>
          <p:spPr>
            <a:xfrm>
              <a:off x="6896111" y="1323975"/>
              <a:ext cx="171440" cy="66676"/>
            </a:xfrm>
            <a:custGeom>
              <a:avLst/>
              <a:gdLst/>
              <a:ahLst/>
              <a:cxnLst/>
              <a:rect l="0" t="0" r="0" b="0"/>
              <a:pathLst>
                <a:path w="171440" h="66676">
                  <a:moveTo>
                    <a:pt x="19039" y="66675"/>
                  </a:moveTo>
                  <a:lnTo>
                    <a:pt x="19039" y="66675"/>
                  </a:lnTo>
                  <a:lnTo>
                    <a:pt x="13983" y="66675"/>
                  </a:lnTo>
                  <a:lnTo>
                    <a:pt x="12494" y="65617"/>
                  </a:lnTo>
                  <a:lnTo>
                    <a:pt x="11501" y="63853"/>
                  </a:lnTo>
                  <a:lnTo>
                    <a:pt x="9907" y="58474"/>
                  </a:lnTo>
                  <a:lnTo>
                    <a:pt x="1348" y="49065"/>
                  </a:lnTo>
                  <a:lnTo>
                    <a:pt x="108" y="39550"/>
                  </a:lnTo>
                  <a:lnTo>
                    <a:pt x="0" y="30026"/>
                  </a:lnTo>
                  <a:lnTo>
                    <a:pt x="13247" y="15445"/>
                  </a:lnTo>
                  <a:lnTo>
                    <a:pt x="22109" y="12156"/>
                  </a:lnTo>
                  <a:lnTo>
                    <a:pt x="63668" y="9679"/>
                  </a:lnTo>
                  <a:lnTo>
                    <a:pt x="109806" y="1337"/>
                  </a:lnTo>
                  <a:lnTo>
                    <a:pt x="157300" y="117"/>
                  </a:lnTo>
                  <a:lnTo>
                    <a:pt x="171439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SMARTInkShape-2373"/>
            <p:cNvSpPr/>
            <p:nvPr>
              <p:custDataLst>
                <p:tags r:id="rId241"/>
              </p:custDataLst>
            </p:nvPr>
          </p:nvSpPr>
          <p:spPr>
            <a:xfrm>
              <a:off x="6507292" y="1752600"/>
              <a:ext cx="141159" cy="28576"/>
            </a:xfrm>
            <a:custGeom>
              <a:avLst/>
              <a:gdLst/>
              <a:ahLst/>
              <a:cxnLst/>
              <a:rect l="0" t="0" r="0" b="0"/>
              <a:pathLst>
                <a:path w="141159" h="28576">
                  <a:moveTo>
                    <a:pt x="26858" y="28575"/>
                  </a:moveTo>
                  <a:lnTo>
                    <a:pt x="26858" y="28575"/>
                  </a:lnTo>
                  <a:lnTo>
                    <a:pt x="18658" y="28575"/>
                  </a:lnTo>
                  <a:lnTo>
                    <a:pt x="18216" y="27517"/>
                  </a:lnTo>
                  <a:lnTo>
                    <a:pt x="17367" y="19442"/>
                  </a:lnTo>
                  <a:lnTo>
                    <a:pt x="12287" y="19166"/>
                  </a:lnTo>
                  <a:lnTo>
                    <a:pt x="6976" y="16279"/>
                  </a:lnTo>
                  <a:lnTo>
                    <a:pt x="0" y="10859"/>
                  </a:lnTo>
                  <a:lnTo>
                    <a:pt x="486" y="10414"/>
                  </a:lnTo>
                  <a:lnTo>
                    <a:pt x="23986" y="8474"/>
                  </a:lnTo>
                  <a:lnTo>
                    <a:pt x="36443" y="1987"/>
                  </a:lnTo>
                  <a:lnTo>
                    <a:pt x="81435" y="52"/>
                  </a:lnTo>
                  <a:lnTo>
                    <a:pt x="124275" y="1"/>
                  </a:lnTo>
                  <a:lnTo>
                    <a:pt x="141158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6" name="SMARTInkShape-2374"/>
          <p:cNvSpPr/>
          <p:nvPr>
            <p:custDataLst>
              <p:tags r:id="rId6"/>
            </p:custDataLst>
          </p:nvPr>
        </p:nvSpPr>
        <p:spPr>
          <a:xfrm>
            <a:off x="7581900" y="1323985"/>
            <a:ext cx="76201" cy="133341"/>
          </a:xfrm>
          <a:custGeom>
            <a:avLst/>
            <a:gdLst/>
            <a:ahLst/>
            <a:cxnLst/>
            <a:rect l="0" t="0" r="0" b="0"/>
            <a:pathLst>
              <a:path w="76201" h="133341">
                <a:moveTo>
                  <a:pt x="76200" y="19040"/>
                </a:moveTo>
                <a:lnTo>
                  <a:pt x="76200" y="19040"/>
                </a:lnTo>
                <a:lnTo>
                  <a:pt x="76200" y="0"/>
                </a:lnTo>
                <a:lnTo>
                  <a:pt x="76200" y="5050"/>
                </a:lnTo>
                <a:lnTo>
                  <a:pt x="75142" y="6538"/>
                </a:lnTo>
                <a:lnTo>
                  <a:pt x="73378" y="7530"/>
                </a:lnTo>
                <a:lnTo>
                  <a:pt x="71144" y="8192"/>
                </a:lnTo>
                <a:lnTo>
                  <a:pt x="69653" y="9691"/>
                </a:lnTo>
                <a:lnTo>
                  <a:pt x="67999" y="14180"/>
                </a:lnTo>
                <a:lnTo>
                  <a:pt x="66499" y="15800"/>
                </a:lnTo>
                <a:lnTo>
                  <a:pt x="62010" y="17600"/>
                </a:lnTo>
                <a:lnTo>
                  <a:pt x="60391" y="19138"/>
                </a:lnTo>
                <a:lnTo>
                  <a:pt x="49075" y="36336"/>
                </a:lnTo>
                <a:lnTo>
                  <a:pt x="32522" y="54234"/>
                </a:lnTo>
                <a:lnTo>
                  <a:pt x="29095" y="64819"/>
                </a:lnTo>
                <a:lnTo>
                  <a:pt x="22131" y="73905"/>
                </a:lnTo>
                <a:lnTo>
                  <a:pt x="19455" y="83951"/>
                </a:lnTo>
                <a:lnTo>
                  <a:pt x="19086" y="98818"/>
                </a:lnTo>
                <a:lnTo>
                  <a:pt x="20133" y="100800"/>
                </a:lnTo>
                <a:lnTo>
                  <a:pt x="21888" y="102121"/>
                </a:lnTo>
                <a:lnTo>
                  <a:pt x="24117" y="103003"/>
                </a:lnTo>
                <a:lnTo>
                  <a:pt x="25603" y="104649"/>
                </a:lnTo>
                <a:lnTo>
                  <a:pt x="29373" y="114362"/>
                </a:lnTo>
                <a:lnTo>
                  <a:pt x="36741" y="122361"/>
                </a:lnTo>
                <a:lnTo>
                  <a:pt x="42754" y="123384"/>
                </a:lnTo>
                <a:lnTo>
                  <a:pt x="75678" y="123815"/>
                </a:lnTo>
                <a:lnTo>
                  <a:pt x="76199" y="99835"/>
                </a:lnTo>
                <a:lnTo>
                  <a:pt x="75142" y="98303"/>
                </a:lnTo>
                <a:lnTo>
                  <a:pt x="73378" y="97282"/>
                </a:lnTo>
                <a:lnTo>
                  <a:pt x="66499" y="95509"/>
                </a:lnTo>
                <a:lnTo>
                  <a:pt x="40875" y="95243"/>
                </a:lnTo>
                <a:lnTo>
                  <a:pt x="39950" y="96300"/>
                </a:lnTo>
                <a:lnTo>
                  <a:pt x="38922" y="100297"/>
                </a:lnTo>
                <a:lnTo>
                  <a:pt x="37589" y="101786"/>
                </a:lnTo>
                <a:lnTo>
                  <a:pt x="24915" y="109429"/>
                </a:lnTo>
                <a:lnTo>
                  <a:pt x="0" y="13334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9" name="SMARTInkShape-Group542"/>
          <p:cNvGrpSpPr/>
          <p:nvPr/>
        </p:nvGrpSpPr>
        <p:grpSpPr>
          <a:xfrm>
            <a:off x="6181725" y="1685925"/>
            <a:ext cx="399934" cy="419101"/>
            <a:chOff x="6181725" y="1685925"/>
            <a:chExt cx="399934" cy="419101"/>
          </a:xfrm>
        </p:grpSpPr>
        <p:sp>
          <p:nvSpPr>
            <p:cNvPr id="37" name="SMARTInkShape-2375"/>
            <p:cNvSpPr/>
            <p:nvPr>
              <p:custDataLst>
                <p:tags r:id="rId237"/>
              </p:custDataLst>
            </p:nvPr>
          </p:nvSpPr>
          <p:spPr>
            <a:xfrm>
              <a:off x="6515100" y="1685925"/>
              <a:ext cx="66559" cy="85726"/>
            </a:xfrm>
            <a:custGeom>
              <a:avLst/>
              <a:gdLst/>
              <a:ahLst/>
              <a:cxnLst/>
              <a:rect l="0" t="0" r="0" b="0"/>
              <a:pathLst>
                <a:path w="66559" h="8572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  <a:lnTo>
                    <a:pt x="47454" y="0"/>
                  </a:lnTo>
                  <a:lnTo>
                    <a:pt x="66558" y="0"/>
                  </a:lnTo>
                  <a:lnTo>
                    <a:pt x="61584" y="0"/>
                  </a:lnTo>
                  <a:lnTo>
                    <a:pt x="60106" y="1058"/>
                  </a:lnTo>
                  <a:lnTo>
                    <a:pt x="57734" y="7539"/>
                  </a:lnTo>
                  <a:lnTo>
                    <a:pt x="57410" y="9701"/>
                  </a:lnTo>
                  <a:lnTo>
                    <a:pt x="57265" y="14189"/>
                  </a:lnTo>
                  <a:lnTo>
                    <a:pt x="54379" y="19712"/>
                  </a:lnTo>
                  <a:lnTo>
                    <a:pt x="31893" y="45340"/>
                  </a:lnTo>
                  <a:lnTo>
                    <a:pt x="29558" y="54239"/>
                  </a:lnTo>
                  <a:lnTo>
                    <a:pt x="28576" y="76070"/>
                  </a:lnTo>
                  <a:lnTo>
                    <a:pt x="37984" y="85608"/>
                  </a:lnTo>
                  <a:lnTo>
                    <a:pt x="47625" y="857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SMARTInkShape-2376"/>
            <p:cNvSpPr/>
            <p:nvPr>
              <p:custDataLst>
                <p:tags r:id="rId238"/>
              </p:custDataLst>
            </p:nvPr>
          </p:nvSpPr>
          <p:spPr>
            <a:xfrm>
              <a:off x="6181725" y="1962185"/>
              <a:ext cx="95251" cy="142841"/>
            </a:xfrm>
            <a:custGeom>
              <a:avLst/>
              <a:gdLst/>
              <a:ahLst/>
              <a:cxnLst/>
              <a:rect l="0" t="0" r="0" b="0"/>
              <a:pathLst>
                <a:path w="95251" h="142841">
                  <a:moveTo>
                    <a:pt x="57150" y="19015"/>
                  </a:moveTo>
                  <a:lnTo>
                    <a:pt x="57150" y="19015"/>
                  </a:lnTo>
                  <a:lnTo>
                    <a:pt x="57150" y="27216"/>
                  </a:lnTo>
                  <a:lnTo>
                    <a:pt x="56092" y="27657"/>
                  </a:lnTo>
                  <a:lnTo>
                    <a:pt x="38100" y="28540"/>
                  </a:lnTo>
                  <a:lnTo>
                    <a:pt x="38100" y="10814"/>
                  </a:lnTo>
                  <a:lnTo>
                    <a:pt x="37042" y="10373"/>
                  </a:lnTo>
                  <a:lnTo>
                    <a:pt x="19084" y="9490"/>
                  </a:lnTo>
                  <a:lnTo>
                    <a:pt x="19060" y="14546"/>
                  </a:lnTo>
                  <a:lnTo>
                    <a:pt x="17999" y="16036"/>
                  </a:lnTo>
                  <a:lnTo>
                    <a:pt x="16233" y="17029"/>
                  </a:lnTo>
                  <a:lnTo>
                    <a:pt x="13997" y="17691"/>
                  </a:lnTo>
                  <a:lnTo>
                    <a:pt x="12506" y="19191"/>
                  </a:lnTo>
                  <a:lnTo>
                    <a:pt x="9918" y="27100"/>
                  </a:lnTo>
                  <a:lnTo>
                    <a:pt x="9641" y="33170"/>
                  </a:lnTo>
                  <a:lnTo>
                    <a:pt x="10660" y="34801"/>
                  </a:lnTo>
                  <a:lnTo>
                    <a:pt x="12399" y="35889"/>
                  </a:lnTo>
                  <a:lnTo>
                    <a:pt x="14615" y="36615"/>
                  </a:lnTo>
                  <a:lnTo>
                    <a:pt x="16094" y="38156"/>
                  </a:lnTo>
                  <a:lnTo>
                    <a:pt x="17737" y="42692"/>
                  </a:lnTo>
                  <a:lnTo>
                    <a:pt x="18934" y="55361"/>
                  </a:lnTo>
                  <a:lnTo>
                    <a:pt x="25572" y="64373"/>
                  </a:lnTo>
                  <a:lnTo>
                    <a:pt x="27241" y="70218"/>
                  </a:lnTo>
                  <a:lnTo>
                    <a:pt x="28744" y="72201"/>
                  </a:lnTo>
                  <a:lnTo>
                    <a:pt x="34857" y="76049"/>
                  </a:lnTo>
                  <a:lnTo>
                    <a:pt x="36659" y="80699"/>
                  </a:lnTo>
                  <a:lnTo>
                    <a:pt x="37673" y="89268"/>
                  </a:lnTo>
                  <a:lnTo>
                    <a:pt x="38874" y="91250"/>
                  </a:lnTo>
                  <a:lnTo>
                    <a:pt x="40732" y="92572"/>
                  </a:lnTo>
                  <a:lnTo>
                    <a:pt x="43030" y="93453"/>
                  </a:lnTo>
                  <a:lnTo>
                    <a:pt x="44562" y="95099"/>
                  </a:lnTo>
                  <a:lnTo>
                    <a:pt x="48414" y="104812"/>
                  </a:lnTo>
                  <a:lnTo>
                    <a:pt x="55790" y="112811"/>
                  </a:lnTo>
                  <a:lnTo>
                    <a:pt x="57115" y="123360"/>
                  </a:lnTo>
                  <a:lnTo>
                    <a:pt x="48946" y="131953"/>
                  </a:lnTo>
                  <a:lnTo>
                    <a:pt x="39540" y="133195"/>
                  </a:lnTo>
                  <a:lnTo>
                    <a:pt x="30780" y="139837"/>
                  </a:lnTo>
                  <a:lnTo>
                    <a:pt x="20803" y="142444"/>
                  </a:lnTo>
                  <a:lnTo>
                    <a:pt x="37" y="142840"/>
                  </a:lnTo>
                  <a:lnTo>
                    <a:pt x="0" y="133707"/>
                  </a:lnTo>
                  <a:lnTo>
                    <a:pt x="8201" y="125148"/>
                  </a:lnTo>
                  <a:lnTo>
                    <a:pt x="9132" y="119136"/>
                  </a:lnTo>
                  <a:lnTo>
                    <a:pt x="10321" y="117512"/>
                  </a:lnTo>
                  <a:lnTo>
                    <a:pt x="14465" y="115708"/>
                  </a:lnTo>
                  <a:lnTo>
                    <a:pt x="17692" y="114693"/>
                  </a:lnTo>
                  <a:lnTo>
                    <a:pt x="36649" y="96659"/>
                  </a:lnTo>
                  <a:lnTo>
                    <a:pt x="42726" y="95643"/>
                  </a:lnTo>
                  <a:lnTo>
                    <a:pt x="44359" y="94442"/>
                  </a:lnTo>
                  <a:lnTo>
                    <a:pt x="46174" y="90285"/>
                  </a:lnTo>
                  <a:lnTo>
                    <a:pt x="47716" y="88754"/>
                  </a:lnTo>
                  <a:lnTo>
                    <a:pt x="52251" y="87052"/>
                  </a:lnTo>
                  <a:lnTo>
                    <a:pt x="53884" y="85539"/>
                  </a:lnTo>
                  <a:lnTo>
                    <a:pt x="56720" y="77609"/>
                  </a:lnTo>
                  <a:lnTo>
                    <a:pt x="59781" y="76807"/>
                  </a:lnTo>
                  <a:lnTo>
                    <a:pt x="62080" y="76593"/>
                  </a:lnTo>
                  <a:lnTo>
                    <a:pt x="63611" y="75392"/>
                  </a:lnTo>
                  <a:lnTo>
                    <a:pt x="67464" y="66489"/>
                  </a:lnTo>
                  <a:lnTo>
                    <a:pt x="84282" y="49041"/>
                  </a:lnTo>
                  <a:lnTo>
                    <a:pt x="85297" y="42963"/>
                  </a:lnTo>
                  <a:lnTo>
                    <a:pt x="86499" y="41330"/>
                  </a:lnTo>
                  <a:lnTo>
                    <a:pt x="93888" y="38495"/>
                  </a:lnTo>
                  <a:lnTo>
                    <a:pt x="94645" y="35434"/>
                  </a:lnTo>
                  <a:lnTo>
                    <a:pt x="95250" y="14085"/>
                  </a:lnTo>
                  <a:lnTo>
                    <a:pt x="94192" y="12554"/>
                  </a:lnTo>
                  <a:lnTo>
                    <a:pt x="92428" y="11532"/>
                  </a:lnTo>
                  <a:lnTo>
                    <a:pt x="86118" y="9610"/>
                  </a:lnTo>
                  <a:lnTo>
                    <a:pt x="85841" y="4469"/>
                  </a:lnTo>
                  <a:lnTo>
                    <a:pt x="84744" y="2968"/>
                  </a:lnTo>
                  <a:lnTo>
                    <a:pt x="77534" y="361"/>
                  </a:lnTo>
                  <a:lnTo>
                    <a:pt x="68116" y="0"/>
                  </a:lnTo>
                  <a:lnTo>
                    <a:pt x="67636" y="1047"/>
                  </a:lnTo>
                  <a:lnTo>
                    <a:pt x="67102" y="5032"/>
                  </a:lnTo>
                  <a:lnTo>
                    <a:pt x="65901" y="6518"/>
                  </a:lnTo>
                  <a:lnTo>
                    <a:pt x="61745" y="8169"/>
                  </a:lnTo>
                  <a:lnTo>
                    <a:pt x="60213" y="9668"/>
                  </a:lnTo>
                  <a:lnTo>
                    <a:pt x="54933" y="19677"/>
                  </a:lnTo>
                  <a:lnTo>
                    <a:pt x="50873" y="25660"/>
                  </a:lnTo>
                  <a:lnTo>
                    <a:pt x="49069" y="31846"/>
                  </a:lnTo>
                  <a:lnTo>
                    <a:pt x="47530" y="33919"/>
                  </a:lnTo>
                  <a:lnTo>
                    <a:pt x="45445" y="35301"/>
                  </a:lnTo>
                  <a:lnTo>
                    <a:pt x="38100" y="3806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0" name="SMARTInkShape-2377"/>
          <p:cNvSpPr/>
          <p:nvPr>
            <p:custDataLst>
              <p:tags r:id="rId7"/>
            </p:custDataLst>
          </p:nvPr>
        </p:nvSpPr>
        <p:spPr>
          <a:xfrm>
            <a:off x="6858432" y="2390776"/>
            <a:ext cx="94785" cy="114300"/>
          </a:xfrm>
          <a:custGeom>
            <a:avLst/>
            <a:gdLst/>
            <a:ahLst/>
            <a:cxnLst/>
            <a:rect l="0" t="0" r="0" b="0"/>
            <a:pathLst>
              <a:path w="94785" h="114300">
                <a:moveTo>
                  <a:pt x="66243" y="9524"/>
                </a:moveTo>
                <a:lnTo>
                  <a:pt x="66243" y="9524"/>
                </a:lnTo>
                <a:lnTo>
                  <a:pt x="66243" y="28458"/>
                </a:lnTo>
                <a:lnTo>
                  <a:pt x="74443" y="28564"/>
                </a:lnTo>
                <a:lnTo>
                  <a:pt x="74885" y="27509"/>
                </a:lnTo>
                <a:lnTo>
                  <a:pt x="75375" y="23515"/>
                </a:lnTo>
                <a:lnTo>
                  <a:pt x="76564" y="22026"/>
                </a:lnTo>
                <a:lnTo>
                  <a:pt x="85174" y="19083"/>
                </a:lnTo>
                <a:lnTo>
                  <a:pt x="94423" y="9917"/>
                </a:lnTo>
                <a:lnTo>
                  <a:pt x="89645" y="9640"/>
                </a:lnTo>
                <a:lnTo>
                  <a:pt x="88194" y="8543"/>
                </a:lnTo>
                <a:lnTo>
                  <a:pt x="85675" y="1333"/>
                </a:lnTo>
                <a:lnTo>
                  <a:pt x="82640" y="592"/>
                </a:lnTo>
                <a:lnTo>
                  <a:pt x="49036" y="0"/>
                </a:lnTo>
                <a:lnTo>
                  <a:pt x="39952" y="6545"/>
                </a:lnTo>
                <a:lnTo>
                  <a:pt x="29906" y="9132"/>
                </a:lnTo>
                <a:lnTo>
                  <a:pt x="9524" y="28146"/>
                </a:lnTo>
                <a:lnTo>
                  <a:pt x="9104" y="37695"/>
                </a:lnTo>
                <a:lnTo>
                  <a:pt x="17295" y="38064"/>
                </a:lnTo>
                <a:lnTo>
                  <a:pt x="23283" y="43145"/>
                </a:lnTo>
                <a:lnTo>
                  <a:pt x="24902" y="43579"/>
                </a:lnTo>
                <a:lnTo>
                  <a:pt x="25983" y="42811"/>
                </a:lnTo>
                <a:lnTo>
                  <a:pt x="26703" y="41240"/>
                </a:lnTo>
                <a:lnTo>
                  <a:pt x="28241" y="40193"/>
                </a:lnTo>
                <a:lnTo>
                  <a:pt x="35463" y="38720"/>
                </a:lnTo>
                <a:lnTo>
                  <a:pt x="64481" y="38101"/>
                </a:lnTo>
                <a:lnTo>
                  <a:pt x="75330" y="28966"/>
                </a:lnTo>
                <a:lnTo>
                  <a:pt x="83930" y="28608"/>
                </a:lnTo>
                <a:lnTo>
                  <a:pt x="84385" y="27539"/>
                </a:lnTo>
                <a:lnTo>
                  <a:pt x="85292" y="19059"/>
                </a:lnTo>
                <a:lnTo>
                  <a:pt x="85293" y="42753"/>
                </a:lnTo>
                <a:lnTo>
                  <a:pt x="88115" y="48281"/>
                </a:lnTo>
                <a:lnTo>
                  <a:pt x="93493" y="55397"/>
                </a:lnTo>
                <a:lnTo>
                  <a:pt x="94557" y="64407"/>
                </a:lnTo>
                <a:lnTo>
                  <a:pt x="94784" y="74437"/>
                </a:lnTo>
                <a:lnTo>
                  <a:pt x="86614" y="84245"/>
                </a:lnTo>
                <a:lnTo>
                  <a:pt x="85684" y="90342"/>
                </a:lnTo>
                <a:lnTo>
                  <a:pt x="84495" y="91978"/>
                </a:lnTo>
                <a:lnTo>
                  <a:pt x="82644" y="93068"/>
                </a:lnTo>
                <a:lnTo>
                  <a:pt x="80353" y="93795"/>
                </a:lnTo>
                <a:lnTo>
                  <a:pt x="67969" y="103322"/>
                </a:lnTo>
                <a:lnTo>
                  <a:pt x="58980" y="105546"/>
                </a:lnTo>
                <a:lnTo>
                  <a:pt x="50098" y="111235"/>
                </a:lnTo>
                <a:lnTo>
                  <a:pt x="37615" y="113694"/>
                </a:lnTo>
                <a:lnTo>
                  <a:pt x="0" y="114299"/>
                </a:lnTo>
                <a:lnTo>
                  <a:pt x="37668" y="114299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0" name="SMARTInkShape-Group544"/>
          <p:cNvGrpSpPr/>
          <p:nvPr/>
        </p:nvGrpSpPr>
        <p:grpSpPr>
          <a:xfrm>
            <a:off x="7582332" y="2390778"/>
            <a:ext cx="799265" cy="847723"/>
            <a:chOff x="7582332" y="2390778"/>
            <a:chExt cx="799265" cy="847723"/>
          </a:xfrm>
        </p:grpSpPr>
        <p:sp>
          <p:nvSpPr>
            <p:cNvPr id="41" name="SMARTInkShape-2378"/>
            <p:cNvSpPr/>
            <p:nvPr>
              <p:custDataLst>
                <p:tags r:id="rId228"/>
              </p:custDataLst>
            </p:nvPr>
          </p:nvSpPr>
          <p:spPr>
            <a:xfrm>
              <a:off x="7906153" y="2390778"/>
              <a:ext cx="47223" cy="95248"/>
            </a:xfrm>
            <a:custGeom>
              <a:avLst/>
              <a:gdLst/>
              <a:ahLst/>
              <a:cxnLst/>
              <a:rect l="0" t="0" r="0" b="0"/>
              <a:pathLst>
                <a:path w="47223" h="95248">
                  <a:moveTo>
                    <a:pt x="37697" y="28572"/>
                  </a:moveTo>
                  <a:lnTo>
                    <a:pt x="37697" y="28572"/>
                  </a:lnTo>
                  <a:lnTo>
                    <a:pt x="37697" y="20371"/>
                  </a:lnTo>
                  <a:lnTo>
                    <a:pt x="45898" y="10962"/>
                  </a:lnTo>
                  <a:lnTo>
                    <a:pt x="47222" y="5"/>
                  </a:lnTo>
                  <a:lnTo>
                    <a:pt x="47222" y="0"/>
                  </a:lnTo>
                  <a:lnTo>
                    <a:pt x="47222" y="14186"/>
                  </a:lnTo>
                  <a:lnTo>
                    <a:pt x="44400" y="19709"/>
                  </a:lnTo>
                  <a:lnTo>
                    <a:pt x="21965" y="45337"/>
                  </a:lnTo>
                  <a:lnTo>
                    <a:pt x="18572" y="54236"/>
                  </a:lnTo>
                  <a:lnTo>
                    <a:pt x="12392" y="63575"/>
                  </a:lnTo>
                  <a:lnTo>
                    <a:pt x="10091" y="73045"/>
                  </a:lnTo>
                  <a:lnTo>
                    <a:pt x="9553" y="79382"/>
                  </a:lnTo>
                  <a:lnTo>
                    <a:pt x="8351" y="81495"/>
                  </a:lnTo>
                  <a:lnTo>
                    <a:pt x="6490" y="82904"/>
                  </a:lnTo>
                  <a:lnTo>
                    <a:pt x="4193" y="83844"/>
                  </a:lnTo>
                  <a:lnTo>
                    <a:pt x="2661" y="85528"/>
                  </a:lnTo>
                  <a:lnTo>
                    <a:pt x="0" y="93758"/>
                  </a:lnTo>
                  <a:lnTo>
                    <a:pt x="923" y="94254"/>
                  </a:lnTo>
                  <a:lnTo>
                    <a:pt x="28172" y="9524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SMARTInkShape-2379"/>
            <p:cNvSpPr/>
            <p:nvPr>
              <p:custDataLst>
                <p:tags r:id="rId229"/>
              </p:custDataLst>
            </p:nvPr>
          </p:nvSpPr>
          <p:spPr>
            <a:xfrm>
              <a:off x="7962900" y="2419361"/>
              <a:ext cx="114172" cy="76187"/>
            </a:xfrm>
            <a:custGeom>
              <a:avLst/>
              <a:gdLst/>
              <a:ahLst/>
              <a:cxnLst/>
              <a:rect l="0" t="0" r="0" b="0"/>
              <a:pathLst>
                <a:path w="114172" h="76187">
                  <a:moveTo>
                    <a:pt x="38100" y="19039"/>
                  </a:moveTo>
                  <a:lnTo>
                    <a:pt x="38100" y="19039"/>
                  </a:lnTo>
                  <a:lnTo>
                    <a:pt x="33044" y="19039"/>
                  </a:lnTo>
                  <a:lnTo>
                    <a:pt x="31553" y="17981"/>
                  </a:lnTo>
                  <a:lnTo>
                    <a:pt x="30560" y="16217"/>
                  </a:lnTo>
                  <a:lnTo>
                    <a:pt x="28576" y="9517"/>
                  </a:lnTo>
                  <a:lnTo>
                    <a:pt x="28575" y="9514"/>
                  </a:lnTo>
                  <a:lnTo>
                    <a:pt x="20374" y="17715"/>
                  </a:lnTo>
                  <a:lnTo>
                    <a:pt x="18252" y="26382"/>
                  </a:lnTo>
                  <a:lnTo>
                    <a:pt x="12581" y="35208"/>
                  </a:lnTo>
                  <a:lnTo>
                    <a:pt x="9927" y="45771"/>
                  </a:lnTo>
                  <a:lnTo>
                    <a:pt x="9525" y="74827"/>
                  </a:lnTo>
                  <a:lnTo>
                    <a:pt x="10583" y="75281"/>
                  </a:lnTo>
                  <a:lnTo>
                    <a:pt x="42614" y="76186"/>
                  </a:lnTo>
                  <a:lnTo>
                    <a:pt x="48220" y="73365"/>
                  </a:lnTo>
                  <a:lnTo>
                    <a:pt x="51197" y="71131"/>
                  </a:lnTo>
                  <a:lnTo>
                    <a:pt x="60148" y="68650"/>
                  </a:lnTo>
                  <a:lnTo>
                    <a:pt x="70124" y="66488"/>
                  </a:lnTo>
                  <a:lnTo>
                    <a:pt x="78086" y="62000"/>
                  </a:lnTo>
                  <a:lnTo>
                    <a:pt x="82330" y="56477"/>
                  </a:lnTo>
                  <a:lnTo>
                    <a:pt x="83462" y="53523"/>
                  </a:lnTo>
                  <a:lnTo>
                    <a:pt x="85275" y="51553"/>
                  </a:lnTo>
                  <a:lnTo>
                    <a:pt x="98784" y="43076"/>
                  </a:lnTo>
                  <a:lnTo>
                    <a:pt x="102112" y="37483"/>
                  </a:lnTo>
                  <a:lnTo>
                    <a:pt x="102999" y="34510"/>
                  </a:lnTo>
                  <a:lnTo>
                    <a:pt x="104650" y="32528"/>
                  </a:lnTo>
                  <a:lnTo>
                    <a:pt x="109306" y="30326"/>
                  </a:lnTo>
                  <a:lnTo>
                    <a:pt x="110971" y="28680"/>
                  </a:lnTo>
                  <a:lnTo>
                    <a:pt x="112820" y="24030"/>
                  </a:lnTo>
                  <a:lnTo>
                    <a:pt x="114171" y="11276"/>
                  </a:lnTo>
                  <a:lnTo>
                    <a:pt x="109206" y="4980"/>
                  </a:lnTo>
                  <a:lnTo>
                    <a:pt x="103922" y="2207"/>
                  </a:lnTo>
                  <a:lnTo>
                    <a:pt x="93190" y="184"/>
                  </a:lnTo>
                  <a:lnTo>
                    <a:pt x="67848" y="0"/>
                  </a:lnTo>
                  <a:lnTo>
                    <a:pt x="59082" y="2816"/>
                  </a:lnTo>
                  <a:lnTo>
                    <a:pt x="51659" y="6537"/>
                  </a:lnTo>
                  <a:lnTo>
                    <a:pt x="41529" y="9691"/>
                  </a:lnTo>
                  <a:lnTo>
                    <a:pt x="15701" y="26741"/>
                  </a:lnTo>
                  <a:lnTo>
                    <a:pt x="0" y="4761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SMARTInkShape-2380"/>
            <p:cNvSpPr/>
            <p:nvPr>
              <p:custDataLst>
                <p:tags r:id="rId230"/>
              </p:custDataLst>
            </p:nvPr>
          </p:nvSpPr>
          <p:spPr>
            <a:xfrm>
              <a:off x="7582332" y="2752728"/>
              <a:ext cx="75769" cy="133348"/>
            </a:xfrm>
            <a:custGeom>
              <a:avLst/>
              <a:gdLst/>
              <a:ahLst/>
              <a:cxnLst/>
              <a:rect l="0" t="0" r="0" b="0"/>
              <a:pathLst>
                <a:path w="75769" h="133348">
                  <a:moveTo>
                    <a:pt x="66243" y="19047"/>
                  </a:moveTo>
                  <a:lnTo>
                    <a:pt x="66243" y="19047"/>
                  </a:lnTo>
                  <a:lnTo>
                    <a:pt x="75377" y="9914"/>
                  </a:lnTo>
                  <a:lnTo>
                    <a:pt x="75768" y="0"/>
                  </a:lnTo>
                  <a:lnTo>
                    <a:pt x="53101" y="22663"/>
                  </a:lnTo>
                  <a:lnTo>
                    <a:pt x="49819" y="31590"/>
                  </a:lnTo>
                  <a:lnTo>
                    <a:pt x="47301" y="41555"/>
                  </a:lnTo>
                  <a:lnTo>
                    <a:pt x="37063" y="56576"/>
                  </a:lnTo>
                  <a:lnTo>
                    <a:pt x="24848" y="74790"/>
                  </a:lnTo>
                  <a:lnTo>
                    <a:pt x="6931" y="114244"/>
                  </a:lnTo>
                  <a:lnTo>
                    <a:pt x="0" y="123261"/>
                  </a:lnTo>
                  <a:lnTo>
                    <a:pt x="7806" y="131974"/>
                  </a:lnTo>
                  <a:lnTo>
                    <a:pt x="18618" y="13334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SMARTInkShape-2381"/>
            <p:cNvSpPr/>
            <p:nvPr>
              <p:custDataLst>
                <p:tags r:id="rId231"/>
              </p:custDataLst>
            </p:nvPr>
          </p:nvSpPr>
          <p:spPr>
            <a:xfrm>
              <a:off x="7630895" y="2800350"/>
              <a:ext cx="103406" cy="85726"/>
            </a:xfrm>
            <a:custGeom>
              <a:avLst/>
              <a:gdLst/>
              <a:ahLst/>
              <a:cxnLst/>
              <a:rect l="0" t="0" r="0" b="0"/>
              <a:pathLst>
                <a:path w="103406" h="85726">
                  <a:moveTo>
                    <a:pt x="36730" y="9525"/>
                  </a:moveTo>
                  <a:lnTo>
                    <a:pt x="36730" y="9525"/>
                  </a:lnTo>
                  <a:lnTo>
                    <a:pt x="27206" y="1"/>
                  </a:lnTo>
                  <a:lnTo>
                    <a:pt x="36339" y="0"/>
                  </a:lnTo>
                  <a:lnTo>
                    <a:pt x="45853" y="9133"/>
                  </a:lnTo>
                  <a:lnTo>
                    <a:pt x="51193" y="9409"/>
                  </a:lnTo>
                  <a:lnTo>
                    <a:pt x="52721" y="10506"/>
                  </a:lnTo>
                  <a:lnTo>
                    <a:pt x="53741" y="12295"/>
                  </a:lnTo>
                  <a:lnTo>
                    <a:pt x="55661" y="18655"/>
                  </a:lnTo>
                  <a:lnTo>
                    <a:pt x="55745" y="23989"/>
                  </a:lnTo>
                  <a:lnTo>
                    <a:pt x="54697" y="25518"/>
                  </a:lnTo>
                  <a:lnTo>
                    <a:pt x="52942" y="26537"/>
                  </a:lnTo>
                  <a:lnTo>
                    <a:pt x="47576" y="28173"/>
                  </a:lnTo>
                  <a:lnTo>
                    <a:pt x="19887" y="53886"/>
                  </a:lnTo>
                  <a:lnTo>
                    <a:pt x="9909" y="56720"/>
                  </a:lnTo>
                  <a:lnTo>
                    <a:pt x="9325" y="57922"/>
                  </a:lnTo>
                  <a:lnTo>
                    <a:pt x="8675" y="62079"/>
                  </a:lnTo>
                  <a:lnTo>
                    <a:pt x="7443" y="63611"/>
                  </a:lnTo>
                  <a:lnTo>
                    <a:pt x="3252" y="65313"/>
                  </a:lnTo>
                  <a:lnTo>
                    <a:pt x="1711" y="66826"/>
                  </a:lnTo>
                  <a:lnTo>
                    <a:pt x="0" y="71328"/>
                  </a:lnTo>
                  <a:lnTo>
                    <a:pt x="601" y="72952"/>
                  </a:lnTo>
                  <a:lnTo>
                    <a:pt x="2062" y="74035"/>
                  </a:lnTo>
                  <a:lnTo>
                    <a:pt x="6951" y="75772"/>
                  </a:lnTo>
                  <a:lnTo>
                    <a:pt x="12855" y="76073"/>
                  </a:lnTo>
                  <a:lnTo>
                    <a:pt x="18357" y="78966"/>
                  </a:lnTo>
                  <a:lnTo>
                    <a:pt x="24332" y="82721"/>
                  </a:lnTo>
                  <a:lnTo>
                    <a:pt x="34702" y="84835"/>
                  </a:lnTo>
                  <a:lnTo>
                    <a:pt x="79001" y="85702"/>
                  </a:lnTo>
                  <a:lnTo>
                    <a:pt x="103405" y="857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SMARTInkShape-2382"/>
            <p:cNvSpPr/>
            <p:nvPr>
              <p:custDataLst>
                <p:tags r:id="rId232"/>
              </p:custDataLst>
            </p:nvPr>
          </p:nvSpPr>
          <p:spPr>
            <a:xfrm>
              <a:off x="8239139" y="2781300"/>
              <a:ext cx="66662" cy="104776"/>
            </a:xfrm>
            <a:custGeom>
              <a:avLst/>
              <a:gdLst/>
              <a:ahLst/>
              <a:cxnLst/>
              <a:rect l="0" t="0" r="0" b="0"/>
              <a:pathLst>
                <a:path w="66662" h="104776">
                  <a:moveTo>
                    <a:pt x="66661" y="0"/>
                  </a:moveTo>
                  <a:lnTo>
                    <a:pt x="66661" y="0"/>
                  </a:lnTo>
                  <a:lnTo>
                    <a:pt x="66661" y="5056"/>
                  </a:lnTo>
                  <a:lnTo>
                    <a:pt x="65603" y="6546"/>
                  </a:lnTo>
                  <a:lnTo>
                    <a:pt x="63838" y="7539"/>
                  </a:lnTo>
                  <a:lnTo>
                    <a:pt x="61605" y="8201"/>
                  </a:lnTo>
                  <a:lnTo>
                    <a:pt x="53404" y="14189"/>
                  </a:lnTo>
                  <a:lnTo>
                    <a:pt x="50185" y="19711"/>
                  </a:lnTo>
                  <a:lnTo>
                    <a:pt x="47697" y="25694"/>
                  </a:lnTo>
                  <a:lnTo>
                    <a:pt x="12662" y="72144"/>
                  </a:lnTo>
                  <a:lnTo>
                    <a:pt x="4213" y="82289"/>
                  </a:lnTo>
                  <a:lnTo>
                    <a:pt x="543" y="93334"/>
                  </a:lnTo>
                  <a:lnTo>
                    <a:pt x="0" y="104333"/>
                  </a:lnTo>
                  <a:lnTo>
                    <a:pt x="19036" y="1047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SMARTInkShape-2383"/>
            <p:cNvSpPr/>
            <p:nvPr>
              <p:custDataLst>
                <p:tags r:id="rId233"/>
              </p:custDataLst>
            </p:nvPr>
          </p:nvSpPr>
          <p:spPr>
            <a:xfrm>
              <a:off x="8315441" y="2781300"/>
              <a:ext cx="66156" cy="123826"/>
            </a:xfrm>
            <a:custGeom>
              <a:avLst/>
              <a:gdLst/>
              <a:ahLst/>
              <a:cxnLst/>
              <a:rect l="0" t="0" r="0" b="0"/>
              <a:pathLst>
                <a:path w="66156" h="123826">
                  <a:moveTo>
                    <a:pt x="28459" y="19050"/>
                  </a:moveTo>
                  <a:lnTo>
                    <a:pt x="28459" y="19050"/>
                  </a:lnTo>
                  <a:lnTo>
                    <a:pt x="23403" y="19050"/>
                  </a:lnTo>
                  <a:lnTo>
                    <a:pt x="21913" y="17992"/>
                  </a:lnTo>
                  <a:lnTo>
                    <a:pt x="20920" y="16228"/>
                  </a:lnTo>
                  <a:lnTo>
                    <a:pt x="19325" y="10849"/>
                  </a:lnTo>
                  <a:lnTo>
                    <a:pt x="16287" y="10114"/>
                  </a:lnTo>
                  <a:lnTo>
                    <a:pt x="13994" y="9917"/>
                  </a:lnTo>
                  <a:lnTo>
                    <a:pt x="12465" y="8728"/>
                  </a:lnTo>
                  <a:lnTo>
                    <a:pt x="9444" y="119"/>
                  </a:lnTo>
                  <a:lnTo>
                    <a:pt x="0" y="1"/>
                  </a:lnTo>
                  <a:lnTo>
                    <a:pt x="14076" y="0"/>
                  </a:lnTo>
                  <a:lnTo>
                    <a:pt x="15695" y="1058"/>
                  </a:lnTo>
                  <a:lnTo>
                    <a:pt x="16775" y="2822"/>
                  </a:lnTo>
                  <a:lnTo>
                    <a:pt x="17495" y="5056"/>
                  </a:lnTo>
                  <a:lnTo>
                    <a:pt x="19032" y="6546"/>
                  </a:lnTo>
                  <a:lnTo>
                    <a:pt x="28551" y="10322"/>
                  </a:lnTo>
                  <a:lnTo>
                    <a:pt x="35777" y="15994"/>
                  </a:lnTo>
                  <a:lnTo>
                    <a:pt x="45755" y="18648"/>
                  </a:lnTo>
                  <a:lnTo>
                    <a:pt x="56597" y="19040"/>
                  </a:lnTo>
                  <a:lnTo>
                    <a:pt x="57022" y="28182"/>
                  </a:lnTo>
                  <a:lnTo>
                    <a:pt x="48832" y="36742"/>
                  </a:lnTo>
                  <a:lnTo>
                    <a:pt x="39425" y="37981"/>
                  </a:lnTo>
                  <a:lnTo>
                    <a:pt x="29909" y="46291"/>
                  </a:lnTo>
                  <a:lnTo>
                    <a:pt x="18952" y="47624"/>
                  </a:lnTo>
                  <a:lnTo>
                    <a:pt x="18935" y="47625"/>
                  </a:lnTo>
                  <a:lnTo>
                    <a:pt x="23990" y="52681"/>
                  </a:lnTo>
                  <a:lnTo>
                    <a:pt x="29295" y="55164"/>
                  </a:lnTo>
                  <a:lnTo>
                    <a:pt x="46035" y="57115"/>
                  </a:lnTo>
                  <a:lnTo>
                    <a:pt x="56604" y="66282"/>
                  </a:lnTo>
                  <a:lnTo>
                    <a:pt x="61963" y="66559"/>
                  </a:lnTo>
                  <a:lnTo>
                    <a:pt x="63495" y="67656"/>
                  </a:lnTo>
                  <a:lnTo>
                    <a:pt x="64517" y="69445"/>
                  </a:lnTo>
                  <a:lnTo>
                    <a:pt x="66155" y="74866"/>
                  </a:lnTo>
                  <a:lnTo>
                    <a:pt x="58322" y="84284"/>
                  </a:lnTo>
                  <a:lnTo>
                    <a:pt x="57415" y="90354"/>
                  </a:lnTo>
                  <a:lnTo>
                    <a:pt x="56230" y="91986"/>
                  </a:lnTo>
                  <a:lnTo>
                    <a:pt x="54381" y="93074"/>
                  </a:lnTo>
                  <a:lnTo>
                    <a:pt x="52090" y="93800"/>
                  </a:lnTo>
                  <a:lnTo>
                    <a:pt x="50562" y="95341"/>
                  </a:lnTo>
                  <a:lnTo>
                    <a:pt x="48866" y="99877"/>
                  </a:lnTo>
                  <a:lnTo>
                    <a:pt x="47356" y="101510"/>
                  </a:lnTo>
                  <a:lnTo>
                    <a:pt x="28489" y="114275"/>
                  </a:lnTo>
                  <a:lnTo>
                    <a:pt x="28473" y="114289"/>
                  </a:lnTo>
                  <a:lnTo>
                    <a:pt x="28459" y="1238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SMARTInkShape-2384"/>
            <p:cNvSpPr/>
            <p:nvPr>
              <p:custDataLst>
                <p:tags r:id="rId234"/>
              </p:custDataLst>
            </p:nvPr>
          </p:nvSpPr>
          <p:spPr>
            <a:xfrm>
              <a:off x="7887134" y="3086103"/>
              <a:ext cx="85177" cy="104758"/>
            </a:xfrm>
            <a:custGeom>
              <a:avLst/>
              <a:gdLst/>
              <a:ahLst/>
              <a:cxnLst/>
              <a:rect l="0" t="0" r="0" b="0"/>
              <a:pathLst>
                <a:path w="85177" h="104758">
                  <a:moveTo>
                    <a:pt x="75766" y="19047"/>
                  </a:moveTo>
                  <a:lnTo>
                    <a:pt x="75766" y="19047"/>
                  </a:lnTo>
                  <a:lnTo>
                    <a:pt x="75766" y="390"/>
                  </a:lnTo>
                  <a:lnTo>
                    <a:pt x="85176" y="0"/>
                  </a:lnTo>
                  <a:lnTo>
                    <a:pt x="69480" y="16865"/>
                  </a:lnTo>
                  <a:lnTo>
                    <a:pt x="66142" y="25691"/>
                  </a:lnTo>
                  <a:lnTo>
                    <a:pt x="25804" y="70045"/>
                  </a:lnTo>
                  <a:lnTo>
                    <a:pt x="11498" y="95073"/>
                  </a:lnTo>
                  <a:lnTo>
                    <a:pt x="10696" y="98306"/>
                  </a:lnTo>
                  <a:lnTo>
                    <a:pt x="9102" y="100461"/>
                  </a:lnTo>
                  <a:lnTo>
                    <a:pt x="6982" y="101898"/>
                  </a:lnTo>
                  <a:lnTo>
                    <a:pt x="0" y="104604"/>
                  </a:lnTo>
                  <a:lnTo>
                    <a:pt x="12861" y="104757"/>
                  </a:lnTo>
                  <a:lnTo>
                    <a:pt x="14780" y="103704"/>
                  </a:lnTo>
                  <a:lnTo>
                    <a:pt x="16058" y="101943"/>
                  </a:lnTo>
                  <a:lnTo>
                    <a:pt x="18616" y="9524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SMARTInkShape-2385"/>
            <p:cNvSpPr/>
            <p:nvPr>
              <p:custDataLst>
                <p:tags r:id="rId235"/>
              </p:custDataLst>
            </p:nvPr>
          </p:nvSpPr>
          <p:spPr>
            <a:xfrm>
              <a:off x="7953495" y="3076694"/>
              <a:ext cx="76081" cy="85607"/>
            </a:xfrm>
            <a:custGeom>
              <a:avLst/>
              <a:gdLst/>
              <a:ahLst/>
              <a:cxnLst/>
              <a:rect l="0" t="0" r="0" b="0"/>
              <a:pathLst>
                <a:path w="76081" h="85607">
                  <a:moveTo>
                    <a:pt x="66555" y="18931"/>
                  </a:moveTo>
                  <a:lnTo>
                    <a:pt x="66555" y="18931"/>
                  </a:lnTo>
                  <a:lnTo>
                    <a:pt x="66555" y="0"/>
                  </a:lnTo>
                  <a:lnTo>
                    <a:pt x="48945" y="17492"/>
                  </a:lnTo>
                  <a:lnTo>
                    <a:pt x="46731" y="26251"/>
                  </a:lnTo>
                  <a:lnTo>
                    <a:pt x="31046" y="47563"/>
                  </a:lnTo>
                  <a:lnTo>
                    <a:pt x="28549" y="53881"/>
                  </a:lnTo>
                  <a:lnTo>
                    <a:pt x="23910" y="60217"/>
                  </a:lnTo>
                  <a:lnTo>
                    <a:pt x="18322" y="63739"/>
                  </a:lnTo>
                  <a:lnTo>
                    <a:pt x="15350" y="64678"/>
                  </a:lnTo>
                  <a:lnTo>
                    <a:pt x="13368" y="66362"/>
                  </a:lnTo>
                  <a:lnTo>
                    <a:pt x="0" y="85478"/>
                  </a:lnTo>
                  <a:lnTo>
                    <a:pt x="45750" y="85606"/>
                  </a:lnTo>
                  <a:lnTo>
                    <a:pt x="46335" y="84548"/>
                  </a:lnTo>
                  <a:lnTo>
                    <a:pt x="46985" y="80550"/>
                  </a:lnTo>
                  <a:lnTo>
                    <a:pt x="48216" y="80118"/>
                  </a:lnTo>
                  <a:lnTo>
                    <a:pt x="56910" y="85524"/>
                  </a:lnTo>
                  <a:lnTo>
                    <a:pt x="76080" y="8560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2386"/>
            <p:cNvSpPr/>
            <p:nvPr>
              <p:custDataLst>
                <p:tags r:id="rId236"/>
              </p:custDataLst>
            </p:nvPr>
          </p:nvSpPr>
          <p:spPr>
            <a:xfrm>
              <a:off x="7991475" y="3133725"/>
              <a:ext cx="66676" cy="104776"/>
            </a:xfrm>
            <a:custGeom>
              <a:avLst/>
              <a:gdLst/>
              <a:ahLst/>
              <a:cxnLst/>
              <a:rect l="0" t="0" r="0" b="0"/>
              <a:pathLst>
                <a:path w="66676" h="104776">
                  <a:moveTo>
                    <a:pt x="47625" y="19050"/>
                  </a:moveTo>
                  <a:lnTo>
                    <a:pt x="47625" y="19050"/>
                  </a:lnTo>
                  <a:lnTo>
                    <a:pt x="57035" y="9641"/>
                  </a:lnTo>
                  <a:lnTo>
                    <a:pt x="57116" y="4503"/>
                  </a:lnTo>
                  <a:lnTo>
                    <a:pt x="58186" y="3002"/>
                  </a:lnTo>
                  <a:lnTo>
                    <a:pt x="59957" y="2001"/>
                  </a:lnTo>
                  <a:lnTo>
                    <a:pt x="66671" y="1"/>
                  </a:lnTo>
                  <a:lnTo>
                    <a:pt x="66675" y="0"/>
                  </a:lnTo>
                  <a:lnTo>
                    <a:pt x="58474" y="8201"/>
                  </a:lnTo>
                  <a:lnTo>
                    <a:pt x="56352" y="16868"/>
                  </a:lnTo>
                  <a:lnTo>
                    <a:pt x="21692" y="57326"/>
                  </a:lnTo>
                  <a:lnTo>
                    <a:pt x="19165" y="63578"/>
                  </a:lnTo>
                  <a:lnTo>
                    <a:pt x="12853" y="73048"/>
                  </a:lnTo>
                  <a:lnTo>
                    <a:pt x="9963" y="83847"/>
                  </a:lnTo>
                  <a:lnTo>
                    <a:pt x="9563" y="98818"/>
                  </a:lnTo>
                  <a:lnTo>
                    <a:pt x="8493" y="100803"/>
                  </a:lnTo>
                  <a:lnTo>
                    <a:pt x="6720" y="102128"/>
                  </a:lnTo>
                  <a:lnTo>
                    <a:pt x="0" y="1047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3" name="SMARTInkShape-Group545"/>
          <p:cNvGrpSpPr/>
          <p:nvPr/>
        </p:nvGrpSpPr>
        <p:grpSpPr>
          <a:xfrm>
            <a:off x="6134228" y="2762251"/>
            <a:ext cx="104648" cy="171450"/>
            <a:chOff x="6134228" y="2762251"/>
            <a:chExt cx="104648" cy="171450"/>
          </a:xfrm>
        </p:grpSpPr>
        <p:sp>
          <p:nvSpPr>
            <p:cNvPr id="51" name="SMARTInkShape-2387"/>
            <p:cNvSpPr/>
            <p:nvPr>
              <p:custDataLst>
                <p:tags r:id="rId226"/>
              </p:custDataLst>
            </p:nvPr>
          </p:nvSpPr>
          <p:spPr>
            <a:xfrm>
              <a:off x="6134228" y="2762251"/>
              <a:ext cx="76063" cy="151956"/>
            </a:xfrm>
            <a:custGeom>
              <a:avLst/>
              <a:gdLst/>
              <a:ahLst/>
              <a:cxnLst/>
              <a:rect l="0" t="0" r="0" b="0"/>
              <a:pathLst>
                <a:path w="76063" h="151956">
                  <a:moveTo>
                    <a:pt x="66547" y="19049"/>
                  </a:moveTo>
                  <a:lnTo>
                    <a:pt x="66547" y="19049"/>
                  </a:lnTo>
                  <a:lnTo>
                    <a:pt x="71603" y="19049"/>
                  </a:lnTo>
                  <a:lnTo>
                    <a:pt x="73092" y="17991"/>
                  </a:lnTo>
                  <a:lnTo>
                    <a:pt x="74086" y="16227"/>
                  </a:lnTo>
                  <a:lnTo>
                    <a:pt x="75810" y="9348"/>
                  </a:lnTo>
                  <a:lnTo>
                    <a:pt x="76062" y="426"/>
                  </a:lnTo>
                  <a:lnTo>
                    <a:pt x="66581" y="0"/>
                  </a:lnTo>
                  <a:lnTo>
                    <a:pt x="61501" y="5056"/>
                  </a:lnTo>
                  <a:lnTo>
                    <a:pt x="59013" y="10360"/>
                  </a:lnTo>
                  <a:lnTo>
                    <a:pt x="58349" y="13257"/>
                  </a:lnTo>
                  <a:lnTo>
                    <a:pt x="49657" y="28647"/>
                  </a:lnTo>
                  <a:lnTo>
                    <a:pt x="48937" y="31798"/>
                  </a:lnTo>
                  <a:lnTo>
                    <a:pt x="23070" y="78688"/>
                  </a:lnTo>
                  <a:lnTo>
                    <a:pt x="19093" y="90930"/>
                  </a:lnTo>
                  <a:lnTo>
                    <a:pt x="12741" y="102318"/>
                  </a:lnTo>
                  <a:lnTo>
                    <a:pt x="9329" y="117569"/>
                  </a:lnTo>
                  <a:lnTo>
                    <a:pt x="2054" y="132741"/>
                  </a:lnTo>
                  <a:lnTo>
                    <a:pt x="0" y="147337"/>
                  </a:lnTo>
                  <a:lnTo>
                    <a:pt x="1016" y="149025"/>
                  </a:lnTo>
                  <a:lnTo>
                    <a:pt x="2751" y="150150"/>
                  </a:lnTo>
                  <a:lnTo>
                    <a:pt x="8084" y="151955"/>
                  </a:lnTo>
                  <a:lnTo>
                    <a:pt x="19586" y="144802"/>
                  </a:lnTo>
                  <a:lnTo>
                    <a:pt x="28447" y="14287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SMARTInkShape-2388"/>
            <p:cNvSpPr/>
            <p:nvPr>
              <p:custDataLst>
                <p:tags r:id="rId227"/>
              </p:custDataLst>
            </p:nvPr>
          </p:nvSpPr>
          <p:spPr>
            <a:xfrm>
              <a:off x="6191250" y="2809876"/>
              <a:ext cx="47626" cy="123825"/>
            </a:xfrm>
            <a:custGeom>
              <a:avLst/>
              <a:gdLst/>
              <a:ahLst/>
              <a:cxnLst/>
              <a:rect l="0" t="0" r="0" b="0"/>
              <a:pathLst>
                <a:path w="47626" h="123825">
                  <a:moveTo>
                    <a:pt x="47625" y="19049"/>
                  </a:moveTo>
                  <a:lnTo>
                    <a:pt x="47625" y="19049"/>
                  </a:lnTo>
                  <a:lnTo>
                    <a:pt x="47625" y="426"/>
                  </a:lnTo>
                  <a:lnTo>
                    <a:pt x="38134" y="0"/>
                  </a:lnTo>
                  <a:lnTo>
                    <a:pt x="38110" y="5056"/>
                  </a:lnTo>
                  <a:lnTo>
                    <a:pt x="37049" y="6545"/>
                  </a:lnTo>
                  <a:lnTo>
                    <a:pt x="35283" y="7538"/>
                  </a:lnTo>
                  <a:lnTo>
                    <a:pt x="33047" y="8200"/>
                  </a:lnTo>
                  <a:lnTo>
                    <a:pt x="31556" y="9700"/>
                  </a:lnTo>
                  <a:lnTo>
                    <a:pt x="29900" y="14188"/>
                  </a:lnTo>
                  <a:lnTo>
                    <a:pt x="27779" y="25693"/>
                  </a:lnTo>
                  <a:lnTo>
                    <a:pt x="22106" y="35011"/>
                  </a:lnTo>
                  <a:lnTo>
                    <a:pt x="10167" y="75612"/>
                  </a:lnTo>
                  <a:lnTo>
                    <a:pt x="9953" y="78983"/>
                  </a:lnTo>
                  <a:lnTo>
                    <a:pt x="6893" y="85550"/>
                  </a:lnTo>
                  <a:lnTo>
                    <a:pt x="3063" y="91997"/>
                  </a:lnTo>
                  <a:lnTo>
                    <a:pt x="605" y="104759"/>
                  </a:lnTo>
                  <a:lnTo>
                    <a:pt x="0" y="12382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9" name="SMARTInkShape-Group546"/>
          <p:cNvGrpSpPr/>
          <p:nvPr/>
        </p:nvGrpSpPr>
        <p:grpSpPr>
          <a:xfrm>
            <a:off x="562010" y="3457610"/>
            <a:ext cx="371441" cy="504757"/>
            <a:chOff x="562010" y="3457610"/>
            <a:chExt cx="371441" cy="504757"/>
          </a:xfrm>
        </p:grpSpPr>
        <p:sp>
          <p:nvSpPr>
            <p:cNvPr id="54" name="SMARTInkShape-2389"/>
            <p:cNvSpPr/>
            <p:nvPr>
              <p:custDataLst>
                <p:tags r:id="rId221"/>
              </p:custDataLst>
            </p:nvPr>
          </p:nvSpPr>
          <p:spPr>
            <a:xfrm>
              <a:off x="885825" y="3781425"/>
              <a:ext cx="28575" cy="37708"/>
            </a:xfrm>
            <a:custGeom>
              <a:avLst/>
              <a:gdLst/>
              <a:ahLst/>
              <a:cxnLst/>
              <a:rect l="0" t="0" r="0" b="0"/>
              <a:pathLst>
                <a:path w="28575" h="37708">
                  <a:moveTo>
                    <a:pt x="9525" y="9525"/>
                  </a:moveTo>
                  <a:lnTo>
                    <a:pt x="9525" y="9525"/>
                  </a:lnTo>
                  <a:lnTo>
                    <a:pt x="9525" y="17726"/>
                  </a:lnTo>
                  <a:lnTo>
                    <a:pt x="8467" y="18167"/>
                  </a:lnTo>
                  <a:lnTo>
                    <a:pt x="116" y="19040"/>
                  </a:lnTo>
                  <a:lnTo>
                    <a:pt x="0" y="36775"/>
                  </a:lnTo>
                  <a:lnTo>
                    <a:pt x="1058" y="37217"/>
                  </a:lnTo>
                  <a:lnTo>
                    <a:pt x="5057" y="37707"/>
                  </a:lnTo>
                  <a:lnTo>
                    <a:pt x="6546" y="36780"/>
                  </a:lnTo>
                  <a:lnTo>
                    <a:pt x="7539" y="35103"/>
                  </a:lnTo>
                  <a:lnTo>
                    <a:pt x="9133" y="29864"/>
                  </a:lnTo>
                  <a:lnTo>
                    <a:pt x="12173" y="29148"/>
                  </a:lnTo>
                  <a:lnTo>
                    <a:pt x="14465" y="28958"/>
                  </a:lnTo>
                  <a:lnTo>
                    <a:pt x="15994" y="27772"/>
                  </a:lnTo>
                  <a:lnTo>
                    <a:pt x="18647" y="20408"/>
                  </a:lnTo>
                  <a:lnTo>
                    <a:pt x="19050" y="0"/>
                  </a:lnTo>
                  <a:lnTo>
                    <a:pt x="10849" y="8201"/>
                  </a:lnTo>
                  <a:lnTo>
                    <a:pt x="9559" y="18624"/>
                  </a:lnTo>
                  <a:lnTo>
                    <a:pt x="9526" y="28172"/>
                  </a:lnTo>
                  <a:lnTo>
                    <a:pt x="17726" y="28540"/>
                  </a:lnTo>
                  <a:lnTo>
                    <a:pt x="18167" y="27493"/>
                  </a:lnTo>
                  <a:lnTo>
                    <a:pt x="18934" y="20371"/>
                  </a:lnTo>
                  <a:lnTo>
                    <a:pt x="21821" y="19637"/>
                  </a:lnTo>
                  <a:lnTo>
                    <a:pt x="24072" y="19441"/>
                  </a:lnTo>
                  <a:lnTo>
                    <a:pt x="25573" y="18253"/>
                  </a:lnTo>
                  <a:lnTo>
                    <a:pt x="28458" y="9927"/>
                  </a:lnTo>
                  <a:lnTo>
                    <a:pt x="28574" y="119"/>
                  </a:lnTo>
                  <a:lnTo>
                    <a:pt x="19166" y="0"/>
                  </a:lnTo>
                  <a:lnTo>
                    <a:pt x="19084" y="5057"/>
                  </a:lnTo>
                  <a:lnTo>
                    <a:pt x="18015" y="6546"/>
                  </a:lnTo>
                  <a:lnTo>
                    <a:pt x="10410" y="9263"/>
                  </a:lnTo>
                  <a:lnTo>
                    <a:pt x="9559" y="9515"/>
                  </a:lnTo>
                  <a:lnTo>
                    <a:pt x="190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SMARTInkShape-2390"/>
            <p:cNvSpPr/>
            <p:nvPr>
              <p:custDataLst>
                <p:tags r:id="rId222"/>
              </p:custDataLst>
            </p:nvPr>
          </p:nvSpPr>
          <p:spPr>
            <a:xfrm>
              <a:off x="562014" y="3458913"/>
              <a:ext cx="133302" cy="330107"/>
            </a:xfrm>
            <a:custGeom>
              <a:avLst/>
              <a:gdLst/>
              <a:ahLst/>
              <a:cxnLst/>
              <a:rect l="0" t="0" r="0" b="0"/>
              <a:pathLst>
                <a:path w="133302" h="330107">
                  <a:moveTo>
                    <a:pt x="123786" y="65337"/>
                  </a:moveTo>
                  <a:lnTo>
                    <a:pt x="123786" y="65337"/>
                  </a:lnTo>
                  <a:lnTo>
                    <a:pt x="123786" y="52080"/>
                  </a:lnTo>
                  <a:lnTo>
                    <a:pt x="124844" y="50149"/>
                  </a:lnTo>
                  <a:lnTo>
                    <a:pt x="126608" y="48862"/>
                  </a:lnTo>
                  <a:lnTo>
                    <a:pt x="128843" y="48004"/>
                  </a:lnTo>
                  <a:lnTo>
                    <a:pt x="130332" y="46373"/>
                  </a:lnTo>
                  <a:lnTo>
                    <a:pt x="131987" y="41739"/>
                  </a:lnTo>
                  <a:lnTo>
                    <a:pt x="133301" y="10058"/>
                  </a:lnTo>
                  <a:lnTo>
                    <a:pt x="132246" y="9434"/>
                  </a:lnTo>
                  <a:lnTo>
                    <a:pt x="125109" y="8351"/>
                  </a:lnTo>
                  <a:lnTo>
                    <a:pt x="124374" y="5438"/>
                  </a:lnTo>
                  <a:lnTo>
                    <a:pt x="123902" y="0"/>
                  </a:lnTo>
                  <a:lnTo>
                    <a:pt x="123789" y="12886"/>
                  </a:lnTo>
                  <a:lnTo>
                    <a:pt x="120965" y="18389"/>
                  </a:lnTo>
                  <a:lnTo>
                    <a:pt x="117241" y="24363"/>
                  </a:lnTo>
                  <a:lnTo>
                    <a:pt x="98092" y="68891"/>
                  </a:lnTo>
                  <a:lnTo>
                    <a:pt x="79310" y="113191"/>
                  </a:lnTo>
                  <a:lnTo>
                    <a:pt x="63458" y="152556"/>
                  </a:lnTo>
                  <a:lnTo>
                    <a:pt x="47585" y="198883"/>
                  </a:lnTo>
                  <a:lnTo>
                    <a:pt x="28536" y="245493"/>
                  </a:lnTo>
                  <a:lnTo>
                    <a:pt x="13719" y="277954"/>
                  </a:lnTo>
                  <a:lnTo>
                    <a:pt x="9682" y="296021"/>
                  </a:lnTo>
                  <a:lnTo>
                    <a:pt x="2195" y="312144"/>
                  </a:lnTo>
                  <a:lnTo>
                    <a:pt x="92" y="330106"/>
                  </a:lnTo>
                  <a:lnTo>
                    <a:pt x="0" y="326408"/>
                  </a:lnTo>
                  <a:lnTo>
                    <a:pt x="1045" y="325110"/>
                  </a:lnTo>
                  <a:lnTo>
                    <a:pt x="5029" y="323667"/>
                  </a:lnTo>
                  <a:lnTo>
                    <a:pt x="6515" y="322223"/>
                  </a:lnTo>
                  <a:lnTo>
                    <a:pt x="19011" y="2939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SMARTInkShape-2391"/>
            <p:cNvSpPr/>
            <p:nvPr>
              <p:custDataLst>
                <p:tags r:id="rId223"/>
              </p:custDataLst>
            </p:nvPr>
          </p:nvSpPr>
          <p:spPr>
            <a:xfrm>
              <a:off x="676275" y="3457610"/>
              <a:ext cx="38101" cy="276191"/>
            </a:xfrm>
            <a:custGeom>
              <a:avLst/>
              <a:gdLst/>
              <a:ahLst/>
              <a:cxnLst/>
              <a:rect l="0" t="0" r="0" b="0"/>
              <a:pathLst>
                <a:path w="38101" h="276191">
                  <a:moveTo>
                    <a:pt x="0" y="19015"/>
                  </a:moveTo>
                  <a:lnTo>
                    <a:pt x="0" y="19015"/>
                  </a:lnTo>
                  <a:lnTo>
                    <a:pt x="5057" y="19015"/>
                  </a:lnTo>
                  <a:lnTo>
                    <a:pt x="6546" y="17957"/>
                  </a:lnTo>
                  <a:lnTo>
                    <a:pt x="7539" y="16193"/>
                  </a:lnTo>
                  <a:lnTo>
                    <a:pt x="9409" y="9883"/>
                  </a:lnTo>
                  <a:lnTo>
                    <a:pt x="34" y="0"/>
                  </a:lnTo>
                  <a:lnTo>
                    <a:pt x="0" y="45483"/>
                  </a:lnTo>
                  <a:lnTo>
                    <a:pt x="0" y="92205"/>
                  </a:lnTo>
                  <a:lnTo>
                    <a:pt x="1058" y="117473"/>
                  </a:lnTo>
                  <a:lnTo>
                    <a:pt x="9133" y="163185"/>
                  </a:lnTo>
                  <a:lnTo>
                    <a:pt x="10560" y="202369"/>
                  </a:lnTo>
                  <a:lnTo>
                    <a:pt x="17723" y="221692"/>
                  </a:lnTo>
                  <a:lnTo>
                    <a:pt x="19846" y="234812"/>
                  </a:lnTo>
                  <a:lnTo>
                    <a:pt x="26537" y="247594"/>
                  </a:lnTo>
                  <a:lnTo>
                    <a:pt x="27216" y="250776"/>
                  </a:lnTo>
                  <a:lnTo>
                    <a:pt x="37138" y="266468"/>
                  </a:lnTo>
                  <a:lnTo>
                    <a:pt x="38100" y="2761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SMARTInkShape-2392"/>
            <p:cNvSpPr/>
            <p:nvPr>
              <p:custDataLst>
                <p:tags r:id="rId224"/>
              </p:custDataLst>
            </p:nvPr>
          </p:nvSpPr>
          <p:spPr>
            <a:xfrm>
              <a:off x="581156" y="3619500"/>
              <a:ext cx="180845" cy="95251"/>
            </a:xfrm>
            <a:custGeom>
              <a:avLst/>
              <a:gdLst/>
              <a:ahLst/>
              <a:cxnLst/>
              <a:rect l="0" t="0" r="0" b="0"/>
              <a:pathLst>
                <a:path w="180845" h="95251">
                  <a:moveTo>
                    <a:pt x="76069" y="95250"/>
                  </a:moveTo>
                  <a:lnTo>
                    <a:pt x="76069" y="95250"/>
                  </a:lnTo>
                  <a:lnTo>
                    <a:pt x="67406" y="87645"/>
                  </a:lnTo>
                  <a:lnTo>
                    <a:pt x="38484" y="69424"/>
                  </a:lnTo>
                  <a:lnTo>
                    <a:pt x="31848" y="66838"/>
                  </a:lnTo>
                  <a:lnTo>
                    <a:pt x="11284" y="49389"/>
                  </a:lnTo>
                  <a:lnTo>
                    <a:pt x="7412" y="48409"/>
                  </a:lnTo>
                  <a:lnTo>
                    <a:pt x="0" y="47639"/>
                  </a:lnTo>
                  <a:lnTo>
                    <a:pt x="47097" y="47625"/>
                  </a:lnTo>
                  <a:lnTo>
                    <a:pt x="50404" y="47625"/>
                  </a:lnTo>
                  <a:lnTo>
                    <a:pt x="90183" y="31378"/>
                  </a:lnTo>
                  <a:lnTo>
                    <a:pt x="135543" y="13726"/>
                  </a:lnTo>
                  <a:lnTo>
                    <a:pt x="18084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SMARTInkShape-2393"/>
            <p:cNvSpPr/>
            <p:nvPr>
              <p:custDataLst>
                <p:tags r:id="rId225"/>
              </p:custDataLst>
            </p:nvPr>
          </p:nvSpPr>
          <p:spPr>
            <a:xfrm>
              <a:off x="562010" y="3838575"/>
              <a:ext cx="371441" cy="123792"/>
            </a:xfrm>
            <a:custGeom>
              <a:avLst/>
              <a:gdLst/>
              <a:ahLst/>
              <a:cxnLst/>
              <a:rect l="0" t="0" r="0" b="0"/>
              <a:pathLst>
                <a:path w="371441" h="123792">
                  <a:moveTo>
                    <a:pt x="66640" y="114300"/>
                  </a:moveTo>
                  <a:lnTo>
                    <a:pt x="66640" y="114300"/>
                  </a:lnTo>
                  <a:lnTo>
                    <a:pt x="48740" y="121839"/>
                  </a:lnTo>
                  <a:lnTo>
                    <a:pt x="20916" y="123791"/>
                  </a:lnTo>
                  <a:lnTo>
                    <a:pt x="9621" y="114416"/>
                  </a:lnTo>
                  <a:lnTo>
                    <a:pt x="0" y="114300"/>
                  </a:lnTo>
                  <a:lnTo>
                    <a:pt x="14155" y="100111"/>
                  </a:lnTo>
                  <a:lnTo>
                    <a:pt x="19677" y="97410"/>
                  </a:lnTo>
                  <a:lnTo>
                    <a:pt x="22631" y="96690"/>
                  </a:lnTo>
                  <a:lnTo>
                    <a:pt x="36036" y="88988"/>
                  </a:lnTo>
                  <a:lnTo>
                    <a:pt x="50987" y="85634"/>
                  </a:lnTo>
                  <a:lnTo>
                    <a:pt x="92482" y="63372"/>
                  </a:lnTo>
                  <a:lnTo>
                    <a:pt x="140035" y="38095"/>
                  </a:lnTo>
                  <a:lnTo>
                    <a:pt x="144145" y="34922"/>
                  </a:lnTo>
                  <a:lnTo>
                    <a:pt x="154356" y="31396"/>
                  </a:lnTo>
                  <a:lnTo>
                    <a:pt x="164892" y="28770"/>
                  </a:lnTo>
                  <a:lnTo>
                    <a:pt x="177831" y="22401"/>
                  </a:lnTo>
                  <a:lnTo>
                    <a:pt x="224384" y="19057"/>
                  </a:lnTo>
                  <a:lnTo>
                    <a:pt x="261758" y="19050"/>
                  </a:lnTo>
                  <a:lnTo>
                    <a:pt x="267307" y="16228"/>
                  </a:lnTo>
                  <a:lnTo>
                    <a:pt x="273300" y="12504"/>
                  </a:lnTo>
                  <a:lnTo>
                    <a:pt x="285771" y="10114"/>
                  </a:lnTo>
                  <a:lnTo>
                    <a:pt x="307943" y="9559"/>
                  </a:lnTo>
                  <a:lnTo>
                    <a:pt x="314292" y="6718"/>
                  </a:lnTo>
                  <a:lnTo>
                    <a:pt x="320641" y="2986"/>
                  </a:lnTo>
                  <a:lnTo>
                    <a:pt x="333340" y="590"/>
                  </a:lnTo>
                  <a:lnTo>
                    <a:pt x="37144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3" name="SMARTInkShape-Group547"/>
          <p:cNvGrpSpPr/>
          <p:nvPr/>
        </p:nvGrpSpPr>
        <p:grpSpPr>
          <a:xfrm>
            <a:off x="4057781" y="3457620"/>
            <a:ext cx="628520" cy="414468"/>
            <a:chOff x="4057781" y="3457620"/>
            <a:chExt cx="628520" cy="414468"/>
          </a:xfrm>
        </p:grpSpPr>
        <p:sp>
          <p:nvSpPr>
            <p:cNvPr id="60" name="SMARTInkShape-2394"/>
            <p:cNvSpPr/>
            <p:nvPr>
              <p:custDataLst>
                <p:tags r:id="rId218"/>
              </p:custDataLst>
            </p:nvPr>
          </p:nvSpPr>
          <p:spPr>
            <a:xfrm>
              <a:off x="4076700" y="3829167"/>
              <a:ext cx="609601" cy="42921"/>
            </a:xfrm>
            <a:custGeom>
              <a:avLst/>
              <a:gdLst/>
              <a:ahLst/>
              <a:cxnLst/>
              <a:rect l="0" t="0" r="0" b="0"/>
              <a:pathLst>
                <a:path w="609601" h="42921">
                  <a:moveTo>
                    <a:pt x="9525" y="9408"/>
                  </a:moveTo>
                  <a:lnTo>
                    <a:pt x="9525" y="9408"/>
                  </a:lnTo>
                  <a:lnTo>
                    <a:pt x="9525" y="18933"/>
                  </a:lnTo>
                  <a:lnTo>
                    <a:pt x="18934" y="18933"/>
                  </a:lnTo>
                  <a:lnTo>
                    <a:pt x="19050" y="9408"/>
                  </a:lnTo>
                  <a:lnTo>
                    <a:pt x="9641" y="18816"/>
                  </a:lnTo>
                  <a:lnTo>
                    <a:pt x="0" y="18933"/>
                  </a:lnTo>
                  <a:lnTo>
                    <a:pt x="8201" y="18933"/>
                  </a:lnTo>
                  <a:lnTo>
                    <a:pt x="8642" y="17875"/>
                  </a:lnTo>
                  <a:lnTo>
                    <a:pt x="9132" y="13876"/>
                  </a:lnTo>
                  <a:lnTo>
                    <a:pt x="10321" y="12387"/>
                  </a:lnTo>
                  <a:lnTo>
                    <a:pt x="18647" y="9525"/>
                  </a:lnTo>
                  <a:lnTo>
                    <a:pt x="41713" y="9408"/>
                  </a:lnTo>
                  <a:lnTo>
                    <a:pt x="47820" y="6586"/>
                  </a:lnTo>
                  <a:lnTo>
                    <a:pt x="54061" y="2862"/>
                  </a:lnTo>
                  <a:lnTo>
                    <a:pt x="66692" y="472"/>
                  </a:lnTo>
                  <a:lnTo>
                    <a:pt x="79378" y="0"/>
                  </a:lnTo>
                  <a:lnTo>
                    <a:pt x="85726" y="2757"/>
                  </a:lnTo>
                  <a:lnTo>
                    <a:pt x="92075" y="6452"/>
                  </a:lnTo>
                  <a:lnTo>
                    <a:pt x="104775" y="8824"/>
                  </a:lnTo>
                  <a:lnTo>
                    <a:pt x="149248" y="9408"/>
                  </a:lnTo>
                  <a:lnTo>
                    <a:pt x="155585" y="9408"/>
                  </a:lnTo>
                  <a:lnTo>
                    <a:pt x="203135" y="25217"/>
                  </a:lnTo>
                  <a:lnTo>
                    <a:pt x="250055" y="34920"/>
                  </a:lnTo>
                  <a:lnTo>
                    <a:pt x="292503" y="42920"/>
                  </a:lnTo>
                  <a:lnTo>
                    <a:pt x="307803" y="42647"/>
                  </a:lnTo>
                  <a:lnTo>
                    <a:pt x="354674" y="38393"/>
                  </a:lnTo>
                  <a:lnTo>
                    <a:pt x="400346" y="38037"/>
                  </a:lnTo>
                  <a:lnTo>
                    <a:pt x="442657" y="37990"/>
                  </a:lnTo>
                  <a:lnTo>
                    <a:pt x="476082" y="36926"/>
                  </a:lnTo>
                  <a:lnTo>
                    <a:pt x="518290" y="29341"/>
                  </a:lnTo>
                  <a:lnTo>
                    <a:pt x="563355" y="28510"/>
                  </a:lnTo>
                  <a:lnTo>
                    <a:pt x="582591" y="28468"/>
                  </a:lnTo>
                  <a:lnTo>
                    <a:pt x="589835" y="31285"/>
                  </a:lnTo>
                  <a:lnTo>
                    <a:pt x="596582" y="35006"/>
                  </a:lnTo>
                  <a:lnTo>
                    <a:pt x="609600" y="379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SMARTInkShape-2395"/>
            <p:cNvSpPr/>
            <p:nvPr>
              <p:custDataLst>
                <p:tags r:id="rId219"/>
              </p:custDataLst>
            </p:nvPr>
          </p:nvSpPr>
          <p:spPr>
            <a:xfrm>
              <a:off x="4057781" y="3457620"/>
              <a:ext cx="95117" cy="246999"/>
            </a:xfrm>
            <a:custGeom>
              <a:avLst/>
              <a:gdLst/>
              <a:ahLst/>
              <a:cxnLst/>
              <a:rect l="0" t="0" r="0" b="0"/>
              <a:pathLst>
                <a:path w="95117" h="246999">
                  <a:moveTo>
                    <a:pt x="85594" y="38055"/>
                  </a:moveTo>
                  <a:lnTo>
                    <a:pt x="85594" y="38055"/>
                  </a:lnTo>
                  <a:lnTo>
                    <a:pt x="85594" y="5898"/>
                  </a:lnTo>
                  <a:lnTo>
                    <a:pt x="86652" y="3917"/>
                  </a:lnTo>
                  <a:lnTo>
                    <a:pt x="88416" y="2596"/>
                  </a:lnTo>
                  <a:lnTo>
                    <a:pt x="95003" y="0"/>
                  </a:lnTo>
                  <a:lnTo>
                    <a:pt x="95116" y="22346"/>
                  </a:lnTo>
                  <a:lnTo>
                    <a:pt x="83359" y="66884"/>
                  </a:lnTo>
                  <a:lnTo>
                    <a:pt x="66348" y="107574"/>
                  </a:lnTo>
                  <a:lnTo>
                    <a:pt x="47477" y="151769"/>
                  </a:lnTo>
                  <a:lnTo>
                    <a:pt x="25268" y="196771"/>
                  </a:lnTo>
                  <a:lnTo>
                    <a:pt x="12216" y="225728"/>
                  </a:lnTo>
                  <a:lnTo>
                    <a:pt x="9590" y="233648"/>
                  </a:lnTo>
                  <a:lnTo>
                    <a:pt x="310" y="246998"/>
                  </a:lnTo>
                  <a:lnTo>
                    <a:pt x="0" y="242368"/>
                  </a:lnTo>
                  <a:lnTo>
                    <a:pt x="2750" y="237164"/>
                  </a:lnTo>
                  <a:lnTo>
                    <a:pt x="18919" y="21903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SMARTInkShape-2396"/>
            <p:cNvSpPr/>
            <p:nvPr>
              <p:custDataLst>
                <p:tags r:id="rId220"/>
              </p:custDataLst>
            </p:nvPr>
          </p:nvSpPr>
          <p:spPr>
            <a:xfrm>
              <a:off x="4095750" y="3467100"/>
              <a:ext cx="200015" cy="276226"/>
            </a:xfrm>
            <a:custGeom>
              <a:avLst/>
              <a:gdLst/>
              <a:ahLst/>
              <a:cxnLst/>
              <a:rect l="0" t="0" r="0" b="0"/>
              <a:pathLst>
                <a:path w="200015" h="276226">
                  <a:moveTo>
                    <a:pt x="57150" y="66675"/>
                  </a:moveTo>
                  <a:lnTo>
                    <a:pt x="57150" y="66675"/>
                  </a:lnTo>
                  <a:lnTo>
                    <a:pt x="57150" y="61618"/>
                  </a:lnTo>
                  <a:lnTo>
                    <a:pt x="59972" y="56314"/>
                  </a:lnTo>
                  <a:lnTo>
                    <a:pt x="63696" y="50428"/>
                  </a:lnTo>
                  <a:lnTo>
                    <a:pt x="66087" y="38027"/>
                  </a:lnTo>
                  <a:lnTo>
                    <a:pt x="66282" y="34876"/>
                  </a:lnTo>
                  <a:lnTo>
                    <a:pt x="63678" y="28553"/>
                  </a:lnTo>
                  <a:lnTo>
                    <a:pt x="60051" y="22215"/>
                  </a:lnTo>
                  <a:lnTo>
                    <a:pt x="57532" y="11406"/>
                  </a:lnTo>
                  <a:lnTo>
                    <a:pt x="56346" y="10778"/>
                  </a:lnTo>
                  <a:lnTo>
                    <a:pt x="28703" y="9525"/>
                  </a:lnTo>
                  <a:lnTo>
                    <a:pt x="28613" y="4468"/>
                  </a:lnTo>
                  <a:lnTo>
                    <a:pt x="29658" y="2979"/>
                  </a:lnTo>
                  <a:lnTo>
                    <a:pt x="31414" y="1986"/>
                  </a:lnTo>
                  <a:lnTo>
                    <a:pt x="41835" y="393"/>
                  </a:lnTo>
                  <a:lnTo>
                    <a:pt x="89099" y="2"/>
                  </a:lnTo>
                  <a:lnTo>
                    <a:pt x="107558" y="0"/>
                  </a:lnTo>
                  <a:lnTo>
                    <a:pt x="114126" y="2822"/>
                  </a:lnTo>
                  <a:lnTo>
                    <a:pt x="120573" y="6546"/>
                  </a:lnTo>
                  <a:lnTo>
                    <a:pt x="130152" y="9701"/>
                  </a:lnTo>
                  <a:lnTo>
                    <a:pt x="136515" y="14189"/>
                  </a:lnTo>
                  <a:lnTo>
                    <a:pt x="140048" y="19712"/>
                  </a:lnTo>
                  <a:lnTo>
                    <a:pt x="142317" y="26824"/>
                  </a:lnTo>
                  <a:lnTo>
                    <a:pt x="147766" y="33113"/>
                  </a:lnTo>
                  <a:lnTo>
                    <a:pt x="148252" y="35833"/>
                  </a:lnTo>
                  <a:lnTo>
                    <a:pt x="147519" y="38706"/>
                  </a:lnTo>
                  <a:lnTo>
                    <a:pt x="144938" y="44719"/>
                  </a:lnTo>
                  <a:lnTo>
                    <a:pt x="143147" y="55304"/>
                  </a:lnTo>
                  <a:lnTo>
                    <a:pt x="129641" y="70245"/>
                  </a:lnTo>
                  <a:lnTo>
                    <a:pt x="123588" y="73554"/>
                  </a:lnTo>
                  <a:lnTo>
                    <a:pt x="117370" y="76082"/>
                  </a:lnTo>
                  <a:lnTo>
                    <a:pt x="107919" y="82398"/>
                  </a:lnTo>
                  <a:lnTo>
                    <a:pt x="101586" y="84246"/>
                  </a:lnTo>
                  <a:lnTo>
                    <a:pt x="99474" y="85797"/>
                  </a:lnTo>
                  <a:lnTo>
                    <a:pt x="98066" y="87890"/>
                  </a:lnTo>
                  <a:lnTo>
                    <a:pt x="97127" y="90344"/>
                  </a:lnTo>
                  <a:lnTo>
                    <a:pt x="95443" y="91979"/>
                  </a:lnTo>
                  <a:lnTo>
                    <a:pt x="90750" y="93796"/>
                  </a:lnTo>
                  <a:lnTo>
                    <a:pt x="57281" y="95250"/>
                  </a:lnTo>
                  <a:lnTo>
                    <a:pt x="89031" y="95250"/>
                  </a:lnTo>
                  <a:lnTo>
                    <a:pt x="95308" y="92428"/>
                  </a:lnTo>
                  <a:lnTo>
                    <a:pt x="98464" y="90193"/>
                  </a:lnTo>
                  <a:lnTo>
                    <a:pt x="102684" y="89762"/>
                  </a:lnTo>
                  <a:lnTo>
                    <a:pt x="149148" y="96254"/>
                  </a:lnTo>
                  <a:lnTo>
                    <a:pt x="161909" y="102779"/>
                  </a:lnTo>
                  <a:lnTo>
                    <a:pt x="165090" y="103444"/>
                  </a:lnTo>
                  <a:lnTo>
                    <a:pt x="186266" y="114398"/>
                  </a:lnTo>
                  <a:lnTo>
                    <a:pt x="187678" y="116482"/>
                  </a:lnTo>
                  <a:lnTo>
                    <a:pt x="190304" y="121620"/>
                  </a:lnTo>
                  <a:lnTo>
                    <a:pt x="198536" y="131596"/>
                  </a:lnTo>
                  <a:lnTo>
                    <a:pt x="199584" y="137887"/>
                  </a:lnTo>
                  <a:lnTo>
                    <a:pt x="200014" y="165136"/>
                  </a:lnTo>
                  <a:lnTo>
                    <a:pt x="197198" y="171466"/>
                  </a:lnTo>
                  <a:lnTo>
                    <a:pt x="193477" y="177807"/>
                  </a:lnTo>
                  <a:lnTo>
                    <a:pt x="190324" y="187327"/>
                  </a:lnTo>
                  <a:lnTo>
                    <a:pt x="177359" y="203200"/>
                  </a:lnTo>
                  <a:lnTo>
                    <a:pt x="130697" y="238125"/>
                  </a:lnTo>
                  <a:lnTo>
                    <a:pt x="88993" y="262467"/>
                  </a:lnTo>
                  <a:lnTo>
                    <a:pt x="68888" y="268686"/>
                  </a:lnTo>
                  <a:lnTo>
                    <a:pt x="61309" y="272874"/>
                  </a:lnTo>
                  <a:lnTo>
                    <a:pt x="50033" y="275232"/>
                  </a:lnTo>
                  <a:lnTo>
                    <a:pt x="3279" y="276225"/>
                  </a:lnTo>
                  <a:lnTo>
                    <a:pt x="0" y="2762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23" name="SMARTInkShape-Group548"/>
          <p:cNvGrpSpPr/>
          <p:nvPr/>
        </p:nvGrpSpPr>
        <p:grpSpPr>
          <a:xfrm>
            <a:off x="1428915" y="2611185"/>
            <a:ext cx="257011" cy="473554"/>
            <a:chOff x="1428915" y="2611185"/>
            <a:chExt cx="257011" cy="473554"/>
          </a:xfrm>
        </p:grpSpPr>
        <p:sp>
          <p:nvSpPr>
            <p:cNvPr id="5120" name="SMARTInkShape-2397"/>
            <p:cNvSpPr/>
            <p:nvPr>
              <p:custDataLst>
                <p:tags r:id="rId216"/>
              </p:custDataLst>
            </p:nvPr>
          </p:nvSpPr>
          <p:spPr>
            <a:xfrm>
              <a:off x="1666875" y="3038476"/>
              <a:ext cx="19051" cy="46263"/>
            </a:xfrm>
            <a:custGeom>
              <a:avLst/>
              <a:gdLst/>
              <a:ahLst/>
              <a:cxnLst/>
              <a:rect l="0" t="0" r="0" b="0"/>
              <a:pathLst>
                <a:path w="19051" h="46263">
                  <a:moveTo>
                    <a:pt x="0" y="9524"/>
                  </a:moveTo>
                  <a:lnTo>
                    <a:pt x="0" y="9524"/>
                  </a:lnTo>
                  <a:lnTo>
                    <a:pt x="0" y="0"/>
                  </a:lnTo>
                  <a:lnTo>
                    <a:pt x="0" y="37669"/>
                  </a:lnTo>
                  <a:lnTo>
                    <a:pt x="8201" y="46262"/>
                  </a:lnTo>
                  <a:lnTo>
                    <a:pt x="8642" y="45658"/>
                  </a:lnTo>
                  <a:lnTo>
                    <a:pt x="9133" y="42164"/>
                  </a:lnTo>
                  <a:lnTo>
                    <a:pt x="10322" y="40809"/>
                  </a:lnTo>
                  <a:lnTo>
                    <a:pt x="18648" y="38205"/>
                  </a:lnTo>
                  <a:lnTo>
                    <a:pt x="19050" y="9535"/>
                  </a:lnTo>
                  <a:lnTo>
                    <a:pt x="9917" y="9524"/>
                  </a:lnTo>
                  <a:lnTo>
                    <a:pt x="1358" y="17725"/>
                  </a:lnTo>
                  <a:lnTo>
                    <a:pt x="1" y="28563"/>
                  </a:lnTo>
                  <a:lnTo>
                    <a:pt x="9409" y="28574"/>
                  </a:lnTo>
                  <a:lnTo>
                    <a:pt x="18654" y="19441"/>
                  </a:lnTo>
                  <a:lnTo>
                    <a:pt x="19050" y="95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21" name="SMARTInkShape-2398"/>
            <p:cNvSpPr/>
            <p:nvPr>
              <p:custDataLst>
                <p:tags r:id="rId217"/>
              </p:custDataLst>
            </p:nvPr>
          </p:nvSpPr>
          <p:spPr>
            <a:xfrm>
              <a:off x="1428915" y="2611185"/>
              <a:ext cx="218911" cy="207378"/>
            </a:xfrm>
            <a:custGeom>
              <a:avLst/>
              <a:gdLst/>
              <a:ahLst/>
              <a:cxnLst/>
              <a:rect l="0" t="0" r="0" b="0"/>
              <a:pathLst>
                <a:path w="218911" h="207378">
                  <a:moveTo>
                    <a:pt x="123660" y="46290"/>
                  </a:moveTo>
                  <a:lnTo>
                    <a:pt x="123660" y="46290"/>
                  </a:lnTo>
                  <a:lnTo>
                    <a:pt x="132792" y="37157"/>
                  </a:lnTo>
                  <a:lnTo>
                    <a:pt x="151832" y="36765"/>
                  </a:lnTo>
                  <a:lnTo>
                    <a:pt x="161357" y="27632"/>
                  </a:lnTo>
                  <a:lnTo>
                    <a:pt x="161757" y="9633"/>
                  </a:lnTo>
                  <a:lnTo>
                    <a:pt x="160700" y="9153"/>
                  </a:lnTo>
                  <a:lnTo>
                    <a:pt x="153558" y="8317"/>
                  </a:lnTo>
                  <a:lnTo>
                    <a:pt x="144892" y="1669"/>
                  </a:lnTo>
                  <a:lnTo>
                    <a:pt x="139094" y="0"/>
                  </a:lnTo>
                  <a:lnTo>
                    <a:pt x="136066" y="614"/>
                  </a:lnTo>
                  <a:lnTo>
                    <a:pt x="123602" y="6380"/>
                  </a:lnTo>
                  <a:lnTo>
                    <a:pt x="120447" y="6983"/>
                  </a:lnTo>
                  <a:lnTo>
                    <a:pt x="91909" y="22348"/>
                  </a:lnTo>
                  <a:lnTo>
                    <a:pt x="46001" y="63692"/>
                  </a:lnTo>
                  <a:lnTo>
                    <a:pt x="15755" y="111154"/>
                  </a:lnTo>
                  <a:lnTo>
                    <a:pt x="4077" y="135459"/>
                  </a:lnTo>
                  <a:lnTo>
                    <a:pt x="0" y="172743"/>
                  </a:lnTo>
                  <a:lnTo>
                    <a:pt x="2731" y="179397"/>
                  </a:lnTo>
                  <a:lnTo>
                    <a:pt x="22229" y="201850"/>
                  </a:lnTo>
                  <a:lnTo>
                    <a:pt x="28486" y="205386"/>
                  </a:lnTo>
                  <a:lnTo>
                    <a:pt x="40779" y="207377"/>
                  </a:lnTo>
                  <a:lnTo>
                    <a:pt x="70059" y="207047"/>
                  </a:lnTo>
                  <a:lnTo>
                    <a:pt x="114364" y="193017"/>
                  </a:lnTo>
                  <a:lnTo>
                    <a:pt x="161698" y="181899"/>
                  </a:lnTo>
                  <a:lnTo>
                    <a:pt x="207180" y="164743"/>
                  </a:lnTo>
                  <a:lnTo>
                    <a:pt x="218910" y="1605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27" name="SMARTInkShape-Group549"/>
          <p:cNvGrpSpPr/>
          <p:nvPr/>
        </p:nvGrpSpPr>
        <p:grpSpPr>
          <a:xfrm>
            <a:off x="2495550" y="2419360"/>
            <a:ext cx="247647" cy="419088"/>
            <a:chOff x="2495550" y="2419360"/>
            <a:chExt cx="247647" cy="419088"/>
          </a:xfrm>
        </p:grpSpPr>
        <p:sp>
          <p:nvSpPr>
            <p:cNvPr id="5124" name="SMARTInkShape-2399"/>
            <p:cNvSpPr/>
            <p:nvPr>
              <p:custDataLst>
                <p:tags r:id="rId213"/>
              </p:custDataLst>
            </p:nvPr>
          </p:nvSpPr>
          <p:spPr>
            <a:xfrm>
              <a:off x="2533650" y="2810267"/>
              <a:ext cx="38101" cy="28181"/>
            </a:xfrm>
            <a:custGeom>
              <a:avLst/>
              <a:gdLst/>
              <a:ahLst/>
              <a:cxnLst/>
              <a:rect l="0" t="0" r="0" b="0"/>
              <a:pathLst>
                <a:path w="38101" h="28181">
                  <a:moveTo>
                    <a:pt x="0" y="18658"/>
                  </a:moveTo>
                  <a:lnTo>
                    <a:pt x="0" y="18658"/>
                  </a:lnTo>
                  <a:lnTo>
                    <a:pt x="23989" y="18658"/>
                  </a:lnTo>
                  <a:lnTo>
                    <a:pt x="25518" y="17600"/>
                  </a:lnTo>
                  <a:lnTo>
                    <a:pt x="26537" y="15836"/>
                  </a:lnTo>
                  <a:lnTo>
                    <a:pt x="28574" y="9136"/>
                  </a:lnTo>
                  <a:lnTo>
                    <a:pt x="28575" y="0"/>
                  </a:lnTo>
                  <a:lnTo>
                    <a:pt x="20374" y="7844"/>
                  </a:lnTo>
                  <a:lnTo>
                    <a:pt x="9951" y="9100"/>
                  </a:lnTo>
                  <a:lnTo>
                    <a:pt x="9651" y="14180"/>
                  </a:lnTo>
                  <a:lnTo>
                    <a:pt x="8551" y="15672"/>
                  </a:lnTo>
                  <a:lnTo>
                    <a:pt x="1335" y="18265"/>
                  </a:lnTo>
                  <a:lnTo>
                    <a:pt x="594" y="21305"/>
                  </a:lnTo>
                  <a:lnTo>
                    <a:pt x="117" y="26825"/>
                  </a:lnTo>
                  <a:lnTo>
                    <a:pt x="1137" y="27278"/>
                  </a:lnTo>
                  <a:lnTo>
                    <a:pt x="23680" y="28180"/>
                  </a:lnTo>
                  <a:lnTo>
                    <a:pt x="25312" y="27123"/>
                  </a:lnTo>
                  <a:lnTo>
                    <a:pt x="26399" y="25360"/>
                  </a:lnTo>
                  <a:lnTo>
                    <a:pt x="27125" y="23126"/>
                  </a:lnTo>
                  <a:lnTo>
                    <a:pt x="28666" y="21636"/>
                  </a:lnTo>
                  <a:lnTo>
                    <a:pt x="37670" y="18774"/>
                  </a:lnTo>
                  <a:lnTo>
                    <a:pt x="38100" y="9143"/>
                  </a:lnTo>
                  <a:lnTo>
                    <a:pt x="28967" y="9133"/>
                  </a:lnTo>
                  <a:lnTo>
                    <a:pt x="19085" y="18623"/>
                  </a:lnTo>
                  <a:lnTo>
                    <a:pt x="24117" y="18648"/>
                  </a:lnTo>
                  <a:lnTo>
                    <a:pt x="25603" y="17593"/>
                  </a:lnTo>
                  <a:lnTo>
                    <a:pt x="26594" y="15831"/>
                  </a:lnTo>
                  <a:lnTo>
                    <a:pt x="28575" y="91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25" name="SMARTInkShape-2400"/>
            <p:cNvSpPr/>
            <p:nvPr>
              <p:custDataLst>
                <p:tags r:id="rId214"/>
              </p:custDataLst>
            </p:nvPr>
          </p:nvSpPr>
          <p:spPr>
            <a:xfrm>
              <a:off x="2585343" y="2419360"/>
              <a:ext cx="43558" cy="190476"/>
            </a:xfrm>
            <a:custGeom>
              <a:avLst/>
              <a:gdLst/>
              <a:ahLst/>
              <a:cxnLst/>
              <a:rect l="0" t="0" r="0" b="0"/>
              <a:pathLst>
                <a:path w="43558" h="190476">
                  <a:moveTo>
                    <a:pt x="43557" y="9515"/>
                  </a:moveTo>
                  <a:lnTo>
                    <a:pt x="43557" y="9515"/>
                  </a:lnTo>
                  <a:lnTo>
                    <a:pt x="43557" y="0"/>
                  </a:lnTo>
                  <a:lnTo>
                    <a:pt x="43557" y="14180"/>
                  </a:lnTo>
                  <a:lnTo>
                    <a:pt x="34621" y="49907"/>
                  </a:lnTo>
                  <a:lnTo>
                    <a:pt x="33236" y="60275"/>
                  </a:lnTo>
                  <a:lnTo>
                    <a:pt x="26545" y="78377"/>
                  </a:lnTo>
                  <a:lnTo>
                    <a:pt x="22289" y="95888"/>
                  </a:lnTo>
                  <a:lnTo>
                    <a:pt x="7208" y="134672"/>
                  </a:lnTo>
                  <a:lnTo>
                    <a:pt x="4501" y="167275"/>
                  </a:lnTo>
                  <a:lnTo>
                    <a:pt x="446" y="174175"/>
                  </a:lnTo>
                  <a:lnTo>
                    <a:pt x="0" y="177496"/>
                  </a:lnTo>
                  <a:lnTo>
                    <a:pt x="5376" y="190322"/>
                  </a:lnTo>
                  <a:lnTo>
                    <a:pt x="5433" y="190440"/>
                  </a:lnTo>
                  <a:lnTo>
                    <a:pt x="10506" y="190475"/>
                  </a:lnTo>
                  <a:lnTo>
                    <a:pt x="11998" y="189422"/>
                  </a:lnTo>
                  <a:lnTo>
                    <a:pt x="12992" y="187661"/>
                  </a:lnTo>
                  <a:lnTo>
                    <a:pt x="14982" y="1809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26" name="SMARTInkShape-2401"/>
            <p:cNvSpPr/>
            <p:nvPr>
              <p:custDataLst>
                <p:tags r:id="rId215"/>
              </p:custDataLst>
            </p:nvPr>
          </p:nvSpPr>
          <p:spPr>
            <a:xfrm>
              <a:off x="2495550" y="2438400"/>
              <a:ext cx="247647" cy="200026"/>
            </a:xfrm>
            <a:custGeom>
              <a:avLst/>
              <a:gdLst/>
              <a:ahLst/>
              <a:cxnLst/>
              <a:rect l="0" t="0" r="0" b="0"/>
              <a:pathLst>
                <a:path w="247647" h="200026">
                  <a:moveTo>
                    <a:pt x="114300" y="47625"/>
                  </a:moveTo>
                  <a:lnTo>
                    <a:pt x="114300" y="47625"/>
                  </a:lnTo>
                  <a:lnTo>
                    <a:pt x="109244" y="42569"/>
                  </a:lnTo>
                  <a:lnTo>
                    <a:pt x="103939" y="40086"/>
                  </a:lnTo>
                  <a:lnTo>
                    <a:pt x="101043" y="39424"/>
                  </a:lnTo>
                  <a:lnTo>
                    <a:pt x="87557" y="30015"/>
                  </a:lnTo>
                  <a:lnTo>
                    <a:pt x="78483" y="22313"/>
                  </a:lnTo>
                  <a:lnTo>
                    <a:pt x="68439" y="19480"/>
                  </a:lnTo>
                  <a:lnTo>
                    <a:pt x="48021" y="396"/>
                  </a:lnTo>
                  <a:lnTo>
                    <a:pt x="93995" y="0"/>
                  </a:lnTo>
                  <a:lnTo>
                    <a:pt x="141074" y="0"/>
                  </a:lnTo>
                  <a:lnTo>
                    <a:pt x="184230" y="1058"/>
                  </a:lnTo>
                  <a:lnTo>
                    <a:pt x="214653" y="9701"/>
                  </a:lnTo>
                  <a:lnTo>
                    <a:pt x="228354" y="16890"/>
                  </a:lnTo>
                  <a:lnTo>
                    <a:pt x="231611" y="17610"/>
                  </a:lnTo>
                  <a:lnTo>
                    <a:pt x="241251" y="23680"/>
                  </a:lnTo>
                  <a:lnTo>
                    <a:pt x="244806" y="29222"/>
                  </a:lnTo>
                  <a:lnTo>
                    <a:pt x="247088" y="41403"/>
                  </a:lnTo>
                  <a:lnTo>
                    <a:pt x="247646" y="79376"/>
                  </a:lnTo>
                  <a:lnTo>
                    <a:pt x="239448" y="106626"/>
                  </a:lnTo>
                  <a:lnTo>
                    <a:pt x="237949" y="109184"/>
                  </a:lnTo>
                  <a:lnTo>
                    <a:pt x="235891" y="110889"/>
                  </a:lnTo>
                  <a:lnTo>
                    <a:pt x="230782" y="113842"/>
                  </a:lnTo>
                  <a:lnTo>
                    <a:pt x="224984" y="118683"/>
                  </a:lnTo>
                  <a:lnTo>
                    <a:pt x="221701" y="124362"/>
                  </a:lnTo>
                  <a:lnTo>
                    <a:pt x="219184" y="130414"/>
                  </a:lnTo>
                  <a:lnTo>
                    <a:pt x="212875" y="139771"/>
                  </a:lnTo>
                  <a:lnTo>
                    <a:pt x="211027" y="146082"/>
                  </a:lnTo>
                  <a:lnTo>
                    <a:pt x="209476" y="148188"/>
                  </a:lnTo>
                  <a:lnTo>
                    <a:pt x="207384" y="149592"/>
                  </a:lnTo>
                  <a:lnTo>
                    <a:pt x="202237" y="152210"/>
                  </a:lnTo>
                  <a:lnTo>
                    <a:pt x="193390" y="158576"/>
                  </a:lnTo>
                  <a:lnTo>
                    <a:pt x="184066" y="160933"/>
                  </a:lnTo>
                  <a:lnTo>
                    <a:pt x="177762" y="161484"/>
                  </a:lnTo>
                  <a:lnTo>
                    <a:pt x="171434" y="164551"/>
                  </a:lnTo>
                  <a:lnTo>
                    <a:pt x="168264" y="166851"/>
                  </a:lnTo>
                  <a:lnTo>
                    <a:pt x="153690" y="170087"/>
                  </a:lnTo>
                  <a:lnTo>
                    <a:pt x="112565" y="171415"/>
                  </a:lnTo>
                  <a:lnTo>
                    <a:pt x="65254" y="162316"/>
                  </a:lnTo>
                  <a:lnTo>
                    <a:pt x="25838" y="161935"/>
                  </a:lnTo>
                  <a:lnTo>
                    <a:pt x="19245" y="164752"/>
                  </a:lnTo>
                  <a:lnTo>
                    <a:pt x="5037" y="176115"/>
                  </a:lnTo>
                  <a:lnTo>
                    <a:pt x="2239" y="181637"/>
                  </a:lnTo>
                  <a:lnTo>
                    <a:pt x="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31" name="SMARTInkShape-Group550"/>
          <p:cNvGrpSpPr/>
          <p:nvPr/>
        </p:nvGrpSpPr>
        <p:grpSpPr>
          <a:xfrm>
            <a:off x="3305178" y="2487359"/>
            <a:ext cx="504823" cy="417767"/>
            <a:chOff x="3305178" y="2487359"/>
            <a:chExt cx="504823" cy="417767"/>
          </a:xfrm>
        </p:grpSpPr>
        <p:sp>
          <p:nvSpPr>
            <p:cNvPr id="5128" name="SMARTInkShape-2402"/>
            <p:cNvSpPr/>
            <p:nvPr>
              <p:custDataLst>
                <p:tags r:id="rId210"/>
              </p:custDataLst>
            </p:nvPr>
          </p:nvSpPr>
          <p:spPr>
            <a:xfrm>
              <a:off x="3305178" y="2876550"/>
              <a:ext cx="47497" cy="28576"/>
            </a:xfrm>
            <a:custGeom>
              <a:avLst/>
              <a:gdLst/>
              <a:ahLst/>
              <a:cxnLst/>
              <a:rect l="0" t="0" r="0" b="0"/>
              <a:pathLst>
                <a:path w="47497" h="28576">
                  <a:moveTo>
                    <a:pt x="9522" y="19050"/>
                  </a:moveTo>
                  <a:lnTo>
                    <a:pt x="9522" y="19050"/>
                  </a:lnTo>
                  <a:lnTo>
                    <a:pt x="19047" y="19050"/>
                  </a:lnTo>
                  <a:lnTo>
                    <a:pt x="19047" y="28459"/>
                  </a:lnTo>
                  <a:lnTo>
                    <a:pt x="36763" y="10859"/>
                  </a:lnTo>
                  <a:lnTo>
                    <a:pt x="42758" y="9920"/>
                  </a:lnTo>
                  <a:lnTo>
                    <a:pt x="44380" y="8730"/>
                  </a:lnTo>
                  <a:lnTo>
                    <a:pt x="46181" y="4586"/>
                  </a:lnTo>
                  <a:lnTo>
                    <a:pt x="47496" y="402"/>
                  </a:lnTo>
                  <a:lnTo>
                    <a:pt x="23918" y="0"/>
                  </a:lnTo>
                  <a:lnTo>
                    <a:pt x="22294" y="1058"/>
                  </a:lnTo>
                  <a:lnTo>
                    <a:pt x="21212" y="2822"/>
                  </a:lnTo>
                  <a:lnTo>
                    <a:pt x="20491" y="5056"/>
                  </a:lnTo>
                  <a:lnTo>
                    <a:pt x="18951" y="6546"/>
                  </a:lnTo>
                  <a:lnTo>
                    <a:pt x="9431" y="10322"/>
                  </a:lnTo>
                  <a:lnTo>
                    <a:pt x="1448" y="17692"/>
                  </a:lnTo>
                  <a:lnTo>
                    <a:pt x="22" y="28290"/>
                  </a:lnTo>
                  <a:lnTo>
                    <a:pt x="0" y="28538"/>
                  </a:lnTo>
                  <a:lnTo>
                    <a:pt x="19047" y="28575"/>
                  </a:lnTo>
                  <a:lnTo>
                    <a:pt x="19047" y="20374"/>
                  </a:lnTo>
                  <a:lnTo>
                    <a:pt x="17989" y="19933"/>
                  </a:lnTo>
                  <a:lnTo>
                    <a:pt x="9915" y="19085"/>
                  </a:lnTo>
                  <a:lnTo>
                    <a:pt x="18665" y="28184"/>
                  </a:lnTo>
                  <a:lnTo>
                    <a:pt x="38097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29" name="SMARTInkShape-2403"/>
            <p:cNvSpPr/>
            <p:nvPr>
              <p:custDataLst>
                <p:tags r:id="rId211"/>
              </p:custDataLst>
            </p:nvPr>
          </p:nvSpPr>
          <p:spPr>
            <a:xfrm>
              <a:off x="3552825" y="2487359"/>
              <a:ext cx="180841" cy="265353"/>
            </a:xfrm>
            <a:custGeom>
              <a:avLst/>
              <a:gdLst/>
              <a:ahLst/>
              <a:cxnLst/>
              <a:rect l="0" t="0" r="0" b="0"/>
              <a:pathLst>
                <a:path w="180841" h="265353">
                  <a:moveTo>
                    <a:pt x="85725" y="17716"/>
                  </a:moveTo>
                  <a:lnTo>
                    <a:pt x="85725" y="17716"/>
                  </a:lnTo>
                  <a:lnTo>
                    <a:pt x="85725" y="12660"/>
                  </a:lnTo>
                  <a:lnTo>
                    <a:pt x="84667" y="11170"/>
                  </a:lnTo>
                  <a:lnTo>
                    <a:pt x="82903" y="10177"/>
                  </a:lnTo>
                  <a:lnTo>
                    <a:pt x="76024" y="8452"/>
                  </a:lnTo>
                  <a:lnTo>
                    <a:pt x="71536" y="8307"/>
                  </a:lnTo>
                  <a:lnTo>
                    <a:pt x="69915" y="7210"/>
                  </a:lnTo>
                  <a:lnTo>
                    <a:pt x="68835" y="5420"/>
                  </a:lnTo>
                  <a:lnTo>
                    <a:pt x="67102" y="0"/>
                  </a:lnTo>
                  <a:lnTo>
                    <a:pt x="64043" y="2081"/>
                  </a:lnTo>
                  <a:lnTo>
                    <a:pt x="58512" y="6984"/>
                  </a:lnTo>
                  <a:lnTo>
                    <a:pt x="57553" y="12890"/>
                  </a:lnTo>
                  <a:lnTo>
                    <a:pt x="57270" y="21343"/>
                  </a:lnTo>
                  <a:lnTo>
                    <a:pt x="54381" y="27442"/>
                  </a:lnTo>
                  <a:lnTo>
                    <a:pt x="52129" y="30550"/>
                  </a:lnTo>
                  <a:lnTo>
                    <a:pt x="48960" y="45037"/>
                  </a:lnTo>
                  <a:lnTo>
                    <a:pt x="44979" y="75119"/>
                  </a:lnTo>
                  <a:lnTo>
                    <a:pt x="40138" y="93991"/>
                  </a:lnTo>
                  <a:lnTo>
                    <a:pt x="35456" y="139561"/>
                  </a:lnTo>
                  <a:lnTo>
                    <a:pt x="23921" y="185875"/>
                  </a:lnTo>
                  <a:lnTo>
                    <a:pt x="16418" y="229247"/>
                  </a:lnTo>
                  <a:lnTo>
                    <a:pt x="9374" y="245127"/>
                  </a:lnTo>
                  <a:lnTo>
                    <a:pt x="3248" y="253255"/>
                  </a:lnTo>
                  <a:lnTo>
                    <a:pt x="3" y="265352"/>
                  </a:lnTo>
                  <a:lnTo>
                    <a:pt x="0" y="260306"/>
                  </a:lnTo>
                  <a:lnTo>
                    <a:pt x="2823" y="255003"/>
                  </a:lnTo>
                  <a:lnTo>
                    <a:pt x="6546" y="249118"/>
                  </a:lnTo>
                  <a:lnTo>
                    <a:pt x="9701" y="239856"/>
                  </a:lnTo>
                  <a:lnTo>
                    <a:pt x="36070" y="195142"/>
                  </a:lnTo>
                  <a:lnTo>
                    <a:pt x="76453" y="151044"/>
                  </a:lnTo>
                  <a:lnTo>
                    <a:pt x="120464" y="109966"/>
                  </a:lnTo>
                  <a:lnTo>
                    <a:pt x="167844" y="77746"/>
                  </a:lnTo>
                  <a:lnTo>
                    <a:pt x="169046" y="76786"/>
                  </a:lnTo>
                  <a:lnTo>
                    <a:pt x="180773" y="74888"/>
                  </a:lnTo>
                  <a:lnTo>
                    <a:pt x="180840" y="74881"/>
                  </a:lnTo>
                  <a:lnTo>
                    <a:pt x="175879" y="79927"/>
                  </a:lnTo>
                  <a:lnTo>
                    <a:pt x="173418" y="85229"/>
                  </a:lnTo>
                  <a:lnTo>
                    <a:pt x="171450" y="939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30" name="SMARTInkShape-2404"/>
            <p:cNvSpPr/>
            <p:nvPr>
              <p:custDataLst>
                <p:tags r:id="rId212"/>
              </p:custDataLst>
            </p:nvPr>
          </p:nvSpPr>
          <p:spPr>
            <a:xfrm>
              <a:off x="3571875" y="2676525"/>
              <a:ext cx="238126" cy="76201"/>
            </a:xfrm>
            <a:custGeom>
              <a:avLst/>
              <a:gdLst/>
              <a:ahLst/>
              <a:cxnLst/>
              <a:rect l="0" t="0" r="0" b="0"/>
              <a:pathLst>
                <a:path w="238126" h="76201">
                  <a:moveTo>
                    <a:pt x="9525" y="9525"/>
                  </a:moveTo>
                  <a:lnTo>
                    <a:pt x="9525" y="9525"/>
                  </a:lnTo>
                  <a:lnTo>
                    <a:pt x="4469" y="9525"/>
                  </a:lnTo>
                  <a:lnTo>
                    <a:pt x="2979" y="8467"/>
                  </a:lnTo>
                  <a:lnTo>
                    <a:pt x="1986" y="6703"/>
                  </a:lnTo>
                  <a:lnTo>
                    <a:pt x="0" y="3"/>
                  </a:lnTo>
                  <a:lnTo>
                    <a:pt x="14189" y="0"/>
                  </a:lnTo>
                  <a:lnTo>
                    <a:pt x="15810" y="1058"/>
                  </a:lnTo>
                  <a:lnTo>
                    <a:pt x="16890" y="2822"/>
                  </a:lnTo>
                  <a:lnTo>
                    <a:pt x="17609" y="5056"/>
                  </a:lnTo>
                  <a:lnTo>
                    <a:pt x="19148" y="6546"/>
                  </a:lnTo>
                  <a:lnTo>
                    <a:pt x="29222" y="11758"/>
                  </a:lnTo>
                  <a:lnTo>
                    <a:pt x="35212" y="15809"/>
                  </a:lnTo>
                  <a:lnTo>
                    <a:pt x="44536" y="19148"/>
                  </a:lnTo>
                  <a:lnTo>
                    <a:pt x="54000" y="25312"/>
                  </a:lnTo>
                  <a:lnTo>
                    <a:pt x="64566" y="27608"/>
                  </a:lnTo>
                  <a:lnTo>
                    <a:pt x="79574" y="29347"/>
                  </a:lnTo>
                  <a:lnTo>
                    <a:pt x="91193" y="36095"/>
                  </a:lnTo>
                  <a:lnTo>
                    <a:pt x="101338" y="43738"/>
                  </a:lnTo>
                  <a:lnTo>
                    <a:pt x="142282" y="59316"/>
                  </a:lnTo>
                  <a:lnTo>
                    <a:pt x="148961" y="63405"/>
                  </a:lnTo>
                  <a:lnTo>
                    <a:pt x="161873" y="66029"/>
                  </a:lnTo>
                  <a:lnTo>
                    <a:pt x="202807" y="66664"/>
                  </a:lnTo>
                  <a:lnTo>
                    <a:pt x="209376" y="69492"/>
                  </a:lnTo>
                  <a:lnTo>
                    <a:pt x="215822" y="73219"/>
                  </a:lnTo>
                  <a:lnTo>
                    <a:pt x="228584" y="75611"/>
                  </a:lnTo>
                  <a:lnTo>
                    <a:pt x="238125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35" name="SMARTInkShape-Group551"/>
          <p:cNvGrpSpPr/>
          <p:nvPr/>
        </p:nvGrpSpPr>
        <p:grpSpPr>
          <a:xfrm>
            <a:off x="1590792" y="4654496"/>
            <a:ext cx="24979" cy="79430"/>
            <a:chOff x="1590792" y="4654496"/>
            <a:chExt cx="24979" cy="79430"/>
          </a:xfrm>
        </p:grpSpPr>
        <p:sp>
          <p:nvSpPr>
            <p:cNvPr id="5132" name="SMARTInkShape-2405"/>
            <p:cNvSpPr/>
            <p:nvPr>
              <p:custDataLst>
                <p:tags r:id="rId207"/>
              </p:custDataLst>
            </p:nvPr>
          </p:nvSpPr>
          <p:spPr>
            <a:xfrm>
              <a:off x="1609725" y="4661727"/>
              <a:ext cx="990" cy="14932"/>
            </a:xfrm>
            <a:custGeom>
              <a:avLst/>
              <a:gdLst/>
              <a:ahLst/>
              <a:cxnLst/>
              <a:rect l="0" t="0" r="0" b="0"/>
              <a:pathLst>
                <a:path w="990" h="14932">
                  <a:moveTo>
                    <a:pt x="481" y="0"/>
                  </a:moveTo>
                  <a:lnTo>
                    <a:pt x="481" y="0"/>
                  </a:lnTo>
                  <a:lnTo>
                    <a:pt x="0" y="14931"/>
                  </a:lnTo>
                  <a:lnTo>
                    <a:pt x="0" y="5912"/>
                  </a:lnTo>
                  <a:lnTo>
                    <a:pt x="989" y="585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33" name="SMARTInkShape-2406"/>
            <p:cNvSpPr/>
            <p:nvPr>
              <p:custDataLst>
                <p:tags r:id="rId208"/>
              </p:custDataLst>
            </p:nvPr>
          </p:nvSpPr>
          <p:spPr>
            <a:xfrm>
              <a:off x="1590792" y="4656401"/>
              <a:ext cx="24979" cy="39409"/>
            </a:xfrm>
            <a:custGeom>
              <a:avLst/>
              <a:gdLst/>
              <a:ahLst/>
              <a:cxnLst/>
              <a:rect l="0" t="0" r="0" b="0"/>
              <a:pathLst>
                <a:path w="24979" h="39409">
                  <a:moveTo>
                    <a:pt x="10766" y="0"/>
                  </a:moveTo>
                  <a:lnTo>
                    <a:pt x="10766" y="0"/>
                  </a:lnTo>
                  <a:lnTo>
                    <a:pt x="9527" y="9409"/>
                  </a:lnTo>
                  <a:lnTo>
                    <a:pt x="2885" y="18169"/>
                  </a:lnTo>
                  <a:lnTo>
                    <a:pt x="279" y="28145"/>
                  </a:lnTo>
                  <a:lnTo>
                    <a:pt x="0" y="34436"/>
                  </a:lnTo>
                  <a:lnTo>
                    <a:pt x="1020" y="36098"/>
                  </a:lnTo>
                  <a:lnTo>
                    <a:pt x="2757" y="37207"/>
                  </a:lnTo>
                  <a:lnTo>
                    <a:pt x="9019" y="39294"/>
                  </a:lnTo>
                  <a:lnTo>
                    <a:pt x="24978" y="394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34" name="SMARTInkShape-2407"/>
            <p:cNvSpPr/>
            <p:nvPr>
              <p:custDataLst>
                <p:tags r:id="rId209"/>
              </p:custDataLst>
            </p:nvPr>
          </p:nvSpPr>
          <p:spPr>
            <a:xfrm>
              <a:off x="1594797" y="4654496"/>
              <a:ext cx="15033" cy="79430"/>
            </a:xfrm>
            <a:custGeom>
              <a:avLst/>
              <a:gdLst/>
              <a:ahLst/>
              <a:cxnLst/>
              <a:rect l="0" t="0" r="0" b="0"/>
              <a:pathLst>
                <a:path w="15033" h="79430">
                  <a:moveTo>
                    <a:pt x="15032" y="0"/>
                  </a:moveTo>
                  <a:lnTo>
                    <a:pt x="15032" y="0"/>
                  </a:lnTo>
                  <a:lnTo>
                    <a:pt x="14778" y="250"/>
                  </a:lnTo>
                  <a:lnTo>
                    <a:pt x="10275" y="1905"/>
                  </a:lnTo>
                  <a:lnTo>
                    <a:pt x="8651" y="3405"/>
                  </a:lnTo>
                  <a:lnTo>
                    <a:pt x="6847" y="7893"/>
                  </a:lnTo>
                  <a:lnTo>
                    <a:pt x="4630" y="25944"/>
                  </a:lnTo>
                  <a:lnTo>
                    <a:pt x="473" y="33786"/>
                  </a:lnTo>
                  <a:lnTo>
                    <a:pt x="0" y="37358"/>
                  </a:lnTo>
                  <a:lnTo>
                    <a:pt x="5848" y="63680"/>
                  </a:lnTo>
                  <a:lnTo>
                    <a:pt x="14928" y="7942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136" name="SMARTInkShape-2408"/>
          <p:cNvSpPr/>
          <p:nvPr>
            <p:custDataLst>
              <p:tags r:id="rId8"/>
            </p:custDataLst>
          </p:nvPr>
        </p:nvSpPr>
        <p:spPr>
          <a:xfrm>
            <a:off x="2476535" y="5200650"/>
            <a:ext cx="76038" cy="57032"/>
          </a:xfrm>
          <a:custGeom>
            <a:avLst/>
            <a:gdLst/>
            <a:ahLst/>
            <a:cxnLst/>
            <a:rect l="0" t="0" r="0" b="0"/>
            <a:pathLst>
              <a:path w="76038" h="57032">
                <a:moveTo>
                  <a:pt x="47590" y="28575"/>
                </a:moveTo>
                <a:lnTo>
                  <a:pt x="47590" y="28575"/>
                </a:lnTo>
                <a:lnTo>
                  <a:pt x="9525" y="28575"/>
                </a:lnTo>
                <a:lnTo>
                  <a:pt x="358" y="37708"/>
                </a:lnTo>
                <a:lnTo>
                  <a:pt x="0" y="46267"/>
                </a:lnTo>
                <a:lnTo>
                  <a:pt x="1046" y="46719"/>
                </a:lnTo>
                <a:lnTo>
                  <a:pt x="5032" y="47222"/>
                </a:lnTo>
                <a:lnTo>
                  <a:pt x="6518" y="48415"/>
                </a:lnTo>
                <a:lnTo>
                  <a:pt x="9099" y="55791"/>
                </a:lnTo>
                <a:lnTo>
                  <a:pt x="12138" y="56546"/>
                </a:lnTo>
                <a:lnTo>
                  <a:pt x="17657" y="57031"/>
                </a:lnTo>
                <a:lnTo>
                  <a:pt x="18109" y="56012"/>
                </a:lnTo>
                <a:lnTo>
                  <a:pt x="18613" y="52058"/>
                </a:lnTo>
                <a:lnTo>
                  <a:pt x="19805" y="50581"/>
                </a:lnTo>
                <a:lnTo>
                  <a:pt x="23952" y="48938"/>
                </a:lnTo>
                <a:lnTo>
                  <a:pt x="32237" y="48014"/>
                </a:lnTo>
                <a:lnTo>
                  <a:pt x="34180" y="46825"/>
                </a:lnTo>
                <a:lnTo>
                  <a:pt x="35475" y="44976"/>
                </a:lnTo>
                <a:lnTo>
                  <a:pt x="36339" y="42684"/>
                </a:lnTo>
                <a:lnTo>
                  <a:pt x="37972" y="41156"/>
                </a:lnTo>
                <a:lnTo>
                  <a:pt x="46114" y="38503"/>
                </a:lnTo>
                <a:lnTo>
                  <a:pt x="46934" y="35457"/>
                </a:lnTo>
                <a:lnTo>
                  <a:pt x="47551" y="28978"/>
                </a:lnTo>
                <a:lnTo>
                  <a:pt x="55787" y="20409"/>
                </a:lnTo>
                <a:lnTo>
                  <a:pt x="55172" y="19956"/>
                </a:lnTo>
                <a:lnTo>
                  <a:pt x="48797" y="19169"/>
                </a:lnTo>
                <a:lnTo>
                  <a:pt x="48126" y="16280"/>
                </a:lnTo>
                <a:lnTo>
                  <a:pt x="47599" y="9642"/>
                </a:lnTo>
                <a:lnTo>
                  <a:pt x="38458" y="9528"/>
                </a:lnTo>
                <a:lnTo>
                  <a:pt x="28942" y="18658"/>
                </a:lnTo>
                <a:lnTo>
                  <a:pt x="28540" y="46264"/>
                </a:lnTo>
                <a:lnTo>
                  <a:pt x="29598" y="46718"/>
                </a:lnTo>
                <a:lnTo>
                  <a:pt x="36741" y="47505"/>
                </a:lnTo>
                <a:lnTo>
                  <a:pt x="75735" y="9955"/>
                </a:lnTo>
                <a:lnTo>
                  <a:pt x="76037" y="4595"/>
                </a:lnTo>
                <a:lnTo>
                  <a:pt x="75022" y="3064"/>
                </a:lnTo>
                <a:lnTo>
                  <a:pt x="73286" y="2043"/>
                </a:lnTo>
                <a:lnTo>
                  <a:pt x="67029" y="120"/>
                </a:lnTo>
                <a:lnTo>
                  <a:pt x="52178" y="0"/>
                </a:lnTo>
                <a:lnTo>
                  <a:pt x="50648" y="1059"/>
                </a:lnTo>
                <a:lnTo>
                  <a:pt x="49629" y="2822"/>
                </a:lnTo>
                <a:lnTo>
                  <a:pt x="47992" y="8201"/>
                </a:lnTo>
                <a:lnTo>
                  <a:pt x="38467" y="18623"/>
                </a:lnTo>
                <a:lnTo>
                  <a:pt x="46302" y="27214"/>
                </a:lnTo>
                <a:lnTo>
                  <a:pt x="47590" y="381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37" name="SMARTInkShape-2409"/>
          <p:cNvSpPr/>
          <p:nvPr>
            <p:custDataLst>
              <p:tags r:id="rId9"/>
            </p:custDataLst>
          </p:nvPr>
        </p:nvSpPr>
        <p:spPr>
          <a:xfrm>
            <a:off x="3371884" y="5029200"/>
            <a:ext cx="53054" cy="47626"/>
          </a:xfrm>
          <a:custGeom>
            <a:avLst/>
            <a:gdLst/>
            <a:ahLst/>
            <a:cxnLst/>
            <a:rect l="0" t="0" r="0" b="0"/>
            <a:pathLst>
              <a:path w="53054" h="47626">
                <a:moveTo>
                  <a:pt x="28541" y="28575"/>
                </a:moveTo>
                <a:lnTo>
                  <a:pt x="28541" y="28575"/>
                </a:lnTo>
                <a:lnTo>
                  <a:pt x="28541" y="19166"/>
                </a:lnTo>
                <a:lnTo>
                  <a:pt x="19050" y="9560"/>
                </a:lnTo>
                <a:lnTo>
                  <a:pt x="9884" y="18659"/>
                </a:lnTo>
                <a:lnTo>
                  <a:pt x="9525" y="27217"/>
                </a:lnTo>
                <a:lnTo>
                  <a:pt x="0" y="38062"/>
                </a:lnTo>
                <a:lnTo>
                  <a:pt x="9100" y="47232"/>
                </a:lnTo>
                <a:lnTo>
                  <a:pt x="14431" y="47509"/>
                </a:lnTo>
                <a:lnTo>
                  <a:pt x="15960" y="46489"/>
                </a:lnTo>
                <a:lnTo>
                  <a:pt x="16979" y="44751"/>
                </a:lnTo>
                <a:lnTo>
                  <a:pt x="17658" y="42534"/>
                </a:lnTo>
                <a:lnTo>
                  <a:pt x="19168" y="41056"/>
                </a:lnTo>
                <a:lnTo>
                  <a:pt x="23670" y="39413"/>
                </a:lnTo>
                <a:lnTo>
                  <a:pt x="32154" y="38490"/>
                </a:lnTo>
                <a:lnTo>
                  <a:pt x="34125" y="37301"/>
                </a:lnTo>
                <a:lnTo>
                  <a:pt x="35439" y="35451"/>
                </a:lnTo>
                <a:lnTo>
                  <a:pt x="36315" y="33159"/>
                </a:lnTo>
                <a:lnTo>
                  <a:pt x="37957" y="31631"/>
                </a:lnTo>
                <a:lnTo>
                  <a:pt x="42603" y="29933"/>
                </a:lnTo>
                <a:lnTo>
                  <a:pt x="44266" y="28422"/>
                </a:lnTo>
                <a:lnTo>
                  <a:pt x="47153" y="20493"/>
                </a:lnTo>
                <a:lnTo>
                  <a:pt x="47461" y="14421"/>
                </a:lnTo>
                <a:lnTo>
                  <a:pt x="48563" y="12790"/>
                </a:lnTo>
                <a:lnTo>
                  <a:pt x="50356" y="11701"/>
                </a:lnTo>
                <a:lnTo>
                  <a:pt x="52609" y="10976"/>
                </a:lnTo>
                <a:lnTo>
                  <a:pt x="53053" y="10492"/>
                </a:lnTo>
                <a:lnTo>
                  <a:pt x="52291" y="10170"/>
                </a:lnTo>
                <a:lnTo>
                  <a:pt x="20350" y="9525"/>
                </a:lnTo>
                <a:lnTo>
                  <a:pt x="19905" y="10583"/>
                </a:lnTo>
                <a:lnTo>
                  <a:pt x="19016" y="28458"/>
                </a:lnTo>
                <a:lnTo>
                  <a:pt x="37947" y="9644"/>
                </a:lnTo>
                <a:lnTo>
                  <a:pt x="38066" y="3"/>
                </a:lnTo>
                <a:lnTo>
                  <a:pt x="29865" y="0"/>
                </a:lnTo>
                <a:lnTo>
                  <a:pt x="29424" y="1058"/>
                </a:lnTo>
                <a:lnTo>
                  <a:pt x="28934" y="5056"/>
                </a:lnTo>
                <a:lnTo>
                  <a:pt x="27745" y="6545"/>
                </a:lnTo>
                <a:lnTo>
                  <a:pt x="19419" y="9409"/>
                </a:lnTo>
                <a:lnTo>
                  <a:pt x="14079" y="14547"/>
                </a:lnTo>
                <a:lnTo>
                  <a:pt x="11530" y="19870"/>
                </a:lnTo>
                <a:lnTo>
                  <a:pt x="9491" y="476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38" name="SMARTInkShape-2410"/>
          <p:cNvSpPr/>
          <p:nvPr>
            <p:custDataLst>
              <p:tags r:id="rId10"/>
            </p:custDataLst>
          </p:nvPr>
        </p:nvSpPr>
        <p:spPr>
          <a:xfrm>
            <a:off x="4067175" y="3857625"/>
            <a:ext cx="28573" cy="28576"/>
          </a:xfrm>
          <a:custGeom>
            <a:avLst/>
            <a:gdLst/>
            <a:ahLst/>
            <a:cxnLst/>
            <a:rect l="0" t="0" r="0" b="0"/>
            <a:pathLst>
              <a:path w="28573" h="28576">
                <a:moveTo>
                  <a:pt x="19050" y="9525"/>
                </a:moveTo>
                <a:lnTo>
                  <a:pt x="19050" y="9525"/>
                </a:lnTo>
                <a:lnTo>
                  <a:pt x="13994" y="4468"/>
                </a:lnTo>
                <a:lnTo>
                  <a:pt x="13562" y="2979"/>
                </a:lnTo>
                <a:lnTo>
                  <a:pt x="14334" y="1986"/>
                </a:lnTo>
                <a:lnTo>
                  <a:pt x="19043" y="3"/>
                </a:lnTo>
                <a:lnTo>
                  <a:pt x="4472" y="0"/>
                </a:lnTo>
                <a:lnTo>
                  <a:pt x="2981" y="1058"/>
                </a:lnTo>
                <a:lnTo>
                  <a:pt x="1988" y="2822"/>
                </a:lnTo>
                <a:lnTo>
                  <a:pt x="116" y="9132"/>
                </a:lnTo>
                <a:lnTo>
                  <a:pt x="0" y="28456"/>
                </a:lnTo>
                <a:lnTo>
                  <a:pt x="14465" y="28575"/>
                </a:lnTo>
                <a:lnTo>
                  <a:pt x="15994" y="27517"/>
                </a:lnTo>
                <a:lnTo>
                  <a:pt x="17013" y="25752"/>
                </a:lnTo>
                <a:lnTo>
                  <a:pt x="18931" y="19443"/>
                </a:lnTo>
                <a:lnTo>
                  <a:pt x="24071" y="19167"/>
                </a:lnTo>
                <a:lnTo>
                  <a:pt x="25573" y="18069"/>
                </a:lnTo>
                <a:lnTo>
                  <a:pt x="28497" y="9789"/>
                </a:lnTo>
                <a:lnTo>
                  <a:pt x="28572" y="9535"/>
                </a:lnTo>
                <a:lnTo>
                  <a:pt x="19166" y="117"/>
                </a:lnTo>
                <a:lnTo>
                  <a:pt x="9642" y="0"/>
                </a:lnTo>
                <a:lnTo>
                  <a:pt x="1334" y="8201"/>
                </a:lnTo>
                <a:lnTo>
                  <a:pt x="889" y="7584"/>
                </a:lnTo>
                <a:lnTo>
                  <a:pt x="117" y="1208"/>
                </a:lnTo>
                <a:lnTo>
                  <a:pt x="35" y="5414"/>
                </a:lnTo>
                <a:lnTo>
                  <a:pt x="1081" y="6784"/>
                </a:lnTo>
                <a:lnTo>
                  <a:pt x="9525" y="95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39" name="SMARTInkShape-2411"/>
          <p:cNvSpPr/>
          <p:nvPr>
            <p:custDataLst>
              <p:tags r:id="rId11"/>
            </p:custDataLst>
          </p:nvPr>
        </p:nvSpPr>
        <p:spPr>
          <a:xfrm>
            <a:off x="3371850" y="5040059"/>
            <a:ext cx="19051" cy="46292"/>
          </a:xfrm>
          <a:custGeom>
            <a:avLst/>
            <a:gdLst/>
            <a:ahLst/>
            <a:cxnLst/>
            <a:rect l="0" t="0" r="0" b="0"/>
            <a:pathLst>
              <a:path w="19051" h="46292">
                <a:moveTo>
                  <a:pt x="9525" y="36766"/>
                </a:moveTo>
                <a:lnTo>
                  <a:pt x="9525" y="36766"/>
                </a:lnTo>
                <a:lnTo>
                  <a:pt x="1324" y="36766"/>
                </a:lnTo>
                <a:lnTo>
                  <a:pt x="883" y="37824"/>
                </a:lnTo>
                <a:lnTo>
                  <a:pt x="0" y="46288"/>
                </a:lnTo>
                <a:lnTo>
                  <a:pt x="0" y="46291"/>
                </a:lnTo>
                <a:lnTo>
                  <a:pt x="0" y="38090"/>
                </a:lnTo>
                <a:lnTo>
                  <a:pt x="1058" y="37649"/>
                </a:lnTo>
                <a:lnTo>
                  <a:pt x="9409" y="36776"/>
                </a:lnTo>
                <a:lnTo>
                  <a:pt x="18933" y="27357"/>
                </a:lnTo>
                <a:lnTo>
                  <a:pt x="19050" y="0"/>
                </a:lnTo>
                <a:lnTo>
                  <a:pt x="9641" y="8084"/>
                </a:lnTo>
                <a:lnTo>
                  <a:pt x="9525" y="36766"/>
                </a:lnTo>
                <a:lnTo>
                  <a:pt x="19016" y="27275"/>
                </a:lnTo>
                <a:lnTo>
                  <a:pt x="19050" y="17832"/>
                </a:lnTo>
                <a:lnTo>
                  <a:pt x="9641" y="17716"/>
                </a:lnTo>
                <a:lnTo>
                  <a:pt x="9525" y="27241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40" name="SMARTInkShape-2412"/>
          <p:cNvSpPr/>
          <p:nvPr>
            <p:custDataLst>
              <p:tags r:id="rId12"/>
            </p:custDataLst>
          </p:nvPr>
        </p:nvSpPr>
        <p:spPr>
          <a:xfrm>
            <a:off x="2447925" y="5239143"/>
            <a:ext cx="66675" cy="56758"/>
          </a:xfrm>
          <a:custGeom>
            <a:avLst/>
            <a:gdLst/>
            <a:ahLst/>
            <a:cxnLst/>
            <a:rect l="0" t="0" r="0" b="0"/>
            <a:pathLst>
              <a:path w="66675" h="56758">
                <a:moveTo>
                  <a:pt x="0" y="56757"/>
                </a:moveTo>
                <a:lnTo>
                  <a:pt x="0" y="56757"/>
                </a:lnTo>
                <a:lnTo>
                  <a:pt x="5056" y="51701"/>
                </a:lnTo>
                <a:lnTo>
                  <a:pt x="10361" y="49218"/>
                </a:lnTo>
                <a:lnTo>
                  <a:pt x="17334" y="47624"/>
                </a:lnTo>
                <a:lnTo>
                  <a:pt x="27100" y="39065"/>
                </a:lnTo>
                <a:lnTo>
                  <a:pt x="33194" y="38110"/>
                </a:lnTo>
                <a:lnTo>
                  <a:pt x="34830" y="36917"/>
                </a:lnTo>
                <a:lnTo>
                  <a:pt x="35920" y="35064"/>
                </a:lnTo>
                <a:lnTo>
                  <a:pt x="37972" y="28585"/>
                </a:lnTo>
                <a:lnTo>
                  <a:pt x="47508" y="28185"/>
                </a:lnTo>
                <a:lnTo>
                  <a:pt x="47625" y="37707"/>
                </a:lnTo>
                <a:lnTo>
                  <a:pt x="47625" y="32651"/>
                </a:lnTo>
                <a:lnTo>
                  <a:pt x="48683" y="31162"/>
                </a:lnTo>
                <a:lnTo>
                  <a:pt x="50447" y="30168"/>
                </a:lnTo>
                <a:lnTo>
                  <a:pt x="57115" y="28192"/>
                </a:lnTo>
                <a:lnTo>
                  <a:pt x="66282" y="28182"/>
                </a:lnTo>
                <a:lnTo>
                  <a:pt x="66674" y="9559"/>
                </a:lnTo>
                <a:lnTo>
                  <a:pt x="58474" y="9170"/>
                </a:lnTo>
                <a:lnTo>
                  <a:pt x="58033" y="8098"/>
                </a:lnTo>
                <a:lnTo>
                  <a:pt x="57542" y="4086"/>
                </a:lnTo>
                <a:lnTo>
                  <a:pt x="56354" y="2593"/>
                </a:lnTo>
                <a:lnTo>
                  <a:pt x="48983" y="0"/>
                </a:lnTo>
                <a:lnTo>
                  <a:pt x="48531" y="927"/>
                </a:lnTo>
                <a:lnTo>
                  <a:pt x="47660" y="8750"/>
                </a:lnTo>
                <a:lnTo>
                  <a:pt x="42579" y="9019"/>
                </a:lnTo>
                <a:lnTo>
                  <a:pt x="41086" y="10115"/>
                </a:lnTo>
                <a:lnTo>
                  <a:pt x="38493" y="17323"/>
                </a:lnTo>
                <a:lnTo>
                  <a:pt x="38135" y="26741"/>
                </a:lnTo>
                <a:lnTo>
                  <a:pt x="39181" y="27221"/>
                </a:lnTo>
                <a:lnTo>
                  <a:pt x="55792" y="28179"/>
                </a:lnTo>
                <a:lnTo>
                  <a:pt x="56244" y="27122"/>
                </a:lnTo>
                <a:lnTo>
                  <a:pt x="56748" y="23125"/>
                </a:lnTo>
                <a:lnTo>
                  <a:pt x="57940" y="21635"/>
                </a:lnTo>
                <a:lnTo>
                  <a:pt x="65315" y="19049"/>
                </a:lnTo>
                <a:lnTo>
                  <a:pt x="66071" y="16008"/>
                </a:lnTo>
                <a:lnTo>
                  <a:pt x="66674" y="9142"/>
                </a:lnTo>
                <a:lnTo>
                  <a:pt x="61619" y="9135"/>
                </a:lnTo>
                <a:lnTo>
                  <a:pt x="60129" y="10192"/>
                </a:lnTo>
                <a:lnTo>
                  <a:pt x="59136" y="11955"/>
                </a:lnTo>
                <a:lnTo>
                  <a:pt x="58474" y="14189"/>
                </a:lnTo>
                <a:lnTo>
                  <a:pt x="56974" y="15679"/>
                </a:lnTo>
                <a:lnTo>
                  <a:pt x="47625" y="18657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41" name="SMARTInkShape-2413"/>
          <p:cNvSpPr/>
          <p:nvPr>
            <p:custDataLst>
              <p:tags r:id="rId13"/>
            </p:custDataLst>
          </p:nvPr>
        </p:nvSpPr>
        <p:spPr>
          <a:xfrm>
            <a:off x="1581150" y="4705743"/>
            <a:ext cx="41361" cy="37708"/>
          </a:xfrm>
          <a:custGeom>
            <a:avLst/>
            <a:gdLst/>
            <a:ahLst/>
            <a:cxnLst/>
            <a:rect l="0" t="0" r="0" b="0"/>
            <a:pathLst>
              <a:path w="41361" h="37708">
                <a:moveTo>
                  <a:pt x="19050" y="37707"/>
                </a:moveTo>
                <a:lnTo>
                  <a:pt x="19050" y="37707"/>
                </a:lnTo>
                <a:lnTo>
                  <a:pt x="19050" y="28574"/>
                </a:lnTo>
                <a:lnTo>
                  <a:pt x="9642" y="28185"/>
                </a:lnTo>
                <a:lnTo>
                  <a:pt x="9535" y="19981"/>
                </a:lnTo>
                <a:lnTo>
                  <a:pt x="15" y="28168"/>
                </a:lnTo>
                <a:lnTo>
                  <a:pt x="10" y="28173"/>
                </a:lnTo>
                <a:lnTo>
                  <a:pt x="0" y="37590"/>
                </a:lnTo>
                <a:lnTo>
                  <a:pt x="8201" y="37697"/>
                </a:lnTo>
                <a:lnTo>
                  <a:pt x="37981" y="9251"/>
                </a:lnTo>
                <a:lnTo>
                  <a:pt x="33008" y="9168"/>
                </a:lnTo>
                <a:lnTo>
                  <a:pt x="31530" y="8098"/>
                </a:lnTo>
                <a:lnTo>
                  <a:pt x="28690" y="0"/>
                </a:lnTo>
                <a:lnTo>
                  <a:pt x="20384" y="7843"/>
                </a:lnTo>
                <a:lnTo>
                  <a:pt x="9562" y="9129"/>
                </a:lnTo>
                <a:lnTo>
                  <a:pt x="9525" y="18623"/>
                </a:lnTo>
                <a:lnTo>
                  <a:pt x="32191" y="18657"/>
                </a:lnTo>
                <a:lnTo>
                  <a:pt x="34161" y="17599"/>
                </a:lnTo>
                <a:lnTo>
                  <a:pt x="35474" y="15835"/>
                </a:lnTo>
                <a:lnTo>
                  <a:pt x="36349" y="13600"/>
                </a:lnTo>
                <a:lnTo>
                  <a:pt x="37991" y="12111"/>
                </a:lnTo>
                <a:lnTo>
                  <a:pt x="41360" y="11069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145" name="SMARTInkShape-Group558"/>
          <p:cNvGrpSpPr/>
          <p:nvPr/>
        </p:nvGrpSpPr>
        <p:grpSpPr>
          <a:xfrm>
            <a:off x="1419656" y="4871397"/>
            <a:ext cx="247220" cy="241752"/>
            <a:chOff x="1419656" y="4871397"/>
            <a:chExt cx="247220" cy="241752"/>
          </a:xfrm>
        </p:grpSpPr>
        <p:sp>
          <p:nvSpPr>
            <p:cNvPr id="5142" name="SMARTInkShape-2414"/>
            <p:cNvSpPr/>
            <p:nvPr>
              <p:custDataLst>
                <p:tags r:id="rId204"/>
              </p:custDataLst>
            </p:nvPr>
          </p:nvSpPr>
          <p:spPr>
            <a:xfrm>
              <a:off x="1419656" y="4886328"/>
              <a:ext cx="171020" cy="226821"/>
            </a:xfrm>
            <a:custGeom>
              <a:avLst/>
              <a:gdLst/>
              <a:ahLst/>
              <a:cxnLst/>
              <a:rect l="0" t="0" r="0" b="0"/>
              <a:pathLst>
                <a:path w="171020" h="226821">
                  <a:moveTo>
                    <a:pt x="94819" y="19047"/>
                  </a:moveTo>
                  <a:lnTo>
                    <a:pt x="94819" y="19047"/>
                  </a:lnTo>
                  <a:lnTo>
                    <a:pt x="94819" y="4500"/>
                  </a:lnTo>
                  <a:lnTo>
                    <a:pt x="93761" y="3000"/>
                  </a:lnTo>
                  <a:lnTo>
                    <a:pt x="91997" y="1998"/>
                  </a:lnTo>
                  <a:lnTo>
                    <a:pt x="85304" y="0"/>
                  </a:lnTo>
                  <a:lnTo>
                    <a:pt x="85294" y="13255"/>
                  </a:lnTo>
                  <a:lnTo>
                    <a:pt x="82472" y="19295"/>
                  </a:lnTo>
                  <a:lnTo>
                    <a:pt x="78748" y="25507"/>
                  </a:lnTo>
                  <a:lnTo>
                    <a:pt x="76358" y="38119"/>
                  </a:lnTo>
                  <a:lnTo>
                    <a:pt x="74972" y="45515"/>
                  </a:lnTo>
                  <a:lnTo>
                    <a:pt x="58446" y="92238"/>
                  </a:lnTo>
                  <a:lnTo>
                    <a:pt x="54664" y="102023"/>
                  </a:lnTo>
                  <a:lnTo>
                    <a:pt x="31239" y="146312"/>
                  </a:lnTo>
                  <a:lnTo>
                    <a:pt x="21425" y="168677"/>
                  </a:lnTo>
                  <a:lnTo>
                    <a:pt x="10582" y="201711"/>
                  </a:lnTo>
                  <a:lnTo>
                    <a:pt x="9028" y="204323"/>
                  </a:lnTo>
                  <a:lnTo>
                    <a:pt x="6933" y="206064"/>
                  </a:lnTo>
                  <a:lnTo>
                    <a:pt x="4478" y="207225"/>
                  </a:lnTo>
                  <a:lnTo>
                    <a:pt x="2842" y="209057"/>
                  </a:lnTo>
                  <a:lnTo>
                    <a:pt x="1024" y="213915"/>
                  </a:lnTo>
                  <a:lnTo>
                    <a:pt x="0" y="222600"/>
                  </a:lnTo>
                  <a:lnTo>
                    <a:pt x="915" y="224599"/>
                  </a:lnTo>
                  <a:lnTo>
                    <a:pt x="2583" y="225932"/>
                  </a:lnTo>
                  <a:lnTo>
                    <a:pt x="4753" y="226820"/>
                  </a:lnTo>
                  <a:lnTo>
                    <a:pt x="6200" y="226355"/>
                  </a:lnTo>
                  <a:lnTo>
                    <a:pt x="7165" y="224986"/>
                  </a:lnTo>
                  <a:lnTo>
                    <a:pt x="7808" y="223014"/>
                  </a:lnTo>
                  <a:lnTo>
                    <a:pt x="9295" y="221700"/>
                  </a:lnTo>
                  <a:lnTo>
                    <a:pt x="13769" y="220240"/>
                  </a:lnTo>
                  <a:lnTo>
                    <a:pt x="22239" y="219418"/>
                  </a:lnTo>
                  <a:lnTo>
                    <a:pt x="28341" y="216404"/>
                  </a:lnTo>
                  <a:lnTo>
                    <a:pt x="31450" y="214118"/>
                  </a:lnTo>
                  <a:lnTo>
                    <a:pt x="78419" y="197841"/>
                  </a:lnTo>
                  <a:lnTo>
                    <a:pt x="92782" y="189851"/>
                  </a:lnTo>
                  <a:lnTo>
                    <a:pt x="100264" y="184918"/>
                  </a:lnTo>
                  <a:lnTo>
                    <a:pt x="110426" y="182142"/>
                  </a:lnTo>
                  <a:lnTo>
                    <a:pt x="116925" y="181492"/>
                  </a:lnTo>
                  <a:lnTo>
                    <a:pt x="123341" y="178380"/>
                  </a:lnTo>
                  <a:lnTo>
                    <a:pt x="129721" y="174528"/>
                  </a:lnTo>
                  <a:lnTo>
                    <a:pt x="142439" y="172056"/>
                  </a:lnTo>
                  <a:lnTo>
                    <a:pt x="171019" y="1714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43" name="SMARTInkShape-2415"/>
            <p:cNvSpPr/>
            <p:nvPr>
              <p:custDataLst>
                <p:tags r:id="rId205"/>
              </p:custDataLst>
            </p:nvPr>
          </p:nvSpPr>
          <p:spPr>
            <a:xfrm>
              <a:off x="1495463" y="4871397"/>
              <a:ext cx="133313" cy="53029"/>
            </a:xfrm>
            <a:custGeom>
              <a:avLst/>
              <a:gdLst/>
              <a:ahLst/>
              <a:cxnLst/>
              <a:rect l="0" t="0" r="0" b="0"/>
              <a:pathLst>
                <a:path w="133313" h="53029">
                  <a:moveTo>
                    <a:pt x="38062" y="53028"/>
                  </a:moveTo>
                  <a:lnTo>
                    <a:pt x="38062" y="53028"/>
                  </a:lnTo>
                  <a:lnTo>
                    <a:pt x="38062" y="47972"/>
                  </a:lnTo>
                  <a:lnTo>
                    <a:pt x="37004" y="46483"/>
                  </a:lnTo>
                  <a:lnTo>
                    <a:pt x="35240" y="45489"/>
                  </a:lnTo>
                  <a:lnTo>
                    <a:pt x="20728" y="43619"/>
                  </a:lnTo>
                  <a:lnTo>
                    <a:pt x="10962" y="51715"/>
                  </a:lnTo>
                  <a:lnTo>
                    <a:pt x="90" y="53018"/>
                  </a:lnTo>
                  <a:lnTo>
                    <a:pt x="0" y="47968"/>
                  </a:lnTo>
                  <a:lnTo>
                    <a:pt x="1046" y="46480"/>
                  </a:lnTo>
                  <a:lnTo>
                    <a:pt x="2801" y="45488"/>
                  </a:lnTo>
                  <a:lnTo>
                    <a:pt x="5030" y="44826"/>
                  </a:lnTo>
                  <a:lnTo>
                    <a:pt x="19261" y="36138"/>
                  </a:lnTo>
                  <a:lnTo>
                    <a:pt x="22353" y="35418"/>
                  </a:lnTo>
                  <a:lnTo>
                    <a:pt x="38084" y="26628"/>
                  </a:lnTo>
                  <a:lnTo>
                    <a:pt x="41251" y="25904"/>
                  </a:lnTo>
                  <a:lnTo>
                    <a:pt x="54998" y="18193"/>
                  </a:lnTo>
                  <a:lnTo>
                    <a:pt x="70009" y="14837"/>
                  </a:lnTo>
                  <a:lnTo>
                    <a:pt x="85099" y="7580"/>
                  </a:lnTo>
                  <a:lnTo>
                    <a:pt x="101485" y="4631"/>
                  </a:lnTo>
                  <a:lnTo>
                    <a:pt x="107878" y="473"/>
                  </a:lnTo>
                  <a:lnTo>
                    <a:pt x="111064" y="0"/>
                  </a:lnTo>
                  <a:lnTo>
                    <a:pt x="114247" y="743"/>
                  </a:lnTo>
                  <a:lnTo>
                    <a:pt x="121903" y="4483"/>
                  </a:lnTo>
                  <a:lnTo>
                    <a:pt x="128285" y="5130"/>
                  </a:lnTo>
                  <a:lnTo>
                    <a:pt x="129961" y="6279"/>
                  </a:lnTo>
                  <a:lnTo>
                    <a:pt x="131078" y="8104"/>
                  </a:lnTo>
                  <a:lnTo>
                    <a:pt x="133312" y="1492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44" name="SMARTInkShape-2416"/>
            <p:cNvSpPr/>
            <p:nvPr>
              <p:custDataLst>
                <p:tags r:id="rId206"/>
              </p:custDataLst>
            </p:nvPr>
          </p:nvSpPr>
          <p:spPr>
            <a:xfrm>
              <a:off x="1496794" y="4953000"/>
              <a:ext cx="170082" cy="38098"/>
            </a:xfrm>
            <a:custGeom>
              <a:avLst/>
              <a:gdLst/>
              <a:ahLst/>
              <a:cxnLst/>
              <a:rect l="0" t="0" r="0" b="0"/>
              <a:pathLst>
                <a:path w="170082" h="38098">
                  <a:moveTo>
                    <a:pt x="27206" y="19050"/>
                  </a:moveTo>
                  <a:lnTo>
                    <a:pt x="27206" y="19050"/>
                  </a:lnTo>
                  <a:lnTo>
                    <a:pt x="27206" y="24106"/>
                  </a:lnTo>
                  <a:lnTo>
                    <a:pt x="26148" y="25595"/>
                  </a:lnTo>
                  <a:lnTo>
                    <a:pt x="24384" y="26589"/>
                  </a:lnTo>
                  <a:lnTo>
                    <a:pt x="22149" y="27251"/>
                  </a:lnTo>
                  <a:lnTo>
                    <a:pt x="8664" y="37673"/>
                  </a:lnTo>
                  <a:lnTo>
                    <a:pt x="0" y="38062"/>
                  </a:lnTo>
                  <a:lnTo>
                    <a:pt x="6952" y="38097"/>
                  </a:lnTo>
                  <a:lnTo>
                    <a:pt x="7621" y="35277"/>
                  </a:lnTo>
                  <a:lnTo>
                    <a:pt x="7799" y="33043"/>
                  </a:lnTo>
                  <a:lnTo>
                    <a:pt x="8976" y="31553"/>
                  </a:lnTo>
                  <a:lnTo>
                    <a:pt x="17836" y="27778"/>
                  </a:lnTo>
                  <a:lnTo>
                    <a:pt x="25018" y="22106"/>
                  </a:lnTo>
                  <a:lnTo>
                    <a:pt x="33848" y="19956"/>
                  </a:lnTo>
                  <a:lnTo>
                    <a:pt x="53690" y="18071"/>
                  </a:lnTo>
                  <a:lnTo>
                    <a:pt x="76685" y="10859"/>
                  </a:lnTo>
                  <a:lnTo>
                    <a:pt x="119434" y="9548"/>
                  </a:lnTo>
                  <a:lnTo>
                    <a:pt x="147952" y="8469"/>
                  </a:lnTo>
                  <a:lnTo>
                    <a:pt x="17008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49" name="SMARTInkShape-Group559"/>
          <p:cNvGrpSpPr/>
          <p:nvPr/>
        </p:nvGrpSpPr>
        <p:grpSpPr>
          <a:xfrm>
            <a:off x="2429305" y="5410203"/>
            <a:ext cx="180546" cy="228598"/>
            <a:chOff x="2429305" y="5410203"/>
            <a:chExt cx="180546" cy="228598"/>
          </a:xfrm>
        </p:grpSpPr>
        <p:sp>
          <p:nvSpPr>
            <p:cNvPr id="5146" name="SMARTInkShape-2417"/>
            <p:cNvSpPr/>
            <p:nvPr>
              <p:custDataLst>
                <p:tags r:id="rId201"/>
              </p:custDataLst>
            </p:nvPr>
          </p:nvSpPr>
          <p:spPr>
            <a:xfrm>
              <a:off x="2447928" y="5410203"/>
              <a:ext cx="28573" cy="228598"/>
            </a:xfrm>
            <a:custGeom>
              <a:avLst/>
              <a:gdLst/>
              <a:ahLst/>
              <a:cxnLst/>
              <a:rect l="0" t="0" r="0" b="0"/>
              <a:pathLst>
                <a:path w="28573" h="228598">
                  <a:moveTo>
                    <a:pt x="28572" y="38097"/>
                  </a:moveTo>
                  <a:lnTo>
                    <a:pt x="28572" y="38097"/>
                  </a:lnTo>
                  <a:lnTo>
                    <a:pt x="28572" y="0"/>
                  </a:lnTo>
                  <a:lnTo>
                    <a:pt x="28572" y="13255"/>
                  </a:lnTo>
                  <a:lnTo>
                    <a:pt x="25750" y="19295"/>
                  </a:lnTo>
                  <a:lnTo>
                    <a:pt x="23516" y="22387"/>
                  </a:lnTo>
                  <a:lnTo>
                    <a:pt x="20371" y="36853"/>
                  </a:lnTo>
                  <a:lnTo>
                    <a:pt x="19125" y="79485"/>
                  </a:lnTo>
                  <a:lnTo>
                    <a:pt x="18012" y="98456"/>
                  </a:lnTo>
                  <a:lnTo>
                    <a:pt x="10407" y="136525"/>
                  </a:lnTo>
                  <a:lnTo>
                    <a:pt x="8726" y="155573"/>
                  </a:lnTo>
                  <a:lnTo>
                    <a:pt x="601" y="197200"/>
                  </a:lnTo>
                  <a:lnTo>
                    <a:pt x="0" y="228025"/>
                  </a:lnTo>
                  <a:lnTo>
                    <a:pt x="9522" y="2285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47" name="SMARTInkShape-2418"/>
            <p:cNvSpPr/>
            <p:nvPr>
              <p:custDataLst>
                <p:tags r:id="rId202"/>
              </p:custDataLst>
            </p:nvPr>
          </p:nvSpPr>
          <p:spPr>
            <a:xfrm>
              <a:off x="2429305" y="5486400"/>
              <a:ext cx="180546" cy="38078"/>
            </a:xfrm>
            <a:custGeom>
              <a:avLst/>
              <a:gdLst/>
              <a:ahLst/>
              <a:cxnLst/>
              <a:rect l="0" t="0" r="0" b="0"/>
              <a:pathLst>
                <a:path w="180546" h="38078">
                  <a:moveTo>
                    <a:pt x="47195" y="28575"/>
                  </a:moveTo>
                  <a:lnTo>
                    <a:pt x="47195" y="28575"/>
                  </a:lnTo>
                  <a:lnTo>
                    <a:pt x="0" y="28575"/>
                  </a:lnTo>
                  <a:lnTo>
                    <a:pt x="4754" y="33631"/>
                  </a:lnTo>
                  <a:lnTo>
                    <a:pt x="9988" y="36114"/>
                  </a:lnTo>
                  <a:lnTo>
                    <a:pt x="45088" y="38077"/>
                  </a:lnTo>
                  <a:lnTo>
                    <a:pt x="61152" y="37035"/>
                  </a:lnTo>
                  <a:lnTo>
                    <a:pt x="91560" y="29457"/>
                  </a:lnTo>
                  <a:lnTo>
                    <a:pt x="107377" y="27778"/>
                  </a:lnTo>
                  <a:lnTo>
                    <a:pt x="125562" y="21087"/>
                  </a:lnTo>
                  <a:lnTo>
                    <a:pt x="135999" y="18898"/>
                  </a:lnTo>
                  <a:lnTo>
                    <a:pt x="151324" y="11690"/>
                  </a:lnTo>
                  <a:lnTo>
                    <a:pt x="164542" y="9953"/>
                  </a:lnTo>
                  <a:lnTo>
                    <a:pt x="166702" y="8752"/>
                  </a:lnTo>
                  <a:lnTo>
                    <a:pt x="168141" y="6893"/>
                  </a:lnTo>
                  <a:lnTo>
                    <a:pt x="169101" y="4595"/>
                  </a:lnTo>
                  <a:lnTo>
                    <a:pt x="170799" y="3063"/>
                  </a:lnTo>
                  <a:lnTo>
                    <a:pt x="18054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48" name="SMARTInkShape-2419"/>
            <p:cNvSpPr/>
            <p:nvPr>
              <p:custDataLst>
                <p:tags r:id="rId203"/>
              </p:custDataLst>
            </p:nvPr>
          </p:nvSpPr>
          <p:spPr>
            <a:xfrm>
              <a:off x="2566264" y="5420513"/>
              <a:ext cx="34062" cy="189713"/>
            </a:xfrm>
            <a:custGeom>
              <a:avLst/>
              <a:gdLst/>
              <a:ahLst/>
              <a:cxnLst/>
              <a:rect l="0" t="0" r="0" b="0"/>
              <a:pathLst>
                <a:path w="34062" h="189713">
                  <a:moveTo>
                    <a:pt x="24536" y="27787"/>
                  </a:moveTo>
                  <a:lnTo>
                    <a:pt x="24536" y="27787"/>
                  </a:lnTo>
                  <a:lnTo>
                    <a:pt x="24536" y="18378"/>
                  </a:lnTo>
                  <a:lnTo>
                    <a:pt x="15403" y="0"/>
                  </a:lnTo>
                  <a:lnTo>
                    <a:pt x="15046" y="7482"/>
                  </a:lnTo>
                  <a:lnTo>
                    <a:pt x="8472" y="16094"/>
                  </a:lnTo>
                  <a:lnTo>
                    <a:pt x="6371" y="24911"/>
                  </a:lnTo>
                  <a:lnTo>
                    <a:pt x="5509" y="69441"/>
                  </a:lnTo>
                  <a:lnTo>
                    <a:pt x="4435" y="88224"/>
                  </a:lnTo>
                  <a:lnTo>
                    <a:pt x="0" y="107195"/>
                  </a:lnTo>
                  <a:lnTo>
                    <a:pt x="5210" y="152906"/>
                  </a:lnTo>
                  <a:lnTo>
                    <a:pt x="6490" y="173662"/>
                  </a:lnTo>
                  <a:lnTo>
                    <a:pt x="10518" y="181873"/>
                  </a:lnTo>
                  <a:lnTo>
                    <a:pt x="13074" y="184486"/>
                  </a:lnTo>
                  <a:lnTo>
                    <a:pt x="18737" y="187390"/>
                  </a:lnTo>
                  <a:lnTo>
                    <a:pt x="34061" y="18971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52" name="SMARTInkShape-Group560"/>
          <p:cNvGrpSpPr/>
          <p:nvPr/>
        </p:nvGrpSpPr>
        <p:grpSpPr>
          <a:xfrm>
            <a:off x="3343313" y="5276850"/>
            <a:ext cx="219038" cy="228156"/>
            <a:chOff x="3343313" y="5276850"/>
            <a:chExt cx="219038" cy="228156"/>
          </a:xfrm>
        </p:grpSpPr>
        <p:sp>
          <p:nvSpPr>
            <p:cNvPr id="5150" name="SMARTInkShape-2420"/>
            <p:cNvSpPr/>
            <p:nvPr>
              <p:custDataLst>
                <p:tags r:id="rId199"/>
              </p:custDataLst>
            </p:nvPr>
          </p:nvSpPr>
          <p:spPr>
            <a:xfrm>
              <a:off x="3371850" y="5286375"/>
              <a:ext cx="38101" cy="218631"/>
            </a:xfrm>
            <a:custGeom>
              <a:avLst/>
              <a:gdLst/>
              <a:ahLst/>
              <a:cxnLst/>
              <a:rect l="0" t="0" r="0" b="0"/>
              <a:pathLst>
                <a:path w="38101" h="218631">
                  <a:moveTo>
                    <a:pt x="38100" y="19050"/>
                  </a:moveTo>
                  <a:lnTo>
                    <a:pt x="38100" y="19050"/>
                  </a:lnTo>
                  <a:lnTo>
                    <a:pt x="38100" y="14"/>
                  </a:lnTo>
                  <a:lnTo>
                    <a:pt x="28968" y="0"/>
                  </a:lnTo>
                  <a:lnTo>
                    <a:pt x="28691" y="5056"/>
                  </a:lnTo>
                  <a:lnTo>
                    <a:pt x="25805" y="10361"/>
                  </a:lnTo>
                  <a:lnTo>
                    <a:pt x="22052" y="16247"/>
                  </a:lnTo>
                  <a:lnTo>
                    <a:pt x="19939" y="26569"/>
                  </a:lnTo>
                  <a:lnTo>
                    <a:pt x="18255" y="41504"/>
                  </a:lnTo>
                  <a:lnTo>
                    <a:pt x="12583" y="55219"/>
                  </a:lnTo>
                  <a:lnTo>
                    <a:pt x="8735" y="97837"/>
                  </a:lnTo>
                  <a:lnTo>
                    <a:pt x="906" y="136474"/>
                  </a:lnTo>
                  <a:lnTo>
                    <a:pt x="24" y="183973"/>
                  </a:lnTo>
                  <a:lnTo>
                    <a:pt x="0" y="214010"/>
                  </a:lnTo>
                  <a:lnTo>
                    <a:pt x="1058" y="215699"/>
                  </a:lnTo>
                  <a:lnTo>
                    <a:pt x="2822" y="216824"/>
                  </a:lnTo>
                  <a:lnTo>
                    <a:pt x="8201" y="218630"/>
                  </a:lnTo>
                  <a:lnTo>
                    <a:pt x="19050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51" name="SMARTInkShape-2421"/>
            <p:cNvSpPr/>
            <p:nvPr>
              <p:custDataLst>
                <p:tags r:id="rId200"/>
              </p:custDataLst>
            </p:nvPr>
          </p:nvSpPr>
          <p:spPr>
            <a:xfrm>
              <a:off x="3343313" y="5276850"/>
              <a:ext cx="219038" cy="66676"/>
            </a:xfrm>
            <a:custGeom>
              <a:avLst/>
              <a:gdLst/>
              <a:ahLst/>
              <a:cxnLst/>
              <a:rect l="0" t="0" r="0" b="0"/>
              <a:pathLst>
                <a:path w="219038" h="66676">
                  <a:moveTo>
                    <a:pt x="47587" y="66675"/>
                  </a:moveTo>
                  <a:lnTo>
                    <a:pt x="47587" y="66675"/>
                  </a:lnTo>
                  <a:lnTo>
                    <a:pt x="42531" y="61619"/>
                  </a:lnTo>
                  <a:lnTo>
                    <a:pt x="40048" y="56314"/>
                  </a:lnTo>
                  <a:lnTo>
                    <a:pt x="39386" y="53418"/>
                  </a:lnTo>
                  <a:lnTo>
                    <a:pt x="37886" y="51487"/>
                  </a:lnTo>
                  <a:lnTo>
                    <a:pt x="33398" y="49342"/>
                  </a:lnTo>
                  <a:lnTo>
                    <a:pt x="24921" y="48133"/>
                  </a:lnTo>
                  <a:lnTo>
                    <a:pt x="22951" y="46906"/>
                  </a:lnTo>
                  <a:lnTo>
                    <a:pt x="21638" y="45029"/>
                  </a:lnTo>
                  <a:lnTo>
                    <a:pt x="20763" y="42719"/>
                  </a:lnTo>
                  <a:lnTo>
                    <a:pt x="19121" y="41179"/>
                  </a:lnTo>
                  <a:lnTo>
                    <a:pt x="10965" y="38505"/>
                  </a:lnTo>
                  <a:lnTo>
                    <a:pt x="0" y="38100"/>
                  </a:lnTo>
                  <a:lnTo>
                    <a:pt x="31843" y="38100"/>
                  </a:lnTo>
                  <a:lnTo>
                    <a:pt x="76415" y="29163"/>
                  </a:lnTo>
                  <a:lnTo>
                    <a:pt x="88974" y="27779"/>
                  </a:lnTo>
                  <a:lnTo>
                    <a:pt x="133319" y="16832"/>
                  </a:lnTo>
                  <a:lnTo>
                    <a:pt x="152364" y="11690"/>
                  </a:lnTo>
                  <a:lnTo>
                    <a:pt x="186915" y="8551"/>
                  </a:lnTo>
                  <a:lnTo>
                    <a:pt x="199914" y="2003"/>
                  </a:lnTo>
                  <a:lnTo>
                    <a:pt x="21903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153" name="SMARTInkShape-2422"/>
          <p:cNvSpPr/>
          <p:nvPr>
            <p:custDataLst>
              <p:tags r:id="rId14"/>
            </p:custDataLst>
          </p:nvPr>
        </p:nvSpPr>
        <p:spPr>
          <a:xfrm>
            <a:off x="3381375" y="5076825"/>
            <a:ext cx="28576" cy="36776"/>
          </a:xfrm>
          <a:custGeom>
            <a:avLst/>
            <a:gdLst/>
            <a:ahLst/>
            <a:cxnLst/>
            <a:rect l="0" t="0" r="0" b="0"/>
            <a:pathLst>
              <a:path w="28576" h="36776">
                <a:moveTo>
                  <a:pt x="28575" y="19050"/>
                </a:moveTo>
                <a:lnTo>
                  <a:pt x="28575" y="19050"/>
                </a:lnTo>
                <a:lnTo>
                  <a:pt x="3" y="19050"/>
                </a:lnTo>
                <a:lnTo>
                  <a:pt x="0" y="28565"/>
                </a:lnTo>
                <a:lnTo>
                  <a:pt x="8201" y="36775"/>
                </a:lnTo>
                <a:lnTo>
                  <a:pt x="8642" y="36158"/>
                </a:lnTo>
                <a:lnTo>
                  <a:pt x="9132" y="32651"/>
                </a:lnTo>
                <a:lnTo>
                  <a:pt x="10321" y="31292"/>
                </a:lnTo>
                <a:lnTo>
                  <a:pt x="19202" y="27755"/>
                </a:lnTo>
                <a:lnTo>
                  <a:pt x="27131" y="20406"/>
                </a:lnTo>
                <a:lnTo>
                  <a:pt x="28537" y="9952"/>
                </a:lnTo>
                <a:lnTo>
                  <a:pt x="28575" y="120"/>
                </a:lnTo>
                <a:lnTo>
                  <a:pt x="14110" y="0"/>
                </a:lnTo>
                <a:lnTo>
                  <a:pt x="12581" y="1059"/>
                </a:lnTo>
                <a:lnTo>
                  <a:pt x="11562" y="2823"/>
                </a:lnTo>
                <a:lnTo>
                  <a:pt x="10883" y="5057"/>
                </a:lnTo>
                <a:lnTo>
                  <a:pt x="9373" y="6546"/>
                </a:lnTo>
                <a:lnTo>
                  <a:pt x="4871" y="8201"/>
                </a:lnTo>
                <a:lnTo>
                  <a:pt x="3247" y="9701"/>
                </a:lnTo>
                <a:lnTo>
                  <a:pt x="126" y="18623"/>
                </a:lnTo>
                <a:lnTo>
                  <a:pt x="11" y="27213"/>
                </a:lnTo>
                <a:lnTo>
                  <a:pt x="3" y="23115"/>
                </a:lnTo>
                <a:lnTo>
                  <a:pt x="1060" y="21760"/>
                </a:lnTo>
                <a:lnTo>
                  <a:pt x="9525" y="190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158" name="SMARTInkShape-Group562"/>
          <p:cNvGrpSpPr/>
          <p:nvPr/>
        </p:nvGrpSpPr>
        <p:grpSpPr>
          <a:xfrm>
            <a:off x="904875" y="3057525"/>
            <a:ext cx="809626" cy="771523"/>
            <a:chOff x="904875" y="3057525"/>
            <a:chExt cx="809626" cy="771523"/>
          </a:xfrm>
        </p:grpSpPr>
        <p:sp>
          <p:nvSpPr>
            <p:cNvPr id="5154" name="SMARTInkShape-2423"/>
            <p:cNvSpPr/>
            <p:nvPr>
              <p:custDataLst>
                <p:tags r:id="rId195"/>
              </p:custDataLst>
            </p:nvPr>
          </p:nvSpPr>
          <p:spPr>
            <a:xfrm>
              <a:off x="904875" y="3629025"/>
              <a:ext cx="171451" cy="200023"/>
            </a:xfrm>
            <a:custGeom>
              <a:avLst/>
              <a:gdLst/>
              <a:ahLst/>
              <a:cxnLst/>
              <a:rect l="0" t="0" r="0" b="0"/>
              <a:pathLst>
                <a:path w="171451" h="200023">
                  <a:moveTo>
                    <a:pt x="19050" y="190500"/>
                  </a:moveTo>
                  <a:lnTo>
                    <a:pt x="19050" y="190500"/>
                  </a:lnTo>
                  <a:lnTo>
                    <a:pt x="126" y="190500"/>
                  </a:lnTo>
                  <a:lnTo>
                    <a:pt x="0" y="200022"/>
                  </a:lnTo>
                  <a:lnTo>
                    <a:pt x="0" y="190500"/>
                  </a:lnTo>
                  <a:lnTo>
                    <a:pt x="38158" y="149520"/>
                  </a:lnTo>
                  <a:lnTo>
                    <a:pt x="55041" y="121329"/>
                  </a:lnTo>
                  <a:lnTo>
                    <a:pt x="74215" y="102714"/>
                  </a:lnTo>
                  <a:lnTo>
                    <a:pt x="92872" y="73812"/>
                  </a:lnTo>
                  <a:lnTo>
                    <a:pt x="119744" y="50090"/>
                  </a:lnTo>
                  <a:lnTo>
                    <a:pt x="136406" y="26770"/>
                  </a:lnTo>
                  <a:lnTo>
                    <a:pt x="145644" y="22481"/>
                  </a:lnTo>
                  <a:lnTo>
                    <a:pt x="155747" y="19517"/>
                  </a:lnTo>
                  <a:lnTo>
                    <a:pt x="163766" y="14671"/>
                  </a:lnTo>
                  <a:lnTo>
                    <a:pt x="168035" y="8990"/>
                  </a:lnTo>
                  <a:lnTo>
                    <a:pt x="1714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55" name="SMARTInkShape-2424"/>
            <p:cNvSpPr/>
            <p:nvPr>
              <p:custDataLst>
                <p:tags r:id="rId196"/>
              </p:custDataLst>
            </p:nvPr>
          </p:nvSpPr>
          <p:spPr>
            <a:xfrm>
              <a:off x="1352585" y="3057525"/>
              <a:ext cx="361916" cy="361941"/>
            </a:xfrm>
            <a:custGeom>
              <a:avLst/>
              <a:gdLst/>
              <a:ahLst/>
              <a:cxnLst/>
              <a:rect l="0" t="0" r="0" b="0"/>
              <a:pathLst>
                <a:path w="361916" h="361941">
                  <a:moveTo>
                    <a:pt x="28540" y="352425"/>
                  </a:moveTo>
                  <a:lnTo>
                    <a:pt x="28540" y="352425"/>
                  </a:lnTo>
                  <a:lnTo>
                    <a:pt x="15283" y="352425"/>
                  </a:lnTo>
                  <a:lnTo>
                    <a:pt x="13352" y="353483"/>
                  </a:lnTo>
                  <a:lnTo>
                    <a:pt x="12065" y="355247"/>
                  </a:lnTo>
                  <a:lnTo>
                    <a:pt x="9998" y="360626"/>
                  </a:lnTo>
                  <a:lnTo>
                    <a:pt x="6894" y="361361"/>
                  </a:lnTo>
                  <a:lnTo>
                    <a:pt x="85" y="361940"/>
                  </a:lnTo>
                  <a:lnTo>
                    <a:pt x="0" y="356890"/>
                  </a:lnTo>
                  <a:lnTo>
                    <a:pt x="1047" y="355402"/>
                  </a:lnTo>
                  <a:lnTo>
                    <a:pt x="2803" y="354410"/>
                  </a:lnTo>
                  <a:lnTo>
                    <a:pt x="8169" y="352817"/>
                  </a:lnTo>
                  <a:lnTo>
                    <a:pt x="8903" y="349777"/>
                  </a:lnTo>
                  <a:lnTo>
                    <a:pt x="9099" y="347485"/>
                  </a:lnTo>
                  <a:lnTo>
                    <a:pt x="10287" y="345956"/>
                  </a:lnTo>
                  <a:lnTo>
                    <a:pt x="14430" y="344258"/>
                  </a:lnTo>
                  <a:lnTo>
                    <a:pt x="15959" y="342747"/>
                  </a:lnTo>
                  <a:lnTo>
                    <a:pt x="21233" y="332718"/>
                  </a:lnTo>
                  <a:lnTo>
                    <a:pt x="59954" y="287731"/>
                  </a:lnTo>
                  <a:lnTo>
                    <a:pt x="70019" y="279222"/>
                  </a:lnTo>
                  <a:lnTo>
                    <a:pt x="108033" y="233980"/>
                  </a:lnTo>
                  <a:lnTo>
                    <a:pt x="131619" y="203072"/>
                  </a:lnTo>
                  <a:lnTo>
                    <a:pt x="179128" y="160236"/>
                  </a:lnTo>
                  <a:lnTo>
                    <a:pt x="220761" y="112880"/>
                  </a:lnTo>
                  <a:lnTo>
                    <a:pt x="266060" y="67284"/>
                  </a:lnTo>
                  <a:lnTo>
                    <a:pt x="278833" y="57330"/>
                  </a:lnTo>
                  <a:lnTo>
                    <a:pt x="304161" y="40938"/>
                  </a:lnTo>
                  <a:lnTo>
                    <a:pt x="310847" y="38303"/>
                  </a:lnTo>
                  <a:lnTo>
                    <a:pt x="331448" y="20815"/>
                  </a:lnTo>
                  <a:lnTo>
                    <a:pt x="335321" y="19834"/>
                  </a:lnTo>
                  <a:lnTo>
                    <a:pt x="337836" y="19573"/>
                  </a:lnTo>
                  <a:lnTo>
                    <a:pt x="339512" y="18341"/>
                  </a:lnTo>
                  <a:lnTo>
                    <a:pt x="340630" y="16460"/>
                  </a:lnTo>
                  <a:lnTo>
                    <a:pt x="341375" y="14148"/>
                  </a:lnTo>
                  <a:lnTo>
                    <a:pt x="342930" y="12607"/>
                  </a:lnTo>
                  <a:lnTo>
                    <a:pt x="352385" y="9527"/>
                  </a:lnTo>
                  <a:lnTo>
                    <a:pt x="352387" y="9526"/>
                  </a:lnTo>
                  <a:lnTo>
                    <a:pt x="352390" y="0"/>
                  </a:lnTo>
                  <a:lnTo>
                    <a:pt x="361915" y="9525"/>
                  </a:lnTo>
                  <a:lnTo>
                    <a:pt x="352782" y="9525"/>
                  </a:lnTo>
                  <a:lnTo>
                    <a:pt x="352506" y="14581"/>
                  </a:lnTo>
                  <a:lnTo>
                    <a:pt x="351409" y="16071"/>
                  </a:lnTo>
                  <a:lnTo>
                    <a:pt x="33334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56" name="SMARTInkShape-2425"/>
            <p:cNvSpPr/>
            <p:nvPr>
              <p:custDataLst>
                <p:tags r:id="rId197"/>
              </p:custDataLst>
            </p:nvPr>
          </p:nvSpPr>
          <p:spPr>
            <a:xfrm>
              <a:off x="1077649" y="3448050"/>
              <a:ext cx="322527" cy="219076"/>
            </a:xfrm>
            <a:custGeom>
              <a:avLst/>
              <a:gdLst/>
              <a:ahLst/>
              <a:cxnLst/>
              <a:rect l="0" t="0" r="0" b="0"/>
              <a:pathLst>
                <a:path w="322527" h="219076">
                  <a:moveTo>
                    <a:pt x="17726" y="104775"/>
                  </a:moveTo>
                  <a:lnTo>
                    <a:pt x="17726" y="104775"/>
                  </a:lnTo>
                  <a:lnTo>
                    <a:pt x="17726" y="99718"/>
                  </a:lnTo>
                  <a:lnTo>
                    <a:pt x="16668" y="98229"/>
                  </a:lnTo>
                  <a:lnTo>
                    <a:pt x="14904" y="97236"/>
                  </a:lnTo>
                  <a:lnTo>
                    <a:pt x="8211" y="95253"/>
                  </a:lnTo>
                  <a:lnTo>
                    <a:pt x="8204" y="100307"/>
                  </a:lnTo>
                  <a:lnTo>
                    <a:pt x="7145" y="101796"/>
                  </a:lnTo>
                  <a:lnTo>
                    <a:pt x="5380" y="102789"/>
                  </a:lnTo>
                  <a:lnTo>
                    <a:pt x="0" y="104383"/>
                  </a:lnTo>
                  <a:lnTo>
                    <a:pt x="4125" y="104659"/>
                  </a:lnTo>
                  <a:lnTo>
                    <a:pt x="5483" y="105756"/>
                  </a:lnTo>
                  <a:lnTo>
                    <a:pt x="7843" y="112966"/>
                  </a:lnTo>
                  <a:lnTo>
                    <a:pt x="8095" y="118961"/>
                  </a:lnTo>
                  <a:lnTo>
                    <a:pt x="10976" y="124485"/>
                  </a:lnTo>
                  <a:lnTo>
                    <a:pt x="14726" y="130468"/>
                  </a:lnTo>
                  <a:lnTo>
                    <a:pt x="17133" y="142933"/>
                  </a:lnTo>
                  <a:lnTo>
                    <a:pt x="17331" y="146088"/>
                  </a:lnTo>
                  <a:lnTo>
                    <a:pt x="20373" y="152417"/>
                  </a:lnTo>
                  <a:lnTo>
                    <a:pt x="32891" y="168277"/>
                  </a:lnTo>
                  <a:lnTo>
                    <a:pt x="35049" y="174626"/>
                  </a:lnTo>
                  <a:lnTo>
                    <a:pt x="36683" y="176742"/>
                  </a:lnTo>
                  <a:lnTo>
                    <a:pt x="59121" y="194068"/>
                  </a:lnTo>
                  <a:lnTo>
                    <a:pt x="62582" y="200200"/>
                  </a:lnTo>
                  <a:lnTo>
                    <a:pt x="63505" y="203316"/>
                  </a:lnTo>
                  <a:lnTo>
                    <a:pt x="65179" y="205394"/>
                  </a:lnTo>
                  <a:lnTo>
                    <a:pt x="84398" y="219072"/>
                  </a:lnTo>
                  <a:lnTo>
                    <a:pt x="84401" y="219075"/>
                  </a:lnTo>
                  <a:lnTo>
                    <a:pt x="92602" y="219075"/>
                  </a:lnTo>
                  <a:lnTo>
                    <a:pt x="93043" y="218017"/>
                  </a:lnTo>
                  <a:lnTo>
                    <a:pt x="93533" y="214018"/>
                  </a:lnTo>
                  <a:lnTo>
                    <a:pt x="94723" y="212529"/>
                  </a:lnTo>
                  <a:lnTo>
                    <a:pt x="98866" y="210874"/>
                  </a:lnTo>
                  <a:lnTo>
                    <a:pt x="100395" y="209374"/>
                  </a:lnTo>
                  <a:lnTo>
                    <a:pt x="102093" y="204886"/>
                  </a:lnTo>
                  <a:lnTo>
                    <a:pt x="103604" y="203266"/>
                  </a:lnTo>
                  <a:lnTo>
                    <a:pt x="108105" y="201465"/>
                  </a:lnTo>
                  <a:lnTo>
                    <a:pt x="109729" y="199927"/>
                  </a:lnTo>
                  <a:lnTo>
                    <a:pt x="117605" y="186894"/>
                  </a:lnTo>
                  <a:lnTo>
                    <a:pt x="139519" y="165075"/>
                  </a:lnTo>
                  <a:lnTo>
                    <a:pt x="153414" y="155568"/>
                  </a:lnTo>
                  <a:lnTo>
                    <a:pt x="181779" y="121974"/>
                  </a:lnTo>
                  <a:lnTo>
                    <a:pt x="206102" y="102127"/>
                  </a:lnTo>
                  <a:lnTo>
                    <a:pt x="214690" y="91957"/>
                  </a:lnTo>
                  <a:lnTo>
                    <a:pt x="261032" y="59346"/>
                  </a:lnTo>
                  <a:lnTo>
                    <a:pt x="268032" y="48954"/>
                  </a:lnTo>
                  <a:lnTo>
                    <a:pt x="272438" y="45336"/>
                  </a:lnTo>
                  <a:lnTo>
                    <a:pt x="299388" y="31131"/>
                  </a:lnTo>
                  <a:lnTo>
                    <a:pt x="306245" y="25124"/>
                  </a:lnTo>
                  <a:lnTo>
                    <a:pt x="309998" y="18928"/>
                  </a:lnTo>
                  <a:lnTo>
                    <a:pt x="310999" y="15793"/>
                  </a:lnTo>
                  <a:lnTo>
                    <a:pt x="312725" y="13704"/>
                  </a:lnTo>
                  <a:lnTo>
                    <a:pt x="319152" y="9705"/>
                  </a:lnTo>
                  <a:lnTo>
                    <a:pt x="32252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57" name="SMARTInkShape-2426"/>
            <p:cNvSpPr/>
            <p:nvPr>
              <p:custDataLst>
                <p:tags r:id="rId198"/>
              </p:custDataLst>
            </p:nvPr>
          </p:nvSpPr>
          <p:spPr>
            <a:xfrm>
              <a:off x="1085861" y="3314700"/>
              <a:ext cx="333365" cy="228598"/>
            </a:xfrm>
            <a:custGeom>
              <a:avLst/>
              <a:gdLst/>
              <a:ahLst/>
              <a:cxnLst/>
              <a:rect l="0" t="0" r="0" b="0"/>
              <a:pathLst>
                <a:path w="333365" h="228598">
                  <a:moveTo>
                    <a:pt x="28564" y="219075"/>
                  </a:moveTo>
                  <a:lnTo>
                    <a:pt x="28564" y="219075"/>
                  </a:lnTo>
                  <a:lnTo>
                    <a:pt x="23507" y="224132"/>
                  </a:lnTo>
                  <a:lnTo>
                    <a:pt x="18203" y="226614"/>
                  </a:lnTo>
                  <a:lnTo>
                    <a:pt x="118" y="228597"/>
                  </a:lnTo>
                  <a:lnTo>
                    <a:pt x="0" y="220399"/>
                  </a:lnTo>
                  <a:lnTo>
                    <a:pt x="44465" y="174600"/>
                  </a:lnTo>
                  <a:lnTo>
                    <a:pt x="59966" y="161920"/>
                  </a:lnTo>
                  <a:lnTo>
                    <a:pt x="70037" y="154514"/>
                  </a:lnTo>
                  <a:lnTo>
                    <a:pt x="87948" y="135336"/>
                  </a:lnTo>
                  <a:lnTo>
                    <a:pt x="98349" y="126824"/>
                  </a:lnTo>
                  <a:lnTo>
                    <a:pt x="116471" y="106935"/>
                  </a:lnTo>
                  <a:lnTo>
                    <a:pt x="135064" y="92502"/>
                  </a:lnTo>
                  <a:lnTo>
                    <a:pt x="159712" y="61233"/>
                  </a:lnTo>
                  <a:lnTo>
                    <a:pt x="182804" y="44570"/>
                  </a:lnTo>
                  <a:lnTo>
                    <a:pt x="187073" y="38153"/>
                  </a:lnTo>
                  <a:lnTo>
                    <a:pt x="188212" y="34960"/>
                  </a:lnTo>
                  <a:lnTo>
                    <a:pt x="190029" y="32832"/>
                  </a:lnTo>
                  <a:lnTo>
                    <a:pt x="196585" y="28778"/>
                  </a:lnTo>
                  <a:lnTo>
                    <a:pt x="208081" y="11290"/>
                  </a:lnTo>
                  <a:lnTo>
                    <a:pt x="211713" y="10309"/>
                  </a:lnTo>
                  <a:lnTo>
                    <a:pt x="214163" y="10048"/>
                  </a:lnTo>
                  <a:lnTo>
                    <a:pt x="215797" y="8815"/>
                  </a:lnTo>
                  <a:lnTo>
                    <a:pt x="218634" y="1370"/>
                  </a:lnTo>
                  <a:lnTo>
                    <a:pt x="221695" y="609"/>
                  </a:lnTo>
                  <a:lnTo>
                    <a:pt x="233645" y="0"/>
                  </a:lnTo>
                  <a:lnTo>
                    <a:pt x="235134" y="1058"/>
                  </a:lnTo>
                  <a:lnTo>
                    <a:pt x="236128" y="2822"/>
                  </a:lnTo>
                  <a:lnTo>
                    <a:pt x="237721" y="8201"/>
                  </a:lnTo>
                  <a:lnTo>
                    <a:pt x="240762" y="8936"/>
                  </a:lnTo>
                  <a:lnTo>
                    <a:pt x="246281" y="9408"/>
                  </a:lnTo>
                  <a:lnTo>
                    <a:pt x="246734" y="10506"/>
                  </a:lnTo>
                  <a:lnTo>
                    <a:pt x="247236" y="14547"/>
                  </a:lnTo>
                  <a:lnTo>
                    <a:pt x="250283" y="19870"/>
                  </a:lnTo>
                  <a:lnTo>
                    <a:pt x="254106" y="25765"/>
                  </a:lnTo>
                  <a:lnTo>
                    <a:pt x="255805" y="31912"/>
                  </a:lnTo>
                  <a:lnTo>
                    <a:pt x="257316" y="33975"/>
                  </a:lnTo>
                  <a:lnTo>
                    <a:pt x="259382" y="35350"/>
                  </a:lnTo>
                  <a:lnTo>
                    <a:pt x="264500" y="37936"/>
                  </a:lnTo>
                  <a:lnTo>
                    <a:pt x="270302" y="42613"/>
                  </a:lnTo>
                  <a:lnTo>
                    <a:pt x="273587" y="48220"/>
                  </a:lnTo>
                  <a:lnTo>
                    <a:pt x="276105" y="54239"/>
                  </a:lnTo>
                  <a:lnTo>
                    <a:pt x="282414" y="63579"/>
                  </a:lnTo>
                  <a:lnTo>
                    <a:pt x="285812" y="73049"/>
                  </a:lnTo>
                  <a:lnTo>
                    <a:pt x="291993" y="82557"/>
                  </a:lnTo>
                  <a:lnTo>
                    <a:pt x="293810" y="88903"/>
                  </a:lnTo>
                  <a:lnTo>
                    <a:pt x="295353" y="91019"/>
                  </a:lnTo>
                  <a:lnTo>
                    <a:pt x="297440" y="92429"/>
                  </a:lnTo>
                  <a:lnTo>
                    <a:pt x="299890" y="93369"/>
                  </a:lnTo>
                  <a:lnTo>
                    <a:pt x="301523" y="95055"/>
                  </a:lnTo>
                  <a:lnTo>
                    <a:pt x="306966" y="105364"/>
                  </a:lnTo>
                  <a:lnTo>
                    <a:pt x="311048" y="111387"/>
                  </a:lnTo>
                  <a:lnTo>
                    <a:pt x="314404" y="120728"/>
                  </a:lnTo>
                  <a:lnTo>
                    <a:pt x="333364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63" name="SMARTInkShape-Group563"/>
          <p:cNvGrpSpPr/>
          <p:nvPr/>
        </p:nvGrpSpPr>
        <p:grpSpPr>
          <a:xfrm>
            <a:off x="1685925" y="2819400"/>
            <a:ext cx="847726" cy="257176"/>
            <a:chOff x="1685925" y="2819400"/>
            <a:chExt cx="847726" cy="257176"/>
          </a:xfrm>
        </p:grpSpPr>
        <p:sp>
          <p:nvSpPr>
            <p:cNvPr id="5159" name="SMARTInkShape-2427"/>
            <p:cNvSpPr/>
            <p:nvPr>
              <p:custDataLst>
                <p:tags r:id="rId191"/>
              </p:custDataLst>
            </p:nvPr>
          </p:nvSpPr>
          <p:spPr>
            <a:xfrm>
              <a:off x="1924051" y="2819400"/>
              <a:ext cx="295275" cy="161926"/>
            </a:xfrm>
            <a:custGeom>
              <a:avLst/>
              <a:gdLst/>
              <a:ahLst/>
              <a:cxnLst/>
              <a:rect l="0" t="0" r="0" b="0"/>
              <a:pathLst>
                <a:path w="295275" h="161926">
                  <a:moveTo>
                    <a:pt x="38099" y="123825"/>
                  </a:moveTo>
                  <a:lnTo>
                    <a:pt x="38099" y="123825"/>
                  </a:lnTo>
                  <a:lnTo>
                    <a:pt x="24842" y="123825"/>
                  </a:lnTo>
                  <a:lnTo>
                    <a:pt x="22911" y="122767"/>
                  </a:lnTo>
                  <a:lnTo>
                    <a:pt x="21623" y="121003"/>
                  </a:lnTo>
                  <a:lnTo>
                    <a:pt x="19135" y="116221"/>
                  </a:lnTo>
                  <a:lnTo>
                    <a:pt x="14501" y="110568"/>
                  </a:lnTo>
                  <a:lnTo>
                    <a:pt x="8914" y="107349"/>
                  </a:lnTo>
                  <a:lnTo>
                    <a:pt x="153" y="104820"/>
                  </a:lnTo>
                  <a:lnTo>
                    <a:pt x="0" y="87166"/>
                  </a:lnTo>
                  <a:lnTo>
                    <a:pt x="1058" y="86685"/>
                  </a:lnTo>
                  <a:lnTo>
                    <a:pt x="5056" y="86152"/>
                  </a:lnTo>
                  <a:lnTo>
                    <a:pt x="6545" y="84951"/>
                  </a:lnTo>
                  <a:lnTo>
                    <a:pt x="8200" y="80795"/>
                  </a:lnTo>
                  <a:lnTo>
                    <a:pt x="9700" y="79263"/>
                  </a:lnTo>
                  <a:lnTo>
                    <a:pt x="19711" y="73982"/>
                  </a:lnTo>
                  <a:lnTo>
                    <a:pt x="22665" y="71547"/>
                  </a:lnTo>
                  <a:lnTo>
                    <a:pt x="31592" y="68840"/>
                  </a:lnTo>
                  <a:lnTo>
                    <a:pt x="41557" y="66579"/>
                  </a:lnTo>
                  <a:lnTo>
                    <a:pt x="82993" y="44322"/>
                  </a:lnTo>
                  <a:lnTo>
                    <a:pt x="127025" y="30860"/>
                  </a:lnTo>
                  <a:lnTo>
                    <a:pt x="152404" y="21696"/>
                  </a:lnTo>
                  <a:lnTo>
                    <a:pt x="164043" y="19168"/>
                  </a:lnTo>
                  <a:lnTo>
                    <a:pt x="177604" y="12853"/>
                  </a:lnTo>
                  <a:lnTo>
                    <a:pt x="193499" y="9452"/>
                  </a:lnTo>
                  <a:lnTo>
                    <a:pt x="208887" y="2181"/>
                  </a:lnTo>
                  <a:lnTo>
                    <a:pt x="238124" y="0"/>
                  </a:lnTo>
                  <a:lnTo>
                    <a:pt x="252589" y="14465"/>
                  </a:lnTo>
                  <a:lnTo>
                    <a:pt x="255136" y="19834"/>
                  </a:lnTo>
                  <a:lnTo>
                    <a:pt x="257964" y="35028"/>
                  </a:lnTo>
                  <a:lnTo>
                    <a:pt x="264660" y="47645"/>
                  </a:lnTo>
                  <a:lnTo>
                    <a:pt x="266694" y="95250"/>
                  </a:lnTo>
                  <a:lnTo>
                    <a:pt x="266698" y="107950"/>
                  </a:lnTo>
                  <a:lnTo>
                    <a:pt x="269521" y="114300"/>
                  </a:lnTo>
                  <a:lnTo>
                    <a:pt x="273245" y="120650"/>
                  </a:lnTo>
                  <a:lnTo>
                    <a:pt x="275635" y="133350"/>
                  </a:lnTo>
                  <a:lnTo>
                    <a:pt x="276108" y="140994"/>
                  </a:lnTo>
                  <a:lnTo>
                    <a:pt x="282747" y="150108"/>
                  </a:lnTo>
                  <a:lnTo>
                    <a:pt x="285353" y="160160"/>
                  </a:lnTo>
                  <a:lnTo>
                    <a:pt x="286544" y="160748"/>
                  </a:lnTo>
                  <a:lnTo>
                    <a:pt x="295274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60" name="SMARTInkShape-2428"/>
            <p:cNvSpPr/>
            <p:nvPr>
              <p:custDataLst>
                <p:tags r:id="rId192"/>
              </p:custDataLst>
            </p:nvPr>
          </p:nvSpPr>
          <p:spPr>
            <a:xfrm>
              <a:off x="1685925" y="2981325"/>
              <a:ext cx="219076" cy="95251"/>
            </a:xfrm>
            <a:custGeom>
              <a:avLst/>
              <a:gdLst/>
              <a:ahLst/>
              <a:cxnLst/>
              <a:rect l="0" t="0" r="0" b="0"/>
              <a:pathLst>
                <a:path w="219076" h="95251">
                  <a:moveTo>
                    <a:pt x="38100" y="85725"/>
                  </a:moveTo>
                  <a:lnTo>
                    <a:pt x="38100" y="85725"/>
                  </a:lnTo>
                  <a:lnTo>
                    <a:pt x="1440" y="85725"/>
                  </a:lnTo>
                  <a:lnTo>
                    <a:pt x="960" y="86783"/>
                  </a:lnTo>
                  <a:lnTo>
                    <a:pt x="0" y="95250"/>
                  </a:lnTo>
                  <a:lnTo>
                    <a:pt x="0" y="90194"/>
                  </a:lnTo>
                  <a:lnTo>
                    <a:pt x="1058" y="88704"/>
                  </a:lnTo>
                  <a:lnTo>
                    <a:pt x="2822" y="87711"/>
                  </a:lnTo>
                  <a:lnTo>
                    <a:pt x="9701" y="85986"/>
                  </a:lnTo>
                  <a:lnTo>
                    <a:pt x="14189" y="85841"/>
                  </a:lnTo>
                  <a:lnTo>
                    <a:pt x="19712" y="82955"/>
                  </a:lnTo>
                  <a:lnTo>
                    <a:pt x="35012" y="70544"/>
                  </a:lnTo>
                  <a:lnTo>
                    <a:pt x="64694" y="56540"/>
                  </a:lnTo>
                  <a:lnTo>
                    <a:pt x="108245" y="31726"/>
                  </a:lnTo>
                  <a:lnTo>
                    <a:pt x="146076" y="13756"/>
                  </a:lnTo>
                  <a:lnTo>
                    <a:pt x="187679" y="6950"/>
                  </a:lnTo>
                  <a:lnTo>
                    <a:pt x="195596" y="3089"/>
                  </a:lnTo>
                  <a:lnTo>
                    <a:pt x="2190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61" name="SMARTInkShape-2429"/>
            <p:cNvSpPr/>
            <p:nvPr>
              <p:custDataLst>
                <p:tags r:id="rId193"/>
              </p:custDataLst>
            </p:nvPr>
          </p:nvSpPr>
          <p:spPr>
            <a:xfrm>
              <a:off x="1885950" y="2924175"/>
              <a:ext cx="314326" cy="142876"/>
            </a:xfrm>
            <a:custGeom>
              <a:avLst/>
              <a:gdLst/>
              <a:ahLst/>
              <a:cxnLst/>
              <a:rect l="0" t="0" r="0" b="0"/>
              <a:pathLst>
                <a:path w="314326" h="142876">
                  <a:moveTo>
                    <a:pt x="19050" y="19050"/>
                  </a:moveTo>
                  <a:lnTo>
                    <a:pt x="19050" y="19050"/>
                  </a:lnTo>
                  <a:lnTo>
                    <a:pt x="10849" y="10849"/>
                  </a:lnTo>
                  <a:lnTo>
                    <a:pt x="9641" y="1440"/>
                  </a:lnTo>
                  <a:lnTo>
                    <a:pt x="8544" y="960"/>
                  </a:lnTo>
                  <a:lnTo>
                    <a:pt x="3" y="0"/>
                  </a:lnTo>
                  <a:lnTo>
                    <a:pt x="0" y="17334"/>
                  </a:lnTo>
                  <a:lnTo>
                    <a:pt x="6546" y="26315"/>
                  </a:lnTo>
                  <a:lnTo>
                    <a:pt x="8642" y="35196"/>
                  </a:lnTo>
                  <a:lnTo>
                    <a:pt x="9523" y="82551"/>
                  </a:lnTo>
                  <a:lnTo>
                    <a:pt x="9525" y="129378"/>
                  </a:lnTo>
                  <a:lnTo>
                    <a:pt x="9525" y="142755"/>
                  </a:lnTo>
                  <a:lnTo>
                    <a:pt x="51206" y="142875"/>
                  </a:lnTo>
                  <a:lnTo>
                    <a:pt x="57330" y="140053"/>
                  </a:lnTo>
                  <a:lnTo>
                    <a:pt x="63580" y="136329"/>
                  </a:lnTo>
                  <a:lnTo>
                    <a:pt x="101778" y="124785"/>
                  </a:lnTo>
                  <a:lnTo>
                    <a:pt x="118469" y="123051"/>
                  </a:lnTo>
                  <a:lnTo>
                    <a:pt x="161983" y="104543"/>
                  </a:lnTo>
                  <a:lnTo>
                    <a:pt x="174651" y="99381"/>
                  </a:lnTo>
                  <a:lnTo>
                    <a:pt x="219076" y="85131"/>
                  </a:lnTo>
                  <a:lnTo>
                    <a:pt x="265864" y="59957"/>
                  </a:lnTo>
                  <a:lnTo>
                    <a:pt x="297077" y="49113"/>
                  </a:lnTo>
                  <a:lnTo>
                    <a:pt x="299651" y="47559"/>
                  </a:lnTo>
                  <a:lnTo>
                    <a:pt x="301368" y="45464"/>
                  </a:lnTo>
                  <a:lnTo>
                    <a:pt x="304122" y="39555"/>
                  </a:lnTo>
                  <a:lnTo>
                    <a:pt x="307321" y="38746"/>
                  </a:lnTo>
                  <a:lnTo>
                    <a:pt x="314325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62" name="SMARTInkShape-2430"/>
            <p:cNvSpPr/>
            <p:nvPr>
              <p:custDataLst>
                <p:tags r:id="rId194"/>
              </p:custDataLst>
            </p:nvPr>
          </p:nvSpPr>
          <p:spPr>
            <a:xfrm>
              <a:off x="2190785" y="2857500"/>
              <a:ext cx="342866" cy="66676"/>
            </a:xfrm>
            <a:custGeom>
              <a:avLst/>
              <a:gdLst/>
              <a:ahLst/>
              <a:cxnLst/>
              <a:rect l="0" t="0" r="0" b="0"/>
              <a:pathLst>
                <a:path w="342866" h="66676">
                  <a:moveTo>
                    <a:pt x="9490" y="66675"/>
                  </a:moveTo>
                  <a:lnTo>
                    <a:pt x="9490" y="66675"/>
                  </a:lnTo>
                  <a:lnTo>
                    <a:pt x="81" y="66675"/>
                  </a:lnTo>
                  <a:lnTo>
                    <a:pt x="0" y="61619"/>
                  </a:lnTo>
                  <a:lnTo>
                    <a:pt x="1046" y="60129"/>
                  </a:lnTo>
                  <a:lnTo>
                    <a:pt x="2803" y="59136"/>
                  </a:lnTo>
                  <a:lnTo>
                    <a:pt x="9668" y="57411"/>
                  </a:lnTo>
                  <a:lnTo>
                    <a:pt x="32147" y="57153"/>
                  </a:lnTo>
                  <a:lnTo>
                    <a:pt x="38257" y="54329"/>
                  </a:lnTo>
                  <a:lnTo>
                    <a:pt x="41368" y="52094"/>
                  </a:lnTo>
                  <a:lnTo>
                    <a:pt x="87152" y="39540"/>
                  </a:lnTo>
                  <a:lnTo>
                    <a:pt x="114875" y="35467"/>
                  </a:lnTo>
                  <a:lnTo>
                    <a:pt x="133496" y="30617"/>
                  </a:lnTo>
                  <a:lnTo>
                    <a:pt x="152418" y="26357"/>
                  </a:lnTo>
                  <a:lnTo>
                    <a:pt x="171431" y="21215"/>
                  </a:lnTo>
                  <a:lnTo>
                    <a:pt x="217056" y="16418"/>
                  </a:lnTo>
                  <a:lnTo>
                    <a:pt x="238992" y="10887"/>
                  </a:lnTo>
                  <a:lnTo>
                    <a:pt x="281700" y="8547"/>
                  </a:lnTo>
                  <a:lnTo>
                    <a:pt x="310066" y="890"/>
                  </a:lnTo>
                  <a:lnTo>
                    <a:pt x="342865" y="0"/>
                  </a:lnTo>
                  <a:lnTo>
                    <a:pt x="32381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68" name="SMARTInkShape-Group564"/>
          <p:cNvGrpSpPr/>
          <p:nvPr/>
        </p:nvGrpSpPr>
        <p:grpSpPr>
          <a:xfrm>
            <a:off x="2552735" y="2771775"/>
            <a:ext cx="771491" cy="161926"/>
            <a:chOff x="2552735" y="2771775"/>
            <a:chExt cx="771491" cy="161926"/>
          </a:xfrm>
        </p:grpSpPr>
        <p:sp>
          <p:nvSpPr>
            <p:cNvPr id="5164" name="SMARTInkShape-2431"/>
            <p:cNvSpPr/>
            <p:nvPr>
              <p:custDataLst>
                <p:tags r:id="rId187"/>
              </p:custDataLst>
            </p:nvPr>
          </p:nvSpPr>
          <p:spPr>
            <a:xfrm>
              <a:off x="2838454" y="2771775"/>
              <a:ext cx="295257" cy="161926"/>
            </a:xfrm>
            <a:custGeom>
              <a:avLst/>
              <a:gdLst/>
              <a:ahLst/>
              <a:cxnLst/>
              <a:rect l="0" t="0" r="0" b="0"/>
              <a:pathLst>
                <a:path w="295257" h="161926">
                  <a:moveTo>
                    <a:pt x="38096" y="28575"/>
                  </a:moveTo>
                  <a:lnTo>
                    <a:pt x="38096" y="28575"/>
                  </a:lnTo>
                  <a:lnTo>
                    <a:pt x="33040" y="23519"/>
                  </a:lnTo>
                  <a:lnTo>
                    <a:pt x="27735" y="21036"/>
                  </a:lnTo>
                  <a:lnTo>
                    <a:pt x="11781" y="18069"/>
                  </a:lnTo>
                  <a:lnTo>
                    <a:pt x="518" y="9920"/>
                  </a:lnTo>
                  <a:lnTo>
                    <a:pt x="0" y="119"/>
                  </a:lnTo>
                  <a:lnTo>
                    <a:pt x="45410" y="0"/>
                  </a:lnTo>
                  <a:lnTo>
                    <a:pt x="89169" y="0"/>
                  </a:lnTo>
                  <a:lnTo>
                    <a:pt x="135635" y="0"/>
                  </a:lnTo>
                  <a:lnTo>
                    <a:pt x="180336" y="0"/>
                  </a:lnTo>
                  <a:lnTo>
                    <a:pt x="193389" y="1058"/>
                  </a:lnTo>
                  <a:lnTo>
                    <a:pt x="238105" y="8936"/>
                  </a:lnTo>
                  <a:lnTo>
                    <a:pt x="285673" y="9520"/>
                  </a:lnTo>
                  <a:lnTo>
                    <a:pt x="295256" y="9525"/>
                  </a:lnTo>
                  <a:lnTo>
                    <a:pt x="277579" y="9525"/>
                  </a:lnTo>
                  <a:lnTo>
                    <a:pt x="277127" y="10583"/>
                  </a:lnTo>
                  <a:lnTo>
                    <a:pt x="276623" y="14581"/>
                  </a:lnTo>
                  <a:lnTo>
                    <a:pt x="275431" y="16071"/>
                  </a:lnTo>
                  <a:lnTo>
                    <a:pt x="271284" y="17726"/>
                  </a:lnTo>
                  <a:lnTo>
                    <a:pt x="269754" y="19226"/>
                  </a:lnTo>
                  <a:lnTo>
                    <a:pt x="268055" y="23714"/>
                  </a:lnTo>
                  <a:lnTo>
                    <a:pt x="265717" y="44537"/>
                  </a:lnTo>
                  <a:lnTo>
                    <a:pt x="259172" y="57167"/>
                  </a:lnTo>
                  <a:lnTo>
                    <a:pt x="256376" y="73027"/>
                  </a:lnTo>
                  <a:lnTo>
                    <a:pt x="249684" y="85726"/>
                  </a:lnTo>
                  <a:lnTo>
                    <a:pt x="245003" y="112314"/>
                  </a:lnTo>
                  <a:lnTo>
                    <a:pt x="241179" y="119767"/>
                  </a:lnTo>
                  <a:lnTo>
                    <a:pt x="237968" y="129913"/>
                  </a:lnTo>
                  <a:lnTo>
                    <a:pt x="230040" y="140959"/>
                  </a:lnTo>
                  <a:lnTo>
                    <a:pt x="229024" y="147364"/>
                  </a:lnTo>
                  <a:lnTo>
                    <a:pt x="229939" y="149043"/>
                  </a:lnTo>
                  <a:lnTo>
                    <a:pt x="231608" y="150162"/>
                  </a:lnTo>
                  <a:lnTo>
                    <a:pt x="233779" y="150908"/>
                  </a:lnTo>
                  <a:lnTo>
                    <a:pt x="235226" y="152463"/>
                  </a:lnTo>
                  <a:lnTo>
                    <a:pt x="236834" y="157014"/>
                  </a:lnTo>
                  <a:lnTo>
                    <a:pt x="238321" y="158651"/>
                  </a:lnTo>
                  <a:lnTo>
                    <a:pt x="246209" y="161493"/>
                  </a:lnTo>
                  <a:lnTo>
                    <a:pt x="257171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65" name="SMARTInkShape-2432"/>
            <p:cNvSpPr/>
            <p:nvPr>
              <p:custDataLst>
                <p:tags r:id="rId188"/>
              </p:custDataLst>
            </p:nvPr>
          </p:nvSpPr>
          <p:spPr>
            <a:xfrm>
              <a:off x="3095625" y="2867025"/>
              <a:ext cx="228601" cy="47626"/>
            </a:xfrm>
            <a:custGeom>
              <a:avLst/>
              <a:gdLst/>
              <a:ahLst/>
              <a:cxnLst/>
              <a:rect l="0" t="0" r="0" b="0"/>
              <a:pathLst>
                <a:path w="228601" h="47626">
                  <a:moveTo>
                    <a:pt x="28575" y="9525"/>
                  </a:moveTo>
                  <a:lnTo>
                    <a:pt x="28575" y="9525"/>
                  </a:lnTo>
                  <a:lnTo>
                    <a:pt x="23519" y="9525"/>
                  </a:lnTo>
                  <a:lnTo>
                    <a:pt x="22029" y="8467"/>
                  </a:lnTo>
                  <a:lnTo>
                    <a:pt x="21037" y="6703"/>
                  </a:lnTo>
                  <a:lnTo>
                    <a:pt x="20375" y="4469"/>
                  </a:lnTo>
                  <a:lnTo>
                    <a:pt x="18874" y="2979"/>
                  </a:lnTo>
                  <a:lnTo>
                    <a:pt x="9952" y="116"/>
                  </a:lnTo>
                  <a:lnTo>
                    <a:pt x="0" y="0"/>
                  </a:lnTo>
                  <a:lnTo>
                    <a:pt x="8200" y="0"/>
                  </a:lnTo>
                  <a:lnTo>
                    <a:pt x="16868" y="6546"/>
                  </a:lnTo>
                  <a:lnTo>
                    <a:pt x="25694" y="8642"/>
                  </a:lnTo>
                  <a:lnTo>
                    <a:pt x="31881" y="9133"/>
                  </a:lnTo>
                  <a:lnTo>
                    <a:pt x="38158" y="12172"/>
                  </a:lnTo>
                  <a:lnTo>
                    <a:pt x="41314" y="14465"/>
                  </a:lnTo>
                  <a:lnTo>
                    <a:pt x="55868" y="17692"/>
                  </a:lnTo>
                  <a:lnTo>
                    <a:pt x="88835" y="20029"/>
                  </a:lnTo>
                  <a:lnTo>
                    <a:pt x="107523" y="27241"/>
                  </a:lnTo>
                  <a:lnTo>
                    <a:pt x="152813" y="28570"/>
                  </a:lnTo>
                  <a:lnTo>
                    <a:pt x="169593" y="28575"/>
                  </a:lnTo>
                  <a:lnTo>
                    <a:pt x="178687" y="35121"/>
                  </a:lnTo>
                  <a:lnTo>
                    <a:pt x="189977" y="37984"/>
                  </a:lnTo>
                  <a:lnTo>
                    <a:pt x="214569" y="38100"/>
                  </a:lnTo>
                  <a:lnTo>
                    <a:pt x="216071" y="39158"/>
                  </a:lnTo>
                  <a:lnTo>
                    <a:pt x="217072" y="40922"/>
                  </a:lnTo>
                  <a:lnTo>
                    <a:pt x="219040" y="47509"/>
                  </a:lnTo>
                  <a:lnTo>
                    <a:pt x="228600" y="47625"/>
                  </a:lnTo>
                  <a:lnTo>
                    <a:pt x="209550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66" name="SMARTInkShape-2433"/>
            <p:cNvSpPr/>
            <p:nvPr>
              <p:custDataLst>
                <p:tags r:id="rId189"/>
              </p:custDataLst>
            </p:nvPr>
          </p:nvSpPr>
          <p:spPr>
            <a:xfrm>
              <a:off x="2762250" y="2781335"/>
              <a:ext cx="333376" cy="142841"/>
            </a:xfrm>
            <a:custGeom>
              <a:avLst/>
              <a:gdLst/>
              <a:ahLst/>
              <a:cxnLst/>
              <a:rect l="0" t="0" r="0" b="0"/>
              <a:pathLst>
                <a:path w="333376" h="142841">
                  <a:moveTo>
                    <a:pt x="38100" y="28540"/>
                  </a:moveTo>
                  <a:lnTo>
                    <a:pt x="38100" y="28540"/>
                  </a:lnTo>
                  <a:lnTo>
                    <a:pt x="38100" y="23484"/>
                  </a:lnTo>
                  <a:lnTo>
                    <a:pt x="37042" y="21994"/>
                  </a:lnTo>
                  <a:lnTo>
                    <a:pt x="35278" y="21001"/>
                  </a:lnTo>
                  <a:lnTo>
                    <a:pt x="33044" y="20339"/>
                  </a:lnTo>
                  <a:lnTo>
                    <a:pt x="31554" y="18839"/>
                  </a:lnTo>
                  <a:lnTo>
                    <a:pt x="28585" y="9527"/>
                  </a:lnTo>
                  <a:lnTo>
                    <a:pt x="28575" y="0"/>
                  </a:lnTo>
                  <a:lnTo>
                    <a:pt x="28575" y="41279"/>
                  </a:lnTo>
                  <a:lnTo>
                    <a:pt x="25753" y="47607"/>
                  </a:lnTo>
                  <a:lnTo>
                    <a:pt x="22029" y="53948"/>
                  </a:lnTo>
                  <a:lnTo>
                    <a:pt x="19639" y="66642"/>
                  </a:lnTo>
                  <a:lnTo>
                    <a:pt x="19442" y="69816"/>
                  </a:lnTo>
                  <a:lnTo>
                    <a:pt x="16403" y="76166"/>
                  </a:lnTo>
                  <a:lnTo>
                    <a:pt x="12581" y="82515"/>
                  </a:lnTo>
                  <a:lnTo>
                    <a:pt x="10129" y="95215"/>
                  </a:lnTo>
                  <a:lnTo>
                    <a:pt x="9927" y="98390"/>
                  </a:lnTo>
                  <a:lnTo>
                    <a:pt x="6882" y="104740"/>
                  </a:lnTo>
                  <a:lnTo>
                    <a:pt x="3058" y="111090"/>
                  </a:lnTo>
                  <a:lnTo>
                    <a:pt x="402" y="121909"/>
                  </a:lnTo>
                  <a:lnTo>
                    <a:pt x="0" y="142712"/>
                  </a:lnTo>
                  <a:lnTo>
                    <a:pt x="47217" y="142840"/>
                  </a:lnTo>
                  <a:lnTo>
                    <a:pt x="92665" y="142840"/>
                  </a:lnTo>
                  <a:lnTo>
                    <a:pt x="136796" y="142840"/>
                  </a:lnTo>
                  <a:lnTo>
                    <a:pt x="180991" y="142840"/>
                  </a:lnTo>
                  <a:lnTo>
                    <a:pt x="223133" y="142840"/>
                  </a:lnTo>
                  <a:lnTo>
                    <a:pt x="269722" y="142840"/>
                  </a:lnTo>
                  <a:lnTo>
                    <a:pt x="314308" y="142840"/>
                  </a:lnTo>
                  <a:lnTo>
                    <a:pt x="333375" y="1428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67" name="SMARTInkShape-2434"/>
            <p:cNvSpPr/>
            <p:nvPr>
              <p:custDataLst>
                <p:tags r:id="rId190"/>
              </p:custDataLst>
            </p:nvPr>
          </p:nvSpPr>
          <p:spPr>
            <a:xfrm>
              <a:off x="2552735" y="2838451"/>
              <a:ext cx="219041" cy="9525"/>
            </a:xfrm>
            <a:custGeom>
              <a:avLst/>
              <a:gdLst/>
              <a:ahLst/>
              <a:cxnLst/>
              <a:rect l="0" t="0" r="0" b="0"/>
              <a:pathLst>
                <a:path w="219041" h="9525">
                  <a:moveTo>
                    <a:pt x="19015" y="9524"/>
                  </a:moveTo>
                  <a:lnTo>
                    <a:pt x="19015" y="9524"/>
                  </a:lnTo>
                  <a:lnTo>
                    <a:pt x="0" y="9524"/>
                  </a:lnTo>
                  <a:lnTo>
                    <a:pt x="46335" y="9524"/>
                  </a:lnTo>
                  <a:lnTo>
                    <a:pt x="80335" y="8466"/>
                  </a:lnTo>
                  <a:lnTo>
                    <a:pt x="110981" y="882"/>
                  </a:lnTo>
                  <a:lnTo>
                    <a:pt x="152545" y="51"/>
                  </a:lnTo>
                  <a:lnTo>
                    <a:pt x="197761" y="0"/>
                  </a:lnTo>
                  <a:lnTo>
                    <a:pt x="201679" y="0"/>
                  </a:lnTo>
                  <a:lnTo>
                    <a:pt x="208855" y="2822"/>
                  </a:lnTo>
                  <a:lnTo>
                    <a:pt x="219040" y="95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169" name="SMARTInkShape-2435"/>
          <p:cNvSpPr/>
          <p:nvPr>
            <p:custDataLst>
              <p:tags r:id="rId15"/>
            </p:custDataLst>
          </p:nvPr>
        </p:nvSpPr>
        <p:spPr>
          <a:xfrm>
            <a:off x="1228725" y="3400425"/>
            <a:ext cx="28576" cy="95251"/>
          </a:xfrm>
          <a:custGeom>
            <a:avLst/>
            <a:gdLst/>
            <a:ahLst/>
            <a:cxnLst/>
            <a:rect l="0" t="0" r="0" b="0"/>
            <a:pathLst>
              <a:path w="28576" h="95251">
                <a:moveTo>
                  <a:pt x="19050" y="0"/>
                </a:moveTo>
                <a:lnTo>
                  <a:pt x="19050" y="0"/>
                </a:lnTo>
                <a:lnTo>
                  <a:pt x="393" y="0"/>
                </a:lnTo>
                <a:lnTo>
                  <a:pt x="0" y="44476"/>
                </a:lnTo>
                <a:lnTo>
                  <a:pt x="0" y="50811"/>
                </a:lnTo>
                <a:lnTo>
                  <a:pt x="2822" y="57155"/>
                </a:lnTo>
                <a:lnTo>
                  <a:pt x="6546" y="63502"/>
                </a:lnTo>
                <a:lnTo>
                  <a:pt x="8936" y="76200"/>
                </a:lnTo>
                <a:lnTo>
                  <a:pt x="9408" y="88900"/>
                </a:lnTo>
                <a:lnTo>
                  <a:pt x="10506" y="91017"/>
                </a:lnTo>
                <a:lnTo>
                  <a:pt x="12295" y="92428"/>
                </a:lnTo>
                <a:lnTo>
                  <a:pt x="17716" y="94692"/>
                </a:lnTo>
                <a:lnTo>
                  <a:pt x="28575" y="9525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70" name="SMARTInkShape-2436"/>
          <p:cNvSpPr/>
          <p:nvPr>
            <p:custDataLst>
              <p:tags r:id="rId16"/>
            </p:custDataLst>
          </p:nvPr>
        </p:nvSpPr>
        <p:spPr>
          <a:xfrm>
            <a:off x="2001574" y="2924176"/>
            <a:ext cx="112977" cy="104737"/>
          </a:xfrm>
          <a:custGeom>
            <a:avLst/>
            <a:gdLst/>
            <a:ahLst/>
            <a:cxnLst/>
            <a:rect l="0" t="0" r="0" b="0"/>
            <a:pathLst>
              <a:path w="112977" h="104737">
                <a:moveTo>
                  <a:pt x="8201" y="19049"/>
                </a:moveTo>
                <a:lnTo>
                  <a:pt x="8201" y="19049"/>
                </a:lnTo>
                <a:lnTo>
                  <a:pt x="0" y="19049"/>
                </a:lnTo>
                <a:lnTo>
                  <a:pt x="8095" y="9640"/>
                </a:lnTo>
                <a:lnTo>
                  <a:pt x="13226" y="9559"/>
                </a:lnTo>
                <a:lnTo>
                  <a:pt x="14726" y="8489"/>
                </a:lnTo>
                <a:lnTo>
                  <a:pt x="15726" y="6717"/>
                </a:lnTo>
                <a:lnTo>
                  <a:pt x="16393" y="4478"/>
                </a:lnTo>
                <a:lnTo>
                  <a:pt x="17896" y="2985"/>
                </a:lnTo>
                <a:lnTo>
                  <a:pt x="22387" y="1326"/>
                </a:lnTo>
                <a:lnTo>
                  <a:pt x="60442" y="0"/>
                </a:lnTo>
                <a:lnTo>
                  <a:pt x="62079" y="1058"/>
                </a:lnTo>
                <a:lnTo>
                  <a:pt x="63170" y="2822"/>
                </a:lnTo>
                <a:lnTo>
                  <a:pt x="63896" y="5055"/>
                </a:lnTo>
                <a:lnTo>
                  <a:pt x="65440" y="6545"/>
                </a:lnTo>
                <a:lnTo>
                  <a:pt x="73424" y="9132"/>
                </a:lnTo>
                <a:lnTo>
                  <a:pt x="74231" y="12171"/>
                </a:lnTo>
                <a:lnTo>
                  <a:pt x="74446" y="14464"/>
                </a:lnTo>
                <a:lnTo>
                  <a:pt x="73531" y="15993"/>
                </a:lnTo>
                <a:lnTo>
                  <a:pt x="71863" y="17011"/>
                </a:lnTo>
                <a:lnTo>
                  <a:pt x="69692" y="17691"/>
                </a:lnTo>
                <a:lnTo>
                  <a:pt x="68245" y="19202"/>
                </a:lnTo>
                <a:lnTo>
                  <a:pt x="66637" y="23702"/>
                </a:lnTo>
                <a:lnTo>
                  <a:pt x="65150" y="25327"/>
                </a:lnTo>
                <a:lnTo>
                  <a:pt x="60676" y="27130"/>
                </a:lnTo>
                <a:lnTo>
                  <a:pt x="59059" y="28670"/>
                </a:lnTo>
                <a:lnTo>
                  <a:pt x="51195" y="41704"/>
                </a:lnTo>
                <a:lnTo>
                  <a:pt x="42694" y="50926"/>
                </a:lnTo>
                <a:lnTo>
                  <a:pt x="36584" y="54383"/>
                </a:lnTo>
                <a:lnTo>
                  <a:pt x="30341" y="56978"/>
                </a:lnTo>
                <a:lnTo>
                  <a:pt x="24038" y="61659"/>
                </a:lnTo>
                <a:lnTo>
                  <a:pt x="20531" y="67268"/>
                </a:lnTo>
                <a:lnTo>
                  <a:pt x="17914" y="73288"/>
                </a:lnTo>
                <a:lnTo>
                  <a:pt x="9689" y="83877"/>
                </a:lnTo>
                <a:lnTo>
                  <a:pt x="8642" y="90233"/>
                </a:lnTo>
                <a:lnTo>
                  <a:pt x="9553" y="91905"/>
                </a:lnTo>
                <a:lnTo>
                  <a:pt x="11219" y="93020"/>
                </a:lnTo>
                <a:lnTo>
                  <a:pt x="13388" y="93763"/>
                </a:lnTo>
                <a:lnTo>
                  <a:pt x="14834" y="95316"/>
                </a:lnTo>
                <a:lnTo>
                  <a:pt x="16441" y="99865"/>
                </a:lnTo>
                <a:lnTo>
                  <a:pt x="17927" y="101502"/>
                </a:lnTo>
                <a:lnTo>
                  <a:pt x="22401" y="103319"/>
                </a:lnTo>
                <a:lnTo>
                  <a:pt x="66849" y="104736"/>
                </a:lnTo>
                <a:lnTo>
                  <a:pt x="88499" y="103708"/>
                </a:lnTo>
                <a:lnTo>
                  <a:pt x="112976" y="95249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71" name="SMARTInkShape-2437"/>
          <p:cNvSpPr/>
          <p:nvPr>
            <p:custDataLst>
              <p:tags r:id="rId17"/>
            </p:custDataLst>
          </p:nvPr>
        </p:nvSpPr>
        <p:spPr>
          <a:xfrm>
            <a:off x="2895731" y="2847975"/>
            <a:ext cx="131882" cy="142865"/>
          </a:xfrm>
          <a:custGeom>
            <a:avLst/>
            <a:gdLst/>
            <a:ahLst/>
            <a:cxnLst/>
            <a:rect l="0" t="0" r="0" b="0"/>
            <a:pathLst>
              <a:path w="131882" h="142865">
                <a:moveTo>
                  <a:pt x="76069" y="19050"/>
                </a:moveTo>
                <a:lnTo>
                  <a:pt x="76069" y="19050"/>
                </a:lnTo>
                <a:lnTo>
                  <a:pt x="76069" y="9641"/>
                </a:lnTo>
                <a:lnTo>
                  <a:pt x="71013" y="9560"/>
                </a:lnTo>
                <a:lnTo>
                  <a:pt x="69523" y="8490"/>
                </a:lnTo>
                <a:lnTo>
                  <a:pt x="66936" y="1327"/>
                </a:lnTo>
                <a:lnTo>
                  <a:pt x="63896" y="590"/>
                </a:lnTo>
                <a:lnTo>
                  <a:pt x="57019" y="0"/>
                </a:lnTo>
                <a:lnTo>
                  <a:pt x="65219" y="0"/>
                </a:lnTo>
                <a:lnTo>
                  <a:pt x="73887" y="6546"/>
                </a:lnTo>
                <a:lnTo>
                  <a:pt x="83843" y="9133"/>
                </a:lnTo>
                <a:lnTo>
                  <a:pt x="93642" y="9490"/>
                </a:lnTo>
                <a:lnTo>
                  <a:pt x="94134" y="10560"/>
                </a:lnTo>
                <a:lnTo>
                  <a:pt x="94681" y="14571"/>
                </a:lnTo>
                <a:lnTo>
                  <a:pt x="95885" y="16064"/>
                </a:lnTo>
                <a:lnTo>
                  <a:pt x="103281" y="18657"/>
                </a:lnTo>
                <a:lnTo>
                  <a:pt x="104038" y="21697"/>
                </a:lnTo>
                <a:lnTo>
                  <a:pt x="104240" y="23990"/>
                </a:lnTo>
                <a:lnTo>
                  <a:pt x="103316" y="25518"/>
                </a:lnTo>
                <a:lnTo>
                  <a:pt x="101642" y="26537"/>
                </a:lnTo>
                <a:lnTo>
                  <a:pt x="99468" y="27217"/>
                </a:lnTo>
                <a:lnTo>
                  <a:pt x="98019" y="28728"/>
                </a:lnTo>
                <a:lnTo>
                  <a:pt x="95501" y="36657"/>
                </a:lnTo>
                <a:lnTo>
                  <a:pt x="92466" y="37458"/>
                </a:lnTo>
                <a:lnTo>
                  <a:pt x="90176" y="37672"/>
                </a:lnTo>
                <a:lnTo>
                  <a:pt x="84808" y="40732"/>
                </a:lnTo>
                <a:lnTo>
                  <a:pt x="76581" y="47221"/>
                </a:lnTo>
                <a:lnTo>
                  <a:pt x="66949" y="47614"/>
                </a:lnTo>
                <a:lnTo>
                  <a:pt x="66547" y="57034"/>
                </a:lnTo>
                <a:lnTo>
                  <a:pt x="71602" y="57115"/>
                </a:lnTo>
                <a:lnTo>
                  <a:pt x="73091" y="58185"/>
                </a:lnTo>
                <a:lnTo>
                  <a:pt x="74746" y="62196"/>
                </a:lnTo>
                <a:lnTo>
                  <a:pt x="76245" y="63689"/>
                </a:lnTo>
                <a:lnTo>
                  <a:pt x="80733" y="65348"/>
                </a:lnTo>
                <a:lnTo>
                  <a:pt x="103167" y="66665"/>
                </a:lnTo>
                <a:lnTo>
                  <a:pt x="111957" y="73219"/>
                </a:lnTo>
                <a:lnTo>
                  <a:pt x="123540" y="76165"/>
                </a:lnTo>
                <a:lnTo>
                  <a:pt x="131881" y="84398"/>
                </a:lnTo>
                <a:lnTo>
                  <a:pt x="131269" y="84840"/>
                </a:lnTo>
                <a:lnTo>
                  <a:pt x="127766" y="85332"/>
                </a:lnTo>
                <a:lnTo>
                  <a:pt x="126409" y="86521"/>
                </a:lnTo>
                <a:lnTo>
                  <a:pt x="124901" y="90665"/>
                </a:lnTo>
                <a:lnTo>
                  <a:pt x="123440" y="92193"/>
                </a:lnTo>
                <a:lnTo>
                  <a:pt x="118995" y="93892"/>
                </a:lnTo>
                <a:lnTo>
                  <a:pt x="117386" y="95403"/>
                </a:lnTo>
                <a:lnTo>
                  <a:pt x="115599" y="99903"/>
                </a:lnTo>
                <a:lnTo>
                  <a:pt x="114064" y="101528"/>
                </a:lnTo>
                <a:lnTo>
                  <a:pt x="94927" y="112124"/>
                </a:lnTo>
                <a:lnTo>
                  <a:pt x="91816" y="112849"/>
                </a:lnTo>
                <a:lnTo>
                  <a:pt x="60221" y="131596"/>
                </a:lnTo>
                <a:lnTo>
                  <a:pt x="43501" y="134062"/>
                </a:lnTo>
                <a:lnTo>
                  <a:pt x="28910" y="140820"/>
                </a:lnTo>
                <a:lnTo>
                  <a:pt x="1360" y="142864"/>
                </a:lnTo>
                <a:lnTo>
                  <a:pt x="863" y="141810"/>
                </a:lnTo>
                <a:lnTo>
                  <a:pt x="0" y="134673"/>
                </a:lnTo>
                <a:lnTo>
                  <a:pt x="9394" y="12382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174" name="SMARTInkShape-Group568"/>
          <p:cNvGrpSpPr/>
          <p:nvPr/>
        </p:nvGrpSpPr>
        <p:grpSpPr>
          <a:xfrm>
            <a:off x="5838825" y="1733550"/>
            <a:ext cx="238126" cy="132027"/>
            <a:chOff x="5838825" y="1733550"/>
            <a:chExt cx="238126" cy="132027"/>
          </a:xfrm>
        </p:grpSpPr>
        <p:sp>
          <p:nvSpPr>
            <p:cNvPr id="5172" name="SMARTInkShape-2438"/>
            <p:cNvSpPr/>
            <p:nvPr>
              <p:custDataLst>
                <p:tags r:id="rId185"/>
              </p:custDataLst>
            </p:nvPr>
          </p:nvSpPr>
          <p:spPr>
            <a:xfrm>
              <a:off x="5915025" y="1733550"/>
              <a:ext cx="114263" cy="9526"/>
            </a:xfrm>
            <a:custGeom>
              <a:avLst/>
              <a:gdLst/>
              <a:ahLst/>
              <a:cxnLst/>
              <a:rect l="0" t="0" r="0" b="0"/>
              <a:pathLst>
                <a:path w="114263" h="9526">
                  <a:moveTo>
                    <a:pt x="19050" y="9525"/>
                  </a:moveTo>
                  <a:lnTo>
                    <a:pt x="19050" y="9525"/>
                  </a:lnTo>
                  <a:lnTo>
                    <a:pt x="10849" y="9525"/>
                  </a:lnTo>
                  <a:lnTo>
                    <a:pt x="10408" y="8467"/>
                  </a:lnTo>
                  <a:lnTo>
                    <a:pt x="9641" y="1324"/>
                  </a:lnTo>
                  <a:lnTo>
                    <a:pt x="6754" y="589"/>
                  </a:lnTo>
                  <a:lnTo>
                    <a:pt x="0" y="0"/>
                  </a:lnTo>
                  <a:lnTo>
                    <a:pt x="32181" y="0"/>
                  </a:lnTo>
                  <a:lnTo>
                    <a:pt x="38292" y="2822"/>
                  </a:lnTo>
                  <a:lnTo>
                    <a:pt x="44536" y="6546"/>
                  </a:lnTo>
                  <a:lnTo>
                    <a:pt x="57167" y="8936"/>
                  </a:lnTo>
                  <a:lnTo>
                    <a:pt x="103440" y="9525"/>
                  </a:lnTo>
                  <a:lnTo>
                    <a:pt x="56959" y="9525"/>
                  </a:lnTo>
                  <a:lnTo>
                    <a:pt x="28972" y="9525"/>
                  </a:lnTo>
                  <a:lnTo>
                    <a:pt x="36811" y="9525"/>
                  </a:lnTo>
                  <a:lnTo>
                    <a:pt x="45450" y="2979"/>
                  </a:lnTo>
                  <a:lnTo>
                    <a:pt x="55400" y="392"/>
                  </a:lnTo>
                  <a:lnTo>
                    <a:pt x="102896" y="0"/>
                  </a:lnTo>
                  <a:lnTo>
                    <a:pt x="114262" y="0"/>
                  </a:lnTo>
                  <a:lnTo>
                    <a:pt x="69581" y="0"/>
                  </a:lnTo>
                  <a:lnTo>
                    <a:pt x="38103" y="0"/>
                  </a:lnTo>
                  <a:lnTo>
                    <a:pt x="74332" y="0"/>
                  </a:lnTo>
                  <a:lnTo>
                    <a:pt x="83436" y="6546"/>
                  </a:lnTo>
                  <a:lnTo>
                    <a:pt x="952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73" name="SMARTInkShape-2439"/>
            <p:cNvSpPr/>
            <p:nvPr>
              <p:custDataLst>
                <p:tags r:id="rId186"/>
              </p:custDataLst>
            </p:nvPr>
          </p:nvSpPr>
          <p:spPr>
            <a:xfrm>
              <a:off x="5838825" y="1752600"/>
              <a:ext cx="238126" cy="112977"/>
            </a:xfrm>
            <a:custGeom>
              <a:avLst/>
              <a:gdLst/>
              <a:ahLst/>
              <a:cxnLst/>
              <a:rect l="0" t="0" r="0" b="0"/>
              <a:pathLst>
                <a:path w="238126" h="112977">
                  <a:moveTo>
                    <a:pt x="66675" y="9525"/>
                  </a:moveTo>
                  <a:lnTo>
                    <a:pt x="66675" y="9525"/>
                  </a:lnTo>
                  <a:lnTo>
                    <a:pt x="66675" y="3"/>
                  </a:lnTo>
                  <a:lnTo>
                    <a:pt x="57150" y="0"/>
                  </a:lnTo>
                  <a:lnTo>
                    <a:pt x="42685" y="14465"/>
                  </a:lnTo>
                  <a:lnTo>
                    <a:pt x="40137" y="19835"/>
                  </a:lnTo>
                  <a:lnTo>
                    <a:pt x="39458" y="22748"/>
                  </a:lnTo>
                  <a:lnTo>
                    <a:pt x="37948" y="24690"/>
                  </a:lnTo>
                  <a:lnTo>
                    <a:pt x="33446" y="26849"/>
                  </a:lnTo>
                  <a:lnTo>
                    <a:pt x="31822" y="28482"/>
                  </a:lnTo>
                  <a:lnTo>
                    <a:pt x="30018" y="33120"/>
                  </a:lnTo>
                  <a:lnTo>
                    <a:pt x="28479" y="34780"/>
                  </a:lnTo>
                  <a:lnTo>
                    <a:pt x="23946" y="36625"/>
                  </a:lnTo>
                  <a:lnTo>
                    <a:pt x="22315" y="38175"/>
                  </a:lnTo>
                  <a:lnTo>
                    <a:pt x="20501" y="42719"/>
                  </a:lnTo>
                  <a:lnTo>
                    <a:pt x="19480" y="51228"/>
                  </a:lnTo>
                  <a:lnTo>
                    <a:pt x="18278" y="53202"/>
                  </a:lnTo>
                  <a:lnTo>
                    <a:pt x="16419" y="54518"/>
                  </a:lnTo>
                  <a:lnTo>
                    <a:pt x="14120" y="55395"/>
                  </a:lnTo>
                  <a:lnTo>
                    <a:pt x="12589" y="57039"/>
                  </a:lnTo>
                  <a:lnTo>
                    <a:pt x="8736" y="66748"/>
                  </a:lnTo>
                  <a:lnTo>
                    <a:pt x="3059" y="73987"/>
                  </a:lnTo>
                  <a:lnTo>
                    <a:pt x="119" y="85205"/>
                  </a:lnTo>
                  <a:lnTo>
                    <a:pt x="0" y="95250"/>
                  </a:lnTo>
                  <a:lnTo>
                    <a:pt x="8201" y="95250"/>
                  </a:lnTo>
                  <a:lnTo>
                    <a:pt x="8642" y="96308"/>
                  </a:lnTo>
                  <a:lnTo>
                    <a:pt x="9409" y="103451"/>
                  </a:lnTo>
                  <a:lnTo>
                    <a:pt x="12296" y="104186"/>
                  </a:lnTo>
                  <a:lnTo>
                    <a:pt x="57207" y="104775"/>
                  </a:lnTo>
                  <a:lnTo>
                    <a:pt x="104653" y="104775"/>
                  </a:lnTo>
                  <a:lnTo>
                    <a:pt x="149225" y="104775"/>
                  </a:lnTo>
                  <a:lnTo>
                    <a:pt x="195036" y="104775"/>
                  </a:lnTo>
                  <a:lnTo>
                    <a:pt x="196700" y="105833"/>
                  </a:lnTo>
                  <a:lnTo>
                    <a:pt x="197808" y="107597"/>
                  </a:lnTo>
                  <a:lnTo>
                    <a:pt x="198547" y="109831"/>
                  </a:lnTo>
                  <a:lnTo>
                    <a:pt x="200098" y="111321"/>
                  </a:lnTo>
                  <a:lnTo>
                    <a:pt x="204644" y="112976"/>
                  </a:lnTo>
                  <a:lnTo>
                    <a:pt x="206279" y="112359"/>
                  </a:lnTo>
                  <a:lnTo>
                    <a:pt x="207370" y="110889"/>
                  </a:lnTo>
                  <a:lnTo>
                    <a:pt x="208096" y="108851"/>
                  </a:lnTo>
                  <a:lnTo>
                    <a:pt x="209639" y="107492"/>
                  </a:lnTo>
                  <a:lnTo>
                    <a:pt x="217624" y="105133"/>
                  </a:lnTo>
                  <a:lnTo>
                    <a:pt x="238125" y="104775"/>
                  </a:lnTo>
                  <a:lnTo>
                    <a:pt x="228993" y="104775"/>
                  </a:lnTo>
                  <a:lnTo>
                    <a:pt x="220433" y="96574"/>
                  </a:lnTo>
                  <a:lnTo>
                    <a:pt x="219075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79" name="SMARTInkShape-Group569"/>
          <p:cNvGrpSpPr/>
          <p:nvPr/>
        </p:nvGrpSpPr>
        <p:grpSpPr>
          <a:xfrm>
            <a:off x="876303" y="3848101"/>
            <a:ext cx="740129" cy="866740"/>
            <a:chOff x="876303" y="3848101"/>
            <a:chExt cx="740129" cy="866740"/>
          </a:xfrm>
        </p:grpSpPr>
        <p:sp>
          <p:nvSpPr>
            <p:cNvPr id="5175" name="SMARTInkShape-2440"/>
            <p:cNvSpPr/>
            <p:nvPr>
              <p:custDataLst>
                <p:tags r:id="rId181"/>
              </p:custDataLst>
            </p:nvPr>
          </p:nvSpPr>
          <p:spPr>
            <a:xfrm>
              <a:off x="876303" y="3848101"/>
              <a:ext cx="171448" cy="219075"/>
            </a:xfrm>
            <a:custGeom>
              <a:avLst/>
              <a:gdLst/>
              <a:ahLst/>
              <a:cxnLst/>
              <a:rect l="0" t="0" r="0" b="0"/>
              <a:pathLst>
                <a:path w="171448" h="219075">
                  <a:moveTo>
                    <a:pt x="38097" y="28574"/>
                  </a:moveTo>
                  <a:lnTo>
                    <a:pt x="38097" y="28574"/>
                  </a:lnTo>
                  <a:lnTo>
                    <a:pt x="20487" y="10964"/>
                  </a:lnTo>
                  <a:lnTo>
                    <a:pt x="14417" y="9950"/>
                  </a:lnTo>
                  <a:lnTo>
                    <a:pt x="12785" y="8750"/>
                  </a:lnTo>
                  <a:lnTo>
                    <a:pt x="9809" y="907"/>
                  </a:lnTo>
                  <a:lnTo>
                    <a:pt x="9560" y="119"/>
                  </a:lnTo>
                  <a:lnTo>
                    <a:pt x="114" y="0"/>
                  </a:lnTo>
                  <a:lnTo>
                    <a:pt x="0" y="14188"/>
                  </a:lnTo>
                  <a:lnTo>
                    <a:pt x="1057" y="15808"/>
                  </a:lnTo>
                  <a:lnTo>
                    <a:pt x="2821" y="16889"/>
                  </a:lnTo>
                  <a:lnTo>
                    <a:pt x="5054" y="17609"/>
                  </a:lnTo>
                  <a:lnTo>
                    <a:pt x="6544" y="19147"/>
                  </a:lnTo>
                  <a:lnTo>
                    <a:pt x="11756" y="29221"/>
                  </a:lnTo>
                  <a:lnTo>
                    <a:pt x="15807" y="35212"/>
                  </a:lnTo>
                  <a:lnTo>
                    <a:pt x="19145" y="44534"/>
                  </a:lnTo>
                  <a:lnTo>
                    <a:pt x="34151" y="70052"/>
                  </a:lnTo>
                  <a:lnTo>
                    <a:pt x="37986" y="81668"/>
                  </a:lnTo>
                  <a:lnTo>
                    <a:pt x="66725" y="126042"/>
                  </a:lnTo>
                  <a:lnTo>
                    <a:pt x="83612" y="149320"/>
                  </a:lnTo>
                  <a:lnTo>
                    <a:pt x="121444" y="193583"/>
                  </a:lnTo>
                  <a:lnTo>
                    <a:pt x="136640" y="204348"/>
                  </a:lnTo>
                  <a:lnTo>
                    <a:pt x="151793" y="211344"/>
                  </a:lnTo>
                  <a:lnTo>
                    <a:pt x="158479" y="215638"/>
                  </a:lnTo>
                  <a:lnTo>
                    <a:pt x="171447" y="2190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76" name="SMARTInkShape-2441"/>
            <p:cNvSpPr/>
            <p:nvPr>
              <p:custDataLst>
                <p:tags r:id="rId182"/>
              </p:custDataLst>
            </p:nvPr>
          </p:nvSpPr>
          <p:spPr>
            <a:xfrm>
              <a:off x="1247775" y="4410075"/>
              <a:ext cx="368657" cy="304766"/>
            </a:xfrm>
            <a:custGeom>
              <a:avLst/>
              <a:gdLst/>
              <a:ahLst/>
              <a:cxnLst/>
              <a:rect l="0" t="0" r="0" b="0"/>
              <a:pathLst>
                <a:path w="368657" h="304766">
                  <a:moveTo>
                    <a:pt x="0" y="9525"/>
                  </a:moveTo>
                  <a:lnTo>
                    <a:pt x="0" y="9525"/>
                  </a:lnTo>
                  <a:lnTo>
                    <a:pt x="9408" y="9525"/>
                  </a:lnTo>
                  <a:lnTo>
                    <a:pt x="9525" y="0"/>
                  </a:lnTo>
                  <a:lnTo>
                    <a:pt x="9525" y="8201"/>
                  </a:lnTo>
                  <a:lnTo>
                    <a:pt x="54001" y="54000"/>
                  </a:lnTo>
                  <a:lnTo>
                    <a:pt x="69502" y="66680"/>
                  </a:lnTo>
                  <a:lnTo>
                    <a:pt x="79573" y="74085"/>
                  </a:lnTo>
                  <a:lnTo>
                    <a:pt x="97484" y="93264"/>
                  </a:lnTo>
                  <a:lnTo>
                    <a:pt x="107885" y="101776"/>
                  </a:lnTo>
                  <a:lnTo>
                    <a:pt x="146162" y="145962"/>
                  </a:lnTo>
                  <a:lnTo>
                    <a:pt x="164142" y="161280"/>
                  </a:lnTo>
                  <a:lnTo>
                    <a:pt x="174552" y="169047"/>
                  </a:lnTo>
                  <a:lnTo>
                    <a:pt x="192681" y="188457"/>
                  </a:lnTo>
                  <a:lnTo>
                    <a:pt x="239849" y="222215"/>
                  </a:lnTo>
                  <a:lnTo>
                    <a:pt x="285559" y="257175"/>
                  </a:lnTo>
                  <a:lnTo>
                    <a:pt x="301600" y="271992"/>
                  </a:lnTo>
                  <a:lnTo>
                    <a:pt x="314320" y="278211"/>
                  </a:lnTo>
                  <a:lnTo>
                    <a:pt x="321968" y="284261"/>
                  </a:lnTo>
                  <a:lnTo>
                    <a:pt x="323013" y="287911"/>
                  </a:lnTo>
                  <a:lnTo>
                    <a:pt x="323292" y="290365"/>
                  </a:lnTo>
                  <a:lnTo>
                    <a:pt x="324536" y="292002"/>
                  </a:lnTo>
                  <a:lnTo>
                    <a:pt x="332968" y="295147"/>
                  </a:lnTo>
                  <a:lnTo>
                    <a:pt x="333254" y="300294"/>
                  </a:lnTo>
                  <a:lnTo>
                    <a:pt x="334353" y="301796"/>
                  </a:lnTo>
                  <a:lnTo>
                    <a:pt x="342636" y="304722"/>
                  </a:lnTo>
                  <a:lnTo>
                    <a:pt x="342783" y="304765"/>
                  </a:lnTo>
                  <a:lnTo>
                    <a:pt x="352029" y="295666"/>
                  </a:lnTo>
                  <a:lnTo>
                    <a:pt x="360591" y="295309"/>
                  </a:lnTo>
                  <a:lnTo>
                    <a:pt x="368656" y="28822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77" name="SMARTInkShape-2442"/>
            <p:cNvSpPr/>
            <p:nvPr>
              <p:custDataLst>
                <p:tags r:id="rId183"/>
              </p:custDataLst>
            </p:nvPr>
          </p:nvSpPr>
          <p:spPr>
            <a:xfrm>
              <a:off x="990600" y="4067294"/>
              <a:ext cx="180976" cy="314207"/>
            </a:xfrm>
            <a:custGeom>
              <a:avLst/>
              <a:gdLst/>
              <a:ahLst/>
              <a:cxnLst/>
              <a:rect l="0" t="0" r="0" b="0"/>
              <a:pathLst>
                <a:path w="180976" h="314207">
                  <a:moveTo>
                    <a:pt x="76200" y="18931"/>
                  </a:moveTo>
                  <a:lnTo>
                    <a:pt x="76200" y="18931"/>
                  </a:lnTo>
                  <a:lnTo>
                    <a:pt x="76200" y="9799"/>
                  </a:lnTo>
                  <a:lnTo>
                    <a:pt x="85608" y="0"/>
                  </a:lnTo>
                  <a:lnTo>
                    <a:pt x="77514" y="8093"/>
                  </a:lnTo>
                  <a:lnTo>
                    <a:pt x="76315" y="17492"/>
                  </a:lnTo>
                  <a:lnTo>
                    <a:pt x="75219" y="17971"/>
                  </a:lnTo>
                  <a:lnTo>
                    <a:pt x="71178" y="18505"/>
                  </a:lnTo>
                  <a:lnTo>
                    <a:pt x="69677" y="19705"/>
                  </a:lnTo>
                  <a:lnTo>
                    <a:pt x="59311" y="38212"/>
                  </a:lnTo>
                  <a:lnTo>
                    <a:pt x="58591" y="41311"/>
                  </a:lnTo>
                  <a:lnTo>
                    <a:pt x="49801" y="57051"/>
                  </a:lnTo>
                  <a:lnTo>
                    <a:pt x="49075" y="60220"/>
                  </a:lnTo>
                  <a:lnTo>
                    <a:pt x="42998" y="69735"/>
                  </a:lnTo>
                  <a:lnTo>
                    <a:pt x="23198" y="91956"/>
                  </a:lnTo>
                  <a:lnTo>
                    <a:pt x="17047" y="104656"/>
                  </a:lnTo>
                  <a:lnTo>
                    <a:pt x="11011" y="112299"/>
                  </a:lnTo>
                  <a:lnTo>
                    <a:pt x="9536" y="123575"/>
                  </a:lnTo>
                  <a:lnTo>
                    <a:pt x="0" y="133231"/>
                  </a:lnTo>
                  <a:lnTo>
                    <a:pt x="8201" y="133231"/>
                  </a:lnTo>
                  <a:lnTo>
                    <a:pt x="8642" y="134289"/>
                  </a:lnTo>
                  <a:lnTo>
                    <a:pt x="9490" y="142363"/>
                  </a:lnTo>
                  <a:lnTo>
                    <a:pt x="16064" y="150283"/>
                  </a:lnTo>
                  <a:lnTo>
                    <a:pt x="17723" y="155979"/>
                  </a:lnTo>
                  <a:lnTo>
                    <a:pt x="19224" y="157921"/>
                  </a:lnTo>
                  <a:lnTo>
                    <a:pt x="32191" y="166351"/>
                  </a:lnTo>
                  <a:lnTo>
                    <a:pt x="35474" y="171940"/>
                  </a:lnTo>
                  <a:lnTo>
                    <a:pt x="37991" y="177952"/>
                  </a:lnTo>
                  <a:lnTo>
                    <a:pt x="82557" y="225307"/>
                  </a:lnTo>
                  <a:lnTo>
                    <a:pt x="100542" y="244356"/>
                  </a:lnTo>
                  <a:lnTo>
                    <a:pt x="106761" y="257056"/>
                  </a:lnTo>
                  <a:lnTo>
                    <a:pt x="117868" y="269756"/>
                  </a:lnTo>
                  <a:lnTo>
                    <a:pt x="124000" y="273284"/>
                  </a:lnTo>
                  <a:lnTo>
                    <a:pt x="127116" y="274225"/>
                  </a:lnTo>
                  <a:lnTo>
                    <a:pt x="129194" y="275910"/>
                  </a:lnTo>
                  <a:lnTo>
                    <a:pt x="137859" y="289199"/>
                  </a:lnTo>
                  <a:lnTo>
                    <a:pt x="143468" y="292508"/>
                  </a:lnTo>
                  <a:lnTo>
                    <a:pt x="146445" y="293391"/>
                  </a:lnTo>
                  <a:lnTo>
                    <a:pt x="148430" y="295037"/>
                  </a:lnTo>
                  <a:lnTo>
                    <a:pt x="161487" y="313684"/>
                  </a:lnTo>
                  <a:lnTo>
                    <a:pt x="180975" y="31420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78" name="SMARTInkShape-2443"/>
            <p:cNvSpPr/>
            <p:nvPr>
              <p:custDataLst>
                <p:tags r:id="rId184"/>
              </p:custDataLst>
            </p:nvPr>
          </p:nvSpPr>
          <p:spPr>
            <a:xfrm>
              <a:off x="1095375" y="4086225"/>
              <a:ext cx="209551" cy="333365"/>
            </a:xfrm>
            <a:custGeom>
              <a:avLst/>
              <a:gdLst/>
              <a:ahLst/>
              <a:cxnLst/>
              <a:rect l="0" t="0" r="0" b="0"/>
              <a:pathLst>
                <a:path w="209551" h="333365">
                  <a:moveTo>
                    <a:pt x="19050" y="9525"/>
                  </a:moveTo>
                  <a:lnTo>
                    <a:pt x="19050" y="9525"/>
                  </a:lnTo>
                  <a:lnTo>
                    <a:pt x="10849" y="9525"/>
                  </a:lnTo>
                  <a:lnTo>
                    <a:pt x="10408" y="8467"/>
                  </a:lnTo>
                  <a:lnTo>
                    <a:pt x="9642" y="1324"/>
                  </a:lnTo>
                  <a:lnTo>
                    <a:pt x="6755" y="589"/>
                  </a:lnTo>
                  <a:lnTo>
                    <a:pt x="0" y="0"/>
                  </a:lnTo>
                  <a:lnTo>
                    <a:pt x="0" y="14189"/>
                  </a:lnTo>
                  <a:lnTo>
                    <a:pt x="1058" y="15809"/>
                  </a:lnTo>
                  <a:lnTo>
                    <a:pt x="2822" y="16890"/>
                  </a:lnTo>
                  <a:lnTo>
                    <a:pt x="5057" y="17610"/>
                  </a:lnTo>
                  <a:lnTo>
                    <a:pt x="6546" y="19148"/>
                  </a:lnTo>
                  <a:lnTo>
                    <a:pt x="11759" y="29222"/>
                  </a:lnTo>
                  <a:lnTo>
                    <a:pt x="53982" y="74086"/>
                  </a:lnTo>
                  <a:lnTo>
                    <a:pt x="64561" y="89096"/>
                  </a:lnTo>
                  <a:lnTo>
                    <a:pt x="91193" y="111922"/>
                  </a:lnTo>
                  <a:lnTo>
                    <a:pt x="130168" y="158671"/>
                  </a:lnTo>
                  <a:lnTo>
                    <a:pt x="157692" y="187323"/>
                  </a:lnTo>
                  <a:lnTo>
                    <a:pt x="163911" y="200025"/>
                  </a:lnTo>
                  <a:lnTo>
                    <a:pt x="166424" y="203200"/>
                  </a:lnTo>
                  <a:lnTo>
                    <a:pt x="172039" y="206728"/>
                  </a:lnTo>
                  <a:lnTo>
                    <a:pt x="175018" y="207668"/>
                  </a:lnTo>
                  <a:lnTo>
                    <a:pt x="177003" y="209354"/>
                  </a:lnTo>
                  <a:lnTo>
                    <a:pt x="189021" y="226835"/>
                  </a:lnTo>
                  <a:lnTo>
                    <a:pt x="192665" y="227816"/>
                  </a:lnTo>
                  <a:lnTo>
                    <a:pt x="195118" y="228077"/>
                  </a:lnTo>
                  <a:lnTo>
                    <a:pt x="196754" y="229310"/>
                  </a:lnTo>
                  <a:lnTo>
                    <a:pt x="198571" y="233502"/>
                  </a:lnTo>
                  <a:lnTo>
                    <a:pt x="200114" y="235043"/>
                  </a:lnTo>
                  <a:lnTo>
                    <a:pt x="209120" y="238004"/>
                  </a:lnTo>
                  <a:lnTo>
                    <a:pt x="209550" y="247650"/>
                  </a:lnTo>
                  <a:lnTo>
                    <a:pt x="200418" y="247650"/>
                  </a:lnTo>
                  <a:lnTo>
                    <a:pt x="182334" y="265342"/>
                  </a:lnTo>
                  <a:lnTo>
                    <a:pt x="173639" y="267490"/>
                  </a:lnTo>
                  <a:lnTo>
                    <a:pt x="151794" y="283585"/>
                  </a:lnTo>
                  <a:lnTo>
                    <a:pt x="148821" y="284307"/>
                  </a:lnTo>
                  <a:lnTo>
                    <a:pt x="146839" y="285846"/>
                  </a:lnTo>
                  <a:lnTo>
                    <a:pt x="144637" y="290379"/>
                  </a:lnTo>
                  <a:lnTo>
                    <a:pt x="142991" y="292011"/>
                  </a:lnTo>
                  <a:lnTo>
                    <a:pt x="123646" y="302623"/>
                  </a:lnTo>
                  <a:lnTo>
                    <a:pt x="120531" y="303349"/>
                  </a:lnTo>
                  <a:lnTo>
                    <a:pt x="104760" y="312148"/>
                  </a:lnTo>
                  <a:lnTo>
                    <a:pt x="101590" y="312874"/>
                  </a:lnTo>
                  <a:lnTo>
                    <a:pt x="99476" y="314416"/>
                  </a:lnTo>
                  <a:lnTo>
                    <a:pt x="98068" y="316502"/>
                  </a:lnTo>
                  <a:lnTo>
                    <a:pt x="97128" y="318951"/>
                  </a:lnTo>
                  <a:lnTo>
                    <a:pt x="95444" y="320584"/>
                  </a:lnTo>
                  <a:lnTo>
                    <a:pt x="90750" y="322399"/>
                  </a:lnTo>
                  <a:lnTo>
                    <a:pt x="89075" y="323941"/>
                  </a:lnTo>
                  <a:lnTo>
                    <a:pt x="87214" y="328476"/>
                  </a:lnTo>
                  <a:lnTo>
                    <a:pt x="85659" y="330109"/>
                  </a:lnTo>
                  <a:lnTo>
                    <a:pt x="76631" y="333247"/>
                  </a:lnTo>
                  <a:lnTo>
                    <a:pt x="84439" y="333364"/>
                  </a:lnTo>
                  <a:lnTo>
                    <a:pt x="95250" y="3238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82" name="SMARTInkShape-Group570"/>
          <p:cNvGrpSpPr/>
          <p:nvPr/>
        </p:nvGrpSpPr>
        <p:grpSpPr>
          <a:xfrm>
            <a:off x="1076325" y="4210050"/>
            <a:ext cx="85726" cy="190465"/>
            <a:chOff x="1076325" y="4210050"/>
            <a:chExt cx="85726" cy="190465"/>
          </a:xfrm>
        </p:grpSpPr>
        <p:sp>
          <p:nvSpPr>
            <p:cNvPr id="5180" name="SMARTInkShape-2444"/>
            <p:cNvSpPr/>
            <p:nvPr>
              <p:custDataLst>
                <p:tags r:id="rId179"/>
              </p:custDataLst>
            </p:nvPr>
          </p:nvSpPr>
          <p:spPr>
            <a:xfrm>
              <a:off x="1076325" y="4210050"/>
              <a:ext cx="85726" cy="100731"/>
            </a:xfrm>
            <a:custGeom>
              <a:avLst/>
              <a:gdLst/>
              <a:ahLst/>
              <a:cxnLst/>
              <a:rect l="0" t="0" r="0" b="0"/>
              <a:pathLst>
                <a:path w="85726" h="100731">
                  <a:moveTo>
                    <a:pt x="19050" y="9525"/>
                  </a:moveTo>
                  <a:lnTo>
                    <a:pt x="19050" y="9525"/>
                  </a:lnTo>
                  <a:lnTo>
                    <a:pt x="19050" y="0"/>
                  </a:lnTo>
                  <a:lnTo>
                    <a:pt x="10849" y="8201"/>
                  </a:lnTo>
                  <a:lnTo>
                    <a:pt x="9642" y="17610"/>
                  </a:lnTo>
                  <a:lnTo>
                    <a:pt x="9525" y="52135"/>
                  </a:lnTo>
                  <a:lnTo>
                    <a:pt x="6703" y="57743"/>
                  </a:lnTo>
                  <a:lnTo>
                    <a:pt x="1324" y="64911"/>
                  </a:lnTo>
                  <a:lnTo>
                    <a:pt x="117" y="74721"/>
                  </a:lnTo>
                  <a:lnTo>
                    <a:pt x="0" y="95212"/>
                  </a:lnTo>
                  <a:lnTo>
                    <a:pt x="5057" y="100295"/>
                  </a:lnTo>
                  <a:lnTo>
                    <a:pt x="6546" y="100730"/>
                  </a:lnTo>
                  <a:lnTo>
                    <a:pt x="7539" y="99962"/>
                  </a:lnTo>
                  <a:lnTo>
                    <a:pt x="8201" y="98391"/>
                  </a:lnTo>
                  <a:lnTo>
                    <a:pt x="9701" y="97344"/>
                  </a:lnTo>
                  <a:lnTo>
                    <a:pt x="18623" y="95332"/>
                  </a:lnTo>
                  <a:lnTo>
                    <a:pt x="23980" y="95274"/>
                  </a:lnTo>
                  <a:lnTo>
                    <a:pt x="29355" y="92439"/>
                  </a:lnTo>
                  <a:lnTo>
                    <a:pt x="35272" y="88709"/>
                  </a:lnTo>
                  <a:lnTo>
                    <a:pt x="47694" y="86314"/>
                  </a:lnTo>
                  <a:lnTo>
                    <a:pt x="50846" y="86118"/>
                  </a:lnTo>
                  <a:lnTo>
                    <a:pt x="52947" y="84929"/>
                  </a:lnTo>
                  <a:lnTo>
                    <a:pt x="54348" y="83077"/>
                  </a:lnTo>
                  <a:lnTo>
                    <a:pt x="55282" y="80785"/>
                  </a:lnTo>
                  <a:lnTo>
                    <a:pt x="56963" y="79256"/>
                  </a:lnTo>
                  <a:lnTo>
                    <a:pt x="61653" y="77558"/>
                  </a:lnTo>
                  <a:lnTo>
                    <a:pt x="75677" y="76235"/>
                  </a:lnTo>
                  <a:lnTo>
                    <a:pt x="85725" y="666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81" name="SMARTInkShape-2445"/>
            <p:cNvSpPr/>
            <p:nvPr>
              <p:custDataLst>
                <p:tags r:id="rId180"/>
              </p:custDataLst>
            </p:nvPr>
          </p:nvSpPr>
          <p:spPr>
            <a:xfrm>
              <a:off x="1143000" y="4248267"/>
              <a:ext cx="19051" cy="152248"/>
            </a:xfrm>
            <a:custGeom>
              <a:avLst/>
              <a:gdLst/>
              <a:ahLst/>
              <a:cxnLst/>
              <a:rect l="0" t="0" r="0" b="0"/>
              <a:pathLst>
                <a:path w="19051" h="152248">
                  <a:moveTo>
                    <a:pt x="9525" y="18933"/>
                  </a:moveTo>
                  <a:lnTo>
                    <a:pt x="9525" y="18933"/>
                  </a:lnTo>
                  <a:lnTo>
                    <a:pt x="9525" y="0"/>
                  </a:lnTo>
                  <a:lnTo>
                    <a:pt x="9525" y="47111"/>
                  </a:lnTo>
                  <a:lnTo>
                    <a:pt x="9525" y="60129"/>
                  </a:lnTo>
                  <a:lnTo>
                    <a:pt x="262" y="102278"/>
                  </a:lnTo>
                  <a:lnTo>
                    <a:pt x="0" y="147681"/>
                  </a:lnTo>
                  <a:lnTo>
                    <a:pt x="1058" y="149215"/>
                  </a:lnTo>
                  <a:lnTo>
                    <a:pt x="2822" y="150237"/>
                  </a:lnTo>
                  <a:lnTo>
                    <a:pt x="9701" y="152014"/>
                  </a:lnTo>
                  <a:lnTo>
                    <a:pt x="17610" y="152247"/>
                  </a:lnTo>
                  <a:lnTo>
                    <a:pt x="18090" y="151201"/>
                  </a:lnTo>
                  <a:lnTo>
                    <a:pt x="19050" y="14275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183" name="SMARTInkShape-2446"/>
          <p:cNvSpPr/>
          <p:nvPr>
            <p:custDataLst>
              <p:tags r:id="rId18"/>
            </p:custDataLst>
          </p:nvPr>
        </p:nvSpPr>
        <p:spPr>
          <a:xfrm>
            <a:off x="2609853" y="3895725"/>
            <a:ext cx="57028" cy="47625"/>
          </a:xfrm>
          <a:custGeom>
            <a:avLst/>
            <a:gdLst/>
            <a:ahLst/>
            <a:cxnLst/>
            <a:rect l="0" t="0" r="0" b="0"/>
            <a:pathLst>
              <a:path w="57028" h="47625">
                <a:moveTo>
                  <a:pt x="19047" y="38100"/>
                </a:moveTo>
                <a:lnTo>
                  <a:pt x="19047" y="38100"/>
                </a:lnTo>
                <a:lnTo>
                  <a:pt x="4057" y="38100"/>
                </a:lnTo>
                <a:lnTo>
                  <a:pt x="9440" y="38100"/>
                </a:lnTo>
                <a:lnTo>
                  <a:pt x="9522" y="28575"/>
                </a:lnTo>
                <a:lnTo>
                  <a:pt x="17723" y="28575"/>
                </a:lnTo>
                <a:lnTo>
                  <a:pt x="18164" y="27517"/>
                </a:lnTo>
                <a:lnTo>
                  <a:pt x="18655" y="23518"/>
                </a:lnTo>
                <a:lnTo>
                  <a:pt x="19843" y="22029"/>
                </a:lnTo>
                <a:lnTo>
                  <a:pt x="28725" y="18254"/>
                </a:lnTo>
                <a:lnTo>
                  <a:pt x="37669" y="9927"/>
                </a:lnTo>
                <a:lnTo>
                  <a:pt x="38086" y="403"/>
                </a:lnTo>
                <a:lnTo>
                  <a:pt x="4503" y="0"/>
                </a:lnTo>
                <a:lnTo>
                  <a:pt x="3001" y="1058"/>
                </a:lnTo>
                <a:lnTo>
                  <a:pt x="2000" y="2822"/>
                </a:lnTo>
                <a:lnTo>
                  <a:pt x="261" y="9701"/>
                </a:lnTo>
                <a:lnTo>
                  <a:pt x="0" y="27124"/>
                </a:lnTo>
                <a:lnTo>
                  <a:pt x="1057" y="27608"/>
                </a:lnTo>
                <a:lnTo>
                  <a:pt x="8199" y="28447"/>
                </a:lnTo>
                <a:lnTo>
                  <a:pt x="8934" y="31340"/>
                </a:lnTo>
                <a:lnTo>
                  <a:pt x="9487" y="37704"/>
                </a:lnTo>
                <a:lnTo>
                  <a:pt x="17720" y="38066"/>
                </a:lnTo>
                <a:lnTo>
                  <a:pt x="27131" y="29896"/>
                </a:lnTo>
                <a:lnTo>
                  <a:pt x="35892" y="27778"/>
                </a:lnTo>
                <a:lnTo>
                  <a:pt x="45868" y="20408"/>
                </a:lnTo>
                <a:lnTo>
                  <a:pt x="46843" y="16832"/>
                </a:lnTo>
                <a:lnTo>
                  <a:pt x="47103" y="14396"/>
                </a:lnTo>
                <a:lnTo>
                  <a:pt x="48334" y="12772"/>
                </a:lnTo>
                <a:lnTo>
                  <a:pt x="55777" y="9953"/>
                </a:lnTo>
                <a:lnTo>
                  <a:pt x="56538" y="6893"/>
                </a:lnTo>
                <a:lnTo>
                  <a:pt x="57027" y="1362"/>
                </a:lnTo>
                <a:lnTo>
                  <a:pt x="56009" y="908"/>
                </a:lnTo>
                <a:lnTo>
                  <a:pt x="39455" y="3"/>
                </a:lnTo>
                <a:lnTo>
                  <a:pt x="30761" y="6546"/>
                </a:lnTo>
                <a:lnTo>
                  <a:pt x="24959" y="8201"/>
                </a:lnTo>
                <a:lnTo>
                  <a:pt x="22988" y="9701"/>
                </a:lnTo>
                <a:lnTo>
                  <a:pt x="1451" y="36623"/>
                </a:lnTo>
                <a:lnTo>
                  <a:pt x="125" y="46171"/>
                </a:lnTo>
                <a:lnTo>
                  <a:pt x="1140" y="46656"/>
                </a:lnTo>
                <a:lnTo>
                  <a:pt x="26846" y="47624"/>
                </a:lnTo>
                <a:lnTo>
                  <a:pt x="35835" y="41079"/>
                </a:lnTo>
                <a:lnTo>
                  <a:pt x="45861" y="38493"/>
                </a:lnTo>
                <a:lnTo>
                  <a:pt x="46448" y="37304"/>
                </a:lnTo>
                <a:lnTo>
                  <a:pt x="47101" y="33160"/>
                </a:lnTo>
                <a:lnTo>
                  <a:pt x="48333" y="31631"/>
                </a:lnTo>
                <a:lnTo>
                  <a:pt x="55777" y="28977"/>
                </a:lnTo>
                <a:lnTo>
                  <a:pt x="47979" y="28585"/>
                </a:lnTo>
                <a:lnTo>
                  <a:pt x="47728" y="23522"/>
                </a:lnTo>
                <a:lnTo>
                  <a:pt x="46634" y="22031"/>
                </a:lnTo>
                <a:lnTo>
                  <a:pt x="38149" y="19065"/>
                </a:lnTo>
                <a:lnTo>
                  <a:pt x="38100" y="19050"/>
                </a:lnTo>
                <a:lnTo>
                  <a:pt x="28688" y="19050"/>
                </a:lnTo>
                <a:lnTo>
                  <a:pt x="38097" y="952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186" name="SMARTInkShape-Group572"/>
          <p:cNvGrpSpPr/>
          <p:nvPr/>
        </p:nvGrpSpPr>
        <p:grpSpPr>
          <a:xfrm>
            <a:off x="2581275" y="3752861"/>
            <a:ext cx="390526" cy="247640"/>
            <a:chOff x="2581275" y="3752861"/>
            <a:chExt cx="390526" cy="247640"/>
          </a:xfrm>
        </p:grpSpPr>
        <p:sp>
          <p:nvSpPr>
            <p:cNvPr id="5184" name="SMARTInkShape-2447"/>
            <p:cNvSpPr/>
            <p:nvPr>
              <p:custDataLst>
                <p:tags r:id="rId177"/>
              </p:custDataLst>
            </p:nvPr>
          </p:nvSpPr>
          <p:spPr>
            <a:xfrm>
              <a:off x="2581275" y="3905250"/>
              <a:ext cx="85726" cy="95251"/>
            </a:xfrm>
            <a:custGeom>
              <a:avLst/>
              <a:gdLst/>
              <a:ahLst/>
              <a:cxnLst/>
              <a:rect l="0" t="0" r="0" b="0"/>
              <a:pathLst>
                <a:path w="85726" h="95251">
                  <a:moveTo>
                    <a:pt x="38100" y="28575"/>
                  </a:moveTo>
                  <a:lnTo>
                    <a:pt x="38100" y="28575"/>
                  </a:lnTo>
                  <a:lnTo>
                    <a:pt x="9955" y="28575"/>
                  </a:lnTo>
                  <a:lnTo>
                    <a:pt x="1" y="19050"/>
                  </a:lnTo>
                  <a:lnTo>
                    <a:pt x="0" y="36742"/>
                  </a:lnTo>
                  <a:lnTo>
                    <a:pt x="9133" y="47197"/>
                  </a:lnTo>
                  <a:lnTo>
                    <a:pt x="9409" y="52555"/>
                  </a:lnTo>
                  <a:lnTo>
                    <a:pt x="10506" y="54087"/>
                  </a:lnTo>
                  <a:lnTo>
                    <a:pt x="12295" y="55108"/>
                  </a:lnTo>
                  <a:lnTo>
                    <a:pt x="14547" y="55788"/>
                  </a:lnTo>
                  <a:lnTo>
                    <a:pt x="16048" y="55184"/>
                  </a:lnTo>
                  <a:lnTo>
                    <a:pt x="17049" y="53723"/>
                  </a:lnTo>
                  <a:lnTo>
                    <a:pt x="17716" y="51690"/>
                  </a:lnTo>
                  <a:lnTo>
                    <a:pt x="19219" y="50335"/>
                  </a:lnTo>
                  <a:lnTo>
                    <a:pt x="23711" y="48829"/>
                  </a:lnTo>
                  <a:lnTo>
                    <a:pt x="32190" y="47982"/>
                  </a:lnTo>
                  <a:lnTo>
                    <a:pt x="34160" y="46805"/>
                  </a:lnTo>
                  <a:lnTo>
                    <a:pt x="35473" y="44961"/>
                  </a:lnTo>
                  <a:lnTo>
                    <a:pt x="37581" y="39455"/>
                  </a:lnTo>
                  <a:lnTo>
                    <a:pt x="56722" y="19480"/>
                  </a:lnTo>
                  <a:lnTo>
                    <a:pt x="57023" y="14120"/>
                  </a:lnTo>
                  <a:lnTo>
                    <a:pt x="58124" y="12589"/>
                  </a:lnTo>
                  <a:lnTo>
                    <a:pt x="59916" y="11568"/>
                  </a:lnTo>
                  <a:lnTo>
                    <a:pt x="65340" y="9928"/>
                  </a:lnTo>
                  <a:lnTo>
                    <a:pt x="66081" y="6882"/>
                  </a:lnTo>
                  <a:lnTo>
                    <a:pt x="66558" y="1360"/>
                  </a:lnTo>
                  <a:lnTo>
                    <a:pt x="65538" y="907"/>
                  </a:lnTo>
                  <a:lnTo>
                    <a:pt x="48959" y="0"/>
                  </a:lnTo>
                  <a:lnTo>
                    <a:pt x="48514" y="1058"/>
                  </a:lnTo>
                  <a:lnTo>
                    <a:pt x="48021" y="5057"/>
                  </a:lnTo>
                  <a:lnTo>
                    <a:pt x="46830" y="6546"/>
                  </a:lnTo>
                  <a:lnTo>
                    <a:pt x="39459" y="9132"/>
                  </a:lnTo>
                  <a:lnTo>
                    <a:pt x="38704" y="12173"/>
                  </a:lnTo>
                  <a:lnTo>
                    <a:pt x="38100" y="36766"/>
                  </a:lnTo>
                  <a:lnTo>
                    <a:pt x="39158" y="37211"/>
                  </a:lnTo>
                  <a:lnTo>
                    <a:pt x="46301" y="37983"/>
                  </a:lnTo>
                  <a:lnTo>
                    <a:pt x="47036" y="40870"/>
                  </a:lnTo>
                  <a:lnTo>
                    <a:pt x="47233" y="43121"/>
                  </a:lnTo>
                  <a:lnTo>
                    <a:pt x="48421" y="44623"/>
                  </a:lnTo>
                  <a:lnTo>
                    <a:pt x="55792" y="47229"/>
                  </a:lnTo>
                  <a:lnTo>
                    <a:pt x="66247" y="38482"/>
                  </a:lnTo>
                  <a:lnTo>
                    <a:pt x="74838" y="38133"/>
                  </a:lnTo>
                  <a:lnTo>
                    <a:pt x="75292" y="37064"/>
                  </a:lnTo>
                  <a:lnTo>
                    <a:pt x="76200" y="19169"/>
                  </a:lnTo>
                  <a:lnTo>
                    <a:pt x="66791" y="9642"/>
                  </a:lnTo>
                  <a:lnTo>
                    <a:pt x="66685" y="17736"/>
                  </a:lnTo>
                  <a:lnTo>
                    <a:pt x="58475" y="27136"/>
                  </a:lnTo>
                  <a:lnTo>
                    <a:pt x="57266" y="36649"/>
                  </a:lnTo>
                  <a:lnTo>
                    <a:pt x="57151" y="47497"/>
                  </a:lnTo>
                  <a:lnTo>
                    <a:pt x="66283" y="47622"/>
                  </a:lnTo>
                  <a:lnTo>
                    <a:pt x="84365" y="29933"/>
                  </a:lnTo>
                  <a:lnTo>
                    <a:pt x="85606" y="20494"/>
                  </a:lnTo>
                  <a:lnTo>
                    <a:pt x="85725" y="120"/>
                  </a:lnTo>
                  <a:lnTo>
                    <a:pt x="68115" y="1"/>
                  </a:lnTo>
                  <a:lnTo>
                    <a:pt x="58600" y="8201"/>
                  </a:lnTo>
                  <a:lnTo>
                    <a:pt x="57580" y="14189"/>
                  </a:lnTo>
                  <a:lnTo>
                    <a:pt x="56378" y="15809"/>
                  </a:lnTo>
                  <a:lnTo>
                    <a:pt x="52221" y="17610"/>
                  </a:lnTo>
                  <a:lnTo>
                    <a:pt x="50689" y="19148"/>
                  </a:lnTo>
                  <a:lnTo>
                    <a:pt x="47745" y="28145"/>
                  </a:lnTo>
                  <a:lnTo>
                    <a:pt x="47636" y="36738"/>
                  </a:lnTo>
                  <a:lnTo>
                    <a:pt x="48691" y="37192"/>
                  </a:lnTo>
                  <a:lnTo>
                    <a:pt x="52685" y="37697"/>
                  </a:lnTo>
                  <a:lnTo>
                    <a:pt x="54173" y="38889"/>
                  </a:lnTo>
                  <a:lnTo>
                    <a:pt x="56758" y="46265"/>
                  </a:lnTo>
                  <a:lnTo>
                    <a:pt x="59798" y="47021"/>
                  </a:lnTo>
                  <a:lnTo>
                    <a:pt x="71328" y="47590"/>
                  </a:lnTo>
                  <a:lnTo>
                    <a:pt x="72953" y="46543"/>
                  </a:lnTo>
                  <a:lnTo>
                    <a:pt x="74035" y="44787"/>
                  </a:lnTo>
                  <a:lnTo>
                    <a:pt x="76073" y="38491"/>
                  </a:lnTo>
                  <a:lnTo>
                    <a:pt x="76200" y="10969"/>
                  </a:lnTo>
                  <a:lnTo>
                    <a:pt x="75142" y="10487"/>
                  </a:lnTo>
                  <a:lnTo>
                    <a:pt x="52497" y="9526"/>
                  </a:lnTo>
                  <a:lnTo>
                    <a:pt x="46968" y="12348"/>
                  </a:lnTo>
                  <a:lnTo>
                    <a:pt x="33562" y="23714"/>
                  </a:lnTo>
                  <a:lnTo>
                    <a:pt x="30791" y="29237"/>
                  </a:lnTo>
                  <a:lnTo>
                    <a:pt x="28770" y="55222"/>
                  </a:lnTo>
                  <a:lnTo>
                    <a:pt x="28575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85" name="SMARTInkShape-2448"/>
            <p:cNvSpPr/>
            <p:nvPr>
              <p:custDataLst>
                <p:tags r:id="rId178"/>
              </p:custDataLst>
            </p:nvPr>
          </p:nvSpPr>
          <p:spPr>
            <a:xfrm>
              <a:off x="2810006" y="3752861"/>
              <a:ext cx="161795" cy="243493"/>
            </a:xfrm>
            <a:custGeom>
              <a:avLst/>
              <a:gdLst/>
              <a:ahLst/>
              <a:cxnLst/>
              <a:rect l="0" t="0" r="0" b="0"/>
              <a:pathLst>
                <a:path w="161795" h="243493">
                  <a:moveTo>
                    <a:pt x="114169" y="28564"/>
                  </a:moveTo>
                  <a:lnTo>
                    <a:pt x="114169" y="28564"/>
                  </a:lnTo>
                  <a:lnTo>
                    <a:pt x="114169" y="19156"/>
                  </a:lnTo>
                  <a:lnTo>
                    <a:pt x="119225" y="19073"/>
                  </a:lnTo>
                  <a:lnTo>
                    <a:pt x="120715" y="20120"/>
                  </a:lnTo>
                  <a:lnTo>
                    <a:pt x="121707" y="21876"/>
                  </a:lnTo>
                  <a:lnTo>
                    <a:pt x="123693" y="28561"/>
                  </a:lnTo>
                  <a:lnTo>
                    <a:pt x="123694" y="28564"/>
                  </a:lnTo>
                  <a:lnTo>
                    <a:pt x="131894" y="28564"/>
                  </a:lnTo>
                  <a:lnTo>
                    <a:pt x="132336" y="27506"/>
                  </a:lnTo>
                  <a:lnTo>
                    <a:pt x="133216" y="10872"/>
                  </a:lnTo>
                  <a:lnTo>
                    <a:pt x="124086" y="417"/>
                  </a:lnTo>
                  <a:lnTo>
                    <a:pt x="109515" y="0"/>
                  </a:lnTo>
                  <a:lnTo>
                    <a:pt x="103987" y="2816"/>
                  </a:lnTo>
                  <a:lnTo>
                    <a:pt x="58277" y="41302"/>
                  </a:lnTo>
                  <a:lnTo>
                    <a:pt x="52287" y="47631"/>
                  </a:lnTo>
                  <a:lnTo>
                    <a:pt x="34517" y="78041"/>
                  </a:lnTo>
                  <a:lnTo>
                    <a:pt x="3218" y="121254"/>
                  </a:lnTo>
                  <a:lnTo>
                    <a:pt x="861" y="130346"/>
                  </a:lnTo>
                  <a:lnTo>
                    <a:pt x="0" y="141006"/>
                  </a:lnTo>
                  <a:lnTo>
                    <a:pt x="9578" y="152456"/>
                  </a:lnTo>
                  <a:lnTo>
                    <a:pt x="14061" y="157005"/>
                  </a:lnTo>
                  <a:lnTo>
                    <a:pt x="16760" y="162554"/>
                  </a:lnTo>
                  <a:lnTo>
                    <a:pt x="17480" y="165516"/>
                  </a:lnTo>
                  <a:lnTo>
                    <a:pt x="19018" y="167490"/>
                  </a:lnTo>
                  <a:lnTo>
                    <a:pt x="23549" y="169684"/>
                  </a:lnTo>
                  <a:lnTo>
                    <a:pt x="35082" y="172151"/>
                  </a:lnTo>
                  <a:lnTo>
                    <a:pt x="45651" y="179594"/>
                  </a:lnTo>
                  <a:lnTo>
                    <a:pt x="52004" y="180558"/>
                  </a:lnTo>
                  <a:lnTo>
                    <a:pt x="57612" y="177961"/>
                  </a:lnTo>
                  <a:lnTo>
                    <a:pt x="63633" y="174338"/>
                  </a:lnTo>
                  <a:lnTo>
                    <a:pt x="76121" y="172011"/>
                  </a:lnTo>
                  <a:lnTo>
                    <a:pt x="88779" y="171552"/>
                  </a:lnTo>
                  <a:lnTo>
                    <a:pt x="90892" y="170456"/>
                  </a:lnTo>
                  <a:lnTo>
                    <a:pt x="92302" y="168667"/>
                  </a:lnTo>
                  <a:lnTo>
                    <a:pt x="93241" y="166416"/>
                  </a:lnTo>
                  <a:lnTo>
                    <a:pt x="94925" y="164915"/>
                  </a:lnTo>
                  <a:lnTo>
                    <a:pt x="99619" y="163248"/>
                  </a:lnTo>
                  <a:lnTo>
                    <a:pt x="108212" y="162310"/>
                  </a:lnTo>
                  <a:lnTo>
                    <a:pt x="110197" y="161119"/>
                  </a:lnTo>
                  <a:lnTo>
                    <a:pt x="111521" y="159268"/>
                  </a:lnTo>
                  <a:lnTo>
                    <a:pt x="114014" y="152791"/>
                  </a:lnTo>
                  <a:lnTo>
                    <a:pt x="119180" y="152508"/>
                  </a:lnTo>
                  <a:lnTo>
                    <a:pt x="119626" y="151410"/>
                  </a:lnTo>
                  <a:lnTo>
                    <a:pt x="114444" y="143260"/>
                  </a:lnTo>
                  <a:lnTo>
                    <a:pt x="68811" y="142864"/>
                  </a:lnTo>
                  <a:lnTo>
                    <a:pt x="58781" y="142864"/>
                  </a:lnTo>
                  <a:lnTo>
                    <a:pt x="58194" y="143922"/>
                  </a:lnTo>
                  <a:lnTo>
                    <a:pt x="57541" y="147921"/>
                  </a:lnTo>
                  <a:lnTo>
                    <a:pt x="56309" y="149410"/>
                  </a:lnTo>
                  <a:lnTo>
                    <a:pt x="47547" y="152374"/>
                  </a:lnTo>
                  <a:lnTo>
                    <a:pt x="47505" y="152386"/>
                  </a:lnTo>
                  <a:lnTo>
                    <a:pt x="61684" y="152389"/>
                  </a:lnTo>
                  <a:lnTo>
                    <a:pt x="63304" y="151331"/>
                  </a:lnTo>
                  <a:lnTo>
                    <a:pt x="64384" y="149567"/>
                  </a:lnTo>
                  <a:lnTo>
                    <a:pt x="65104" y="147332"/>
                  </a:lnTo>
                  <a:lnTo>
                    <a:pt x="66642" y="145843"/>
                  </a:lnTo>
                  <a:lnTo>
                    <a:pt x="71174" y="144188"/>
                  </a:lnTo>
                  <a:lnTo>
                    <a:pt x="82707" y="142068"/>
                  </a:lnTo>
                  <a:lnTo>
                    <a:pt x="92029" y="136395"/>
                  </a:lnTo>
                  <a:lnTo>
                    <a:pt x="104661" y="133943"/>
                  </a:lnTo>
                  <a:lnTo>
                    <a:pt x="107830" y="133741"/>
                  </a:lnTo>
                  <a:lnTo>
                    <a:pt x="114174" y="130695"/>
                  </a:lnTo>
                  <a:lnTo>
                    <a:pt x="120521" y="126872"/>
                  </a:lnTo>
                  <a:lnTo>
                    <a:pt x="133220" y="124418"/>
                  </a:lnTo>
                  <a:lnTo>
                    <a:pt x="145919" y="123933"/>
                  </a:lnTo>
                  <a:lnTo>
                    <a:pt x="148036" y="122835"/>
                  </a:lnTo>
                  <a:lnTo>
                    <a:pt x="149447" y="121045"/>
                  </a:lnTo>
                  <a:lnTo>
                    <a:pt x="150388" y="118793"/>
                  </a:lnTo>
                  <a:lnTo>
                    <a:pt x="152073" y="117291"/>
                  </a:lnTo>
                  <a:lnTo>
                    <a:pt x="161791" y="114289"/>
                  </a:lnTo>
                  <a:lnTo>
                    <a:pt x="161794" y="114289"/>
                  </a:lnTo>
                  <a:lnTo>
                    <a:pt x="161794" y="128478"/>
                  </a:lnTo>
                  <a:lnTo>
                    <a:pt x="160736" y="130098"/>
                  </a:lnTo>
                  <a:lnTo>
                    <a:pt x="158972" y="131179"/>
                  </a:lnTo>
                  <a:lnTo>
                    <a:pt x="156738" y="131899"/>
                  </a:lnTo>
                  <a:lnTo>
                    <a:pt x="155248" y="133437"/>
                  </a:lnTo>
                  <a:lnTo>
                    <a:pt x="153594" y="137969"/>
                  </a:lnTo>
                  <a:lnTo>
                    <a:pt x="151288" y="158824"/>
                  </a:lnTo>
                  <a:lnTo>
                    <a:pt x="144745" y="171456"/>
                  </a:lnTo>
                  <a:lnTo>
                    <a:pt x="142749" y="219064"/>
                  </a:lnTo>
                  <a:lnTo>
                    <a:pt x="142745" y="231764"/>
                  </a:lnTo>
                  <a:lnTo>
                    <a:pt x="143803" y="233881"/>
                  </a:lnTo>
                  <a:lnTo>
                    <a:pt x="145567" y="235292"/>
                  </a:lnTo>
                  <a:lnTo>
                    <a:pt x="150945" y="237556"/>
                  </a:lnTo>
                  <a:lnTo>
                    <a:pt x="156933" y="243005"/>
                  </a:lnTo>
                  <a:lnTo>
                    <a:pt x="158553" y="243492"/>
                  </a:lnTo>
                  <a:lnTo>
                    <a:pt x="159633" y="242758"/>
                  </a:lnTo>
                  <a:lnTo>
                    <a:pt x="161794" y="2381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93" name="SMARTInkShape-Group573"/>
          <p:cNvGrpSpPr/>
          <p:nvPr/>
        </p:nvGrpSpPr>
        <p:grpSpPr>
          <a:xfrm>
            <a:off x="1666875" y="3067050"/>
            <a:ext cx="990601" cy="971548"/>
            <a:chOff x="1666875" y="3067050"/>
            <a:chExt cx="990601" cy="971548"/>
          </a:xfrm>
        </p:grpSpPr>
        <p:sp>
          <p:nvSpPr>
            <p:cNvPr id="5187" name="SMARTInkShape-2449"/>
            <p:cNvSpPr/>
            <p:nvPr>
              <p:custDataLst>
                <p:tags r:id="rId171"/>
              </p:custDataLst>
            </p:nvPr>
          </p:nvSpPr>
          <p:spPr>
            <a:xfrm>
              <a:off x="2591319" y="3963734"/>
              <a:ext cx="47106" cy="74864"/>
            </a:xfrm>
            <a:custGeom>
              <a:avLst/>
              <a:gdLst/>
              <a:ahLst/>
              <a:cxnLst/>
              <a:rect l="0" t="0" r="0" b="0"/>
              <a:pathLst>
                <a:path w="47106" h="74864">
                  <a:moveTo>
                    <a:pt x="37581" y="55816"/>
                  </a:moveTo>
                  <a:lnTo>
                    <a:pt x="37581" y="55816"/>
                  </a:lnTo>
                  <a:lnTo>
                    <a:pt x="37581" y="36883"/>
                  </a:lnTo>
                  <a:lnTo>
                    <a:pt x="23000" y="36766"/>
                  </a:lnTo>
                  <a:lnTo>
                    <a:pt x="21510" y="37824"/>
                  </a:lnTo>
                  <a:lnTo>
                    <a:pt x="20517" y="39588"/>
                  </a:lnTo>
                  <a:lnTo>
                    <a:pt x="18566" y="46174"/>
                  </a:lnTo>
                  <a:lnTo>
                    <a:pt x="10333" y="54482"/>
                  </a:lnTo>
                  <a:lnTo>
                    <a:pt x="9122" y="63900"/>
                  </a:lnTo>
                  <a:lnTo>
                    <a:pt x="9006" y="74828"/>
                  </a:lnTo>
                  <a:lnTo>
                    <a:pt x="17207" y="74863"/>
                  </a:lnTo>
                  <a:lnTo>
                    <a:pt x="42208" y="51186"/>
                  </a:lnTo>
                  <a:lnTo>
                    <a:pt x="44929" y="45644"/>
                  </a:lnTo>
                  <a:lnTo>
                    <a:pt x="47021" y="36054"/>
                  </a:lnTo>
                  <a:lnTo>
                    <a:pt x="47105" y="27362"/>
                  </a:lnTo>
                  <a:lnTo>
                    <a:pt x="38905" y="19050"/>
                  </a:lnTo>
                  <a:lnTo>
                    <a:pt x="28482" y="17750"/>
                  </a:lnTo>
                  <a:lnTo>
                    <a:pt x="28093" y="25920"/>
                  </a:lnTo>
                  <a:lnTo>
                    <a:pt x="27023" y="26360"/>
                  </a:lnTo>
                  <a:lnTo>
                    <a:pt x="19858" y="27125"/>
                  </a:lnTo>
                  <a:lnTo>
                    <a:pt x="19121" y="30012"/>
                  </a:lnTo>
                  <a:lnTo>
                    <a:pt x="18531" y="36766"/>
                  </a:lnTo>
                  <a:lnTo>
                    <a:pt x="26732" y="28565"/>
                  </a:lnTo>
                  <a:lnTo>
                    <a:pt x="27664" y="22577"/>
                  </a:lnTo>
                  <a:lnTo>
                    <a:pt x="28852" y="20957"/>
                  </a:lnTo>
                  <a:lnTo>
                    <a:pt x="36223" y="18142"/>
                  </a:lnTo>
                  <a:lnTo>
                    <a:pt x="36977" y="15083"/>
                  </a:lnTo>
                  <a:lnTo>
                    <a:pt x="37580" y="0"/>
                  </a:lnTo>
                  <a:lnTo>
                    <a:pt x="28448" y="7833"/>
                  </a:lnTo>
                  <a:lnTo>
                    <a:pt x="19889" y="16361"/>
                  </a:lnTo>
                  <a:lnTo>
                    <a:pt x="11195" y="18507"/>
                  </a:lnTo>
                  <a:lnTo>
                    <a:pt x="0" y="26838"/>
                  </a:lnTo>
                  <a:lnTo>
                    <a:pt x="4692" y="32178"/>
                  </a:lnTo>
                  <a:lnTo>
                    <a:pt x="7188" y="32650"/>
                  </a:lnTo>
                  <a:lnTo>
                    <a:pt x="9911" y="31905"/>
                  </a:lnTo>
                  <a:lnTo>
                    <a:pt x="18531" y="272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88" name="SMARTInkShape-2450"/>
            <p:cNvSpPr/>
            <p:nvPr>
              <p:custDataLst>
                <p:tags r:id="rId172"/>
              </p:custDataLst>
            </p:nvPr>
          </p:nvSpPr>
          <p:spPr>
            <a:xfrm>
              <a:off x="2143125" y="3571875"/>
              <a:ext cx="514351" cy="428626"/>
            </a:xfrm>
            <a:custGeom>
              <a:avLst/>
              <a:gdLst/>
              <a:ahLst/>
              <a:cxnLst/>
              <a:rect l="0" t="0" r="0" b="0"/>
              <a:pathLst>
                <a:path w="514351" h="428626">
                  <a:moveTo>
                    <a:pt x="28575" y="19050"/>
                  </a:moveTo>
                  <a:lnTo>
                    <a:pt x="28575" y="19050"/>
                  </a:lnTo>
                  <a:lnTo>
                    <a:pt x="19442" y="19050"/>
                  </a:lnTo>
                  <a:lnTo>
                    <a:pt x="19085" y="10849"/>
                  </a:lnTo>
                  <a:lnTo>
                    <a:pt x="18015" y="10408"/>
                  </a:lnTo>
                  <a:lnTo>
                    <a:pt x="10852" y="9642"/>
                  </a:lnTo>
                  <a:lnTo>
                    <a:pt x="10115" y="6755"/>
                  </a:lnTo>
                  <a:lnTo>
                    <a:pt x="9526" y="10"/>
                  </a:lnTo>
                  <a:lnTo>
                    <a:pt x="0" y="0"/>
                  </a:lnTo>
                  <a:lnTo>
                    <a:pt x="0" y="5057"/>
                  </a:lnTo>
                  <a:lnTo>
                    <a:pt x="1058" y="6546"/>
                  </a:lnTo>
                  <a:lnTo>
                    <a:pt x="2822" y="7539"/>
                  </a:lnTo>
                  <a:lnTo>
                    <a:pt x="8201" y="9132"/>
                  </a:lnTo>
                  <a:lnTo>
                    <a:pt x="26370" y="25328"/>
                  </a:lnTo>
                  <a:lnTo>
                    <a:pt x="32182" y="27131"/>
                  </a:lnTo>
                  <a:lnTo>
                    <a:pt x="34154" y="28671"/>
                  </a:lnTo>
                  <a:lnTo>
                    <a:pt x="36346" y="33204"/>
                  </a:lnTo>
                  <a:lnTo>
                    <a:pt x="37989" y="34836"/>
                  </a:lnTo>
                  <a:lnTo>
                    <a:pt x="51204" y="42727"/>
                  </a:lnTo>
                  <a:lnTo>
                    <a:pt x="82557" y="71992"/>
                  </a:lnTo>
                  <a:lnTo>
                    <a:pt x="88904" y="74330"/>
                  </a:lnTo>
                  <a:lnTo>
                    <a:pt x="91019" y="76012"/>
                  </a:lnTo>
                  <a:lnTo>
                    <a:pt x="108342" y="98541"/>
                  </a:lnTo>
                  <a:lnTo>
                    <a:pt x="150028" y="129119"/>
                  </a:lnTo>
                  <a:lnTo>
                    <a:pt x="169414" y="135336"/>
                  </a:lnTo>
                  <a:lnTo>
                    <a:pt x="214994" y="167239"/>
                  </a:lnTo>
                  <a:lnTo>
                    <a:pt x="228421" y="173441"/>
                  </a:lnTo>
                  <a:lnTo>
                    <a:pt x="269874" y="212735"/>
                  </a:lnTo>
                  <a:lnTo>
                    <a:pt x="273402" y="219080"/>
                  </a:lnTo>
                  <a:lnTo>
                    <a:pt x="276029" y="225427"/>
                  </a:lnTo>
                  <a:lnTo>
                    <a:pt x="302167" y="257350"/>
                  </a:lnTo>
                  <a:lnTo>
                    <a:pt x="303045" y="260466"/>
                  </a:lnTo>
                  <a:lnTo>
                    <a:pt x="304688" y="262544"/>
                  </a:lnTo>
                  <a:lnTo>
                    <a:pt x="317904" y="271209"/>
                  </a:lnTo>
                  <a:lnTo>
                    <a:pt x="321207" y="276818"/>
                  </a:lnTo>
                  <a:lnTo>
                    <a:pt x="322088" y="279795"/>
                  </a:lnTo>
                  <a:lnTo>
                    <a:pt x="323734" y="281780"/>
                  </a:lnTo>
                  <a:lnTo>
                    <a:pt x="328384" y="283986"/>
                  </a:lnTo>
                  <a:lnTo>
                    <a:pt x="330048" y="285632"/>
                  </a:lnTo>
                  <a:lnTo>
                    <a:pt x="341931" y="304683"/>
                  </a:lnTo>
                  <a:lnTo>
                    <a:pt x="342470" y="309334"/>
                  </a:lnTo>
                  <a:lnTo>
                    <a:pt x="345531" y="314929"/>
                  </a:lnTo>
                  <a:lnTo>
                    <a:pt x="358702" y="331106"/>
                  </a:lnTo>
                  <a:lnTo>
                    <a:pt x="360506" y="336953"/>
                  </a:lnTo>
                  <a:lnTo>
                    <a:pt x="362046" y="338935"/>
                  </a:lnTo>
                  <a:lnTo>
                    <a:pt x="366579" y="341138"/>
                  </a:lnTo>
                  <a:lnTo>
                    <a:pt x="368211" y="342783"/>
                  </a:lnTo>
                  <a:lnTo>
                    <a:pt x="370024" y="347434"/>
                  </a:lnTo>
                  <a:lnTo>
                    <a:pt x="371566" y="349098"/>
                  </a:lnTo>
                  <a:lnTo>
                    <a:pt x="376102" y="350946"/>
                  </a:lnTo>
                  <a:lnTo>
                    <a:pt x="377735" y="352497"/>
                  </a:lnTo>
                  <a:lnTo>
                    <a:pt x="379549" y="357044"/>
                  </a:lnTo>
                  <a:lnTo>
                    <a:pt x="381091" y="358679"/>
                  </a:lnTo>
                  <a:lnTo>
                    <a:pt x="385627" y="360496"/>
                  </a:lnTo>
                  <a:lnTo>
                    <a:pt x="387260" y="362039"/>
                  </a:lnTo>
                  <a:lnTo>
                    <a:pt x="389074" y="366576"/>
                  </a:lnTo>
                  <a:lnTo>
                    <a:pt x="390616" y="368209"/>
                  </a:lnTo>
                  <a:lnTo>
                    <a:pt x="395152" y="370024"/>
                  </a:lnTo>
                  <a:lnTo>
                    <a:pt x="396785" y="371565"/>
                  </a:lnTo>
                  <a:lnTo>
                    <a:pt x="398599" y="376101"/>
                  </a:lnTo>
                  <a:lnTo>
                    <a:pt x="400141" y="377734"/>
                  </a:lnTo>
                  <a:lnTo>
                    <a:pt x="404677" y="379549"/>
                  </a:lnTo>
                  <a:lnTo>
                    <a:pt x="413180" y="380570"/>
                  </a:lnTo>
                  <a:lnTo>
                    <a:pt x="415154" y="381772"/>
                  </a:lnTo>
                  <a:lnTo>
                    <a:pt x="416469" y="383631"/>
                  </a:lnTo>
                  <a:lnTo>
                    <a:pt x="417346" y="385930"/>
                  </a:lnTo>
                  <a:lnTo>
                    <a:pt x="418989" y="387461"/>
                  </a:lnTo>
                  <a:lnTo>
                    <a:pt x="428698" y="391314"/>
                  </a:lnTo>
                  <a:lnTo>
                    <a:pt x="436696" y="398690"/>
                  </a:lnTo>
                  <a:lnTo>
                    <a:pt x="442775" y="399647"/>
                  </a:lnTo>
                  <a:lnTo>
                    <a:pt x="444409" y="400840"/>
                  </a:lnTo>
                  <a:lnTo>
                    <a:pt x="445498" y="402694"/>
                  </a:lnTo>
                  <a:lnTo>
                    <a:pt x="446223" y="404987"/>
                  </a:lnTo>
                  <a:lnTo>
                    <a:pt x="447765" y="406517"/>
                  </a:lnTo>
                  <a:lnTo>
                    <a:pt x="457290" y="410365"/>
                  </a:lnTo>
                  <a:lnTo>
                    <a:pt x="465273" y="417740"/>
                  </a:lnTo>
                  <a:lnTo>
                    <a:pt x="474798" y="418981"/>
                  </a:lnTo>
                  <a:lnTo>
                    <a:pt x="475282" y="420079"/>
                  </a:lnTo>
                  <a:lnTo>
                    <a:pt x="475820" y="424121"/>
                  </a:lnTo>
                  <a:lnTo>
                    <a:pt x="477022" y="425623"/>
                  </a:lnTo>
                  <a:lnTo>
                    <a:pt x="485655" y="428591"/>
                  </a:lnTo>
                  <a:lnTo>
                    <a:pt x="514350" y="428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89" name="SMARTInkShape-2451"/>
            <p:cNvSpPr/>
            <p:nvPr>
              <p:custDataLst>
                <p:tags r:id="rId173"/>
              </p:custDataLst>
            </p:nvPr>
          </p:nvSpPr>
          <p:spPr>
            <a:xfrm>
              <a:off x="1666875" y="3067050"/>
              <a:ext cx="228601" cy="247651"/>
            </a:xfrm>
            <a:custGeom>
              <a:avLst/>
              <a:gdLst/>
              <a:ahLst/>
              <a:cxnLst/>
              <a:rect l="0" t="0" r="0" b="0"/>
              <a:pathLst>
                <a:path w="228601" h="247651">
                  <a:moveTo>
                    <a:pt x="28575" y="28575"/>
                  </a:moveTo>
                  <a:lnTo>
                    <a:pt x="28575" y="28575"/>
                  </a:lnTo>
                  <a:lnTo>
                    <a:pt x="28575" y="11"/>
                  </a:lnTo>
                  <a:lnTo>
                    <a:pt x="19442" y="0"/>
                  </a:lnTo>
                  <a:lnTo>
                    <a:pt x="19166" y="5056"/>
                  </a:lnTo>
                  <a:lnTo>
                    <a:pt x="18069" y="6546"/>
                  </a:lnTo>
                  <a:lnTo>
                    <a:pt x="9642" y="9490"/>
                  </a:lnTo>
                  <a:lnTo>
                    <a:pt x="117" y="9525"/>
                  </a:lnTo>
                  <a:lnTo>
                    <a:pt x="0" y="54945"/>
                  </a:lnTo>
                  <a:lnTo>
                    <a:pt x="0" y="60755"/>
                  </a:lnTo>
                  <a:lnTo>
                    <a:pt x="2822" y="66866"/>
                  </a:lnTo>
                  <a:lnTo>
                    <a:pt x="15809" y="83440"/>
                  </a:lnTo>
                  <a:lnTo>
                    <a:pt x="19148" y="92339"/>
                  </a:lnTo>
                  <a:lnTo>
                    <a:pt x="44860" y="123830"/>
                  </a:lnTo>
                  <a:lnTo>
                    <a:pt x="52135" y="141582"/>
                  </a:lnTo>
                  <a:lnTo>
                    <a:pt x="69967" y="164708"/>
                  </a:lnTo>
                  <a:lnTo>
                    <a:pt x="114300" y="209549"/>
                  </a:lnTo>
                  <a:lnTo>
                    <a:pt x="120650" y="214841"/>
                  </a:lnTo>
                  <a:lnTo>
                    <a:pt x="133350" y="221061"/>
                  </a:lnTo>
                  <a:lnTo>
                    <a:pt x="159808" y="243494"/>
                  </a:lnTo>
                  <a:lnTo>
                    <a:pt x="179897" y="247285"/>
                  </a:lnTo>
                  <a:lnTo>
                    <a:pt x="228600" y="2476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90" name="SMARTInkShape-2452"/>
            <p:cNvSpPr/>
            <p:nvPr>
              <p:custDataLst>
                <p:tags r:id="rId174"/>
              </p:custDataLst>
            </p:nvPr>
          </p:nvSpPr>
          <p:spPr>
            <a:xfrm>
              <a:off x="1899739" y="3276993"/>
              <a:ext cx="24312" cy="79984"/>
            </a:xfrm>
            <a:custGeom>
              <a:avLst/>
              <a:gdLst/>
              <a:ahLst/>
              <a:cxnLst/>
              <a:rect l="0" t="0" r="0" b="0"/>
              <a:pathLst>
                <a:path w="24312" h="79984">
                  <a:moveTo>
                    <a:pt x="14786" y="47232"/>
                  </a:moveTo>
                  <a:lnTo>
                    <a:pt x="14786" y="47232"/>
                  </a:lnTo>
                  <a:lnTo>
                    <a:pt x="14786" y="19085"/>
                  </a:lnTo>
                  <a:lnTo>
                    <a:pt x="24310" y="9133"/>
                  </a:lnTo>
                  <a:lnTo>
                    <a:pt x="24311" y="0"/>
                  </a:lnTo>
                  <a:lnTo>
                    <a:pt x="24311" y="4780"/>
                  </a:lnTo>
                  <a:lnTo>
                    <a:pt x="23253" y="6230"/>
                  </a:lnTo>
                  <a:lnTo>
                    <a:pt x="16110" y="8749"/>
                  </a:lnTo>
                  <a:lnTo>
                    <a:pt x="15375" y="11784"/>
                  </a:lnTo>
                  <a:lnTo>
                    <a:pt x="14821" y="23311"/>
                  </a:lnTo>
                  <a:lnTo>
                    <a:pt x="11979" y="28840"/>
                  </a:lnTo>
                  <a:lnTo>
                    <a:pt x="8247" y="34824"/>
                  </a:lnTo>
                  <a:lnTo>
                    <a:pt x="5851" y="47290"/>
                  </a:lnTo>
                  <a:lnTo>
                    <a:pt x="5296" y="69460"/>
                  </a:lnTo>
                  <a:lnTo>
                    <a:pt x="2454" y="75809"/>
                  </a:lnTo>
                  <a:lnTo>
                    <a:pt x="0" y="799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91" name="SMARTInkShape-2453"/>
            <p:cNvSpPr/>
            <p:nvPr>
              <p:custDataLst>
                <p:tags r:id="rId175"/>
              </p:custDataLst>
            </p:nvPr>
          </p:nvSpPr>
          <p:spPr>
            <a:xfrm>
              <a:off x="1914525" y="3286125"/>
              <a:ext cx="247651" cy="269389"/>
            </a:xfrm>
            <a:custGeom>
              <a:avLst/>
              <a:gdLst/>
              <a:ahLst/>
              <a:cxnLst/>
              <a:rect l="0" t="0" r="0" b="0"/>
              <a:pathLst>
                <a:path w="247651" h="269389">
                  <a:moveTo>
                    <a:pt x="66675" y="0"/>
                  </a:moveTo>
                  <a:lnTo>
                    <a:pt x="66675" y="0"/>
                  </a:lnTo>
                  <a:lnTo>
                    <a:pt x="19243" y="0"/>
                  </a:lnTo>
                  <a:lnTo>
                    <a:pt x="0" y="0"/>
                  </a:lnTo>
                  <a:lnTo>
                    <a:pt x="0" y="5057"/>
                  </a:lnTo>
                  <a:lnTo>
                    <a:pt x="1058" y="6546"/>
                  </a:lnTo>
                  <a:lnTo>
                    <a:pt x="2822" y="7539"/>
                  </a:lnTo>
                  <a:lnTo>
                    <a:pt x="8201" y="9132"/>
                  </a:lnTo>
                  <a:lnTo>
                    <a:pt x="14189" y="14465"/>
                  </a:lnTo>
                  <a:lnTo>
                    <a:pt x="16890" y="19834"/>
                  </a:lnTo>
                  <a:lnTo>
                    <a:pt x="17610" y="22748"/>
                  </a:lnTo>
                  <a:lnTo>
                    <a:pt x="19148" y="24690"/>
                  </a:lnTo>
                  <a:lnTo>
                    <a:pt x="23680" y="26848"/>
                  </a:lnTo>
                  <a:lnTo>
                    <a:pt x="32182" y="28063"/>
                  </a:lnTo>
                  <a:lnTo>
                    <a:pt x="34154" y="29292"/>
                  </a:lnTo>
                  <a:lnTo>
                    <a:pt x="35469" y="31170"/>
                  </a:lnTo>
                  <a:lnTo>
                    <a:pt x="36346" y="33480"/>
                  </a:lnTo>
                  <a:lnTo>
                    <a:pt x="39048" y="35020"/>
                  </a:lnTo>
                  <a:lnTo>
                    <a:pt x="51904" y="38246"/>
                  </a:lnTo>
                  <a:lnTo>
                    <a:pt x="66266" y="48281"/>
                  </a:lnTo>
                  <a:lnTo>
                    <a:pt x="112607" y="79386"/>
                  </a:lnTo>
                  <a:lnTo>
                    <a:pt x="155687" y="112183"/>
                  </a:lnTo>
                  <a:lnTo>
                    <a:pt x="176473" y="138817"/>
                  </a:lnTo>
                  <a:lnTo>
                    <a:pt x="182908" y="152225"/>
                  </a:lnTo>
                  <a:lnTo>
                    <a:pt x="185438" y="155458"/>
                  </a:lnTo>
                  <a:lnTo>
                    <a:pt x="191073" y="159051"/>
                  </a:lnTo>
                  <a:lnTo>
                    <a:pt x="197104" y="161706"/>
                  </a:lnTo>
                  <a:lnTo>
                    <a:pt x="227112" y="189021"/>
                  </a:lnTo>
                  <a:lnTo>
                    <a:pt x="236670" y="190370"/>
                  </a:lnTo>
                  <a:lnTo>
                    <a:pt x="237155" y="191472"/>
                  </a:lnTo>
                  <a:lnTo>
                    <a:pt x="237997" y="198690"/>
                  </a:lnTo>
                  <a:lnTo>
                    <a:pt x="240890" y="199432"/>
                  </a:lnTo>
                  <a:lnTo>
                    <a:pt x="247615" y="200022"/>
                  </a:lnTo>
                  <a:lnTo>
                    <a:pt x="247650" y="209540"/>
                  </a:lnTo>
                  <a:lnTo>
                    <a:pt x="238128" y="209550"/>
                  </a:lnTo>
                  <a:lnTo>
                    <a:pt x="238126" y="214607"/>
                  </a:lnTo>
                  <a:lnTo>
                    <a:pt x="237067" y="216096"/>
                  </a:lnTo>
                  <a:lnTo>
                    <a:pt x="235303" y="217089"/>
                  </a:lnTo>
                  <a:lnTo>
                    <a:pt x="229924" y="218682"/>
                  </a:lnTo>
                  <a:lnTo>
                    <a:pt x="229189" y="221723"/>
                  </a:lnTo>
                  <a:lnTo>
                    <a:pt x="228601" y="246199"/>
                  </a:lnTo>
                  <a:lnTo>
                    <a:pt x="222054" y="254968"/>
                  </a:lnTo>
                  <a:lnTo>
                    <a:pt x="220399" y="260780"/>
                  </a:lnTo>
                  <a:lnTo>
                    <a:pt x="218899" y="262753"/>
                  </a:lnTo>
                  <a:lnTo>
                    <a:pt x="212791" y="266589"/>
                  </a:lnTo>
                  <a:lnTo>
                    <a:pt x="211124" y="26938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92" name="SMARTInkShape-2454"/>
            <p:cNvSpPr/>
            <p:nvPr>
              <p:custDataLst>
                <p:tags r:id="rId176"/>
              </p:custDataLst>
            </p:nvPr>
          </p:nvSpPr>
          <p:spPr>
            <a:xfrm>
              <a:off x="2133362" y="3600449"/>
              <a:ext cx="239" cy="2"/>
            </a:xfrm>
            <a:custGeom>
              <a:avLst/>
              <a:gdLst/>
              <a:ahLst/>
              <a:cxnLst/>
              <a:rect l="0" t="0" r="0" b="0"/>
              <a:pathLst>
                <a:path w="239" h="2">
                  <a:moveTo>
                    <a:pt x="0" y="0"/>
                  </a:moveTo>
                  <a:lnTo>
                    <a:pt x="0" y="0"/>
                  </a:lnTo>
                  <a:lnTo>
                    <a:pt x="238" y="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194" name="SMARTInkShape-2455"/>
          <p:cNvSpPr/>
          <p:nvPr>
            <p:custDataLst>
              <p:tags r:id="rId19"/>
            </p:custDataLst>
          </p:nvPr>
        </p:nvSpPr>
        <p:spPr>
          <a:xfrm>
            <a:off x="1857375" y="3352803"/>
            <a:ext cx="323851" cy="352423"/>
          </a:xfrm>
          <a:custGeom>
            <a:avLst/>
            <a:gdLst/>
            <a:ahLst/>
            <a:cxnLst/>
            <a:rect l="0" t="0" r="0" b="0"/>
            <a:pathLst>
              <a:path w="323851" h="352423">
                <a:moveTo>
                  <a:pt x="76200" y="9522"/>
                </a:moveTo>
                <a:lnTo>
                  <a:pt x="76200" y="9522"/>
                </a:lnTo>
                <a:lnTo>
                  <a:pt x="57935" y="9522"/>
                </a:lnTo>
                <a:lnTo>
                  <a:pt x="57151" y="7"/>
                </a:lnTo>
                <a:lnTo>
                  <a:pt x="57150" y="0"/>
                </a:lnTo>
                <a:lnTo>
                  <a:pt x="57150" y="9522"/>
                </a:lnTo>
                <a:lnTo>
                  <a:pt x="47628" y="19044"/>
                </a:lnTo>
                <a:lnTo>
                  <a:pt x="47626" y="24103"/>
                </a:lnTo>
                <a:lnTo>
                  <a:pt x="46567" y="25593"/>
                </a:lnTo>
                <a:lnTo>
                  <a:pt x="44803" y="26586"/>
                </a:lnTo>
                <a:lnTo>
                  <a:pt x="38492" y="28455"/>
                </a:lnTo>
                <a:lnTo>
                  <a:pt x="38216" y="33594"/>
                </a:lnTo>
                <a:lnTo>
                  <a:pt x="37119" y="35095"/>
                </a:lnTo>
                <a:lnTo>
                  <a:pt x="28971" y="37980"/>
                </a:lnTo>
                <a:lnTo>
                  <a:pt x="28585" y="47226"/>
                </a:lnTo>
                <a:lnTo>
                  <a:pt x="19443" y="56745"/>
                </a:lnTo>
                <a:lnTo>
                  <a:pt x="19085" y="65312"/>
                </a:lnTo>
                <a:lnTo>
                  <a:pt x="9918" y="75769"/>
                </a:lnTo>
                <a:lnTo>
                  <a:pt x="9641" y="81127"/>
                </a:lnTo>
                <a:lnTo>
                  <a:pt x="8544" y="82659"/>
                </a:lnTo>
                <a:lnTo>
                  <a:pt x="6754" y="83680"/>
                </a:lnTo>
                <a:lnTo>
                  <a:pt x="35" y="85711"/>
                </a:lnTo>
                <a:lnTo>
                  <a:pt x="0" y="95213"/>
                </a:lnTo>
                <a:lnTo>
                  <a:pt x="8201" y="95244"/>
                </a:lnTo>
                <a:lnTo>
                  <a:pt x="8642" y="94187"/>
                </a:lnTo>
                <a:lnTo>
                  <a:pt x="9515" y="85838"/>
                </a:lnTo>
                <a:lnTo>
                  <a:pt x="28183" y="104379"/>
                </a:lnTo>
                <a:lnTo>
                  <a:pt x="28574" y="128451"/>
                </a:lnTo>
                <a:lnTo>
                  <a:pt x="29633" y="130083"/>
                </a:lnTo>
                <a:lnTo>
                  <a:pt x="31397" y="131171"/>
                </a:lnTo>
                <a:lnTo>
                  <a:pt x="33631" y="131896"/>
                </a:lnTo>
                <a:lnTo>
                  <a:pt x="35121" y="133438"/>
                </a:lnTo>
                <a:lnTo>
                  <a:pt x="37708" y="141421"/>
                </a:lnTo>
                <a:lnTo>
                  <a:pt x="38099" y="152359"/>
                </a:lnTo>
                <a:lnTo>
                  <a:pt x="46301" y="160595"/>
                </a:lnTo>
                <a:lnTo>
                  <a:pt x="47590" y="171020"/>
                </a:lnTo>
                <a:lnTo>
                  <a:pt x="52671" y="171320"/>
                </a:lnTo>
                <a:lnTo>
                  <a:pt x="54164" y="172421"/>
                </a:lnTo>
                <a:lnTo>
                  <a:pt x="57034" y="180576"/>
                </a:lnTo>
                <a:lnTo>
                  <a:pt x="71336" y="195151"/>
                </a:lnTo>
                <a:lnTo>
                  <a:pt x="76860" y="197857"/>
                </a:lnTo>
                <a:lnTo>
                  <a:pt x="79815" y="198578"/>
                </a:lnTo>
                <a:lnTo>
                  <a:pt x="95308" y="207371"/>
                </a:lnTo>
                <a:lnTo>
                  <a:pt x="98464" y="208096"/>
                </a:lnTo>
                <a:lnTo>
                  <a:pt x="114305" y="216895"/>
                </a:lnTo>
                <a:lnTo>
                  <a:pt x="117479" y="217621"/>
                </a:lnTo>
                <a:lnTo>
                  <a:pt x="127001" y="223699"/>
                </a:lnTo>
                <a:lnTo>
                  <a:pt x="139700" y="234175"/>
                </a:lnTo>
                <a:lnTo>
                  <a:pt x="152400" y="240165"/>
                </a:lnTo>
                <a:lnTo>
                  <a:pt x="184150" y="269908"/>
                </a:lnTo>
                <a:lnTo>
                  <a:pt x="187678" y="276238"/>
                </a:lnTo>
                <a:lnTo>
                  <a:pt x="190304" y="282579"/>
                </a:lnTo>
                <a:lnTo>
                  <a:pt x="203592" y="298448"/>
                </a:lnTo>
                <a:lnTo>
                  <a:pt x="209725" y="301975"/>
                </a:lnTo>
                <a:lnTo>
                  <a:pt x="212841" y="302916"/>
                </a:lnTo>
                <a:lnTo>
                  <a:pt x="214919" y="304601"/>
                </a:lnTo>
                <a:lnTo>
                  <a:pt x="223584" y="317890"/>
                </a:lnTo>
                <a:lnTo>
                  <a:pt x="229193" y="321199"/>
                </a:lnTo>
                <a:lnTo>
                  <a:pt x="232171" y="322082"/>
                </a:lnTo>
                <a:lnTo>
                  <a:pt x="234155" y="323728"/>
                </a:lnTo>
                <a:lnTo>
                  <a:pt x="236361" y="328380"/>
                </a:lnTo>
                <a:lnTo>
                  <a:pt x="238007" y="330044"/>
                </a:lnTo>
                <a:lnTo>
                  <a:pt x="257059" y="341928"/>
                </a:lnTo>
                <a:lnTo>
                  <a:pt x="276097" y="342896"/>
                </a:lnTo>
                <a:lnTo>
                  <a:pt x="285750" y="352422"/>
                </a:lnTo>
                <a:lnTo>
                  <a:pt x="285750" y="319193"/>
                </a:lnTo>
                <a:lnTo>
                  <a:pt x="288572" y="313665"/>
                </a:lnTo>
                <a:lnTo>
                  <a:pt x="293951" y="306548"/>
                </a:lnTo>
                <a:lnTo>
                  <a:pt x="296072" y="297539"/>
                </a:lnTo>
                <a:lnTo>
                  <a:pt x="301743" y="288653"/>
                </a:lnTo>
                <a:lnTo>
                  <a:pt x="303442" y="282452"/>
                </a:lnTo>
                <a:lnTo>
                  <a:pt x="304953" y="280376"/>
                </a:lnTo>
                <a:lnTo>
                  <a:pt x="307018" y="278991"/>
                </a:lnTo>
                <a:lnTo>
                  <a:pt x="309453" y="278068"/>
                </a:lnTo>
                <a:lnTo>
                  <a:pt x="311078" y="276394"/>
                </a:lnTo>
                <a:lnTo>
                  <a:pt x="312881" y="271713"/>
                </a:lnTo>
                <a:lnTo>
                  <a:pt x="314421" y="270041"/>
                </a:lnTo>
                <a:lnTo>
                  <a:pt x="318954" y="268183"/>
                </a:lnTo>
                <a:lnTo>
                  <a:pt x="320586" y="266630"/>
                </a:lnTo>
                <a:lnTo>
                  <a:pt x="323850" y="257172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197" name="SMARTInkShape-Group576"/>
          <p:cNvGrpSpPr/>
          <p:nvPr/>
        </p:nvGrpSpPr>
        <p:grpSpPr>
          <a:xfrm>
            <a:off x="1952660" y="3448050"/>
            <a:ext cx="161891" cy="179604"/>
            <a:chOff x="1952660" y="3448050"/>
            <a:chExt cx="161891" cy="179604"/>
          </a:xfrm>
        </p:grpSpPr>
        <p:sp>
          <p:nvSpPr>
            <p:cNvPr id="5195" name="SMARTInkShape-2456"/>
            <p:cNvSpPr/>
            <p:nvPr>
              <p:custDataLst>
                <p:tags r:id="rId169"/>
              </p:custDataLst>
            </p:nvPr>
          </p:nvSpPr>
          <p:spPr>
            <a:xfrm>
              <a:off x="1952660" y="3448053"/>
              <a:ext cx="85690" cy="179601"/>
            </a:xfrm>
            <a:custGeom>
              <a:avLst/>
              <a:gdLst/>
              <a:ahLst/>
              <a:cxnLst/>
              <a:rect l="0" t="0" r="0" b="0"/>
              <a:pathLst>
                <a:path w="85690" h="179601">
                  <a:moveTo>
                    <a:pt x="28540" y="28572"/>
                  </a:moveTo>
                  <a:lnTo>
                    <a:pt x="28540" y="28572"/>
                  </a:lnTo>
                  <a:lnTo>
                    <a:pt x="23483" y="28572"/>
                  </a:lnTo>
                  <a:lnTo>
                    <a:pt x="21994" y="27514"/>
                  </a:lnTo>
                  <a:lnTo>
                    <a:pt x="21001" y="25750"/>
                  </a:lnTo>
                  <a:lnTo>
                    <a:pt x="19277" y="18871"/>
                  </a:lnTo>
                  <a:lnTo>
                    <a:pt x="19015" y="0"/>
                  </a:lnTo>
                  <a:lnTo>
                    <a:pt x="19015" y="23677"/>
                  </a:lnTo>
                  <a:lnTo>
                    <a:pt x="17957" y="25309"/>
                  </a:lnTo>
                  <a:lnTo>
                    <a:pt x="16193" y="26397"/>
                  </a:lnTo>
                  <a:lnTo>
                    <a:pt x="13958" y="27121"/>
                  </a:lnTo>
                  <a:lnTo>
                    <a:pt x="12469" y="28663"/>
                  </a:lnTo>
                  <a:lnTo>
                    <a:pt x="10814" y="33199"/>
                  </a:lnTo>
                  <a:lnTo>
                    <a:pt x="9490" y="74746"/>
                  </a:lnTo>
                  <a:lnTo>
                    <a:pt x="8432" y="75229"/>
                  </a:lnTo>
                  <a:lnTo>
                    <a:pt x="0" y="76194"/>
                  </a:lnTo>
                  <a:lnTo>
                    <a:pt x="45747" y="76197"/>
                  </a:lnTo>
                  <a:lnTo>
                    <a:pt x="54830" y="82743"/>
                  </a:lnTo>
                  <a:lnTo>
                    <a:pt x="63729" y="84839"/>
                  </a:lnTo>
                  <a:lnTo>
                    <a:pt x="69932" y="85329"/>
                  </a:lnTo>
                  <a:lnTo>
                    <a:pt x="72010" y="86519"/>
                  </a:lnTo>
                  <a:lnTo>
                    <a:pt x="73395" y="88370"/>
                  </a:lnTo>
                  <a:lnTo>
                    <a:pt x="74318" y="90662"/>
                  </a:lnTo>
                  <a:lnTo>
                    <a:pt x="75992" y="92191"/>
                  </a:lnTo>
                  <a:lnTo>
                    <a:pt x="84204" y="94845"/>
                  </a:lnTo>
                  <a:lnTo>
                    <a:pt x="85030" y="97891"/>
                  </a:lnTo>
                  <a:lnTo>
                    <a:pt x="85689" y="128359"/>
                  </a:lnTo>
                  <a:lnTo>
                    <a:pt x="82867" y="133953"/>
                  </a:lnTo>
                  <a:lnTo>
                    <a:pt x="80633" y="136926"/>
                  </a:lnTo>
                  <a:lnTo>
                    <a:pt x="75329" y="140229"/>
                  </a:lnTo>
                  <a:lnTo>
                    <a:pt x="72433" y="141110"/>
                  </a:lnTo>
                  <a:lnTo>
                    <a:pt x="70502" y="142756"/>
                  </a:lnTo>
                  <a:lnTo>
                    <a:pt x="48111" y="170900"/>
                  </a:lnTo>
                  <a:lnTo>
                    <a:pt x="39435" y="179600"/>
                  </a:lnTo>
                  <a:lnTo>
                    <a:pt x="38978" y="178999"/>
                  </a:lnTo>
                  <a:lnTo>
                    <a:pt x="38185" y="172651"/>
                  </a:lnTo>
                  <a:lnTo>
                    <a:pt x="40940" y="171982"/>
                  </a:lnTo>
                  <a:lnTo>
                    <a:pt x="43157" y="171804"/>
                  </a:lnTo>
                  <a:lnTo>
                    <a:pt x="44635" y="170627"/>
                  </a:lnTo>
                  <a:lnTo>
                    <a:pt x="47201" y="163277"/>
                  </a:lnTo>
                  <a:lnTo>
                    <a:pt x="47475" y="157267"/>
                  </a:lnTo>
                  <a:lnTo>
                    <a:pt x="50361" y="151739"/>
                  </a:lnTo>
                  <a:lnTo>
                    <a:pt x="57115" y="14287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96" name="SMARTInkShape-2457"/>
            <p:cNvSpPr/>
            <p:nvPr>
              <p:custDataLst>
                <p:tags r:id="rId170"/>
              </p:custDataLst>
            </p:nvPr>
          </p:nvSpPr>
          <p:spPr>
            <a:xfrm>
              <a:off x="1962185" y="3448050"/>
              <a:ext cx="152366" cy="66676"/>
            </a:xfrm>
            <a:custGeom>
              <a:avLst/>
              <a:gdLst/>
              <a:ahLst/>
              <a:cxnLst/>
              <a:rect l="0" t="0" r="0" b="0"/>
              <a:pathLst>
                <a:path w="152366" h="66676">
                  <a:moveTo>
                    <a:pt x="38065" y="66675"/>
                  </a:moveTo>
                  <a:lnTo>
                    <a:pt x="38065" y="66675"/>
                  </a:lnTo>
                  <a:lnTo>
                    <a:pt x="38065" y="61618"/>
                  </a:lnTo>
                  <a:lnTo>
                    <a:pt x="37007" y="60129"/>
                  </a:lnTo>
                  <a:lnTo>
                    <a:pt x="35243" y="59136"/>
                  </a:lnTo>
                  <a:lnTo>
                    <a:pt x="20731" y="57267"/>
                  </a:lnTo>
                  <a:lnTo>
                    <a:pt x="85" y="38219"/>
                  </a:lnTo>
                  <a:lnTo>
                    <a:pt x="0" y="33079"/>
                  </a:lnTo>
                  <a:lnTo>
                    <a:pt x="1047" y="31578"/>
                  </a:lnTo>
                  <a:lnTo>
                    <a:pt x="2803" y="30576"/>
                  </a:lnTo>
                  <a:lnTo>
                    <a:pt x="9668" y="28839"/>
                  </a:lnTo>
                  <a:lnTo>
                    <a:pt x="22632" y="28609"/>
                  </a:lnTo>
                  <a:lnTo>
                    <a:pt x="28736" y="25768"/>
                  </a:lnTo>
                  <a:lnTo>
                    <a:pt x="34977" y="22036"/>
                  </a:lnTo>
                  <a:lnTo>
                    <a:pt x="45499" y="19935"/>
                  </a:lnTo>
                  <a:lnTo>
                    <a:pt x="61552" y="18254"/>
                  </a:lnTo>
                  <a:lnTo>
                    <a:pt x="94452" y="7307"/>
                  </a:lnTo>
                  <a:lnTo>
                    <a:pt x="101226" y="3247"/>
                  </a:lnTo>
                  <a:lnTo>
                    <a:pt x="112048" y="962"/>
                  </a:lnTo>
                  <a:lnTo>
                    <a:pt x="15236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02" name="SMARTInkShape-Group577"/>
          <p:cNvGrpSpPr/>
          <p:nvPr/>
        </p:nvGrpSpPr>
        <p:grpSpPr>
          <a:xfrm>
            <a:off x="2486025" y="2886075"/>
            <a:ext cx="171451" cy="1009651"/>
            <a:chOff x="2486025" y="2886075"/>
            <a:chExt cx="171451" cy="1009651"/>
          </a:xfrm>
        </p:grpSpPr>
        <p:sp>
          <p:nvSpPr>
            <p:cNvPr id="5198" name="SMARTInkShape-2458"/>
            <p:cNvSpPr/>
            <p:nvPr>
              <p:custDataLst>
                <p:tags r:id="rId165"/>
              </p:custDataLst>
            </p:nvPr>
          </p:nvSpPr>
          <p:spPr>
            <a:xfrm>
              <a:off x="2486025" y="3162300"/>
              <a:ext cx="161926" cy="266690"/>
            </a:xfrm>
            <a:custGeom>
              <a:avLst/>
              <a:gdLst/>
              <a:ahLst/>
              <a:cxnLst/>
              <a:rect l="0" t="0" r="0" b="0"/>
              <a:pathLst>
                <a:path w="161926" h="266690">
                  <a:moveTo>
                    <a:pt x="19050" y="28575"/>
                  </a:moveTo>
                  <a:lnTo>
                    <a:pt x="19050" y="28575"/>
                  </a:lnTo>
                  <a:lnTo>
                    <a:pt x="13994" y="28575"/>
                  </a:lnTo>
                  <a:lnTo>
                    <a:pt x="12504" y="27517"/>
                  </a:lnTo>
                  <a:lnTo>
                    <a:pt x="11511" y="25753"/>
                  </a:lnTo>
                  <a:lnTo>
                    <a:pt x="9917" y="20374"/>
                  </a:lnTo>
                  <a:lnTo>
                    <a:pt x="10" y="9536"/>
                  </a:lnTo>
                  <a:lnTo>
                    <a:pt x="0" y="0"/>
                  </a:lnTo>
                  <a:lnTo>
                    <a:pt x="0" y="5056"/>
                  </a:lnTo>
                  <a:lnTo>
                    <a:pt x="1058" y="6546"/>
                  </a:lnTo>
                  <a:lnTo>
                    <a:pt x="2822" y="7539"/>
                  </a:lnTo>
                  <a:lnTo>
                    <a:pt x="5056" y="8201"/>
                  </a:lnTo>
                  <a:lnTo>
                    <a:pt x="6546" y="9701"/>
                  </a:lnTo>
                  <a:lnTo>
                    <a:pt x="8201" y="14189"/>
                  </a:lnTo>
                  <a:lnTo>
                    <a:pt x="9522" y="59120"/>
                  </a:lnTo>
                  <a:lnTo>
                    <a:pt x="9525" y="103058"/>
                  </a:lnTo>
                  <a:lnTo>
                    <a:pt x="8467" y="127288"/>
                  </a:lnTo>
                  <a:lnTo>
                    <a:pt x="883" y="165125"/>
                  </a:lnTo>
                  <a:lnTo>
                    <a:pt x="35" y="210845"/>
                  </a:lnTo>
                  <a:lnTo>
                    <a:pt x="1" y="241251"/>
                  </a:lnTo>
                  <a:lnTo>
                    <a:pt x="1059" y="243384"/>
                  </a:lnTo>
                  <a:lnTo>
                    <a:pt x="2823" y="244806"/>
                  </a:lnTo>
                  <a:lnTo>
                    <a:pt x="5056" y="245754"/>
                  </a:lnTo>
                  <a:lnTo>
                    <a:pt x="6546" y="247444"/>
                  </a:lnTo>
                  <a:lnTo>
                    <a:pt x="9409" y="256734"/>
                  </a:lnTo>
                  <a:lnTo>
                    <a:pt x="9525" y="266665"/>
                  </a:lnTo>
                  <a:lnTo>
                    <a:pt x="14581" y="266689"/>
                  </a:lnTo>
                  <a:lnTo>
                    <a:pt x="16071" y="265635"/>
                  </a:lnTo>
                  <a:lnTo>
                    <a:pt x="17064" y="263873"/>
                  </a:lnTo>
                  <a:lnTo>
                    <a:pt x="17726" y="261640"/>
                  </a:lnTo>
                  <a:lnTo>
                    <a:pt x="19226" y="260152"/>
                  </a:lnTo>
                  <a:lnTo>
                    <a:pt x="27135" y="257567"/>
                  </a:lnTo>
                  <a:lnTo>
                    <a:pt x="72411" y="257175"/>
                  </a:lnTo>
                  <a:lnTo>
                    <a:pt x="88819" y="257175"/>
                  </a:lnTo>
                  <a:lnTo>
                    <a:pt x="95214" y="259997"/>
                  </a:lnTo>
                  <a:lnTo>
                    <a:pt x="98401" y="262232"/>
                  </a:lnTo>
                  <a:lnTo>
                    <a:pt x="101584" y="262663"/>
                  </a:lnTo>
                  <a:lnTo>
                    <a:pt x="126136" y="256738"/>
                  </a:lnTo>
                  <a:lnTo>
                    <a:pt x="128541" y="254767"/>
                  </a:lnTo>
                  <a:lnTo>
                    <a:pt x="130144" y="252394"/>
                  </a:lnTo>
                  <a:lnTo>
                    <a:pt x="137569" y="249759"/>
                  </a:lnTo>
                  <a:lnTo>
                    <a:pt x="146867" y="247529"/>
                  </a:lnTo>
                  <a:lnTo>
                    <a:pt x="161925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99" name="SMARTInkShape-2459"/>
            <p:cNvSpPr/>
            <p:nvPr>
              <p:custDataLst>
                <p:tags r:id="rId166"/>
              </p:custDataLst>
            </p:nvPr>
          </p:nvSpPr>
          <p:spPr>
            <a:xfrm>
              <a:off x="2543176" y="2886075"/>
              <a:ext cx="38100" cy="219076"/>
            </a:xfrm>
            <a:custGeom>
              <a:avLst/>
              <a:gdLst/>
              <a:ahLst/>
              <a:cxnLst/>
              <a:rect l="0" t="0" r="0" b="0"/>
              <a:pathLst>
                <a:path w="38100" h="219076">
                  <a:moveTo>
                    <a:pt x="9524" y="9525"/>
                  </a:moveTo>
                  <a:lnTo>
                    <a:pt x="9524" y="9525"/>
                  </a:lnTo>
                  <a:lnTo>
                    <a:pt x="9524" y="0"/>
                  </a:lnTo>
                  <a:lnTo>
                    <a:pt x="1323" y="0"/>
                  </a:lnTo>
                  <a:lnTo>
                    <a:pt x="882" y="1058"/>
                  </a:lnTo>
                  <a:lnTo>
                    <a:pt x="0" y="45534"/>
                  </a:lnTo>
                  <a:lnTo>
                    <a:pt x="1057" y="89894"/>
                  </a:lnTo>
                  <a:lnTo>
                    <a:pt x="8641" y="120541"/>
                  </a:lnTo>
                  <a:lnTo>
                    <a:pt x="10505" y="154786"/>
                  </a:lnTo>
                  <a:lnTo>
                    <a:pt x="21278" y="180743"/>
                  </a:lnTo>
                  <a:lnTo>
                    <a:pt x="23710" y="183996"/>
                  </a:lnTo>
                  <a:lnTo>
                    <a:pt x="26412" y="193254"/>
                  </a:lnTo>
                  <a:lnTo>
                    <a:pt x="28147" y="211388"/>
                  </a:lnTo>
                  <a:lnTo>
                    <a:pt x="29348" y="213950"/>
                  </a:lnTo>
                  <a:lnTo>
                    <a:pt x="31206" y="215658"/>
                  </a:lnTo>
                  <a:lnTo>
                    <a:pt x="38099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00" name="SMARTInkShape-2460"/>
            <p:cNvSpPr/>
            <p:nvPr>
              <p:custDataLst>
                <p:tags r:id="rId167"/>
              </p:custDataLst>
            </p:nvPr>
          </p:nvSpPr>
          <p:spPr>
            <a:xfrm>
              <a:off x="2486572" y="3114675"/>
              <a:ext cx="170904" cy="314326"/>
            </a:xfrm>
            <a:custGeom>
              <a:avLst/>
              <a:gdLst/>
              <a:ahLst/>
              <a:cxnLst/>
              <a:rect l="0" t="0" r="0" b="0"/>
              <a:pathLst>
                <a:path w="170904" h="314326">
                  <a:moveTo>
                    <a:pt x="56603" y="57150"/>
                  </a:moveTo>
                  <a:lnTo>
                    <a:pt x="56603" y="57150"/>
                  </a:lnTo>
                  <a:lnTo>
                    <a:pt x="51547" y="52094"/>
                  </a:lnTo>
                  <a:lnTo>
                    <a:pt x="46242" y="49611"/>
                  </a:lnTo>
                  <a:lnTo>
                    <a:pt x="8801" y="47630"/>
                  </a:lnTo>
                  <a:lnTo>
                    <a:pt x="1300" y="47626"/>
                  </a:lnTo>
                  <a:lnTo>
                    <a:pt x="684" y="46567"/>
                  </a:lnTo>
                  <a:lnTo>
                    <a:pt x="0" y="42569"/>
                  </a:lnTo>
                  <a:lnTo>
                    <a:pt x="876" y="41079"/>
                  </a:lnTo>
                  <a:lnTo>
                    <a:pt x="2519" y="40086"/>
                  </a:lnTo>
                  <a:lnTo>
                    <a:pt x="4671" y="39425"/>
                  </a:lnTo>
                  <a:lnTo>
                    <a:pt x="6107" y="37924"/>
                  </a:lnTo>
                  <a:lnTo>
                    <a:pt x="7702" y="33436"/>
                  </a:lnTo>
                  <a:lnTo>
                    <a:pt x="9186" y="31816"/>
                  </a:lnTo>
                  <a:lnTo>
                    <a:pt x="13657" y="30015"/>
                  </a:lnTo>
                  <a:lnTo>
                    <a:pt x="25150" y="27801"/>
                  </a:lnTo>
                  <a:lnTo>
                    <a:pt x="35525" y="22113"/>
                  </a:lnTo>
                  <a:lnTo>
                    <a:pt x="81919" y="9429"/>
                  </a:lnTo>
                  <a:lnTo>
                    <a:pt x="105928" y="1451"/>
                  </a:lnTo>
                  <a:lnTo>
                    <a:pt x="151662" y="17"/>
                  </a:lnTo>
                  <a:lnTo>
                    <a:pt x="170461" y="0"/>
                  </a:lnTo>
                  <a:lnTo>
                    <a:pt x="170903" y="41681"/>
                  </a:lnTo>
                  <a:lnTo>
                    <a:pt x="168081" y="47805"/>
                  </a:lnTo>
                  <a:lnTo>
                    <a:pt x="165847" y="50920"/>
                  </a:lnTo>
                  <a:lnTo>
                    <a:pt x="162702" y="65417"/>
                  </a:lnTo>
                  <a:lnTo>
                    <a:pt x="161413" y="112499"/>
                  </a:lnTo>
                  <a:lnTo>
                    <a:pt x="158560" y="145878"/>
                  </a:lnTo>
                  <a:lnTo>
                    <a:pt x="152442" y="189928"/>
                  </a:lnTo>
                  <a:lnTo>
                    <a:pt x="151888" y="234916"/>
                  </a:lnTo>
                  <a:lnTo>
                    <a:pt x="151854" y="278210"/>
                  </a:lnTo>
                  <a:lnTo>
                    <a:pt x="151853" y="3143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01" name="SMARTInkShape-2461"/>
            <p:cNvSpPr/>
            <p:nvPr>
              <p:custDataLst>
                <p:tags r:id="rId168"/>
              </p:custDataLst>
            </p:nvPr>
          </p:nvSpPr>
          <p:spPr>
            <a:xfrm>
              <a:off x="2571750" y="3495675"/>
              <a:ext cx="47626" cy="400051"/>
            </a:xfrm>
            <a:custGeom>
              <a:avLst/>
              <a:gdLst/>
              <a:ahLst/>
              <a:cxnLst/>
              <a:rect l="0" t="0" r="0" b="0"/>
              <a:pathLst>
                <a:path w="47626" h="400051">
                  <a:moveTo>
                    <a:pt x="0" y="57150"/>
                  </a:moveTo>
                  <a:lnTo>
                    <a:pt x="0" y="57150"/>
                  </a:lnTo>
                  <a:lnTo>
                    <a:pt x="0" y="10074"/>
                  </a:lnTo>
                  <a:lnTo>
                    <a:pt x="0" y="0"/>
                  </a:lnTo>
                  <a:lnTo>
                    <a:pt x="5056" y="5057"/>
                  </a:lnTo>
                  <a:lnTo>
                    <a:pt x="7539" y="10361"/>
                  </a:lnTo>
                  <a:lnTo>
                    <a:pt x="9502" y="52064"/>
                  </a:lnTo>
                  <a:lnTo>
                    <a:pt x="9524" y="95324"/>
                  </a:lnTo>
                  <a:lnTo>
                    <a:pt x="9525" y="139704"/>
                  </a:lnTo>
                  <a:lnTo>
                    <a:pt x="9525" y="186001"/>
                  </a:lnTo>
                  <a:lnTo>
                    <a:pt x="9525" y="231697"/>
                  </a:lnTo>
                  <a:lnTo>
                    <a:pt x="9525" y="277516"/>
                  </a:lnTo>
                  <a:lnTo>
                    <a:pt x="9525" y="321439"/>
                  </a:lnTo>
                  <a:lnTo>
                    <a:pt x="10583" y="336659"/>
                  </a:lnTo>
                  <a:lnTo>
                    <a:pt x="17726" y="355197"/>
                  </a:lnTo>
                  <a:lnTo>
                    <a:pt x="18658" y="365005"/>
                  </a:lnTo>
                  <a:lnTo>
                    <a:pt x="19846" y="367162"/>
                  </a:lnTo>
                  <a:lnTo>
                    <a:pt x="21697" y="368600"/>
                  </a:lnTo>
                  <a:lnTo>
                    <a:pt x="23990" y="369558"/>
                  </a:lnTo>
                  <a:lnTo>
                    <a:pt x="25519" y="371256"/>
                  </a:lnTo>
                  <a:lnTo>
                    <a:pt x="27217" y="375963"/>
                  </a:lnTo>
                  <a:lnTo>
                    <a:pt x="29365" y="387609"/>
                  </a:lnTo>
                  <a:lnTo>
                    <a:pt x="37698" y="399503"/>
                  </a:lnTo>
                  <a:lnTo>
                    <a:pt x="47625" y="400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03" name="SMARTInkShape-2462"/>
          <p:cNvSpPr/>
          <p:nvPr>
            <p:custDataLst>
              <p:tags r:id="rId20"/>
            </p:custDataLst>
          </p:nvPr>
        </p:nvSpPr>
        <p:spPr>
          <a:xfrm>
            <a:off x="2505075" y="3200516"/>
            <a:ext cx="95251" cy="161810"/>
          </a:xfrm>
          <a:custGeom>
            <a:avLst/>
            <a:gdLst/>
            <a:ahLst/>
            <a:cxnLst/>
            <a:rect l="0" t="0" r="0" b="0"/>
            <a:pathLst>
              <a:path w="95251" h="161810">
                <a:moveTo>
                  <a:pt x="95250" y="9409"/>
                </a:moveTo>
                <a:lnTo>
                  <a:pt x="95250" y="9409"/>
                </a:lnTo>
                <a:lnTo>
                  <a:pt x="95250" y="1208"/>
                </a:lnTo>
                <a:lnTo>
                  <a:pt x="94192" y="767"/>
                </a:lnTo>
                <a:lnTo>
                  <a:pt x="87049" y="0"/>
                </a:lnTo>
                <a:lnTo>
                  <a:pt x="76326" y="9294"/>
                </a:lnTo>
                <a:lnTo>
                  <a:pt x="71181" y="9374"/>
                </a:lnTo>
                <a:lnTo>
                  <a:pt x="69679" y="10444"/>
                </a:lnTo>
                <a:lnTo>
                  <a:pt x="68678" y="12216"/>
                </a:lnTo>
                <a:lnTo>
                  <a:pt x="67071" y="17607"/>
                </a:lnTo>
                <a:lnTo>
                  <a:pt x="64029" y="18344"/>
                </a:lnTo>
                <a:lnTo>
                  <a:pt x="52497" y="18899"/>
                </a:lnTo>
                <a:lnTo>
                  <a:pt x="50872" y="19969"/>
                </a:lnTo>
                <a:lnTo>
                  <a:pt x="49790" y="21741"/>
                </a:lnTo>
                <a:lnTo>
                  <a:pt x="48053" y="27132"/>
                </a:lnTo>
                <a:lnTo>
                  <a:pt x="22370" y="54767"/>
                </a:lnTo>
                <a:lnTo>
                  <a:pt x="18976" y="63653"/>
                </a:lnTo>
                <a:lnTo>
                  <a:pt x="12795" y="72989"/>
                </a:lnTo>
                <a:lnTo>
                  <a:pt x="9436" y="82458"/>
                </a:lnTo>
                <a:lnTo>
                  <a:pt x="3266" y="91966"/>
                </a:lnTo>
                <a:lnTo>
                  <a:pt x="968" y="101486"/>
                </a:lnTo>
                <a:lnTo>
                  <a:pt x="4" y="131469"/>
                </a:lnTo>
                <a:lnTo>
                  <a:pt x="8202" y="141280"/>
                </a:lnTo>
                <a:lnTo>
                  <a:pt x="11759" y="142102"/>
                </a:lnTo>
                <a:lnTo>
                  <a:pt x="14189" y="142321"/>
                </a:lnTo>
                <a:lnTo>
                  <a:pt x="15810" y="143525"/>
                </a:lnTo>
                <a:lnTo>
                  <a:pt x="17610" y="147685"/>
                </a:lnTo>
                <a:lnTo>
                  <a:pt x="19148" y="149218"/>
                </a:lnTo>
                <a:lnTo>
                  <a:pt x="27125" y="151880"/>
                </a:lnTo>
                <a:lnTo>
                  <a:pt x="41705" y="152249"/>
                </a:lnTo>
                <a:lnTo>
                  <a:pt x="43679" y="151202"/>
                </a:lnTo>
                <a:lnTo>
                  <a:pt x="44994" y="149446"/>
                </a:lnTo>
                <a:lnTo>
                  <a:pt x="45871" y="147217"/>
                </a:lnTo>
                <a:lnTo>
                  <a:pt x="47514" y="145731"/>
                </a:lnTo>
                <a:lnTo>
                  <a:pt x="52162" y="144080"/>
                </a:lnTo>
                <a:lnTo>
                  <a:pt x="60729" y="143150"/>
                </a:lnTo>
                <a:lnTo>
                  <a:pt x="62711" y="141962"/>
                </a:lnTo>
                <a:lnTo>
                  <a:pt x="64032" y="140111"/>
                </a:lnTo>
                <a:lnTo>
                  <a:pt x="66521" y="133636"/>
                </a:lnTo>
                <a:lnTo>
                  <a:pt x="66675" y="114587"/>
                </a:lnTo>
                <a:lnTo>
                  <a:pt x="61619" y="114303"/>
                </a:lnTo>
                <a:lnTo>
                  <a:pt x="60129" y="113205"/>
                </a:lnTo>
                <a:lnTo>
                  <a:pt x="58474" y="109163"/>
                </a:lnTo>
                <a:lnTo>
                  <a:pt x="56974" y="107662"/>
                </a:lnTo>
                <a:lnTo>
                  <a:pt x="52486" y="105993"/>
                </a:lnTo>
                <a:lnTo>
                  <a:pt x="50866" y="106607"/>
                </a:lnTo>
                <a:lnTo>
                  <a:pt x="49785" y="108074"/>
                </a:lnTo>
                <a:lnTo>
                  <a:pt x="49065" y="110110"/>
                </a:lnTo>
                <a:lnTo>
                  <a:pt x="47527" y="111468"/>
                </a:lnTo>
                <a:lnTo>
                  <a:pt x="42995" y="112977"/>
                </a:lnTo>
                <a:lnTo>
                  <a:pt x="34493" y="113826"/>
                </a:lnTo>
                <a:lnTo>
                  <a:pt x="32521" y="115004"/>
                </a:lnTo>
                <a:lnTo>
                  <a:pt x="31206" y="116847"/>
                </a:lnTo>
                <a:lnTo>
                  <a:pt x="30329" y="119134"/>
                </a:lnTo>
                <a:lnTo>
                  <a:pt x="28686" y="120660"/>
                </a:lnTo>
                <a:lnTo>
                  <a:pt x="24038" y="122354"/>
                </a:lnTo>
                <a:lnTo>
                  <a:pt x="22376" y="123864"/>
                </a:lnTo>
                <a:lnTo>
                  <a:pt x="10979" y="141008"/>
                </a:lnTo>
                <a:lnTo>
                  <a:pt x="3266" y="150017"/>
                </a:lnTo>
                <a:lnTo>
                  <a:pt x="0" y="161809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04" name="SMARTInkShape-2463"/>
          <p:cNvSpPr/>
          <p:nvPr>
            <p:custDataLst>
              <p:tags r:id="rId21"/>
            </p:custDataLst>
          </p:nvPr>
        </p:nvSpPr>
        <p:spPr>
          <a:xfrm>
            <a:off x="1590675" y="4702428"/>
            <a:ext cx="28651" cy="21973"/>
          </a:xfrm>
          <a:custGeom>
            <a:avLst/>
            <a:gdLst/>
            <a:ahLst/>
            <a:cxnLst/>
            <a:rect l="0" t="0" r="0" b="0"/>
            <a:pathLst>
              <a:path w="28651" h="21973">
                <a:moveTo>
                  <a:pt x="28650" y="5483"/>
                </a:moveTo>
                <a:lnTo>
                  <a:pt x="28650" y="5483"/>
                </a:lnTo>
                <a:lnTo>
                  <a:pt x="28610" y="7979"/>
                </a:lnTo>
                <a:lnTo>
                  <a:pt x="27540" y="9468"/>
                </a:lnTo>
                <a:lnTo>
                  <a:pt x="19443" y="12330"/>
                </a:lnTo>
                <a:lnTo>
                  <a:pt x="14110" y="12413"/>
                </a:lnTo>
                <a:lnTo>
                  <a:pt x="12582" y="13483"/>
                </a:lnTo>
                <a:lnTo>
                  <a:pt x="11563" y="15254"/>
                </a:lnTo>
                <a:lnTo>
                  <a:pt x="9560" y="21855"/>
                </a:lnTo>
                <a:lnTo>
                  <a:pt x="0" y="21972"/>
                </a:lnTo>
                <a:lnTo>
                  <a:pt x="5057" y="21972"/>
                </a:lnTo>
                <a:lnTo>
                  <a:pt x="6546" y="20914"/>
                </a:lnTo>
                <a:lnTo>
                  <a:pt x="7539" y="19150"/>
                </a:lnTo>
                <a:lnTo>
                  <a:pt x="8201" y="16915"/>
                </a:lnTo>
                <a:lnTo>
                  <a:pt x="9701" y="15426"/>
                </a:lnTo>
                <a:lnTo>
                  <a:pt x="19148" y="11651"/>
                </a:lnTo>
                <a:lnTo>
                  <a:pt x="23680" y="7507"/>
                </a:lnTo>
                <a:lnTo>
                  <a:pt x="26400" y="2138"/>
                </a:lnTo>
                <a:lnTo>
                  <a:pt x="26931" y="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209" name="SMARTInkShape-Group581"/>
          <p:cNvGrpSpPr/>
          <p:nvPr/>
        </p:nvGrpSpPr>
        <p:grpSpPr>
          <a:xfrm>
            <a:off x="1581150" y="3990975"/>
            <a:ext cx="1005327" cy="752476"/>
            <a:chOff x="1581150" y="3990975"/>
            <a:chExt cx="1005327" cy="752476"/>
          </a:xfrm>
        </p:grpSpPr>
        <p:sp>
          <p:nvSpPr>
            <p:cNvPr id="5205" name="SMARTInkShape-2464"/>
            <p:cNvSpPr/>
            <p:nvPr>
              <p:custDataLst>
                <p:tags r:id="rId161"/>
              </p:custDataLst>
            </p:nvPr>
          </p:nvSpPr>
          <p:spPr>
            <a:xfrm>
              <a:off x="2085976" y="3990975"/>
              <a:ext cx="500501" cy="465402"/>
            </a:xfrm>
            <a:custGeom>
              <a:avLst/>
              <a:gdLst/>
              <a:ahLst/>
              <a:cxnLst/>
              <a:rect l="0" t="0" r="0" b="0"/>
              <a:pathLst>
                <a:path w="500501" h="465402">
                  <a:moveTo>
                    <a:pt x="28574" y="457200"/>
                  </a:moveTo>
                  <a:lnTo>
                    <a:pt x="28574" y="457200"/>
                  </a:lnTo>
                  <a:lnTo>
                    <a:pt x="20373" y="457200"/>
                  </a:lnTo>
                  <a:lnTo>
                    <a:pt x="19932" y="458258"/>
                  </a:lnTo>
                  <a:lnTo>
                    <a:pt x="19441" y="462257"/>
                  </a:lnTo>
                  <a:lnTo>
                    <a:pt x="18252" y="463746"/>
                  </a:lnTo>
                  <a:lnTo>
                    <a:pt x="14109" y="465401"/>
                  </a:lnTo>
                  <a:lnTo>
                    <a:pt x="12581" y="464784"/>
                  </a:lnTo>
                  <a:lnTo>
                    <a:pt x="11562" y="463314"/>
                  </a:lnTo>
                  <a:lnTo>
                    <a:pt x="9534" y="457231"/>
                  </a:lnTo>
                  <a:lnTo>
                    <a:pt x="9" y="447685"/>
                  </a:lnTo>
                  <a:lnTo>
                    <a:pt x="0" y="439475"/>
                  </a:lnTo>
                  <a:lnTo>
                    <a:pt x="44475" y="393675"/>
                  </a:lnTo>
                  <a:lnTo>
                    <a:pt x="59976" y="380995"/>
                  </a:lnTo>
                  <a:lnTo>
                    <a:pt x="106509" y="349250"/>
                  </a:lnTo>
                  <a:lnTo>
                    <a:pt x="152208" y="304975"/>
                  </a:lnTo>
                  <a:lnTo>
                    <a:pt x="171432" y="282943"/>
                  </a:lnTo>
                  <a:lnTo>
                    <a:pt x="190497" y="257765"/>
                  </a:lnTo>
                  <a:lnTo>
                    <a:pt x="196848" y="252145"/>
                  </a:lnTo>
                  <a:lnTo>
                    <a:pt x="209549" y="245716"/>
                  </a:lnTo>
                  <a:lnTo>
                    <a:pt x="244474" y="213761"/>
                  </a:lnTo>
                  <a:lnTo>
                    <a:pt x="257174" y="207559"/>
                  </a:lnTo>
                  <a:lnTo>
                    <a:pt x="288924" y="177766"/>
                  </a:lnTo>
                  <a:lnTo>
                    <a:pt x="292452" y="171435"/>
                  </a:lnTo>
                  <a:lnTo>
                    <a:pt x="295078" y="165093"/>
                  </a:lnTo>
                  <a:lnTo>
                    <a:pt x="299773" y="158747"/>
                  </a:lnTo>
                  <a:lnTo>
                    <a:pt x="345968" y="120650"/>
                  </a:lnTo>
                  <a:lnTo>
                    <a:pt x="364757" y="104775"/>
                  </a:lnTo>
                  <a:lnTo>
                    <a:pt x="389934" y="85725"/>
                  </a:lnTo>
                  <a:lnTo>
                    <a:pt x="406321" y="70908"/>
                  </a:lnTo>
                  <a:lnTo>
                    <a:pt x="419084" y="64689"/>
                  </a:lnTo>
                  <a:lnTo>
                    <a:pt x="425442" y="60501"/>
                  </a:lnTo>
                  <a:lnTo>
                    <a:pt x="431796" y="58639"/>
                  </a:lnTo>
                  <a:lnTo>
                    <a:pt x="433914" y="57085"/>
                  </a:lnTo>
                  <a:lnTo>
                    <a:pt x="435326" y="54990"/>
                  </a:lnTo>
                  <a:lnTo>
                    <a:pt x="436266" y="52535"/>
                  </a:lnTo>
                  <a:lnTo>
                    <a:pt x="437953" y="50898"/>
                  </a:lnTo>
                  <a:lnTo>
                    <a:pt x="442647" y="49080"/>
                  </a:lnTo>
                  <a:lnTo>
                    <a:pt x="444323" y="47537"/>
                  </a:lnTo>
                  <a:lnTo>
                    <a:pt x="446185" y="43000"/>
                  </a:lnTo>
                  <a:lnTo>
                    <a:pt x="447739" y="41366"/>
                  </a:lnTo>
                  <a:lnTo>
                    <a:pt x="455744" y="38530"/>
                  </a:lnTo>
                  <a:lnTo>
                    <a:pt x="461824" y="38228"/>
                  </a:lnTo>
                  <a:lnTo>
                    <a:pt x="463458" y="37126"/>
                  </a:lnTo>
                  <a:lnTo>
                    <a:pt x="464546" y="35335"/>
                  </a:lnTo>
                  <a:lnTo>
                    <a:pt x="465272" y="33081"/>
                  </a:lnTo>
                  <a:lnTo>
                    <a:pt x="466814" y="31579"/>
                  </a:lnTo>
                  <a:lnTo>
                    <a:pt x="476339" y="27780"/>
                  </a:lnTo>
                  <a:lnTo>
                    <a:pt x="484322" y="20408"/>
                  </a:lnTo>
                  <a:lnTo>
                    <a:pt x="493847" y="19169"/>
                  </a:lnTo>
                  <a:lnTo>
                    <a:pt x="499925" y="14029"/>
                  </a:lnTo>
                  <a:lnTo>
                    <a:pt x="500500" y="12527"/>
                  </a:lnTo>
                  <a:lnTo>
                    <a:pt x="499824" y="11526"/>
                  </a:lnTo>
                  <a:lnTo>
                    <a:pt x="495564" y="9642"/>
                  </a:lnTo>
                  <a:lnTo>
                    <a:pt x="490321" y="9559"/>
                  </a:lnTo>
                  <a:lnTo>
                    <a:pt x="488805" y="8490"/>
                  </a:lnTo>
                  <a:lnTo>
                    <a:pt x="487795" y="6718"/>
                  </a:lnTo>
                  <a:lnTo>
                    <a:pt x="48577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06" name="SMARTInkShape-2465"/>
            <p:cNvSpPr/>
            <p:nvPr>
              <p:custDataLst>
                <p:tags r:id="rId162"/>
              </p:custDataLst>
            </p:nvPr>
          </p:nvSpPr>
          <p:spPr>
            <a:xfrm>
              <a:off x="1820600" y="4333909"/>
              <a:ext cx="303476" cy="180939"/>
            </a:xfrm>
            <a:custGeom>
              <a:avLst/>
              <a:gdLst/>
              <a:ahLst/>
              <a:cxnLst/>
              <a:rect l="0" t="0" r="0" b="0"/>
              <a:pathLst>
                <a:path w="303476" h="180939">
                  <a:moveTo>
                    <a:pt x="36775" y="171416"/>
                  </a:moveTo>
                  <a:lnTo>
                    <a:pt x="36775" y="171416"/>
                  </a:lnTo>
                  <a:lnTo>
                    <a:pt x="19441" y="171416"/>
                  </a:lnTo>
                  <a:lnTo>
                    <a:pt x="8211" y="180931"/>
                  </a:lnTo>
                  <a:lnTo>
                    <a:pt x="3147" y="180938"/>
                  </a:lnTo>
                  <a:lnTo>
                    <a:pt x="1656" y="179881"/>
                  </a:lnTo>
                  <a:lnTo>
                    <a:pt x="662" y="178118"/>
                  </a:lnTo>
                  <a:lnTo>
                    <a:pt x="0" y="175884"/>
                  </a:lnTo>
                  <a:lnTo>
                    <a:pt x="617" y="174394"/>
                  </a:lnTo>
                  <a:lnTo>
                    <a:pt x="2086" y="173402"/>
                  </a:lnTo>
                  <a:lnTo>
                    <a:pt x="6992" y="171808"/>
                  </a:lnTo>
                  <a:lnTo>
                    <a:pt x="54543" y="130127"/>
                  </a:lnTo>
                  <a:lnTo>
                    <a:pt x="77366" y="116379"/>
                  </a:lnTo>
                  <a:lnTo>
                    <a:pt x="95985" y="97202"/>
                  </a:lnTo>
                  <a:lnTo>
                    <a:pt x="138496" y="68051"/>
                  </a:lnTo>
                  <a:lnTo>
                    <a:pt x="185009" y="32854"/>
                  </a:lnTo>
                  <a:lnTo>
                    <a:pt x="198504" y="26571"/>
                  </a:lnTo>
                  <a:lnTo>
                    <a:pt x="204963" y="22374"/>
                  </a:lnTo>
                  <a:lnTo>
                    <a:pt x="211361" y="20509"/>
                  </a:lnTo>
                  <a:lnTo>
                    <a:pt x="213491" y="18952"/>
                  </a:lnTo>
                  <a:lnTo>
                    <a:pt x="214911" y="16857"/>
                  </a:lnTo>
                  <a:lnTo>
                    <a:pt x="217701" y="9619"/>
                  </a:lnTo>
                  <a:lnTo>
                    <a:pt x="217750" y="0"/>
                  </a:lnTo>
                  <a:lnTo>
                    <a:pt x="217750" y="9100"/>
                  </a:lnTo>
                  <a:lnTo>
                    <a:pt x="225951" y="17658"/>
                  </a:lnTo>
                  <a:lnTo>
                    <a:pt x="227159" y="27098"/>
                  </a:lnTo>
                  <a:lnTo>
                    <a:pt x="233798" y="35860"/>
                  </a:lnTo>
                  <a:lnTo>
                    <a:pt x="236969" y="44703"/>
                  </a:lnTo>
                  <a:lnTo>
                    <a:pt x="243082" y="55085"/>
                  </a:lnTo>
                  <a:lnTo>
                    <a:pt x="247098" y="81641"/>
                  </a:lnTo>
                  <a:lnTo>
                    <a:pt x="253808" y="95044"/>
                  </a:lnTo>
                  <a:lnTo>
                    <a:pt x="263931" y="120575"/>
                  </a:lnTo>
                  <a:lnTo>
                    <a:pt x="271636" y="130760"/>
                  </a:lnTo>
                  <a:lnTo>
                    <a:pt x="273449" y="136767"/>
                  </a:lnTo>
                  <a:lnTo>
                    <a:pt x="274991" y="138792"/>
                  </a:lnTo>
                  <a:lnTo>
                    <a:pt x="279527" y="141041"/>
                  </a:lnTo>
                  <a:lnTo>
                    <a:pt x="303475" y="1428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07" name="SMARTInkShape-2466"/>
            <p:cNvSpPr/>
            <p:nvPr>
              <p:custDataLst>
                <p:tags r:id="rId163"/>
              </p:custDataLst>
            </p:nvPr>
          </p:nvSpPr>
          <p:spPr>
            <a:xfrm>
              <a:off x="1790710" y="4486275"/>
              <a:ext cx="314316" cy="152401"/>
            </a:xfrm>
            <a:custGeom>
              <a:avLst/>
              <a:gdLst/>
              <a:ahLst/>
              <a:cxnLst/>
              <a:rect l="0" t="0" r="0" b="0"/>
              <a:pathLst>
                <a:path w="314316" h="152401">
                  <a:moveTo>
                    <a:pt x="28565" y="19050"/>
                  </a:moveTo>
                  <a:lnTo>
                    <a:pt x="28565" y="19050"/>
                  </a:lnTo>
                  <a:lnTo>
                    <a:pt x="0" y="19050"/>
                  </a:lnTo>
                  <a:lnTo>
                    <a:pt x="8192" y="27251"/>
                  </a:lnTo>
                  <a:lnTo>
                    <a:pt x="10312" y="35918"/>
                  </a:lnTo>
                  <a:lnTo>
                    <a:pt x="15983" y="44744"/>
                  </a:lnTo>
                  <a:lnTo>
                    <a:pt x="23977" y="66717"/>
                  </a:lnTo>
                  <a:lnTo>
                    <a:pt x="35500" y="85312"/>
                  </a:lnTo>
                  <a:lnTo>
                    <a:pt x="37997" y="91891"/>
                  </a:lnTo>
                  <a:lnTo>
                    <a:pt x="63896" y="123822"/>
                  </a:lnTo>
                  <a:lnTo>
                    <a:pt x="66493" y="130174"/>
                  </a:lnTo>
                  <a:lnTo>
                    <a:pt x="74704" y="140993"/>
                  </a:lnTo>
                  <a:lnTo>
                    <a:pt x="78351" y="142039"/>
                  </a:lnTo>
                  <a:lnTo>
                    <a:pt x="80806" y="142317"/>
                  </a:lnTo>
                  <a:lnTo>
                    <a:pt x="82443" y="143562"/>
                  </a:lnTo>
                  <a:lnTo>
                    <a:pt x="84260" y="147766"/>
                  </a:lnTo>
                  <a:lnTo>
                    <a:pt x="85804" y="149311"/>
                  </a:lnTo>
                  <a:lnTo>
                    <a:pt x="93788" y="151993"/>
                  </a:lnTo>
                  <a:lnTo>
                    <a:pt x="104762" y="152400"/>
                  </a:lnTo>
                  <a:lnTo>
                    <a:pt x="104765" y="144199"/>
                  </a:lnTo>
                  <a:lnTo>
                    <a:pt x="105823" y="143758"/>
                  </a:lnTo>
                  <a:lnTo>
                    <a:pt x="114255" y="142878"/>
                  </a:lnTo>
                  <a:lnTo>
                    <a:pt x="139984" y="118239"/>
                  </a:lnTo>
                  <a:lnTo>
                    <a:pt x="152448" y="112256"/>
                  </a:lnTo>
                  <a:lnTo>
                    <a:pt x="198722" y="73015"/>
                  </a:lnTo>
                  <a:lnTo>
                    <a:pt x="245602" y="38100"/>
                  </a:lnTo>
                  <a:lnTo>
                    <a:pt x="253084" y="32808"/>
                  </a:lnTo>
                  <a:lnTo>
                    <a:pt x="283701" y="18461"/>
                  </a:lnTo>
                  <a:lnTo>
                    <a:pt x="291184" y="13496"/>
                  </a:lnTo>
                  <a:lnTo>
                    <a:pt x="298037" y="11290"/>
                  </a:lnTo>
                  <a:lnTo>
                    <a:pt x="300288" y="9644"/>
                  </a:lnTo>
                  <a:lnTo>
                    <a:pt x="301789" y="7488"/>
                  </a:lnTo>
                  <a:lnTo>
                    <a:pt x="302789" y="4992"/>
                  </a:lnTo>
                  <a:lnTo>
                    <a:pt x="304514" y="3327"/>
                  </a:lnTo>
                  <a:lnTo>
                    <a:pt x="31431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08" name="SMARTInkShape-2467"/>
            <p:cNvSpPr/>
            <p:nvPr>
              <p:custDataLst>
                <p:tags r:id="rId164"/>
              </p:custDataLst>
            </p:nvPr>
          </p:nvSpPr>
          <p:spPr>
            <a:xfrm>
              <a:off x="1581150" y="4552950"/>
              <a:ext cx="266701" cy="190501"/>
            </a:xfrm>
            <a:custGeom>
              <a:avLst/>
              <a:gdLst/>
              <a:ahLst/>
              <a:cxnLst/>
              <a:rect l="0" t="0" r="0" b="0"/>
              <a:pathLst>
                <a:path w="266701" h="190501">
                  <a:moveTo>
                    <a:pt x="19050" y="180975"/>
                  </a:moveTo>
                  <a:lnTo>
                    <a:pt x="19050" y="180975"/>
                  </a:lnTo>
                  <a:lnTo>
                    <a:pt x="10849" y="180975"/>
                  </a:lnTo>
                  <a:lnTo>
                    <a:pt x="10408" y="182033"/>
                  </a:lnTo>
                  <a:lnTo>
                    <a:pt x="9918" y="186032"/>
                  </a:lnTo>
                  <a:lnTo>
                    <a:pt x="8728" y="187521"/>
                  </a:lnTo>
                  <a:lnTo>
                    <a:pt x="7" y="190498"/>
                  </a:lnTo>
                  <a:lnTo>
                    <a:pt x="3" y="190500"/>
                  </a:lnTo>
                  <a:lnTo>
                    <a:pt x="0" y="190500"/>
                  </a:lnTo>
                  <a:lnTo>
                    <a:pt x="8201" y="190500"/>
                  </a:lnTo>
                  <a:lnTo>
                    <a:pt x="8642" y="189442"/>
                  </a:lnTo>
                  <a:lnTo>
                    <a:pt x="9408" y="182299"/>
                  </a:lnTo>
                  <a:lnTo>
                    <a:pt x="12295" y="181564"/>
                  </a:lnTo>
                  <a:lnTo>
                    <a:pt x="17716" y="181092"/>
                  </a:lnTo>
                  <a:lnTo>
                    <a:pt x="26391" y="174453"/>
                  </a:lnTo>
                  <a:lnTo>
                    <a:pt x="35218" y="171281"/>
                  </a:lnTo>
                  <a:lnTo>
                    <a:pt x="82728" y="136499"/>
                  </a:lnTo>
                  <a:lnTo>
                    <a:pt x="126911" y="106891"/>
                  </a:lnTo>
                  <a:lnTo>
                    <a:pt x="149997" y="80258"/>
                  </a:lnTo>
                  <a:lnTo>
                    <a:pt x="196770" y="42340"/>
                  </a:lnTo>
                  <a:lnTo>
                    <a:pt x="209534" y="36115"/>
                  </a:lnTo>
                  <a:lnTo>
                    <a:pt x="227110" y="20505"/>
                  </a:lnTo>
                  <a:lnTo>
                    <a:pt x="236670" y="19178"/>
                  </a:lnTo>
                  <a:lnTo>
                    <a:pt x="247220" y="19053"/>
                  </a:lnTo>
                  <a:lnTo>
                    <a:pt x="247639" y="9917"/>
                  </a:lnTo>
                  <a:lnTo>
                    <a:pt x="255850" y="9559"/>
                  </a:lnTo>
                  <a:lnTo>
                    <a:pt x="256292" y="8489"/>
                  </a:lnTo>
                  <a:lnTo>
                    <a:pt x="256782" y="4478"/>
                  </a:lnTo>
                  <a:lnTo>
                    <a:pt x="257971" y="2986"/>
                  </a:lnTo>
                  <a:lnTo>
                    <a:pt x="2667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12" name="SMARTInkShape-Group582"/>
          <p:cNvGrpSpPr/>
          <p:nvPr/>
        </p:nvGrpSpPr>
        <p:grpSpPr>
          <a:xfrm>
            <a:off x="1914528" y="4457827"/>
            <a:ext cx="114298" cy="123699"/>
            <a:chOff x="1914528" y="4457827"/>
            <a:chExt cx="114298" cy="123699"/>
          </a:xfrm>
        </p:grpSpPr>
        <p:sp>
          <p:nvSpPr>
            <p:cNvPr id="5210" name="SMARTInkShape-2468"/>
            <p:cNvSpPr/>
            <p:nvPr>
              <p:custDataLst>
                <p:tags r:id="rId159"/>
              </p:custDataLst>
            </p:nvPr>
          </p:nvSpPr>
          <p:spPr>
            <a:xfrm>
              <a:off x="1914536" y="4514850"/>
              <a:ext cx="114290" cy="66676"/>
            </a:xfrm>
            <a:custGeom>
              <a:avLst/>
              <a:gdLst/>
              <a:ahLst/>
              <a:cxnLst/>
              <a:rect l="0" t="0" r="0" b="0"/>
              <a:pathLst>
                <a:path w="114290" h="66676">
                  <a:moveTo>
                    <a:pt x="47614" y="57150"/>
                  </a:moveTo>
                  <a:lnTo>
                    <a:pt x="47614" y="57150"/>
                  </a:lnTo>
                  <a:lnTo>
                    <a:pt x="20483" y="57150"/>
                  </a:lnTo>
                  <a:lnTo>
                    <a:pt x="10965" y="65351"/>
                  </a:lnTo>
                  <a:lnTo>
                    <a:pt x="0" y="66675"/>
                  </a:lnTo>
                  <a:lnTo>
                    <a:pt x="5049" y="61618"/>
                  </a:lnTo>
                  <a:lnTo>
                    <a:pt x="10352" y="59136"/>
                  </a:lnTo>
                  <a:lnTo>
                    <a:pt x="13248" y="58474"/>
                  </a:lnTo>
                  <a:lnTo>
                    <a:pt x="22379" y="52486"/>
                  </a:lnTo>
                  <a:lnTo>
                    <a:pt x="46335" y="34794"/>
                  </a:lnTo>
                  <a:lnTo>
                    <a:pt x="93437" y="15480"/>
                  </a:lnTo>
                  <a:lnTo>
                    <a:pt x="114289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11" name="SMARTInkShape-2469"/>
            <p:cNvSpPr/>
            <p:nvPr>
              <p:custDataLst>
                <p:tags r:id="rId160"/>
              </p:custDataLst>
            </p:nvPr>
          </p:nvSpPr>
          <p:spPr>
            <a:xfrm>
              <a:off x="1914528" y="4457827"/>
              <a:ext cx="66673" cy="123699"/>
            </a:xfrm>
            <a:custGeom>
              <a:avLst/>
              <a:gdLst/>
              <a:ahLst/>
              <a:cxnLst/>
              <a:rect l="0" t="0" r="0" b="0"/>
              <a:pathLst>
                <a:path w="66673" h="123699">
                  <a:moveTo>
                    <a:pt x="19047" y="47498"/>
                  </a:moveTo>
                  <a:lnTo>
                    <a:pt x="19047" y="47498"/>
                  </a:lnTo>
                  <a:lnTo>
                    <a:pt x="13990" y="47498"/>
                  </a:lnTo>
                  <a:lnTo>
                    <a:pt x="12501" y="46440"/>
                  </a:lnTo>
                  <a:lnTo>
                    <a:pt x="11508" y="44676"/>
                  </a:lnTo>
                  <a:lnTo>
                    <a:pt x="9557" y="38090"/>
                  </a:lnTo>
                  <a:lnTo>
                    <a:pt x="9522" y="28451"/>
                  </a:lnTo>
                  <a:lnTo>
                    <a:pt x="0" y="28448"/>
                  </a:lnTo>
                  <a:lnTo>
                    <a:pt x="5055" y="28448"/>
                  </a:lnTo>
                  <a:lnTo>
                    <a:pt x="6544" y="27390"/>
                  </a:lnTo>
                  <a:lnTo>
                    <a:pt x="7536" y="25626"/>
                  </a:lnTo>
                  <a:lnTo>
                    <a:pt x="8199" y="23391"/>
                  </a:lnTo>
                  <a:lnTo>
                    <a:pt x="9698" y="21902"/>
                  </a:lnTo>
                  <a:lnTo>
                    <a:pt x="17607" y="19315"/>
                  </a:lnTo>
                  <a:lnTo>
                    <a:pt x="23677" y="19040"/>
                  </a:lnTo>
                  <a:lnTo>
                    <a:pt x="25308" y="17942"/>
                  </a:lnTo>
                  <a:lnTo>
                    <a:pt x="26397" y="16153"/>
                  </a:lnTo>
                  <a:lnTo>
                    <a:pt x="27122" y="13901"/>
                  </a:lnTo>
                  <a:lnTo>
                    <a:pt x="28663" y="12401"/>
                  </a:lnTo>
                  <a:lnTo>
                    <a:pt x="33199" y="10732"/>
                  </a:lnTo>
                  <a:lnTo>
                    <a:pt x="34832" y="9229"/>
                  </a:lnTo>
                  <a:lnTo>
                    <a:pt x="37667" y="1314"/>
                  </a:lnTo>
                  <a:lnTo>
                    <a:pt x="40728" y="514"/>
                  </a:lnTo>
                  <a:lnTo>
                    <a:pt x="46260" y="0"/>
                  </a:lnTo>
                  <a:lnTo>
                    <a:pt x="46714" y="1016"/>
                  </a:lnTo>
                  <a:lnTo>
                    <a:pt x="47587" y="14066"/>
                  </a:lnTo>
                  <a:lnTo>
                    <a:pt x="46540" y="15684"/>
                  </a:lnTo>
                  <a:lnTo>
                    <a:pt x="44784" y="16764"/>
                  </a:lnTo>
                  <a:lnTo>
                    <a:pt x="42555" y="17483"/>
                  </a:lnTo>
                  <a:lnTo>
                    <a:pt x="41069" y="19022"/>
                  </a:lnTo>
                  <a:lnTo>
                    <a:pt x="38488" y="26997"/>
                  </a:lnTo>
                  <a:lnTo>
                    <a:pt x="38132" y="41579"/>
                  </a:lnTo>
                  <a:lnTo>
                    <a:pt x="35290" y="47689"/>
                  </a:lnTo>
                  <a:lnTo>
                    <a:pt x="31558" y="53933"/>
                  </a:lnTo>
                  <a:lnTo>
                    <a:pt x="29162" y="66565"/>
                  </a:lnTo>
                  <a:lnTo>
                    <a:pt x="28582" y="89166"/>
                  </a:lnTo>
                  <a:lnTo>
                    <a:pt x="31399" y="95298"/>
                  </a:lnTo>
                  <a:lnTo>
                    <a:pt x="36774" y="102801"/>
                  </a:lnTo>
                  <a:lnTo>
                    <a:pt x="37981" y="112687"/>
                  </a:lnTo>
                  <a:lnTo>
                    <a:pt x="38062" y="118789"/>
                  </a:lnTo>
                  <a:lnTo>
                    <a:pt x="39132" y="120425"/>
                  </a:lnTo>
                  <a:lnTo>
                    <a:pt x="40904" y="121516"/>
                  </a:lnTo>
                  <a:lnTo>
                    <a:pt x="48454" y="123052"/>
                  </a:lnTo>
                  <a:lnTo>
                    <a:pt x="66672" y="12369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17" name="SMARTInkShape-Group583"/>
          <p:cNvGrpSpPr/>
          <p:nvPr/>
        </p:nvGrpSpPr>
        <p:grpSpPr>
          <a:xfrm>
            <a:off x="1581150" y="4772025"/>
            <a:ext cx="895351" cy="495301"/>
            <a:chOff x="1581150" y="4772025"/>
            <a:chExt cx="895351" cy="495301"/>
          </a:xfrm>
        </p:grpSpPr>
        <p:sp>
          <p:nvSpPr>
            <p:cNvPr id="5213" name="SMARTInkShape-2470"/>
            <p:cNvSpPr/>
            <p:nvPr>
              <p:custDataLst>
                <p:tags r:id="rId155"/>
              </p:custDataLst>
            </p:nvPr>
          </p:nvSpPr>
          <p:spPr>
            <a:xfrm>
              <a:off x="1857375" y="4914900"/>
              <a:ext cx="190501" cy="257176"/>
            </a:xfrm>
            <a:custGeom>
              <a:avLst/>
              <a:gdLst/>
              <a:ahLst/>
              <a:cxnLst/>
              <a:rect l="0" t="0" r="0" b="0"/>
              <a:pathLst>
                <a:path w="190501" h="257176">
                  <a:moveTo>
                    <a:pt x="19050" y="28575"/>
                  </a:moveTo>
                  <a:lnTo>
                    <a:pt x="19050" y="28575"/>
                  </a:lnTo>
                  <a:lnTo>
                    <a:pt x="10849" y="20374"/>
                  </a:lnTo>
                  <a:lnTo>
                    <a:pt x="9641" y="10966"/>
                  </a:lnTo>
                  <a:lnTo>
                    <a:pt x="8544" y="10485"/>
                  </a:lnTo>
                  <a:lnTo>
                    <a:pt x="1334" y="9651"/>
                  </a:lnTo>
                  <a:lnTo>
                    <a:pt x="593" y="6759"/>
                  </a:lnTo>
                  <a:lnTo>
                    <a:pt x="0" y="0"/>
                  </a:lnTo>
                  <a:lnTo>
                    <a:pt x="0" y="5057"/>
                  </a:lnTo>
                  <a:lnTo>
                    <a:pt x="1058" y="6546"/>
                  </a:lnTo>
                  <a:lnTo>
                    <a:pt x="2822" y="7539"/>
                  </a:lnTo>
                  <a:lnTo>
                    <a:pt x="13257" y="9133"/>
                  </a:lnTo>
                  <a:lnTo>
                    <a:pt x="22390" y="9409"/>
                  </a:lnTo>
                  <a:lnTo>
                    <a:pt x="28648" y="12295"/>
                  </a:lnTo>
                  <a:lnTo>
                    <a:pt x="34958" y="16047"/>
                  </a:lnTo>
                  <a:lnTo>
                    <a:pt x="44460" y="19219"/>
                  </a:lnTo>
                  <a:lnTo>
                    <a:pt x="53978" y="25333"/>
                  </a:lnTo>
                  <a:lnTo>
                    <a:pt x="94661" y="40278"/>
                  </a:lnTo>
                  <a:lnTo>
                    <a:pt x="112890" y="51230"/>
                  </a:lnTo>
                  <a:lnTo>
                    <a:pt x="132746" y="59193"/>
                  </a:lnTo>
                  <a:lnTo>
                    <a:pt x="139432" y="63350"/>
                  </a:lnTo>
                  <a:lnTo>
                    <a:pt x="149146" y="65689"/>
                  </a:lnTo>
                  <a:lnTo>
                    <a:pt x="155540" y="66237"/>
                  </a:lnTo>
                  <a:lnTo>
                    <a:pt x="161910" y="69302"/>
                  </a:lnTo>
                  <a:lnTo>
                    <a:pt x="168268" y="73135"/>
                  </a:lnTo>
                  <a:lnTo>
                    <a:pt x="179093" y="75796"/>
                  </a:lnTo>
                  <a:lnTo>
                    <a:pt x="190369" y="85606"/>
                  </a:lnTo>
                  <a:lnTo>
                    <a:pt x="190500" y="112966"/>
                  </a:lnTo>
                  <a:lnTo>
                    <a:pt x="189442" y="113411"/>
                  </a:lnTo>
                  <a:lnTo>
                    <a:pt x="185443" y="113905"/>
                  </a:lnTo>
                  <a:lnTo>
                    <a:pt x="183954" y="115095"/>
                  </a:lnTo>
                  <a:lnTo>
                    <a:pt x="181367" y="122467"/>
                  </a:lnTo>
                  <a:lnTo>
                    <a:pt x="181091" y="128479"/>
                  </a:lnTo>
                  <a:lnTo>
                    <a:pt x="178204" y="134007"/>
                  </a:lnTo>
                  <a:lnTo>
                    <a:pt x="174452" y="139992"/>
                  </a:lnTo>
                  <a:lnTo>
                    <a:pt x="171281" y="149311"/>
                  </a:lnTo>
                  <a:lnTo>
                    <a:pt x="165168" y="158776"/>
                  </a:lnTo>
                  <a:lnTo>
                    <a:pt x="154605" y="184348"/>
                  </a:lnTo>
                  <a:lnTo>
                    <a:pt x="146821" y="195968"/>
                  </a:lnTo>
                  <a:lnTo>
                    <a:pt x="140832" y="209375"/>
                  </a:lnTo>
                  <a:lnTo>
                    <a:pt x="136675" y="215823"/>
                  </a:lnTo>
                  <a:lnTo>
                    <a:pt x="133277" y="225402"/>
                  </a:lnTo>
                  <a:lnTo>
                    <a:pt x="127096" y="234943"/>
                  </a:lnTo>
                  <a:lnTo>
                    <a:pt x="125279" y="241297"/>
                  </a:lnTo>
                  <a:lnTo>
                    <a:pt x="118826" y="247649"/>
                  </a:lnTo>
                  <a:lnTo>
                    <a:pt x="112079" y="252941"/>
                  </a:lnTo>
                  <a:lnTo>
                    <a:pt x="111761" y="254353"/>
                  </a:lnTo>
                  <a:lnTo>
                    <a:pt x="114300" y="2571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14" name="SMARTInkShape-2471"/>
            <p:cNvSpPr/>
            <p:nvPr>
              <p:custDataLst>
                <p:tags r:id="rId156"/>
              </p:custDataLst>
            </p:nvPr>
          </p:nvSpPr>
          <p:spPr>
            <a:xfrm>
              <a:off x="1752600" y="4876810"/>
              <a:ext cx="247651" cy="276213"/>
            </a:xfrm>
            <a:custGeom>
              <a:avLst/>
              <a:gdLst/>
              <a:ahLst/>
              <a:cxnLst/>
              <a:rect l="0" t="0" r="0" b="0"/>
              <a:pathLst>
                <a:path w="247651" h="276213">
                  <a:moveTo>
                    <a:pt x="104775" y="19040"/>
                  </a:moveTo>
                  <a:lnTo>
                    <a:pt x="104775" y="19040"/>
                  </a:lnTo>
                  <a:lnTo>
                    <a:pt x="104775" y="0"/>
                  </a:lnTo>
                  <a:lnTo>
                    <a:pt x="104775" y="9123"/>
                  </a:lnTo>
                  <a:lnTo>
                    <a:pt x="99718" y="9399"/>
                  </a:lnTo>
                  <a:lnTo>
                    <a:pt x="98229" y="10496"/>
                  </a:lnTo>
                  <a:lnTo>
                    <a:pt x="94453" y="19209"/>
                  </a:lnTo>
                  <a:lnTo>
                    <a:pt x="87083" y="27124"/>
                  </a:lnTo>
                  <a:lnTo>
                    <a:pt x="86127" y="33194"/>
                  </a:lnTo>
                  <a:lnTo>
                    <a:pt x="84935" y="34826"/>
                  </a:lnTo>
                  <a:lnTo>
                    <a:pt x="83082" y="35915"/>
                  </a:lnTo>
                  <a:lnTo>
                    <a:pt x="80788" y="36639"/>
                  </a:lnTo>
                  <a:lnTo>
                    <a:pt x="79258" y="38181"/>
                  </a:lnTo>
                  <a:lnTo>
                    <a:pt x="73982" y="48260"/>
                  </a:lnTo>
                  <a:lnTo>
                    <a:pt x="61091" y="63575"/>
                  </a:lnTo>
                  <a:lnTo>
                    <a:pt x="55106" y="76207"/>
                  </a:lnTo>
                  <a:lnTo>
                    <a:pt x="23260" y="111115"/>
                  </a:lnTo>
                  <a:lnTo>
                    <a:pt x="20921" y="117465"/>
                  </a:lnTo>
                  <a:lnTo>
                    <a:pt x="19239" y="119582"/>
                  </a:lnTo>
                  <a:lnTo>
                    <a:pt x="12874" y="123619"/>
                  </a:lnTo>
                  <a:lnTo>
                    <a:pt x="9966" y="131851"/>
                  </a:lnTo>
                  <a:lnTo>
                    <a:pt x="6899" y="132678"/>
                  </a:lnTo>
                  <a:lnTo>
                    <a:pt x="1363" y="133209"/>
                  </a:lnTo>
                  <a:lnTo>
                    <a:pt x="606" y="136104"/>
                  </a:lnTo>
                  <a:lnTo>
                    <a:pt x="0" y="142865"/>
                  </a:lnTo>
                  <a:lnTo>
                    <a:pt x="9522" y="142865"/>
                  </a:lnTo>
                  <a:lnTo>
                    <a:pt x="9525" y="151066"/>
                  </a:lnTo>
                  <a:lnTo>
                    <a:pt x="10583" y="151507"/>
                  </a:lnTo>
                  <a:lnTo>
                    <a:pt x="23990" y="152380"/>
                  </a:lnTo>
                  <a:lnTo>
                    <a:pt x="25518" y="153441"/>
                  </a:lnTo>
                  <a:lnTo>
                    <a:pt x="26537" y="155207"/>
                  </a:lnTo>
                  <a:lnTo>
                    <a:pt x="27217" y="157443"/>
                  </a:lnTo>
                  <a:lnTo>
                    <a:pt x="28728" y="158934"/>
                  </a:lnTo>
                  <a:lnTo>
                    <a:pt x="33228" y="160590"/>
                  </a:lnTo>
                  <a:lnTo>
                    <a:pt x="44742" y="162711"/>
                  </a:lnTo>
                  <a:lnTo>
                    <a:pt x="59153" y="173658"/>
                  </a:lnTo>
                  <a:lnTo>
                    <a:pt x="73289" y="186549"/>
                  </a:lnTo>
                  <a:lnTo>
                    <a:pt x="85777" y="192534"/>
                  </a:lnTo>
                  <a:lnTo>
                    <a:pt x="120651" y="224381"/>
                  </a:lnTo>
                  <a:lnTo>
                    <a:pt x="133350" y="230581"/>
                  </a:lnTo>
                  <a:lnTo>
                    <a:pt x="168536" y="262726"/>
                  </a:lnTo>
                  <a:lnTo>
                    <a:pt x="179128" y="266168"/>
                  </a:lnTo>
                  <a:lnTo>
                    <a:pt x="188214" y="273133"/>
                  </a:lnTo>
                  <a:lnTo>
                    <a:pt x="198261" y="275809"/>
                  </a:lnTo>
                  <a:lnTo>
                    <a:pt x="222678" y="276212"/>
                  </a:lnTo>
                  <a:lnTo>
                    <a:pt x="228790" y="273392"/>
                  </a:lnTo>
                  <a:lnTo>
                    <a:pt x="247650" y="2571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15" name="SMARTInkShape-2472"/>
            <p:cNvSpPr/>
            <p:nvPr>
              <p:custDataLst>
                <p:tags r:id="rId157"/>
              </p:custDataLst>
            </p:nvPr>
          </p:nvSpPr>
          <p:spPr>
            <a:xfrm>
              <a:off x="1581150" y="4772025"/>
              <a:ext cx="228601" cy="152401"/>
            </a:xfrm>
            <a:custGeom>
              <a:avLst/>
              <a:gdLst/>
              <a:ahLst/>
              <a:cxnLst/>
              <a:rect l="0" t="0" r="0" b="0"/>
              <a:pathLst>
                <a:path w="228601" h="152401">
                  <a:moveTo>
                    <a:pt x="19050" y="19050"/>
                  </a:moveTo>
                  <a:lnTo>
                    <a:pt x="19050" y="19050"/>
                  </a:lnTo>
                  <a:lnTo>
                    <a:pt x="19050" y="10849"/>
                  </a:lnTo>
                  <a:lnTo>
                    <a:pt x="17992" y="10408"/>
                  </a:lnTo>
                  <a:lnTo>
                    <a:pt x="13993" y="9917"/>
                  </a:lnTo>
                  <a:lnTo>
                    <a:pt x="12504" y="8729"/>
                  </a:lnTo>
                  <a:lnTo>
                    <a:pt x="9560" y="119"/>
                  </a:lnTo>
                  <a:lnTo>
                    <a:pt x="0" y="0"/>
                  </a:lnTo>
                  <a:lnTo>
                    <a:pt x="5057" y="0"/>
                  </a:lnTo>
                  <a:lnTo>
                    <a:pt x="6546" y="1058"/>
                  </a:lnTo>
                  <a:lnTo>
                    <a:pt x="7539" y="2822"/>
                  </a:lnTo>
                  <a:lnTo>
                    <a:pt x="9408" y="9133"/>
                  </a:lnTo>
                  <a:lnTo>
                    <a:pt x="17716" y="17692"/>
                  </a:lnTo>
                  <a:lnTo>
                    <a:pt x="26391" y="19840"/>
                  </a:lnTo>
                  <a:lnTo>
                    <a:pt x="48231" y="35935"/>
                  </a:lnTo>
                  <a:lnTo>
                    <a:pt x="51204" y="36657"/>
                  </a:lnTo>
                  <a:lnTo>
                    <a:pt x="66728" y="45449"/>
                  </a:lnTo>
                  <a:lnTo>
                    <a:pt x="69885" y="46174"/>
                  </a:lnTo>
                  <a:lnTo>
                    <a:pt x="79386" y="52251"/>
                  </a:lnTo>
                  <a:lnTo>
                    <a:pt x="82908" y="57795"/>
                  </a:lnTo>
                  <a:lnTo>
                    <a:pt x="83847" y="60755"/>
                  </a:lnTo>
                  <a:lnTo>
                    <a:pt x="86589" y="62728"/>
                  </a:lnTo>
                  <a:lnTo>
                    <a:pt x="103378" y="68718"/>
                  </a:lnTo>
                  <a:lnTo>
                    <a:pt x="123703" y="83082"/>
                  </a:lnTo>
                  <a:lnTo>
                    <a:pt x="139684" y="86435"/>
                  </a:lnTo>
                  <a:lnTo>
                    <a:pt x="152202" y="95395"/>
                  </a:lnTo>
                  <a:lnTo>
                    <a:pt x="159632" y="101526"/>
                  </a:lnTo>
                  <a:lnTo>
                    <a:pt x="169685" y="104347"/>
                  </a:lnTo>
                  <a:lnTo>
                    <a:pt x="170273" y="105548"/>
                  </a:lnTo>
                  <a:lnTo>
                    <a:pt x="170927" y="109705"/>
                  </a:lnTo>
                  <a:lnTo>
                    <a:pt x="172159" y="111236"/>
                  </a:lnTo>
                  <a:lnTo>
                    <a:pt x="180895" y="114276"/>
                  </a:lnTo>
                  <a:lnTo>
                    <a:pt x="180972" y="114300"/>
                  </a:lnTo>
                  <a:lnTo>
                    <a:pt x="180975" y="114300"/>
                  </a:lnTo>
                  <a:lnTo>
                    <a:pt x="180975" y="122501"/>
                  </a:lnTo>
                  <a:lnTo>
                    <a:pt x="182033" y="122942"/>
                  </a:lnTo>
                  <a:lnTo>
                    <a:pt x="186032" y="123433"/>
                  </a:lnTo>
                  <a:lnTo>
                    <a:pt x="187521" y="124621"/>
                  </a:lnTo>
                  <a:lnTo>
                    <a:pt x="189176" y="128765"/>
                  </a:lnTo>
                  <a:lnTo>
                    <a:pt x="190676" y="130294"/>
                  </a:lnTo>
                  <a:lnTo>
                    <a:pt x="200687" y="135568"/>
                  </a:lnTo>
                  <a:lnTo>
                    <a:pt x="206669" y="139628"/>
                  </a:lnTo>
                  <a:lnTo>
                    <a:pt x="215987" y="142971"/>
                  </a:lnTo>
                  <a:lnTo>
                    <a:pt x="22860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16" name="SMARTInkShape-2473"/>
            <p:cNvSpPr/>
            <p:nvPr>
              <p:custDataLst>
                <p:tags r:id="rId158"/>
              </p:custDataLst>
            </p:nvPr>
          </p:nvSpPr>
          <p:spPr>
            <a:xfrm>
              <a:off x="1981200" y="5095875"/>
              <a:ext cx="495301" cy="171451"/>
            </a:xfrm>
            <a:custGeom>
              <a:avLst/>
              <a:gdLst/>
              <a:ahLst/>
              <a:cxnLst/>
              <a:rect l="0" t="0" r="0" b="0"/>
              <a:pathLst>
                <a:path w="495301" h="171451">
                  <a:moveTo>
                    <a:pt x="19050" y="28575"/>
                  </a:moveTo>
                  <a:lnTo>
                    <a:pt x="19050" y="28575"/>
                  </a:lnTo>
                  <a:lnTo>
                    <a:pt x="19050" y="23519"/>
                  </a:lnTo>
                  <a:lnTo>
                    <a:pt x="17992" y="23087"/>
                  </a:lnTo>
                  <a:lnTo>
                    <a:pt x="13993" y="25431"/>
                  </a:lnTo>
                  <a:lnTo>
                    <a:pt x="12504" y="25420"/>
                  </a:lnTo>
                  <a:lnTo>
                    <a:pt x="11511" y="24355"/>
                  </a:lnTo>
                  <a:lnTo>
                    <a:pt x="9560" y="19142"/>
                  </a:lnTo>
                  <a:lnTo>
                    <a:pt x="393" y="9920"/>
                  </a:lnTo>
                  <a:lnTo>
                    <a:pt x="0" y="0"/>
                  </a:lnTo>
                  <a:lnTo>
                    <a:pt x="0" y="5056"/>
                  </a:lnTo>
                  <a:lnTo>
                    <a:pt x="1058" y="6545"/>
                  </a:lnTo>
                  <a:lnTo>
                    <a:pt x="2822" y="7539"/>
                  </a:lnTo>
                  <a:lnTo>
                    <a:pt x="16247" y="10321"/>
                  </a:lnTo>
                  <a:lnTo>
                    <a:pt x="25510" y="15994"/>
                  </a:lnTo>
                  <a:lnTo>
                    <a:pt x="38122" y="18446"/>
                  </a:lnTo>
                  <a:lnTo>
                    <a:pt x="41289" y="18647"/>
                  </a:lnTo>
                  <a:lnTo>
                    <a:pt x="47631" y="21693"/>
                  </a:lnTo>
                  <a:lnTo>
                    <a:pt x="50804" y="23987"/>
                  </a:lnTo>
                  <a:lnTo>
                    <a:pt x="93564" y="36657"/>
                  </a:lnTo>
                  <a:lnTo>
                    <a:pt x="111223" y="38874"/>
                  </a:lnTo>
                  <a:lnTo>
                    <a:pt x="133997" y="45583"/>
                  </a:lnTo>
                  <a:lnTo>
                    <a:pt x="158639" y="48414"/>
                  </a:lnTo>
                  <a:lnTo>
                    <a:pt x="203104" y="63428"/>
                  </a:lnTo>
                  <a:lnTo>
                    <a:pt x="235948" y="69307"/>
                  </a:lnTo>
                  <a:lnTo>
                    <a:pt x="243507" y="73137"/>
                  </a:lnTo>
                  <a:lnTo>
                    <a:pt x="253713" y="76350"/>
                  </a:lnTo>
                  <a:lnTo>
                    <a:pt x="264498" y="82477"/>
                  </a:lnTo>
                  <a:lnTo>
                    <a:pt x="291210" y="86498"/>
                  </a:lnTo>
                  <a:lnTo>
                    <a:pt x="302420" y="92187"/>
                  </a:lnTo>
                  <a:lnTo>
                    <a:pt x="329294" y="96039"/>
                  </a:lnTo>
                  <a:lnTo>
                    <a:pt x="342721" y="102736"/>
                  </a:lnTo>
                  <a:lnTo>
                    <a:pt x="358752" y="105564"/>
                  </a:lnTo>
                  <a:lnTo>
                    <a:pt x="369591" y="112941"/>
                  </a:lnTo>
                  <a:lnTo>
                    <a:pt x="378707" y="115090"/>
                  </a:lnTo>
                  <a:lnTo>
                    <a:pt x="388760" y="122466"/>
                  </a:lnTo>
                  <a:lnTo>
                    <a:pt x="398571" y="123706"/>
                  </a:lnTo>
                  <a:lnTo>
                    <a:pt x="408121" y="132016"/>
                  </a:lnTo>
                  <a:lnTo>
                    <a:pt x="414200" y="132955"/>
                  </a:lnTo>
                  <a:lnTo>
                    <a:pt x="415834" y="134145"/>
                  </a:lnTo>
                  <a:lnTo>
                    <a:pt x="416923" y="135996"/>
                  </a:lnTo>
                  <a:lnTo>
                    <a:pt x="417648" y="138289"/>
                  </a:lnTo>
                  <a:lnTo>
                    <a:pt x="419190" y="139818"/>
                  </a:lnTo>
                  <a:lnTo>
                    <a:pt x="427173" y="142472"/>
                  </a:lnTo>
                  <a:lnTo>
                    <a:pt x="446223" y="142872"/>
                  </a:lnTo>
                  <a:lnTo>
                    <a:pt x="446707" y="143931"/>
                  </a:lnTo>
                  <a:lnTo>
                    <a:pt x="447245" y="147931"/>
                  </a:lnTo>
                  <a:lnTo>
                    <a:pt x="448447" y="149420"/>
                  </a:lnTo>
                  <a:lnTo>
                    <a:pt x="457080" y="152366"/>
                  </a:lnTo>
                  <a:lnTo>
                    <a:pt x="466608" y="161809"/>
                  </a:lnTo>
                  <a:lnTo>
                    <a:pt x="475854" y="161922"/>
                  </a:lnTo>
                  <a:lnTo>
                    <a:pt x="476215" y="170126"/>
                  </a:lnTo>
                  <a:lnTo>
                    <a:pt x="477285" y="170567"/>
                  </a:lnTo>
                  <a:lnTo>
                    <a:pt x="493966" y="171450"/>
                  </a:lnTo>
                  <a:lnTo>
                    <a:pt x="486982" y="171450"/>
                  </a:lnTo>
                  <a:lnTo>
                    <a:pt x="486311" y="168628"/>
                  </a:lnTo>
                  <a:lnTo>
                    <a:pt x="486133" y="166394"/>
                  </a:lnTo>
                  <a:lnTo>
                    <a:pt x="487072" y="164905"/>
                  </a:lnTo>
                  <a:lnTo>
                    <a:pt x="488756" y="163911"/>
                  </a:lnTo>
                  <a:lnTo>
                    <a:pt x="490937" y="163249"/>
                  </a:lnTo>
                  <a:lnTo>
                    <a:pt x="492391" y="161749"/>
                  </a:lnTo>
                  <a:lnTo>
                    <a:pt x="49530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18" name="SMARTInkShape-2474"/>
          <p:cNvSpPr/>
          <p:nvPr>
            <p:custDataLst>
              <p:tags r:id="rId22"/>
            </p:custDataLst>
          </p:nvPr>
        </p:nvSpPr>
        <p:spPr>
          <a:xfrm>
            <a:off x="1885950" y="4962528"/>
            <a:ext cx="95248" cy="157878"/>
          </a:xfrm>
          <a:custGeom>
            <a:avLst/>
            <a:gdLst/>
            <a:ahLst/>
            <a:cxnLst/>
            <a:rect l="0" t="0" r="0" b="0"/>
            <a:pathLst>
              <a:path w="95248" h="157878">
                <a:moveTo>
                  <a:pt x="19050" y="47622"/>
                </a:moveTo>
                <a:lnTo>
                  <a:pt x="19050" y="47622"/>
                </a:lnTo>
                <a:lnTo>
                  <a:pt x="9917" y="47622"/>
                </a:lnTo>
                <a:lnTo>
                  <a:pt x="9525" y="38097"/>
                </a:lnTo>
                <a:lnTo>
                  <a:pt x="116" y="38097"/>
                </a:lnTo>
                <a:lnTo>
                  <a:pt x="0" y="65221"/>
                </a:lnTo>
                <a:lnTo>
                  <a:pt x="15809" y="83514"/>
                </a:lnTo>
                <a:lnTo>
                  <a:pt x="18623" y="93493"/>
                </a:lnTo>
                <a:lnTo>
                  <a:pt x="23980" y="99784"/>
                </a:lnTo>
                <a:lnTo>
                  <a:pt x="29355" y="102555"/>
                </a:lnTo>
                <a:lnTo>
                  <a:pt x="32270" y="103294"/>
                </a:lnTo>
                <a:lnTo>
                  <a:pt x="34214" y="104845"/>
                </a:lnTo>
                <a:lnTo>
                  <a:pt x="36372" y="109390"/>
                </a:lnTo>
                <a:lnTo>
                  <a:pt x="38007" y="111026"/>
                </a:lnTo>
                <a:lnTo>
                  <a:pt x="42645" y="112843"/>
                </a:lnTo>
                <a:lnTo>
                  <a:pt x="51206" y="113866"/>
                </a:lnTo>
                <a:lnTo>
                  <a:pt x="53187" y="115069"/>
                </a:lnTo>
                <a:lnTo>
                  <a:pt x="54508" y="116928"/>
                </a:lnTo>
                <a:lnTo>
                  <a:pt x="55389" y="119226"/>
                </a:lnTo>
                <a:lnTo>
                  <a:pt x="57034" y="120758"/>
                </a:lnTo>
                <a:lnTo>
                  <a:pt x="66237" y="123702"/>
                </a:lnTo>
                <a:lnTo>
                  <a:pt x="66675" y="141538"/>
                </a:lnTo>
                <a:lnTo>
                  <a:pt x="58474" y="150956"/>
                </a:lnTo>
                <a:lnTo>
                  <a:pt x="52486" y="151970"/>
                </a:lnTo>
                <a:lnTo>
                  <a:pt x="39851" y="152359"/>
                </a:lnTo>
                <a:lnTo>
                  <a:pt x="33562" y="157443"/>
                </a:lnTo>
                <a:lnTo>
                  <a:pt x="30841" y="157877"/>
                </a:lnTo>
                <a:lnTo>
                  <a:pt x="27969" y="157109"/>
                </a:lnTo>
                <a:lnTo>
                  <a:pt x="19205" y="152479"/>
                </a:lnTo>
                <a:lnTo>
                  <a:pt x="10862" y="152404"/>
                </a:lnTo>
                <a:lnTo>
                  <a:pt x="10417" y="151343"/>
                </a:lnTo>
                <a:lnTo>
                  <a:pt x="9535" y="137932"/>
                </a:lnTo>
                <a:lnTo>
                  <a:pt x="10590" y="136403"/>
                </a:lnTo>
                <a:lnTo>
                  <a:pt x="12352" y="135384"/>
                </a:lnTo>
                <a:lnTo>
                  <a:pt x="17727" y="133750"/>
                </a:lnTo>
                <a:lnTo>
                  <a:pt x="18462" y="130704"/>
                </a:lnTo>
                <a:lnTo>
                  <a:pt x="18934" y="125181"/>
                </a:lnTo>
                <a:lnTo>
                  <a:pt x="25573" y="116486"/>
                </a:lnTo>
                <a:lnTo>
                  <a:pt x="28744" y="107655"/>
                </a:lnTo>
                <a:lnTo>
                  <a:pt x="33236" y="101467"/>
                </a:lnTo>
                <a:lnTo>
                  <a:pt x="38760" y="98012"/>
                </a:lnTo>
                <a:lnTo>
                  <a:pt x="44744" y="95418"/>
                </a:lnTo>
                <a:lnTo>
                  <a:pt x="50930" y="90737"/>
                </a:lnTo>
                <a:lnTo>
                  <a:pt x="54386" y="85129"/>
                </a:lnTo>
                <a:lnTo>
                  <a:pt x="56980" y="79108"/>
                </a:lnTo>
                <a:lnTo>
                  <a:pt x="61660" y="72905"/>
                </a:lnTo>
                <a:lnTo>
                  <a:pt x="67269" y="69442"/>
                </a:lnTo>
                <a:lnTo>
                  <a:pt x="70246" y="68519"/>
                </a:lnTo>
                <a:lnTo>
                  <a:pt x="72230" y="66844"/>
                </a:lnTo>
                <a:lnTo>
                  <a:pt x="87890" y="45584"/>
                </a:lnTo>
                <a:lnTo>
                  <a:pt x="90344" y="43088"/>
                </a:lnTo>
                <a:lnTo>
                  <a:pt x="93069" y="37493"/>
                </a:lnTo>
                <a:lnTo>
                  <a:pt x="95212" y="20526"/>
                </a:lnTo>
                <a:lnTo>
                  <a:pt x="95247" y="10976"/>
                </a:lnTo>
                <a:lnTo>
                  <a:pt x="87048" y="1448"/>
                </a:lnTo>
                <a:lnTo>
                  <a:pt x="83491" y="642"/>
                </a:lnTo>
                <a:lnTo>
                  <a:pt x="62048" y="0"/>
                </a:lnTo>
                <a:lnTo>
                  <a:pt x="60415" y="1057"/>
                </a:lnTo>
                <a:lnTo>
                  <a:pt x="59327" y="2820"/>
                </a:lnTo>
                <a:lnTo>
                  <a:pt x="58601" y="5054"/>
                </a:lnTo>
                <a:lnTo>
                  <a:pt x="57059" y="6544"/>
                </a:lnTo>
                <a:lnTo>
                  <a:pt x="46980" y="11756"/>
                </a:lnTo>
                <a:lnTo>
                  <a:pt x="44020" y="14186"/>
                </a:lnTo>
                <a:lnTo>
                  <a:pt x="40731" y="19709"/>
                </a:lnTo>
                <a:lnTo>
                  <a:pt x="29560" y="54174"/>
                </a:lnTo>
                <a:lnTo>
                  <a:pt x="27809" y="69789"/>
                </a:lnTo>
                <a:lnTo>
                  <a:pt x="19050" y="85722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223" name="SMARTInkShape-Group585"/>
          <p:cNvGrpSpPr/>
          <p:nvPr/>
        </p:nvGrpSpPr>
        <p:grpSpPr>
          <a:xfrm>
            <a:off x="2496885" y="4010142"/>
            <a:ext cx="208085" cy="1285759"/>
            <a:chOff x="2496885" y="4010142"/>
            <a:chExt cx="208085" cy="1285759"/>
          </a:xfrm>
        </p:grpSpPr>
        <p:sp>
          <p:nvSpPr>
            <p:cNvPr id="5219" name="SMARTInkShape-2475"/>
            <p:cNvSpPr/>
            <p:nvPr>
              <p:custDataLst>
                <p:tags r:id="rId151"/>
              </p:custDataLst>
            </p:nvPr>
          </p:nvSpPr>
          <p:spPr>
            <a:xfrm>
              <a:off x="2505075" y="4667250"/>
              <a:ext cx="85726" cy="628651"/>
            </a:xfrm>
            <a:custGeom>
              <a:avLst/>
              <a:gdLst/>
              <a:ahLst/>
              <a:cxnLst/>
              <a:rect l="0" t="0" r="0" b="0"/>
              <a:pathLst>
                <a:path w="85726" h="628651">
                  <a:moveTo>
                    <a:pt x="85725" y="19050"/>
                  </a:moveTo>
                  <a:lnTo>
                    <a:pt x="85725" y="19050"/>
                  </a:lnTo>
                  <a:lnTo>
                    <a:pt x="85725" y="3"/>
                  </a:lnTo>
                  <a:lnTo>
                    <a:pt x="77524" y="0"/>
                  </a:lnTo>
                  <a:lnTo>
                    <a:pt x="77083" y="1058"/>
                  </a:lnTo>
                  <a:lnTo>
                    <a:pt x="75149" y="34958"/>
                  </a:lnTo>
                  <a:lnTo>
                    <a:pt x="69656" y="45518"/>
                  </a:lnTo>
                  <a:lnTo>
                    <a:pt x="66791" y="92240"/>
                  </a:lnTo>
                  <a:lnTo>
                    <a:pt x="65624" y="133380"/>
                  </a:lnTo>
                  <a:lnTo>
                    <a:pt x="58475" y="159799"/>
                  </a:lnTo>
                  <a:lnTo>
                    <a:pt x="56169" y="203262"/>
                  </a:lnTo>
                  <a:lnTo>
                    <a:pt x="48514" y="242364"/>
                  </a:lnTo>
                  <a:lnTo>
                    <a:pt x="47703" y="288043"/>
                  </a:lnTo>
                  <a:lnTo>
                    <a:pt x="46574" y="328006"/>
                  </a:lnTo>
                  <a:lnTo>
                    <a:pt x="38983" y="373761"/>
                  </a:lnTo>
                  <a:lnTo>
                    <a:pt x="38178" y="418159"/>
                  </a:lnTo>
                  <a:lnTo>
                    <a:pt x="37065" y="433873"/>
                  </a:lnTo>
                  <a:lnTo>
                    <a:pt x="29460" y="469024"/>
                  </a:lnTo>
                  <a:lnTo>
                    <a:pt x="28585" y="507953"/>
                  </a:lnTo>
                  <a:lnTo>
                    <a:pt x="27524" y="510085"/>
                  </a:lnTo>
                  <a:lnTo>
                    <a:pt x="25757" y="511507"/>
                  </a:lnTo>
                  <a:lnTo>
                    <a:pt x="23522" y="512454"/>
                  </a:lnTo>
                  <a:lnTo>
                    <a:pt x="22031" y="514145"/>
                  </a:lnTo>
                  <a:lnTo>
                    <a:pt x="19443" y="522385"/>
                  </a:lnTo>
                  <a:lnTo>
                    <a:pt x="19050" y="551930"/>
                  </a:lnTo>
                  <a:lnTo>
                    <a:pt x="12504" y="559952"/>
                  </a:lnTo>
                  <a:lnTo>
                    <a:pt x="9917" y="569770"/>
                  </a:lnTo>
                  <a:lnTo>
                    <a:pt x="9525" y="590147"/>
                  </a:lnTo>
                  <a:lnTo>
                    <a:pt x="116" y="599956"/>
                  </a:lnTo>
                  <a:lnTo>
                    <a:pt x="0" y="628650"/>
                  </a:lnTo>
                  <a:lnTo>
                    <a:pt x="9525" y="619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20" name="SMARTInkShape-2476"/>
            <p:cNvSpPr/>
            <p:nvPr>
              <p:custDataLst>
                <p:tags r:id="rId152"/>
              </p:custDataLst>
            </p:nvPr>
          </p:nvSpPr>
          <p:spPr>
            <a:xfrm>
              <a:off x="2552711" y="4353318"/>
              <a:ext cx="152259" cy="304408"/>
            </a:xfrm>
            <a:custGeom>
              <a:avLst/>
              <a:gdLst/>
              <a:ahLst/>
              <a:cxnLst/>
              <a:rect l="0" t="0" r="0" b="0"/>
              <a:pathLst>
                <a:path w="152259" h="304408">
                  <a:moveTo>
                    <a:pt x="28564" y="56757"/>
                  </a:moveTo>
                  <a:lnTo>
                    <a:pt x="28564" y="56757"/>
                  </a:lnTo>
                  <a:lnTo>
                    <a:pt x="23508" y="51700"/>
                  </a:lnTo>
                  <a:lnTo>
                    <a:pt x="21025" y="46396"/>
                  </a:lnTo>
                  <a:lnTo>
                    <a:pt x="20363" y="43500"/>
                  </a:lnTo>
                  <a:lnTo>
                    <a:pt x="18863" y="41569"/>
                  </a:lnTo>
                  <a:lnTo>
                    <a:pt x="0" y="28193"/>
                  </a:lnTo>
                  <a:lnTo>
                    <a:pt x="5049" y="23129"/>
                  </a:lnTo>
                  <a:lnTo>
                    <a:pt x="10352" y="20644"/>
                  </a:lnTo>
                  <a:lnTo>
                    <a:pt x="54220" y="10021"/>
                  </a:lnTo>
                  <a:lnTo>
                    <a:pt x="98328" y="8096"/>
                  </a:lnTo>
                  <a:lnTo>
                    <a:pt x="117035" y="934"/>
                  </a:lnTo>
                  <a:lnTo>
                    <a:pt x="126861" y="0"/>
                  </a:lnTo>
                  <a:lnTo>
                    <a:pt x="133282" y="2604"/>
                  </a:lnTo>
                  <a:lnTo>
                    <a:pt x="140971" y="7843"/>
                  </a:lnTo>
                  <a:lnTo>
                    <a:pt x="150899" y="9019"/>
                  </a:lnTo>
                  <a:lnTo>
                    <a:pt x="151395" y="10115"/>
                  </a:lnTo>
                  <a:lnTo>
                    <a:pt x="152258" y="22379"/>
                  </a:lnTo>
                  <a:lnTo>
                    <a:pt x="151243" y="24314"/>
                  </a:lnTo>
                  <a:lnTo>
                    <a:pt x="149509" y="25603"/>
                  </a:lnTo>
                  <a:lnTo>
                    <a:pt x="147294" y="26463"/>
                  </a:lnTo>
                  <a:lnTo>
                    <a:pt x="145817" y="28094"/>
                  </a:lnTo>
                  <a:lnTo>
                    <a:pt x="144177" y="32729"/>
                  </a:lnTo>
                  <a:lnTo>
                    <a:pt x="142065" y="50874"/>
                  </a:lnTo>
                  <a:lnTo>
                    <a:pt x="135376" y="65747"/>
                  </a:lnTo>
                  <a:lnTo>
                    <a:pt x="124455" y="109424"/>
                  </a:lnTo>
                  <a:lnTo>
                    <a:pt x="123040" y="124614"/>
                  </a:lnTo>
                  <a:lnTo>
                    <a:pt x="114894" y="166224"/>
                  </a:lnTo>
                  <a:lnTo>
                    <a:pt x="113311" y="202170"/>
                  </a:lnTo>
                  <a:lnTo>
                    <a:pt x="105357" y="239681"/>
                  </a:lnTo>
                  <a:lnTo>
                    <a:pt x="103784" y="268680"/>
                  </a:lnTo>
                  <a:lnTo>
                    <a:pt x="97240" y="287394"/>
                  </a:lnTo>
                  <a:lnTo>
                    <a:pt x="95239" y="30440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21" name="SMARTInkShape-2477"/>
            <p:cNvSpPr/>
            <p:nvPr>
              <p:custDataLst>
                <p:tags r:id="rId153"/>
              </p:custDataLst>
            </p:nvPr>
          </p:nvSpPr>
          <p:spPr>
            <a:xfrm>
              <a:off x="2496885" y="4381534"/>
              <a:ext cx="170116" cy="272122"/>
            </a:xfrm>
            <a:custGeom>
              <a:avLst/>
              <a:gdLst/>
              <a:ahLst/>
              <a:cxnLst/>
              <a:rect l="0" t="0" r="0" b="0"/>
              <a:pathLst>
                <a:path w="170116" h="272122">
                  <a:moveTo>
                    <a:pt x="55815" y="28541"/>
                  </a:moveTo>
                  <a:lnTo>
                    <a:pt x="55815" y="28541"/>
                  </a:lnTo>
                  <a:lnTo>
                    <a:pt x="55815" y="0"/>
                  </a:lnTo>
                  <a:lnTo>
                    <a:pt x="55815" y="31847"/>
                  </a:lnTo>
                  <a:lnTo>
                    <a:pt x="52993" y="38125"/>
                  </a:lnTo>
                  <a:lnTo>
                    <a:pt x="50759" y="41280"/>
                  </a:lnTo>
                  <a:lnTo>
                    <a:pt x="47614" y="55834"/>
                  </a:lnTo>
                  <a:lnTo>
                    <a:pt x="43520" y="95878"/>
                  </a:lnTo>
                  <a:lnTo>
                    <a:pt x="38099" y="115691"/>
                  </a:lnTo>
                  <a:lnTo>
                    <a:pt x="34119" y="143447"/>
                  </a:lnTo>
                  <a:lnTo>
                    <a:pt x="28599" y="163304"/>
                  </a:lnTo>
                  <a:lnTo>
                    <a:pt x="26450" y="183964"/>
                  </a:lnTo>
                  <a:lnTo>
                    <a:pt x="19754" y="202156"/>
                  </a:lnTo>
                  <a:lnTo>
                    <a:pt x="17563" y="212595"/>
                  </a:lnTo>
                  <a:lnTo>
                    <a:pt x="10355" y="227920"/>
                  </a:lnTo>
                  <a:lnTo>
                    <a:pt x="7216" y="253941"/>
                  </a:lnTo>
                  <a:lnTo>
                    <a:pt x="0" y="264781"/>
                  </a:lnTo>
                  <a:lnTo>
                    <a:pt x="614" y="265409"/>
                  </a:lnTo>
                  <a:lnTo>
                    <a:pt x="6983" y="266501"/>
                  </a:lnTo>
                  <a:lnTo>
                    <a:pt x="7654" y="269415"/>
                  </a:lnTo>
                  <a:lnTo>
                    <a:pt x="7952" y="272121"/>
                  </a:lnTo>
                  <a:lnTo>
                    <a:pt x="8084" y="269796"/>
                  </a:lnTo>
                  <a:lnTo>
                    <a:pt x="9178" y="268753"/>
                  </a:lnTo>
                  <a:lnTo>
                    <a:pt x="13215" y="267593"/>
                  </a:lnTo>
                  <a:lnTo>
                    <a:pt x="31787" y="266690"/>
                  </a:lnTo>
                  <a:lnTo>
                    <a:pt x="37375" y="263854"/>
                  </a:lnTo>
                  <a:lnTo>
                    <a:pt x="43386" y="260125"/>
                  </a:lnTo>
                  <a:lnTo>
                    <a:pt x="55868" y="257730"/>
                  </a:lnTo>
                  <a:lnTo>
                    <a:pt x="59026" y="257534"/>
                  </a:lnTo>
                  <a:lnTo>
                    <a:pt x="65356" y="254493"/>
                  </a:lnTo>
                  <a:lnTo>
                    <a:pt x="71698" y="250673"/>
                  </a:lnTo>
                  <a:lnTo>
                    <a:pt x="84392" y="248220"/>
                  </a:lnTo>
                  <a:lnTo>
                    <a:pt x="116140" y="247627"/>
                  </a:lnTo>
                  <a:lnTo>
                    <a:pt x="122490" y="244799"/>
                  </a:lnTo>
                  <a:lnTo>
                    <a:pt x="128840" y="241072"/>
                  </a:lnTo>
                  <a:lnTo>
                    <a:pt x="141540" y="238680"/>
                  </a:lnTo>
                  <a:lnTo>
                    <a:pt x="154240" y="238208"/>
                  </a:lnTo>
                  <a:lnTo>
                    <a:pt x="156357" y="237110"/>
                  </a:lnTo>
                  <a:lnTo>
                    <a:pt x="157768" y="235321"/>
                  </a:lnTo>
                  <a:lnTo>
                    <a:pt x="158709" y="233069"/>
                  </a:lnTo>
                  <a:lnTo>
                    <a:pt x="160394" y="231569"/>
                  </a:lnTo>
                  <a:lnTo>
                    <a:pt x="170115" y="2285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22" name="SMARTInkShape-2478"/>
            <p:cNvSpPr/>
            <p:nvPr>
              <p:custDataLst>
                <p:tags r:id="rId154"/>
              </p:custDataLst>
            </p:nvPr>
          </p:nvSpPr>
          <p:spPr>
            <a:xfrm>
              <a:off x="2581276" y="4010142"/>
              <a:ext cx="38100" cy="342784"/>
            </a:xfrm>
            <a:custGeom>
              <a:avLst/>
              <a:gdLst/>
              <a:ahLst/>
              <a:cxnLst/>
              <a:rect l="0" t="0" r="0" b="0"/>
              <a:pathLst>
                <a:path w="38100" h="342784">
                  <a:moveTo>
                    <a:pt x="38099" y="18933"/>
                  </a:moveTo>
                  <a:lnTo>
                    <a:pt x="38099" y="18933"/>
                  </a:lnTo>
                  <a:lnTo>
                    <a:pt x="38099" y="0"/>
                  </a:lnTo>
                  <a:lnTo>
                    <a:pt x="29898" y="8094"/>
                  </a:lnTo>
                  <a:lnTo>
                    <a:pt x="28690" y="17494"/>
                  </a:lnTo>
                  <a:lnTo>
                    <a:pt x="28584" y="32064"/>
                  </a:lnTo>
                  <a:lnTo>
                    <a:pt x="19442" y="74408"/>
                  </a:lnTo>
                  <a:lnTo>
                    <a:pt x="18068" y="92058"/>
                  </a:lnTo>
                  <a:lnTo>
                    <a:pt x="10858" y="120964"/>
                  </a:lnTo>
                  <a:lnTo>
                    <a:pt x="8544" y="165008"/>
                  </a:lnTo>
                  <a:lnTo>
                    <a:pt x="888" y="203085"/>
                  </a:lnTo>
                  <a:lnTo>
                    <a:pt x="34" y="248826"/>
                  </a:lnTo>
                  <a:lnTo>
                    <a:pt x="0" y="293423"/>
                  </a:lnTo>
                  <a:lnTo>
                    <a:pt x="2822" y="302501"/>
                  </a:lnTo>
                  <a:lnTo>
                    <a:pt x="16475" y="323541"/>
                  </a:lnTo>
                  <a:lnTo>
                    <a:pt x="19049" y="3427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24" name="SMARTInkShape-2479"/>
          <p:cNvSpPr/>
          <p:nvPr>
            <p:custDataLst>
              <p:tags r:id="rId23"/>
            </p:custDataLst>
          </p:nvPr>
        </p:nvSpPr>
        <p:spPr>
          <a:xfrm>
            <a:off x="2518645" y="4457735"/>
            <a:ext cx="91206" cy="199991"/>
          </a:xfrm>
          <a:custGeom>
            <a:avLst/>
            <a:gdLst/>
            <a:ahLst/>
            <a:cxnLst/>
            <a:rect l="0" t="0" r="0" b="0"/>
            <a:pathLst>
              <a:path w="91206" h="199991">
                <a:moveTo>
                  <a:pt x="62630" y="28540"/>
                </a:moveTo>
                <a:lnTo>
                  <a:pt x="62630" y="28540"/>
                </a:lnTo>
                <a:lnTo>
                  <a:pt x="53105" y="28540"/>
                </a:lnTo>
                <a:lnTo>
                  <a:pt x="62514" y="37948"/>
                </a:lnTo>
                <a:lnTo>
                  <a:pt x="81284" y="19410"/>
                </a:lnTo>
                <a:lnTo>
                  <a:pt x="63964" y="1299"/>
                </a:lnTo>
                <a:lnTo>
                  <a:pt x="54546" y="82"/>
                </a:lnTo>
                <a:lnTo>
                  <a:pt x="48475" y="0"/>
                </a:lnTo>
                <a:lnTo>
                  <a:pt x="46844" y="1046"/>
                </a:lnTo>
                <a:lnTo>
                  <a:pt x="45756" y="2802"/>
                </a:lnTo>
                <a:lnTo>
                  <a:pt x="44010" y="8169"/>
                </a:lnTo>
                <a:lnTo>
                  <a:pt x="35417" y="17575"/>
                </a:lnTo>
                <a:lnTo>
                  <a:pt x="29402" y="18588"/>
                </a:lnTo>
                <a:lnTo>
                  <a:pt x="27778" y="19789"/>
                </a:lnTo>
                <a:lnTo>
                  <a:pt x="17181" y="38296"/>
                </a:lnTo>
                <a:lnTo>
                  <a:pt x="16456" y="41394"/>
                </a:lnTo>
                <a:lnTo>
                  <a:pt x="14914" y="43460"/>
                </a:lnTo>
                <a:lnTo>
                  <a:pt x="12828" y="44836"/>
                </a:lnTo>
                <a:lnTo>
                  <a:pt x="10378" y="45754"/>
                </a:lnTo>
                <a:lnTo>
                  <a:pt x="8745" y="47425"/>
                </a:lnTo>
                <a:lnTo>
                  <a:pt x="5910" y="55630"/>
                </a:lnTo>
                <a:lnTo>
                  <a:pt x="5518" y="65185"/>
                </a:lnTo>
                <a:lnTo>
                  <a:pt x="435" y="71265"/>
                </a:lnTo>
                <a:lnTo>
                  <a:pt x="0" y="72899"/>
                </a:lnTo>
                <a:lnTo>
                  <a:pt x="768" y="73987"/>
                </a:lnTo>
                <a:lnTo>
                  <a:pt x="4549" y="75735"/>
                </a:lnTo>
                <a:lnTo>
                  <a:pt x="5398" y="84328"/>
                </a:lnTo>
                <a:lnTo>
                  <a:pt x="6484" y="84782"/>
                </a:lnTo>
                <a:lnTo>
                  <a:pt x="13674" y="85571"/>
                </a:lnTo>
                <a:lnTo>
                  <a:pt x="33270" y="77041"/>
                </a:lnTo>
                <a:lnTo>
                  <a:pt x="38293" y="76554"/>
                </a:lnTo>
                <a:lnTo>
                  <a:pt x="44052" y="73516"/>
                </a:lnTo>
                <a:lnTo>
                  <a:pt x="70392" y="49341"/>
                </a:lnTo>
                <a:lnTo>
                  <a:pt x="71372" y="45546"/>
                </a:lnTo>
                <a:lnTo>
                  <a:pt x="71633" y="43052"/>
                </a:lnTo>
                <a:lnTo>
                  <a:pt x="72865" y="41390"/>
                </a:lnTo>
                <a:lnTo>
                  <a:pt x="77057" y="39542"/>
                </a:lnTo>
                <a:lnTo>
                  <a:pt x="78598" y="37992"/>
                </a:lnTo>
                <a:lnTo>
                  <a:pt x="81678" y="28545"/>
                </a:lnTo>
                <a:lnTo>
                  <a:pt x="81680" y="28540"/>
                </a:lnTo>
                <a:lnTo>
                  <a:pt x="81680" y="51206"/>
                </a:lnTo>
                <a:lnTo>
                  <a:pt x="82738" y="53176"/>
                </a:lnTo>
                <a:lnTo>
                  <a:pt x="84502" y="54489"/>
                </a:lnTo>
                <a:lnTo>
                  <a:pt x="86736" y="55364"/>
                </a:lnTo>
                <a:lnTo>
                  <a:pt x="88226" y="57006"/>
                </a:lnTo>
                <a:lnTo>
                  <a:pt x="89881" y="61653"/>
                </a:lnTo>
                <a:lnTo>
                  <a:pt x="91202" y="107918"/>
                </a:lnTo>
                <a:lnTo>
                  <a:pt x="91205" y="126965"/>
                </a:lnTo>
                <a:lnTo>
                  <a:pt x="88383" y="133315"/>
                </a:lnTo>
                <a:lnTo>
                  <a:pt x="84659" y="139665"/>
                </a:lnTo>
                <a:lnTo>
                  <a:pt x="81504" y="149190"/>
                </a:lnTo>
                <a:lnTo>
                  <a:pt x="75396" y="158715"/>
                </a:lnTo>
                <a:lnTo>
                  <a:pt x="73595" y="165065"/>
                </a:lnTo>
                <a:lnTo>
                  <a:pt x="72057" y="167182"/>
                </a:lnTo>
                <a:lnTo>
                  <a:pt x="69973" y="168593"/>
                </a:lnTo>
                <a:lnTo>
                  <a:pt x="64835" y="171219"/>
                </a:lnTo>
                <a:lnTo>
                  <a:pt x="55992" y="177590"/>
                </a:lnTo>
                <a:lnTo>
                  <a:pt x="49802" y="179451"/>
                </a:lnTo>
                <a:lnTo>
                  <a:pt x="47728" y="181005"/>
                </a:lnTo>
                <a:lnTo>
                  <a:pt x="46345" y="183101"/>
                </a:lnTo>
                <a:lnTo>
                  <a:pt x="45423" y="185555"/>
                </a:lnTo>
                <a:lnTo>
                  <a:pt x="43751" y="187192"/>
                </a:lnTo>
                <a:lnTo>
                  <a:pt x="39070" y="189010"/>
                </a:lnTo>
                <a:lnTo>
                  <a:pt x="37398" y="190553"/>
                </a:lnTo>
                <a:lnTo>
                  <a:pt x="35541" y="195090"/>
                </a:lnTo>
                <a:lnTo>
                  <a:pt x="33987" y="196724"/>
                </a:lnTo>
                <a:lnTo>
                  <a:pt x="25985" y="199560"/>
                </a:lnTo>
                <a:lnTo>
                  <a:pt x="5515" y="199990"/>
                </a:lnTo>
                <a:lnTo>
                  <a:pt x="5480" y="19046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229" name="SMARTInkShape-Group587"/>
          <p:cNvGrpSpPr/>
          <p:nvPr/>
        </p:nvGrpSpPr>
        <p:grpSpPr>
          <a:xfrm>
            <a:off x="2638426" y="2933700"/>
            <a:ext cx="714258" cy="990598"/>
            <a:chOff x="2638426" y="2933700"/>
            <a:chExt cx="714258" cy="990598"/>
          </a:xfrm>
        </p:grpSpPr>
        <p:sp>
          <p:nvSpPr>
            <p:cNvPr id="5225" name="SMARTInkShape-2480"/>
            <p:cNvSpPr/>
            <p:nvPr>
              <p:custDataLst>
                <p:tags r:id="rId147"/>
              </p:custDataLst>
            </p:nvPr>
          </p:nvSpPr>
          <p:spPr>
            <a:xfrm>
              <a:off x="3200400" y="2933700"/>
              <a:ext cx="152284" cy="381001"/>
            </a:xfrm>
            <a:custGeom>
              <a:avLst/>
              <a:gdLst/>
              <a:ahLst/>
              <a:cxnLst/>
              <a:rect l="0" t="0" r="0" b="0"/>
              <a:pathLst>
                <a:path w="152284" h="381001">
                  <a:moveTo>
                    <a:pt x="19050" y="361950"/>
                  </a:moveTo>
                  <a:lnTo>
                    <a:pt x="19050" y="361950"/>
                  </a:lnTo>
                  <a:lnTo>
                    <a:pt x="19050" y="371082"/>
                  </a:lnTo>
                  <a:lnTo>
                    <a:pt x="10850" y="371441"/>
                  </a:lnTo>
                  <a:lnTo>
                    <a:pt x="0" y="381000"/>
                  </a:lnTo>
                  <a:lnTo>
                    <a:pt x="9524" y="381000"/>
                  </a:lnTo>
                  <a:lnTo>
                    <a:pt x="9525" y="366811"/>
                  </a:lnTo>
                  <a:lnTo>
                    <a:pt x="10583" y="365191"/>
                  </a:lnTo>
                  <a:lnTo>
                    <a:pt x="12347" y="364110"/>
                  </a:lnTo>
                  <a:lnTo>
                    <a:pt x="14581" y="363390"/>
                  </a:lnTo>
                  <a:lnTo>
                    <a:pt x="16071" y="361852"/>
                  </a:lnTo>
                  <a:lnTo>
                    <a:pt x="17725" y="357320"/>
                  </a:lnTo>
                  <a:lnTo>
                    <a:pt x="19846" y="345787"/>
                  </a:lnTo>
                  <a:lnTo>
                    <a:pt x="25519" y="336465"/>
                  </a:lnTo>
                  <a:lnTo>
                    <a:pt x="27217" y="330162"/>
                  </a:lnTo>
                  <a:lnTo>
                    <a:pt x="28728" y="328058"/>
                  </a:lnTo>
                  <a:lnTo>
                    <a:pt x="30793" y="326655"/>
                  </a:lnTo>
                  <a:lnTo>
                    <a:pt x="33229" y="325720"/>
                  </a:lnTo>
                  <a:lnTo>
                    <a:pt x="34853" y="324038"/>
                  </a:lnTo>
                  <a:lnTo>
                    <a:pt x="40281" y="313735"/>
                  </a:lnTo>
                  <a:lnTo>
                    <a:pt x="44361" y="307712"/>
                  </a:lnTo>
                  <a:lnTo>
                    <a:pt x="47716" y="298372"/>
                  </a:lnTo>
                  <a:lnTo>
                    <a:pt x="53884" y="288902"/>
                  </a:lnTo>
                  <a:lnTo>
                    <a:pt x="57241" y="279393"/>
                  </a:lnTo>
                  <a:lnTo>
                    <a:pt x="63409" y="269873"/>
                  </a:lnTo>
                  <a:lnTo>
                    <a:pt x="66766" y="260349"/>
                  </a:lnTo>
                  <a:lnTo>
                    <a:pt x="72934" y="250825"/>
                  </a:lnTo>
                  <a:lnTo>
                    <a:pt x="76291" y="241300"/>
                  </a:lnTo>
                  <a:lnTo>
                    <a:pt x="82459" y="231775"/>
                  </a:lnTo>
                  <a:lnTo>
                    <a:pt x="84758" y="222250"/>
                  </a:lnTo>
                  <a:lnTo>
                    <a:pt x="85295" y="215900"/>
                  </a:lnTo>
                  <a:lnTo>
                    <a:pt x="88356" y="209550"/>
                  </a:lnTo>
                  <a:lnTo>
                    <a:pt x="90655" y="206375"/>
                  </a:lnTo>
                  <a:lnTo>
                    <a:pt x="103813" y="165362"/>
                  </a:lnTo>
                  <a:lnTo>
                    <a:pt x="104649" y="149260"/>
                  </a:lnTo>
                  <a:lnTo>
                    <a:pt x="107541" y="142890"/>
                  </a:lnTo>
                  <a:lnTo>
                    <a:pt x="111296" y="136532"/>
                  </a:lnTo>
                  <a:lnTo>
                    <a:pt x="113707" y="123826"/>
                  </a:lnTo>
                  <a:lnTo>
                    <a:pt x="114300" y="91648"/>
                  </a:lnTo>
                  <a:lnTo>
                    <a:pt x="115358" y="89674"/>
                  </a:lnTo>
                  <a:lnTo>
                    <a:pt x="117122" y="88358"/>
                  </a:lnTo>
                  <a:lnTo>
                    <a:pt x="119356" y="87480"/>
                  </a:lnTo>
                  <a:lnTo>
                    <a:pt x="120846" y="85837"/>
                  </a:lnTo>
                  <a:lnTo>
                    <a:pt x="122501" y="81188"/>
                  </a:lnTo>
                  <a:lnTo>
                    <a:pt x="123432" y="72621"/>
                  </a:lnTo>
                  <a:lnTo>
                    <a:pt x="124621" y="70639"/>
                  </a:lnTo>
                  <a:lnTo>
                    <a:pt x="126473" y="69318"/>
                  </a:lnTo>
                  <a:lnTo>
                    <a:pt x="128765" y="68437"/>
                  </a:lnTo>
                  <a:lnTo>
                    <a:pt x="130294" y="66791"/>
                  </a:lnTo>
                  <a:lnTo>
                    <a:pt x="131992" y="62141"/>
                  </a:lnTo>
                  <a:lnTo>
                    <a:pt x="133231" y="49387"/>
                  </a:lnTo>
                  <a:lnTo>
                    <a:pt x="139873" y="40369"/>
                  </a:lnTo>
                  <a:lnTo>
                    <a:pt x="142480" y="30337"/>
                  </a:lnTo>
                  <a:lnTo>
                    <a:pt x="142875" y="35"/>
                  </a:lnTo>
                  <a:lnTo>
                    <a:pt x="152283" y="0"/>
                  </a:lnTo>
                  <a:lnTo>
                    <a:pt x="143264" y="0"/>
                  </a:lnTo>
                  <a:lnTo>
                    <a:pt x="1428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26" name="SMARTInkShape-2481"/>
            <p:cNvSpPr/>
            <p:nvPr>
              <p:custDataLst>
                <p:tags r:id="rId148"/>
              </p:custDataLst>
            </p:nvPr>
          </p:nvSpPr>
          <p:spPr>
            <a:xfrm>
              <a:off x="2962310" y="3219450"/>
              <a:ext cx="285716" cy="228591"/>
            </a:xfrm>
            <a:custGeom>
              <a:avLst/>
              <a:gdLst/>
              <a:ahLst/>
              <a:cxnLst/>
              <a:rect l="0" t="0" r="0" b="0"/>
              <a:pathLst>
                <a:path w="285716" h="228591">
                  <a:moveTo>
                    <a:pt x="57115" y="219075"/>
                  </a:moveTo>
                  <a:lnTo>
                    <a:pt x="57115" y="219075"/>
                  </a:lnTo>
                  <a:lnTo>
                    <a:pt x="43858" y="219075"/>
                  </a:lnTo>
                  <a:lnTo>
                    <a:pt x="37818" y="221897"/>
                  </a:lnTo>
                  <a:lnTo>
                    <a:pt x="30372" y="227276"/>
                  </a:lnTo>
                  <a:lnTo>
                    <a:pt x="20500" y="228483"/>
                  </a:lnTo>
                  <a:lnTo>
                    <a:pt x="10945" y="228590"/>
                  </a:lnTo>
                  <a:lnTo>
                    <a:pt x="10460" y="227535"/>
                  </a:lnTo>
                  <a:lnTo>
                    <a:pt x="9618" y="220398"/>
                  </a:lnTo>
                  <a:lnTo>
                    <a:pt x="6725" y="219663"/>
                  </a:lnTo>
                  <a:lnTo>
                    <a:pt x="82" y="219085"/>
                  </a:lnTo>
                  <a:lnTo>
                    <a:pt x="0" y="214022"/>
                  </a:lnTo>
                  <a:lnTo>
                    <a:pt x="1046" y="212531"/>
                  </a:lnTo>
                  <a:lnTo>
                    <a:pt x="2803" y="211537"/>
                  </a:lnTo>
                  <a:lnTo>
                    <a:pt x="8169" y="209943"/>
                  </a:lnTo>
                  <a:lnTo>
                    <a:pt x="8903" y="206902"/>
                  </a:lnTo>
                  <a:lnTo>
                    <a:pt x="9099" y="204610"/>
                  </a:lnTo>
                  <a:lnTo>
                    <a:pt x="12138" y="199241"/>
                  </a:lnTo>
                  <a:lnTo>
                    <a:pt x="14431" y="196327"/>
                  </a:lnTo>
                  <a:lnTo>
                    <a:pt x="19799" y="193090"/>
                  </a:lnTo>
                  <a:lnTo>
                    <a:pt x="25714" y="190593"/>
                  </a:lnTo>
                  <a:lnTo>
                    <a:pt x="41286" y="177394"/>
                  </a:lnTo>
                  <a:lnTo>
                    <a:pt x="59943" y="154333"/>
                  </a:lnTo>
                  <a:lnTo>
                    <a:pt x="98325" y="126017"/>
                  </a:lnTo>
                  <a:lnTo>
                    <a:pt x="130056" y="82618"/>
                  </a:lnTo>
                  <a:lnTo>
                    <a:pt x="173401" y="36119"/>
                  </a:lnTo>
                  <a:lnTo>
                    <a:pt x="175914" y="33604"/>
                  </a:lnTo>
                  <a:lnTo>
                    <a:pt x="178707" y="27988"/>
                  </a:lnTo>
                  <a:lnTo>
                    <a:pt x="180929" y="9963"/>
                  </a:lnTo>
                  <a:lnTo>
                    <a:pt x="180940" y="0"/>
                  </a:lnTo>
                  <a:lnTo>
                    <a:pt x="180940" y="5056"/>
                  </a:lnTo>
                  <a:lnTo>
                    <a:pt x="181998" y="6546"/>
                  </a:lnTo>
                  <a:lnTo>
                    <a:pt x="183762" y="7539"/>
                  </a:lnTo>
                  <a:lnTo>
                    <a:pt x="185996" y="8201"/>
                  </a:lnTo>
                  <a:lnTo>
                    <a:pt x="187486" y="9701"/>
                  </a:lnTo>
                  <a:lnTo>
                    <a:pt x="191261" y="19148"/>
                  </a:lnTo>
                  <a:lnTo>
                    <a:pt x="224602" y="54244"/>
                  </a:lnTo>
                  <a:lnTo>
                    <a:pt x="230605" y="66728"/>
                  </a:lnTo>
                  <a:lnTo>
                    <a:pt x="253191" y="92337"/>
                  </a:lnTo>
                  <a:lnTo>
                    <a:pt x="259182" y="104827"/>
                  </a:lnTo>
                  <a:lnTo>
                    <a:pt x="265187" y="112428"/>
                  </a:lnTo>
                  <a:lnTo>
                    <a:pt x="265680" y="111994"/>
                  </a:lnTo>
                  <a:lnTo>
                    <a:pt x="266227" y="108689"/>
                  </a:lnTo>
                  <a:lnTo>
                    <a:pt x="267431" y="108443"/>
                  </a:lnTo>
                  <a:lnTo>
                    <a:pt x="276071" y="114214"/>
                  </a:lnTo>
                  <a:lnTo>
                    <a:pt x="285715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27" name="SMARTInkShape-2482"/>
            <p:cNvSpPr/>
            <p:nvPr>
              <p:custDataLst>
                <p:tags r:id="rId149"/>
              </p:custDataLst>
            </p:nvPr>
          </p:nvSpPr>
          <p:spPr>
            <a:xfrm>
              <a:off x="2638426" y="3495675"/>
              <a:ext cx="352425" cy="428623"/>
            </a:xfrm>
            <a:custGeom>
              <a:avLst/>
              <a:gdLst/>
              <a:ahLst/>
              <a:cxnLst/>
              <a:rect l="0" t="0" r="0" b="0"/>
              <a:pathLst>
                <a:path w="352425" h="428623">
                  <a:moveTo>
                    <a:pt x="38099" y="409575"/>
                  </a:moveTo>
                  <a:lnTo>
                    <a:pt x="38099" y="409575"/>
                  </a:lnTo>
                  <a:lnTo>
                    <a:pt x="28966" y="409575"/>
                  </a:lnTo>
                  <a:lnTo>
                    <a:pt x="19451" y="418707"/>
                  </a:lnTo>
                  <a:lnTo>
                    <a:pt x="10884" y="419066"/>
                  </a:lnTo>
                  <a:lnTo>
                    <a:pt x="3" y="428622"/>
                  </a:lnTo>
                  <a:lnTo>
                    <a:pt x="0" y="423568"/>
                  </a:lnTo>
                  <a:lnTo>
                    <a:pt x="1058" y="422079"/>
                  </a:lnTo>
                  <a:lnTo>
                    <a:pt x="2822" y="421086"/>
                  </a:lnTo>
                  <a:lnTo>
                    <a:pt x="5055" y="420424"/>
                  </a:lnTo>
                  <a:lnTo>
                    <a:pt x="6545" y="418924"/>
                  </a:lnTo>
                  <a:lnTo>
                    <a:pt x="8200" y="414436"/>
                  </a:lnTo>
                  <a:lnTo>
                    <a:pt x="9700" y="412815"/>
                  </a:lnTo>
                  <a:lnTo>
                    <a:pt x="14188" y="411015"/>
                  </a:lnTo>
                  <a:lnTo>
                    <a:pt x="15808" y="409477"/>
                  </a:lnTo>
                  <a:lnTo>
                    <a:pt x="23679" y="396444"/>
                  </a:lnTo>
                  <a:lnTo>
                    <a:pt x="53999" y="357513"/>
                  </a:lnTo>
                  <a:lnTo>
                    <a:pt x="69853" y="331915"/>
                  </a:lnTo>
                  <a:lnTo>
                    <a:pt x="89096" y="309176"/>
                  </a:lnTo>
                  <a:lnTo>
                    <a:pt x="118467" y="264328"/>
                  </a:lnTo>
                  <a:lnTo>
                    <a:pt x="162207" y="218950"/>
                  </a:lnTo>
                  <a:lnTo>
                    <a:pt x="202945" y="177010"/>
                  </a:lnTo>
                  <a:lnTo>
                    <a:pt x="241277" y="131081"/>
                  </a:lnTo>
                  <a:lnTo>
                    <a:pt x="283897" y="87611"/>
                  </a:lnTo>
                  <a:lnTo>
                    <a:pt x="307533" y="63945"/>
                  </a:lnTo>
                  <a:lnTo>
                    <a:pt x="311306" y="54525"/>
                  </a:lnTo>
                  <a:lnTo>
                    <a:pt x="312312" y="49050"/>
                  </a:lnTo>
                  <a:lnTo>
                    <a:pt x="314041" y="45400"/>
                  </a:lnTo>
                  <a:lnTo>
                    <a:pt x="316252" y="42967"/>
                  </a:lnTo>
                  <a:lnTo>
                    <a:pt x="327405" y="34005"/>
                  </a:lnTo>
                  <a:lnTo>
                    <a:pt x="330721" y="28166"/>
                  </a:lnTo>
                  <a:lnTo>
                    <a:pt x="333253" y="22043"/>
                  </a:lnTo>
                  <a:lnTo>
                    <a:pt x="35242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28" name="SMARTInkShape-2483"/>
            <p:cNvSpPr/>
            <p:nvPr>
              <p:custDataLst>
                <p:tags r:id="rId150"/>
              </p:custDataLst>
            </p:nvPr>
          </p:nvSpPr>
          <p:spPr>
            <a:xfrm>
              <a:off x="2952750" y="3333750"/>
              <a:ext cx="285751" cy="238126"/>
            </a:xfrm>
            <a:custGeom>
              <a:avLst/>
              <a:gdLst/>
              <a:ahLst/>
              <a:cxnLst/>
              <a:rect l="0" t="0" r="0" b="0"/>
              <a:pathLst>
                <a:path w="285751" h="238126">
                  <a:moveTo>
                    <a:pt x="38100" y="142875"/>
                  </a:moveTo>
                  <a:lnTo>
                    <a:pt x="38100" y="142875"/>
                  </a:lnTo>
                  <a:lnTo>
                    <a:pt x="28691" y="142875"/>
                  </a:lnTo>
                  <a:lnTo>
                    <a:pt x="19445" y="133743"/>
                  </a:lnTo>
                  <a:lnTo>
                    <a:pt x="1" y="133350"/>
                  </a:lnTo>
                  <a:lnTo>
                    <a:pt x="0" y="147539"/>
                  </a:lnTo>
                  <a:lnTo>
                    <a:pt x="2822" y="153062"/>
                  </a:lnTo>
                  <a:lnTo>
                    <a:pt x="15809" y="169183"/>
                  </a:lnTo>
                  <a:lnTo>
                    <a:pt x="19148" y="178069"/>
                  </a:lnTo>
                  <a:lnTo>
                    <a:pt x="23680" y="184270"/>
                  </a:lnTo>
                  <a:lnTo>
                    <a:pt x="29222" y="187731"/>
                  </a:lnTo>
                  <a:lnTo>
                    <a:pt x="32182" y="188654"/>
                  </a:lnTo>
                  <a:lnTo>
                    <a:pt x="34154" y="190328"/>
                  </a:lnTo>
                  <a:lnTo>
                    <a:pt x="45408" y="209726"/>
                  </a:lnTo>
                  <a:lnTo>
                    <a:pt x="46147" y="212842"/>
                  </a:lnTo>
                  <a:lnTo>
                    <a:pt x="47698" y="214920"/>
                  </a:lnTo>
                  <a:lnTo>
                    <a:pt x="49790" y="216305"/>
                  </a:lnTo>
                  <a:lnTo>
                    <a:pt x="54937" y="218903"/>
                  </a:lnTo>
                  <a:lnTo>
                    <a:pt x="63785" y="225256"/>
                  </a:lnTo>
                  <a:lnTo>
                    <a:pt x="74356" y="228160"/>
                  </a:lnTo>
                  <a:lnTo>
                    <a:pt x="83440" y="235059"/>
                  </a:lnTo>
                  <a:lnTo>
                    <a:pt x="95096" y="238090"/>
                  </a:lnTo>
                  <a:lnTo>
                    <a:pt x="104740" y="238125"/>
                  </a:lnTo>
                  <a:lnTo>
                    <a:pt x="104775" y="228603"/>
                  </a:lnTo>
                  <a:lnTo>
                    <a:pt x="113908" y="219468"/>
                  </a:lnTo>
                  <a:lnTo>
                    <a:pt x="114184" y="214135"/>
                  </a:lnTo>
                  <a:lnTo>
                    <a:pt x="117070" y="208766"/>
                  </a:lnTo>
                  <a:lnTo>
                    <a:pt x="147413" y="176441"/>
                  </a:lnTo>
                  <a:lnTo>
                    <a:pt x="165565" y="163773"/>
                  </a:lnTo>
                  <a:lnTo>
                    <a:pt x="199978" y="116456"/>
                  </a:lnTo>
                  <a:lnTo>
                    <a:pt x="244213" y="69078"/>
                  </a:lnTo>
                  <a:lnTo>
                    <a:pt x="282926" y="21925"/>
                  </a:lnTo>
                  <a:lnTo>
                    <a:pt x="283867" y="20967"/>
                  </a:lnTo>
                  <a:lnTo>
                    <a:pt x="284913" y="17080"/>
                  </a:lnTo>
                  <a:lnTo>
                    <a:pt x="2857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32" name="SMARTInkShape-Group588"/>
          <p:cNvGrpSpPr/>
          <p:nvPr/>
        </p:nvGrpSpPr>
        <p:grpSpPr>
          <a:xfrm>
            <a:off x="3067085" y="3371853"/>
            <a:ext cx="142828" cy="114168"/>
            <a:chOff x="3067085" y="3371853"/>
            <a:chExt cx="142828" cy="114168"/>
          </a:xfrm>
        </p:grpSpPr>
        <p:sp>
          <p:nvSpPr>
            <p:cNvPr id="5230" name="SMARTInkShape-2484"/>
            <p:cNvSpPr/>
            <p:nvPr>
              <p:custDataLst>
                <p:tags r:id="rId145"/>
              </p:custDataLst>
            </p:nvPr>
          </p:nvSpPr>
          <p:spPr>
            <a:xfrm>
              <a:off x="3067085" y="3371853"/>
              <a:ext cx="28541" cy="113740"/>
            </a:xfrm>
            <a:custGeom>
              <a:avLst/>
              <a:gdLst/>
              <a:ahLst/>
              <a:cxnLst/>
              <a:rect l="0" t="0" r="0" b="0"/>
              <a:pathLst>
                <a:path w="28541" h="113740">
                  <a:moveTo>
                    <a:pt x="9490" y="47622"/>
                  </a:moveTo>
                  <a:lnTo>
                    <a:pt x="9490" y="47622"/>
                  </a:lnTo>
                  <a:lnTo>
                    <a:pt x="28113" y="28998"/>
                  </a:lnTo>
                  <a:lnTo>
                    <a:pt x="28540" y="0"/>
                  </a:lnTo>
                  <a:lnTo>
                    <a:pt x="28540" y="22387"/>
                  </a:lnTo>
                  <a:lnTo>
                    <a:pt x="25718" y="28645"/>
                  </a:lnTo>
                  <a:lnTo>
                    <a:pt x="21994" y="34955"/>
                  </a:lnTo>
                  <a:lnTo>
                    <a:pt x="18839" y="44457"/>
                  </a:lnTo>
                  <a:lnTo>
                    <a:pt x="12731" y="53975"/>
                  </a:lnTo>
                  <a:lnTo>
                    <a:pt x="10450" y="63498"/>
                  </a:lnTo>
                  <a:lnTo>
                    <a:pt x="9917" y="69847"/>
                  </a:lnTo>
                  <a:lnTo>
                    <a:pt x="6858" y="76197"/>
                  </a:lnTo>
                  <a:lnTo>
                    <a:pt x="3028" y="82547"/>
                  </a:lnTo>
                  <a:lnTo>
                    <a:pt x="570" y="95247"/>
                  </a:lnTo>
                  <a:lnTo>
                    <a:pt x="0" y="112415"/>
                  </a:lnTo>
                  <a:lnTo>
                    <a:pt x="1047" y="113042"/>
                  </a:lnTo>
                  <a:lnTo>
                    <a:pt x="5032" y="113739"/>
                  </a:lnTo>
                  <a:lnTo>
                    <a:pt x="6518" y="112867"/>
                  </a:lnTo>
                  <a:lnTo>
                    <a:pt x="7509" y="111227"/>
                  </a:lnTo>
                  <a:lnTo>
                    <a:pt x="8169" y="109076"/>
                  </a:lnTo>
                  <a:lnTo>
                    <a:pt x="9668" y="107641"/>
                  </a:lnTo>
                  <a:lnTo>
                    <a:pt x="19015" y="10477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31" name="SMARTInkShape-2485"/>
            <p:cNvSpPr/>
            <p:nvPr>
              <p:custDataLst>
                <p:tags r:id="rId146"/>
              </p:custDataLst>
            </p:nvPr>
          </p:nvSpPr>
          <p:spPr>
            <a:xfrm>
              <a:off x="3114710" y="3371971"/>
              <a:ext cx="95203" cy="114050"/>
            </a:xfrm>
            <a:custGeom>
              <a:avLst/>
              <a:gdLst/>
              <a:ahLst/>
              <a:cxnLst/>
              <a:rect l="0" t="0" r="0" b="0"/>
              <a:pathLst>
                <a:path w="95203" h="114050">
                  <a:moveTo>
                    <a:pt x="28540" y="66554"/>
                  </a:moveTo>
                  <a:lnTo>
                    <a:pt x="28540" y="66554"/>
                  </a:lnTo>
                  <a:lnTo>
                    <a:pt x="28540" y="57146"/>
                  </a:lnTo>
                  <a:lnTo>
                    <a:pt x="19131" y="47621"/>
                  </a:lnTo>
                  <a:lnTo>
                    <a:pt x="13993" y="47538"/>
                  </a:lnTo>
                  <a:lnTo>
                    <a:pt x="12492" y="48585"/>
                  </a:lnTo>
                  <a:lnTo>
                    <a:pt x="11491" y="50341"/>
                  </a:lnTo>
                  <a:lnTo>
                    <a:pt x="9754" y="57207"/>
                  </a:lnTo>
                  <a:lnTo>
                    <a:pt x="9525" y="65114"/>
                  </a:lnTo>
                  <a:lnTo>
                    <a:pt x="2951" y="73874"/>
                  </a:lnTo>
                  <a:lnTo>
                    <a:pt x="358" y="83850"/>
                  </a:lnTo>
                  <a:lnTo>
                    <a:pt x="0" y="98707"/>
                  </a:lnTo>
                  <a:lnTo>
                    <a:pt x="1046" y="100690"/>
                  </a:lnTo>
                  <a:lnTo>
                    <a:pt x="2803" y="102011"/>
                  </a:lnTo>
                  <a:lnTo>
                    <a:pt x="5032" y="102892"/>
                  </a:lnTo>
                  <a:lnTo>
                    <a:pt x="6518" y="104538"/>
                  </a:lnTo>
                  <a:lnTo>
                    <a:pt x="8169" y="109188"/>
                  </a:lnTo>
                  <a:lnTo>
                    <a:pt x="9668" y="110852"/>
                  </a:lnTo>
                  <a:lnTo>
                    <a:pt x="17575" y="113741"/>
                  </a:lnTo>
                  <a:lnTo>
                    <a:pt x="23645" y="114049"/>
                  </a:lnTo>
                  <a:lnTo>
                    <a:pt x="25277" y="113034"/>
                  </a:lnTo>
                  <a:lnTo>
                    <a:pt x="26364" y="111299"/>
                  </a:lnTo>
                  <a:lnTo>
                    <a:pt x="27090" y="109084"/>
                  </a:lnTo>
                  <a:lnTo>
                    <a:pt x="28631" y="107608"/>
                  </a:lnTo>
                  <a:lnTo>
                    <a:pt x="38711" y="102415"/>
                  </a:lnTo>
                  <a:lnTo>
                    <a:pt x="63490" y="80225"/>
                  </a:lnTo>
                  <a:lnTo>
                    <a:pt x="69826" y="77921"/>
                  </a:lnTo>
                  <a:lnTo>
                    <a:pt x="71939" y="76249"/>
                  </a:lnTo>
                  <a:lnTo>
                    <a:pt x="92567" y="47452"/>
                  </a:lnTo>
                  <a:lnTo>
                    <a:pt x="94982" y="35988"/>
                  </a:lnTo>
                  <a:lnTo>
                    <a:pt x="95202" y="15638"/>
                  </a:lnTo>
                  <a:lnTo>
                    <a:pt x="94148" y="13560"/>
                  </a:lnTo>
                  <a:lnTo>
                    <a:pt x="92387" y="12174"/>
                  </a:lnTo>
                  <a:lnTo>
                    <a:pt x="87013" y="9951"/>
                  </a:lnTo>
                  <a:lnTo>
                    <a:pt x="77605" y="1251"/>
                  </a:lnTo>
                  <a:lnTo>
                    <a:pt x="71535" y="286"/>
                  </a:lnTo>
                  <a:lnTo>
                    <a:pt x="63033" y="0"/>
                  </a:lnTo>
                  <a:lnTo>
                    <a:pt x="56923" y="2755"/>
                  </a:lnTo>
                  <a:lnTo>
                    <a:pt x="49433" y="8091"/>
                  </a:lnTo>
                  <a:lnTo>
                    <a:pt x="40350" y="10203"/>
                  </a:lnTo>
                  <a:lnTo>
                    <a:pt x="34495" y="14345"/>
                  </a:lnTo>
                  <a:lnTo>
                    <a:pt x="31186" y="19714"/>
                  </a:lnTo>
                  <a:lnTo>
                    <a:pt x="28658" y="25628"/>
                  </a:lnTo>
                  <a:lnTo>
                    <a:pt x="22343" y="34907"/>
                  </a:lnTo>
                  <a:lnTo>
                    <a:pt x="20001" y="44360"/>
                  </a:lnTo>
                  <a:lnTo>
                    <a:pt x="19015" y="8560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37" name="SMARTInkShape-Group589"/>
          <p:cNvGrpSpPr/>
          <p:nvPr/>
        </p:nvGrpSpPr>
        <p:grpSpPr>
          <a:xfrm>
            <a:off x="2495550" y="5029200"/>
            <a:ext cx="885826" cy="257176"/>
            <a:chOff x="2495550" y="5029200"/>
            <a:chExt cx="885826" cy="257176"/>
          </a:xfrm>
        </p:grpSpPr>
        <p:sp>
          <p:nvSpPr>
            <p:cNvPr id="5233" name="SMARTInkShape-2486"/>
            <p:cNvSpPr/>
            <p:nvPr>
              <p:custDataLst>
                <p:tags r:id="rId141"/>
              </p:custDataLst>
            </p:nvPr>
          </p:nvSpPr>
          <p:spPr>
            <a:xfrm>
              <a:off x="2495550" y="5210175"/>
              <a:ext cx="209551" cy="76201"/>
            </a:xfrm>
            <a:custGeom>
              <a:avLst/>
              <a:gdLst/>
              <a:ahLst/>
              <a:cxnLst/>
              <a:rect l="0" t="0" r="0" b="0"/>
              <a:pathLst>
                <a:path w="209551" h="76201">
                  <a:moveTo>
                    <a:pt x="28575" y="76200"/>
                  </a:moveTo>
                  <a:lnTo>
                    <a:pt x="28575" y="76200"/>
                  </a:lnTo>
                  <a:lnTo>
                    <a:pt x="9536" y="76200"/>
                  </a:lnTo>
                  <a:lnTo>
                    <a:pt x="0" y="66675"/>
                  </a:lnTo>
                  <a:lnTo>
                    <a:pt x="5056" y="66675"/>
                  </a:lnTo>
                  <a:lnTo>
                    <a:pt x="10361" y="63853"/>
                  </a:lnTo>
                  <a:lnTo>
                    <a:pt x="16246" y="60130"/>
                  </a:lnTo>
                  <a:lnTo>
                    <a:pt x="25510" y="56974"/>
                  </a:lnTo>
                  <a:lnTo>
                    <a:pt x="51006" y="42039"/>
                  </a:lnTo>
                  <a:lnTo>
                    <a:pt x="97661" y="23014"/>
                  </a:lnTo>
                  <a:lnTo>
                    <a:pt x="139773" y="10511"/>
                  </a:lnTo>
                  <a:lnTo>
                    <a:pt x="168364" y="8553"/>
                  </a:lnTo>
                  <a:lnTo>
                    <a:pt x="195882" y="890"/>
                  </a:lnTo>
                  <a:lnTo>
                    <a:pt x="2095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34" name="SMARTInkShape-2487"/>
            <p:cNvSpPr/>
            <p:nvPr>
              <p:custDataLst>
                <p:tags r:id="rId142"/>
              </p:custDataLst>
            </p:nvPr>
          </p:nvSpPr>
          <p:spPr>
            <a:xfrm>
              <a:off x="2705100" y="5143534"/>
              <a:ext cx="285751" cy="114267"/>
            </a:xfrm>
            <a:custGeom>
              <a:avLst/>
              <a:gdLst/>
              <a:ahLst/>
              <a:cxnLst/>
              <a:rect l="0" t="0" r="0" b="0"/>
              <a:pathLst>
                <a:path w="285751" h="114267">
                  <a:moveTo>
                    <a:pt x="19050" y="38066"/>
                  </a:moveTo>
                  <a:lnTo>
                    <a:pt x="19050" y="38066"/>
                  </a:lnTo>
                  <a:lnTo>
                    <a:pt x="19050" y="29865"/>
                  </a:lnTo>
                  <a:lnTo>
                    <a:pt x="9917" y="19443"/>
                  </a:lnTo>
                  <a:lnTo>
                    <a:pt x="9528" y="9611"/>
                  </a:lnTo>
                  <a:lnTo>
                    <a:pt x="392" y="9494"/>
                  </a:lnTo>
                  <a:lnTo>
                    <a:pt x="1" y="0"/>
                  </a:lnTo>
                  <a:lnTo>
                    <a:pt x="0" y="23646"/>
                  </a:lnTo>
                  <a:lnTo>
                    <a:pt x="2822" y="29188"/>
                  </a:lnTo>
                  <a:lnTo>
                    <a:pt x="6546" y="35178"/>
                  </a:lnTo>
                  <a:lnTo>
                    <a:pt x="8936" y="47648"/>
                  </a:lnTo>
                  <a:lnTo>
                    <a:pt x="9524" y="95020"/>
                  </a:lnTo>
                  <a:lnTo>
                    <a:pt x="9525" y="108308"/>
                  </a:lnTo>
                  <a:lnTo>
                    <a:pt x="10583" y="110295"/>
                  </a:lnTo>
                  <a:lnTo>
                    <a:pt x="12347" y="111618"/>
                  </a:lnTo>
                  <a:lnTo>
                    <a:pt x="18658" y="114111"/>
                  </a:lnTo>
                  <a:lnTo>
                    <a:pt x="42761" y="114266"/>
                  </a:lnTo>
                  <a:lnTo>
                    <a:pt x="44383" y="113208"/>
                  </a:lnTo>
                  <a:lnTo>
                    <a:pt x="45463" y="111444"/>
                  </a:lnTo>
                  <a:lnTo>
                    <a:pt x="46184" y="109210"/>
                  </a:lnTo>
                  <a:lnTo>
                    <a:pt x="47722" y="107721"/>
                  </a:lnTo>
                  <a:lnTo>
                    <a:pt x="52255" y="106065"/>
                  </a:lnTo>
                  <a:lnTo>
                    <a:pt x="82575" y="103705"/>
                  </a:lnTo>
                  <a:lnTo>
                    <a:pt x="95255" y="97207"/>
                  </a:lnTo>
                  <a:lnTo>
                    <a:pt x="141189" y="90193"/>
                  </a:lnTo>
                  <a:lnTo>
                    <a:pt x="168824" y="83462"/>
                  </a:lnTo>
                  <a:lnTo>
                    <a:pt x="194583" y="70581"/>
                  </a:lnTo>
                  <a:lnTo>
                    <a:pt x="211936" y="66750"/>
                  </a:lnTo>
                  <a:lnTo>
                    <a:pt x="245432" y="50234"/>
                  </a:lnTo>
                  <a:lnTo>
                    <a:pt x="253014" y="47707"/>
                  </a:lnTo>
                  <a:lnTo>
                    <a:pt x="263233" y="41393"/>
                  </a:lnTo>
                  <a:lnTo>
                    <a:pt x="272964" y="37993"/>
                  </a:lnTo>
                  <a:lnTo>
                    <a:pt x="285750" y="285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35" name="SMARTInkShape-2488"/>
            <p:cNvSpPr/>
            <p:nvPr>
              <p:custDataLst>
                <p:tags r:id="rId143"/>
              </p:custDataLst>
            </p:nvPr>
          </p:nvSpPr>
          <p:spPr>
            <a:xfrm>
              <a:off x="3000378" y="5038725"/>
              <a:ext cx="380998" cy="114301"/>
            </a:xfrm>
            <a:custGeom>
              <a:avLst/>
              <a:gdLst/>
              <a:ahLst/>
              <a:cxnLst/>
              <a:rect l="0" t="0" r="0" b="0"/>
              <a:pathLst>
                <a:path w="380998" h="114301">
                  <a:moveTo>
                    <a:pt x="19047" y="114300"/>
                  </a:moveTo>
                  <a:lnTo>
                    <a:pt x="19047" y="114300"/>
                  </a:lnTo>
                  <a:lnTo>
                    <a:pt x="123" y="114300"/>
                  </a:lnTo>
                  <a:lnTo>
                    <a:pt x="0" y="105167"/>
                  </a:lnTo>
                  <a:lnTo>
                    <a:pt x="25507" y="103724"/>
                  </a:lnTo>
                  <a:lnTo>
                    <a:pt x="38119" y="94415"/>
                  </a:lnTo>
                  <a:lnTo>
                    <a:pt x="41287" y="91519"/>
                  </a:lnTo>
                  <a:lnTo>
                    <a:pt x="50451" y="88300"/>
                  </a:lnTo>
                  <a:lnTo>
                    <a:pt x="67510" y="83666"/>
                  </a:lnTo>
                  <a:lnTo>
                    <a:pt x="85971" y="78412"/>
                  </a:lnTo>
                  <a:lnTo>
                    <a:pt x="104845" y="74033"/>
                  </a:lnTo>
                  <a:lnTo>
                    <a:pt x="149226" y="53848"/>
                  </a:lnTo>
                  <a:lnTo>
                    <a:pt x="195524" y="43115"/>
                  </a:lnTo>
                  <a:lnTo>
                    <a:pt x="241220" y="31848"/>
                  </a:lnTo>
                  <a:lnTo>
                    <a:pt x="285742" y="21228"/>
                  </a:lnTo>
                  <a:lnTo>
                    <a:pt x="316308" y="16419"/>
                  </a:lnTo>
                  <a:lnTo>
                    <a:pt x="335058" y="10887"/>
                  </a:lnTo>
                  <a:lnTo>
                    <a:pt x="369579" y="9535"/>
                  </a:lnTo>
                  <a:lnTo>
                    <a:pt x="380980" y="16"/>
                  </a:lnTo>
                  <a:lnTo>
                    <a:pt x="38099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36" name="SMARTInkShape-2489"/>
            <p:cNvSpPr/>
            <p:nvPr>
              <p:custDataLst>
                <p:tags r:id="rId144"/>
              </p:custDataLst>
            </p:nvPr>
          </p:nvSpPr>
          <p:spPr>
            <a:xfrm>
              <a:off x="2718670" y="5029200"/>
              <a:ext cx="300756" cy="161926"/>
            </a:xfrm>
            <a:custGeom>
              <a:avLst/>
              <a:gdLst/>
              <a:ahLst/>
              <a:cxnLst/>
              <a:rect l="0" t="0" r="0" b="0"/>
              <a:pathLst>
                <a:path w="300756" h="161926">
                  <a:moveTo>
                    <a:pt x="62630" y="123825"/>
                  </a:moveTo>
                  <a:lnTo>
                    <a:pt x="62630" y="123825"/>
                  </a:lnTo>
                  <a:lnTo>
                    <a:pt x="49373" y="123825"/>
                  </a:lnTo>
                  <a:lnTo>
                    <a:pt x="47442" y="122767"/>
                  </a:lnTo>
                  <a:lnTo>
                    <a:pt x="46154" y="121003"/>
                  </a:lnTo>
                  <a:lnTo>
                    <a:pt x="45296" y="118769"/>
                  </a:lnTo>
                  <a:lnTo>
                    <a:pt x="43666" y="117280"/>
                  </a:lnTo>
                  <a:lnTo>
                    <a:pt x="39032" y="115624"/>
                  </a:lnTo>
                  <a:lnTo>
                    <a:pt x="19996" y="114334"/>
                  </a:lnTo>
                  <a:lnTo>
                    <a:pt x="18332" y="113264"/>
                  </a:lnTo>
                  <a:lnTo>
                    <a:pt x="17223" y="111493"/>
                  </a:lnTo>
                  <a:lnTo>
                    <a:pt x="15443" y="106102"/>
                  </a:lnTo>
                  <a:lnTo>
                    <a:pt x="12377" y="105364"/>
                  </a:lnTo>
                  <a:lnTo>
                    <a:pt x="10079" y="105168"/>
                  </a:lnTo>
                  <a:lnTo>
                    <a:pt x="8546" y="103979"/>
                  </a:lnTo>
                  <a:lnTo>
                    <a:pt x="5515" y="95369"/>
                  </a:lnTo>
                  <a:lnTo>
                    <a:pt x="434" y="90229"/>
                  </a:lnTo>
                  <a:lnTo>
                    <a:pt x="0" y="88728"/>
                  </a:lnTo>
                  <a:lnTo>
                    <a:pt x="768" y="87726"/>
                  </a:lnTo>
                  <a:lnTo>
                    <a:pt x="5205" y="85842"/>
                  </a:lnTo>
                  <a:lnTo>
                    <a:pt x="10455" y="80703"/>
                  </a:lnTo>
                  <a:lnTo>
                    <a:pt x="15805" y="78201"/>
                  </a:lnTo>
                  <a:lnTo>
                    <a:pt x="58182" y="67316"/>
                  </a:lnTo>
                  <a:lnTo>
                    <a:pt x="73353" y="65901"/>
                  </a:lnTo>
                  <a:lnTo>
                    <a:pt x="114315" y="51512"/>
                  </a:lnTo>
                  <a:lnTo>
                    <a:pt x="160157" y="40362"/>
                  </a:lnTo>
                  <a:lnTo>
                    <a:pt x="180897" y="32538"/>
                  </a:lnTo>
                  <a:lnTo>
                    <a:pt x="225766" y="22377"/>
                  </a:lnTo>
                  <a:lnTo>
                    <a:pt x="267989" y="9436"/>
                  </a:lnTo>
                  <a:lnTo>
                    <a:pt x="281504" y="2177"/>
                  </a:lnTo>
                  <a:lnTo>
                    <a:pt x="291228" y="0"/>
                  </a:lnTo>
                  <a:lnTo>
                    <a:pt x="286173" y="0"/>
                  </a:lnTo>
                  <a:lnTo>
                    <a:pt x="284683" y="1058"/>
                  </a:lnTo>
                  <a:lnTo>
                    <a:pt x="283690" y="2822"/>
                  </a:lnTo>
                  <a:lnTo>
                    <a:pt x="281821" y="9133"/>
                  </a:lnTo>
                  <a:lnTo>
                    <a:pt x="281715" y="17692"/>
                  </a:lnTo>
                  <a:lnTo>
                    <a:pt x="275161" y="26386"/>
                  </a:lnTo>
                  <a:lnTo>
                    <a:pt x="273505" y="32188"/>
                  </a:lnTo>
                  <a:lnTo>
                    <a:pt x="274122" y="35217"/>
                  </a:lnTo>
                  <a:lnTo>
                    <a:pt x="279893" y="47682"/>
                  </a:lnTo>
                  <a:lnTo>
                    <a:pt x="281691" y="94662"/>
                  </a:lnTo>
                  <a:lnTo>
                    <a:pt x="281702" y="107834"/>
                  </a:lnTo>
                  <a:lnTo>
                    <a:pt x="284526" y="114248"/>
                  </a:lnTo>
                  <a:lnTo>
                    <a:pt x="288251" y="120627"/>
                  </a:lnTo>
                  <a:lnTo>
                    <a:pt x="290641" y="133345"/>
                  </a:lnTo>
                  <a:lnTo>
                    <a:pt x="291114" y="146049"/>
                  </a:lnTo>
                  <a:lnTo>
                    <a:pt x="292211" y="148166"/>
                  </a:lnTo>
                  <a:lnTo>
                    <a:pt x="294000" y="149578"/>
                  </a:lnTo>
                  <a:lnTo>
                    <a:pt x="296252" y="150519"/>
                  </a:lnTo>
                  <a:lnTo>
                    <a:pt x="297753" y="152204"/>
                  </a:lnTo>
                  <a:lnTo>
                    <a:pt x="300755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40" name="SMARTInkShape-Group590"/>
          <p:cNvGrpSpPr/>
          <p:nvPr/>
        </p:nvGrpSpPr>
        <p:grpSpPr>
          <a:xfrm>
            <a:off x="2800467" y="5105410"/>
            <a:ext cx="114184" cy="114291"/>
            <a:chOff x="2800467" y="5105410"/>
            <a:chExt cx="114184" cy="114291"/>
          </a:xfrm>
        </p:grpSpPr>
        <p:sp>
          <p:nvSpPr>
            <p:cNvPr id="5238" name="SMARTInkShape-2490"/>
            <p:cNvSpPr/>
            <p:nvPr>
              <p:custDataLst>
                <p:tags r:id="rId139"/>
              </p:custDataLst>
            </p:nvPr>
          </p:nvSpPr>
          <p:spPr>
            <a:xfrm>
              <a:off x="2876550" y="5105410"/>
              <a:ext cx="38101" cy="104766"/>
            </a:xfrm>
            <a:custGeom>
              <a:avLst/>
              <a:gdLst/>
              <a:ahLst/>
              <a:cxnLst/>
              <a:rect l="0" t="0" r="0" b="0"/>
              <a:pathLst>
                <a:path w="38101" h="104766">
                  <a:moveTo>
                    <a:pt x="38100" y="19040"/>
                  </a:moveTo>
                  <a:lnTo>
                    <a:pt x="38100" y="19040"/>
                  </a:lnTo>
                  <a:lnTo>
                    <a:pt x="38100" y="24"/>
                  </a:lnTo>
                  <a:lnTo>
                    <a:pt x="33044" y="0"/>
                  </a:lnTo>
                  <a:lnTo>
                    <a:pt x="31554" y="1055"/>
                  </a:lnTo>
                  <a:lnTo>
                    <a:pt x="30562" y="2817"/>
                  </a:lnTo>
                  <a:lnTo>
                    <a:pt x="28691" y="9123"/>
                  </a:lnTo>
                  <a:lnTo>
                    <a:pt x="28585" y="22738"/>
                  </a:lnTo>
                  <a:lnTo>
                    <a:pt x="27524" y="24680"/>
                  </a:lnTo>
                  <a:lnTo>
                    <a:pt x="25758" y="25975"/>
                  </a:lnTo>
                  <a:lnTo>
                    <a:pt x="23522" y="26838"/>
                  </a:lnTo>
                  <a:lnTo>
                    <a:pt x="22031" y="28472"/>
                  </a:lnTo>
                  <a:lnTo>
                    <a:pt x="20375" y="33109"/>
                  </a:lnTo>
                  <a:lnTo>
                    <a:pt x="19166" y="45853"/>
                  </a:lnTo>
                  <a:lnTo>
                    <a:pt x="12527" y="54872"/>
                  </a:lnTo>
                  <a:lnTo>
                    <a:pt x="9920" y="64903"/>
                  </a:lnTo>
                  <a:lnTo>
                    <a:pt x="9535" y="80808"/>
                  </a:lnTo>
                  <a:lnTo>
                    <a:pt x="6708" y="86357"/>
                  </a:lnTo>
                  <a:lnTo>
                    <a:pt x="393" y="94719"/>
                  </a:lnTo>
                  <a:lnTo>
                    <a:pt x="0" y="10476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39" name="SMARTInkShape-2491"/>
            <p:cNvSpPr/>
            <p:nvPr>
              <p:custDataLst>
                <p:tags r:id="rId140"/>
              </p:custDataLst>
            </p:nvPr>
          </p:nvSpPr>
          <p:spPr>
            <a:xfrm>
              <a:off x="2800467" y="5124450"/>
              <a:ext cx="47509" cy="95251"/>
            </a:xfrm>
            <a:custGeom>
              <a:avLst/>
              <a:gdLst/>
              <a:ahLst/>
              <a:cxnLst/>
              <a:rect l="0" t="0" r="0" b="0"/>
              <a:pathLst>
                <a:path w="47509" h="95251">
                  <a:moveTo>
                    <a:pt x="37983" y="9525"/>
                  </a:moveTo>
                  <a:lnTo>
                    <a:pt x="37983" y="9525"/>
                  </a:lnTo>
                  <a:lnTo>
                    <a:pt x="37983" y="0"/>
                  </a:lnTo>
                  <a:lnTo>
                    <a:pt x="47508" y="0"/>
                  </a:lnTo>
                  <a:lnTo>
                    <a:pt x="39308" y="8201"/>
                  </a:lnTo>
                  <a:lnTo>
                    <a:pt x="38375" y="14189"/>
                  </a:lnTo>
                  <a:lnTo>
                    <a:pt x="37187" y="15810"/>
                  </a:lnTo>
                  <a:lnTo>
                    <a:pt x="33043" y="17609"/>
                  </a:lnTo>
                  <a:lnTo>
                    <a:pt x="31514" y="19148"/>
                  </a:lnTo>
                  <a:lnTo>
                    <a:pt x="29816" y="23680"/>
                  </a:lnTo>
                  <a:lnTo>
                    <a:pt x="27668" y="35212"/>
                  </a:lnTo>
                  <a:lnTo>
                    <a:pt x="21991" y="44536"/>
                  </a:lnTo>
                  <a:lnTo>
                    <a:pt x="20292" y="50838"/>
                  </a:lnTo>
                  <a:lnTo>
                    <a:pt x="18780" y="52942"/>
                  </a:lnTo>
                  <a:lnTo>
                    <a:pt x="16715" y="54345"/>
                  </a:lnTo>
                  <a:lnTo>
                    <a:pt x="14279" y="55280"/>
                  </a:lnTo>
                  <a:lnTo>
                    <a:pt x="12655" y="56962"/>
                  </a:lnTo>
                  <a:lnTo>
                    <a:pt x="10852" y="61652"/>
                  </a:lnTo>
                  <a:lnTo>
                    <a:pt x="9535" y="74435"/>
                  </a:lnTo>
                  <a:lnTo>
                    <a:pt x="1218" y="84246"/>
                  </a:lnTo>
                  <a:lnTo>
                    <a:pt x="0" y="93797"/>
                  </a:lnTo>
                  <a:lnTo>
                    <a:pt x="1020" y="94281"/>
                  </a:lnTo>
                  <a:lnTo>
                    <a:pt x="28458" y="952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45" name="SMARTInkShape-Group591"/>
          <p:cNvGrpSpPr/>
          <p:nvPr/>
        </p:nvGrpSpPr>
        <p:grpSpPr>
          <a:xfrm>
            <a:off x="2619375" y="3981450"/>
            <a:ext cx="790576" cy="1095376"/>
            <a:chOff x="2619375" y="3981450"/>
            <a:chExt cx="790576" cy="1095376"/>
          </a:xfrm>
        </p:grpSpPr>
        <p:sp>
          <p:nvSpPr>
            <p:cNvPr id="5241" name="SMARTInkShape-2492"/>
            <p:cNvSpPr/>
            <p:nvPr>
              <p:custDataLst>
                <p:tags r:id="rId135"/>
              </p:custDataLst>
            </p:nvPr>
          </p:nvSpPr>
          <p:spPr>
            <a:xfrm>
              <a:off x="3076575" y="4467225"/>
              <a:ext cx="333376" cy="609601"/>
            </a:xfrm>
            <a:custGeom>
              <a:avLst/>
              <a:gdLst/>
              <a:ahLst/>
              <a:cxnLst/>
              <a:rect l="0" t="0" r="0" b="0"/>
              <a:pathLst>
                <a:path w="333376" h="609601">
                  <a:moveTo>
                    <a:pt x="19050" y="0"/>
                  </a:moveTo>
                  <a:lnTo>
                    <a:pt x="19050" y="0"/>
                  </a:lnTo>
                  <a:lnTo>
                    <a:pt x="0" y="0"/>
                  </a:lnTo>
                  <a:lnTo>
                    <a:pt x="0" y="17716"/>
                  </a:lnTo>
                  <a:lnTo>
                    <a:pt x="6546" y="26391"/>
                  </a:lnTo>
                  <a:lnTo>
                    <a:pt x="9133" y="36349"/>
                  </a:lnTo>
                  <a:lnTo>
                    <a:pt x="15994" y="45358"/>
                  </a:lnTo>
                  <a:lnTo>
                    <a:pt x="18144" y="54244"/>
                  </a:lnTo>
                  <a:lnTo>
                    <a:pt x="18648" y="60444"/>
                  </a:lnTo>
                  <a:lnTo>
                    <a:pt x="21693" y="66728"/>
                  </a:lnTo>
                  <a:lnTo>
                    <a:pt x="57170" y="112314"/>
                  </a:lnTo>
                  <a:lnTo>
                    <a:pt x="62451" y="119768"/>
                  </a:lnTo>
                  <a:lnTo>
                    <a:pt x="76789" y="150363"/>
                  </a:lnTo>
                  <a:lnTo>
                    <a:pt x="111132" y="197624"/>
                  </a:lnTo>
                  <a:lnTo>
                    <a:pt x="146246" y="241227"/>
                  </a:lnTo>
                  <a:lnTo>
                    <a:pt x="156809" y="253038"/>
                  </a:lnTo>
                  <a:lnTo>
                    <a:pt x="174983" y="284419"/>
                  </a:lnTo>
                  <a:lnTo>
                    <a:pt x="183956" y="293272"/>
                  </a:lnTo>
                  <a:lnTo>
                    <a:pt x="193941" y="301794"/>
                  </a:lnTo>
                  <a:lnTo>
                    <a:pt x="204455" y="317432"/>
                  </a:lnTo>
                  <a:lnTo>
                    <a:pt x="219613" y="350250"/>
                  </a:lnTo>
                  <a:lnTo>
                    <a:pt x="231881" y="369752"/>
                  </a:lnTo>
                  <a:lnTo>
                    <a:pt x="248243" y="407398"/>
                  </a:lnTo>
                  <a:lnTo>
                    <a:pt x="251220" y="411299"/>
                  </a:lnTo>
                  <a:lnTo>
                    <a:pt x="254529" y="421277"/>
                  </a:lnTo>
                  <a:lnTo>
                    <a:pt x="257057" y="431709"/>
                  </a:lnTo>
                  <a:lnTo>
                    <a:pt x="263373" y="444591"/>
                  </a:lnTo>
                  <a:lnTo>
                    <a:pt x="266772" y="460284"/>
                  </a:lnTo>
                  <a:lnTo>
                    <a:pt x="272954" y="473166"/>
                  </a:lnTo>
                  <a:lnTo>
                    <a:pt x="276314" y="488859"/>
                  </a:lnTo>
                  <a:lnTo>
                    <a:pt x="283543" y="500683"/>
                  </a:lnTo>
                  <a:lnTo>
                    <a:pt x="291328" y="510889"/>
                  </a:lnTo>
                  <a:lnTo>
                    <a:pt x="294105" y="520615"/>
                  </a:lnTo>
                  <a:lnTo>
                    <a:pt x="296230" y="539743"/>
                  </a:lnTo>
                  <a:lnTo>
                    <a:pt x="302793" y="552449"/>
                  </a:lnTo>
                  <a:lnTo>
                    <a:pt x="305835" y="578733"/>
                  </a:lnTo>
                  <a:lnTo>
                    <a:pt x="312998" y="588785"/>
                  </a:lnTo>
                  <a:lnTo>
                    <a:pt x="313932" y="595083"/>
                  </a:lnTo>
                  <a:lnTo>
                    <a:pt x="315121" y="596747"/>
                  </a:lnTo>
                  <a:lnTo>
                    <a:pt x="316973" y="597857"/>
                  </a:lnTo>
                  <a:lnTo>
                    <a:pt x="322492" y="599637"/>
                  </a:lnTo>
                  <a:lnTo>
                    <a:pt x="323246" y="602702"/>
                  </a:lnTo>
                  <a:lnTo>
                    <a:pt x="323815" y="609196"/>
                  </a:lnTo>
                  <a:lnTo>
                    <a:pt x="333341" y="609600"/>
                  </a:lnTo>
                  <a:lnTo>
                    <a:pt x="333372" y="601399"/>
                  </a:lnTo>
                  <a:lnTo>
                    <a:pt x="333375" y="609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42" name="SMARTInkShape-2493"/>
            <p:cNvSpPr/>
            <p:nvPr>
              <p:custDataLst>
                <p:tags r:id="rId136"/>
              </p:custDataLst>
            </p:nvPr>
          </p:nvSpPr>
          <p:spPr>
            <a:xfrm>
              <a:off x="2896925" y="4211374"/>
              <a:ext cx="208226" cy="313002"/>
            </a:xfrm>
            <a:custGeom>
              <a:avLst/>
              <a:gdLst/>
              <a:ahLst/>
              <a:cxnLst/>
              <a:rect l="0" t="0" r="0" b="0"/>
              <a:pathLst>
                <a:path w="208226" h="313002">
                  <a:moveTo>
                    <a:pt x="27250" y="17726"/>
                  </a:moveTo>
                  <a:lnTo>
                    <a:pt x="27250" y="17726"/>
                  </a:lnTo>
                  <a:lnTo>
                    <a:pt x="19050" y="17726"/>
                  </a:lnTo>
                  <a:lnTo>
                    <a:pt x="18608" y="16668"/>
                  </a:lnTo>
                  <a:lnTo>
                    <a:pt x="18117" y="12669"/>
                  </a:lnTo>
                  <a:lnTo>
                    <a:pt x="16929" y="11180"/>
                  </a:lnTo>
                  <a:lnTo>
                    <a:pt x="8253" y="8216"/>
                  </a:lnTo>
                  <a:lnTo>
                    <a:pt x="8203" y="8201"/>
                  </a:lnTo>
                  <a:lnTo>
                    <a:pt x="8201" y="8201"/>
                  </a:lnTo>
                  <a:lnTo>
                    <a:pt x="0" y="0"/>
                  </a:lnTo>
                  <a:lnTo>
                    <a:pt x="7842" y="7843"/>
                  </a:lnTo>
                  <a:lnTo>
                    <a:pt x="8094" y="13151"/>
                  </a:lnTo>
                  <a:lnTo>
                    <a:pt x="9188" y="14676"/>
                  </a:lnTo>
                  <a:lnTo>
                    <a:pt x="10975" y="15692"/>
                  </a:lnTo>
                  <a:lnTo>
                    <a:pt x="13225" y="16370"/>
                  </a:lnTo>
                  <a:lnTo>
                    <a:pt x="14725" y="17880"/>
                  </a:lnTo>
                  <a:lnTo>
                    <a:pt x="19955" y="27909"/>
                  </a:lnTo>
                  <a:lnTo>
                    <a:pt x="22387" y="30864"/>
                  </a:lnTo>
                  <a:lnTo>
                    <a:pt x="27911" y="34149"/>
                  </a:lnTo>
                  <a:lnTo>
                    <a:pt x="33894" y="36667"/>
                  </a:lnTo>
                  <a:lnTo>
                    <a:pt x="78248" y="71725"/>
                  </a:lnTo>
                  <a:lnTo>
                    <a:pt x="100014" y="89695"/>
                  </a:lnTo>
                  <a:lnTo>
                    <a:pt x="106509" y="92045"/>
                  </a:lnTo>
                  <a:lnTo>
                    <a:pt x="112923" y="98735"/>
                  </a:lnTo>
                  <a:lnTo>
                    <a:pt x="120360" y="107705"/>
                  </a:lnTo>
                  <a:lnTo>
                    <a:pt x="143398" y="125400"/>
                  </a:lnTo>
                  <a:lnTo>
                    <a:pt x="147663" y="131904"/>
                  </a:lnTo>
                  <a:lnTo>
                    <a:pt x="150617" y="138322"/>
                  </a:lnTo>
                  <a:lnTo>
                    <a:pt x="155458" y="144702"/>
                  </a:lnTo>
                  <a:lnTo>
                    <a:pt x="161136" y="148243"/>
                  </a:lnTo>
                  <a:lnTo>
                    <a:pt x="164133" y="149187"/>
                  </a:lnTo>
                  <a:lnTo>
                    <a:pt x="170284" y="155881"/>
                  </a:lnTo>
                  <a:lnTo>
                    <a:pt x="186945" y="180116"/>
                  </a:lnTo>
                  <a:lnTo>
                    <a:pt x="187688" y="183136"/>
                  </a:lnTo>
                  <a:lnTo>
                    <a:pt x="197730" y="198523"/>
                  </a:lnTo>
                  <a:lnTo>
                    <a:pt x="198689" y="208095"/>
                  </a:lnTo>
                  <a:lnTo>
                    <a:pt x="208225" y="217751"/>
                  </a:lnTo>
                  <a:lnTo>
                    <a:pt x="190502" y="217751"/>
                  </a:lnTo>
                  <a:lnTo>
                    <a:pt x="181090" y="225952"/>
                  </a:lnTo>
                  <a:lnTo>
                    <a:pt x="175020" y="226884"/>
                  </a:lnTo>
                  <a:lnTo>
                    <a:pt x="173388" y="228072"/>
                  </a:lnTo>
                  <a:lnTo>
                    <a:pt x="172301" y="229924"/>
                  </a:lnTo>
                  <a:lnTo>
                    <a:pt x="171575" y="232216"/>
                  </a:lnTo>
                  <a:lnTo>
                    <a:pt x="170034" y="233744"/>
                  </a:lnTo>
                  <a:lnTo>
                    <a:pt x="165498" y="235443"/>
                  </a:lnTo>
                  <a:lnTo>
                    <a:pt x="163865" y="236953"/>
                  </a:lnTo>
                  <a:lnTo>
                    <a:pt x="162051" y="241455"/>
                  </a:lnTo>
                  <a:lnTo>
                    <a:pt x="160509" y="243079"/>
                  </a:lnTo>
                  <a:lnTo>
                    <a:pt x="155973" y="244883"/>
                  </a:lnTo>
                  <a:lnTo>
                    <a:pt x="154341" y="246422"/>
                  </a:lnTo>
                  <a:lnTo>
                    <a:pt x="152526" y="250955"/>
                  </a:lnTo>
                  <a:lnTo>
                    <a:pt x="150303" y="262488"/>
                  </a:lnTo>
                  <a:lnTo>
                    <a:pt x="144614" y="271811"/>
                  </a:lnTo>
                  <a:lnTo>
                    <a:pt x="142912" y="278114"/>
                  </a:lnTo>
                  <a:lnTo>
                    <a:pt x="141399" y="280218"/>
                  </a:lnTo>
                  <a:lnTo>
                    <a:pt x="139333" y="281620"/>
                  </a:lnTo>
                  <a:lnTo>
                    <a:pt x="136897" y="282556"/>
                  </a:lnTo>
                  <a:lnTo>
                    <a:pt x="135273" y="284238"/>
                  </a:lnTo>
                  <a:lnTo>
                    <a:pt x="133469" y="288928"/>
                  </a:lnTo>
                  <a:lnTo>
                    <a:pt x="131929" y="290602"/>
                  </a:lnTo>
                  <a:lnTo>
                    <a:pt x="127396" y="292463"/>
                  </a:lnTo>
                  <a:lnTo>
                    <a:pt x="125764" y="294017"/>
                  </a:lnTo>
                  <a:lnTo>
                    <a:pt x="112975" y="31300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43" name="SMARTInkShape-2494"/>
            <p:cNvSpPr/>
            <p:nvPr>
              <p:custDataLst>
                <p:tags r:id="rId137"/>
              </p:custDataLst>
            </p:nvPr>
          </p:nvSpPr>
          <p:spPr>
            <a:xfrm>
              <a:off x="2619375" y="3981450"/>
              <a:ext cx="257176" cy="257176"/>
            </a:xfrm>
            <a:custGeom>
              <a:avLst/>
              <a:gdLst/>
              <a:ahLst/>
              <a:cxnLst/>
              <a:rect l="0" t="0" r="0" b="0"/>
              <a:pathLst>
                <a:path w="257176" h="257176">
                  <a:moveTo>
                    <a:pt x="0" y="19050"/>
                  </a:moveTo>
                  <a:lnTo>
                    <a:pt x="0" y="19050"/>
                  </a:lnTo>
                  <a:lnTo>
                    <a:pt x="0" y="0"/>
                  </a:lnTo>
                  <a:lnTo>
                    <a:pt x="0" y="8201"/>
                  </a:lnTo>
                  <a:lnTo>
                    <a:pt x="1058" y="8642"/>
                  </a:lnTo>
                  <a:lnTo>
                    <a:pt x="5056" y="9132"/>
                  </a:lnTo>
                  <a:lnTo>
                    <a:pt x="6546" y="10321"/>
                  </a:lnTo>
                  <a:lnTo>
                    <a:pt x="8201" y="14465"/>
                  </a:lnTo>
                  <a:lnTo>
                    <a:pt x="9701" y="15994"/>
                  </a:lnTo>
                  <a:lnTo>
                    <a:pt x="14189" y="17692"/>
                  </a:lnTo>
                  <a:lnTo>
                    <a:pt x="15809" y="19203"/>
                  </a:lnTo>
                  <a:lnTo>
                    <a:pt x="26399" y="38295"/>
                  </a:lnTo>
                  <a:lnTo>
                    <a:pt x="27125" y="41405"/>
                  </a:lnTo>
                  <a:lnTo>
                    <a:pt x="33202" y="50838"/>
                  </a:lnTo>
                  <a:lnTo>
                    <a:pt x="43679" y="63507"/>
                  </a:lnTo>
                  <a:lnTo>
                    <a:pt x="49668" y="76202"/>
                  </a:lnTo>
                  <a:lnTo>
                    <a:pt x="95255" y="123825"/>
                  </a:lnTo>
                  <a:lnTo>
                    <a:pt x="120650" y="148167"/>
                  </a:lnTo>
                  <a:lnTo>
                    <a:pt x="133350" y="154386"/>
                  </a:lnTo>
                  <a:lnTo>
                    <a:pt x="149225" y="167479"/>
                  </a:lnTo>
                  <a:lnTo>
                    <a:pt x="161925" y="173487"/>
                  </a:lnTo>
                  <a:lnTo>
                    <a:pt x="208095" y="217620"/>
                  </a:lnTo>
                  <a:lnTo>
                    <a:pt x="238125" y="247650"/>
                  </a:lnTo>
                  <a:lnTo>
                    <a:pt x="238125" y="257165"/>
                  </a:lnTo>
                  <a:lnTo>
                    <a:pt x="257175" y="2571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44" name="SMARTInkShape-2495"/>
            <p:cNvSpPr/>
            <p:nvPr>
              <p:custDataLst>
                <p:tags r:id="rId138"/>
              </p:custDataLst>
            </p:nvPr>
          </p:nvSpPr>
          <p:spPr>
            <a:xfrm>
              <a:off x="2828925" y="4191003"/>
              <a:ext cx="190501" cy="304787"/>
            </a:xfrm>
            <a:custGeom>
              <a:avLst/>
              <a:gdLst/>
              <a:ahLst/>
              <a:cxnLst/>
              <a:rect l="0" t="0" r="0" b="0"/>
              <a:pathLst>
                <a:path w="190501" h="304787">
                  <a:moveTo>
                    <a:pt x="76200" y="19047"/>
                  </a:moveTo>
                  <a:lnTo>
                    <a:pt x="76200" y="19047"/>
                  </a:lnTo>
                  <a:lnTo>
                    <a:pt x="76200" y="13990"/>
                  </a:lnTo>
                  <a:lnTo>
                    <a:pt x="77258" y="12501"/>
                  </a:lnTo>
                  <a:lnTo>
                    <a:pt x="79022" y="11508"/>
                  </a:lnTo>
                  <a:lnTo>
                    <a:pt x="84400" y="9915"/>
                  </a:lnTo>
                  <a:lnTo>
                    <a:pt x="85136" y="6874"/>
                  </a:lnTo>
                  <a:lnTo>
                    <a:pt x="85725" y="0"/>
                  </a:lnTo>
                  <a:lnTo>
                    <a:pt x="85725" y="18621"/>
                  </a:lnTo>
                  <a:lnTo>
                    <a:pt x="79179" y="26567"/>
                  </a:lnTo>
                  <a:lnTo>
                    <a:pt x="76592" y="36370"/>
                  </a:lnTo>
                  <a:lnTo>
                    <a:pt x="69731" y="45360"/>
                  </a:lnTo>
                  <a:lnTo>
                    <a:pt x="68033" y="51203"/>
                  </a:lnTo>
                  <a:lnTo>
                    <a:pt x="66522" y="53184"/>
                  </a:lnTo>
                  <a:lnTo>
                    <a:pt x="53537" y="61681"/>
                  </a:lnTo>
                  <a:lnTo>
                    <a:pt x="50252" y="67276"/>
                  </a:lnTo>
                  <a:lnTo>
                    <a:pt x="49376" y="70250"/>
                  </a:lnTo>
                  <a:lnTo>
                    <a:pt x="47734" y="72232"/>
                  </a:lnTo>
                  <a:lnTo>
                    <a:pt x="34521" y="80731"/>
                  </a:lnTo>
                  <a:lnTo>
                    <a:pt x="31218" y="86326"/>
                  </a:lnTo>
                  <a:lnTo>
                    <a:pt x="29097" y="93485"/>
                  </a:lnTo>
                  <a:lnTo>
                    <a:pt x="23673" y="99781"/>
                  </a:lnTo>
                  <a:lnTo>
                    <a:pt x="18283" y="102554"/>
                  </a:lnTo>
                  <a:lnTo>
                    <a:pt x="9677" y="104733"/>
                  </a:lnTo>
                  <a:lnTo>
                    <a:pt x="0" y="114297"/>
                  </a:lnTo>
                  <a:lnTo>
                    <a:pt x="9515" y="114297"/>
                  </a:lnTo>
                  <a:lnTo>
                    <a:pt x="9524" y="122498"/>
                  </a:lnTo>
                  <a:lnTo>
                    <a:pt x="18658" y="132921"/>
                  </a:lnTo>
                  <a:lnTo>
                    <a:pt x="18934" y="138277"/>
                  </a:lnTo>
                  <a:lnTo>
                    <a:pt x="21820" y="143652"/>
                  </a:lnTo>
                  <a:lnTo>
                    <a:pt x="34858" y="159660"/>
                  </a:lnTo>
                  <a:lnTo>
                    <a:pt x="36659" y="165503"/>
                  </a:lnTo>
                  <a:lnTo>
                    <a:pt x="38197" y="167484"/>
                  </a:lnTo>
                  <a:lnTo>
                    <a:pt x="51231" y="175982"/>
                  </a:lnTo>
                  <a:lnTo>
                    <a:pt x="54520" y="181577"/>
                  </a:lnTo>
                  <a:lnTo>
                    <a:pt x="55396" y="184550"/>
                  </a:lnTo>
                  <a:lnTo>
                    <a:pt x="57039" y="186533"/>
                  </a:lnTo>
                  <a:lnTo>
                    <a:pt x="78239" y="202187"/>
                  </a:lnTo>
                  <a:lnTo>
                    <a:pt x="80734" y="204641"/>
                  </a:lnTo>
                  <a:lnTo>
                    <a:pt x="83507" y="210188"/>
                  </a:lnTo>
                  <a:lnTo>
                    <a:pt x="84246" y="213149"/>
                  </a:lnTo>
                  <a:lnTo>
                    <a:pt x="85798" y="215123"/>
                  </a:lnTo>
                  <a:lnTo>
                    <a:pt x="98852" y="223609"/>
                  </a:lnTo>
                  <a:lnTo>
                    <a:pt x="102143" y="229202"/>
                  </a:lnTo>
                  <a:lnTo>
                    <a:pt x="103020" y="232175"/>
                  </a:lnTo>
                  <a:lnTo>
                    <a:pt x="104663" y="234158"/>
                  </a:lnTo>
                  <a:lnTo>
                    <a:pt x="117879" y="242656"/>
                  </a:lnTo>
                  <a:lnTo>
                    <a:pt x="121182" y="248251"/>
                  </a:lnTo>
                  <a:lnTo>
                    <a:pt x="122063" y="251225"/>
                  </a:lnTo>
                  <a:lnTo>
                    <a:pt x="123709" y="253207"/>
                  </a:lnTo>
                  <a:lnTo>
                    <a:pt x="128359" y="255410"/>
                  </a:lnTo>
                  <a:lnTo>
                    <a:pt x="136927" y="256650"/>
                  </a:lnTo>
                  <a:lnTo>
                    <a:pt x="138910" y="257882"/>
                  </a:lnTo>
                  <a:lnTo>
                    <a:pt x="140232" y="259762"/>
                  </a:lnTo>
                  <a:lnTo>
                    <a:pt x="141113" y="262074"/>
                  </a:lnTo>
                  <a:lnTo>
                    <a:pt x="142759" y="263615"/>
                  </a:lnTo>
                  <a:lnTo>
                    <a:pt x="147409" y="265328"/>
                  </a:lnTo>
                  <a:lnTo>
                    <a:pt x="155977" y="266291"/>
                  </a:lnTo>
                  <a:lnTo>
                    <a:pt x="157960" y="267485"/>
                  </a:lnTo>
                  <a:lnTo>
                    <a:pt x="159282" y="269339"/>
                  </a:lnTo>
                  <a:lnTo>
                    <a:pt x="160163" y="271633"/>
                  </a:lnTo>
                  <a:lnTo>
                    <a:pt x="161809" y="273163"/>
                  </a:lnTo>
                  <a:lnTo>
                    <a:pt x="166459" y="274862"/>
                  </a:lnTo>
                  <a:lnTo>
                    <a:pt x="168122" y="276374"/>
                  </a:lnTo>
                  <a:lnTo>
                    <a:pt x="171320" y="285320"/>
                  </a:lnTo>
                  <a:lnTo>
                    <a:pt x="180579" y="294869"/>
                  </a:lnTo>
                  <a:lnTo>
                    <a:pt x="180972" y="304678"/>
                  </a:lnTo>
                  <a:lnTo>
                    <a:pt x="186462" y="304773"/>
                  </a:lnTo>
                  <a:lnTo>
                    <a:pt x="184119" y="304786"/>
                  </a:lnTo>
                  <a:lnTo>
                    <a:pt x="183072" y="303732"/>
                  </a:lnTo>
                  <a:lnTo>
                    <a:pt x="181907" y="299737"/>
                  </a:lnTo>
                  <a:lnTo>
                    <a:pt x="182654" y="298249"/>
                  </a:lnTo>
                  <a:lnTo>
                    <a:pt x="184211" y="297256"/>
                  </a:lnTo>
                  <a:lnTo>
                    <a:pt x="186307" y="296595"/>
                  </a:lnTo>
                  <a:lnTo>
                    <a:pt x="187705" y="295096"/>
                  </a:lnTo>
                  <a:lnTo>
                    <a:pt x="189258" y="290608"/>
                  </a:lnTo>
                  <a:lnTo>
                    <a:pt x="190500" y="2762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48" name="SMARTInkShape-Group592"/>
          <p:cNvGrpSpPr/>
          <p:nvPr/>
        </p:nvGrpSpPr>
        <p:grpSpPr>
          <a:xfrm>
            <a:off x="2896927" y="4337912"/>
            <a:ext cx="151074" cy="157889"/>
            <a:chOff x="2896927" y="4337912"/>
            <a:chExt cx="151074" cy="157889"/>
          </a:xfrm>
        </p:grpSpPr>
        <p:sp>
          <p:nvSpPr>
            <p:cNvPr id="5246" name="SMARTInkShape-2496"/>
            <p:cNvSpPr/>
            <p:nvPr>
              <p:custDataLst>
                <p:tags r:id="rId133"/>
              </p:custDataLst>
            </p:nvPr>
          </p:nvSpPr>
          <p:spPr>
            <a:xfrm>
              <a:off x="2943229" y="4371975"/>
              <a:ext cx="104772" cy="123826"/>
            </a:xfrm>
            <a:custGeom>
              <a:avLst/>
              <a:gdLst/>
              <a:ahLst/>
              <a:cxnLst/>
              <a:rect l="0" t="0" r="0" b="0"/>
              <a:pathLst>
                <a:path w="104772" h="123826">
                  <a:moveTo>
                    <a:pt x="47621" y="0"/>
                  </a:moveTo>
                  <a:lnTo>
                    <a:pt x="47621" y="0"/>
                  </a:lnTo>
                  <a:lnTo>
                    <a:pt x="19047" y="0"/>
                  </a:lnTo>
                  <a:lnTo>
                    <a:pt x="24102" y="0"/>
                  </a:lnTo>
                  <a:lnTo>
                    <a:pt x="25592" y="1058"/>
                  </a:lnTo>
                  <a:lnTo>
                    <a:pt x="26585" y="2822"/>
                  </a:lnTo>
                  <a:lnTo>
                    <a:pt x="27247" y="5057"/>
                  </a:lnTo>
                  <a:lnTo>
                    <a:pt x="28747" y="6546"/>
                  </a:lnTo>
                  <a:lnTo>
                    <a:pt x="36656" y="9133"/>
                  </a:lnTo>
                  <a:lnTo>
                    <a:pt x="52248" y="9515"/>
                  </a:lnTo>
                  <a:lnTo>
                    <a:pt x="53881" y="10576"/>
                  </a:lnTo>
                  <a:lnTo>
                    <a:pt x="54969" y="12342"/>
                  </a:lnTo>
                  <a:lnTo>
                    <a:pt x="56716" y="17725"/>
                  </a:lnTo>
                  <a:lnTo>
                    <a:pt x="59777" y="18461"/>
                  </a:lnTo>
                  <a:lnTo>
                    <a:pt x="62075" y="18657"/>
                  </a:lnTo>
                  <a:lnTo>
                    <a:pt x="63607" y="19846"/>
                  </a:lnTo>
                  <a:lnTo>
                    <a:pt x="66267" y="27217"/>
                  </a:lnTo>
                  <a:lnTo>
                    <a:pt x="66552" y="33229"/>
                  </a:lnTo>
                  <a:lnTo>
                    <a:pt x="65533" y="34853"/>
                  </a:lnTo>
                  <a:lnTo>
                    <a:pt x="63796" y="35935"/>
                  </a:lnTo>
                  <a:lnTo>
                    <a:pt x="61579" y="36657"/>
                  </a:lnTo>
                  <a:lnTo>
                    <a:pt x="60101" y="38196"/>
                  </a:lnTo>
                  <a:lnTo>
                    <a:pt x="58460" y="42729"/>
                  </a:lnTo>
                  <a:lnTo>
                    <a:pt x="56963" y="44361"/>
                  </a:lnTo>
                  <a:lnTo>
                    <a:pt x="44004" y="52251"/>
                  </a:lnTo>
                  <a:lnTo>
                    <a:pt x="40722" y="57795"/>
                  </a:lnTo>
                  <a:lnTo>
                    <a:pt x="39846" y="60755"/>
                  </a:lnTo>
                  <a:lnTo>
                    <a:pt x="37146" y="62728"/>
                  </a:lnTo>
                  <a:lnTo>
                    <a:pt x="20426" y="68718"/>
                  </a:lnTo>
                  <a:lnTo>
                    <a:pt x="16791" y="71212"/>
                  </a:lnTo>
                  <a:lnTo>
                    <a:pt x="12752" y="76805"/>
                  </a:lnTo>
                  <a:lnTo>
                    <a:pt x="11675" y="79778"/>
                  </a:lnTo>
                  <a:lnTo>
                    <a:pt x="9898" y="81761"/>
                  </a:lnTo>
                  <a:lnTo>
                    <a:pt x="5103" y="83963"/>
                  </a:lnTo>
                  <a:lnTo>
                    <a:pt x="3401" y="85609"/>
                  </a:lnTo>
                  <a:lnTo>
                    <a:pt x="444" y="93771"/>
                  </a:lnTo>
                  <a:lnTo>
                    <a:pt x="0" y="112849"/>
                  </a:lnTo>
                  <a:lnTo>
                    <a:pt x="1057" y="113333"/>
                  </a:lnTo>
                  <a:lnTo>
                    <a:pt x="46342" y="114297"/>
                  </a:lnTo>
                  <a:lnTo>
                    <a:pt x="55166" y="117121"/>
                  </a:lnTo>
                  <a:lnTo>
                    <a:pt x="62616" y="120846"/>
                  </a:lnTo>
                  <a:lnTo>
                    <a:pt x="79255" y="123433"/>
                  </a:lnTo>
                  <a:lnTo>
                    <a:pt x="104771" y="1238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47" name="SMARTInkShape-2497"/>
            <p:cNvSpPr/>
            <p:nvPr>
              <p:custDataLst>
                <p:tags r:id="rId134"/>
              </p:custDataLst>
            </p:nvPr>
          </p:nvSpPr>
          <p:spPr>
            <a:xfrm>
              <a:off x="2896927" y="4337912"/>
              <a:ext cx="55824" cy="127849"/>
            </a:xfrm>
            <a:custGeom>
              <a:avLst/>
              <a:gdLst/>
              <a:ahLst/>
              <a:cxnLst/>
              <a:rect l="0" t="0" r="0" b="0"/>
              <a:pathLst>
                <a:path w="55824" h="127849">
                  <a:moveTo>
                    <a:pt x="55823" y="5488"/>
                  </a:moveTo>
                  <a:lnTo>
                    <a:pt x="55823" y="5488"/>
                  </a:lnTo>
                  <a:lnTo>
                    <a:pt x="38213" y="5488"/>
                  </a:lnTo>
                  <a:lnTo>
                    <a:pt x="37733" y="4430"/>
                  </a:lnTo>
                  <a:lnTo>
                    <a:pt x="37200" y="431"/>
                  </a:lnTo>
                  <a:lnTo>
                    <a:pt x="35999" y="0"/>
                  </a:lnTo>
                  <a:lnTo>
                    <a:pt x="27367" y="5406"/>
                  </a:lnTo>
                  <a:lnTo>
                    <a:pt x="22227" y="5464"/>
                  </a:lnTo>
                  <a:lnTo>
                    <a:pt x="20726" y="6530"/>
                  </a:lnTo>
                  <a:lnTo>
                    <a:pt x="19725" y="8300"/>
                  </a:lnTo>
                  <a:lnTo>
                    <a:pt x="17987" y="15188"/>
                  </a:lnTo>
                  <a:lnTo>
                    <a:pt x="17724" y="56299"/>
                  </a:lnTo>
                  <a:lnTo>
                    <a:pt x="14901" y="62643"/>
                  </a:lnTo>
                  <a:lnTo>
                    <a:pt x="11177" y="68990"/>
                  </a:lnTo>
                  <a:lnTo>
                    <a:pt x="8787" y="81688"/>
                  </a:lnTo>
                  <a:lnTo>
                    <a:pt x="8233" y="107057"/>
                  </a:lnTo>
                  <a:lnTo>
                    <a:pt x="5391" y="111661"/>
                  </a:lnTo>
                  <a:lnTo>
                    <a:pt x="0" y="118182"/>
                  </a:lnTo>
                  <a:lnTo>
                    <a:pt x="616" y="119776"/>
                  </a:lnTo>
                  <a:lnTo>
                    <a:pt x="6991" y="127848"/>
                  </a:lnTo>
                  <a:lnTo>
                    <a:pt x="7393" y="127278"/>
                  </a:lnTo>
                  <a:lnTo>
                    <a:pt x="7840" y="123823"/>
                  </a:lnTo>
                  <a:lnTo>
                    <a:pt x="9018" y="122478"/>
                  </a:lnTo>
                  <a:lnTo>
                    <a:pt x="18512" y="117497"/>
                  </a:lnTo>
                  <a:lnTo>
                    <a:pt x="36773" y="10073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53" name="SMARTInkShape-Group593"/>
          <p:cNvGrpSpPr/>
          <p:nvPr/>
        </p:nvGrpSpPr>
        <p:grpSpPr>
          <a:xfrm>
            <a:off x="3314700" y="2918949"/>
            <a:ext cx="752476" cy="938677"/>
            <a:chOff x="3314700" y="2918949"/>
            <a:chExt cx="752476" cy="938677"/>
          </a:xfrm>
        </p:grpSpPr>
        <p:sp>
          <p:nvSpPr>
            <p:cNvPr id="5249" name="SMARTInkShape-2498"/>
            <p:cNvSpPr/>
            <p:nvPr>
              <p:custDataLst>
                <p:tags r:id="rId129"/>
              </p:custDataLst>
            </p:nvPr>
          </p:nvSpPr>
          <p:spPr>
            <a:xfrm>
              <a:off x="3714750" y="3448084"/>
              <a:ext cx="352426" cy="409542"/>
            </a:xfrm>
            <a:custGeom>
              <a:avLst/>
              <a:gdLst/>
              <a:ahLst/>
              <a:cxnLst/>
              <a:rect l="0" t="0" r="0" b="0"/>
              <a:pathLst>
                <a:path w="352426" h="409542">
                  <a:moveTo>
                    <a:pt x="9525" y="28541"/>
                  </a:moveTo>
                  <a:lnTo>
                    <a:pt x="9525" y="28541"/>
                  </a:lnTo>
                  <a:lnTo>
                    <a:pt x="9525" y="23484"/>
                  </a:lnTo>
                  <a:lnTo>
                    <a:pt x="8467" y="21995"/>
                  </a:lnTo>
                  <a:lnTo>
                    <a:pt x="6703" y="21002"/>
                  </a:lnTo>
                  <a:lnTo>
                    <a:pt x="1324" y="19409"/>
                  </a:lnTo>
                  <a:lnTo>
                    <a:pt x="588" y="16368"/>
                  </a:lnTo>
                  <a:lnTo>
                    <a:pt x="0" y="0"/>
                  </a:lnTo>
                  <a:lnTo>
                    <a:pt x="0" y="8170"/>
                  </a:lnTo>
                  <a:lnTo>
                    <a:pt x="44460" y="55007"/>
                  </a:lnTo>
                  <a:lnTo>
                    <a:pt x="55036" y="70014"/>
                  </a:lnTo>
                  <a:lnTo>
                    <a:pt x="88214" y="99384"/>
                  </a:lnTo>
                  <a:lnTo>
                    <a:pt x="101515" y="116677"/>
                  </a:lnTo>
                  <a:lnTo>
                    <a:pt x="135738" y="146924"/>
                  </a:lnTo>
                  <a:lnTo>
                    <a:pt x="172055" y="190519"/>
                  </a:lnTo>
                  <a:lnTo>
                    <a:pt x="212573" y="234722"/>
                  </a:lnTo>
                  <a:lnTo>
                    <a:pt x="240752" y="276366"/>
                  </a:lnTo>
                  <a:lnTo>
                    <a:pt x="266094" y="314306"/>
                  </a:lnTo>
                  <a:lnTo>
                    <a:pt x="288889" y="350541"/>
                  </a:lnTo>
                  <a:lnTo>
                    <a:pt x="298082" y="359682"/>
                  </a:lnTo>
                  <a:lnTo>
                    <a:pt x="316173" y="374175"/>
                  </a:lnTo>
                  <a:lnTo>
                    <a:pt x="320438" y="380770"/>
                  </a:lnTo>
                  <a:lnTo>
                    <a:pt x="323392" y="387229"/>
                  </a:lnTo>
                  <a:lnTo>
                    <a:pt x="328232" y="393628"/>
                  </a:lnTo>
                  <a:lnTo>
                    <a:pt x="333912" y="397177"/>
                  </a:lnTo>
                  <a:lnTo>
                    <a:pt x="336907" y="398123"/>
                  </a:lnTo>
                  <a:lnTo>
                    <a:pt x="338905" y="399813"/>
                  </a:lnTo>
                  <a:lnTo>
                    <a:pt x="342374" y="408051"/>
                  </a:lnTo>
                  <a:lnTo>
                    <a:pt x="345488" y="408879"/>
                  </a:lnTo>
                  <a:lnTo>
                    <a:pt x="352425" y="4095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50" name="SMARTInkShape-2499"/>
            <p:cNvSpPr/>
            <p:nvPr>
              <p:custDataLst>
                <p:tags r:id="rId130"/>
              </p:custDataLst>
            </p:nvPr>
          </p:nvSpPr>
          <p:spPr>
            <a:xfrm>
              <a:off x="3572270" y="3152776"/>
              <a:ext cx="209156" cy="304800"/>
            </a:xfrm>
            <a:custGeom>
              <a:avLst/>
              <a:gdLst/>
              <a:ahLst/>
              <a:cxnLst/>
              <a:rect l="0" t="0" r="0" b="0"/>
              <a:pathLst>
                <a:path w="209156" h="304800">
                  <a:moveTo>
                    <a:pt x="37705" y="38099"/>
                  </a:moveTo>
                  <a:lnTo>
                    <a:pt x="37705" y="38099"/>
                  </a:lnTo>
                  <a:lnTo>
                    <a:pt x="32649" y="38099"/>
                  </a:lnTo>
                  <a:lnTo>
                    <a:pt x="31159" y="37041"/>
                  </a:lnTo>
                  <a:lnTo>
                    <a:pt x="30166" y="35277"/>
                  </a:lnTo>
                  <a:lnTo>
                    <a:pt x="29504" y="33043"/>
                  </a:lnTo>
                  <a:lnTo>
                    <a:pt x="20096" y="20765"/>
                  </a:lnTo>
                  <a:lnTo>
                    <a:pt x="19082" y="14501"/>
                  </a:lnTo>
                  <a:lnTo>
                    <a:pt x="17881" y="12842"/>
                  </a:lnTo>
                  <a:lnTo>
                    <a:pt x="16023" y="11736"/>
                  </a:lnTo>
                  <a:lnTo>
                    <a:pt x="13725" y="10999"/>
                  </a:lnTo>
                  <a:lnTo>
                    <a:pt x="12193" y="9449"/>
                  </a:lnTo>
                  <a:lnTo>
                    <a:pt x="9250" y="429"/>
                  </a:lnTo>
                  <a:lnTo>
                    <a:pt x="0" y="10"/>
                  </a:lnTo>
                  <a:lnTo>
                    <a:pt x="7841" y="0"/>
                  </a:lnTo>
                  <a:lnTo>
                    <a:pt x="28378" y="16475"/>
                  </a:lnTo>
                  <a:lnTo>
                    <a:pt x="34618" y="18963"/>
                  </a:lnTo>
                  <a:lnTo>
                    <a:pt x="50416" y="32155"/>
                  </a:lnTo>
                  <a:lnTo>
                    <a:pt x="69103" y="55217"/>
                  </a:lnTo>
                  <a:lnTo>
                    <a:pt x="112496" y="88866"/>
                  </a:lnTo>
                  <a:lnTo>
                    <a:pt x="125247" y="98414"/>
                  </a:lnTo>
                  <a:lnTo>
                    <a:pt x="135727" y="113003"/>
                  </a:lnTo>
                  <a:lnTo>
                    <a:pt x="146944" y="136131"/>
                  </a:lnTo>
                  <a:lnTo>
                    <a:pt x="164818" y="155540"/>
                  </a:lnTo>
                  <a:lnTo>
                    <a:pt x="168283" y="164731"/>
                  </a:lnTo>
                  <a:lnTo>
                    <a:pt x="170881" y="174814"/>
                  </a:lnTo>
                  <a:lnTo>
                    <a:pt x="179094" y="188224"/>
                  </a:lnTo>
                  <a:lnTo>
                    <a:pt x="186833" y="197654"/>
                  </a:lnTo>
                  <a:lnTo>
                    <a:pt x="189135" y="206612"/>
                  </a:lnTo>
                  <a:lnTo>
                    <a:pt x="189674" y="212830"/>
                  </a:lnTo>
                  <a:lnTo>
                    <a:pt x="190876" y="214911"/>
                  </a:lnTo>
                  <a:lnTo>
                    <a:pt x="192735" y="216299"/>
                  </a:lnTo>
                  <a:lnTo>
                    <a:pt x="195034" y="217224"/>
                  </a:lnTo>
                  <a:lnTo>
                    <a:pt x="196565" y="218899"/>
                  </a:lnTo>
                  <a:lnTo>
                    <a:pt x="199227" y="227113"/>
                  </a:lnTo>
                  <a:lnTo>
                    <a:pt x="202273" y="227939"/>
                  </a:lnTo>
                  <a:lnTo>
                    <a:pt x="209155" y="228599"/>
                  </a:lnTo>
                  <a:lnTo>
                    <a:pt x="175919" y="228599"/>
                  </a:lnTo>
                  <a:lnTo>
                    <a:pt x="170395" y="231421"/>
                  </a:lnTo>
                  <a:lnTo>
                    <a:pt x="154271" y="244408"/>
                  </a:lnTo>
                  <a:lnTo>
                    <a:pt x="148426" y="246209"/>
                  </a:lnTo>
                  <a:lnTo>
                    <a:pt x="146444" y="247747"/>
                  </a:lnTo>
                  <a:lnTo>
                    <a:pt x="135173" y="266891"/>
                  </a:lnTo>
                  <a:lnTo>
                    <a:pt x="134434" y="270002"/>
                  </a:lnTo>
                  <a:lnTo>
                    <a:pt x="124399" y="285561"/>
                  </a:lnTo>
                  <a:lnTo>
                    <a:pt x="123430" y="3047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51" name="SMARTInkShape-2500"/>
            <p:cNvSpPr/>
            <p:nvPr>
              <p:custDataLst>
                <p:tags r:id="rId131"/>
              </p:custDataLst>
            </p:nvPr>
          </p:nvSpPr>
          <p:spPr>
            <a:xfrm>
              <a:off x="3495685" y="3133725"/>
              <a:ext cx="200016" cy="323720"/>
            </a:xfrm>
            <a:custGeom>
              <a:avLst/>
              <a:gdLst/>
              <a:ahLst/>
              <a:cxnLst/>
              <a:rect l="0" t="0" r="0" b="0"/>
              <a:pathLst>
                <a:path w="200016" h="323720">
                  <a:moveTo>
                    <a:pt x="85715" y="57150"/>
                  </a:moveTo>
                  <a:lnTo>
                    <a:pt x="85715" y="57150"/>
                  </a:lnTo>
                  <a:lnTo>
                    <a:pt x="85715" y="10972"/>
                  </a:lnTo>
                  <a:lnTo>
                    <a:pt x="86773" y="10489"/>
                  </a:lnTo>
                  <a:lnTo>
                    <a:pt x="90771" y="9953"/>
                  </a:lnTo>
                  <a:lnTo>
                    <a:pt x="92261" y="8752"/>
                  </a:lnTo>
                  <a:lnTo>
                    <a:pt x="95237" y="11"/>
                  </a:lnTo>
                  <a:lnTo>
                    <a:pt x="86107" y="0"/>
                  </a:lnTo>
                  <a:lnTo>
                    <a:pt x="85831" y="5056"/>
                  </a:lnTo>
                  <a:lnTo>
                    <a:pt x="84734" y="6546"/>
                  </a:lnTo>
                  <a:lnTo>
                    <a:pt x="77524" y="9133"/>
                  </a:lnTo>
                  <a:lnTo>
                    <a:pt x="76783" y="12172"/>
                  </a:lnTo>
                  <a:lnTo>
                    <a:pt x="76225" y="23703"/>
                  </a:lnTo>
                  <a:lnTo>
                    <a:pt x="75155" y="25328"/>
                  </a:lnTo>
                  <a:lnTo>
                    <a:pt x="73383" y="26410"/>
                  </a:lnTo>
                  <a:lnTo>
                    <a:pt x="71144" y="27131"/>
                  </a:lnTo>
                  <a:lnTo>
                    <a:pt x="69651" y="28671"/>
                  </a:lnTo>
                  <a:lnTo>
                    <a:pt x="67992" y="33204"/>
                  </a:lnTo>
                  <a:lnTo>
                    <a:pt x="66491" y="34836"/>
                  </a:lnTo>
                  <a:lnTo>
                    <a:pt x="62002" y="36649"/>
                  </a:lnTo>
                  <a:lnTo>
                    <a:pt x="60381" y="38191"/>
                  </a:lnTo>
                  <a:lnTo>
                    <a:pt x="58581" y="42727"/>
                  </a:lnTo>
                  <a:lnTo>
                    <a:pt x="57042" y="44360"/>
                  </a:lnTo>
                  <a:lnTo>
                    <a:pt x="52510" y="46174"/>
                  </a:lnTo>
                  <a:lnTo>
                    <a:pt x="50878" y="47716"/>
                  </a:lnTo>
                  <a:lnTo>
                    <a:pt x="49066" y="52252"/>
                  </a:lnTo>
                  <a:lnTo>
                    <a:pt x="47524" y="53885"/>
                  </a:lnTo>
                  <a:lnTo>
                    <a:pt x="34485" y="61777"/>
                  </a:lnTo>
                  <a:lnTo>
                    <a:pt x="31196" y="67321"/>
                  </a:lnTo>
                  <a:lnTo>
                    <a:pt x="29085" y="74446"/>
                  </a:lnTo>
                  <a:lnTo>
                    <a:pt x="27853" y="75030"/>
                  </a:lnTo>
                  <a:lnTo>
                    <a:pt x="23663" y="75681"/>
                  </a:lnTo>
                  <a:lnTo>
                    <a:pt x="22121" y="76912"/>
                  </a:lnTo>
                  <a:lnTo>
                    <a:pt x="20410" y="81102"/>
                  </a:lnTo>
                  <a:lnTo>
                    <a:pt x="18895" y="82643"/>
                  </a:lnTo>
                  <a:lnTo>
                    <a:pt x="14390" y="84355"/>
                  </a:lnTo>
                  <a:lnTo>
                    <a:pt x="12764" y="85870"/>
                  </a:lnTo>
                  <a:lnTo>
                    <a:pt x="9517" y="95243"/>
                  </a:lnTo>
                  <a:lnTo>
                    <a:pt x="9515" y="95246"/>
                  </a:lnTo>
                  <a:lnTo>
                    <a:pt x="9515" y="95250"/>
                  </a:lnTo>
                  <a:lnTo>
                    <a:pt x="0" y="104765"/>
                  </a:lnTo>
                  <a:lnTo>
                    <a:pt x="9481" y="104775"/>
                  </a:lnTo>
                  <a:lnTo>
                    <a:pt x="9515" y="113908"/>
                  </a:lnTo>
                  <a:lnTo>
                    <a:pt x="16061" y="121827"/>
                  </a:lnTo>
                  <a:lnTo>
                    <a:pt x="17716" y="127523"/>
                  </a:lnTo>
                  <a:lnTo>
                    <a:pt x="19216" y="129465"/>
                  </a:lnTo>
                  <a:lnTo>
                    <a:pt x="23704" y="131623"/>
                  </a:lnTo>
                  <a:lnTo>
                    <a:pt x="25325" y="133257"/>
                  </a:lnTo>
                  <a:lnTo>
                    <a:pt x="35915" y="152580"/>
                  </a:lnTo>
                  <a:lnTo>
                    <a:pt x="36639" y="155695"/>
                  </a:lnTo>
                  <a:lnTo>
                    <a:pt x="42717" y="165136"/>
                  </a:lnTo>
                  <a:lnTo>
                    <a:pt x="88893" y="212725"/>
                  </a:lnTo>
                  <a:lnTo>
                    <a:pt x="114290" y="240947"/>
                  </a:lnTo>
                  <a:lnTo>
                    <a:pt x="133340" y="266111"/>
                  </a:lnTo>
                  <a:lnTo>
                    <a:pt x="138632" y="272788"/>
                  </a:lnTo>
                  <a:lnTo>
                    <a:pt x="144851" y="285698"/>
                  </a:lnTo>
                  <a:lnTo>
                    <a:pt x="157944" y="301618"/>
                  </a:lnTo>
                  <a:lnTo>
                    <a:pt x="160150" y="307972"/>
                  </a:lnTo>
                  <a:lnTo>
                    <a:pt x="161796" y="310090"/>
                  </a:lnTo>
                  <a:lnTo>
                    <a:pt x="168112" y="314129"/>
                  </a:lnTo>
                  <a:lnTo>
                    <a:pt x="171002" y="322361"/>
                  </a:lnTo>
                  <a:lnTo>
                    <a:pt x="174067" y="323188"/>
                  </a:lnTo>
                  <a:lnTo>
                    <a:pt x="179602" y="323719"/>
                  </a:lnTo>
                  <a:lnTo>
                    <a:pt x="198564" y="306239"/>
                  </a:lnTo>
                  <a:lnTo>
                    <a:pt x="199585" y="300170"/>
                  </a:lnTo>
                  <a:lnTo>
                    <a:pt x="200015" y="2857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52" name="SMARTInkShape-2501"/>
            <p:cNvSpPr/>
            <p:nvPr>
              <p:custDataLst>
                <p:tags r:id="rId132"/>
              </p:custDataLst>
            </p:nvPr>
          </p:nvSpPr>
          <p:spPr>
            <a:xfrm>
              <a:off x="3314700" y="2918949"/>
              <a:ext cx="209551" cy="233827"/>
            </a:xfrm>
            <a:custGeom>
              <a:avLst/>
              <a:gdLst/>
              <a:ahLst/>
              <a:cxnLst/>
              <a:rect l="0" t="0" r="0" b="0"/>
              <a:pathLst>
                <a:path w="209551" h="233827">
                  <a:moveTo>
                    <a:pt x="66675" y="14751"/>
                  </a:moveTo>
                  <a:lnTo>
                    <a:pt x="66675" y="14751"/>
                  </a:lnTo>
                  <a:lnTo>
                    <a:pt x="66675" y="6550"/>
                  </a:lnTo>
                  <a:lnTo>
                    <a:pt x="61619" y="562"/>
                  </a:lnTo>
                  <a:lnTo>
                    <a:pt x="59071" y="0"/>
                  </a:lnTo>
                  <a:lnTo>
                    <a:pt x="56314" y="684"/>
                  </a:lnTo>
                  <a:lnTo>
                    <a:pt x="50428" y="3207"/>
                  </a:lnTo>
                  <a:lnTo>
                    <a:pt x="3271" y="5226"/>
                  </a:lnTo>
                  <a:lnTo>
                    <a:pt x="3" y="5226"/>
                  </a:lnTo>
                  <a:lnTo>
                    <a:pt x="0" y="10282"/>
                  </a:lnTo>
                  <a:lnTo>
                    <a:pt x="1058" y="11772"/>
                  </a:lnTo>
                  <a:lnTo>
                    <a:pt x="2823" y="12765"/>
                  </a:lnTo>
                  <a:lnTo>
                    <a:pt x="5057" y="13427"/>
                  </a:lnTo>
                  <a:lnTo>
                    <a:pt x="6546" y="14927"/>
                  </a:lnTo>
                  <a:lnTo>
                    <a:pt x="8201" y="19415"/>
                  </a:lnTo>
                  <a:lnTo>
                    <a:pt x="9701" y="21035"/>
                  </a:lnTo>
                  <a:lnTo>
                    <a:pt x="22666" y="28906"/>
                  </a:lnTo>
                  <a:lnTo>
                    <a:pt x="31881" y="37408"/>
                  </a:lnTo>
                  <a:lnTo>
                    <a:pt x="35336" y="43518"/>
                  </a:lnTo>
                  <a:lnTo>
                    <a:pt x="37930" y="49761"/>
                  </a:lnTo>
                  <a:lnTo>
                    <a:pt x="69884" y="93735"/>
                  </a:lnTo>
                  <a:lnTo>
                    <a:pt x="98426" y="140025"/>
                  </a:lnTo>
                  <a:lnTo>
                    <a:pt x="128254" y="170421"/>
                  </a:lnTo>
                  <a:lnTo>
                    <a:pt x="174482" y="208542"/>
                  </a:lnTo>
                  <a:lnTo>
                    <a:pt x="192667" y="223697"/>
                  </a:lnTo>
                  <a:lnTo>
                    <a:pt x="209550" y="23382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56" name="SMARTInkShape-Group594"/>
          <p:cNvGrpSpPr/>
          <p:nvPr/>
        </p:nvGrpSpPr>
        <p:grpSpPr>
          <a:xfrm>
            <a:off x="3676778" y="3105160"/>
            <a:ext cx="190338" cy="152391"/>
            <a:chOff x="3676778" y="3105160"/>
            <a:chExt cx="190338" cy="152391"/>
          </a:xfrm>
        </p:grpSpPr>
        <p:sp>
          <p:nvSpPr>
            <p:cNvPr id="5254" name="SMARTInkShape-2502"/>
            <p:cNvSpPr/>
            <p:nvPr>
              <p:custDataLst>
                <p:tags r:id="rId127"/>
              </p:custDataLst>
            </p:nvPr>
          </p:nvSpPr>
          <p:spPr>
            <a:xfrm>
              <a:off x="3752853" y="3124200"/>
              <a:ext cx="114263" cy="133351"/>
            </a:xfrm>
            <a:custGeom>
              <a:avLst/>
              <a:gdLst/>
              <a:ahLst/>
              <a:cxnLst/>
              <a:rect l="0" t="0" r="0" b="0"/>
              <a:pathLst>
                <a:path w="114263" h="133351">
                  <a:moveTo>
                    <a:pt x="9522" y="9525"/>
                  </a:moveTo>
                  <a:lnTo>
                    <a:pt x="9522" y="9525"/>
                  </a:lnTo>
                  <a:lnTo>
                    <a:pt x="0" y="9525"/>
                  </a:lnTo>
                  <a:lnTo>
                    <a:pt x="5054" y="9525"/>
                  </a:lnTo>
                  <a:lnTo>
                    <a:pt x="6543" y="8467"/>
                  </a:lnTo>
                  <a:lnTo>
                    <a:pt x="7536" y="6703"/>
                  </a:lnTo>
                  <a:lnTo>
                    <a:pt x="9406" y="392"/>
                  </a:lnTo>
                  <a:lnTo>
                    <a:pt x="56959" y="0"/>
                  </a:lnTo>
                  <a:lnTo>
                    <a:pt x="61649" y="0"/>
                  </a:lnTo>
                  <a:lnTo>
                    <a:pt x="63323" y="1058"/>
                  </a:lnTo>
                  <a:lnTo>
                    <a:pt x="64440" y="2822"/>
                  </a:lnTo>
                  <a:lnTo>
                    <a:pt x="65184" y="5056"/>
                  </a:lnTo>
                  <a:lnTo>
                    <a:pt x="66738" y="6546"/>
                  </a:lnTo>
                  <a:lnTo>
                    <a:pt x="74742" y="9133"/>
                  </a:lnTo>
                  <a:lnTo>
                    <a:pt x="75550" y="12172"/>
                  </a:lnTo>
                  <a:lnTo>
                    <a:pt x="76194" y="27215"/>
                  </a:lnTo>
                  <a:lnTo>
                    <a:pt x="67996" y="36656"/>
                  </a:lnTo>
                  <a:lnTo>
                    <a:pt x="62007" y="37672"/>
                  </a:lnTo>
                  <a:lnTo>
                    <a:pt x="60387" y="38873"/>
                  </a:lnTo>
                  <a:lnTo>
                    <a:pt x="57574" y="46263"/>
                  </a:lnTo>
                  <a:lnTo>
                    <a:pt x="54515" y="47020"/>
                  </a:lnTo>
                  <a:lnTo>
                    <a:pt x="33553" y="47614"/>
                  </a:lnTo>
                  <a:lnTo>
                    <a:pt x="31892" y="48676"/>
                  </a:lnTo>
                  <a:lnTo>
                    <a:pt x="30785" y="50442"/>
                  </a:lnTo>
                  <a:lnTo>
                    <a:pt x="28572" y="57147"/>
                  </a:lnTo>
                  <a:lnTo>
                    <a:pt x="28572" y="57149"/>
                  </a:lnTo>
                  <a:lnTo>
                    <a:pt x="42761" y="57150"/>
                  </a:lnTo>
                  <a:lnTo>
                    <a:pt x="48284" y="59972"/>
                  </a:lnTo>
                  <a:lnTo>
                    <a:pt x="55396" y="65351"/>
                  </a:lnTo>
                  <a:lnTo>
                    <a:pt x="64406" y="67472"/>
                  </a:lnTo>
                  <a:lnTo>
                    <a:pt x="73291" y="73144"/>
                  </a:lnTo>
                  <a:lnTo>
                    <a:pt x="85775" y="75596"/>
                  </a:lnTo>
                  <a:lnTo>
                    <a:pt x="88932" y="75798"/>
                  </a:lnTo>
                  <a:lnTo>
                    <a:pt x="91038" y="76990"/>
                  </a:lnTo>
                  <a:lnTo>
                    <a:pt x="92440" y="78843"/>
                  </a:lnTo>
                  <a:lnTo>
                    <a:pt x="93376" y="81137"/>
                  </a:lnTo>
                  <a:lnTo>
                    <a:pt x="95057" y="82667"/>
                  </a:lnTo>
                  <a:lnTo>
                    <a:pt x="99749" y="84365"/>
                  </a:lnTo>
                  <a:lnTo>
                    <a:pt x="101423" y="85877"/>
                  </a:lnTo>
                  <a:lnTo>
                    <a:pt x="104331" y="93806"/>
                  </a:lnTo>
                  <a:lnTo>
                    <a:pt x="107398" y="94608"/>
                  </a:lnTo>
                  <a:lnTo>
                    <a:pt x="112934" y="95123"/>
                  </a:lnTo>
                  <a:lnTo>
                    <a:pt x="113691" y="98016"/>
                  </a:lnTo>
                  <a:lnTo>
                    <a:pt x="114262" y="104379"/>
                  </a:lnTo>
                  <a:lnTo>
                    <a:pt x="105163" y="113898"/>
                  </a:lnTo>
                  <a:lnTo>
                    <a:pt x="91549" y="114265"/>
                  </a:lnTo>
                  <a:lnTo>
                    <a:pt x="89607" y="115335"/>
                  </a:lnTo>
                  <a:lnTo>
                    <a:pt x="88311" y="117107"/>
                  </a:lnTo>
                  <a:lnTo>
                    <a:pt x="87448" y="119346"/>
                  </a:lnTo>
                  <a:lnTo>
                    <a:pt x="85815" y="120839"/>
                  </a:lnTo>
                  <a:lnTo>
                    <a:pt x="81178" y="122498"/>
                  </a:lnTo>
                  <a:lnTo>
                    <a:pt x="33597" y="123824"/>
                  </a:lnTo>
                  <a:lnTo>
                    <a:pt x="25004" y="123825"/>
                  </a:lnTo>
                  <a:lnTo>
                    <a:pt x="23018" y="124883"/>
                  </a:lnTo>
                  <a:lnTo>
                    <a:pt x="21695" y="126647"/>
                  </a:lnTo>
                  <a:lnTo>
                    <a:pt x="20812" y="128882"/>
                  </a:lnTo>
                  <a:lnTo>
                    <a:pt x="19166" y="130371"/>
                  </a:lnTo>
                  <a:lnTo>
                    <a:pt x="9522" y="1333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55" name="SMARTInkShape-2503"/>
            <p:cNvSpPr/>
            <p:nvPr>
              <p:custDataLst>
                <p:tags r:id="rId128"/>
              </p:custDataLst>
            </p:nvPr>
          </p:nvSpPr>
          <p:spPr>
            <a:xfrm>
              <a:off x="3676778" y="3105160"/>
              <a:ext cx="37973" cy="142425"/>
            </a:xfrm>
            <a:custGeom>
              <a:avLst/>
              <a:gdLst/>
              <a:ahLst/>
              <a:cxnLst/>
              <a:rect l="0" t="0" r="0" b="0"/>
              <a:pathLst>
                <a:path w="37973" h="142425">
                  <a:moveTo>
                    <a:pt x="37972" y="9515"/>
                  </a:moveTo>
                  <a:lnTo>
                    <a:pt x="37972" y="9515"/>
                  </a:lnTo>
                  <a:lnTo>
                    <a:pt x="37972" y="0"/>
                  </a:lnTo>
                  <a:lnTo>
                    <a:pt x="37972" y="23588"/>
                  </a:lnTo>
                  <a:lnTo>
                    <a:pt x="28271" y="53163"/>
                  </a:lnTo>
                  <a:lnTo>
                    <a:pt x="22162" y="64311"/>
                  </a:lnTo>
                  <a:lnTo>
                    <a:pt x="18824" y="79490"/>
                  </a:lnTo>
                  <a:lnTo>
                    <a:pt x="11572" y="94638"/>
                  </a:lnTo>
                  <a:lnTo>
                    <a:pt x="10848" y="98013"/>
                  </a:lnTo>
                  <a:lnTo>
                    <a:pt x="1323" y="117430"/>
                  </a:lnTo>
                  <a:lnTo>
                    <a:pt x="0" y="131456"/>
                  </a:lnTo>
                  <a:lnTo>
                    <a:pt x="8084" y="141375"/>
                  </a:lnTo>
                  <a:lnTo>
                    <a:pt x="11636" y="142203"/>
                  </a:lnTo>
                  <a:lnTo>
                    <a:pt x="14064" y="142424"/>
                  </a:lnTo>
                  <a:lnTo>
                    <a:pt x="19585" y="139847"/>
                  </a:lnTo>
                  <a:lnTo>
                    <a:pt x="37972" y="12381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61" name="SMARTInkShape-Group595"/>
          <p:cNvGrpSpPr/>
          <p:nvPr/>
        </p:nvGrpSpPr>
        <p:grpSpPr>
          <a:xfrm>
            <a:off x="3381375" y="3819644"/>
            <a:ext cx="781051" cy="1209557"/>
            <a:chOff x="3381375" y="3819644"/>
            <a:chExt cx="781051" cy="1209557"/>
          </a:xfrm>
        </p:grpSpPr>
        <p:sp>
          <p:nvSpPr>
            <p:cNvPr id="5257" name="SMARTInkShape-2504"/>
            <p:cNvSpPr/>
            <p:nvPr>
              <p:custDataLst>
                <p:tags r:id="rId123"/>
              </p:custDataLst>
            </p:nvPr>
          </p:nvSpPr>
          <p:spPr>
            <a:xfrm>
              <a:off x="3810010" y="3819644"/>
              <a:ext cx="352416" cy="609479"/>
            </a:xfrm>
            <a:custGeom>
              <a:avLst/>
              <a:gdLst/>
              <a:ahLst/>
              <a:cxnLst/>
              <a:rect l="0" t="0" r="0" b="0"/>
              <a:pathLst>
                <a:path w="352416" h="609479">
                  <a:moveTo>
                    <a:pt x="19040" y="590431"/>
                  </a:moveTo>
                  <a:lnTo>
                    <a:pt x="19040" y="590431"/>
                  </a:lnTo>
                  <a:lnTo>
                    <a:pt x="19040" y="595488"/>
                  </a:lnTo>
                  <a:lnTo>
                    <a:pt x="17982" y="596977"/>
                  </a:lnTo>
                  <a:lnTo>
                    <a:pt x="16218" y="597970"/>
                  </a:lnTo>
                  <a:lnTo>
                    <a:pt x="10839" y="599564"/>
                  </a:lnTo>
                  <a:lnTo>
                    <a:pt x="10103" y="602604"/>
                  </a:lnTo>
                  <a:lnTo>
                    <a:pt x="9631" y="608123"/>
                  </a:lnTo>
                  <a:lnTo>
                    <a:pt x="8534" y="608575"/>
                  </a:lnTo>
                  <a:lnTo>
                    <a:pt x="25" y="609478"/>
                  </a:lnTo>
                  <a:lnTo>
                    <a:pt x="0" y="604424"/>
                  </a:lnTo>
                  <a:lnTo>
                    <a:pt x="1055" y="602934"/>
                  </a:lnTo>
                  <a:lnTo>
                    <a:pt x="2817" y="601942"/>
                  </a:lnTo>
                  <a:lnTo>
                    <a:pt x="8192" y="600348"/>
                  </a:lnTo>
                  <a:lnTo>
                    <a:pt x="8927" y="597308"/>
                  </a:lnTo>
                  <a:lnTo>
                    <a:pt x="9399" y="591789"/>
                  </a:lnTo>
                  <a:lnTo>
                    <a:pt x="16038" y="583095"/>
                  </a:lnTo>
                  <a:lnTo>
                    <a:pt x="19209" y="574264"/>
                  </a:lnTo>
                  <a:lnTo>
                    <a:pt x="35464" y="552314"/>
                  </a:lnTo>
                  <a:lnTo>
                    <a:pt x="42628" y="534571"/>
                  </a:lnTo>
                  <a:lnTo>
                    <a:pt x="69875" y="488390"/>
                  </a:lnTo>
                  <a:lnTo>
                    <a:pt x="92067" y="444355"/>
                  </a:lnTo>
                  <a:lnTo>
                    <a:pt x="114290" y="399929"/>
                  </a:lnTo>
                  <a:lnTo>
                    <a:pt x="133340" y="359009"/>
                  </a:lnTo>
                  <a:lnTo>
                    <a:pt x="142865" y="338064"/>
                  </a:lnTo>
                  <a:lnTo>
                    <a:pt x="167207" y="292856"/>
                  </a:lnTo>
                  <a:lnTo>
                    <a:pt x="171244" y="280481"/>
                  </a:lnTo>
                  <a:lnTo>
                    <a:pt x="178731" y="266818"/>
                  </a:lnTo>
                  <a:lnTo>
                    <a:pt x="191261" y="231038"/>
                  </a:lnTo>
                  <a:lnTo>
                    <a:pt x="196950" y="221948"/>
                  </a:lnTo>
                  <a:lnTo>
                    <a:pt x="200165" y="212552"/>
                  </a:lnTo>
                  <a:lnTo>
                    <a:pt x="206292" y="203065"/>
                  </a:lnTo>
                  <a:lnTo>
                    <a:pt x="209635" y="193551"/>
                  </a:lnTo>
                  <a:lnTo>
                    <a:pt x="225959" y="171331"/>
                  </a:lnTo>
                  <a:lnTo>
                    <a:pt x="228479" y="164981"/>
                  </a:lnTo>
                  <a:lnTo>
                    <a:pt x="234790" y="155456"/>
                  </a:lnTo>
                  <a:lnTo>
                    <a:pt x="237677" y="144638"/>
                  </a:lnTo>
                  <a:lnTo>
                    <a:pt x="246277" y="134720"/>
                  </a:lnTo>
                  <a:lnTo>
                    <a:pt x="248429" y="125921"/>
                  </a:lnTo>
                  <a:lnTo>
                    <a:pt x="255805" y="115936"/>
                  </a:lnTo>
                  <a:lnTo>
                    <a:pt x="257954" y="106923"/>
                  </a:lnTo>
                  <a:lnTo>
                    <a:pt x="274050" y="85002"/>
                  </a:lnTo>
                  <a:lnTo>
                    <a:pt x="274771" y="82028"/>
                  </a:lnTo>
                  <a:lnTo>
                    <a:pt x="276311" y="80046"/>
                  </a:lnTo>
                  <a:lnTo>
                    <a:pt x="280843" y="77843"/>
                  </a:lnTo>
                  <a:lnTo>
                    <a:pt x="282475" y="76198"/>
                  </a:lnTo>
                  <a:lnTo>
                    <a:pt x="293814" y="58793"/>
                  </a:lnTo>
                  <a:lnTo>
                    <a:pt x="303339" y="48985"/>
                  </a:lnTo>
                  <a:lnTo>
                    <a:pt x="304360" y="42887"/>
                  </a:lnTo>
                  <a:lnTo>
                    <a:pt x="305562" y="41252"/>
                  </a:lnTo>
                  <a:lnTo>
                    <a:pt x="312953" y="38412"/>
                  </a:lnTo>
                  <a:lnTo>
                    <a:pt x="314280" y="37992"/>
                  </a:lnTo>
                  <a:lnTo>
                    <a:pt x="314305" y="32928"/>
                  </a:lnTo>
                  <a:lnTo>
                    <a:pt x="315366" y="31437"/>
                  </a:lnTo>
                  <a:lnTo>
                    <a:pt x="317132" y="30443"/>
                  </a:lnTo>
                  <a:lnTo>
                    <a:pt x="319368" y="29781"/>
                  </a:lnTo>
                  <a:lnTo>
                    <a:pt x="320859" y="28281"/>
                  </a:lnTo>
                  <a:lnTo>
                    <a:pt x="323447" y="20371"/>
                  </a:lnTo>
                  <a:lnTo>
                    <a:pt x="326488" y="19571"/>
                  </a:lnTo>
                  <a:lnTo>
                    <a:pt x="328780" y="19357"/>
                  </a:lnTo>
                  <a:lnTo>
                    <a:pt x="330309" y="18157"/>
                  </a:lnTo>
                  <a:lnTo>
                    <a:pt x="332962" y="10768"/>
                  </a:lnTo>
                  <a:lnTo>
                    <a:pt x="336009" y="10011"/>
                  </a:lnTo>
                  <a:lnTo>
                    <a:pt x="338302" y="9809"/>
                  </a:lnTo>
                  <a:lnTo>
                    <a:pt x="339832" y="8617"/>
                  </a:lnTo>
                  <a:lnTo>
                    <a:pt x="342487" y="1241"/>
                  </a:lnTo>
                  <a:lnTo>
                    <a:pt x="345534" y="485"/>
                  </a:lnTo>
                  <a:lnTo>
                    <a:pt x="351056" y="0"/>
                  </a:lnTo>
                  <a:lnTo>
                    <a:pt x="351509" y="1019"/>
                  </a:lnTo>
                  <a:lnTo>
                    <a:pt x="352415" y="940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58" name="SMARTInkShape-2505"/>
            <p:cNvSpPr/>
            <p:nvPr>
              <p:custDataLst>
                <p:tags r:id="rId124"/>
              </p:custDataLst>
            </p:nvPr>
          </p:nvSpPr>
          <p:spPr>
            <a:xfrm>
              <a:off x="3552825" y="4457700"/>
              <a:ext cx="275794" cy="257176"/>
            </a:xfrm>
            <a:custGeom>
              <a:avLst/>
              <a:gdLst/>
              <a:ahLst/>
              <a:cxnLst/>
              <a:rect l="0" t="0" r="0" b="0"/>
              <a:pathLst>
                <a:path w="275794" h="257176">
                  <a:moveTo>
                    <a:pt x="19050" y="142875"/>
                  </a:moveTo>
                  <a:lnTo>
                    <a:pt x="19050" y="142875"/>
                  </a:lnTo>
                  <a:lnTo>
                    <a:pt x="9559" y="133384"/>
                  </a:lnTo>
                  <a:lnTo>
                    <a:pt x="9528" y="125152"/>
                  </a:lnTo>
                  <a:lnTo>
                    <a:pt x="8469" y="124710"/>
                  </a:lnTo>
                  <a:lnTo>
                    <a:pt x="1324" y="123942"/>
                  </a:lnTo>
                  <a:lnTo>
                    <a:pt x="588" y="121055"/>
                  </a:lnTo>
                  <a:lnTo>
                    <a:pt x="0" y="114303"/>
                  </a:lnTo>
                  <a:lnTo>
                    <a:pt x="0" y="114300"/>
                  </a:lnTo>
                  <a:lnTo>
                    <a:pt x="0" y="119357"/>
                  </a:lnTo>
                  <a:lnTo>
                    <a:pt x="2822" y="124661"/>
                  </a:lnTo>
                  <a:lnTo>
                    <a:pt x="6546" y="130547"/>
                  </a:lnTo>
                  <a:lnTo>
                    <a:pt x="8937" y="142948"/>
                  </a:lnTo>
                  <a:lnTo>
                    <a:pt x="9132" y="146099"/>
                  </a:lnTo>
                  <a:lnTo>
                    <a:pt x="12173" y="152422"/>
                  </a:lnTo>
                  <a:lnTo>
                    <a:pt x="15994" y="158760"/>
                  </a:lnTo>
                  <a:lnTo>
                    <a:pt x="19202" y="168278"/>
                  </a:lnTo>
                  <a:lnTo>
                    <a:pt x="25328" y="177801"/>
                  </a:lnTo>
                  <a:lnTo>
                    <a:pt x="28671" y="187325"/>
                  </a:lnTo>
                  <a:lnTo>
                    <a:pt x="34835" y="196850"/>
                  </a:lnTo>
                  <a:lnTo>
                    <a:pt x="38191" y="206375"/>
                  </a:lnTo>
                  <a:lnTo>
                    <a:pt x="54519" y="228600"/>
                  </a:lnTo>
                  <a:lnTo>
                    <a:pt x="55396" y="231775"/>
                  </a:lnTo>
                  <a:lnTo>
                    <a:pt x="57039" y="233892"/>
                  </a:lnTo>
                  <a:lnTo>
                    <a:pt x="63350" y="237929"/>
                  </a:lnTo>
                  <a:lnTo>
                    <a:pt x="65197" y="242624"/>
                  </a:lnTo>
                  <a:lnTo>
                    <a:pt x="66748" y="244300"/>
                  </a:lnTo>
                  <a:lnTo>
                    <a:pt x="85571" y="257047"/>
                  </a:lnTo>
                  <a:lnTo>
                    <a:pt x="95250" y="257175"/>
                  </a:lnTo>
                  <a:lnTo>
                    <a:pt x="112942" y="239483"/>
                  </a:lnTo>
                  <a:lnTo>
                    <a:pt x="115090" y="230789"/>
                  </a:lnTo>
                  <a:lnTo>
                    <a:pt x="130760" y="209493"/>
                  </a:lnTo>
                  <a:lnTo>
                    <a:pt x="133257" y="203174"/>
                  </a:lnTo>
                  <a:lnTo>
                    <a:pt x="161978" y="159691"/>
                  </a:lnTo>
                  <a:lnTo>
                    <a:pt x="178866" y="130939"/>
                  </a:lnTo>
                  <a:lnTo>
                    <a:pt x="205493" y="107238"/>
                  </a:lnTo>
                  <a:lnTo>
                    <a:pt x="222134" y="83919"/>
                  </a:lnTo>
                  <a:lnTo>
                    <a:pt x="252052" y="60405"/>
                  </a:lnTo>
                  <a:lnTo>
                    <a:pt x="264414" y="38105"/>
                  </a:lnTo>
                  <a:lnTo>
                    <a:pt x="266742" y="31752"/>
                  </a:lnTo>
                  <a:lnTo>
                    <a:pt x="274767" y="20932"/>
                  </a:lnTo>
                  <a:lnTo>
                    <a:pt x="275793" y="14551"/>
                  </a:lnTo>
                  <a:lnTo>
                    <a:pt x="273211" y="8936"/>
                  </a:lnTo>
                  <a:lnTo>
                    <a:pt x="2667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59" name="SMARTInkShape-2506"/>
            <p:cNvSpPr/>
            <p:nvPr>
              <p:custDataLst>
                <p:tags r:id="rId125"/>
              </p:custDataLst>
            </p:nvPr>
          </p:nvSpPr>
          <p:spPr>
            <a:xfrm>
              <a:off x="3381375" y="4648200"/>
              <a:ext cx="238126" cy="381001"/>
            </a:xfrm>
            <a:custGeom>
              <a:avLst/>
              <a:gdLst/>
              <a:ahLst/>
              <a:cxnLst/>
              <a:rect l="0" t="0" r="0" b="0"/>
              <a:pathLst>
                <a:path w="238126" h="381001">
                  <a:moveTo>
                    <a:pt x="28575" y="381000"/>
                  </a:moveTo>
                  <a:lnTo>
                    <a:pt x="28575" y="381000"/>
                  </a:lnTo>
                  <a:lnTo>
                    <a:pt x="28575" y="371867"/>
                  </a:lnTo>
                  <a:lnTo>
                    <a:pt x="20374" y="371509"/>
                  </a:lnTo>
                  <a:lnTo>
                    <a:pt x="14386" y="366429"/>
                  </a:lnTo>
                  <a:lnTo>
                    <a:pt x="12765" y="365994"/>
                  </a:lnTo>
                  <a:lnTo>
                    <a:pt x="11685" y="366762"/>
                  </a:lnTo>
                  <a:lnTo>
                    <a:pt x="9563" y="371393"/>
                  </a:lnTo>
                  <a:lnTo>
                    <a:pt x="0" y="371475"/>
                  </a:lnTo>
                  <a:lnTo>
                    <a:pt x="0" y="357286"/>
                  </a:lnTo>
                  <a:lnTo>
                    <a:pt x="2822" y="351763"/>
                  </a:lnTo>
                  <a:lnTo>
                    <a:pt x="6546" y="345782"/>
                  </a:lnTo>
                  <a:lnTo>
                    <a:pt x="16868" y="320453"/>
                  </a:lnTo>
                  <a:lnTo>
                    <a:pt x="24636" y="307792"/>
                  </a:lnTo>
                  <a:lnTo>
                    <a:pt x="41679" y="260219"/>
                  </a:lnTo>
                  <a:lnTo>
                    <a:pt x="60025" y="228583"/>
                  </a:lnTo>
                  <a:lnTo>
                    <a:pt x="70070" y="214835"/>
                  </a:lnTo>
                  <a:lnTo>
                    <a:pt x="92874" y="168099"/>
                  </a:lnTo>
                  <a:lnTo>
                    <a:pt x="126290" y="120552"/>
                  </a:lnTo>
                  <a:lnTo>
                    <a:pt x="155430" y="73992"/>
                  </a:lnTo>
                  <a:lnTo>
                    <a:pt x="168350" y="55319"/>
                  </a:lnTo>
                  <a:lnTo>
                    <a:pt x="188320" y="36171"/>
                  </a:lnTo>
                  <a:lnTo>
                    <a:pt x="217298" y="1804"/>
                  </a:lnTo>
                  <a:lnTo>
                    <a:pt x="221108" y="802"/>
                  </a:lnTo>
                  <a:lnTo>
                    <a:pt x="2381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60" name="SMARTInkShape-2507"/>
            <p:cNvSpPr/>
            <p:nvPr>
              <p:custDataLst>
                <p:tags r:id="rId126"/>
              </p:custDataLst>
            </p:nvPr>
          </p:nvSpPr>
          <p:spPr>
            <a:xfrm>
              <a:off x="3581400" y="4305300"/>
              <a:ext cx="266701" cy="257176"/>
            </a:xfrm>
            <a:custGeom>
              <a:avLst/>
              <a:gdLst/>
              <a:ahLst/>
              <a:cxnLst/>
              <a:rect l="0" t="0" r="0" b="0"/>
              <a:pathLst>
                <a:path w="266701" h="257176">
                  <a:moveTo>
                    <a:pt x="47625" y="247650"/>
                  </a:moveTo>
                  <a:lnTo>
                    <a:pt x="47625" y="247650"/>
                  </a:lnTo>
                  <a:lnTo>
                    <a:pt x="31223" y="255851"/>
                  </a:lnTo>
                  <a:lnTo>
                    <a:pt x="120" y="257175"/>
                  </a:lnTo>
                  <a:lnTo>
                    <a:pt x="0" y="238518"/>
                  </a:lnTo>
                  <a:lnTo>
                    <a:pt x="41290" y="191780"/>
                  </a:lnTo>
                  <a:lnTo>
                    <a:pt x="82726" y="145952"/>
                  </a:lnTo>
                  <a:lnTo>
                    <a:pt x="116482" y="104583"/>
                  </a:lnTo>
                  <a:lnTo>
                    <a:pt x="155447" y="58605"/>
                  </a:lnTo>
                  <a:lnTo>
                    <a:pt x="168611" y="38710"/>
                  </a:lnTo>
                  <a:lnTo>
                    <a:pt x="169557" y="35332"/>
                  </a:lnTo>
                  <a:lnTo>
                    <a:pt x="171247" y="33079"/>
                  </a:lnTo>
                  <a:lnTo>
                    <a:pt x="177622" y="28851"/>
                  </a:lnTo>
                  <a:lnTo>
                    <a:pt x="180533" y="20550"/>
                  </a:lnTo>
                  <a:lnTo>
                    <a:pt x="180975" y="0"/>
                  </a:lnTo>
                  <a:lnTo>
                    <a:pt x="189176" y="8201"/>
                  </a:lnTo>
                  <a:lnTo>
                    <a:pt x="195164" y="9132"/>
                  </a:lnTo>
                  <a:lnTo>
                    <a:pt x="196785" y="10321"/>
                  </a:lnTo>
                  <a:lnTo>
                    <a:pt x="197865" y="12173"/>
                  </a:lnTo>
                  <a:lnTo>
                    <a:pt x="198584" y="14465"/>
                  </a:lnTo>
                  <a:lnTo>
                    <a:pt x="207375" y="28808"/>
                  </a:lnTo>
                  <a:lnTo>
                    <a:pt x="208099" y="31905"/>
                  </a:lnTo>
                  <a:lnTo>
                    <a:pt x="214177" y="41320"/>
                  </a:lnTo>
                  <a:lnTo>
                    <a:pt x="224653" y="53984"/>
                  </a:lnTo>
                  <a:lnTo>
                    <a:pt x="230643" y="66677"/>
                  </a:lnTo>
                  <a:lnTo>
                    <a:pt x="234800" y="73026"/>
                  </a:lnTo>
                  <a:lnTo>
                    <a:pt x="238198" y="82550"/>
                  </a:lnTo>
                  <a:lnTo>
                    <a:pt x="244379" y="92075"/>
                  </a:lnTo>
                  <a:lnTo>
                    <a:pt x="247739" y="101600"/>
                  </a:lnTo>
                  <a:lnTo>
                    <a:pt x="255724" y="112419"/>
                  </a:lnTo>
                  <a:lnTo>
                    <a:pt x="257947" y="121533"/>
                  </a:lnTo>
                  <a:lnTo>
                    <a:pt x="263636" y="130437"/>
                  </a:lnTo>
                  <a:lnTo>
                    <a:pt x="266297" y="141028"/>
                  </a:lnTo>
                  <a:lnTo>
                    <a:pt x="26670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65" name="SMARTInkShape-Group596"/>
          <p:cNvGrpSpPr/>
          <p:nvPr/>
        </p:nvGrpSpPr>
        <p:grpSpPr>
          <a:xfrm>
            <a:off x="3543300" y="4210050"/>
            <a:ext cx="152401" cy="180976"/>
            <a:chOff x="3543300" y="4210050"/>
            <a:chExt cx="152401" cy="180976"/>
          </a:xfrm>
        </p:grpSpPr>
        <p:sp>
          <p:nvSpPr>
            <p:cNvPr id="5262" name="SMARTInkShape-2508"/>
            <p:cNvSpPr/>
            <p:nvPr>
              <p:custDataLst>
                <p:tags r:id="rId120"/>
              </p:custDataLst>
            </p:nvPr>
          </p:nvSpPr>
          <p:spPr>
            <a:xfrm>
              <a:off x="3667135" y="4210051"/>
              <a:ext cx="28566" cy="180975"/>
            </a:xfrm>
            <a:custGeom>
              <a:avLst/>
              <a:gdLst/>
              <a:ahLst/>
              <a:cxnLst/>
              <a:rect l="0" t="0" r="0" b="0"/>
              <a:pathLst>
                <a:path w="28566" h="180975">
                  <a:moveTo>
                    <a:pt x="19040" y="19049"/>
                  </a:moveTo>
                  <a:lnTo>
                    <a:pt x="19040" y="19049"/>
                  </a:lnTo>
                  <a:lnTo>
                    <a:pt x="27241" y="19049"/>
                  </a:lnTo>
                  <a:lnTo>
                    <a:pt x="27682" y="17991"/>
                  </a:lnTo>
                  <a:lnTo>
                    <a:pt x="28565" y="0"/>
                  </a:lnTo>
                  <a:lnTo>
                    <a:pt x="28565" y="13256"/>
                  </a:lnTo>
                  <a:lnTo>
                    <a:pt x="25743" y="19297"/>
                  </a:lnTo>
                  <a:lnTo>
                    <a:pt x="22019" y="25509"/>
                  </a:lnTo>
                  <a:lnTo>
                    <a:pt x="19628" y="38121"/>
                  </a:lnTo>
                  <a:lnTo>
                    <a:pt x="18244" y="45517"/>
                  </a:lnTo>
                  <a:lnTo>
                    <a:pt x="10873" y="68526"/>
                  </a:lnTo>
                  <a:lnTo>
                    <a:pt x="6871" y="95911"/>
                  </a:lnTo>
                  <a:lnTo>
                    <a:pt x="1349" y="115723"/>
                  </a:lnTo>
                  <a:lnTo>
                    <a:pt x="0" y="155560"/>
                  </a:lnTo>
                  <a:lnTo>
                    <a:pt x="2817" y="161918"/>
                  </a:lnTo>
                  <a:lnTo>
                    <a:pt x="19040" y="18097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63" name="SMARTInkShape-2509"/>
            <p:cNvSpPr/>
            <p:nvPr>
              <p:custDataLst>
                <p:tags r:id="rId121"/>
              </p:custDataLst>
            </p:nvPr>
          </p:nvSpPr>
          <p:spPr>
            <a:xfrm>
              <a:off x="3609975" y="4210050"/>
              <a:ext cx="66676" cy="91188"/>
            </a:xfrm>
            <a:custGeom>
              <a:avLst/>
              <a:gdLst/>
              <a:ahLst/>
              <a:cxnLst/>
              <a:rect l="0" t="0" r="0" b="0"/>
              <a:pathLst>
                <a:path w="66676" h="91188">
                  <a:moveTo>
                    <a:pt x="19050" y="19050"/>
                  </a:moveTo>
                  <a:lnTo>
                    <a:pt x="19050" y="19050"/>
                  </a:lnTo>
                  <a:lnTo>
                    <a:pt x="19050" y="13993"/>
                  </a:lnTo>
                  <a:lnTo>
                    <a:pt x="20108" y="12504"/>
                  </a:lnTo>
                  <a:lnTo>
                    <a:pt x="21872" y="11511"/>
                  </a:lnTo>
                  <a:lnTo>
                    <a:pt x="24106" y="10849"/>
                  </a:lnTo>
                  <a:lnTo>
                    <a:pt x="25596" y="9349"/>
                  </a:lnTo>
                  <a:lnTo>
                    <a:pt x="28459" y="426"/>
                  </a:lnTo>
                  <a:lnTo>
                    <a:pt x="19060" y="0"/>
                  </a:lnTo>
                  <a:lnTo>
                    <a:pt x="19053" y="5057"/>
                  </a:lnTo>
                  <a:lnTo>
                    <a:pt x="16229" y="10361"/>
                  </a:lnTo>
                  <a:lnTo>
                    <a:pt x="10849" y="17333"/>
                  </a:lnTo>
                  <a:lnTo>
                    <a:pt x="9787" y="26315"/>
                  </a:lnTo>
                  <a:lnTo>
                    <a:pt x="9535" y="50836"/>
                  </a:lnTo>
                  <a:lnTo>
                    <a:pt x="6708" y="57166"/>
                  </a:lnTo>
                  <a:lnTo>
                    <a:pt x="2981" y="63507"/>
                  </a:lnTo>
                  <a:lnTo>
                    <a:pt x="393" y="74319"/>
                  </a:lnTo>
                  <a:lnTo>
                    <a:pt x="0" y="91187"/>
                  </a:lnTo>
                  <a:lnTo>
                    <a:pt x="0" y="88858"/>
                  </a:lnTo>
                  <a:lnTo>
                    <a:pt x="1058" y="87814"/>
                  </a:lnTo>
                  <a:lnTo>
                    <a:pt x="8201" y="86000"/>
                  </a:lnTo>
                  <a:lnTo>
                    <a:pt x="14189" y="85806"/>
                  </a:lnTo>
                  <a:lnTo>
                    <a:pt x="15810" y="84721"/>
                  </a:lnTo>
                  <a:lnTo>
                    <a:pt x="16890" y="82939"/>
                  </a:lnTo>
                  <a:lnTo>
                    <a:pt x="17609" y="80692"/>
                  </a:lnTo>
                  <a:lnTo>
                    <a:pt x="19148" y="79195"/>
                  </a:lnTo>
                  <a:lnTo>
                    <a:pt x="29222" y="73970"/>
                  </a:lnTo>
                  <a:lnTo>
                    <a:pt x="35212" y="69917"/>
                  </a:lnTo>
                  <a:lnTo>
                    <a:pt x="44536" y="67635"/>
                  </a:lnTo>
                  <a:lnTo>
                    <a:pt x="50838" y="67102"/>
                  </a:lnTo>
                  <a:lnTo>
                    <a:pt x="52942" y="65901"/>
                  </a:lnTo>
                  <a:lnTo>
                    <a:pt x="54345" y="64043"/>
                  </a:lnTo>
                  <a:lnTo>
                    <a:pt x="56596" y="58512"/>
                  </a:lnTo>
                  <a:lnTo>
                    <a:pt x="59726" y="57755"/>
                  </a:lnTo>
                  <a:lnTo>
                    <a:pt x="66675" y="571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64" name="SMARTInkShape-2510"/>
            <p:cNvSpPr/>
            <p:nvPr>
              <p:custDataLst>
                <p:tags r:id="rId122"/>
              </p:custDataLst>
            </p:nvPr>
          </p:nvSpPr>
          <p:spPr>
            <a:xfrm>
              <a:off x="3543300" y="4210067"/>
              <a:ext cx="19051" cy="142810"/>
            </a:xfrm>
            <a:custGeom>
              <a:avLst/>
              <a:gdLst/>
              <a:ahLst/>
              <a:cxnLst/>
              <a:rect l="0" t="0" r="0" b="0"/>
              <a:pathLst>
                <a:path w="19051" h="142810">
                  <a:moveTo>
                    <a:pt x="19050" y="57133"/>
                  </a:moveTo>
                  <a:lnTo>
                    <a:pt x="19050" y="57133"/>
                  </a:lnTo>
                  <a:lnTo>
                    <a:pt x="19050" y="10899"/>
                  </a:lnTo>
                  <a:lnTo>
                    <a:pt x="19050" y="0"/>
                  </a:lnTo>
                  <a:lnTo>
                    <a:pt x="19050" y="22373"/>
                  </a:lnTo>
                  <a:lnTo>
                    <a:pt x="9787" y="69771"/>
                  </a:lnTo>
                  <a:lnTo>
                    <a:pt x="8544" y="82632"/>
                  </a:lnTo>
                  <a:lnTo>
                    <a:pt x="889" y="110141"/>
                  </a:lnTo>
                  <a:lnTo>
                    <a:pt x="0" y="142692"/>
                  </a:lnTo>
                  <a:lnTo>
                    <a:pt x="5057" y="142809"/>
                  </a:lnTo>
                  <a:lnTo>
                    <a:pt x="6546" y="141767"/>
                  </a:lnTo>
                  <a:lnTo>
                    <a:pt x="7539" y="140014"/>
                  </a:lnTo>
                  <a:lnTo>
                    <a:pt x="8201" y="137787"/>
                  </a:lnTo>
                  <a:lnTo>
                    <a:pt x="19050" y="12380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69" name="SMARTInkShape-Group597"/>
          <p:cNvGrpSpPr/>
          <p:nvPr/>
        </p:nvGrpSpPr>
        <p:grpSpPr>
          <a:xfrm>
            <a:off x="5105400" y="3743325"/>
            <a:ext cx="1657351" cy="733426"/>
            <a:chOff x="5105400" y="3743325"/>
            <a:chExt cx="1657351" cy="733426"/>
          </a:xfrm>
        </p:grpSpPr>
        <p:sp>
          <p:nvSpPr>
            <p:cNvPr id="5266" name="SMARTInkShape-2511"/>
            <p:cNvSpPr/>
            <p:nvPr>
              <p:custDataLst>
                <p:tags r:id="rId117"/>
              </p:custDataLst>
            </p:nvPr>
          </p:nvSpPr>
          <p:spPr>
            <a:xfrm>
              <a:off x="6143625" y="3752850"/>
              <a:ext cx="619126" cy="238126"/>
            </a:xfrm>
            <a:custGeom>
              <a:avLst/>
              <a:gdLst/>
              <a:ahLst/>
              <a:cxnLst/>
              <a:rect l="0" t="0" r="0" b="0"/>
              <a:pathLst>
                <a:path w="619126" h="238126">
                  <a:moveTo>
                    <a:pt x="9525" y="19050"/>
                  </a:moveTo>
                  <a:lnTo>
                    <a:pt x="9525" y="19050"/>
                  </a:lnTo>
                  <a:lnTo>
                    <a:pt x="9525" y="10"/>
                  </a:lnTo>
                  <a:lnTo>
                    <a:pt x="0" y="0"/>
                  </a:lnTo>
                  <a:lnTo>
                    <a:pt x="5056" y="0"/>
                  </a:lnTo>
                  <a:lnTo>
                    <a:pt x="6545" y="1058"/>
                  </a:lnTo>
                  <a:lnTo>
                    <a:pt x="7539" y="2822"/>
                  </a:lnTo>
                  <a:lnTo>
                    <a:pt x="8201" y="5057"/>
                  </a:lnTo>
                  <a:lnTo>
                    <a:pt x="9701" y="6546"/>
                  </a:lnTo>
                  <a:lnTo>
                    <a:pt x="17610" y="9132"/>
                  </a:lnTo>
                  <a:lnTo>
                    <a:pt x="32181" y="9491"/>
                  </a:lnTo>
                  <a:lnTo>
                    <a:pt x="34155" y="10560"/>
                  </a:lnTo>
                  <a:lnTo>
                    <a:pt x="35470" y="12332"/>
                  </a:lnTo>
                  <a:lnTo>
                    <a:pt x="36347" y="14572"/>
                  </a:lnTo>
                  <a:lnTo>
                    <a:pt x="37990" y="16064"/>
                  </a:lnTo>
                  <a:lnTo>
                    <a:pt x="42637" y="17723"/>
                  </a:lnTo>
                  <a:lnTo>
                    <a:pt x="54244" y="19846"/>
                  </a:lnTo>
                  <a:lnTo>
                    <a:pt x="63579" y="25518"/>
                  </a:lnTo>
                  <a:lnTo>
                    <a:pt x="108767" y="44361"/>
                  </a:lnTo>
                  <a:lnTo>
                    <a:pt x="126690" y="47195"/>
                  </a:lnTo>
                  <a:lnTo>
                    <a:pt x="136433" y="47497"/>
                  </a:lnTo>
                  <a:lnTo>
                    <a:pt x="142834" y="50390"/>
                  </a:lnTo>
                  <a:lnTo>
                    <a:pt x="149206" y="54146"/>
                  </a:lnTo>
                  <a:lnTo>
                    <a:pt x="159803" y="56260"/>
                  </a:lnTo>
                  <a:lnTo>
                    <a:pt x="174819" y="57945"/>
                  </a:lnTo>
                  <a:lnTo>
                    <a:pt x="199850" y="68893"/>
                  </a:lnTo>
                  <a:lnTo>
                    <a:pt x="206298" y="72953"/>
                  </a:lnTo>
                  <a:lnTo>
                    <a:pt x="247061" y="87902"/>
                  </a:lnTo>
                  <a:lnTo>
                    <a:pt x="250432" y="90352"/>
                  </a:lnTo>
                  <a:lnTo>
                    <a:pt x="259823" y="93073"/>
                  </a:lnTo>
                  <a:lnTo>
                    <a:pt x="269993" y="95341"/>
                  </a:lnTo>
                  <a:lnTo>
                    <a:pt x="299436" y="110353"/>
                  </a:lnTo>
                  <a:lnTo>
                    <a:pt x="329032" y="115012"/>
                  </a:lnTo>
                  <a:lnTo>
                    <a:pt x="340438" y="120743"/>
                  </a:lnTo>
                  <a:lnTo>
                    <a:pt x="386197" y="132387"/>
                  </a:lnTo>
                  <a:lnTo>
                    <a:pt x="412845" y="134324"/>
                  </a:lnTo>
                  <a:lnTo>
                    <a:pt x="431394" y="141540"/>
                  </a:lnTo>
                  <a:lnTo>
                    <a:pt x="450444" y="145521"/>
                  </a:lnTo>
                  <a:lnTo>
                    <a:pt x="464724" y="150362"/>
                  </a:lnTo>
                  <a:lnTo>
                    <a:pt x="473973" y="151998"/>
                  </a:lnTo>
                  <a:lnTo>
                    <a:pt x="483405" y="158867"/>
                  </a:lnTo>
                  <a:lnTo>
                    <a:pt x="492365" y="162077"/>
                  </a:lnTo>
                  <a:lnTo>
                    <a:pt x="502975" y="170006"/>
                  </a:lnTo>
                  <a:lnTo>
                    <a:pt x="512064" y="172223"/>
                  </a:lnTo>
                  <a:lnTo>
                    <a:pt x="522112" y="179613"/>
                  </a:lnTo>
                  <a:lnTo>
                    <a:pt x="528409" y="180572"/>
                  </a:lnTo>
                  <a:lnTo>
                    <a:pt x="530072" y="181764"/>
                  </a:lnTo>
                  <a:lnTo>
                    <a:pt x="531182" y="183618"/>
                  </a:lnTo>
                  <a:lnTo>
                    <a:pt x="531922" y="185912"/>
                  </a:lnTo>
                  <a:lnTo>
                    <a:pt x="533473" y="187441"/>
                  </a:lnTo>
                  <a:lnTo>
                    <a:pt x="538018" y="189140"/>
                  </a:lnTo>
                  <a:lnTo>
                    <a:pt x="550695" y="190381"/>
                  </a:lnTo>
                  <a:lnTo>
                    <a:pt x="560497" y="198691"/>
                  </a:lnTo>
                  <a:lnTo>
                    <a:pt x="570046" y="199908"/>
                  </a:lnTo>
                  <a:lnTo>
                    <a:pt x="570531" y="201005"/>
                  </a:lnTo>
                  <a:lnTo>
                    <a:pt x="571373" y="208216"/>
                  </a:lnTo>
                  <a:lnTo>
                    <a:pt x="574266" y="208957"/>
                  </a:lnTo>
                  <a:lnTo>
                    <a:pt x="589191" y="209547"/>
                  </a:lnTo>
                  <a:lnTo>
                    <a:pt x="589644" y="210607"/>
                  </a:lnTo>
                  <a:lnTo>
                    <a:pt x="590539" y="218958"/>
                  </a:lnTo>
                  <a:lnTo>
                    <a:pt x="599682" y="219072"/>
                  </a:lnTo>
                  <a:lnTo>
                    <a:pt x="609198" y="228207"/>
                  </a:lnTo>
                  <a:lnTo>
                    <a:pt x="619006" y="228597"/>
                  </a:lnTo>
                  <a:lnTo>
                    <a:pt x="619125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67" name="SMARTInkShape-2512"/>
            <p:cNvSpPr/>
            <p:nvPr>
              <p:custDataLst>
                <p:tags r:id="rId118"/>
              </p:custDataLst>
            </p:nvPr>
          </p:nvSpPr>
          <p:spPr>
            <a:xfrm>
              <a:off x="5562600" y="3743325"/>
              <a:ext cx="552451" cy="276226"/>
            </a:xfrm>
            <a:custGeom>
              <a:avLst/>
              <a:gdLst/>
              <a:ahLst/>
              <a:cxnLst/>
              <a:rect l="0" t="0" r="0" b="0"/>
              <a:pathLst>
                <a:path w="552451" h="276226">
                  <a:moveTo>
                    <a:pt x="38100" y="276225"/>
                  </a:moveTo>
                  <a:lnTo>
                    <a:pt x="38100" y="276225"/>
                  </a:lnTo>
                  <a:lnTo>
                    <a:pt x="38100" y="268024"/>
                  </a:lnTo>
                  <a:lnTo>
                    <a:pt x="10" y="266700"/>
                  </a:lnTo>
                  <a:lnTo>
                    <a:pt x="0" y="276191"/>
                  </a:lnTo>
                  <a:lnTo>
                    <a:pt x="0" y="266816"/>
                  </a:lnTo>
                  <a:lnTo>
                    <a:pt x="9132" y="257571"/>
                  </a:lnTo>
                  <a:lnTo>
                    <a:pt x="9409" y="252236"/>
                  </a:lnTo>
                  <a:lnTo>
                    <a:pt x="10506" y="250708"/>
                  </a:lnTo>
                  <a:lnTo>
                    <a:pt x="12296" y="249688"/>
                  </a:lnTo>
                  <a:lnTo>
                    <a:pt x="14548" y="249008"/>
                  </a:lnTo>
                  <a:lnTo>
                    <a:pt x="28818" y="240290"/>
                  </a:lnTo>
                  <a:lnTo>
                    <a:pt x="36267" y="238553"/>
                  </a:lnTo>
                  <a:lnTo>
                    <a:pt x="54240" y="222961"/>
                  </a:lnTo>
                  <a:lnTo>
                    <a:pt x="66727" y="217020"/>
                  </a:lnTo>
                  <a:lnTo>
                    <a:pt x="73048" y="212870"/>
                  </a:lnTo>
                  <a:lnTo>
                    <a:pt x="82557" y="209476"/>
                  </a:lnTo>
                  <a:lnTo>
                    <a:pt x="104775" y="193132"/>
                  </a:lnTo>
                  <a:lnTo>
                    <a:pt x="111125" y="190612"/>
                  </a:lnTo>
                  <a:lnTo>
                    <a:pt x="120650" y="184301"/>
                  </a:lnTo>
                  <a:lnTo>
                    <a:pt x="130175" y="180902"/>
                  </a:lnTo>
                  <a:lnTo>
                    <a:pt x="150283" y="165873"/>
                  </a:lnTo>
                  <a:lnTo>
                    <a:pt x="169464" y="159883"/>
                  </a:lnTo>
                  <a:lnTo>
                    <a:pt x="176917" y="155726"/>
                  </a:lnTo>
                  <a:lnTo>
                    <a:pt x="187063" y="152327"/>
                  </a:lnTo>
                  <a:lnTo>
                    <a:pt x="196772" y="146146"/>
                  </a:lnTo>
                  <a:lnTo>
                    <a:pt x="206352" y="143844"/>
                  </a:lnTo>
                  <a:lnTo>
                    <a:pt x="212715" y="143306"/>
                  </a:lnTo>
                  <a:lnTo>
                    <a:pt x="219070" y="140244"/>
                  </a:lnTo>
                  <a:lnTo>
                    <a:pt x="225423" y="136414"/>
                  </a:lnTo>
                  <a:lnTo>
                    <a:pt x="234950" y="133199"/>
                  </a:lnTo>
                  <a:lnTo>
                    <a:pt x="244475" y="127073"/>
                  </a:lnTo>
                  <a:lnTo>
                    <a:pt x="255294" y="124253"/>
                  </a:lnTo>
                  <a:lnTo>
                    <a:pt x="264408" y="117363"/>
                  </a:lnTo>
                  <a:lnTo>
                    <a:pt x="273312" y="115208"/>
                  </a:lnTo>
                  <a:lnTo>
                    <a:pt x="279517" y="114703"/>
                  </a:lnTo>
                  <a:lnTo>
                    <a:pt x="285802" y="111657"/>
                  </a:lnTo>
                  <a:lnTo>
                    <a:pt x="302510" y="98497"/>
                  </a:lnTo>
                  <a:lnTo>
                    <a:pt x="311412" y="96212"/>
                  </a:lnTo>
                  <a:lnTo>
                    <a:pt x="317617" y="95678"/>
                  </a:lnTo>
                  <a:lnTo>
                    <a:pt x="323902" y="92618"/>
                  </a:lnTo>
                  <a:lnTo>
                    <a:pt x="330223" y="88788"/>
                  </a:lnTo>
                  <a:lnTo>
                    <a:pt x="341021" y="86128"/>
                  </a:lnTo>
                  <a:lnTo>
                    <a:pt x="350937" y="77560"/>
                  </a:lnTo>
                  <a:lnTo>
                    <a:pt x="361519" y="76235"/>
                  </a:lnTo>
                  <a:lnTo>
                    <a:pt x="366879" y="76210"/>
                  </a:lnTo>
                  <a:lnTo>
                    <a:pt x="368410" y="75149"/>
                  </a:lnTo>
                  <a:lnTo>
                    <a:pt x="369432" y="73382"/>
                  </a:lnTo>
                  <a:lnTo>
                    <a:pt x="371071" y="68000"/>
                  </a:lnTo>
                  <a:lnTo>
                    <a:pt x="374118" y="67264"/>
                  </a:lnTo>
                  <a:lnTo>
                    <a:pt x="385654" y="66709"/>
                  </a:lnTo>
                  <a:lnTo>
                    <a:pt x="387278" y="65640"/>
                  </a:lnTo>
                  <a:lnTo>
                    <a:pt x="388360" y="63868"/>
                  </a:lnTo>
                  <a:lnTo>
                    <a:pt x="389082" y="61628"/>
                  </a:lnTo>
                  <a:lnTo>
                    <a:pt x="391680" y="60136"/>
                  </a:lnTo>
                  <a:lnTo>
                    <a:pt x="411164" y="57325"/>
                  </a:lnTo>
                  <a:lnTo>
                    <a:pt x="422589" y="57184"/>
                  </a:lnTo>
                  <a:lnTo>
                    <a:pt x="428765" y="54343"/>
                  </a:lnTo>
                  <a:lnTo>
                    <a:pt x="437601" y="48018"/>
                  </a:lnTo>
                  <a:lnTo>
                    <a:pt x="447675" y="47625"/>
                  </a:lnTo>
                  <a:lnTo>
                    <a:pt x="452731" y="42568"/>
                  </a:lnTo>
                  <a:lnTo>
                    <a:pt x="458036" y="40086"/>
                  </a:lnTo>
                  <a:lnTo>
                    <a:pt x="473185" y="37303"/>
                  </a:lnTo>
                  <a:lnTo>
                    <a:pt x="485797" y="30612"/>
                  </a:lnTo>
                  <a:lnTo>
                    <a:pt x="503536" y="23921"/>
                  </a:lnTo>
                  <a:lnTo>
                    <a:pt x="5524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68" name="SMARTInkShape-2513"/>
            <p:cNvSpPr/>
            <p:nvPr>
              <p:custDataLst>
                <p:tags r:id="rId119"/>
              </p:custDataLst>
            </p:nvPr>
          </p:nvSpPr>
          <p:spPr>
            <a:xfrm>
              <a:off x="5105400" y="3981450"/>
              <a:ext cx="438151" cy="495301"/>
            </a:xfrm>
            <a:custGeom>
              <a:avLst/>
              <a:gdLst/>
              <a:ahLst/>
              <a:cxnLst/>
              <a:rect l="0" t="0" r="0" b="0"/>
              <a:pathLst>
                <a:path w="438151" h="495301">
                  <a:moveTo>
                    <a:pt x="19050" y="476250"/>
                  </a:moveTo>
                  <a:lnTo>
                    <a:pt x="19050" y="476250"/>
                  </a:lnTo>
                  <a:lnTo>
                    <a:pt x="9525" y="476250"/>
                  </a:lnTo>
                  <a:lnTo>
                    <a:pt x="9525" y="495183"/>
                  </a:lnTo>
                  <a:lnTo>
                    <a:pt x="0" y="495300"/>
                  </a:lnTo>
                  <a:lnTo>
                    <a:pt x="27217" y="468083"/>
                  </a:lnTo>
                  <a:lnTo>
                    <a:pt x="33229" y="467128"/>
                  </a:lnTo>
                  <a:lnTo>
                    <a:pt x="34853" y="465935"/>
                  </a:lnTo>
                  <a:lnTo>
                    <a:pt x="37138" y="460258"/>
                  </a:lnTo>
                  <a:lnTo>
                    <a:pt x="37815" y="457048"/>
                  </a:lnTo>
                  <a:lnTo>
                    <a:pt x="37973" y="452546"/>
                  </a:lnTo>
                  <a:lnTo>
                    <a:pt x="39074" y="450922"/>
                  </a:lnTo>
                  <a:lnTo>
                    <a:pt x="40866" y="449840"/>
                  </a:lnTo>
                  <a:lnTo>
                    <a:pt x="43119" y="449118"/>
                  </a:lnTo>
                  <a:lnTo>
                    <a:pt x="44621" y="447579"/>
                  </a:lnTo>
                  <a:lnTo>
                    <a:pt x="46290" y="443046"/>
                  </a:lnTo>
                  <a:lnTo>
                    <a:pt x="47793" y="441414"/>
                  </a:lnTo>
                  <a:lnTo>
                    <a:pt x="52286" y="439601"/>
                  </a:lnTo>
                  <a:lnTo>
                    <a:pt x="53907" y="438059"/>
                  </a:lnTo>
                  <a:lnTo>
                    <a:pt x="55709" y="433524"/>
                  </a:lnTo>
                  <a:lnTo>
                    <a:pt x="57248" y="431891"/>
                  </a:lnTo>
                  <a:lnTo>
                    <a:pt x="65224" y="429055"/>
                  </a:lnTo>
                  <a:lnTo>
                    <a:pt x="66031" y="425994"/>
                  </a:lnTo>
                  <a:lnTo>
                    <a:pt x="66245" y="423695"/>
                  </a:lnTo>
                  <a:lnTo>
                    <a:pt x="67447" y="422164"/>
                  </a:lnTo>
                  <a:lnTo>
                    <a:pt x="71605" y="420462"/>
                  </a:lnTo>
                  <a:lnTo>
                    <a:pt x="73136" y="418950"/>
                  </a:lnTo>
                  <a:lnTo>
                    <a:pt x="74838" y="414447"/>
                  </a:lnTo>
                  <a:lnTo>
                    <a:pt x="76350" y="412823"/>
                  </a:lnTo>
                  <a:lnTo>
                    <a:pt x="80853" y="411018"/>
                  </a:lnTo>
                  <a:lnTo>
                    <a:pt x="82477" y="409479"/>
                  </a:lnTo>
                  <a:lnTo>
                    <a:pt x="85598" y="400480"/>
                  </a:lnTo>
                  <a:lnTo>
                    <a:pt x="93915" y="391887"/>
                  </a:lnTo>
                  <a:lnTo>
                    <a:pt x="99911" y="390928"/>
                  </a:lnTo>
                  <a:lnTo>
                    <a:pt x="101532" y="389736"/>
                  </a:lnTo>
                  <a:lnTo>
                    <a:pt x="104348" y="382360"/>
                  </a:lnTo>
                  <a:lnTo>
                    <a:pt x="107407" y="381604"/>
                  </a:lnTo>
                  <a:lnTo>
                    <a:pt x="109705" y="381403"/>
                  </a:lnTo>
                  <a:lnTo>
                    <a:pt x="111237" y="380210"/>
                  </a:lnTo>
                  <a:lnTo>
                    <a:pt x="112938" y="376063"/>
                  </a:lnTo>
                  <a:lnTo>
                    <a:pt x="114450" y="374533"/>
                  </a:lnTo>
                  <a:lnTo>
                    <a:pt x="118953" y="372834"/>
                  </a:lnTo>
                  <a:lnTo>
                    <a:pt x="120577" y="371323"/>
                  </a:lnTo>
                  <a:lnTo>
                    <a:pt x="122381" y="366821"/>
                  </a:lnTo>
                  <a:lnTo>
                    <a:pt x="123920" y="365197"/>
                  </a:lnTo>
                  <a:lnTo>
                    <a:pt x="128454" y="363393"/>
                  </a:lnTo>
                  <a:lnTo>
                    <a:pt x="130085" y="361854"/>
                  </a:lnTo>
                  <a:lnTo>
                    <a:pt x="141424" y="344654"/>
                  </a:lnTo>
                  <a:lnTo>
                    <a:pt x="156005" y="329797"/>
                  </a:lnTo>
                  <a:lnTo>
                    <a:pt x="162116" y="326493"/>
                  </a:lnTo>
                  <a:lnTo>
                    <a:pt x="165228" y="325612"/>
                  </a:lnTo>
                  <a:lnTo>
                    <a:pt x="167301" y="323966"/>
                  </a:lnTo>
                  <a:lnTo>
                    <a:pt x="179490" y="306562"/>
                  </a:lnTo>
                  <a:lnTo>
                    <a:pt x="180535" y="300266"/>
                  </a:lnTo>
                  <a:lnTo>
                    <a:pt x="181740" y="298602"/>
                  </a:lnTo>
                  <a:lnTo>
                    <a:pt x="183601" y="297493"/>
                  </a:lnTo>
                  <a:lnTo>
                    <a:pt x="185901" y="296754"/>
                  </a:lnTo>
                  <a:lnTo>
                    <a:pt x="187434" y="295203"/>
                  </a:lnTo>
                  <a:lnTo>
                    <a:pt x="189137" y="290656"/>
                  </a:lnTo>
                  <a:lnTo>
                    <a:pt x="190650" y="289021"/>
                  </a:lnTo>
                  <a:lnTo>
                    <a:pt x="195152" y="287204"/>
                  </a:lnTo>
                  <a:lnTo>
                    <a:pt x="196777" y="285661"/>
                  </a:lnTo>
                  <a:lnTo>
                    <a:pt x="198581" y="281124"/>
                  </a:lnTo>
                  <a:lnTo>
                    <a:pt x="200120" y="279491"/>
                  </a:lnTo>
                  <a:lnTo>
                    <a:pt x="204654" y="277676"/>
                  </a:lnTo>
                  <a:lnTo>
                    <a:pt x="206285" y="276135"/>
                  </a:lnTo>
                  <a:lnTo>
                    <a:pt x="217624" y="258929"/>
                  </a:lnTo>
                  <a:lnTo>
                    <a:pt x="234859" y="240338"/>
                  </a:lnTo>
                  <a:lnTo>
                    <a:pt x="237695" y="230355"/>
                  </a:lnTo>
                  <a:lnTo>
                    <a:pt x="238897" y="229770"/>
                  </a:lnTo>
                  <a:lnTo>
                    <a:pt x="243055" y="229121"/>
                  </a:lnTo>
                  <a:lnTo>
                    <a:pt x="244586" y="227888"/>
                  </a:lnTo>
                  <a:lnTo>
                    <a:pt x="246288" y="223698"/>
                  </a:lnTo>
                  <a:lnTo>
                    <a:pt x="247800" y="222157"/>
                  </a:lnTo>
                  <a:lnTo>
                    <a:pt x="252303" y="220445"/>
                  </a:lnTo>
                  <a:lnTo>
                    <a:pt x="253927" y="218930"/>
                  </a:lnTo>
                  <a:lnTo>
                    <a:pt x="265249" y="201777"/>
                  </a:lnTo>
                  <a:lnTo>
                    <a:pt x="282484" y="183187"/>
                  </a:lnTo>
                  <a:lnTo>
                    <a:pt x="285841" y="174340"/>
                  </a:lnTo>
                  <a:lnTo>
                    <a:pt x="328352" y="128851"/>
                  </a:lnTo>
                  <a:lnTo>
                    <a:pt x="339987" y="118271"/>
                  </a:lnTo>
                  <a:lnTo>
                    <a:pt x="346192" y="116065"/>
                  </a:lnTo>
                  <a:lnTo>
                    <a:pt x="348269" y="114419"/>
                  </a:lnTo>
                  <a:lnTo>
                    <a:pt x="351878" y="106254"/>
                  </a:lnTo>
                  <a:lnTo>
                    <a:pt x="355004" y="105432"/>
                  </a:lnTo>
                  <a:lnTo>
                    <a:pt x="357320" y="105213"/>
                  </a:lnTo>
                  <a:lnTo>
                    <a:pt x="358863" y="104009"/>
                  </a:lnTo>
                  <a:lnTo>
                    <a:pt x="362737" y="95100"/>
                  </a:lnTo>
                  <a:lnTo>
                    <a:pt x="371072" y="86153"/>
                  </a:lnTo>
                  <a:lnTo>
                    <a:pt x="371356" y="80795"/>
                  </a:lnTo>
                  <a:lnTo>
                    <a:pt x="372454" y="79263"/>
                  </a:lnTo>
                  <a:lnTo>
                    <a:pt x="374245" y="78242"/>
                  </a:lnTo>
                  <a:lnTo>
                    <a:pt x="376497" y="77562"/>
                  </a:lnTo>
                  <a:lnTo>
                    <a:pt x="377997" y="76049"/>
                  </a:lnTo>
                  <a:lnTo>
                    <a:pt x="379666" y="71547"/>
                  </a:lnTo>
                  <a:lnTo>
                    <a:pt x="381169" y="69923"/>
                  </a:lnTo>
                  <a:lnTo>
                    <a:pt x="390623" y="65902"/>
                  </a:lnTo>
                  <a:lnTo>
                    <a:pt x="409171" y="48028"/>
                  </a:lnTo>
                  <a:lnTo>
                    <a:pt x="409455" y="42688"/>
                  </a:lnTo>
                  <a:lnTo>
                    <a:pt x="410553" y="41158"/>
                  </a:lnTo>
                  <a:lnTo>
                    <a:pt x="412344" y="40139"/>
                  </a:lnTo>
                  <a:lnTo>
                    <a:pt x="417766" y="38503"/>
                  </a:lnTo>
                  <a:lnTo>
                    <a:pt x="418507" y="35456"/>
                  </a:lnTo>
                  <a:lnTo>
                    <a:pt x="419066" y="23921"/>
                  </a:lnTo>
                  <a:lnTo>
                    <a:pt x="420136" y="22297"/>
                  </a:lnTo>
                  <a:lnTo>
                    <a:pt x="421907" y="21215"/>
                  </a:lnTo>
                  <a:lnTo>
                    <a:pt x="424146" y="20494"/>
                  </a:lnTo>
                  <a:lnTo>
                    <a:pt x="425639" y="18954"/>
                  </a:lnTo>
                  <a:lnTo>
                    <a:pt x="428509" y="9955"/>
                  </a:lnTo>
                  <a:lnTo>
                    <a:pt x="433648" y="9653"/>
                  </a:lnTo>
                  <a:lnTo>
                    <a:pt x="435149" y="8551"/>
                  </a:lnTo>
                  <a:lnTo>
                    <a:pt x="438072" y="264"/>
                  </a:lnTo>
                  <a:lnTo>
                    <a:pt x="438150" y="3"/>
                  </a:lnTo>
                  <a:lnTo>
                    <a:pt x="438150" y="0"/>
                  </a:lnTo>
                  <a:lnTo>
                    <a:pt x="438150" y="5057"/>
                  </a:lnTo>
                  <a:lnTo>
                    <a:pt x="437092" y="6546"/>
                  </a:lnTo>
                  <a:lnTo>
                    <a:pt x="435328" y="7539"/>
                  </a:lnTo>
                  <a:lnTo>
                    <a:pt x="428449" y="9263"/>
                  </a:lnTo>
                  <a:lnTo>
                    <a:pt x="4191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73" name="SMARTInkShape-Group598"/>
          <p:cNvGrpSpPr/>
          <p:nvPr/>
        </p:nvGrpSpPr>
        <p:grpSpPr>
          <a:xfrm>
            <a:off x="5543550" y="3752978"/>
            <a:ext cx="1200151" cy="866648"/>
            <a:chOff x="5543550" y="3752978"/>
            <a:chExt cx="1200151" cy="866648"/>
          </a:xfrm>
        </p:grpSpPr>
        <p:sp>
          <p:nvSpPr>
            <p:cNvPr id="5270" name="SMARTInkShape-2514"/>
            <p:cNvSpPr/>
            <p:nvPr>
              <p:custDataLst>
                <p:tags r:id="rId114"/>
              </p:custDataLst>
            </p:nvPr>
          </p:nvSpPr>
          <p:spPr>
            <a:xfrm>
              <a:off x="6057900" y="4019550"/>
              <a:ext cx="685801" cy="600076"/>
            </a:xfrm>
            <a:custGeom>
              <a:avLst/>
              <a:gdLst/>
              <a:ahLst/>
              <a:cxnLst/>
              <a:rect l="0" t="0" r="0" b="0"/>
              <a:pathLst>
                <a:path w="685801" h="600076">
                  <a:moveTo>
                    <a:pt x="9525" y="600075"/>
                  </a:moveTo>
                  <a:lnTo>
                    <a:pt x="9525" y="600075"/>
                  </a:lnTo>
                  <a:lnTo>
                    <a:pt x="116" y="590667"/>
                  </a:lnTo>
                  <a:lnTo>
                    <a:pt x="0" y="581025"/>
                  </a:lnTo>
                  <a:lnTo>
                    <a:pt x="5056" y="581025"/>
                  </a:lnTo>
                  <a:lnTo>
                    <a:pt x="6545" y="579967"/>
                  </a:lnTo>
                  <a:lnTo>
                    <a:pt x="7539" y="578203"/>
                  </a:lnTo>
                  <a:lnTo>
                    <a:pt x="9132" y="572824"/>
                  </a:lnTo>
                  <a:lnTo>
                    <a:pt x="14465" y="566836"/>
                  </a:lnTo>
                  <a:lnTo>
                    <a:pt x="19834" y="564136"/>
                  </a:lnTo>
                  <a:lnTo>
                    <a:pt x="22748" y="563415"/>
                  </a:lnTo>
                  <a:lnTo>
                    <a:pt x="31905" y="557345"/>
                  </a:lnTo>
                  <a:lnTo>
                    <a:pt x="44481" y="546870"/>
                  </a:lnTo>
                  <a:lnTo>
                    <a:pt x="57156" y="540882"/>
                  </a:lnTo>
                  <a:lnTo>
                    <a:pt x="69852" y="529822"/>
                  </a:lnTo>
                  <a:lnTo>
                    <a:pt x="88547" y="506758"/>
                  </a:lnTo>
                  <a:lnTo>
                    <a:pt x="135085" y="464908"/>
                  </a:lnTo>
                  <a:lnTo>
                    <a:pt x="182397" y="420821"/>
                  </a:lnTo>
                  <a:lnTo>
                    <a:pt x="224615" y="384286"/>
                  </a:lnTo>
                  <a:lnTo>
                    <a:pt x="271858" y="336666"/>
                  </a:lnTo>
                  <a:lnTo>
                    <a:pt x="283280" y="320827"/>
                  </a:lnTo>
                  <a:lnTo>
                    <a:pt x="329046" y="280369"/>
                  </a:lnTo>
                  <a:lnTo>
                    <a:pt x="374244" y="235353"/>
                  </a:lnTo>
                  <a:lnTo>
                    <a:pt x="393294" y="211589"/>
                  </a:lnTo>
                  <a:lnTo>
                    <a:pt x="438098" y="171466"/>
                  </a:lnTo>
                  <a:lnTo>
                    <a:pt x="444477" y="166165"/>
                  </a:lnTo>
                  <a:lnTo>
                    <a:pt x="457195" y="159940"/>
                  </a:lnTo>
                  <a:lnTo>
                    <a:pt x="460373" y="157427"/>
                  </a:lnTo>
                  <a:lnTo>
                    <a:pt x="463901" y="151812"/>
                  </a:lnTo>
                  <a:lnTo>
                    <a:pt x="466529" y="145789"/>
                  </a:lnTo>
                  <a:lnTo>
                    <a:pt x="471223" y="139584"/>
                  </a:lnTo>
                  <a:lnTo>
                    <a:pt x="476838" y="136121"/>
                  </a:lnTo>
                  <a:lnTo>
                    <a:pt x="482860" y="133523"/>
                  </a:lnTo>
                  <a:lnTo>
                    <a:pt x="502539" y="117572"/>
                  </a:lnTo>
                  <a:lnTo>
                    <a:pt x="511439" y="114211"/>
                  </a:lnTo>
                  <a:lnTo>
                    <a:pt x="533416" y="97881"/>
                  </a:lnTo>
                  <a:lnTo>
                    <a:pt x="539757" y="95361"/>
                  </a:lnTo>
                  <a:lnTo>
                    <a:pt x="555626" y="82147"/>
                  </a:lnTo>
                  <a:lnTo>
                    <a:pt x="559153" y="76021"/>
                  </a:lnTo>
                  <a:lnTo>
                    <a:pt x="560094" y="72905"/>
                  </a:lnTo>
                  <a:lnTo>
                    <a:pt x="561779" y="70829"/>
                  </a:lnTo>
                  <a:lnTo>
                    <a:pt x="581199" y="59379"/>
                  </a:lnTo>
                  <a:lnTo>
                    <a:pt x="584317" y="58636"/>
                  </a:lnTo>
                  <a:lnTo>
                    <a:pt x="586394" y="57083"/>
                  </a:lnTo>
                  <a:lnTo>
                    <a:pt x="587779" y="54989"/>
                  </a:lnTo>
                  <a:lnTo>
                    <a:pt x="588703" y="52534"/>
                  </a:lnTo>
                  <a:lnTo>
                    <a:pt x="590377" y="50897"/>
                  </a:lnTo>
                  <a:lnTo>
                    <a:pt x="598589" y="48056"/>
                  </a:lnTo>
                  <a:lnTo>
                    <a:pt x="604692" y="47753"/>
                  </a:lnTo>
                  <a:lnTo>
                    <a:pt x="606327" y="46652"/>
                  </a:lnTo>
                  <a:lnTo>
                    <a:pt x="607418" y="44860"/>
                  </a:lnTo>
                  <a:lnTo>
                    <a:pt x="609168" y="39435"/>
                  </a:lnTo>
                  <a:lnTo>
                    <a:pt x="612230" y="38693"/>
                  </a:lnTo>
                  <a:lnTo>
                    <a:pt x="614529" y="38496"/>
                  </a:lnTo>
                  <a:lnTo>
                    <a:pt x="616060" y="37305"/>
                  </a:lnTo>
                  <a:lnTo>
                    <a:pt x="617763" y="33161"/>
                  </a:lnTo>
                  <a:lnTo>
                    <a:pt x="619275" y="31633"/>
                  </a:lnTo>
                  <a:lnTo>
                    <a:pt x="628745" y="27785"/>
                  </a:lnTo>
                  <a:lnTo>
                    <a:pt x="635970" y="22108"/>
                  </a:lnTo>
                  <a:lnTo>
                    <a:pt x="644812" y="19957"/>
                  </a:lnTo>
                  <a:lnTo>
                    <a:pt x="651003" y="19453"/>
                  </a:lnTo>
                  <a:lnTo>
                    <a:pt x="653076" y="18260"/>
                  </a:lnTo>
                  <a:lnTo>
                    <a:pt x="654459" y="16406"/>
                  </a:lnTo>
                  <a:lnTo>
                    <a:pt x="655381" y="14113"/>
                  </a:lnTo>
                  <a:lnTo>
                    <a:pt x="657054" y="12583"/>
                  </a:lnTo>
                  <a:lnTo>
                    <a:pt x="666310" y="9644"/>
                  </a:lnTo>
                  <a:lnTo>
                    <a:pt x="674912" y="9535"/>
                  </a:lnTo>
                  <a:lnTo>
                    <a:pt x="675367" y="8474"/>
                  </a:lnTo>
                  <a:lnTo>
                    <a:pt x="676275" y="0"/>
                  </a:lnTo>
                  <a:lnTo>
                    <a:pt x="6858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71" name="SMARTInkShape-2515"/>
            <p:cNvSpPr/>
            <p:nvPr>
              <p:custDataLst>
                <p:tags r:id="rId115"/>
              </p:custDataLst>
            </p:nvPr>
          </p:nvSpPr>
          <p:spPr>
            <a:xfrm>
              <a:off x="6067425" y="3752978"/>
              <a:ext cx="28576" cy="838073"/>
            </a:xfrm>
            <a:custGeom>
              <a:avLst/>
              <a:gdLst/>
              <a:ahLst/>
              <a:cxnLst/>
              <a:rect l="0" t="0" r="0" b="0"/>
              <a:pathLst>
                <a:path w="28576" h="838073">
                  <a:moveTo>
                    <a:pt x="19050" y="47497"/>
                  </a:moveTo>
                  <a:lnTo>
                    <a:pt x="19050" y="47497"/>
                  </a:lnTo>
                  <a:lnTo>
                    <a:pt x="19050" y="1323"/>
                  </a:lnTo>
                  <a:lnTo>
                    <a:pt x="17992" y="840"/>
                  </a:lnTo>
                  <a:lnTo>
                    <a:pt x="10849" y="0"/>
                  </a:lnTo>
                  <a:lnTo>
                    <a:pt x="10408" y="1015"/>
                  </a:lnTo>
                  <a:lnTo>
                    <a:pt x="9525" y="45406"/>
                  </a:lnTo>
                  <a:lnTo>
                    <a:pt x="9525" y="92113"/>
                  </a:lnTo>
                  <a:lnTo>
                    <a:pt x="9525" y="135118"/>
                  </a:lnTo>
                  <a:lnTo>
                    <a:pt x="10583" y="170639"/>
                  </a:lnTo>
                  <a:lnTo>
                    <a:pt x="17726" y="210795"/>
                  </a:lnTo>
                  <a:lnTo>
                    <a:pt x="18875" y="257228"/>
                  </a:lnTo>
                  <a:lnTo>
                    <a:pt x="20086" y="298150"/>
                  </a:lnTo>
                  <a:lnTo>
                    <a:pt x="27248" y="343168"/>
                  </a:lnTo>
                  <a:lnTo>
                    <a:pt x="28400" y="387627"/>
                  </a:lnTo>
                  <a:lnTo>
                    <a:pt x="28552" y="429386"/>
                  </a:lnTo>
                  <a:lnTo>
                    <a:pt x="28572" y="471183"/>
                  </a:lnTo>
                  <a:lnTo>
                    <a:pt x="28575" y="512004"/>
                  </a:lnTo>
                  <a:lnTo>
                    <a:pt x="28575" y="552226"/>
                  </a:lnTo>
                  <a:lnTo>
                    <a:pt x="25753" y="583073"/>
                  </a:lnTo>
                  <a:lnTo>
                    <a:pt x="19638" y="627877"/>
                  </a:lnTo>
                  <a:lnTo>
                    <a:pt x="18254" y="640936"/>
                  </a:lnTo>
                  <a:lnTo>
                    <a:pt x="10129" y="682833"/>
                  </a:lnTo>
                  <a:lnTo>
                    <a:pt x="8491" y="726150"/>
                  </a:lnTo>
                  <a:lnTo>
                    <a:pt x="1327" y="745474"/>
                  </a:lnTo>
                  <a:lnTo>
                    <a:pt x="1" y="792433"/>
                  </a:lnTo>
                  <a:lnTo>
                    <a:pt x="0" y="809494"/>
                  </a:lnTo>
                  <a:lnTo>
                    <a:pt x="5056" y="809497"/>
                  </a:lnTo>
                  <a:lnTo>
                    <a:pt x="6545" y="810555"/>
                  </a:lnTo>
                  <a:lnTo>
                    <a:pt x="7539" y="812319"/>
                  </a:lnTo>
                  <a:lnTo>
                    <a:pt x="9491" y="818905"/>
                  </a:lnTo>
                  <a:lnTo>
                    <a:pt x="9515" y="824044"/>
                  </a:lnTo>
                  <a:lnTo>
                    <a:pt x="10576" y="825544"/>
                  </a:lnTo>
                  <a:lnTo>
                    <a:pt x="12342" y="826546"/>
                  </a:lnTo>
                  <a:lnTo>
                    <a:pt x="14578" y="827213"/>
                  </a:lnTo>
                  <a:lnTo>
                    <a:pt x="15011" y="827658"/>
                  </a:lnTo>
                  <a:lnTo>
                    <a:pt x="14241" y="827954"/>
                  </a:lnTo>
                  <a:lnTo>
                    <a:pt x="12669" y="828152"/>
                  </a:lnTo>
                  <a:lnTo>
                    <a:pt x="12679" y="829342"/>
                  </a:lnTo>
                  <a:lnTo>
                    <a:pt x="19050" y="8380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72" name="SMARTInkShape-2516"/>
            <p:cNvSpPr/>
            <p:nvPr>
              <p:custDataLst>
                <p:tags r:id="rId116"/>
              </p:custDataLst>
            </p:nvPr>
          </p:nvSpPr>
          <p:spPr>
            <a:xfrm>
              <a:off x="5543550" y="4029075"/>
              <a:ext cx="504781" cy="561976"/>
            </a:xfrm>
            <a:custGeom>
              <a:avLst/>
              <a:gdLst/>
              <a:ahLst/>
              <a:cxnLst/>
              <a:rect l="0" t="0" r="0" b="0"/>
              <a:pathLst>
                <a:path w="504781" h="561976">
                  <a:moveTo>
                    <a:pt x="28575" y="19050"/>
                  </a:moveTo>
                  <a:lnTo>
                    <a:pt x="28575" y="19050"/>
                  </a:lnTo>
                  <a:lnTo>
                    <a:pt x="14386" y="19050"/>
                  </a:lnTo>
                  <a:lnTo>
                    <a:pt x="12765" y="17992"/>
                  </a:lnTo>
                  <a:lnTo>
                    <a:pt x="11685" y="16228"/>
                  </a:lnTo>
                  <a:lnTo>
                    <a:pt x="9952" y="10849"/>
                  </a:lnTo>
                  <a:lnTo>
                    <a:pt x="6893" y="10114"/>
                  </a:lnTo>
                  <a:lnTo>
                    <a:pt x="0" y="9525"/>
                  </a:lnTo>
                  <a:lnTo>
                    <a:pt x="0" y="0"/>
                  </a:lnTo>
                  <a:lnTo>
                    <a:pt x="0" y="8201"/>
                  </a:lnTo>
                  <a:lnTo>
                    <a:pt x="1058" y="8642"/>
                  </a:lnTo>
                  <a:lnTo>
                    <a:pt x="5056" y="9132"/>
                  </a:lnTo>
                  <a:lnTo>
                    <a:pt x="6545" y="10321"/>
                  </a:lnTo>
                  <a:lnTo>
                    <a:pt x="8201" y="14465"/>
                  </a:lnTo>
                  <a:lnTo>
                    <a:pt x="9701" y="15994"/>
                  </a:lnTo>
                  <a:lnTo>
                    <a:pt x="19148" y="19840"/>
                  </a:lnTo>
                  <a:lnTo>
                    <a:pt x="27124" y="27215"/>
                  </a:lnTo>
                  <a:lnTo>
                    <a:pt x="28145" y="33229"/>
                  </a:lnTo>
                  <a:lnTo>
                    <a:pt x="29347" y="34853"/>
                  </a:lnTo>
                  <a:lnTo>
                    <a:pt x="41794" y="42729"/>
                  </a:lnTo>
                  <a:lnTo>
                    <a:pt x="45033" y="48271"/>
                  </a:lnTo>
                  <a:lnTo>
                    <a:pt x="45897" y="51231"/>
                  </a:lnTo>
                  <a:lnTo>
                    <a:pt x="47532" y="53204"/>
                  </a:lnTo>
                  <a:lnTo>
                    <a:pt x="69970" y="70253"/>
                  </a:lnTo>
                  <a:lnTo>
                    <a:pt x="73431" y="76379"/>
                  </a:lnTo>
                  <a:lnTo>
                    <a:pt x="76028" y="82630"/>
                  </a:lnTo>
                  <a:lnTo>
                    <a:pt x="119599" y="130175"/>
                  </a:lnTo>
                  <a:lnTo>
                    <a:pt x="125812" y="142875"/>
                  </a:lnTo>
                  <a:lnTo>
                    <a:pt x="171455" y="190500"/>
                  </a:lnTo>
                  <a:lnTo>
                    <a:pt x="190500" y="212372"/>
                  </a:lnTo>
                  <a:lnTo>
                    <a:pt x="197203" y="226614"/>
                  </a:lnTo>
                  <a:lnTo>
                    <a:pt x="199829" y="234067"/>
                  </a:lnTo>
                  <a:lnTo>
                    <a:pt x="225829" y="266685"/>
                  </a:lnTo>
                  <a:lnTo>
                    <a:pt x="233109" y="284453"/>
                  </a:lnTo>
                  <a:lnTo>
                    <a:pt x="254405" y="314150"/>
                  </a:lnTo>
                  <a:lnTo>
                    <a:pt x="255329" y="317384"/>
                  </a:lnTo>
                  <a:lnTo>
                    <a:pt x="257003" y="319539"/>
                  </a:lnTo>
                  <a:lnTo>
                    <a:pt x="279517" y="336939"/>
                  </a:lnTo>
                  <a:lnTo>
                    <a:pt x="282980" y="343073"/>
                  </a:lnTo>
                  <a:lnTo>
                    <a:pt x="283904" y="346191"/>
                  </a:lnTo>
                  <a:lnTo>
                    <a:pt x="285578" y="348269"/>
                  </a:lnTo>
                  <a:lnTo>
                    <a:pt x="308092" y="365520"/>
                  </a:lnTo>
                  <a:lnTo>
                    <a:pt x="311555" y="371651"/>
                  </a:lnTo>
                  <a:lnTo>
                    <a:pt x="314153" y="377903"/>
                  </a:lnTo>
                  <a:lnTo>
                    <a:pt x="347436" y="423241"/>
                  </a:lnTo>
                  <a:lnTo>
                    <a:pt x="360188" y="444555"/>
                  </a:lnTo>
                  <a:lnTo>
                    <a:pt x="362660" y="454663"/>
                  </a:lnTo>
                  <a:lnTo>
                    <a:pt x="378405" y="476287"/>
                  </a:lnTo>
                  <a:lnTo>
                    <a:pt x="379270" y="479450"/>
                  </a:lnTo>
                  <a:lnTo>
                    <a:pt x="380905" y="481558"/>
                  </a:lnTo>
                  <a:lnTo>
                    <a:pt x="409145" y="504397"/>
                  </a:lnTo>
                  <a:lnTo>
                    <a:pt x="409448" y="509755"/>
                  </a:lnTo>
                  <a:lnTo>
                    <a:pt x="410548" y="511286"/>
                  </a:lnTo>
                  <a:lnTo>
                    <a:pt x="412341" y="512307"/>
                  </a:lnTo>
                  <a:lnTo>
                    <a:pt x="419268" y="514081"/>
                  </a:lnTo>
                  <a:lnTo>
                    <a:pt x="423761" y="514231"/>
                  </a:lnTo>
                  <a:lnTo>
                    <a:pt x="425382" y="515328"/>
                  </a:lnTo>
                  <a:lnTo>
                    <a:pt x="426463" y="517119"/>
                  </a:lnTo>
                  <a:lnTo>
                    <a:pt x="428198" y="522541"/>
                  </a:lnTo>
                  <a:lnTo>
                    <a:pt x="431257" y="523282"/>
                  </a:lnTo>
                  <a:lnTo>
                    <a:pt x="436788" y="523758"/>
                  </a:lnTo>
                  <a:lnTo>
                    <a:pt x="437243" y="524855"/>
                  </a:lnTo>
                  <a:lnTo>
                    <a:pt x="437746" y="528897"/>
                  </a:lnTo>
                  <a:lnTo>
                    <a:pt x="438939" y="530397"/>
                  </a:lnTo>
                  <a:lnTo>
                    <a:pt x="447827" y="534195"/>
                  </a:lnTo>
                  <a:lnTo>
                    <a:pt x="466715" y="552440"/>
                  </a:lnTo>
                  <a:lnTo>
                    <a:pt x="476250" y="552450"/>
                  </a:lnTo>
                  <a:lnTo>
                    <a:pt x="476250" y="561941"/>
                  </a:lnTo>
                  <a:lnTo>
                    <a:pt x="481306" y="556908"/>
                  </a:lnTo>
                  <a:lnTo>
                    <a:pt x="481738" y="555422"/>
                  </a:lnTo>
                  <a:lnTo>
                    <a:pt x="480966" y="554431"/>
                  </a:lnTo>
                  <a:lnTo>
                    <a:pt x="476332" y="552484"/>
                  </a:lnTo>
                  <a:lnTo>
                    <a:pt x="476257" y="544252"/>
                  </a:lnTo>
                  <a:lnTo>
                    <a:pt x="475196" y="543810"/>
                  </a:lnTo>
                  <a:lnTo>
                    <a:pt x="468049" y="543042"/>
                  </a:lnTo>
                  <a:lnTo>
                    <a:pt x="467313" y="540155"/>
                  </a:lnTo>
                  <a:lnTo>
                    <a:pt x="467118" y="537903"/>
                  </a:lnTo>
                  <a:lnTo>
                    <a:pt x="465929" y="536403"/>
                  </a:lnTo>
                  <a:lnTo>
                    <a:pt x="457253" y="533416"/>
                  </a:lnTo>
                  <a:lnTo>
                    <a:pt x="457235" y="533410"/>
                  </a:lnTo>
                  <a:lnTo>
                    <a:pt x="457200" y="557387"/>
                  </a:lnTo>
                  <a:lnTo>
                    <a:pt x="458258" y="558917"/>
                  </a:lnTo>
                  <a:lnTo>
                    <a:pt x="460022" y="559936"/>
                  </a:lnTo>
                  <a:lnTo>
                    <a:pt x="466609" y="561939"/>
                  </a:lnTo>
                  <a:lnTo>
                    <a:pt x="484417" y="561975"/>
                  </a:lnTo>
                  <a:lnTo>
                    <a:pt x="484869" y="560917"/>
                  </a:lnTo>
                  <a:lnTo>
                    <a:pt x="485373" y="556918"/>
                  </a:lnTo>
                  <a:lnTo>
                    <a:pt x="486565" y="555429"/>
                  </a:lnTo>
                  <a:lnTo>
                    <a:pt x="494898" y="552567"/>
                  </a:lnTo>
                  <a:lnTo>
                    <a:pt x="495181" y="547428"/>
                  </a:lnTo>
                  <a:lnTo>
                    <a:pt x="494162" y="545928"/>
                  </a:lnTo>
                  <a:lnTo>
                    <a:pt x="492425" y="544926"/>
                  </a:lnTo>
                  <a:lnTo>
                    <a:pt x="490208" y="544259"/>
                  </a:lnTo>
                  <a:lnTo>
                    <a:pt x="488731" y="542756"/>
                  </a:lnTo>
                  <a:lnTo>
                    <a:pt x="485890" y="533827"/>
                  </a:lnTo>
                  <a:lnTo>
                    <a:pt x="466852" y="533400"/>
                  </a:lnTo>
                  <a:lnTo>
                    <a:pt x="457595" y="542533"/>
                  </a:lnTo>
                  <a:lnTo>
                    <a:pt x="457210" y="552047"/>
                  </a:lnTo>
                  <a:lnTo>
                    <a:pt x="465402" y="560616"/>
                  </a:lnTo>
                  <a:lnTo>
                    <a:pt x="466901" y="560011"/>
                  </a:lnTo>
                  <a:lnTo>
                    <a:pt x="474068" y="555160"/>
                  </a:lnTo>
                  <a:lnTo>
                    <a:pt x="484024" y="552807"/>
                  </a:lnTo>
                  <a:lnTo>
                    <a:pt x="493034" y="545974"/>
                  </a:lnTo>
                  <a:lnTo>
                    <a:pt x="498879" y="544280"/>
                  </a:lnTo>
                  <a:lnTo>
                    <a:pt x="500861" y="542770"/>
                  </a:lnTo>
                  <a:lnTo>
                    <a:pt x="504671" y="533827"/>
                  </a:lnTo>
                  <a:lnTo>
                    <a:pt x="504780" y="528470"/>
                  </a:lnTo>
                  <a:lnTo>
                    <a:pt x="501983" y="523095"/>
                  </a:lnTo>
                  <a:lnTo>
                    <a:pt x="476250" y="495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84" name="SMARTInkShape-Group599"/>
          <p:cNvGrpSpPr/>
          <p:nvPr/>
        </p:nvGrpSpPr>
        <p:grpSpPr>
          <a:xfrm>
            <a:off x="4371975" y="4029075"/>
            <a:ext cx="3228976" cy="1552576"/>
            <a:chOff x="4371975" y="4029075"/>
            <a:chExt cx="3228976" cy="1552576"/>
          </a:xfrm>
        </p:grpSpPr>
        <p:sp>
          <p:nvSpPr>
            <p:cNvPr id="5274" name="SMARTInkShape-2517"/>
            <p:cNvSpPr/>
            <p:nvPr>
              <p:custDataLst>
                <p:tags r:id="rId104"/>
              </p:custDataLst>
            </p:nvPr>
          </p:nvSpPr>
          <p:spPr>
            <a:xfrm>
              <a:off x="6762750" y="4029075"/>
              <a:ext cx="314326" cy="595959"/>
            </a:xfrm>
            <a:custGeom>
              <a:avLst/>
              <a:gdLst/>
              <a:ahLst/>
              <a:cxnLst/>
              <a:rect l="0" t="0" r="0" b="0"/>
              <a:pathLst>
                <a:path w="314326" h="595959">
                  <a:moveTo>
                    <a:pt x="0" y="66675"/>
                  </a:moveTo>
                  <a:lnTo>
                    <a:pt x="0" y="66675"/>
                  </a:lnTo>
                  <a:lnTo>
                    <a:pt x="0" y="52486"/>
                  </a:lnTo>
                  <a:lnTo>
                    <a:pt x="2822" y="46963"/>
                  </a:lnTo>
                  <a:lnTo>
                    <a:pt x="6545" y="40981"/>
                  </a:lnTo>
                  <a:lnTo>
                    <a:pt x="8200" y="34794"/>
                  </a:lnTo>
                  <a:lnTo>
                    <a:pt x="9701" y="32721"/>
                  </a:lnTo>
                  <a:lnTo>
                    <a:pt x="11758" y="31339"/>
                  </a:lnTo>
                  <a:lnTo>
                    <a:pt x="14189" y="30417"/>
                  </a:lnTo>
                  <a:lnTo>
                    <a:pt x="15809" y="28745"/>
                  </a:lnTo>
                  <a:lnTo>
                    <a:pt x="18623" y="20536"/>
                  </a:lnTo>
                  <a:lnTo>
                    <a:pt x="18924" y="14434"/>
                  </a:lnTo>
                  <a:lnTo>
                    <a:pt x="20024" y="12797"/>
                  </a:lnTo>
                  <a:lnTo>
                    <a:pt x="21816" y="11707"/>
                  </a:lnTo>
                  <a:lnTo>
                    <a:pt x="27239" y="9956"/>
                  </a:lnTo>
                  <a:lnTo>
                    <a:pt x="27982" y="6895"/>
                  </a:lnTo>
                  <a:lnTo>
                    <a:pt x="28575" y="0"/>
                  </a:lnTo>
                  <a:lnTo>
                    <a:pt x="28575" y="5057"/>
                  </a:lnTo>
                  <a:lnTo>
                    <a:pt x="29633" y="6546"/>
                  </a:lnTo>
                  <a:lnTo>
                    <a:pt x="31397" y="7539"/>
                  </a:lnTo>
                  <a:lnTo>
                    <a:pt x="33631" y="8201"/>
                  </a:lnTo>
                  <a:lnTo>
                    <a:pt x="35120" y="9701"/>
                  </a:lnTo>
                  <a:lnTo>
                    <a:pt x="36775" y="14189"/>
                  </a:lnTo>
                  <a:lnTo>
                    <a:pt x="38276" y="15809"/>
                  </a:lnTo>
                  <a:lnTo>
                    <a:pt x="42764" y="17610"/>
                  </a:lnTo>
                  <a:lnTo>
                    <a:pt x="44384" y="19148"/>
                  </a:lnTo>
                  <a:lnTo>
                    <a:pt x="46185" y="23680"/>
                  </a:lnTo>
                  <a:lnTo>
                    <a:pt x="48399" y="41758"/>
                  </a:lnTo>
                  <a:lnTo>
                    <a:pt x="55145" y="53178"/>
                  </a:lnTo>
                  <a:lnTo>
                    <a:pt x="85745" y="97470"/>
                  </a:lnTo>
                  <a:lnTo>
                    <a:pt x="108148" y="126234"/>
                  </a:lnTo>
                  <a:lnTo>
                    <a:pt x="126608" y="150588"/>
                  </a:lnTo>
                  <a:lnTo>
                    <a:pt x="155748" y="193755"/>
                  </a:lnTo>
                  <a:lnTo>
                    <a:pt x="180799" y="238130"/>
                  </a:lnTo>
                  <a:lnTo>
                    <a:pt x="186189" y="250827"/>
                  </a:lnTo>
                  <a:lnTo>
                    <a:pt x="197787" y="295275"/>
                  </a:lnTo>
                  <a:lnTo>
                    <a:pt x="202184" y="314325"/>
                  </a:lnTo>
                  <a:lnTo>
                    <a:pt x="215809" y="356483"/>
                  </a:lnTo>
                  <a:lnTo>
                    <a:pt x="219165" y="373854"/>
                  </a:lnTo>
                  <a:lnTo>
                    <a:pt x="226423" y="389741"/>
                  </a:lnTo>
                  <a:lnTo>
                    <a:pt x="228691" y="396526"/>
                  </a:lnTo>
                  <a:lnTo>
                    <a:pt x="234859" y="406297"/>
                  </a:lnTo>
                  <a:lnTo>
                    <a:pt x="238216" y="415894"/>
                  </a:lnTo>
                  <a:lnTo>
                    <a:pt x="244384" y="426499"/>
                  </a:lnTo>
                  <a:lnTo>
                    <a:pt x="248421" y="453141"/>
                  </a:lnTo>
                  <a:lnTo>
                    <a:pt x="255132" y="466550"/>
                  </a:lnTo>
                  <a:lnTo>
                    <a:pt x="257172" y="512468"/>
                  </a:lnTo>
                  <a:lnTo>
                    <a:pt x="263720" y="521583"/>
                  </a:lnTo>
                  <a:lnTo>
                    <a:pt x="266307" y="531635"/>
                  </a:lnTo>
                  <a:lnTo>
                    <a:pt x="266690" y="542487"/>
                  </a:lnTo>
                  <a:lnTo>
                    <a:pt x="271753" y="542795"/>
                  </a:lnTo>
                  <a:lnTo>
                    <a:pt x="273244" y="543897"/>
                  </a:lnTo>
                  <a:lnTo>
                    <a:pt x="276191" y="552333"/>
                  </a:lnTo>
                  <a:lnTo>
                    <a:pt x="284423" y="552440"/>
                  </a:lnTo>
                  <a:lnTo>
                    <a:pt x="284866" y="553501"/>
                  </a:lnTo>
                  <a:lnTo>
                    <a:pt x="285750" y="580596"/>
                  </a:lnTo>
                  <a:lnTo>
                    <a:pt x="294882" y="590147"/>
                  </a:lnTo>
                  <a:lnTo>
                    <a:pt x="295159" y="595487"/>
                  </a:lnTo>
                  <a:lnTo>
                    <a:pt x="296256" y="595958"/>
                  </a:lnTo>
                  <a:lnTo>
                    <a:pt x="304405" y="590823"/>
                  </a:lnTo>
                  <a:lnTo>
                    <a:pt x="314325" y="581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75" name="SMARTInkShape-2518"/>
            <p:cNvSpPr/>
            <p:nvPr>
              <p:custDataLst>
                <p:tags r:id="rId105"/>
              </p:custDataLst>
            </p:nvPr>
          </p:nvSpPr>
          <p:spPr>
            <a:xfrm>
              <a:off x="6543791" y="4543425"/>
              <a:ext cx="1057160" cy="809623"/>
            </a:xfrm>
            <a:custGeom>
              <a:avLst/>
              <a:gdLst/>
              <a:ahLst/>
              <a:cxnLst/>
              <a:rect l="0" t="0" r="0" b="0"/>
              <a:pathLst>
                <a:path w="1057160" h="809623">
                  <a:moveTo>
                    <a:pt x="9409" y="800100"/>
                  </a:moveTo>
                  <a:lnTo>
                    <a:pt x="9409" y="800100"/>
                  </a:lnTo>
                  <a:lnTo>
                    <a:pt x="0" y="800100"/>
                  </a:lnTo>
                  <a:lnTo>
                    <a:pt x="9406" y="809622"/>
                  </a:lnTo>
                  <a:lnTo>
                    <a:pt x="9409" y="801424"/>
                  </a:lnTo>
                  <a:lnTo>
                    <a:pt x="10467" y="800983"/>
                  </a:lnTo>
                  <a:lnTo>
                    <a:pt x="14465" y="800492"/>
                  </a:lnTo>
                  <a:lnTo>
                    <a:pt x="15954" y="799303"/>
                  </a:lnTo>
                  <a:lnTo>
                    <a:pt x="17609" y="795160"/>
                  </a:lnTo>
                  <a:lnTo>
                    <a:pt x="19110" y="793631"/>
                  </a:lnTo>
                  <a:lnTo>
                    <a:pt x="23598" y="791933"/>
                  </a:lnTo>
                  <a:lnTo>
                    <a:pt x="25218" y="790423"/>
                  </a:lnTo>
                  <a:lnTo>
                    <a:pt x="29233" y="780954"/>
                  </a:lnTo>
                  <a:lnTo>
                    <a:pt x="69748" y="734707"/>
                  </a:lnTo>
                  <a:lnTo>
                    <a:pt x="86198" y="697485"/>
                  </a:lnTo>
                  <a:lnTo>
                    <a:pt x="119674" y="653763"/>
                  </a:lnTo>
                  <a:lnTo>
                    <a:pt x="145901" y="611440"/>
                  </a:lnTo>
                  <a:lnTo>
                    <a:pt x="171333" y="569462"/>
                  </a:lnTo>
                  <a:lnTo>
                    <a:pt x="203084" y="522154"/>
                  </a:lnTo>
                  <a:lnTo>
                    <a:pt x="231659" y="492163"/>
                  </a:lnTo>
                  <a:lnTo>
                    <a:pt x="235187" y="482969"/>
                  </a:lnTo>
                  <a:lnTo>
                    <a:pt x="237813" y="472887"/>
                  </a:lnTo>
                  <a:lnTo>
                    <a:pt x="248122" y="457789"/>
                  </a:lnTo>
                  <a:lnTo>
                    <a:pt x="282466" y="411960"/>
                  </a:lnTo>
                  <a:lnTo>
                    <a:pt x="311387" y="371654"/>
                  </a:lnTo>
                  <a:lnTo>
                    <a:pt x="314013" y="365204"/>
                  </a:lnTo>
                  <a:lnTo>
                    <a:pt x="330611" y="342905"/>
                  </a:lnTo>
                  <a:lnTo>
                    <a:pt x="333140" y="336552"/>
                  </a:lnTo>
                  <a:lnTo>
                    <a:pt x="358506" y="307092"/>
                  </a:lnTo>
                  <a:lnTo>
                    <a:pt x="360356" y="301232"/>
                  </a:lnTo>
                  <a:lnTo>
                    <a:pt x="361907" y="299246"/>
                  </a:lnTo>
                  <a:lnTo>
                    <a:pt x="374962" y="290742"/>
                  </a:lnTo>
                  <a:lnTo>
                    <a:pt x="378252" y="285146"/>
                  </a:lnTo>
                  <a:lnTo>
                    <a:pt x="380772" y="279132"/>
                  </a:lnTo>
                  <a:lnTo>
                    <a:pt x="385420" y="272931"/>
                  </a:lnTo>
                  <a:lnTo>
                    <a:pt x="391014" y="269469"/>
                  </a:lnTo>
                  <a:lnTo>
                    <a:pt x="397028" y="266872"/>
                  </a:lnTo>
                  <a:lnTo>
                    <a:pt x="403229" y="262191"/>
                  </a:lnTo>
                  <a:lnTo>
                    <a:pt x="406690" y="256582"/>
                  </a:lnTo>
                  <a:lnTo>
                    <a:pt x="409286" y="250561"/>
                  </a:lnTo>
                  <a:lnTo>
                    <a:pt x="434768" y="221289"/>
                  </a:lnTo>
                  <a:lnTo>
                    <a:pt x="437604" y="211305"/>
                  </a:lnTo>
                  <a:lnTo>
                    <a:pt x="437907" y="205013"/>
                  </a:lnTo>
                  <a:lnTo>
                    <a:pt x="439008" y="203351"/>
                  </a:lnTo>
                  <a:lnTo>
                    <a:pt x="440800" y="202242"/>
                  </a:lnTo>
                  <a:lnTo>
                    <a:pt x="443053" y="201503"/>
                  </a:lnTo>
                  <a:lnTo>
                    <a:pt x="444555" y="199952"/>
                  </a:lnTo>
                  <a:lnTo>
                    <a:pt x="446223" y="195406"/>
                  </a:lnTo>
                  <a:lnTo>
                    <a:pt x="447164" y="186898"/>
                  </a:lnTo>
                  <a:lnTo>
                    <a:pt x="448354" y="184924"/>
                  </a:lnTo>
                  <a:lnTo>
                    <a:pt x="450205" y="183607"/>
                  </a:lnTo>
                  <a:lnTo>
                    <a:pt x="452497" y="182730"/>
                  </a:lnTo>
                  <a:lnTo>
                    <a:pt x="454027" y="181087"/>
                  </a:lnTo>
                  <a:lnTo>
                    <a:pt x="455725" y="176438"/>
                  </a:lnTo>
                  <a:lnTo>
                    <a:pt x="457237" y="174776"/>
                  </a:lnTo>
                  <a:lnTo>
                    <a:pt x="461738" y="172928"/>
                  </a:lnTo>
                  <a:lnTo>
                    <a:pt x="463362" y="171377"/>
                  </a:lnTo>
                  <a:lnTo>
                    <a:pt x="465166" y="166831"/>
                  </a:lnTo>
                  <a:lnTo>
                    <a:pt x="466704" y="165196"/>
                  </a:lnTo>
                  <a:lnTo>
                    <a:pt x="471237" y="163379"/>
                  </a:lnTo>
                  <a:lnTo>
                    <a:pt x="472870" y="161835"/>
                  </a:lnTo>
                  <a:lnTo>
                    <a:pt x="476905" y="152309"/>
                  </a:lnTo>
                  <a:lnTo>
                    <a:pt x="484297" y="144326"/>
                  </a:lnTo>
                  <a:lnTo>
                    <a:pt x="494756" y="142913"/>
                  </a:lnTo>
                  <a:lnTo>
                    <a:pt x="495147" y="134677"/>
                  </a:lnTo>
                  <a:lnTo>
                    <a:pt x="496217" y="134235"/>
                  </a:lnTo>
                  <a:lnTo>
                    <a:pt x="500229" y="133743"/>
                  </a:lnTo>
                  <a:lnTo>
                    <a:pt x="501722" y="132554"/>
                  </a:lnTo>
                  <a:lnTo>
                    <a:pt x="504593" y="124228"/>
                  </a:lnTo>
                  <a:lnTo>
                    <a:pt x="504675" y="118888"/>
                  </a:lnTo>
                  <a:lnTo>
                    <a:pt x="505745" y="117358"/>
                  </a:lnTo>
                  <a:lnTo>
                    <a:pt x="507516" y="116339"/>
                  </a:lnTo>
                  <a:lnTo>
                    <a:pt x="514118" y="114336"/>
                  </a:lnTo>
                  <a:lnTo>
                    <a:pt x="523364" y="105168"/>
                  </a:lnTo>
                  <a:lnTo>
                    <a:pt x="523759" y="95250"/>
                  </a:lnTo>
                  <a:lnTo>
                    <a:pt x="532891" y="86117"/>
                  </a:lnTo>
                  <a:lnTo>
                    <a:pt x="533284" y="66675"/>
                  </a:lnTo>
                  <a:lnTo>
                    <a:pt x="524152" y="66675"/>
                  </a:lnTo>
                  <a:lnTo>
                    <a:pt x="515593" y="74876"/>
                  </a:lnTo>
                  <a:lnTo>
                    <a:pt x="514636" y="80864"/>
                  </a:lnTo>
                  <a:lnTo>
                    <a:pt x="513444" y="82485"/>
                  </a:lnTo>
                  <a:lnTo>
                    <a:pt x="506068" y="85298"/>
                  </a:lnTo>
                  <a:lnTo>
                    <a:pt x="505111" y="85598"/>
                  </a:lnTo>
                  <a:lnTo>
                    <a:pt x="512946" y="93915"/>
                  </a:lnTo>
                  <a:lnTo>
                    <a:pt x="522322" y="95133"/>
                  </a:lnTo>
                  <a:lnTo>
                    <a:pt x="531079" y="88681"/>
                  </a:lnTo>
                  <a:lnTo>
                    <a:pt x="539922" y="86601"/>
                  </a:lnTo>
                  <a:lnTo>
                    <a:pt x="546112" y="86114"/>
                  </a:lnTo>
                  <a:lnTo>
                    <a:pt x="548186" y="84925"/>
                  </a:lnTo>
                  <a:lnTo>
                    <a:pt x="549569" y="83076"/>
                  </a:lnTo>
                  <a:lnTo>
                    <a:pt x="550490" y="80784"/>
                  </a:lnTo>
                  <a:lnTo>
                    <a:pt x="552163" y="79256"/>
                  </a:lnTo>
                  <a:lnTo>
                    <a:pt x="556845" y="77558"/>
                  </a:lnTo>
                  <a:lnTo>
                    <a:pt x="558516" y="76047"/>
                  </a:lnTo>
                  <a:lnTo>
                    <a:pt x="562623" y="66579"/>
                  </a:lnTo>
                  <a:lnTo>
                    <a:pt x="570980" y="57580"/>
                  </a:lnTo>
                  <a:lnTo>
                    <a:pt x="566208" y="57278"/>
                  </a:lnTo>
                  <a:lnTo>
                    <a:pt x="564758" y="56176"/>
                  </a:lnTo>
                  <a:lnTo>
                    <a:pt x="563147" y="52131"/>
                  </a:lnTo>
                  <a:lnTo>
                    <a:pt x="561660" y="50629"/>
                  </a:lnTo>
                  <a:lnTo>
                    <a:pt x="553771" y="48021"/>
                  </a:lnTo>
                  <a:lnTo>
                    <a:pt x="529679" y="47628"/>
                  </a:lnTo>
                  <a:lnTo>
                    <a:pt x="527706" y="48685"/>
                  </a:lnTo>
                  <a:lnTo>
                    <a:pt x="526391" y="50448"/>
                  </a:lnTo>
                  <a:lnTo>
                    <a:pt x="525513" y="52682"/>
                  </a:lnTo>
                  <a:lnTo>
                    <a:pt x="523870" y="54172"/>
                  </a:lnTo>
                  <a:lnTo>
                    <a:pt x="515712" y="56758"/>
                  </a:lnTo>
                  <a:lnTo>
                    <a:pt x="506163" y="57116"/>
                  </a:lnTo>
                  <a:lnTo>
                    <a:pt x="505678" y="58186"/>
                  </a:lnTo>
                  <a:lnTo>
                    <a:pt x="504746" y="66282"/>
                  </a:lnTo>
                  <a:lnTo>
                    <a:pt x="509776" y="66558"/>
                  </a:lnTo>
                  <a:lnTo>
                    <a:pt x="511262" y="67656"/>
                  </a:lnTo>
                  <a:lnTo>
                    <a:pt x="513843" y="74866"/>
                  </a:lnTo>
                  <a:lnTo>
                    <a:pt x="516883" y="75607"/>
                  </a:lnTo>
                  <a:lnTo>
                    <a:pt x="531841" y="76190"/>
                  </a:lnTo>
                  <a:lnTo>
                    <a:pt x="532321" y="77251"/>
                  </a:lnTo>
                  <a:lnTo>
                    <a:pt x="533247" y="85332"/>
                  </a:lnTo>
                  <a:lnTo>
                    <a:pt x="542693" y="85722"/>
                  </a:lnTo>
                  <a:lnTo>
                    <a:pt x="534598" y="85725"/>
                  </a:lnTo>
                  <a:lnTo>
                    <a:pt x="534161" y="84667"/>
                  </a:lnTo>
                  <a:lnTo>
                    <a:pt x="533285" y="76210"/>
                  </a:lnTo>
                  <a:lnTo>
                    <a:pt x="514244" y="76200"/>
                  </a:lnTo>
                  <a:lnTo>
                    <a:pt x="560497" y="76200"/>
                  </a:lnTo>
                  <a:lnTo>
                    <a:pt x="603262" y="76200"/>
                  </a:lnTo>
                  <a:lnTo>
                    <a:pt x="609541" y="73378"/>
                  </a:lnTo>
                  <a:lnTo>
                    <a:pt x="615860" y="69654"/>
                  </a:lnTo>
                  <a:lnTo>
                    <a:pt x="626425" y="67558"/>
                  </a:lnTo>
                  <a:lnTo>
                    <a:pt x="670802" y="66698"/>
                  </a:lnTo>
                  <a:lnTo>
                    <a:pt x="688095" y="65624"/>
                  </a:lnTo>
                  <a:lnTo>
                    <a:pt x="706778" y="59137"/>
                  </a:lnTo>
                  <a:lnTo>
                    <a:pt x="749304" y="57267"/>
                  </a:lnTo>
                  <a:lnTo>
                    <a:pt x="773549" y="56114"/>
                  </a:lnTo>
                  <a:lnTo>
                    <a:pt x="792450" y="49616"/>
                  </a:lnTo>
                  <a:lnTo>
                    <a:pt x="835025" y="47742"/>
                  </a:lnTo>
                  <a:lnTo>
                    <a:pt x="860332" y="46589"/>
                  </a:lnTo>
                  <a:lnTo>
                    <a:pt x="899469" y="38985"/>
                  </a:lnTo>
                  <a:lnTo>
                    <a:pt x="944257" y="38152"/>
                  </a:lnTo>
                  <a:lnTo>
                    <a:pt x="956180" y="37064"/>
                  </a:lnTo>
                  <a:lnTo>
                    <a:pt x="993126" y="28968"/>
                  </a:lnTo>
                  <a:lnTo>
                    <a:pt x="1012662" y="28609"/>
                  </a:lnTo>
                  <a:lnTo>
                    <a:pt x="1019038" y="25768"/>
                  </a:lnTo>
                  <a:lnTo>
                    <a:pt x="1025400" y="22036"/>
                  </a:lnTo>
                  <a:lnTo>
                    <a:pt x="1036226" y="19443"/>
                  </a:lnTo>
                  <a:lnTo>
                    <a:pt x="1042607" y="19167"/>
                  </a:lnTo>
                  <a:lnTo>
                    <a:pt x="1044282" y="18069"/>
                  </a:lnTo>
                  <a:lnTo>
                    <a:pt x="1045399" y="16280"/>
                  </a:lnTo>
                  <a:lnTo>
                    <a:pt x="1047192" y="10859"/>
                  </a:lnTo>
                  <a:lnTo>
                    <a:pt x="1050260" y="10118"/>
                  </a:lnTo>
                  <a:lnTo>
                    <a:pt x="1055796" y="9642"/>
                  </a:lnTo>
                  <a:lnTo>
                    <a:pt x="1056251" y="8545"/>
                  </a:lnTo>
                  <a:lnTo>
                    <a:pt x="105715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76" name="SMARTInkShape-2519"/>
            <p:cNvSpPr/>
            <p:nvPr>
              <p:custDataLst>
                <p:tags r:id="rId106"/>
              </p:custDataLst>
            </p:nvPr>
          </p:nvSpPr>
          <p:spPr>
            <a:xfrm>
              <a:off x="6048375" y="4648200"/>
              <a:ext cx="500788" cy="695292"/>
            </a:xfrm>
            <a:custGeom>
              <a:avLst/>
              <a:gdLst/>
              <a:ahLst/>
              <a:cxnLst/>
              <a:rect l="0" t="0" r="0" b="0"/>
              <a:pathLst>
                <a:path w="500788" h="695292">
                  <a:moveTo>
                    <a:pt x="66675" y="19050"/>
                  </a:moveTo>
                  <a:lnTo>
                    <a:pt x="66675" y="19050"/>
                  </a:lnTo>
                  <a:lnTo>
                    <a:pt x="58474" y="10849"/>
                  </a:lnTo>
                  <a:lnTo>
                    <a:pt x="49065" y="9642"/>
                  </a:lnTo>
                  <a:lnTo>
                    <a:pt x="40305" y="3003"/>
                  </a:lnTo>
                  <a:lnTo>
                    <a:pt x="30328" y="395"/>
                  </a:lnTo>
                  <a:lnTo>
                    <a:pt x="430" y="0"/>
                  </a:lnTo>
                  <a:lnTo>
                    <a:pt x="0" y="27135"/>
                  </a:lnTo>
                  <a:lnTo>
                    <a:pt x="25826" y="57207"/>
                  </a:lnTo>
                  <a:lnTo>
                    <a:pt x="26742" y="60363"/>
                  </a:lnTo>
                  <a:lnTo>
                    <a:pt x="33405" y="66692"/>
                  </a:lnTo>
                  <a:lnTo>
                    <a:pt x="41305" y="73032"/>
                  </a:lnTo>
                  <a:lnTo>
                    <a:pt x="75750" y="116534"/>
                  </a:lnTo>
                  <a:lnTo>
                    <a:pt x="98033" y="145057"/>
                  </a:lnTo>
                  <a:lnTo>
                    <a:pt x="123233" y="173628"/>
                  </a:lnTo>
                  <a:lnTo>
                    <a:pt x="146016" y="216028"/>
                  </a:lnTo>
                  <a:lnTo>
                    <a:pt x="164742" y="247667"/>
                  </a:lnTo>
                  <a:lnTo>
                    <a:pt x="196588" y="289809"/>
                  </a:lnTo>
                  <a:lnTo>
                    <a:pt x="222240" y="334703"/>
                  </a:lnTo>
                  <a:lnTo>
                    <a:pt x="257175" y="380390"/>
                  </a:lnTo>
                  <a:lnTo>
                    <a:pt x="262467" y="387079"/>
                  </a:lnTo>
                  <a:lnTo>
                    <a:pt x="276813" y="417098"/>
                  </a:lnTo>
                  <a:lnTo>
                    <a:pt x="281779" y="424560"/>
                  </a:lnTo>
                  <a:lnTo>
                    <a:pt x="284573" y="434711"/>
                  </a:lnTo>
                  <a:lnTo>
                    <a:pt x="285227" y="441208"/>
                  </a:lnTo>
                  <a:lnTo>
                    <a:pt x="288339" y="447623"/>
                  </a:lnTo>
                  <a:lnTo>
                    <a:pt x="292193" y="454002"/>
                  </a:lnTo>
                  <a:lnTo>
                    <a:pt x="295420" y="463543"/>
                  </a:lnTo>
                  <a:lnTo>
                    <a:pt x="301551" y="473073"/>
                  </a:lnTo>
                  <a:lnTo>
                    <a:pt x="304895" y="482600"/>
                  </a:lnTo>
                  <a:lnTo>
                    <a:pt x="321219" y="504825"/>
                  </a:lnTo>
                  <a:lnTo>
                    <a:pt x="323739" y="511175"/>
                  </a:lnTo>
                  <a:lnTo>
                    <a:pt x="328386" y="517525"/>
                  </a:lnTo>
                  <a:lnTo>
                    <a:pt x="333980" y="521053"/>
                  </a:lnTo>
                  <a:lnTo>
                    <a:pt x="336954" y="521994"/>
                  </a:lnTo>
                  <a:lnTo>
                    <a:pt x="338936" y="523679"/>
                  </a:lnTo>
                  <a:lnTo>
                    <a:pt x="341138" y="528374"/>
                  </a:lnTo>
                  <a:lnTo>
                    <a:pt x="342784" y="530050"/>
                  </a:lnTo>
                  <a:lnTo>
                    <a:pt x="347435" y="531911"/>
                  </a:lnTo>
                  <a:lnTo>
                    <a:pt x="356003" y="532959"/>
                  </a:lnTo>
                  <a:lnTo>
                    <a:pt x="357986" y="534164"/>
                  </a:lnTo>
                  <a:lnTo>
                    <a:pt x="359307" y="536026"/>
                  </a:lnTo>
                  <a:lnTo>
                    <a:pt x="360187" y="538326"/>
                  </a:lnTo>
                  <a:lnTo>
                    <a:pt x="361833" y="539859"/>
                  </a:lnTo>
                  <a:lnTo>
                    <a:pt x="366484" y="541562"/>
                  </a:lnTo>
                  <a:lnTo>
                    <a:pt x="368147" y="543075"/>
                  </a:lnTo>
                  <a:lnTo>
                    <a:pt x="369996" y="547577"/>
                  </a:lnTo>
                  <a:lnTo>
                    <a:pt x="371548" y="549202"/>
                  </a:lnTo>
                  <a:lnTo>
                    <a:pt x="376093" y="551006"/>
                  </a:lnTo>
                  <a:lnTo>
                    <a:pt x="377729" y="552545"/>
                  </a:lnTo>
                  <a:lnTo>
                    <a:pt x="380569" y="560524"/>
                  </a:lnTo>
                  <a:lnTo>
                    <a:pt x="380873" y="566601"/>
                  </a:lnTo>
                  <a:lnTo>
                    <a:pt x="381974" y="568234"/>
                  </a:lnTo>
                  <a:lnTo>
                    <a:pt x="383766" y="569323"/>
                  </a:lnTo>
                  <a:lnTo>
                    <a:pt x="389190" y="571070"/>
                  </a:lnTo>
                  <a:lnTo>
                    <a:pt x="395186" y="576430"/>
                  </a:lnTo>
                  <a:lnTo>
                    <a:pt x="397888" y="581805"/>
                  </a:lnTo>
                  <a:lnTo>
                    <a:pt x="399623" y="588822"/>
                  </a:lnTo>
                  <a:lnTo>
                    <a:pt x="400824" y="589398"/>
                  </a:lnTo>
                  <a:lnTo>
                    <a:pt x="404980" y="590038"/>
                  </a:lnTo>
                  <a:lnTo>
                    <a:pt x="406512" y="591267"/>
                  </a:lnTo>
                  <a:lnTo>
                    <a:pt x="409171" y="598706"/>
                  </a:lnTo>
                  <a:lnTo>
                    <a:pt x="412218" y="599466"/>
                  </a:lnTo>
                  <a:lnTo>
                    <a:pt x="417740" y="599955"/>
                  </a:lnTo>
                  <a:lnTo>
                    <a:pt x="427182" y="608266"/>
                  </a:lnTo>
                  <a:lnTo>
                    <a:pt x="428588" y="618698"/>
                  </a:lnTo>
                  <a:lnTo>
                    <a:pt x="428622" y="627289"/>
                  </a:lnTo>
                  <a:lnTo>
                    <a:pt x="429681" y="627743"/>
                  </a:lnTo>
                  <a:lnTo>
                    <a:pt x="433681" y="628247"/>
                  </a:lnTo>
                  <a:lnTo>
                    <a:pt x="435170" y="629439"/>
                  </a:lnTo>
                  <a:lnTo>
                    <a:pt x="437757" y="636815"/>
                  </a:lnTo>
                  <a:lnTo>
                    <a:pt x="438116" y="646257"/>
                  </a:lnTo>
                  <a:lnTo>
                    <a:pt x="457166" y="666715"/>
                  </a:lnTo>
                  <a:lnTo>
                    <a:pt x="466715" y="666750"/>
                  </a:lnTo>
                  <a:lnTo>
                    <a:pt x="466724" y="674951"/>
                  </a:lnTo>
                  <a:lnTo>
                    <a:pt x="467783" y="675392"/>
                  </a:lnTo>
                  <a:lnTo>
                    <a:pt x="475857" y="676241"/>
                  </a:lnTo>
                  <a:lnTo>
                    <a:pt x="476249" y="685766"/>
                  </a:lnTo>
                  <a:lnTo>
                    <a:pt x="495184" y="685800"/>
                  </a:lnTo>
                  <a:lnTo>
                    <a:pt x="495299" y="695209"/>
                  </a:lnTo>
                  <a:lnTo>
                    <a:pt x="500356" y="695291"/>
                  </a:lnTo>
                  <a:lnTo>
                    <a:pt x="500787" y="694244"/>
                  </a:lnTo>
                  <a:lnTo>
                    <a:pt x="495921" y="685622"/>
                  </a:lnTo>
                  <a:lnTo>
                    <a:pt x="495300" y="6762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77" name="SMARTInkShape-2520"/>
            <p:cNvSpPr/>
            <p:nvPr>
              <p:custDataLst>
                <p:tags r:id="rId107"/>
              </p:custDataLst>
            </p:nvPr>
          </p:nvSpPr>
          <p:spPr>
            <a:xfrm>
              <a:off x="6086475" y="5267325"/>
              <a:ext cx="447676" cy="304766"/>
            </a:xfrm>
            <a:custGeom>
              <a:avLst/>
              <a:gdLst/>
              <a:ahLst/>
              <a:cxnLst/>
              <a:rect l="0" t="0" r="0" b="0"/>
              <a:pathLst>
                <a:path w="447676" h="304766">
                  <a:moveTo>
                    <a:pt x="47625" y="276225"/>
                  </a:moveTo>
                  <a:lnTo>
                    <a:pt x="47625" y="276225"/>
                  </a:lnTo>
                  <a:lnTo>
                    <a:pt x="47625" y="268024"/>
                  </a:lnTo>
                  <a:lnTo>
                    <a:pt x="46567" y="267583"/>
                  </a:lnTo>
                  <a:lnTo>
                    <a:pt x="28725" y="266703"/>
                  </a:lnTo>
                  <a:lnTo>
                    <a:pt x="20386" y="274901"/>
                  </a:lnTo>
                  <a:lnTo>
                    <a:pt x="10966" y="276109"/>
                  </a:lnTo>
                  <a:lnTo>
                    <a:pt x="10486" y="277206"/>
                  </a:lnTo>
                  <a:lnTo>
                    <a:pt x="9652" y="284416"/>
                  </a:lnTo>
                  <a:lnTo>
                    <a:pt x="6759" y="285157"/>
                  </a:lnTo>
                  <a:lnTo>
                    <a:pt x="10" y="285750"/>
                  </a:lnTo>
                  <a:lnTo>
                    <a:pt x="0" y="304683"/>
                  </a:lnTo>
                  <a:lnTo>
                    <a:pt x="5056" y="304765"/>
                  </a:lnTo>
                  <a:lnTo>
                    <a:pt x="6545" y="303719"/>
                  </a:lnTo>
                  <a:lnTo>
                    <a:pt x="7539" y="301963"/>
                  </a:lnTo>
                  <a:lnTo>
                    <a:pt x="9132" y="296596"/>
                  </a:lnTo>
                  <a:lnTo>
                    <a:pt x="23704" y="281120"/>
                  </a:lnTo>
                  <a:lnTo>
                    <a:pt x="29232" y="278400"/>
                  </a:lnTo>
                  <a:lnTo>
                    <a:pt x="32188" y="277676"/>
                  </a:lnTo>
                  <a:lnTo>
                    <a:pt x="47682" y="268877"/>
                  </a:lnTo>
                  <a:lnTo>
                    <a:pt x="50839" y="268151"/>
                  </a:lnTo>
                  <a:lnTo>
                    <a:pt x="60336" y="262074"/>
                  </a:lnTo>
                  <a:lnTo>
                    <a:pt x="73027" y="251597"/>
                  </a:lnTo>
                  <a:lnTo>
                    <a:pt x="102789" y="237520"/>
                  </a:lnTo>
                  <a:lnTo>
                    <a:pt x="145057" y="206712"/>
                  </a:lnTo>
                  <a:lnTo>
                    <a:pt x="192543" y="171625"/>
                  </a:lnTo>
                  <a:lnTo>
                    <a:pt x="239846" y="139703"/>
                  </a:lnTo>
                  <a:lnTo>
                    <a:pt x="263440" y="118533"/>
                  </a:lnTo>
                  <a:lnTo>
                    <a:pt x="276208" y="112314"/>
                  </a:lnTo>
                  <a:lnTo>
                    <a:pt x="292982" y="98523"/>
                  </a:lnTo>
                  <a:lnTo>
                    <a:pt x="301885" y="96220"/>
                  </a:lnTo>
                  <a:lnTo>
                    <a:pt x="308091" y="95681"/>
                  </a:lnTo>
                  <a:lnTo>
                    <a:pt x="314377" y="92620"/>
                  </a:lnTo>
                  <a:lnTo>
                    <a:pt x="320698" y="88790"/>
                  </a:lnTo>
                  <a:lnTo>
                    <a:pt x="330207" y="85575"/>
                  </a:lnTo>
                  <a:lnTo>
                    <a:pt x="339727" y="79448"/>
                  </a:lnTo>
                  <a:lnTo>
                    <a:pt x="349250" y="76105"/>
                  </a:lnTo>
                  <a:lnTo>
                    <a:pt x="358775" y="69940"/>
                  </a:lnTo>
                  <a:lnTo>
                    <a:pt x="368300" y="67642"/>
                  </a:lnTo>
                  <a:lnTo>
                    <a:pt x="374650" y="67105"/>
                  </a:lnTo>
                  <a:lnTo>
                    <a:pt x="381000" y="64044"/>
                  </a:lnTo>
                  <a:lnTo>
                    <a:pt x="387350" y="60214"/>
                  </a:lnTo>
                  <a:lnTo>
                    <a:pt x="398169" y="57553"/>
                  </a:lnTo>
                  <a:lnTo>
                    <a:pt x="409444" y="57153"/>
                  </a:lnTo>
                  <a:lnTo>
                    <a:pt x="409564" y="48949"/>
                  </a:lnTo>
                  <a:lnTo>
                    <a:pt x="410626" y="48508"/>
                  </a:lnTo>
                  <a:lnTo>
                    <a:pt x="424040" y="47635"/>
                  </a:lnTo>
                  <a:lnTo>
                    <a:pt x="425569" y="46574"/>
                  </a:lnTo>
                  <a:lnTo>
                    <a:pt x="426587" y="44808"/>
                  </a:lnTo>
                  <a:lnTo>
                    <a:pt x="427266" y="42572"/>
                  </a:lnTo>
                  <a:lnTo>
                    <a:pt x="428778" y="41081"/>
                  </a:lnTo>
                  <a:lnTo>
                    <a:pt x="437722" y="38216"/>
                  </a:lnTo>
                  <a:lnTo>
                    <a:pt x="443080" y="38134"/>
                  </a:lnTo>
                  <a:lnTo>
                    <a:pt x="444612" y="37064"/>
                  </a:lnTo>
                  <a:lnTo>
                    <a:pt x="445633" y="35293"/>
                  </a:lnTo>
                  <a:lnTo>
                    <a:pt x="447675" y="28575"/>
                  </a:lnTo>
                  <a:lnTo>
                    <a:pt x="442619" y="28575"/>
                  </a:lnTo>
                  <a:lnTo>
                    <a:pt x="441130" y="27517"/>
                  </a:lnTo>
                  <a:lnTo>
                    <a:pt x="440137" y="25753"/>
                  </a:lnTo>
                  <a:lnTo>
                    <a:pt x="439475" y="23519"/>
                  </a:lnTo>
                  <a:lnTo>
                    <a:pt x="440091" y="22030"/>
                  </a:lnTo>
                  <a:lnTo>
                    <a:pt x="441561" y="21036"/>
                  </a:lnTo>
                  <a:lnTo>
                    <a:pt x="443599" y="20374"/>
                  </a:lnTo>
                  <a:lnTo>
                    <a:pt x="444958" y="18874"/>
                  </a:lnTo>
                  <a:lnTo>
                    <a:pt x="446467" y="14386"/>
                  </a:lnTo>
                  <a:lnTo>
                    <a:pt x="4476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78" name="SMARTInkShape-2521"/>
            <p:cNvSpPr/>
            <p:nvPr>
              <p:custDataLst>
                <p:tags r:id="rId108"/>
              </p:custDataLst>
            </p:nvPr>
          </p:nvSpPr>
          <p:spPr>
            <a:xfrm>
              <a:off x="5553075" y="5200650"/>
              <a:ext cx="504826" cy="381001"/>
            </a:xfrm>
            <a:custGeom>
              <a:avLst/>
              <a:gdLst/>
              <a:ahLst/>
              <a:cxnLst/>
              <a:rect l="0" t="0" r="0" b="0"/>
              <a:pathLst>
                <a:path w="504826" h="381001">
                  <a:moveTo>
                    <a:pt x="19050" y="28575"/>
                  </a:moveTo>
                  <a:lnTo>
                    <a:pt x="19050" y="28575"/>
                  </a:lnTo>
                  <a:lnTo>
                    <a:pt x="19050" y="10883"/>
                  </a:lnTo>
                  <a:lnTo>
                    <a:pt x="17992" y="10431"/>
                  </a:lnTo>
                  <a:lnTo>
                    <a:pt x="10849" y="9644"/>
                  </a:lnTo>
                  <a:lnTo>
                    <a:pt x="10113" y="6755"/>
                  </a:lnTo>
                  <a:lnTo>
                    <a:pt x="9641" y="1334"/>
                  </a:lnTo>
                  <a:lnTo>
                    <a:pt x="6754" y="593"/>
                  </a:lnTo>
                  <a:lnTo>
                    <a:pt x="3" y="0"/>
                  </a:lnTo>
                  <a:lnTo>
                    <a:pt x="0" y="5056"/>
                  </a:lnTo>
                  <a:lnTo>
                    <a:pt x="1059" y="6545"/>
                  </a:lnTo>
                  <a:lnTo>
                    <a:pt x="2822" y="7539"/>
                  </a:lnTo>
                  <a:lnTo>
                    <a:pt x="13257" y="9133"/>
                  </a:lnTo>
                  <a:lnTo>
                    <a:pt x="15188" y="10321"/>
                  </a:lnTo>
                  <a:lnTo>
                    <a:pt x="16475" y="12173"/>
                  </a:lnTo>
                  <a:lnTo>
                    <a:pt x="18963" y="17052"/>
                  </a:lnTo>
                  <a:lnTo>
                    <a:pt x="32157" y="31905"/>
                  </a:lnTo>
                  <a:lnTo>
                    <a:pt x="46453" y="41320"/>
                  </a:lnTo>
                  <a:lnTo>
                    <a:pt x="69469" y="52127"/>
                  </a:lnTo>
                  <a:lnTo>
                    <a:pt x="107081" y="83632"/>
                  </a:lnTo>
                  <a:lnTo>
                    <a:pt x="114278" y="98628"/>
                  </a:lnTo>
                  <a:lnTo>
                    <a:pt x="160540" y="141547"/>
                  </a:lnTo>
                  <a:lnTo>
                    <a:pt x="183197" y="161332"/>
                  </a:lnTo>
                  <a:lnTo>
                    <a:pt x="193605" y="169070"/>
                  </a:lnTo>
                  <a:lnTo>
                    <a:pt x="211731" y="188462"/>
                  </a:lnTo>
                  <a:lnTo>
                    <a:pt x="245926" y="217662"/>
                  </a:lnTo>
                  <a:lnTo>
                    <a:pt x="252175" y="226561"/>
                  </a:lnTo>
                  <a:lnTo>
                    <a:pt x="253841" y="230416"/>
                  </a:lnTo>
                  <a:lnTo>
                    <a:pt x="261338" y="237521"/>
                  </a:lnTo>
                  <a:lnTo>
                    <a:pt x="298357" y="269864"/>
                  </a:lnTo>
                  <a:lnTo>
                    <a:pt x="301936" y="276220"/>
                  </a:lnTo>
                  <a:lnTo>
                    <a:pt x="304586" y="282573"/>
                  </a:lnTo>
                  <a:lnTo>
                    <a:pt x="317890" y="298450"/>
                  </a:lnTo>
                  <a:lnTo>
                    <a:pt x="324023" y="301978"/>
                  </a:lnTo>
                  <a:lnTo>
                    <a:pt x="327141" y="302919"/>
                  </a:lnTo>
                  <a:lnTo>
                    <a:pt x="329219" y="304604"/>
                  </a:lnTo>
                  <a:lnTo>
                    <a:pt x="333202" y="310975"/>
                  </a:lnTo>
                  <a:lnTo>
                    <a:pt x="352601" y="321668"/>
                  </a:lnTo>
                  <a:lnTo>
                    <a:pt x="355717" y="322395"/>
                  </a:lnTo>
                  <a:lnTo>
                    <a:pt x="371491" y="331197"/>
                  </a:lnTo>
                  <a:lnTo>
                    <a:pt x="374660" y="331923"/>
                  </a:lnTo>
                  <a:lnTo>
                    <a:pt x="390329" y="341933"/>
                  </a:lnTo>
                  <a:lnTo>
                    <a:pt x="395024" y="342470"/>
                  </a:lnTo>
                  <a:lnTo>
                    <a:pt x="396700" y="343672"/>
                  </a:lnTo>
                  <a:lnTo>
                    <a:pt x="397816" y="345531"/>
                  </a:lnTo>
                  <a:lnTo>
                    <a:pt x="398561" y="347830"/>
                  </a:lnTo>
                  <a:lnTo>
                    <a:pt x="400115" y="349361"/>
                  </a:lnTo>
                  <a:lnTo>
                    <a:pt x="404665" y="351063"/>
                  </a:lnTo>
                  <a:lnTo>
                    <a:pt x="423636" y="352389"/>
                  </a:lnTo>
                  <a:lnTo>
                    <a:pt x="425300" y="353459"/>
                  </a:lnTo>
                  <a:lnTo>
                    <a:pt x="426408" y="355232"/>
                  </a:lnTo>
                  <a:lnTo>
                    <a:pt x="428187" y="360623"/>
                  </a:lnTo>
                  <a:lnTo>
                    <a:pt x="431252" y="361361"/>
                  </a:lnTo>
                  <a:lnTo>
                    <a:pt x="474888" y="361950"/>
                  </a:lnTo>
                  <a:lnTo>
                    <a:pt x="475343" y="363008"/>
                  </a:lnTo>
                  <a:lnTo>
                    <a:pt x="475846" y="367006"/>
                  </a:lnTo>
                  <a:lnTo>
                    <a:pt x="477039" y="368495"/>
                  </a:lnTo>
                  <a:lnTo>
                    <a:pt x="485372" y="371359"/>
                  </a:lnTo>
                  <a:lnTo>
                    <a:pt x="495265" y="371475"/>
                  </a:lnTo>
                  <a:lnTo>
                    <a:pt x="504825" y="381000"/>
                  </a:lnTo>
                  <a:lnTo>
                    <a:pt x="504825" y="3619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79" name="SMARTInkShape-2522"/>
            <p:cNvSpPr/>
            <p:nvPr>
              <p:custDataLst>
                <p:tags r:id="rId109"/>
              </p:custDataLst>
            </p:nvPr>
          </p:nvSpPr>
          <p:spPr>
            <a:xfrm>
              <a:off x="6057900" y="4667250"/>
              <a:ext cx="28576" cy="828549"/>
            </a:xfrm>
            <a:custGeom>
              <a:avLst/>
              <a:gdLst/>
              <a:ahLst/>
              <a:cxnLst/>
              <a:rect l="0" t="0" r="0" b="0"/>
              <a:pathLst>
                <a:path w="28576" h="828549">
                  <a:moveTo>
                    <a:pt x="19050" y="19050"/>
                  </a:moveTo>
                  <a:lnTo>
                    <a:pt x="19050" y="19050"/>
                  </a:lnTo>
                  <a:lnTo>
                    <a:pt x="13994" y="19050"/>
                  </a:lnTo>
                  <a:lnTo>
                    <a:pt x="12505" y="17992"/>
                  </a:lnTo>
                  <a:lnTo>
                    <a:pt x="11511" y="16228"/>
                  </a:lnTo>
                  <a:lnTo>
                    <a:pt x="9559" y="9642"/>
                  </a:lnTo>
                  <a:lnTo>
                    <a:pt x="0" y="0"/>
                  </a:lnTo>
                  <a:lnTo>
                    <a:pt x="0" y="45594"/>
                  </a:lnTo>
                  <a:lnTo>
                    <a:pt x="0" y="89895"/>
                  </a:lnTo>
                  <a:lnTo>
                    <a:pt x="0" y="134682"/>
                  </a:lnTo>
                  <a:lnTo>
                    <a:pt x="1058" y="156465"/>
                  </a:lnTo>
                  <a:lnTo>
                    <a:pt x="8642" y="193753"/>
                  </a:lnTo>
                  <a:lnTo>
                    <a:pt x="9473" y="238130"/>
                  </a:lnTo>
                  <a:lnTo>
                    <a:pt x="10576" y="268817"/>
                  </a:lnTo>
                  <a:lnTo>
                    <a:pt x="17063" y="287736"/>
                  </a:lnTo>
                  <a:lnTo>
                    <a:pt x="18934" y="330316"/>
                  </a:lnTo>
                  <a:lnTo>
                    <a:pt x="19048" y="374738"/>
                  </a:lnTo>
                  <a:lnTo>
                    <a:pt x="20108" y="387494"/>
                  </a:lnTo>
                  <a:lnTo>
                    <a:pt x="27692" y="414962"/>
                  </a:lnTo>
                  <a:lnTo>
                    <a:pt x="28565" y="459972"/>
                  </a:lnTo>
                  <a:lnTo>
                    <a:pt x="28575" y="499403"/>
                  </a:lnTo>
                  <a:lnTo>
                    <a:pt x="25753" y="505238"/>
                  </a:lnTo>
                  <a:lnTo>
                    <a:pt x="22030" y="511359"/>
                  </a:lnTo>
                  <a:lnTo>
                    <a:pt x="19638" y="523911"/>
                  </a:lnTo>
                  <a:lnTo>
                    <a:pt x="19050" y="571381"/>
                  </a:lnTo>
                  <a:lnTo>
                    <a:pt x="19050" y="604584"/>
                  </a:lnTo>
                  <a:lnTo>
                    <a:pt x="21872" y="610193"/>
                  </a:lnTo>
                  <a:lnTo>
                    <a:pt x="25595" y="616214"/>
                  </a:lnTo>
                  <a:lnTo>
                    <a:pt x="27987" y="628702"/>
                  </a:lnTo>
                  <a:lnTo>
                    <a:pt x="28575" y="676158"/>
                  </a:lnTo>
                  <a:lnTo>
                    <a:pt x="28575" y="722054"/>
                  </a:lnTo>
                  <a:lnTo>
                    <a:pt x="22030" y="731139"/>
                  </a:lnTo>
                  <a:lnTo>
                    <a:pt x="19933" y="740039"/>
                  </a:lnTo>
                  <a:lnTo>
                    <a:pt x="19050" y="787326"/>
                  </a:lnTo>
                  <a:lnTo>
                    <a:pt x="19050" y="814279"/>
                  </a:lnTo>
                  <a:lnTo>
                    <a:pt x="17992" y="815903"/>
                  </a:lnTo>
                  <a:lnTo>
                    <a:pt x="16228" y="816985"/>
                  </a:lnTo>
                  <a:lnTo>
                    <a:pt x="13994" y="817707"/>
                  </a:lnTo>
                  <a:lnTo>
                    <a:pt x="12505" y="819246"/>
                  </a:lnTo>
                  <a:lnTo>
                    <a:pt x="10849" y="823778"/>
                  </a:lnTo>
                  <a:lnTo>
                    <a:pt x="11466" y="825410"/>
                  </a:lnTo>
                  <a:lnTo>
                    <a:pt x="12936" y="826499"/>
                  </a:lnTo>
                  <a:lnTo>
                    <a:pt x="14974" y="827224"/>
                  </a:lnTo>
                  <a:lnTo>
                    <a:pt x="15274" y="827708"/>
                  </a:lnTo>
                  <a:lnTo>
                    <a:pt x="14416" y="828030"/>
                  </a:lnTo>
                  <a:lnTo>
                    <a:pt x="10491" y="828548"/>
                  </a:lnTo>
                  <a:lnTo>
                    <a:pt x="17811" y="820463"/>
                  </a:lnTo>
                  <a:lnTo>
                    <a:pt x="18806" y="811805"/>
                  </a:lnTo>
                  <a:lnTo>
                    <a:pt x="19050" y="800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80" name="SMARTInkShape-2523"/>
            <p:cNvSpPr/>
            <p:nvPr>
              <p:custDataLst>
                <p:tags r:id="rId110"/>
              </p:custDataLst>
            </p:nvPr>
          </p:nvSpPr>
          <p:spPr>
            <a:xfrm>
              <a:off x="5538062" y="4638678"/>
              <a:ext cx="481739" cy="561973"/>
            </a:xfrm>
            <a:custGeom>
              <a:avLst/>
              <a:gdLst/>
              <a:ahLst/>
              <a:cxnLst/>
              <a:rect l="0" t="0" r="0" b="0"/>
              <a:pathLst>
                <a:path w="481739" h="561973">
                  <a:moveTo>
                    <a:pt x="481738" y="19047"/>
                  </a:moveTo>
                  <a:lnTo>
                    <a:pt x="481738" y="19047"/>
                  </a:lnTo>
                  <a:lnTo>
                    <a:pt x="481738" y="0"/>
                  </a:lnTo>
                  <a:lnTo>
                    <a:pt x="481738" y="8198"/>
                  </a:lnTo>
                  <a:lnTo>
                    <a:pt x="465928" y="26367"/>
                  </a:lnTo>
                  <a:lnTo>
                    <a:pt x="462590" y="35210"/>
                  </a:lnTo>
                  <a:lnTo>
                    <a:pt x="436878" y="66677"/>
                  </a:lnTo>
                  <a:lnTo>
                    <a:pt x="435957" y="69850"/>
                  </a:lnTo>
                  <a:lnTo>
                    <a:pt x="405783" y="112611"/>
                  </a:lnTo>
                  <a:lnTo>
                    <a:pt x="384116" y="140246"/>
                  </a:lnTo>
                  <a:lnTo>
                    <a:pt x="373793" y="149113"/>
                  </a:lnTo>
                  <a:lnTo>
                    <a:pt x="345752" y="190676"/>
                  </a:lnTo>
                  <a:lnTo>
                    <a:pt x="313732" y="234758"/>
                  </a:lnTo>
                  <a:lnTo>
                    <a:pt x="279872" y="277632"/>
                  </a:lnTo>
                  <a:lnTo>
                    <a:pt x="255333" y="310161"/>
                  </a:lnTo>
                  <a:lnTo>
                    <a:pt x="240266" y="321438"/>
                  </a:lnTo>
                  <a:lnTo>
                    <a:pt x="207708" y="358503"/>
                  </a:lnTo>
                  <a:lnTo>
                    <a:pt x="161142" y="396870"/>
                  </a:lnTo>
                  <a:lnTo>
                    <a:pt x="152619" y="406397"/>
                  </a:lnTo>
                  <a:lnTo>
                    <a:pt x="146382" y="419097"/>
                  </a:lnTo>
                  <a:lnTo>
                    <a:pt x="133285" y="434972"/>
                  </a:lnTo>
                  <a:lnTo>
                    <a:pt x="127276" y="447672"/>
                  </a:lnTo>
                  <a:lnTo>
                    <a:pt x="114227" y="463547"/>
                  </a:lnTo>
                  <a:lnTo>
                    <a:pt x="112026" y="469897"/>
                  </a:lnTo>
                  <a:lnTo>
                    <a:pt x="110380" y="472014"/>
                  </a:lnTo>
                  <a:lnTo>
                    <a:pt x="104066" y="476051"/>
                  </a:lnTo>
                  <a:lnTo>
                    <a:pt x="102217" y="480746"/>
                  </a:lnTo>
                  <a:lnTo>
                    <a:pt x="100665" y="482422"/>
                  </a:lnTo>
                  <a:lnTo>
                    <a:pt x="83443" y="493842"/>
                  </a:lnTo>
                  <a:lnTo>
                    <a:pt x="55321" y="520606"/>
                  </a:lnTo>
                  <a:lnTo>
                    <a:pt x="49508" y="522421"/>
                  </a:lnTo>
                  <a:lnTo>
                    <a:pt x="47535" y="523963"/>
                  </a:lnTo>
                  <a:lnTo>
                    <a:pt x="45342" y="528498"/>
                  </a:lnTo>
                  <a:lnTo>
                    <a:pt x="43699" y="530131"/>
                  </a:lnTo>
                  <a:lnTo>
                    <a:pt x="39052" y="531946"/>
                  </a:lnTo>
                  <a:lnTo>
                    <a:pt x="37388" y="533488"/>
                  </a:lnTo>
                  <a:lnTo>
                    <a:pt x="34193" y="542492"/>
                  </a:lnTo>
                  <a:lnTo>
                    <a:pt x="25873" y="542884"/>
                  </a:lnTo>
                  <a:lnTo>
                    <a:pt x="25428" y="543956"/>
                  </a:lnTo>
                  <a:lnTo>
                    <a:pt x="24933" y="547968"/>
                  </a:lnTo>
                  <a:lnTo>
                    <a:pt x="23743" y="549461"/>
                  </a:lnTo>
                  <a:lnTo>
                    <a:pt x="15024" y="552444"/>
                  </a:lnTo>
                  <a:lnTo>
                    <a:pt x="6813" y="552447"/>
                  </a:lnTo>
                  <a:lnTo>
                    <a:pt x="6371" y="553505"/>
                  </a:lnTo>
                  <a:lnTo>
                    <a:pt x="5491" y="561938"/>
                  </a:lnTo>
                  <a:lnTo>
                    <a:pt x="0" y="561965"/>
                  </a:lnTo>
                  <a:lnTo>
                    <a:pt x="5212" y="561972"/>
                  </a:lnTo>
                  <a:lnTo>
                    <a:pt x="15013" y="5524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81" name="SMARTInkShape-2524"/>
            <p:cNvSpPr/>
            <p:nvPr>
              <p:custDataLst>
                <p:tags r:id="rId111"/>
              </p:custDataLst>
            </p:nvPr>
          </p:nvSpPr>
          <p:spPr>
            <a:xfrm>
              <a:off x="5095875" y="4514850"/>
              <a:ext cx="419101" cy="609591"/>
            </a:xfrm>
            <a:custGeom>
              <a:avLst/>
              <a:gdLst/>
              <a:ahLst/>
              <a:cxnLst/>
              <a:rect l="0" t="0" r="0" b="0"/>
              <a:pathLst>
                <a:path w="419101" h="609591">
                  <a:moveTo>
                    <a:pt x="9525" y="19050"/>
                  </a:moveTo>
                  <a:lnTo>
                    <a:pt x="9525" y="19050"/>
                  </a:lnTo>
                  <a:lnTo>
                    <a:pt x="116" y="19050"/>
                  </a:lnTo>
                  <a:lnTo>
                    <a:pt x="0" y="0"/>
                  </a:lnTo>
                  <a:lnTo>
                    <a:pt x="0" y="17692"/>
                  </a:lnTo>
                  <a:lnTo>
                    <a:pt x="8201" y="27132"/>
                  </a:lnTo>
                  <a:lnTo>
                    <a:pt x="14189" y="28148"/>
                  </a:lnTo>
                  <a:lnTo>
                    <a:pt x="15810" y="29349"/>
                  </a:lnTo>
                  <a:lnTo>
                    <a:pt x="27124" y="45897"/>
                  </a:lnTo>
                  <a:lnTo>
                    <a:pt x="33203" y="52169"/>
                  </a:lnTo>
                  <a:lnTo>
                    <a:pt x="38745" y="54937"/>
                  </a:lnTo>
                  <a:lnTo>
                    <a:pt x="41705" y="55675"/>
                  </a:lnTo>
                  <a:lnTo>
                    <a:pt x="43678" y="57224"/>
                  </a:lnTo>
                  <a:lnTo>
                    <a:pt x="80709" y="104809"/>
                  </a:lnTo>
                  <a:lnTo>
                    <a:pt x="83439" y="107973"/>
                  </a:lnTo>
                  <a:lnTo>
                    <a:pt x="91280" y="113483"/>
                  </a:lnTo>
                  <a:lnTo>
                    <a:pt x="102557" y="133488"/>
                  </a:lnTo>
                  <a:lnTo>
                    <a:pt x="103296" y="136617"/>
                  </a:lnTo>
                  <a:lnTo>
                    <a:pt x="109393" y="146077"/>
                  </a:lnTo>
                  <a:lnTo>
                    <a:pt x="152989" y="191089"/>
                  </a:lnTo>
                  <a:lnTo>
                    <a:pt x="167294" y="206453"/>
                  </a:lnTo>
                  <a:lnTo>
                    <a:pt x="169603" y="212759"/>
                  </a:lnTo>
                  <a:lnTo>
                    <a:pt x="171277" y="214864"/>
                  </a:lnTo>
                  <a:lnTo>
                    <a:pt x="184546" y="223577"/>
                  </a:lnTo>
                  <a:lnTo>
                    <a:pt x="187854" y="229189"/>
                  </a:lnTo>
                  <a:lnTo>
                    <a:pt x="189978" y="241416"/>
                  </a:lnTo>
                  <a:lnTo>
                    <a:pt x="191210" y="243494"/>
                  </a:lnTo>
                  <a:lnTo>
                    <a:pt x="193090" y="244880"/>
                  </a:lnTo>
                  <a:lnTo>
                    <a:pt x="195402" y="245803"/>
                  </a:lnTo>
                  <a:lnTo>
                    <a:pt x="196943" y="247478"/>
                  </a:lnTo>
                  <a:lnTo>
                    <a:pt x="202238" y="257768"/>
                  </a:lnTo>
                  <a:lnTo>
                    <a:pt x="208106" y="264936"/>
                  </a:lnTo>
                  <a:lnTo>
                    <a:pt x="209122" y="271233"/>
                  </a:lnTo>
                  <a:lnTo>
                    <a:pt x="209423" y="279803"/>
                  </a:lnTo>
                  <a:lnTo>
                    <a:pt x="210524" y="281785"/>
                  </a:lnTo>
                  <a:lnTo>
                    <a:pt x="212316" y="283107"/>
                  </a:lnTo>
                  <a:lnTo>
                    <a:pt x="214569" y="283988"/>
                  </a:lnTo>
                  <a:lnTo>
                    <a:pt x="216071" y="285633"/>
                  </a:lnTo>
                  <a:lnTo>
                    <a:pt x="219870" y="295348"/>
                  </a:lnTo>
                  <a:lnTo>
                    <a:pt x="225543" y="302587"/>
                  </a:lnTo>
                  <a:lnTo>
                    <a:pt x="228198" y="312570"/>
                  </a:lnTo>
                  <a:lnTo>
                    <a:pt x="236767" y="322372"/>
                  </a:lnTo>
                  <a:lnTo>
                    <a:pt x="238006" y="331921"/>
                  </a:lnTo>
                  <a:lnTo>
                    <a:pt x="239104" y="332406"/>
                  </a:lnTo>
                  <a:lnTo>
                    <a:pt x="243147" y="332944"/>
                  </a:lnTo>
                  <a:lnTo>
                    <a:pt x="244647" y="334146"/>
                  </a:lnTo>
                  <a:lnTo>
                    <a:pt x="247255" y="341538"/>
                  </a:lnTo>
                  <a:lnTo>
                    <a:pt x="247647" y="360499"/>
                  </a:lnTo>
                  <a:lnTo>
                    <a:pt x="255851" y="370024"/>
                  </a:lnTo>
                  <a:lnTo>
                    <a:pt x="257059" y="379549"/>
                  </a:lnTo>
                  <a:lnTo>
                    <a:pt x="274784" y="398599"/>
                  </a:lnTo>
                  <a:lnTo>
                    <a:pt x="275798" y="404676"/>
                  </a:lnTo>
                  <a:lnTo>
                    <a:pt x="276999" y="406309"/>
                  </a:lnTo>
                  <a:lnTo>
                    <a:pt x="278857" y="407398"/>
                  </a:lnTo>
                  <a:lnTo>
                    <a:pt x="281155" y="408124"/>
                  </a:lnTo>
                  <a:lnTo>
                    <a:pt x="282687" y="409666"/>
                  </a:lnTo>
                  <a:lnTo>
                    <a:pt x="286539" y="419191"/>
                  </a:lnTo>
                  <a:lnTo>
                    <a:pt x="293915" y="427174"/>
                  </a:lnTo>
                  <a:lnTo>
                    <a:pt x="294872" y="433251"/>
                  </a:lnTo>
                  <a:lnTo>
                    <a:pt x="296064" y="434884"/>
                  </a:lnTo>
                  <a:lnTo>
                    <a:pt x="297918" y="435973"/>
                  </a:lnTo>
                  <a:lnTo>
                    <a:pt x="300213" y="436699"/>
                  </a:lnTo>
                  <a:lnTo>
                    <a:pt x="301741" y="438241"/>
                  </a:lnTo>
                  <a:lnTo>
                    <a:pt x="305590" y="447766"/>
                  </a:lnTo>
                  <a:lnTo>
                    <a:pt x="312967" y="455749"/>
                  </a:lnTo>
                  <a:lnTo>
                    <a:pt x="313923" y="461826"/>
                  </a:lnTo>
                  <a:lnTo>
                    <a:pt x="315115" y="463459"/>
                  </a:lnTo>
                  <a:lnTo>
                    <a:pt x="316968" y="464548"/>
                  </a:lnTo>
                  <a:lnTo>
                    <a:pt x="319263" y="465274"/>
                  </a:lnTo>
                  <a:lnTo>
                    <a:pt x="320791" y="466816"/>
                  </a:lnTo>
                  <a:lnTo>
                    <a:pt x="326068" y="476895"/>
                  </a:lnTo>
                  <a:lnTo>
                    <a:pt x="331932" y="484021"/>
                  </a:lnTo>
                  <a:lnTo>
                    <a:pt x="332947" y="490312"/>
                  </a:lnTo>
                  <a:lnTo>
                    <a:pt x="334148" y="491975"/>
                  </a:lnTo>
                  <a:lnTo>
                    <a:pt x="336007" y="493083"/>
                  </a:lnTo>
                  <a:lnTo>
                    <a:pt x="338305" y="493822"/>
                  </a:lnTo>
                  <a:lnTo>
                    <a:pt x="339837" y="495373"/>
                  </a:lnTo>
                  <a:lnTo>
                    <a:pt x="341538" y="499918"/>
                  </a:lnTo>
                  <a:lnTo>
                    <a:pt x="343050" y="501554"/>
                  </a:lnTo>
                  <a:lnTo>
                    <a:pt x="347553" y="503371"/>
                  </a:lnTo>
                  <a:lnTo>
                    <a:pt x="349177" y="504914"/>
                  </a:lnTo>
                  <a:lnTo>
                    <a:pt x="353198" y="514441"/>
                  </a:lnTo>
                  <a:lnTo>
                    <a:pt x="361546" y="523445"/>
                  </a:lnTo>
                  <a:lnTo>
                    <a:pt x="361830" y="528805"/>
                  </a:lnTo>
                  <a:lnTo>
                    <a:pt x="362928" y="530336"/>
                  </a:lnTo>
                  <a:lnTo>
                    <a:pt x="364719" y="531357"/>
                  </a:lnTo>
                  <a:lnTo>
                    <a:pt x="366971" y="532038"/>
                  </a:lnTo>
                  <a:lnTo>
                    <a:pt x="368472" y="533550"/>
                  </a:lnTo>
                  <a:lnTo>
                    <a:pt x="371358" y="542498"/>
                  </a:lnTo>
                  <a:lnTo>
                    <a:pt x="379666" y="551088"/>
                  </a:lnTo>
                  <a:lnTo>
                    <a:pt x="380990" y="561849"/>
                  </a:lnTo>
                  <a:lnTo>
                    <a:pt x="381000" y="571105"/>
                  </a:lnTo>
                  <a:lnTo>
                    <a:pt x="390522" y="571500"/>
                  </a:lnTo>
                  <a:lnTo>
                    <a:pt x="390525" y="579701"/>
                  </a:lnTo>
                  <a:lnTo>
                    <a:pt x="391583" y="580142"/>
                  </a:lnTo>
                  <a:lnTo>
                    <a:pt x="395581" y="580633"/>
                  </a:lnTo>
                  <a:lnTo>
                    <a:pt x="397070" y="581821"/>
                  </a:lnTo>
                  <a:lnTo>
                    <a:pt x="399657" y="589192"/>
                  </a:lnTo>
                  <a:lnTo>
                    <a:pt x="400016" y="598632"/>
                  </a:lnTo>
                  <a:lnTo>
                    <a:pt x="401086" y="599113"/>
                  </a:lnTo>
                  <a:lnTo>
                    <a:pt x="405096" y="599648"/>
                  </a:lnTo>
                  <a:lnTo>
                    <a:pt x="406589" y="600849"/>
                  </a:lnTo>
                  <a:lnTo>
                    <a:pt x="409572" y="609590"/>
                  </a:lnTo>
                  <a:lnTo>
                    <a:pt x="419100" y="600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82" name="SMARTInkShape-2525"/>
            <p:cNvSpPr/>
            <p:nvPr>
              <p:custDataLst>
                <p:tags r:id="rId112"/>
              </p:custDataLst>
            </p:nvPr>
          </p:nvSpPr>
          <p:spPr>
            <a:xfrm>
              <a:off x="5124450" y="4543425"/>
              <a:ext cx="9526" cy="19051"/>
            </a:xfrm>
            <a:custGeom>
              <a:avLst/>
              <a:gdLst/>
              <a:ahLst/>
              <a:cxnLst/>
              <a:rect l="0" t="0" r="0" b="0"/>
              <a:pathLst>
                <a:path w="9526" h="19051">
                  <a:moveTo>
                    <a:pt x="9525" y="19050"/>
                  </a:moveTo>
                  <a:lnTo>
                    <a:pt x="9525" y="19050"/>
                  </a:lnTo>
                  <a:lnTo>
                    <a:pt x="0" y="1905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83" name="SMARTInkShape-2526"/>
            <p:cNvSpPr/>
            <p:nvPr>
              <p:custDataLst>
                <p:tags r:id="rId113"/>
              </p:custDataLst>
            </p:nvPr>
          </p:nvSpPr>
          <p:spPr>
            <a:xfrm>
              <a:off x="4371975" y="4524375"/>
              <a:ext cx="733415" cy="28576"/>
            </a:xfrm>
            <a:custGeom>
              <a:avLst/>
              <a:gdLst/>
              <a:ahLst/>
              <a:cxnLst/>
              <a:rect l="0" t="0" r="0" b="0"/>
              <a:pathLst>
                <a:path w="733415" h="28576">
                  <a:moveTo>
                    <a:pt x="695325" y="19050"/>
                  </a:moveTo>
                  <a:lnTo>
                    <a:pt x="695325" y="19050"/>
                  </a:lnTo>
                  <a:lnTo>
                    <a:pt x="676783" y="19050"/>
                  </a:lnTo>
                  <a:lnTo>
                    <a:pt x="676275" y="1325"/>
                  </a:lnTo>
                  <a:lnTo>
                    <a:pt x="676275" y="8317"/>
                  </a:lnTo>
                  <a:lnTo>
                    <a:pt x="679097" y="8988"/>
                  </a:lnTo>
                  <a:lnTo>
                    <a:pt x="681331" y="9167"/>
                  </a:lnTo>
                  <a:lnTo>
                    <a:pt x="682820" y="10345"/>
                  </a:lnTo>
                  <a:lnTo>
                    <a:pt x="685684" y="18648"/>
                  </a:lnTo>
                  <a:lnTo>
                    <a:pt x="703409" y="19047"/>
                  </a:lnTo>
                  <a:lnTo>
                    <a:pt x="713945" y="9917"/>
                  </a:lnTo>
                  <a:lnTo>
                    <a:pt x="719305" y="9641"/>
                  </a:lnTo>
                  <a:lnTo>
                    <a:pt x="720836" y="8544"/>
                  </a:lnTo>
                  <a:lnTo>
                    <a:pt x="721857" y="6754"/>
                  </a:lnTo>
                  <a:lnTo>
                    <a:pt x="723496" y="1334"/>
                  </a:lnTo>
                  <a:lnTo>
                    <a:pt x="722573" y="889"/>
                  </a:lnTo>
                  <a:lnTo>
                    <a:pt x="696683" y="0"/>
                  </a:lnTo>
                  <a:lnTo>
                    <a:pt x="686228" y="9133"/>
                  </a:lnTo>
                  <a:lnTo>
                    <a:pt x="676679" y="9515"/>
                  </a:lnTo>
                  <a:lnTo>
                    <a:pt x="676311" y="17725"/>
                  </a:lnTo>
                  <a:lnTo>
                    <a:pt x="677357" y="18167"/>
                  </a:lnTo>
                  <a:lnTo>
                    <a:pt x="693885" y="19040"/>
                  </a:lnTo>
                  <a:lnTo>
                    <a:pt x="702645" y="12502"/>
                  </a:lnTo>
                  <a:lnTo>
                    <a:pt x="711487" y="10407"/>
                  </a:lnTo>
                  <a:lnTo>
                    <a:pt x="733414" y="9525"/>
                  </a:lnTo>
                  <a:lnTo>
                    <a:pt x="714494" y="9525"/>
                  </a:lnTo>
                  <a:lnTo>
                    <a:pt x="704853" y="19047"/>
                  </a:lnTo>
                  <a:lnTo>
                    <a:pt x="704850" y="9641"/>
                  </a:lnTo>
                  <a:lnTo>
                    <a:pt x="659073" y="9525"/>
                  </a:lnTo>
                  <a:lnTo>
                    <a:pt x="636288" y="9525"/>
                  </a:lnTo>
                  <a:lnTo>
                    <a:pt x="629222" y="6703"/>
                  </a:lnTo>
                  <a:lnTo>
                    <a:pt x="625856" y="4468"/>
                  </a:lnTo>
                  <a:lnTo>
                    <a:pt x="611007" y="1324"/>
                  </a:lnTo>
                  <a:lnTo>
                    <a:pt x="564712" y="34"/>
                  </a:lnTo>
                  <a:lnTo>
                    <a:pt x="530520" y="2827"/>
                  </a:lnTo>
                  <a:lnTo>
                    <a:pt x="483535" y="8937"/>
                  </a:lnTo>
                  <a:lnTo>
                    <a:pt x="435967" y="12296"/>
                  </a:lnTo>
                  <a:lnTo>
                    <a:pt x="388347" y="18457"/>
                  </a:lnTo>
                  <a:lnTo>
                    <a:pt x="340723" y="18998"/>
                  </a:lnTo>
                  <a:lnTo>
                    <a:pt x="295920" y="19045"/>
                  </a:lnTo>
                  <a:lnTo>
                    <a:pt x="249693" y="19050"/>
                  </a:lnTo>
                  <a:lnTo>
                    <a:pt x="203476" y="19050"/>
                  </a:lnTo>
                  <a:lnTo>
                    <a:pt x="158882" y="19050"/>
                  </a:lnTo>
                  <a:lnTo>
                    <a:pt x="144768" y="19050"/>
                  </a:lnTo>
                  <a:lnTo>
                    <a:pt x="135644" y="25596"/>
                  </a:lnTo>
                  <a:lnTo>
                    <a:pt x="125590" y="28183"/>
                  </a:lnTo>
                  <a:lnTo>
                    <a:pt x="79290" y="28575"/>
                  </a:lnTo>
                  <a:lnTo>
                    <a:pt x="31780" y="28575"/>
                  </a:lnTo>
                  <a:lnTo>
                    <a:pt x="15599" y="28575"/>
                  </a:lnTo>
                  <a:lnTo>
                    <a:pt x="13575" y="27517"/>
                  </a:lnTo>
                  <a:lnTo>
                    <a:pt x="12224" y="25753"/>
                  </a:lnTo>
                  <a:lnTo>
                    <a:pt x="9527" y="19055"/>
                  </a:lnTo>
                  <a:lnTo>
                    <a:pt x="9526" y="19053"/>
                  </a:lnTo>
                  <a:lnTo>
                    <a:pt x="9525" y="19050"/>
                  </a:lnTo>
                  <a:lnTo>
                    <a:pt x="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85" name="SMARTInkShape-2527"/>
          <p:cNvSpPr/>
          <p:nvPr>
            <p:custDataLst>
              <p:tags r:id="rId24"/>
            </p:custDataLst>
          </p:nvPr>
        </p:nvSpPr>
        <p:spPr>
          <a:xfrm>
            <a:off x="6753225" y="3990975"/>
            <a:ext cx="47626" cy="37705"/>
          </a:xfrm>
          <a:custGeom>
            <a:avLst/>
            <a:gdLst/>
            <a:ahLst/>
            <a:cxnLst/>
            <a:rect l="0" t="0" r="0" b="0"/>
            <a:pathLst>
              <a:path w="47626" h="37705">
                <a:moveTo>
                  <a:pt x="0" y="28575"/>
                </a:moveTo>
                <a:lnTo>
                  <a:pt x="0" y="28575"/>
                </a:lnTo>
                <a:lnTo>
                  <a:pt x="0" y="19443"/>
                </a:lnTo>
                <a:lnTo>
                  <a:pt x="8200" y="19084"/>
                </a:lnTo>
                <a:lnTo>
                  <a:pt x="8642" y="18015"/>
                </a:lnTo>
                <a:lnTo>
                  <a:pt x="9515" y="9642"/>
                </a:lnTo>
                <a:lnTo>
                  <a:pt x="18934" y="9525"/>
                </a:lnTo>
                <a:lnTo>
                  <a:pt x="10839" y="9525"/>
                </a:lnTo>
                <a:lnTo>
                  <a:pt x="10402" y="10583"/>
                </a:lnTo>
                <a:lnTo>
                  <a:pt x="9525" y="37704"/>
                </a:lnTo>
                <a:lnTo>
                  <a:pt x="17725" y="29864"/>
                </a:lnTo>
                <a:lnTo>
                  <a:pt x="27135" y="28688"/>
                </a:lnTo>
                <a:lnTo>
                  <a:pt x="36650" y="20384"/>
                </a:lnTo>
                <a:lnTo>
                  <a:pt x="37670" y="14389"/>
                </a:lnTo>
                <a:lnTo>
                  <a:pt x="38871" y="12767"/>
                </a:lnTo>
                <a:lnTo>
                  <a:pt x="46263" y="9952"/>
                </a:lnTo>
                <a:lnTo>
                  <a:pt x="47020" y="6893"/>
                </a:lnTo>
                <a:lnTo>
                  <a:pt x="47624" y="11"/>
                </a:lnTo>
                <a:lnTo>
                  <a:pt x="28575" y="0"/>
                </a:lnTo>
                <a:lnTo>
                  <a:pt x="38066" y="0"/>
                </a:lnTo>
                <a:lnTo>
                  <a:pt x="47625" y="95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86" name="SMARTInkShape-2528"/>
          <p:cNvSpPr/>
          <p:nvPr>
            <p:custDataLst>
              <p:tags r:id="rId25"/>
            </p:custDataLst>
          </p:nvPr>
        </p:nvSpPr>
        <p:spPr>
          <a:xfrm>
            <a:off x="6067425" y="3790950"/>
            <a:ext cx="57148" cy="43582"/>
          </a:xfrm>
          <a:custGeom>
            <a:avLst/>
            <a:gdLst/>
            <a:ahLst/>
            <a:cxnLst/>
            <a:rect l="0" t="0" r="0" b="0"/>
            <a:pathLst>
              <a:path w="57148" h="43582">
                <a:moveTo>
                  <a:pt x="47625" y="0"/>
                </a:moveTo>
                <a:lnTo>
                  <a:pt x="47625" y="0"/>
                </a:lnTo>
                <a:lnTo>
                  <a:pt x="38493" y="9132"/>
                </a:lnTo>
                <a:lnTo>
                  <a:pt x="19084" y="9525"/>
                </a:lnTo>
                <a:lnTo>
                  <a:pt x="9559" y="19016"/>
                </a:lnTo>
                <a:lnTo>
                  <a:pt x="28173" y="19050"/>
                </a:lnTo>
                <a:lnTo>
                  <a:pt x="37698" y="9918"/>
                </a:lnTo>
                <a:lnTo>
                  <a:pt x="47590" y="9525"/>
                </a:lnTo>
                <a:lnTo>
                  <a:pt x="29933" y="9525"/>
                </a:lnTo>
                <a:lnTo>
                  <a:pt x="29481" y="10583"/>
                </a:lnTo>
                <a:lnTo>
                  <a:pt x="28977" y="14582"/>
                </a:lnTo>
                <a:lnTo>
                  <a:pt x="27785" y="16071"/>
                </a:lnTo>
                <a:lnTo>
                  <a:pt x="23637" y="17726"/>
                </a:lnTo>
                <a:lnTo>
                  <a:pt x="22109" y="19226"/>
                </a:lnTo>
                <a:lnTo>
                  <a:pt x="19169" y="28149"/>
                </a:lnTo>
                <a:lnTo>
                  <a:pt x="9920" y="37697"/>
                </a:lnTo>
                <a:lnTo>
                  <a:pt x="17760" y="38065"/>
                </a:lnTo>
                <a:lnTo>
                  <a:pt x="18477" y="40906"/>
                </a:lnTo>
                <a:lnTo>
                  <a:pt x="18668" y="43146"/>
                </a:lnTo>
                <a:lnTo>
                  <a:pt x="19854" y="43581"/>
                </a:lnTo>
                <a:lnTo>
                  <a:pt x="28728" y="38721"/>
                </a:lnTo>
                <a:lnTo>
                  <a:pt x="42729" y="38124"/>
                </a:lnTo>
                <a:lnTo>
                  <a:pt x="44360" y="37058"/>
                </a:lnTo>
                <a:lnTo>
                  <a:pt x="45449" y="35289"/>
                </a:lnTo>
                <a:lnTo>
                  <a:pt x="46174" y="33051"/>
                </a:lnTo>
                <a:lnTo>
                  <a:pt x="47716" y="31559"/>
                </a:lnTo>
                <a:lnTo>
                  <a:pt x="57113" y="28585"/>
                </a:lnTo>
                <a:lnTo>
                  <a:pt x="57147" y="20375"/>
                </a:lnTo>
                <a:lnTo>
                  <a:pt x="56090" y="19933"/>
                </a:lnTo>
                <a:lnTo>
                  <a:pt x="19050" y="19050"/>
                </a:lnTo>
                <a:lnTo>
                  <a:pt x="28575" y="19050"/>
                </a:lnTo>
                <a:lnTo>
                  <a:pt x="28575" y="9918"/>
                </a:lnTo>
                <a:lnTo>
                  <a:pt x="152" y="9525"/>
                </a:lnTo>
                <a:lnTo>
                  <a:pt x="0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290" name="SMARTInkShape-Group602"/>
          <p:cNvGrpSpPr/>
          <p:nvPr/>
        </p:nvGrpSpPr>
        <p:grpSpPr>
          <a:xfrm>
            <a:off x="4753416" y="4124363"/>
            <a:ext cx="237685" cy="247613"/>
            <a:chOff x="4753416" y="4124363"/>
            <a:chExt cx="237685" cy="247613"/>
          </a:xfrm>
        </p:grpSpPr>
        <p:sp>
          <p:nvSpPr>
            <p:cNvPr id="5287" name="SMARTInkShape-2529"/>
            <p:cNvSpPr/>
            <p:nvPr>
              <p:custDataLst>
                <p:tags r:id="rId101"/>
              </p:custDataLst>
            </p:nvPr>
          </p:nvSpPr>
          <p:spPr>
            <a:xfrm>
              <a:off x="4772572" y="4267200"/>
              <a:ext cx="218529" cy="43589"/>
            </a:xfrm>
            <a:custGeom>
              <a:avLst/>
              <a:gdLst/>
              <a:ahLst/>
              <a:cxnLst/>
              <a:rect l="0" t="0" r="0" b="0"/>
              <a:pathLst>
                <a:path w="218529" h="43589">
                  <a:moveTo>
                    <a:pt x="56603" y="38100"/>
                  </a:moveTo>
                  <a:lnTo>
                    <a:pt x="56603" y="38100"/>
                  </a:lnTo>
                  <a:lnTo>
                    <a:pt x="11888" y="38100"/>
                  </a:lnTo>
                  <a:lnTo>
                    <a:pt x="0" y="38100"/>
                  </a:lnTo>
                  <a:lnTo>
                    <a:pt x="4672" y="43157"/>
                  </a:lnTo>
                  <a:lnTo>
                    <a:pt x="7165" y="43588"/>
                  </a:lnTo>
                  <a:lnTo>
                    <a:pt x="9886" y="42817"/>
                  </a:lnTo>
                  <a:lnTo>
                    <a:pt x="12759" y="41244"/>
                  </a:lnTo>
                  <a:lnTo>
                    <a:pt x="38469" y="38514"/>
                  </a:lnTo>
                  <a:lnTo>
                    <a:pt x="59696" y="35400"/>
                  </a:lnTo>
                  <a:lnTo>
                    <a:pt x="104635" y="28416"/>
                  </a:lnTo>
                  <a:lnTo>
                    <a:pt x="145231" y="18392"/>
                  </a:lnTo>
                  <a:lnTo>
                    <a:pt x="181288" y="9330"/>
                  </a:lnTo>
                  <a:lnTo>
                    <a:pt x="218528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88" name="SMARTInkShape-2530"/>
            <p:cNvSpPr/>
            <p:nvPr>
              <p:custDataLst>
                <p:tags r:id="rId102"/>
              </p:custDataLst>
            </p:nvPr>
          </p:nvSpPr>
          <p:spPr>
            <a:xfrm>
              <a:off x="4857750" y="4143378"/>
              <a:ext cx="57151" cy="228598"/>
            </a:xfrm>
            <a:custGeom>
              <a:avLst/>
              <a:gdLst/>
              <a:ahLst/>
              <a:cxnLst/>
              <a:rect l="0" t="0" r="0" b="0"/>
              <a:pathLst>
                <a:path w="57151" h="228598">
                  <a:moveTo>
                    <a:pt x="57150" y="19047"/>
                  </a:moveTo>
                  <a:lnTo>
                    <a:pt x="57150" y="19047"/>
                  </a:lnTo>
                  <a:lnTo>
                    <a:pt x="57150" y="10846"/>
                  </a:lnTo>
                  <a:lnTo>
                    <a:pt x="48018" y="423"/>
                  </a:lnTo>
                  <a:lnTo>
                    <a:pt x="33162" y="0"/>
                  </a:lnTo>
                  <a:lnTo>
                    <a:pt x="31634" y="1058"/>
                  </a:lnTo>
                  <a:lnTo>
                    <a:pt x="30614" y="2821"/>
                  </a:lnTo>
                  <a:lnTo>
                    <a:pt x="29179" y="10359"/>
                  </a:lnTo>
                  <a:lnTo>
                    <a:pt x="27785" y="17303"/>
                  </a:lnTo>
                  <a:lnTo>
                    <a:pt x="21089" y="39007"/>
                  </a:lnTo>
                  <a:lnTo>
                    <a:pt x="16407" y="76277"/>
                  </a:lnTo>
                  <a:lnTo>
                    <a:pt x="11564" y="95271"/>
                  </a:lnTo>
                  <a:lnTo>
                    <a:pt x="9704" y="140888"/>
                  </a:lnTo>
                  <a:lnTo>
                    <a:pt x="8546" y="154690"/>
                  </a:lnTo>
                  <a:lnTo>
                    <a:pt x="593" y="192431"/>
                  </a:lnTo>
                  <a:lnTo>
                    <a:pt x="0" y="2285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89" name="SMARTInkShape-2531"/>
            <p:cNvSpPr/>
            <p:nvPr>
              <p:custDataLst>
                <p:tags r:id="rId103"/>
              </p:custDataLst>
            </p:nvPr>
          </p:nvSpPr>
          <p:spPr>
            <a:xfrm>
              <a:off x="4753416" y="4124363"/>
              <a:ext cx="151926" cy="237805"/>
            </a:xfrm>
            <a:custGeom>
              <a:avLst/>
              <a:gdLst/>
              <a:ahLst/>
              <a:cxnLst/>
              <a:rect l="0" t="0" r="0" b="0"/>
              <a:pathLst>
                <a:path w="151926" h="237805">
                  <a:moveTo>
                    <a:pt x="142434" y="19012"/>
                  </a:moveTo>
                  <a:lnTo>
                    <a:pt x="142434" y="19012"/>
                  </a:lnTo>
                  <a:lnTo>
                    <a:pt x="142434" y="13955"/>
                  </a:lnTo>
                  <a:lnTo>
                    <a:pt x="143492" y="12466"/>
                  </a:lnTo>
                  <a:lnTo>
                    <a:pt x="145256" y="11473"/>
                  </a:lnTo>
                  <a:lnTo>
                    <a:pt x="147490" y="10811"/>
                  </a:lnTo>
                  <a:lnTo>
                    <a:pt x="148979" y="9311"/>
                  </a:lnTo>
                  <a:lnTo>
                    <a:pt x="151925" y="88"/>
                  </a:lnTo>
                  <a:lnTo>
                    <a:pt x="146891" y="0"/>
                  </a:lnTo>
                  <a:lnTo>
                    <a:pt x="145406" y="1045"/>
                  </a:lnTo>
                  <a:lnTo>
                    <a:pt x="144415" y="2801"/>
                  </a:lnTo>
                  <a:lnTo>
                    <a:pt x="143755" y="5030"/>
                  </a:lnTo>
                  <a:lnTo>
                    <a:pt x="142256" y="6515"/>
                  </a:lnTo>
                  <a:lnTo>
                    <a:pt x="137769" y="8166"/>
                  </a:lnTo>
                  <a:lnTo>
                    <a:pt x="136149" y="9665"/>
                  </a:lnTo>
                  <a:lnTo>
                    <a:pt x="107423" y="54138"/>
                  </a:lnTo>
                  <a:lnTo>
                    <a:pt x="82106" y="101693"/>
                  </a:lnTo>
                  <a:lnTo>
                    <a:pt x="51241" y="146019"/>
                  </a:lnTo>
                  <a:lnTo>
                    <a:pt x="24993" y="191756"/>
                  </a:lnTo>
                  <a:lnTo>
                    <a:pt x="13324" y="205965"/>
                  </a:lnTo>
                  <a:lnTo>
                    <a:pt x="0" y="237133"/>
                  </a:lnTo>
                  <a:lnTo>
                    <a:pt x="2577" y="237663"/>
                  </a:lnTo>
                  <a:lnTo>
                    <a:pt x="4746" y="237804"/>
                  </a:lnTo>
                  <a:lnTo>
                    <a:pt x="9978" y="235140"/>
                  </a:lnTo>
                  <a:lnTo>
                    <a:pt x="18609" y="2285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93" name="SMARTInkShape-Group603"/>
          <p:cNvGrpSpPr/>
          <p:nvPr/>
        </p:nvGrpSpPr>
        <p:grpSpPr>
          <a:xfrm>
            <a:off x="7429538" y="4248161"/>
            <a:ext cx="228548" cy="228590"/>
            <a:chOff x="7429538" y="4248161"/>
            <a:chExt cx="228548" cy="228590"/>
          </a:xfrm>
        </p:grpSpPr>
        <p:sp>
          <p:nvSpPr>
            <p:cNvPr id="5291" name="SMARTInkShape-2532"/>
            <p:cNvSpPr/>
            <p:nvPr>
              <p:custDataLst>
                <p:tags r:id="rId99"/>
              </p:custDataLst>
            </p:nvPr>
          </p:nvSpPr>
          <p:spPr>
            <a:xfrm>
              <a:off x="7486650" y="4248161"/>
              <a:ext cx="171436" cy="228590"/>
            </a:xfrm>
            <a:custGeom>
              <a:avLst/>
              <a:gdLst/>
              <a:ahLst/>
              <a:cxnLst/>
              <a:rect l="0" t="0" r="0" b="0"/>
              <a:pathLst>
                <a:path w="171436" h="228590">
                  <a:moveTo>
                    <a:pt x="28575" y="66664"/>
                  </a:moveTo>
                  <a:lnTo>
                    <a:pt x="28575" y="66664"/>
                  </a:lnTo>
                  <a:lnTo>
                    <a:pt x="28575" y="40197"/>
                  </a:lnTo>
                  <a:lnTo>
                    <a:pt x="21035" y="28006"/>
                  </a:lnTo>
                  <a:lnTo>
                    <a:pt x="19441" y="15754"/>
                  </a:lnTo>
                  <a:lnTo>
                    <a:pt x="18252" y="13674"/>
                  </a:lnTo>
                  <a:lnTo>
                    <a:pt x="16402" y="12287"/>
                  </a:lnTo>
                  <a:lnTo>
                    <a:pt x="10884" y="10062"/>
                  </a:lnTo>
                  <a:lnTo>
                    <a:pt x="10129" y="6935"/>
                  </a:lnTo>
                  <a:lnTo>
                    <a:pt x="9644" y="1361"/>
                  </a:lnTo>
                  <a:lnTo>
                    <a:pt x="8545" y="904"/>
                  </a:lnTo>
                  <a:lnTo>
                    <a:pt x="395" y="25"/>
                  </a:lnTo>
                  <a:lnTo>
                    <a:pt x="5174" y="0"/>
                  </a:lnTo>
                  <a:lnTo>
                    <a:pt x="6624" y="1054"/>
                  </a:lnTo>
                  <a:lnTo>
                    <a:pt x="8236" y="5049"/>
                  </a:lnTo>
                  <a:lnTo>
                    <a:pt x="9723" y="6537"/>
                  </a:lnTo>
                  <a:lnTo>
                    <a:pt x="14199" y="8191"/>
                  </a:lnTo>
                  <a:lnTo>
                    <a:pt x="25696" y="10311"/>
                  </a:lnTo>
                  <a:lnTo>
                    <a:pt x="35013" y="15983"/>
                  </a:lnTo>
                  <a:lnTo>
                    <a:pt x="78436" y="30745"/>
                  </a:lnTo>
                  <a:lnTo>
                    <a:pt x="93091" y="35913"/>
                  </a:lnTo>
                  <a:lnTo>
                    <a:pt x="110841" y="38861"/>
                  </a:lnTo>
                  <a:lnTo>
                    <a:pt x="123768" y="45571"/>
                  </a:lnTo>
                  <a:lnTo>
                    <a:pt x="126962" y="46252"/>
                  </a:lnTo>
                  <a:lnTo>
                    <a:pt x="129091" y="47765"/>
                  </a:lnTo>
                  <a:lnTo>
                    <a:pt x="130511" y="49831"/>
                  </a:lnTo>
                  <a:lnTo>
                    <a:pt x="133183" y="56711"/>
                  </a:lnTo>
                  <a:lnTo>
                    <a:pt x="133335" y="65302"/>
                  </a:lnTo>
                  <a:lnTo>
                    <a:pt x="119160" y="80818"/>
                  </a:lnTo>
                  <a:lnTo>
                    <a:pt x="113637" y="83538"/>
                  </a:lnTo>
                  <a:lnTo>
                    <a:pt x="70103" y="96011"/>
                  </a:lnTo>
                  <a:lnTo>
                    <a:pt x="59065" y="103402"/>
                  </a:lnTo>
                  <a:lnTo>
                    <a:pt x="47663" y="104761"/>
                  </a:lnTo>
                  <a:lnTo>
                    <a:pt x="47637" y="109820"/>
                  </a:lnTo>
                  <a:lnTo>
                    <a:pt x="48691" y="111310"/>
                  </a:lnTo>
                  <a:lnTo>
                    <a:pt x="50452" y="112303"/>
                  </a:lnTo>
                  <a:lnTo>
                    <a:pt x="60884" y="113897"/>
                  </a:lnTo>
                  <a:lnTo>
                    <a:pt x="70016" y="114172"/>
                  </a:lnTo>
                  <a:lnTo>
                    <a:pt x="76274" y="117059"/>
                  </a:lnTo>
                  <a:lnTo>
                    <a:pt x="79424" y="119311"/>
                  </a:lnTo>
                  <a:lnTo>
                    <a:pt x="93971" y="122480"/>
                  </a:lnTo>
                  <a:lnTo>
                    <a:pt x="116792" y="124609"/>
                  </a:lnTo>
                  <a:lnTo>
                    <a:pt x="142649" y="135557"/>
                  </a:lnTo>
                  <a:lnTo>
                    <a:pt x="149125" y="139617"/>
                  </a:lnTo>
                  <a:lnTo>
                    <a:pt x="158721" y="141902"/>
                  </a:lnTo>
                  <a:lnTo>
                    <a:pt x="165087" y="142437"/>
                  </a:lnTo>
                  <a:lnTo>
                    <a:pt x="167208" y="143638"/>
                  </a:lnTo>
                  <a:lnTo>
                    <a:pt x="168621" y="145496"/>
                  </a:lnTo>
                  <a:lnTo>
                    <a:pt x="170891" y="151027"/>
                  </a:lnTo>
                  <a:lnTo>
                    <a:pt x="171435" y="166543"/>
                  </a:lnTo>
                  <a:lnTo>
                    <a:pt x="170383" y="168175"/>
                  </a:lnTo>
                  <a:lnTo>
                    <a:pt x="168621" y="169263"/>
                  </a:lnTo>
                  <a:lnTo>
                    <a:pt x="166389" y="169988"/>
                  </a:lnTo>
                  <a:lnTo>
                    <a:pt x="126791" y="195866"/>
                  </a:lnTo>
                  <a:lnTo>
                    <a:pt x="79484" y="209607"/>
                  </a:lnTo>
                  <a:lnTo>
                    <a:pt x="59367" y="219705"/>
                  </a:lnTo>
                  <a:lnTo>
                    <a:pt x="51784" y="224640"/>
                  </a:lnTo>
                  <a:lnTo>
                    <a:pt x="41567" y="227419"/>
                  </a:lnTo>
                  <a:lnTo>
                    <a:pt x="0" y="2285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92" name="SMARTInkShape-2533"/>
            <p:cNvSpPr/>
            <p:nvPr>
              <p:custDataLst>
                <p:tags r:id="rId100"/>
              </p:custDataLst>
            </p:nvPr>
          </p:nvSpPr>
          <p:spPr>
            <a:xfrm>
              <a:off x="7429538" y="4267234"/>
              <a:ext cx="103414" cy="180942"/>
            </a:xfrm>
            <a:custGeom>
              <a:avLst/>
              <a:gdLst/>
              <a:ahLst/>
              <a:cxnLst/>
              <a:rect l="0" t="0" r="0" b="0"/>
              <a:pathLst>
                <a:path w="103414" h="180942">
                  <a:moveTo>
                    <a:pt x="95212" y="9491"/>
                  </a:moveTo>
                  <a:lnTo>
                    <a:pt x="95212" y="9491"/>
                  </a:lnTo>
                  <a:lnTo>
                    <a:pt x="103413" y="1290"/>
                  </a:lnTo>
                  <a:lnTo>
                    <a:pt x="102797" y="849"/>
                  </a:lnTo>
                  <a:lnTo>
                    <a:pt x="95569" y="0"/>
                  </a:lnTo>
                  <a:lnTo>
                    <a:pt x="90261" y="5033"/>
                  </a:lnTo>
                  <a:lnTo>
                    <a:pt x="87720" y="10332"/>
                  </a:lnTo>
                  <a:lnTo>
                    <a:pt x="81032" y="27414"/>
                  </a:lnTo>
                  <a:lnTo>
                    <a:pt x="53898" y="73436"/>
                  </a:lnTo>
                  <a:lnTo>
                    <a:pt x="25361" y="121019"/>
                  </a:lnTo>
                  <a:lnTo>
                    <a:pt x="12309" y="142058"/>
                  </a:lnTo>
                  <a:lnTo>
                    <a:pt x="9683" y="148843"/>
                  </a:lnTo>
                  <a:lnTo>
                    <a:pt x="3314" y="158613"/>
                  </a:lnTo>
                  <a:lnTo>
                    <a:pt x="404" y="169521"/>
                  </a:lnTo>
                  <a:lnTo>
                    <a:pt x="0" y="179451"/>
                  </a:lnTo>
                  <a:lnTo>
                    <a:pt x="1046" y="179947"/>
                  </a:lnTo>
                  <a:lnTo>
                    <a:pt x="9487" y="1809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305" name="SMARTInkShape-Group604"/>
          <p:cNvGrpSpPr/>
          <p:nvPr/>
        </p:nvGrpSpPr>
        <p:grpSpPr>
          <a:xfrm>
            <a:off x="5505450" y="3676650"/>
            <a:ext cx="1304926" cy="971541"/>
            <a:chOff x="5505450" y="3676650"/>
            <a:chExt cx="1304926" cy="971541"/>
          </a:xfrm>
        </p:grpSpPr>
        <p:sp>
          <p:nvSpPr>
            <p:cNvPr id="5294" name="SMARTInkShape-2534"/>
            <p:cNvSpPr/>
            <p:nvPr>
              <p:custDataLst>
                <p:tags r:id="rId88"/>
              </p:custDataLst>
            </p:nvPr>
          </p:nvSpPr>
          <p:spPr>
            <a:xfrm>
              <a:off x="5695950" y="3705225"/>
              <a:ext cx="190501" cy="28576"/>
            </a:xfrm>
            <a:custGeom>
              <a:avLst/>
              <a:gdLst/>
              <a:ahLst/>
              <a:cxnLst/>
              <a:rect l="0" t="0" r="0" b="0"/>
              <a:pathLst>
                <a:path w="190501" h="28576">
                  <a:moveTo>
                    <a:pt x="190500" y="0"/>
                  </a:moveTo>
                  <a:lnTo>
                    <a:pt x="190500" y="0"/>
                  </a:lnTo>
                  <a:lnTo>
                    <a:pt x="145376" y="0"/>
                  </a:lnTo>
                  <a:lnTo>
                    <a:pt x="98250" y="0"/>
                  </a:lnTo>
                  <a:lnTo>
                    <a:pt x="71699" y="0"/>
                  </a:lnTo>
                  <a:lnTo>
                    <a:pt x="66086" y="2822"/>
                  </a:lnTo>
                  <a:lnTo>
                    <a:pt x="58915" y="8201"/>
                  </a:lnTo>
                  <a:lnTo>
                    <a:pt x="49894" y="10322"/>
                  </a:lnTo>
                  <a:lnTo>
                    <a:pt x="41007" y="15994"/>
                  </a:lnTo>
                  <a:lnTo>
                    <a:pt x="28522" y="18446"/>
                  </a:lnTo>
                  <a:lnTo>
                    <a:pt x="25365" y="18648"/>
                  </a:lnTo>
                  <a:lnTo>
                    <a:pt x="23259" y="19840"/>
                  </a:lnTo>
                  <a:lnTo>
                    <a:pt x="21857" y="21694"/>
                  </a:lnTo>
                  <a:lnTo>
                    <a:pt x="20921" y="23987"/>
                  </a:lnTo>
                  <a:lnTo>
                    <a:pt x="19240" y="25517"/>
                  </a:lnTo>
                  <a:lnTo>
                    <a:pt x="14548" y="27215"/>
                  </a:lnTo>
                  <a:lnTo>
                    <a:pt x="0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95" name="SMARTInkShape-2535"/>
            <p:cNvSpPr/>
            <p:nvPr>
              <p:custDataLst>
                <p:tags r:id="rId89"/>
              </p:custDataLst>
            </p:nvPr>
          </p:nvSpPr>
          <p:spPr>
            <a:xfrm>
              <a:off x="6010275" y="3676650"/>
              <a:ext cx="152401" cy="38101"/>
            </a:xfrm>
            <a:custGeom>
              <a:avLst/>
              <a:gdLst/>
              <a:ahLst/>
              <a:cxnLst/>
              <a:rect l="0" t="0" r="0" b="0"/>
              <a:pathLst>
                <a:path w="152401" h="38101">
                  <a:moveTo>
                    <a:pt x="152400" y="38100"/>
                  </a:moveTo>
                  <a:lnTo>
                    <a:pt x="152400" y="38100"/>
                  </a:lnTo>
                  <a:lnTo>
                    <a:pt x="130010" y="38100"/>
                  </a:lnTo>
                  <a:lnTo>
                    <a:pt x="123752" y="35278"/>
                  </a:lnTo>
                  <a:lnTo>
                    <a:pt x="117442" y="31554"/>
                  </a:lnTo>
                  <a:lnTo>
                    <a:pt x="104768" y="29164"/>
                  </a:lnTo>
                  <a:lnTo>
                    <a:pt x="101596" y="28968"/>
                  </a:lnTo>
                  <a:lnTo>
                    <a:pt x="95248" y="25927"/>
                  </a:lnTo>
                  <a:lnTo>
                    <a:pt x="88899" y="22106"/>
                  </a:lnTo>
                  <a:lnTo>
                    <a:pt x="76200" y="19654"/>
                  </a:lnTo>
                  <a:lnTo>
                    <a:pt x="73025" y="19452"/>
                  </a:lnTo>
                  <a:lnTo>
                    <a:pt x="66675" y="16406"/>
                  </a:lnTo>
                  <a:lnTo>
                    <a:pt x="60325" y="12583"/>
                  </a:lnTo>
                  <a:lnTo>
                    <a:pt x="47625" y="10129"/>
                  </a:lnTo>
                  <a:lnTo>
                    <a:pt x="30456" y="9560"/>
                  </a:lnTo>
                  <a:lnTo>
                    <a:pt x="19491" y="393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96" name="SMARTInkShape-2536"/>
            <p:cNvSpPr/>
            <p:nvPr>
              <p:custDataLst>
                <p:tags r:id="rId90"/>
              </p:custDataLst>
            </p:nvPr>
          </p:nvSpPr>
          <p:spPr>
            <a:xfrm>
              <a:off x="6362700" y="3724275"/>
              <a:ext cx="161926" cy="95251"/>
            </a:xfrm>
            <a:custGeom>
              <a:avLst/>
              <a:gdLst/>
              <a:ahLst/>
              <a:cxnLst/>
              <a:rect l="0" t="0" r="0" b="0"/>
              <a:pathLst>
                <a:path w="161926" h="95251">
                  <a:moveTo>
                    <a:pt x="161925" y="95250"/>
                  </a:moveTo>
                  <a:lnTo>
                    <a:pt x="161925" y="95250"/>
                  </a:lnTo>
                  <a:lnTo>
                    <a:pt x="156869" y="95250"/>
                  </a:lnTo>
                  <a:lnTo>
                    <a:pt x="155380" y="94192"/>
                  </a:lnTo>
                  <a:lnTo>
                    <a:pt x="154387" y="92428"/>
                  </a:lnTo>
                  <a:lnTo>
                    <a:pt x="153725" y="90193"/>
                  </a:lnTo>
                  <a:lnTo>
                    <a:pt x="152224" y="88704"/>
                  </a:lnTo>
                  <a:lnTo>
                    <a:pt x="147736" y="87049"/>
                  </a:lnTo>
                  <a:lnTo>
                    <a:pt x="146116" y="85549"/>
                  </a:lnTo>
                  <a:lnTo>
                    <a:pt x="142101" y="76102"/>
                  </a:lnTo>
                  <a:lnTo>
                    <a:pt x="134712" y="68126"/>
                  </a:lnTo>
                  <a:lnTo>
                    <a:pt x="133470" y="58601"/>
                  </a:lnTo>
                  <a:lnTo>
                    <a:pt x="133386" y="52523"/>
                  </a:lnTo>
                  <a:lnTo>
                    <a:pt x="132316" y="50890"/>
                  </a:lnTo>
                  <a:lnTo>
                    <a:pt x="130543" y="49802"/>
                  </a:lnTo>
                  <a:lnTo>
                    <a:pt x="125152" y="48055"/>
                  </a:lnTo>
                  <a:lnTo>
                    <a:pt x="124414" y="44994"/>
                  </a:lnTo>
                  <a:lnTo>
                    <a:pt x="123941" y="39462"/>
                  </a:lnTo>
                  <a:lnTo>
                    <a:pt x="115634" y="30019"/>
                  </a:lnTo>
                  <a:lnTo>
                    <a:pt x="106216" y="28702"/>
                  </a:lnTo>
                  <a:lnTo>
                    <a:pt x="97455" y="22054"/>
                  </a:lnTo>
                  <a:lnTo>
                    <a:pt x="87478" y="19446"/>
                  </a:lnTo>
                  <a:lnTo>
                    <a:pt x="41196" y="19050"/>
                  </a:lnTo>
                  <a:lnTo>
                    <a:pt x="34890" y="19050"/>
                  </a:lnTo>
                  <a:lnTo>
                    <a:pt x="28558" y="16228"/>
                  </a:lnTo>
                  <a:lnTo>
                    <a:pt x="20929" y="10849"/>
                  </a:lnTo>
                  <a:lnTo>
                    <a:pt x="11013" y="9642"/>
                  </a:lnTo>
                  <a:lnTo>
                    <a:pt x="4910" y="9559"/>
                  </a:lnTo>
                  <a:lnTo>
                    <a:pt x="3273" y="8490"/>
                  </a:lnTo>
                  <a:lnTo>
                    <a:pt x="2182" y="6718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97" name="SMARTInkShape-2537"/>
            <p:cNvSpPr/>
            <p:nvPr>
              <p:custDataLst>
                <p:tags r:id="rId91"/>
              </p:custDataLst>
            </p:nvPr>
          </p:nvSpPr>
          <p:spPr>
            <a:xfrm>
              <a:off x="6686550" y="3838575"/>
              <a:ext cx="123826" cy="142876"/>
            </a:xfrm>
            <a:custGeom>
              <a:avLst/>
              <a:gdLst/>
              <a:ahLst/>
              <a:cxnLst/>
              <a:rect l="0" t="0" r="0" b="0"/>
              <a:pathLst>
                <a:path w="123826" h="142876">
                  <a:moveTo>
                    <a:pt x="114300" y="142875"/>
                  </a:moveTo>
                  <a:lnTo>
                    <a:pt x="114300" y="142875"/>
                  </a:lnTo>
                  <a:lnTo>
                    <a:pt x="114300" y="125542"/>
                  </a:lnTo>
                  <a:lnTo>
                    <a:pt x="115358" y="124969"/>
                  </a:lnTo>
                  <a:lnTo>
                    <a:pt x="119356" y="124333"/>
                  </a:lnTo>
                  <a:lnTo>
                    <a:pt x="120845" y="123106"/>
                  </a:lnTo>
                  <a:lnTo>
                    <a:pt x="123432" y="115669"/>
                  </a:lnTo>
                  <a:lnTo>
                    <a:pt x="123825" y="77651"/>
                  </a:lnTo>
                  <a:lnTo>
                    <a:pt x="115625" y="68126"/>
                  </a:lnTo>
                  <a:lnTo>
                    <a:pt x="114693" y="62048"/>
                  </a:lnTo>
                  <a:lnTo>
                    <a:pt x="113504" y="60415"/>
                  </a:lnTo>
                  <a:lnTo>
                    <a:pt x="111652" y="59327"/>
                  </a:lnTo>
                  <a:lnTo>
                    <a:pt x="106134" y="57580"/>
                  </a:lnTo>
                  <a:lnTo>
                    <a:pt x="87176" y="39544"/>
                  </a:lnTo>
                  <a:lnTo>
                    <a:pt x="81099" y="38528"/>
                  </a:lnTo>
                  <a:lnTo>
                    <a:pt x="79466" y="37327"/>
                  </a:lnTo>
                  <a:lnTo>
                    <a:pt x="77651" y="33170"/>
                  </a:lnTo>
                  <a:lnTo>
                    <a:pt x="76109" y="31638"/>
                  </a:lnTo>
                  <a:lnTo>
                    <a:pt x="71574" y="29937"/>
                  </a:lnTo>
                  <a:lnTo>
                    <a:pt x="63070" y="28978"/>
                  </a:lnTo>
                  <a:lnTo>
                    <a:pt x="61097" y="27786"/>
                  </a:lnTo>
                  <a:lnTo>
                    <a:pt x="59782" y="25932"/>
                  </a:lnTo>
                  <a:lnTo>
                    <a:pt x="58904" y="23638"/>
                  </a:lnTo>
                  <a:lnTo>
                    <a:pt x="57261" y="22109"/>
                  </a:lnTo>
                  <a:lnTo>
                    <a:pt x="47020" y="16832"/>
                  </a:lnTo>
                  <a:lnTo>
                    <a:pt x="41006" y="12772"/>
                  </a:lnTo>
                  <a:lnTo>
                    <a:pt x="31670" y="10487"/>
                  </a:lnTo>
                  <a:lnTo>
                    <a:pt x="25364" y="9953"/>
                  </a:lnTo>
                  <a:lnTo>
                    <a:pt x="19034" y="6893"/>
                  </a:lnTo>
                  <a:lnTo>
                    <a:pt x="12693" y="3063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98" name="SMARTInkShape-2538"/>
            <p:cNvSpPr/>
            <p:nvPr>
              <p:custDataLst>
                <p:tags r:id="rId92"/>
              </p:custDataLst>
            </p:nvPr>
          </p:nvSpPr>
          <p:spPr>
            <a:xfrm>
              <a:off x="6648450" y="4057650"/>
              <a:ext cx="161926" cy="123826"/>
            </a:xfrm>
            <a:custGeom>
              <a:avLst/>
              <a:gdLst/>
              <a:ahLst/>
              <a:cxnLst/>
              <a:rect l="0" t="0" r="0" b="0"/>
              <a:pathLst>
                <a:path w="161926" h="123826">
                  <a:moveTo>
                    <a:pt x="0" y="123825"/>
                  </a:moveTo>
                  <a:lnTo>
                    <a:pt x="0" y="123825"/>
                  </a:lnTo>
                  <a:lnTo>
                    <a:pt x="8200" y="123825"/>
                  </a:lnTo>
                  <a:lnTo>
                    <a:pt x="8642" y="122767"/>
                  </a:lnTo>
                  <a:lnTo>
                    <a:pt x="9409" y="115624"/>
                  </a:lnTo>
                  <a:lnTo>
                    <a:pt x="12296" y="114889"/>
                  </a:lnTo>
                  <a:lnTo>
                    <a:pt x="18933" y="114310"/>
                  </a:lnTo>
                  <a:lnTo>
                    <a:pt x="19040" y="106100"/>
                  </a:lnTo>
                  <a:lnTo>
                    <a:pt x="20101" y="105658"/>
                  </a:lnTo>
                  <a:lnTo>
                    <a:pt x="28182" y="104809"/>
                  </a:lnTo>
                  <a:lnTo>
                    <a:pt x="36741" y="96577"/>
                  </a:lnTo>
                  <a:lnTo>
                    <a:pt x="47197" y="95284"/>
                  </a:lnTo>
                  <a:lnTo>
                    <a:pt x="55145" y="88711"/>
                  </a:lnTo>
                  <a:lnTo>
                    <a:pt x="64949" y="86118"/>
                  </a:lnTo>
                  <a:lnTo>
                    <a:pt x="73938" y="79256"/>
                  </a:lnTo>
                  <a:lnTo>
                    <a:pt x="79780" y="77558"/>
                  </a:lnTo>
                  <a:lnTo>
                    <a:pt x="81762" y="76047"/>
                  </a:lnTo>
                  <a:lnTo>
                    <a:pt x="90260" y="63062"/>
                  </a:lnTo>
                  <a:lnTo>
                    <a:pt x="95855" y="59777"/>
                  </a:lnTo>
                  <a:lnTo>
                    <a:pt x="101868" y="57259"/>
                  </a:lnTo>
                  <a:lnTo>
                    <a:pt x="147493" y="14431"/>
                  </a:lnTo>
                  <a:lnTo>
                    <a:pt x="150220" y="8884"/>
                  </a:lnTo>
                  <a:lnTo>
                    <a:pt x="150946" y="5922"/>
                  </a:lnTo>
                  <a:lnTo>
                    <a:pt x="152489" y="3948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99" name="SMARTInkShape-2539"/>
            <p:cNvSpPr/>
            <p:nvPr>
              <p:custDataLst>
                <p:tags r:id="rId93"/>
              </p:custDataLst>
            </p:nvPr>
          </p:nvSpPr>
          <p:spPr>
            <a:xfrm>
              <a:off x="6334125" y="4343400"/>
              <a:ext cx="142876" cy="114301"/>
            </a:xfrm>
            <a:custGeom>
              <a:avLst/>
              <a:gdLst/>
              <a:ahLst/>
              <a:cxnLst/>
              <a:rect l="0" t="0" r="0" b="0"/>
              <a:pathLst>
                <a:path w="142876" h="114301">
                  <a:moveTo>
                    <a:pt x="0" y="114300"/>
                  </a:moveTo>
                  <a:lnTo>
                    <a:pt x="0" y="114300"/>
                  </a:lnTo>
                  <a:lnTo>
                    <a:pt x="0" y="106099"/>
                  </a:lnTo>
                  <a:lnTo>
                    <a:pt x="17692" y="87087"/>
                  </a:lnTo>
                  <a:lnTo>
                    <a:pt x="27132" y="85844"/>
                  </a:lnTo>
                  <a:lnTo>
                    <a:pt x="27612" y="84747"/>
                  </a:lnTo>
                  <a:lnTo>
                    <a:pt x="28147" y="80704"/>
                  </a:lnTo>
                  <a:lnTo>
                    <a:pt x="29349" y="79203"/>
                  </a:lnTo>
                  <a:lnTo>
                    <a:pt x="36738" y="76596"/>
                  </a:lnTo>
                  <a:lnTo>
                    <a:pt x="42753" y="76317"/>
                  </a:lnTo>
                  <a:lnTo>
                    <a:pt x="44377" y="75220"/>
                  </a:lnTo>
                  <a:lnTo>
                    <a:pt x="45459" y="73430"/>
                  </a:lnTo>
                  <a:lnTo>
                    <a:pt x="47197" y="68009"/>
                  </a:lnTo>
                  <a:lnTo>
                    <a:pt x="50257" y="67268"/>
                  </a:lnTo>
                  <a:lnTo>
                    <a:pt x="52555" y="67070"/>
                  </a:lnTo>
                  <a:lnTo>
                    <a:pt x="57930" y="64029"/>
                  </a:lnTo>
                  <a:lnTo>
                    <a:pt x="82820" y="42041"/>
                  </a:lnTo>
                  <a:lnTo>
                    <a:pt x="95304" y="36056"/>
                  </a:lnTo>
                  <a:lnTo>
                    <a:pt x="111132" y="23014"/>
                  </a:lnTo>
                  <a:lnTo>
                    <a:pt x="123826" y="17011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00" name="SMARTInkShape-2540"/>
            <p:cNvSpPr/>
            <p:nvPr>
              <p:custDataLst>
                <p:tags r:id="rId94"/>
              </p:custDataLst>
            </p:nvPr>
          </p:nvSpPr>
          <p:spPr>
            <a:xfrm>
              <a:off x="6181725" y="4533900"/>
              <a:ext cx="76201" cy="66676"/>
            </a:xfrm>
            <a:custGeom>
              <a:avLst/>
              <a:gdLst/>
              <a:ahLst/>
              <a:cxnLst/>
              <a:rect l="0" t="0" r="0" b="0"/>
              <a:pathLst>
                <a:path w="76201" h="66676">
                  <a:moveTo>
                    <a:pt x="9525" y="66675"/>
                  </a:moveTo>
                  <a:lnTo>
                    <a:pt x="9525" y="66675"/>
                  </a:lnTo>
                  <a:lnTo>
                    <a:pt x="0" y="66675"/>
                  </a:lnTo>
                  <a:lnTo>
                    <a:pt x="5056" y="66675"/>
                  </a:lnTo>
                  <a:lnTo>
                    <a:pt x="6545" y="65617"/>
                  </a:lnTo>
                  <a:lnTo>
                    <a:pt x="7539" y="63853"/>
                  </a:lnTo>
                  <a:lnTo>
                    <a:pt x="9409" y="57542"/>
                  </a:lnTo>
                  <a:lnTo>
                    <a:pt x="27134" y="39543"/>
                  </a:lnTo>
                  <a:lnTo>
                    <a:pt x="35895" y="37326"/>
                  </a:lnTo>
                  <a:lnTo>
                    <a:pt x="41706" y="33170"/>
                  </a:lnTo>
                  <a:lnTo>
                    <a:pt x="44995" y="27795"/>
                  </a:lnTo>
                  <a:lnTo>
                    <a:pt x="45872" y="24880"/>
                  </a:lnTo>
                  <a:lnTo>
                    <a:pt x="47515" y="22937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01" name="SMARTInkShape-2541"/>
            <p:cNvSpPr/>
            <p:nvPr>
              <p:custDataLst>
                <p:tags r:id="rId95"/>
              </p:custDataLst>
            </p:nvPr>
          </p:nvSpPr>
          <p:spPr>
            <a:xfrm>
              <a:off x="5924550" y="4610100"/>
              <a:ext cx="123826" cy="38091"/>
            </a:xfrm>
            <a:custGeom>
              <a:avLst/>
              <a:gdLst/>
              <a:ahLst/>
              <a:cxnLst/>
              <a:rect l="0" t="0" r="0" b="0"/>
              <a:pathLst>
                <a:path w="123826" h="38091">
                  <a:moveTo>
                    <a:pt x="28575" y="0"/>
                  </a:moveTo>
                  <a:lnTo>
                    <a:pt x="28575" y="0"/>
                  </a:lnTo>
                  <a:lnTo>
                    <a:pt x="23519" y="0"/>
                  </a:lnTo>
                  <a:lnTo>
                    <a:pt x="22030" y="1058"/>
                  </a:lnTo>
                  <a:lnTo>
                    <a:pt x="21036" y="2822"/>
                  </a:lnTo>
                  <a:lnTo>
                    <a:pt x="19443" y="8201"/>
                  </a:lnTo>
                  <a:lnTo>
                    <a:pt x="16402" y="8936"/>
                  </a:lnTo>
                  <a:lnTo>
                    <a:pt x="37" y="9525"/>
                  </a:lnTo>
                  <a:lnTo>
                    <a:pt x="0" y="18658"/>
                  </a:lnTo>
                  <a:lnTo>
                    <a:pt x="9132" y="28172"/>
                  </a:lnTo>
                  <a:lnTo>
                    <a:pt x="14465" y="28456"/>
                  </a:lnTo>
                  <a:lnTo>
                    <a:pt x="19834" y="31344"/>
                  </a:lnTo>
                  <a:lnTo>
                    <a:pt x="26848" y="36766"/>
                  </a:lnTo>
                  <a:lnTo>
                    <a:pt x="35838" y="37836"/>
                  </a:lnTo>
                  <a:lnTo>
                    <a:pt x="68562" y="38090"/>
                  </a:lnTo>
                  <a:lnTo>
                    <a:pt x="75628" y="35273"/>
                  </a:lnTo>
                  <a:lnTo>
                    <a:pt x="82296" y="31552"/>
                  </a:lnTo>
                  <a:lnTo>
                    <a:pt x="93058" y="29457"/>
                  </a:lnTo>
                  <a:lnTo>
                    <a:pt x="108124" y="27778"/>
                  </a:lnTo>
                  <a:lnTo>
                    <a:pt x="123825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02" name="SMARTInkShape-2542"/>
            <p:cNvSpPr/>
            <p:nvPr>
              <p:custDataLst>
                <p:tags r:id="rId96"/>
              </p:custDataLst>
            </p:nvPr>
          </p:nvSpPr>
          <p:spPr>
            <a:xfrm>
              <a:off x="5695950" y="4371975"/>
              <a:ext cx="104776" cy="76201"/>
            </a:xfrm>
            <a:custGeom>
              <a:avLst/>
              <a:gdLst/>
              <a:ahLst/>
              <a:cxnLst/>
              <a:rect l="0" t="0" r="0" b="0"/>
              <a:pathLst>
                <a:path w="104776" h="7620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  <a:lnTo>
                    <a:pt x="9525" y="17716"/>
                  </a:lnTo>
                  <a:lnTo>
                    <a:pt x="17726" y="27134"/>
                  </a:lnTo>
                  <a:lnTo>
                    <a:pt x="18657" y="33205"/>
                  </a:lnTo>
                  <a:lnTo>
                    <a:pt x="19846" y="34836"/>
                  </a:lnTo>
                  <a:lnTo>
                    <a:pt x="21698" y="35925"/>
                  </a:lnTo>
                  <a:lnTo>
                    <a:pt x="23990" y="36649"/>
                  </a:lnTo>
                  <a:lnTo>
                    <a:pt x="25519" y="38191"/>
                  </a:lnTo>
                  <a:lnTo>
                    <a:pt x="27217" y="42726"/>
                  </a:lnTo>
                  <a:lnTo>
                    <a:pt x="28727" y="44360"/>
                  </a:lnTo>
                  <a:lnTo>
                    <a:pt x="47820" y="54973"/>
                  </a:lnTo>
                  <a:lnTo>
                    <a:pt x="50929" y="55699"/>
                  </a:lnTo>
                  <a:lnTo>
                    <a:pt x="83744" y="73569"/>
                  </a:lnTo>
                  <a:lnTo>
                    <a:pt x="104775" y="762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03" name="SMARTInkShape-2543"/>
            <p:cNvSpPr/>
            <p:nvPr>
              <p:custDataLst>
                <p:tags r:id="rId97"/>
              </p:custDataLst>
            </p:nvPr>
          </p:nvSpPr>
          <p:spPr>
            <a:xfrm>
              <a:off x="5524500" y="4105275"/>
              <a:ext cx="66676" cy="142876"/>
            </a:xfrm>
            <a:custGeom>
              <a:avLst/>
              <a:gdLst/>
              <a:ahLst/>
              <a:cxnLst/>
              <a:rect l="0" t="0" r="0" b="0"/>
              <a:pathLst>
                <a:path w="66676" h="142876">
                  <a:moveTo>
                    <a:pt x="0" y="0"/>
                  </a:moveTo>
                  <a:lnTo>
                    <a:pt x="0" y="0"/>
                  </a:lnTo>
                  <a:lnTo>
                    <a:pt x="0" y="46149"/>
                  </a:lnTo>
                  <a:lnTo>
                    <a:pt x="0" y="60753"/>
                  </a:lnTo>
                  <a:lnTo>
                    <a:pt x="2822" y="66865"/>
                  </a:lnTo>
                  <a:lnTo>
                    <a:pt x="25949" y="95426"/>
                  </a:lnTo>
                  <a:lnTo>
                    <a:pt x="28466" y="101678"/>
                  </a:lnTo>
                  <a:lnTo>
                    <a:pt x="66675" y="1428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04" name="SMARTInkShape-2544"/>
            <p:cNvSpPr/>
            <p:nvPr>
              <p:custDataLst>
                <p:tags r:id="rId98"/>
              </p:custDataLst>
            </p:nvPr>
          </p:nvSpPr>
          <p:spPr>
            <a:xfrm>
              <a:off x="5505450" y="3838575"/>
              <a:ext cx="76201" cy="152401"/>
            </a:xfrm>
            <a:custGeom>
              <a:avLst/>
              <a:gdLst/>
              <a:ahLst/>
              <a:cxnLst/>
              <a:rect l="0" t="0" r="0" b="0"/>
              <a:pathLst>
                <a:path w="76201" h="152401">
                  <a:moveTo>
                    <a:pt x="76200" y="0"/>
                  </a:moveTo>
                  <a:lnTo>
                    <a:pt x="76200" y="0"/>
                  </a:lnTo>
                  <a:lnTo>
                    <a:pt x="52496" y="0"/>
                  </a:lnTo>
                  <a:lnTo>
                    <a:pt x="50872" y="1058"/>
                  </a:lnTo>
                  <a:lnTo>
                    <a:pt x="49790" y="2822"/>
                  </a:lnTo>
                  <a:lnTo>
                    <a:pt x="49068" y="5057"/>
                  </a:lnTo>
                  <a:lnTo>
                    <a:pt x="47529" y="6546"/>
                  </a:lnTo>
                  <a:lnTo>
                    <a:pt x="37454" y="11759"/>
                  </a:lnTo>
                  <a:lnTo>
                    <a:pt x="14540" y="33113"/>
                  </a:lnTo>
                  <a:lnTo>
                    <a:pt x="11754" y="38706"/>
                  </a:lnTo>
                  <a:lnTo>
                    <a:pt x="11010" y="41679"/>
                  </a:lnTo>
                  <a:lnTo>
                    <a:pt x="2182" y="57203"/>
                  </a:lnTo>
                  <a:lnTo>
                    <a:pt x="57" y="102202"/>
                  </a:lnTo>
                  <a:lnTo>
                    <a:pt x="0" y="1524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308" name="SMARTInkShape-Group605"/>
          <p:cNvGrpSpPr/>
          <p:nvPr/>
        </p:nvGrpSpPr>
        <p:grpSpPr>
          <a:xfrm>
            <a:off x="6019800" y="4124336"/>
            <a:ext cx="219076" cy="152390"/>
            <a:chOff x="6019800" y="4124336"/>
            <a:chExt cx="219076" cy="152390"/>
          </a:xfrm>
        </p:grpSpPr>
        <p:sp>
          <p:nvSpPr>
            <p:cNvPr id="5306" name="SMARTInkShape-2545"/>
            <p:cNvSpPr/>
            <p:nvPr>
              <p:custDataLst>
                <p:tags r:id="rId86"/>
              </p:custDataLst>
            </p:nvPr>
          </p:nvSpPr>
          <p:spPr>
            <a:xfrm>
              <a:off x="6019800" y="4171950"/>
              <a:ext cx="219076" cy="104776"/>
            </a:xfrm>
            <a:custGeom>
              <a:avLst/>
              <a:gdLst/>
              <a:ahLst/>
              <a:cxnLst/>
              <a:rect l="0" t="0" r="0" b="0"/>
              <a:pathLst>
                <a:path w="219076" h="104776">
                  <a:moveTo>
                    <a:pt x="57150" y="76200"/>
                  </a:moveTo>
                  <a:lnTo>
                    <a:pt x="57150" y="76200"/>
                  </a:lnTo>
                  <a:lnTo>
                    <a:pt x="48018" y="76200"/>
                  </a:lnTo>
                  <a:lnTo>
                    <a:pt x="39458" y="84401"/>
                  </a:lnTo>
                  <a:lnTo>
                    <a:pt x="29003" y="85691"/>
                  </a:lnTo>
                  <a:lnTo>
                    <a:pt x="28702" y="90772"/>
                  </a:lnTo>
                  <a:lnTo>
                    <a:pt x="27601" y="92264"/>
                  </a:lnTo>
                  <a:lnTo>
                    <a:pt x="18882" y="96046"/>
                  </a:lnTo>
                  <a:lnTo>
                    <a:pt x="9652" y="104656"/>
                  </a:lnTo>
                  <a:lnTo>
                    <a:pt x="0" y="104775"/>
                  </a:lnTo>
                  <a:lnTo>
                    <a:pt x="5056" y="99718"/>
                  </a:lnTo>
                  <a:lnTo>
                    <a:pt x="10361" y="97236"/>
                  </a:lnTo>
                  <a:lnTo>
                    <a:pt x="13257" y="96574"/>
                  </a:lnTo>
                  <a:lnTo>
                    <a:pt x="15188" y="95074"/>
                  </a:lnTo>
                  <a:lnTo>
                    <a:pt x="23597" y="82109"/>
                  </a:lnTo>
                  <a:lnTo>
                    <a:pt x="32007" y="78826"/>
                  </a:lnTo>
                  <a:lnTo>
                    <a:pt x="41742" y="76309"/>
                  </a:lnTo>
                  <a:lnTo>
                    <a:pt x="89202" y="50720"/>
                  </a:lnTo>
                  <a:lnTo>
                    <a:pt x="130546" y="31392"/>
                  </a:lnTo>
                  <a:lnTo>
                    <a:pt x="150552" y="24075"/>
                  </a:lnTo>
                  <a:lnTo>
                    <a:pt x="170788" y="12173"/>
                  </a:lnTo>
                  <a:lnTo>
                    <a:pt x="190442" y="9758"/>
                  </a:lnTo>
                  <a:lnTo>
                    <a:pt x="193636" y="9680"/>
                  </a:lnTo>
                  <a:lnTo>
                    <a:pt x="195766" y="8570"/>
                  </a:lnTo>
                  <a:lnTo>
                    <a:pt x="197186" y="6772"/>
                  </a:lnTo>
                  <a:lnTo>
                    <a:pt x="198132" y="4514"/>
                  </a:lnTo>
                  <a:lnTo>
                    <a:pt x="199821" y="3010"/>
                  </a:lnTo>
                  <a:lnTo>
                    <a:pt x="204520" y="1338"/>
                  </a:lnTo>
                  <a:lnTo>
                    <a:pt x="206197" y="1950"/>
                  </a:lnTo>
                  <a:lnTo>
                    <a:pt x="207314" y="3416"/>
                  </a:lnTo>
                  <a:lnTo>
                    <a:pt x="208060" y="5453"/>
                  </a:lnTo>
                  <a:lnTo>
                    <a:pt x="209615" y="6810"/>
                  </a:lnTo>
                  <a:lnTo>
                    <a:pt x="218947" y="9493"/>
                  </a:lnTo>
                  <a:lnTo>
                    <a:pt x="21907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07" name="SMARTInkShape-2546"/>
            <p:cNvSpPr/>
            <p:nvPr>
              <p:custDataLst>
                <p:tags r:id="rId87"/>
              </p:custDataLst>
            </p:nvPr>
          </p:nvSpPr>
          <p:spPr>
            <a:xfrm>
              <a:off x="6019800" y="4124336"/>
              <a:ext cx="152401" cy="76190"/>
            </a:xfrm>
            <a:custGeom>
              <a:avLst/>
              <a:gdLst/>
              <a:ahLst/>
              <a:cxnLst/>
              <a:rect l="0" t="0" r="0" b="0"/>
              <a:pathLst>
                <a:path w="152401" h="76190">
                  <a:moveTo>
                    <a:pt x="19050" y="76189"/>
                  </a:moveTo>
                  <a:lnTo>
                    <a:pt x="19050" y="76189"/>
                  </a:lnTo>
                  <a:lnTo>
                    <a:pt x="0" y="76189"/>
                  </a:lnTo>
                  <a:lnTo>
                    <a:pt x="9132" y="67057"/>
                  </a:lnTo>
                  <a:lnTo>
                    <a:pt x="9491" y="58497"/>
                  </a:lnTo>
                  <a:lnTo>
                    <a:pt x="10561" y="58045"/>
                  </a:lnTo>
                  <a:lnTo>
                    <a:pt x="14571" y="57541"/>
                  </a:lnTo>
                  <a:lnTo>
                    <a:pt x="16064" y="56349"/>
                  </a:lnTo>
                  <a:lnTo>
                    <a:pt x="17723" y="52202"/>
                  </a:lnTo>
                  <a:lnTo>
                    <a:pt x="19224" y="50672"/>
                  </a:lnTo>
                  <a:lnTo>
                    <a:pt x="29237" y="45396"/>
                  </a:lnTo>
                  <a:lnTo>
                    <a:pt x="44537" y="32505"/>
                  </a:lnTo>
                  <a:lnTo>
                    <a:pt x="85139" y="16873"/>
                  </a:lnTo>
                  <a:lnTo>
                    <a:pt x="88508" y="14420"/>
                  </a:lnTo>
                  <a:lnTo>
                    <a:pt x="97899" y="11694"/>
                  </a:lnTo>
                  <a:lnTo>
                    <a:pt x="108068" y="9425"/>
                  </a:lnTo>
                  <a:lnTo>
                    <a:pt x="123360" y="957"/>
                  </a:lnTo>
                  <a:lnTo>
                    <a:pt x="150550" y="0"/>
                  </a:lnTo>
                  <a:lnTo>
                    <a:pt x="151167" y="1054"/>
                  </a:lnTo>
                  <a:lnTo>
                    <a:pt x="152400" y="1903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311" name="SMARTInkShape-Group606"/>
          <p:cNvGrpSpPr/>
          <p:nvPr/>
        </p:nvGrpSpPr>
        <p:grpSpPr>
          <a:xfrm>
            <a:off x="6019803" y="5038725"/>
            <a:ext cx="133348" cy="142876"/>
            <a:chOff x="6019803" y="5038725"/>
            <a:chExt cx="133348" cy="142876"/>
          </a:xfrm>
        </p:grpSpPr>
        <p:sp>
          <p:nvSpPr>
            <p:cNvPr id="5309" name="SMARTInkShape-2547"/>
            <p:cNvSpPr/>
            <p:nvPr>
              <p:custDataLst>
                <p:tags r:id="rId84"/>
              </p:custDataLst>
            </p:nvPr>
          </p:nvSpPr>
          <p:spPr>
            <a:xfrm>
              <a:off x="6029325" y="5114925"/>
              <a:ext cx="114301" cy="66676"/>
            </a:xfrm>
            <a:custGeom>
              <a:avLst/>
              <a:gdLst/>
              <a:ahLst/>
              <a:cxnLst/>
              <a:rect l="0" t="0" r="0" b="0"/>
              <a:pathLst>
                <a:path w="114301" h="66676">
                  <a:moveTo>
                    <a:pt x="19050" y="57150"/>
                  </a:moveTo>
                  <a:lnTo>
                    <a:pt x="19050" y="57150"/>
                  </a:lnTo>
                  <a:lnTo>
                    <a:pt x="127" y="57150"/>
                  </a:lnTo>
                  <a:lnTo>
                    <a:pt x="0" y="66675"/>
                  </a:lnTo>
                  <a:lnTo>
                    <a:pt x="14189" y="52486"/>
                  </a:lnTo>
                  <a:lnTo>
                    <a:pt x="19712" y="49785"/>
                  </a:lnTo>
                  <a:lnTo>
                    <a:pt x="22666" y="49066"/>
                  </a:lnTo>
                  <a:lnTo>
                    <a:pt x="38158" y="40275"/>
                  </a:lnTo>
                  <a:lnTo>
                    <a:pt x="55868" y="33473"/>
                  </a:lnTo>
                  <a:lnTo>
                    <a:pt x="75614" y="21681"/>
                  </a:lnTo>
                  <a:lnTo>
                    <a:pt x="82289" y="19161"/>
                  </a:lnTo>
                  <a:lnTo>
                    <a:pt x="91998" y="12850"/>
                  </a:lnTo>
                  <a:lnTo>
                    <a:pt x="98391" y="11003"/>
                  </a:lnTo>
                  <a:lnTo>
                    <a:pt x="100519" y="9452"/>
                  </a:lnTo>
                  <a:lnTo>
                    <a:pt x="101938" y="7360"/>
                  </a:lnTo>
                  <a:lnTo>
                    <a:pt x="102882" y="4907"/>
                  </a:lnTo>
                  <a:lnTo>
                    <a:pt x="104572" y="3271"/>
                  </a:lnTo>
                  <a:lnTo>
                    <a:pt x="114292" y="2"/>
                  </a:lnTo>
                  <a:lnTo>
                    <a:pt x="114300" y="0"/>
                  </a:lnTo>
                  <a:lnTo>
                    <a:pt x="114300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10" name="SMARTInkShape-2548"/>
            <p:cNvSpPr/>
            <p:nvPr>
              <p:custDataLst>
                <p:tags r:id="rId85"/>
              </p:custDataLst>
            </p:nvPr>
          </p:nvSpPr>
          <p:spPr>
            <a:xfrm>
              <a:off x="6019803" y="5038725"/>
              <a:ext cx="133348" cy="66676"/>
            </a:xfrm>
            <a:custGeom>
              <a:avLst/>
              <a:gdLst/>
              <a:ahLst/>
              <a:cxnLst/>
              <a:rect l="0" t="0" r="0" b="0"/>
              <a:pathLst>
                <a:path w="133348" h="66676">
                  <a:moveTo>
                    <a:pt x="19047" y="66675"/>
                  </a:moveTo>
                  <a:lnTo>
                    <a:pt x="19047" y="66675"/>
                  </a:lnTo>
                  <a:lnTo>
                    <a:pt x="0" y="66675"/>
                  </a:lnTo>
                  <a:lnTo>
                    <a:pt x="14187" y="52486"/>
                  </a:lnTo>
                  <a:lnTo>
                    <a:pt x="19709" y="49785"/>
                  </a:lnTo>
                  <a:lnTo>
                    <a:pt x="22663" y="49066"/>
                  </a:lnTo>
                  <a:lnTo>
                    <a:pt x="24633" y="47527"/>
                  </a:lnTo>
                  <a:lnTo>
                    <a:pt x="26821" y="42995"/>
                  </a:lnTo>
                  <a:lnTo>
                    <a:pt x="29521" y="41363"/>
                  </a:lnTo>
                  <a:lnTo>
                    <a:pt x="42376" y="38009"/>
                  </a:lnTo>
                  <a:lnTo>
                    <a:pt x="56738" y="30752"/>
                  </a:lnTo>
                  <a:lnTo>
                    <a:pt x="60049" y="30026"/>
                  </a:lnTo>
                  <a:lnTo>
                    <a:pt x="104576" y="8753"/>
                  </a:lnTo>
                  <a:lnTo>
                    <a:pt x="112808" y="1362"/>
                  </a:lnTo>
                  <a:lnTo>
                    <a:pt x="123811" y="0"/>
                  </a:lnTo>
                  <a:lnTo>
                    <a:pt x="123819" y="0"/>
                  </a:lnTo>
                  <a:lnTo>
                    <a:pt x="123822" y="0"/>
                  </a:lnTo>
                  <a:lnTo>
                    <a:pt x="133347" y="95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312" name="SMARTInkShape-2549"/>
          <p:cNvSpPr/>
          <p:nvPr>
            <p:custDataLst>
              <p:tags r:id="rId26"/>
            </p:custDataLst>
          </p:nvPr>
        </p:nvSpPr>
        <p:spPr>
          <a:xfrm>
            <a:off x="6220229" y="4649527"/>
            <a:ext cx="132947" cy="217749"/>
          </a:xfrm>
          <a:custGeom>
            <a:avLst/>
            <a:gdLst/>
            <a:ahLst/>
            <a:cxnLst/>
            <a:rect l="0" t="0" r="0" b="0"/>
            <a:pathLst>
              <a:path w="132947" h="217749">
                <a:moveTo>
                  <a:pt x="104371" y="55823"/>
                </a:moveTo>
                <a:lnTo>
                  <a:pt x="104371" y="55823"/>
                </a:lnTo>
                <a:lnTo>
                  <a:pt x="104371" y="50766"/>
                </a:lnTo>
                <a:lnTo>
                  <a:pt x="103313" y="49277"/>
                </a:lnTo>
                <a:lnTo>
                  <a:pt x="101549" y="48284"/>
                </a:lnTo>
                <a:lnTo>
                  <a:pt x="96170" y="46690"/>
                </a:lnTo>
                <a:lnTo>
                  <a:pt x="95434" y="43650"/>
                </a:lnTo>
                <a:lnTo>
                  <a:pt x="94846" y="17726"/>
                </a:lnTo>
                <a:lnTo>
                  <a:pt x="113780" y="17723"/>
                </a:lnTo>
                <a:lnTo>
                  <a:pt x="113896" y="3151"/>
                </a:lnTo>
                <a:lnTo>
                  <a:pt x="112838" y="1659"/>
                </a:lnTo>
                <a:lnTo>
                  <a:pt x="111074" y="664"/>
                </a:lnTo>
                <a:lnTo>
                  <a:pt x="108840" y="0"/>
                </a:lnTo>
                <a:lnTo>
                  <a:pt x="107351" y="616"/>
                </a:lnTo>
                <a:lnTo>
                  <a:pt x="106357" y="2085"/>
                </a:lnTo>
                <a:lnTo>
                  <a:pt x="105695" y="4123"/>
                </a:lnTo>
                <a:lnTo>
                  <a:pt x="104195" y="5481"/>
                </a:lnTo>
                <a:lnTo>
                  <a:pt x="96286" y="7840"/>
                </a:lnTo>
                <a:lnTo>
                  <a:pt x="90216" y="8092"/>
                </a:lnTo>
                <a:lnTo>
                  <a:pt x="84674" y="10973"/>
                </a:lnTo>
                <a:lnTo>
                  <a:pt x="78684" y="14723"/>
                </a:lnTo>
                <a:lnTo>
                  <a:pt x="72493" y="16390"/>
                </a:lnTo>
                <a:lnTo>
                  <a:pt x="70419" y="17892"/>
                </a:lnTo>
                <a:lnTo>
                  <a:pt x="69036" y="19953"/>
                </a:lnTo>
                <a:lnTo>
                  <a:pt x="66442" y="25064"/>
                </a:lnTo>
                <a:lnTo>
                  <a:pt x="22872" y="71700"/>
                </a:lnTo>
                <a:lnTo>
                  <a:pt x="20525" y="78048"/>
                </a:lnTo>
                <a:lnTo>
                  <a:pt x="18840" y="80165"/>
                </a:lnTo>
                <a:lnTo>
                  <a:pt x="14146" y="82517"/>
                </a:lnTo>
                <a:lnTo>
                  <a:pt x="12471" y="85261"/>
                </a:lnTo>
                <a:lnTo>
                  <a:pt x="9562" y="100635"/>
                </a:lnTo>
                <a:lnTo>
                  <a:pt x="1640" y="113438"/>
                </a:lnTo>
                <a:lnTo>
                  <a:pt x="0" y="125765"/>
                </a:lnTo>
                <a:lnTo>
                  <a:pt x="2599" y="132064"/>
                </a:lnTo>
                <a:lnTo>
                  <a:pt x="15412" y="148782"/>
                </a:lnTo>
                <a:lnTo>
                  <a:pt x="17209" y="154641"/>
                </a:lnTo>
                <a:lnTo>
                  <a:pt x="18746" y="156627"/>
                </a:lnTo>
                <a:lnTo>
                  <a:pt x="26720" y="160075"/>
                </a:lnTo>
                <a:lnTo>
                  <a:pt x="69457" y="160596"/>
                </a:lnTo>
                <a:lnTo>
                  <a:pt x="71570" y="159539"/>
                </a:lnTo>
                <a:lnTo>
                  <a:pt x="72979" y="157775"/>
                </a:lnTo>
                <a:lnTo>
                  <a:pt x="73917" y="155541"/>
                </a:lnTo>
                <a:lnTo>
                  <a:pt x="75602" y="154051"/>
                </a:lnTo>
                <a:lnTo>
                  <a:pt x="80296" y="152397"/>
                </a:lnTo>
                <a:lnTo>
                  <a:pt x="81971" y="150897"/>
                </a:lnTo>
                <a:lnTo>
                  <a:pt x="83833" y="146409"/>
                </a:lnTo>
                <a:lnTo>
                  <a:pt x="85387" y="144788"/>
                </a:lnTo>
                <a:lnTo>
                  <a:pt x="94415" y="141675"/>
                </a:lnTo>
                <a:lnTo>
                  <a:pt x="94835" y="132419"/>
                </a:lnTo>
                <a:lnTo>
                  <a:pt x="86644" y="132058"/>
                </a:lnTo>
                <a:lnTo>
                  <a:pt x="86203" y="130987"/>
                </a:lnTo>
                <a:lnTo>
                  <a:pt x="85713" y="126976"/>
                </a:lnTo>
                <a:lnTo>
                  <a:pt x="84523" y="125484"/>
                </a:lnTo>
                <a:lnTo>
                  <a:pt x="77154" y="122891"/>
                </a:lnTo>
                <a:lnTo>
                  <a:pt x="58197" y="122501"/>
                </a:lnTo>
                <a:lnTo>
                  <a:pt x="47651" y="131631"/>
                </a:lnTo>
                <a:lnTo>
                  <a:pt x="37699" y="132023"/>
                </a:lnTo>
                <a:lnTo>
                  <a:pt x="82433" y="132023"/>
                </a:lnTo>
                <a:lnTo>
                  <a:pt x="98058" y="132023"/>
                </a:lnTo>
                <a:lnTo>
                  <a:pt x="100162" y="130965"/>
                </a:lnTo>
                <a:lnTo>
                  <a:pt x="101565" y="129201"/>
                </a:lnTo>
                <a:lnTo>
                  <a:pt x="102501" y="126966"/>
                </a:lnTo>
                <a:lnTo>
                  <a:pt x="104183" y="125477"/>
                </a:lnTo>
                <a:lnTo>
                  <a:pt x="112408" y="122890"/>
                </a:lnTo>
                <a:lnTo>
                  <a:pt x="118511" y="122615"/>
                </a:lnTo>
                <a:lnTo>
                  <a:pt x="120148" y="121517"/>
                </a:lnTo>
                <a:lnTo>
                  <a:pt x="121239" y="119728"/>
                </a:lnTo>
                <a:lnTo>
                  <a:pt x="121966" y="117476"/>
                </a:lnTo>
                <a:lnTo>
                  <a:pt x="123509" y="115976"/>
                </a:lnTo>
                <a:lnTo>
                  <a:pt x="132935" y="112976"/>
                </a:lnTo>
                <a:lnTo>
                  <a:pt x="132946" y="104772"/>
                </a:lnTo>
                <a:lnTo>
                  <a:pt x="131888" y="104331"/>
                </a:lnTo>
                <a:lnTo>
                  <a:pt x="124745" y="103565"/>
                </a:lnTo>
                <a:lnTo>
                  <a:pt x="124304" y="104584"/>
                </a:lnTo>
                <a:lnTo>
                  <a:pt x="123537" y="111660"/>
                </a:lnTo>
                <a:lnTo>
                  <a:pt x="120650" y="112389"/>
                </a:lnTo>
                <a:lnTo>
                  <a:pt x="118398" y="112584"/>
                </a:lnTo>
                <a:lnTo>
                  <a:pt x="116899" y="113772"/>
                </a:lnTo>
                <a:lnTo>
                  <a:pt x="115230" y="117914"/>
                </a:lnTo>
                <a:lnTo>
                  <a:pt x="113906" y="154262"/>
                </a:lnTo>
                <a:lnTo>
                  <a:pt x="112845" y="156374"/>
                </a:lnTo>
                <a:lnTo>
                  <a:pt x="111079" y="157782"/>
                </a:lnTo>
                <a:lnTo>
                  <a:pt x="108843" y="158721"/>
                </a:lnTo>
                <a:lnTo>
                  <a:pt x="107352" y="160405"/>
                </a:lnTo>
                <a:lnTo>
                  <a:pt x="105696" y="165099"/>
                </a:lnTo>
                <a:lnTo>
                  <a:pt x="104487" y="182939"/>
                </a:lnTo>
                <a:lnTo>
                  <a:pt x="105506" y="185017"/>
                </a:lnTo>
                <a:lnTo>
                  <a:pt x="107245" y="186403"/>
                </a:lnTo>
                <a:lnTo>
                  <a:pt x="109461" y="187326"/>
                </a:lnTo>
                <a:lnTo>
                  <a:pt x="110940" y="189001"/>
                </a:lnTo>
                <a:lnTo>
                  <a:pt x="113506" y="197212"/>
                </a:lnTo>
                <a:lnTo>
                  <a:pt x="113886" y="207792"/>
                </a:lnTo>
                <a:lnTo>
                  <a:pt x="122096" y="216386"/>
                </a:lnTo>
                <a:lnTo>
                  <a:pt x="132946" y="217748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328" name="SMARTInkShape-Group608"/>
          <p:cNvGrpSpPr/>
          <p:nvPr/>
        </p:nvGrpSpPr>
        <p:grpSpPr>
          <a:xfrm>
            <a:off x="6297349" y="5181600"/>
            <a:ext cx="2494227" cy="1400176"/>
            <a:chOff x="6297349" y="5181600"/>
            <a:chExt cx="2494227" cy="1400176"/>
          </a:xfrm>
        </p:grpSpPr>
        <p:sp>
          <p:nvSpPr>
            <p:cNvPr id="5313" name="SMARTInkShape-2550"/>
            <p:cNvSpPr/>
            <p:nvPr>
              <p:custDataLst>
                <p:tags r:id="rId69"/>
              </p:custDataLst>
            </p:nvPr>
          </p:nvSpPr>
          <p:spPr>
            <a:xfrm>
              <a:off x="6297349" y="5762625"/>
              <a:ext cx="665390" cy="123826"/>
            </a:xfrm>
            <a:custGeom>
              <a:avLst/>
              <a:gdLst/>
              <a:ahLst/>
              <a:cxnLst/>
              <a:rect l="0" t="0" r="0" b="0"/>
              <a:pathLst>
                <a:path w="665390" h="123826">
                  <a:moveTo>
                    <a:pt x="636851" y="0"/>
                  </a:moveTo>
                  <a:lnTo>
                    <a:pt x="636851" y="0"/>
                  </a:lnTo>
                  <a:lnTo>
                    <a:pt x="631795" y="0"/>
                  </a:lnTo>
                  <a:lnTo>
                    <a:pt x="630306" y="1058"/>
                  </a:lnTo>
                  <a:lnTo>
                    <a:pt x="629313" y="2822"/>
                  </a:lnTo>
                  <a:lnTo>
                    <a:pt x="628651" y="5056"/>
                  </a:lnTo>
                  <a:lnTo>
                    <a:pt x="627150" y="6545"/>
                  </a:lnTo>
                  <a:lnTo>
                    <a:pt x="619241" y="9133"/>
                  </a:lnTo>
                  <a:lnTo>
                    <a:pt x="618441" y="12173"/>
                  </a:lnTo>
                  <a:lnTo>
                    <a:pt x="618228" y="14465"/>
                  </a:lnTo>
                  <a:lnTo>
                    <a:pt x="617027" y="15994"/>
                  </a:lnTo>
                  <a:lnTo>
                    <a:pt x="609638" y="18648"/>
                  </a:lnTo>
                  <a:lnTo>
                    <a:pt x="608881" y="21693"/>
                  </a:lnTo>
                  <a:lnTo>
                    <a:pt x="608277" y="37698"/>
                  </a:lnTo>
                  <a:lnTo>
                    <a:pt x="613332" y="37981"/>
                  </a:lnTo>
                  <a:lnTo>
                    <a:pt x="614821" y="39079"/>
                  </a:lnTo>
                  <a:lnTo>
                    <a:pt x="616476" y="43122"/>
                  </a:lnTo>
                  <a:lnTo>
                    <a:pt x="617977" y="44622"/>
                  </a:lnTo>
                  <a:lnTo>
                    <a:pt x="625886" y="47230"/>
                  </a:lnTo>
                  <a:lnTo>
                    <a:pt x="660520" y="47625"/>
                  </a:lnTo>
                  <a:lnTo>
                    <a:pt x="662156" y="46567"/>
                  </a:lnTo>
                  <a:lnTo>
                    <a:pt x="663246" y="44803"/>
                  </a:lnTo>
                  <a:lnTo>
                    <a:pt x="665299" y="38493"/>
                  </a:lnTo>
                  <a:lnTo>
                    <a:pt x="665389" y="33160"/>
                  </a:lnTo>
                  <a:lnTo>
                    <a:pt x="664343" y="31631"/>
                  </a:lnTo>
                  <a:lnTo>
                    <a:pt x="662587" y="30612"/>
                  </a:lnTo>
                  <a:lnTo>
                    <a:pt x="655723" y="28843"/>
                  </a:lnTo>
                  <a:lnTo>
                    <a:pt x="608439" y="28575"/>
                  </a:lnTo>
                  <a:lnTo>
                    <a:pt x="608277" y="37984"/>
                  </a:lnTo>
                  <a:lnTo>
                    <a:pt x="617410" y="38097"/>
                  </a:lnTo>
                  <a:lnTo>
                    <a:pt x="627291" y="47591"/>
                  </a:lnTo>
                  <a:lnTo>
                    <a:pt x="636841" y="38110"/>
                  </a:lnTo>
                  <a:lnTo>
                    <a:pt x="646260" y="38100"/>
                  </a:lnTo>
                  <a:lnTo>
                    <a:pt x="655784" y="28691"/>
                  </a:lnTo>
                  <a:lnTo>
                    <a:pt x="608259" y="28575"/>
                  </a:lnTo>
                  <a:lnTo>
                    <a:pt x="566805" y="29633"/>
                  </a:lnTo>
                  <a:lnTo>
                    <a:pt x="548344" y="36776"/>
                  </a:lnTo>
                  <a:lnTo>
                    <a:pt x="505198" y="38066"/>
                  </a:lnTo>
                  <a:lnTo>
                    <a:pt x="496141" y="40907"/>
                  </a:lnTo>
                  <a:lnTo>
                    <a:pt x="487531" y="44639"/>
                  </a:lnTo>
                  <a:lnTo>
                    <a:pt x="442209" y="54094"/>
                  </a:lnTo>
                  <a:lnTo>
                    <a:pt x="424897" y="57302"/>
                  </a:lnTo>
                  <a:lnTo>
                    <a:pt x="411538" y="63428"/>
                  </a:lnTo>
                  <a:lnTo>
                    <a:pt x="395702" y="66771"/>
                  </a:lnTo>
                  <a:lnTo>
                    <a:pt x="382777" y="72935"/>
                  </a:lnTo>
                  <a:lnTo>
                    <a:pt x="335338" y="85816"/>
                  </a:lnTo>
                  <a:lnTo>
                    <a:pt x="312396" y="93073"/>
                  </a:lnTo>
                  <a:lnTo>
                    <a:pt x="274848" y="97881"/>
                  </a:lnTo>
                  <a:lnTo>
                    <a:pt x="255835" y="102732"/>
                  </a:lnTo>
                  <a:lnTo>
                    <a:pt x="211400" y="104655"/>
                  </a:lnTo>
                  <a:lnTo>
                    <a:pt x="168245" y="104764"/>
                  </a:lnTo>
                  <a:lnTo>
                    <a:pt x="126069" y="112975"/>
                  </a:lnTo>
                  <a:lnTo>
                    <a:pt x="82308" y="114222"/>
                  </a:lnTo>
                  <a:lnTo>
                    <a:pt x="68729" y="115336"/>
                  </a:lnTo>
                  <a:lnTo>
                    <a:pt x="39100" y="123432"/>
                  </a:lnTo>
                  <a:lnTo>
                    <a:pt x="32408" y="123709"/>
                  </a:lnTo>
                  <a:lnTo>
                    <a:pt x="30688" y="122689"/>
                  </a:lnTo>
                  <a:lnTo>
                    <a:pt x="29543" y="120951"/>
                  </a:lnTo>
                  <a:lnTo>
                    <a:pt x="28780" y="118735"/>
                  </a:lnTo>
                  <a:lnTo>
                    <a:pt x="27212" y="117256"/>
                  </a:lnTo>
                  <a:lnTo>
                    <a:pt x="17734" y="114302"/>
                  </a:lnTo>
                  <a:lnTo>
                    <a:pt x="8201" y="114300"/>
                  </a:lnTo>
                  <a:lnTo>
                    <a:pt x="8201" y="123825"/>
                  </a:lnTo>
                  <a:lnTo>
                    <a:pt x="0" y="123825"/>
                  </a:lnTo>
                  <a:lnTo>
                    <a:pt x="4125" y="123825"/>
                  </a:lnTo>
                  <a:lnTo>
                    <a:pt x="5484" y="122767"/>
                  </a:lnTo>
                  <a:lnTo>
                    <a:pt x="17726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14" name="SMARTInkShape-2551"/>
            <p:cNvSpPr/>
            <p:nvPr>
              <p:custDataLst>
                <p:tags r:id="rId70"/>
              </p:custDataLst>
            </p:nvPr>
          </p:nvSpPr>
          <p:spPr>
            <a:xfrm>
              <a:off x="6972300" y="5495925"/>
              <a:ext cx="295275" cy="819151"/>
            </a:xfrm>
            <a:custGeom>
              <a:avLst/>
              <a:gdLst/>
              <a:ahLst/>
              <a:cxnLst/>
              <a:rect l="0" t="0" r="0" b="0"/>
              <a:pathLst>
                <a:path w="295275" h="819151">
                  <a:moveTo>
                    <a:pt x="266700" y="19050"/>
                  </a:moveTo>
                  <a:lnTo>
                    <a:pt x="266700" y="19050"/>
                  </a:lnTo>
                  <a:lnTo>
                    <a:pt x="274901" y="19050"/>
                  </a:lnTo>
                  <a:lnTo>
                    <a:pt x="284310" y="10849"/>
                  </a:lnTo>
                  <a:lnTo>
                    <a:pt x="285323" y="4861"/>
                  </a:lnTo>
                  <a:lnTo>
                    <a:pt x="286524" y="3240"/>
                  </a:lnTo>
                  <a:lnTo>
                    <a:pt x="294872" y="126"/>
                  </a:lnTo>
                  <a:lnTo>
                    <a:pt x="295271" y="0"/>
                  </a:lnTo>
                  <a:lnTo>
                    <a:pt x="295274" y="0"/>
                  </a:lnTo>
                  <a:lnTo>
                    <a:pt x="290219" y="0"/>
                  </a:lnTo>
                  <a:lnTo>
                    <a:pt x="288728" y="1058"/>
                  </a:lnTo>
                  <a:lnTo>
                    <a:pt x="287735" y="2822"/>
                  </a:lnTo>
                  <a:lnTo>
                    <a:pt x="287074" y="5056"/>
                  </a:lnTo>
                  <a:lnTo>
                    <a:pt x="277665" y="17333"/>
                  </a:lnTo>
                  <a:lnTo>
                    <a:pt x="251799" y="44531"/>
                  </a:lnTo>
                  <a:lnTo>
                    <a:pt x="245647" y="57167"/>
                  </a:lnTo>
                  <a:lnTo>
                    <a:pt x="239352" y="63507"/>
                  </a:lnTo>
                  <a:lnTo>
                    <a:pt x="193746" y="101600"/>
                  </a:lnTo>
                  <a:lnTo>
                    <a:pt x="149225" y="146050"/>
                  </a:lnTo>
                  <a:lnTo>
                    <a:pt x="101600" y="193675"/>
                  </a:lnTo>
                  <a:lnTo>
                    <a:pt x="79375" y="214842"/>
                  </a:lnTo>
                  <a:lnTo>
                    <a:pt x="66675" y="221061"/>
                  </a:lnTo>
                  <a:lnTo>
                    <a:pt x="40392" y="244322"/>
                  </a:lnTo>
                  <a:lnTo>
                    <a:pt x="34532" y="246171"/>
                  </a:lnTo>
                  <a:lnTo>
                    <a:pt x="32546" y="247723"/>
                  </a:lnTo>
                  <a:lnTo>
                    <a:pt x="19455" y="266270"/>
                  </a:lnTo>
                  <a:lnTo>
                    <a:pt x="14114" y="266573"/>
                  </a:lnTo>
                  <a:lnTo>
                    <a:pt x="12585" y="267673"/>
                  </a:lnTo>
                  <a:lnTo>
                    <a:pt x="11564" y="269466"/>
                  </a:lnTo>
                  <a:lnTo>
                    <a:pt x="9560" y="276108"/>
                  </a:lnTo>
                  <a:lnTo>
                    <a:pt x="0" y="285750"/>
                  </a:lnTo>
                  <a:lnTo>
                    <a:pt x="0" y="293951"/>
                  </a:lnTo>
                  <a:lnTo>
                    <a:pt x="1058" y="294392"/>
                  </a:lnTo>
                  <a:lnTo>
                    <a:pt x="5056" y="294882"/>
                  </a:lnTo>
                  <a:lnTo>
                    <a:pt x="6545" y="296071"/>
                  </a:lnTo>
                  <a:lnTo>
                    <a:pt x="9132" y="303442"/>
                  </a:lnTo>
                  <a:lnTo>
                    <a:pt x="9409" y="309454"/>
                  </a:lnTo>
                  <a:lnTo>
                    <a:pt x="10506" y="311078"/>
                  </a:lnTo>
                  <a:lnTo>
                    <a:pt x="12296" y="312160"/>
                  </a:lnTo>
                  <a:lnTo>
                    <a:pt x="14547" y="312882"/>
                  </a:lnTo>
                  <a:lnTo>
                    <a:pt x="16048" y="314421"/>
                  </a:lnTo>
                  <a:lnTo>
                    <a:pt x="17716" y="318954"/>
                  </a:lnTo>
                  <a:lnTo>
                    <a:pt x="19845" y="330487"/>
                  </a:lnTo>
                  <a:lnTo>
                    <a:pt x="25518" y="339810"/>
                  </a:lnTo>
                  <a:lnTo>
                    <a:pt x="27971" y="352442"/>
                  </a:lnTo>
                  <a:lnTo>
                    <a:pt x="28173" y="355611"/>
                  </a:lnTo>
                  <a:lnTo>
                    <a:pt x="31218" y="361955"/>
                  </a:lnTo>
                  <a:lnTo>
                    <a:pt x="33513" y="365128"/>
                  </a:lnTo>
                  <a:lnTo>
                    <a:pt x="53209" y="412685"/>
                  </a:lnTo>
                  <a:lnTo>
                    <a:pt x="68841" y="459378"/>
                  </a:lnTo>
                  <a:lnTo>
                    <a:pt x="74020" y="474073"/>
                  </a:lnTo>
                  <a:lnTo>
                    <a:pt x="78376" y="487952"/>
                  </a:lnTo>
                  <a:lnTo>
                    <a:pt x="86370" y="502648"/>
                  </a:lnTo>
                  <a:lnTo>
                    <a:pt x="91303" y="510208"/>
                  </a:lnTo>
                  <a:lnTo>
                    <a:pt x="93496" y="517095"/>
                  </a:lnTo>
                  <a:lnTo>
                    <a:pt x="95139" y="519355"/>
                  </a:lnTo>
                  <a:lnTo>
                    <a:pt x="97293" y="520862"/>
                  </a:lnTo>
                  <a:lnTo>
                    <a:pt x="99786" y="521866"/>
                  </a:lnTo>
                  <a:lnTo>
                    <a:pt x="101450" y="524652"/>
                  </a:lnTo>
                  <a:lnTo>
                    <a:pt x="106941" y="541511"/>
                  </a:lnTo>
                  <a:lnTo>
                    <a:pt x="111030" y="548647"/>
                  </a:lnTo>
                  <a:lnTo>
                    <a:pt x="113654" y="561851"/>
                  </a:lnTo>
                  <a:lnTo>
                    <a:pt x="113869" y="565067"/>
                  </a:lnTo>
                  <a:lnTo>
                    <a:pt x="116932" y="571463"/>
                  </a:lnTo>
                  <a:lnTo>
                    <a:pt x="120761" y="577833"/>
                  </a:lnTo>
                  <a:lnTo>
                    <a:pt x="123220" y="590547"/>
                  </a:lnTo>
                  <a:lnTo>
                    <a:pt x="123825" y="635023"/>
                  </a:lnTo>
                  <a:lnTo>
                    <a:pt x="123825" y="661840"/>
                  </a:lnTo>
                  <a:lnTo>
                    <a:pt x="124883" y="663477"/>
                  </a:lnTo>
                  <a:lnTo>
                    <a:pt x="126647" y="664568"/>
                  </a:lnTo>
                  <a:lnTo>
                    <a:pt x="128881" y="665295"/>
                  </a:lnTo>
                  <a:lnTo>
                    <a:pt x="130370" y="666838"/>
                  </a:lnTo>
                  <a:lnTo>
                    <a:pt x="132025" y="671375"/>
                  </a:lnTo>
                  <a:lnTo>
                    <a:pt x="133526" y="673009"/>
                  </a:lnTo>
                  <a:lnTo>
                    <a:pt x="138014" y="674823"/>
                  </a:lnTo>
                  <a:lnTo>
                    <a:pt x="139634" y="676365"/>
                  </a:lnTo>
                  <a:lnTo>
                    <a:pt x="142448" y="684349"/>
                  </a:lnTo>
                  <a:lnTo>
                    <a:pt x="142749" y="690426"/>
                  </a:lnTo>
                  <a:lnTo>
                    <a:pt x="143849" y="692059"/>
                  </a:lnTo>
                  <a:lnTo>
                    <a:pt x="145641" y="693148"/>
                  </a:lnTo>
                  <a:lnTo>
                    <a:pt x="147894" y="693874"/>
                  </a:lnTo>
                  <a:lnTo>
                    <a:pt x="149396" y="695416"/>
                  </a:lnTo>
                  <a:lnTo>
                    <a:pt x="153195" y="704941"/>
                  </a:lnTo>
                  <a:lnTo>
                    <a:pt x="160566" y="712924"/>
                  </a:lnTo>
                  <a:lnTo>
                    <a:pt x="161523" y="719001"/>
                  </a:lnTo>
                  <a:lnTo>
                    <a:pt x="162715" y="720634"/>
                  </a:lnTo>
                  <a:lnTo>
                    <a:pt x="164568" y="721723"/>
                  </a:lnTo>
                  <a:lnTo>
                    <a:pt x="166863" y="722449"/>
                  </a:lnTo>
                  <a:lnTo>
                    <a:pt x="168391" y="723991"/>
                  </a:lnTo>
                  <a:lnTo>
                    <a:pt x="171048" y="731974"/>
                  </a:lnTo>
                  <a:lnTo>
                    <a:pt x="171415" y="741499"/>
                  </a:lnTo>
                  <a:lnTo>
                    <a:pt x="179648" y="751024"/>
                  </a:lnTo>
                  <a:lnTo>
                    <a:pt x="180859" y="760549"/>
                  </a:lnTo>
                  <a:lnTo>
                    <a:pt x="180941" y="766626"/>
                  </a:lnTo>
                  <a:lnTo>
                    <a:pt x="183782" y="772170"/>
                  </a:lnTo>
                  <a:lnTo>
                    <a:pt x="189173" y="779296"/>
                  </a:lnTo>
                  <a:lnTo>
                    <a:pt x="190384" y="789097"/>
                  </a:lnTo>
                  <a:lnTo>
                    <a:pt x="190466" y="795194"/>
                  </a:lnTo>
                  <a:lnTo>
                    <a:pt x="191536" y="796829"/>
                  </a:lnTo>
                  <a:lnTo>
                    <a:pt x="193307" y="797920"/>
                  </a:lnTo>
                  <a:lnTo>
                    <a:pt x="195546" y="798646"/>
                  </a:lnTo>
                  <a:lnTo>
                    <a:pt x="197039" y="800189"/>
                  </a:lnTo>
                  <a:lnTo>
                    <a:pt x="199631" y="808174"/>
                  </a:lnTo>
                  <a:lnTo>
                    <a:pt x="200015" y="818720"/>
                  </a:lnTo>
                  <a:lnTo>
                    <a:pt x="209516" y="819150"/>
                  </a:lnTo>
                  <a:lnTo>
                    <a:pt x="209540" y="814094"/>
                  </a:lnTo>
                  <a:lnTo>
                    <a:pt x="208484" y="812605"/>
                  </a:lnTo>
                  <a:lnTo>
                    <a:pt x="206723" y="811611"/>
                  </a:lnTo>
                  <a:lnTo>
                    <a:pt x="204491" y="810949"/>
                  </a:lnTo>
                  <a:lnTo>
                    <a:pt x="203002" y="809449"/>
                  </a:lnTo>
                  <a:lnTo>
                    <a:pt x="200416" y="801540"/>
                  </a:lnTo>
                  <a:lnTo>
                    <a:pt x="200025" y="771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15" name="SMARTInkShape-2552"/>
            <p:cNvSpPr/>
            <p:nvPr>
              <p:custDataLst>
                <p:tags r:id="rId71"/>
              </p:custDataLst>
            </p:nvPr>
          </p:nvSpPr>
          <p:spPr>
            <a:xfrm>
              <a:off x="8268104" y="5772153"/>
              <a:ext cx="523472" cy="76195"/>
            </a:xfrm>
            <a:custGeom>
              <a:avLst/>
              <a:gdLst/>
              <a:ahLst/>
              <a:cxnLst/>
              <a:rect l="0" t="0" r="0" b="0"/>
              <a:pathLst>
                <a:path w="523472" h="76195">
                  <a:moveTo>
                    <a:pt x="66271" y="47622"/>
                  </a:moveTo>
                  <a:lnTo>
                    <a:pt x="66271" y="47622"/>
                  </a:lnTo>
                  <a:lnTo>
                    <a:pt x="66271" y="32609"/>
                  </a:lnTo>
                  <a:lnTo>
                    <a:pt x="66271" y="34953"/>
                  </a:lnTo>
                  <a:lnTo>
                    <a:pt x="65213" y="36001"/>
                  </a:lnTo>
                  <a:lnTo>
                    <a:pt x="61215" y="37166"/>
                  </a:lnTo>
                  <a:lnTo>
                    <a:pt x="59725" y="38534"/>
                  </a:lnTo>
                  <a:lnTo>
                    <a:pt x="55948" y="47743"/>
                  </a:lnTo>
                  <a:lnTo>
                    <a:pt x="50277" y="54948"/>
                  </a:lnTo>
                  <a:lnTo>
                    <a:pt x="48580" y="60756"/>
                  </a:lnTo>
                  <a:lnTo>
                    <a:pt x="47068" y="62728"/>
                  </a:lnTo>
                  <a:lnTo>
                    <a:pt x="42568" y="64919"/>
                  </a:lnTo>
                  <a:lnTo>
                    <a:pt x="40943" y="66562"/>
                  </a:lnTo>
                  <a:lnTo>
                    <a:pt x="37734" y="76067"/>
                  </a:lnTo>
                  <a:lnTo>
                    <a:pt x="51886" y="76194"/>
                  </a:lnTo>
                  <a:lnTo>
                    <a:pt x="53507" y="75137"/>
                  </a:lnTo>
                  <a:lnTo>
                    <a:pt x="54587" y="73374"/>
                  </a:lnTo>
                  <a:lnTo>
                    <a:pt x="55307" y="71140"/>
                  </a:lnTo>
                  <a:lnTo>
                    <a:pt x="56844" y="69650"/>
                  </a:lnTo>
                  <a:lnTo>
                    <a:pt x="61376" y="67996"/>
                  </a:lnTo>
                  <a:lnTo>
                    <a:pt x="63007" y="66496"/>
                  </a:lnTo>
                  <a:lnTo>
                    <a:pt x="66143" y="57574"/>
                  </a:lnTo>
                  <a:lnTo>
                    <a:pt x="66271" y="39457"/>
                  </a:lnTo>
                  <a:lnTo>
                    <a:pt x="65213" y="39004"/>
                  </a:lnTo>
                  <a:lnTo>
                    <a:pt x="42673" y="38108"/>
                  </a:lnTo>
                  <a:lnTo>
                    <a:pt x="37087" y="40924"/>
                  </a:lnTo>
                  <a:lnTo>
                    <a:pt x="31075" y="44645"/>
                  </a:lnTo>
                  <a:lnTo>
                    <a:pt x="20492" y="47230"/>
                  </a:lnTo>
                  <a:lnTo>
                    <a:pt x="0" y="47622"/>
                  </a:lnTo>
                  <a:lnTo>
                    <a:pt x="4772" y="47622"/>
                  </a:lnTo>
                  <a:lnTo>
                    <a:pt x="6221" y="48680"/>
                  </a:lnTo>
                  <a:lnTo>
                    <a:pt x="7833" y="52678"/>
                  </a:lnTo>
                  <a:lnTo>
                    <a:pt x="9320" y="53110"/>
                  </a:lnTo>
                  <a:lnTo>
                    <a:pt x="13796" y="50766"/>
                  </a:lnTo>
                  <a:lnTo>
                    <a:pt x="15413" y="50777"/>
                  </a:lnTo>
                  <a:lnTo>
                    <a:pt x="16490" y="51842"/>
                  </a:lnTo>
                  <a:lnTo>
                    <a:pt x="18220" y="56100"/>
                  </a:lnTo>
                  <a:lnTo>
                    <a:pt x="27767" y="57119"/>
                  </a:lnTo>
                  <a:lnTo>
                    <a:pt x="42349" y="57147"/>
                  </a:lnTo>
                  <a:lnTo>
                    <a:pt x="43974" y="56088"/>
                  </a:lnTo>
                  <a:lnTo>
                    <a:pt x="45056" y="54325"/>
                  </a:lnTo>
                  <a:lnTo>
                    <a:pt x="45778" y="52091"/>
                  </a:lnTo>
                  <a:lnTo>
                    <a:pt x="47316" y="50602"/>
                  </a:lnTo>
                  <a:lnTo>
                    <a:pt x="55296" y="48015"/>
                  </a:lnTo>
                  <a:lnTo>
                    <a:pt x="73966" y="46586"/>
                  </a:lnTo>
                  <a:lnTo>
                    <a:pt x="95739" y="40088"/>
                  </a:lnTo>
                  <a:lnTo>
                    <a:pt x="120166" y="37301"/>
                  </a:lnTo>
                  <a:lnTo>
                    <a:pt x="143081" y="30609"/>
                  </a:lnTo>
                  <a:lnTo>
                    <a:pt x="186748" y="27593"/>
                  </a:lnTo>
                  <a:lnTo>
                    <a:pt x="215891" y="20381"/>
                  </a:lnTo>
                  <a:lnTo>
                    <a:pt x="261027" y="19125"/>
                  </a:lnTo>
                  <a:lnTo>
                    <a:pt x="306690" y="19054"/>
                  </a:lnTo>
                  <a:lnTo>
                    <a:pt x="351970" y="19047"/>
                  </a:lnTo>
                  <a:lnTo>
                    <a:pt x="364699" y="17989"/>
                  </a:lnTo>
                  <a:lnTo>
                    <a:pt x="410464" y="9915"/>
                  </a:lnTo>
                  <a:lnTo>
                    <a:pt x="450005" y="9532"/>
                  </a:lnTo>
                  <a:lnTo>
                    <a:pt x="452268" y="8471"/>
                  </a:lnTo>
                  <a:lnTo>
                    <a:pt x="453778" y="6705"/>
                  </a:lnTo>
                  <a:lnTo>
                    <a:pt x="454784" y="4469"/>
                  </a:lnTo>
                  <a:lnTo>
                    <a:pt x="456514" y="2978"/>
                  </a:lnTo>
                  <a:lnTo>
                    <a:pt x="461257" y="1322"/>
                  </a:lnTo>
                  <a:lnTo>
                    <a:pt x="493133" y="0"/>
                  </a:lnTo>
                  <a:lnTo>
                    <a:pt x="493721" y="1057"/>
                  </a:lnTo>
                  <a:lnTo>
                    <a:pt x="494373" y="5054"/>
                  </a:lnTo>
                  <a:lnTo>
                    <a:pt x="495605" y="6544"/>
                  </a:lnTo>
                  <a:lnTo>
                    <a:pt x="503051" y="9130"/>
                  </a:lnTo>
                  <a:lnTo>
                    <a:pt x="523471" y="95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16" name="SMARTInkShape-2553"/>
            <p:cNvSpPr/>
            <p:nvPr>
              <p:custDataLst>
                <p:tags r:id="rId72"/>
              </p:custDataLst>
            </p:nvPr>
          </p:nvSpPr>
          <p:spPr>
            <a:xfrm>
              <a:off x="7915275" y="5457825"/>
              <a:ext cx="419101" cy="800101"/>
            </a:xfrm>
            <a:custGeom>
              <a:avLst/>
              <a:gdLst/>
              <a:ahLst/>
              <a:cxnLst/>
              <a:rect l="0" t="0" r="0" b="0"/>
              <a:pathLst>
                <a:path w="419101" h="800101">
                  <a:moveTo>
                    <a:pt x="171450" y="19050"/>
                  </a:moveTo>
                  <a:lnTo>
                    <a:pt x="171450" y="19050"/>
                  </a:lnTo>
                  <a:lnTo>
                    <a:pt x="166394" y="19050"/>
                  </a:lnTo>
                  <a:lnTo>
                    <a:pt x="164903" y="17992"/>
                  </a:lnTo>
                  <a:lnTo>
                    <a:pt x="163910" y="16228"/>
                  </a:lnTo>
                  <a:lnTo>
                    <a:pt x="163249" y="13994"/>
                  </a:lnTo>
                  <a:lnTo>
                    <a:pt x="163865" y="12505"/>
                  </a:lnTo>
                  <a:lnTo>
                    <a:pt x="165336" y="11511"/>
                  </a:lnTo>
                  <a:lnTo>
                    <a:pt x="167374" y="10849"/>
                  </a:lnTo>
                  <a:lnTo>
                    <a:pt x="167674" y="10408"/>
                  </a:lnTo>
                  <a:lnTo>
                    <a:pt x="165185" y="9917"/>
                  </a:lnTo>
                  <a:lnTo>
                    <a:pt x="164099" y="8729"/>
                  </a:lnTo>
                  <a:lnTo>
                    <a:pt x="162009" y="403"/>
                  </a:lnTo>
                  <a:lnTo>
                    <a:pt x="152401" y="0"/>
                  </a:lnTo>
                  <a:lnTo>
                    <a:pt x="161534" y="0"/>
                  </a:lnTo>
                  <a:lnTo>
                    <a:pt x="170091" y="8201"/>
                  </a:lnTo>
                  <a:lnTo>
                    <a:pt x="172240" y="16868"/>
                  </a:lnTo>
                  <a:lnTo>
                    <a:pt x="179616" y="26824"/>
                  </a:lnTo>
                  <a:lnTo>
                    <a:pt x="181765" y="35834"/>
                  </a:lnTo>
                  <a:lnTo>
                    <a:pt x="187441" y="44719"/>
                  </a:lnTo>
                  <a:lnTo>
                    <a:pt x="190653" y="54054"/>
                  </a:lnTo>
                  <a:lnTo>
                    <a:pt x="225451" y="98622"/>
                  </a:lnTo>
                  <a:lnTo>
                    <a:pt x="264583" y="146223"/>
                  </a:lnTo>
                  <a:lnTo>
                    <a:pt x="311073" y="186244"/>
                  </a:lnTo>
                  <a:lnTo>
                    <a:pt x="323835" y="192481"/>
                  </a:lnTo>
                  <a:lnTo>
                    <a:pt x="336547" y="203591"/>
                  </a:lnTo>
                  <a:lnTo>
                    <a:pt x="340077" y="209725"/>
                  </a:lnTo>
                  <a:lnTo>
                    <a:pt x="341017" y="212841"/>
                  </a:lnTo>
                  <a:lnTo>
                    <a:pt x="342704" y="214919"/>
                  </a:lnTo>
                  <a:lnTo>
                    <a:pt x="349074" y="218902"/>
                  </a:lnTo>
                  <a:lnTo>
                    <a:pt x="360495" y="236361"/>
                  </a:lnTo>
                  <a:lnTo>
                    <a:pt x="370023" y="246171"/>
                  </a:lnTo>
                  <a:lnTo>
                    <a:pt x="371045" y="252268"/>
                  </a:lnTo>
                  <a:lnTo>
                    <a:pt x="372247" y="253904"/>
                  </a:lnTo>
                  <a:lnTo>
                    <a:pt x="374107" y="254995"/>
                  </a:lnTo>
                  <a:lnTo>
                    <a:pt x="376404" y="255722"/>
                  </a:lnTo>
                  <a:lnTo>
                    <a:pt x="377936" y="257264"/>
                  </a:lnTo>
                  <a:lnTo>
                    <a:pt x="383218" y="267345"/>
                  </a:lnTo>
                  <a:lnTo>
                    <a:pt x="389082" y="274471"/>
                  </a:lnTo>
                  <a:lnTo>
                    <a:pt x="390097" y="280762"/>
                  </a:lnTo>
                  <a:lnTo>
                    <a:pt x="391298" y="282425"/>
                  </a:lnTo>
                  <a:lnTo>
                    <a:pt x="393157" y="283533"/>
                  </a:lnTo>
                  <a:lnTo>
                    <a:pt x="395455" y="284272"/>
                  </a:lnTo>
                  <a:lnTo>
                    <a:pt x="396987" y="285823"/>
                  </a:lnTo>
                  <a:lnTo>
                    <a:pt x="399646" y="293822"/>
                  </a:lnTo>
                  <a:lnTo>
                    <a:pt x="399930" y="299901"/>
                  </a:lnTo>
                  <a:lnTo>
                    <a:pt x="401029" y="301534"/>
                  </a:lnTo>
                  <a:lnTo>
                    <a:pt x="402820" y="302623"/>
                  </a:lnTo>
                  <a:lnTo>
                    <a:pt x="409180" y="304673"/>
                  </a:lnTo>
                  <a:lnTo>
                    <a:pt x="409458" y="309819"/>
                  </a:lnTo>
                  <a:lnTo>
                    <a:pt x="410556" y="311321"/>
                  </a:lnTo>
                  <a:lnTo>
                    <a:pt x="418836" y="314247"/>
                  </a:lnTo>
                  <a:lnTo>
                    <a:pt x="418983" y="314290"/>
                  </a:lnTo>
                  <a:lnTo>
                    <a:pt x="419100" y="342784"/>
                  </a:lnTo>
                  <a:lnTo>
                    <a:pt x="410898" y="342890"/>
                  </a:lnTo>
                  <a:lnTo>
                    <a:pt x="392730" y="358709"/>
                  </a:lnTo>
                  <a:lnTo>
                    <a:pt x="383887" y="362048"/>
                  </a:lnTo>
                  <a:lnTo>
                    <a:pt x="336528" y="406425"/>
                  </a:lnTo>
                  <a:lnTo>
                    <a:pt x="289186" y="453763"/>
                  </a:lnTo>
                  <a:lnTo>
                    <a:pt x="241564" y="501386"/>
                  </a:lnTo>
                  <a:lnTo>
                    <a:pt x="225830" y="514298"/>
                  </a:lnTo>
                  <a:lnTo>
                    <a:pt x="215727" y="521736"/>
                  </a:lnTo>
                  <a:lnTo>
                    <a:pt x="175706" y="568247"/>
                  </a:lnTo>
                  <a:lnTo>
                    <a:pt x="173341" y="574641"/>
                  </a:lnTo>
                  <a:lnTo>
                    <a:pt x="166646" y="581009"/>
                  </a:lnTo>
                  <a:lnTo>
                    <a:pt x="139977" y="603249"/>
                  </a:lnTo>
                  <a:lnTo>
                    <a:pt x="136295" y="609600"/>
                  </a:lnTo>
                  <a:lnTo>
                    <a:pt x="133600" y="615950"/>
                  </a:lnTo>
                  <a:lnTo>
                    <a:pt x="116951" y="638175"/>
                  </a:lnTo>
                  <a:lnTo>
                    <a:pt x="114419" y="644525"/>
                  </a:lnTo>
                  <a:lnTo>
                    <a:pt x="109767" y="650875"/>
                  </a:lnTo>
                  <a:lnTo>
                    <a:pt x="104171" y="654403"/>
                  </a:lnTo>
                  <a:lnTo>
                    <a:pt x="101198" y="655344"/>
                  </a:lnTo>
                  <a:lnTo>
                    <a:pt x="99215" y="657029"/>
                  </a:lnTo>
                  <a:lnTo>
                    <a:pt x="87203" y="674510"/>
                  </a:lnTo>
                  <a:lnTo>
                    <a:pt x="86163" y="680809"/>
                  </a:lnTo>
                  <a:lnTo>
                    <a:pt x="84958" y="682472"/>
                  </a:lnTo>
                  <a:lnTo>
                    <a:pt x="83098" y="683582"/>
                  </a:lnTo>
                  <a:lnTo>
                    <a:pt x="80799" y="684321"/>
                  </a:lnTo>
                  <a:lnTo>
                    <a:pt x="79266" y="685873"/>
                  </a:lnTo>
                  <a:lnTo>
                    <a:pt x="77562" y="690418"/>
                  </a:lnTo>
                  <a:lnTo>
                    <a:pt x="76050" y="692054"/>
                  </a:lnTo>
                  <a:lnTo>
                    <a:pt x="71547" y="693871"/>
                  </a:lnTo>
                  <a:lnTo>
                    <a:pt x="69924" y="695414"/>
                  </a:lnTo>
                  <a:lnTo>
                    <a:pt x="68118" y="699951"/>
                  </a:lnTo>
                  <a:lnTo>
                    <a:pt x="66580" y="701584"/>
                  </a:lnTo>
                  <a:lnTo>
                    <a:pt x="58600" y="704420"/>
                  </a:lnTo>
                  <a:lnTo>
                    <a:pt x="57794" y="707481"/>
                  </a:lnTo>
                  <a:lnTo>
                    <a:pt x="57277" y="713013"/>
                  </a:lnTo>
                  <a:lnTo>
                    <a:pt x="48020" y="723472"/>
                  </a:lnTo>
                  <a:lnTo>
                    <a:pt x="47742" y="728830"/>
                  </a:lnTo>
                  <a:lnTo>
                    <a:pt x="46644" y="730362"/>
                  </a:lnTo>
                  <a:lnTo>
                    <a:pt x="44855" y="731383"/>
                  </a:lnTo>
                  <a:lnTo>
                    <a:pt x="42603" y="732063"/>
                  </a:lnTo>
                  <a:lnTo>
                    <a:pt x="41102" y="733575"/>
                  </a:lnTo>
                  <a:lnTo>
                    <a:pt x="38134" y="742823"/>
                  </a:lnTo>
                  <a:lnTo>
                    <a:pt x="38110" y="747969"/>
                  </a:lnTo>
                  <a:lnTo>
                    <a:pt x="37049" y="749471"/>
                  </a:lnTo>
                  <a:lnTo>
                    <a:pt x="35282" y="750472"/>
                  </a:lnTo>
                  <a:lnTo>
                    <a:pt x="29900" y="752080"/>
                  </a:lnTo>
                  <a:lnTo>
                    <a:pt x="29164" y="755121"/>
                  </a:lnTo>
                  <a:lnTo>
                    <a:pt x="28691" y="760642"/>
                  </a:lnTo>
                  <a:lnTo>
                    <a:pt x="27594" y="761094"/>
                  </a:lnTo>
                  <a:lnTo>
                    <a:pt x="20385" y="761881"/>
                  </a:lnTo>
                  <a:lnTo>
                    <a:pt x="19643" y="764770"/>
                  </a:lnTo>
                  <a:lnTo>
                    <a:pt x="19167" y="770191"/>
                  </a:lnTo>
                  <a:lnTo>
                    <a:pt x="10860" y="779609"/>
                  </a:lnTo>
                  <a:lnTo>
                    <a:pt x="9642" y="789124"/>
                  </a:lnTo>
                  <a:lnTo>
                    <a:pt x="8544" y="789608"/>
                  </a:lnTo>
                  <a:lnTo>
                    <a:pt x="4503" y="790145"/>
                  </a:lnTo>
                  <a:lnTo>
                    <a:pt x="3002" y="791347"/>
                  </a:lnTo>
                  <a:lnTo>
                    <a:pt x="34" y="799980"/>
                  </a:lnTo>
                  <a:lnTo>
                    <a:pt x="0" y="800100"/>
                  </a:lnTo>
                  <a:lnTo>
                    <a:pt x="0" y="791899"/>
                  </a:lnTo>
                  <a:lnTo>
                    <a:pt x="7605" y="776686"/>
                  </a:lnTo>
                  <a:lnTo>
                    <a:pt x="28575" y="7429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17" name="SMARTInkShape-2554"/>
            <p:cNvSpPr/>
            <p:nvPr>
              <p:custDataLst>
                <p:tags r:id="rId73"/>
              </p:custDataLst>
            </p:nvPr>
          </p:nvSpPr>
          <p:spPr>
            <a:xfrm>
              <a:off x="7191375" y="6267450"/>
              <a:ext cx="741589" cy="314326"/>
            </a:xfrm>
            <a:custGeom>
              <a:avLst/>
              <a:gdLst/>
              <a:ahLst/>
              <a:cxnLst/>
              <a:rect l="0" t="0" r="0" b="0"/>
              <a:pathLst>
                <a:path w="741589" h="314326">
                  <a:moveTo>
                    <a:pt x="38100" y="57150"/>
                  </a:moveTo>
                  <a:lnTo>
                    <a:pt x="38100" y="57150"/>
                  </a:lnTo>
                  <a:lnTo>
                    <a:pt x="38100" y="52094"/>
                  </a:lnTo>
                  <a:lnTo>
                    <a:pt x="37042" y="50605"/>
                  </a:lnTo>
                  <a:lnTo>
                    <a:pt x="35278" y="49611"/>
                  </a:lnTo>
                  <a:lnTo>
                    <a:pt x="28399" y="47887"/>
                  </a:lnTo>
                  <a:lnTo>
                    <a:pt x="23910" y="47741"/>
                  </a:lnTo>
                  <a:lnTo>
                    <a:pt x="22291" y="46644"/>
                  </a:lnTo>
                  <a:lnTo>
                    <a:pt x="21210" y="44854"/>
                  </a:lnTo>
                  <a:lnTo>
                    <a:pt x="19477" y="39434"/>
                  </a:lnTo>
                  <a:lnTo>
                    <a:pt x="16418" y="38693"/>
                  </a:lnTo>
                  <a:lnTo>
                    <a:pt x="4" y="38100"/>
                  </a:lnTo>
                  <a:lnTo>
                    <a:pt x="0" y="28585"/>
                  </a:lnTo>
                  <a:lnTo>
                    <a:pt x="0" y="36777"/>
                  </a:lnTo>
                  <a:lnTo>
                    <a:pt x="1058" y="37218"/>
                  </a:lnTo>
                  <a:lnTo>
                    <a:pt x="5056" y="37708"/>
                  </a:lnTo>
                  <a:lnTo>
                    <a:pt x="6547" y="38897"/>
                  </a:lnTo>
                  <a:lnTo>
                    <a:pt x="14190" y="51323"/>
                  </a:lnTo>
                  <a:lnTo>
                    <a:pt x="19713" y="54561"/>
                  </a:lnTo>
                  <a:lnTo>
                    <a:pt x="22667" y="55423"/>
                  </a:lnTo>
                  <a:lnTo>
                    <a:pt x="24636" y="57057"/>
                  </a:lnTo>
                  <a:lnTo>
                    <a:pt x="57203" y="104203"/>
                  </a:lnTo>
                  <a:lnTo>
                    <a:pt x="62465" y="110871"/>
                  </a:lnTo>
                  <a:lnTo>
                    <a:pt x="64805" y="117362"/>
                  </a:lnTo>
                  <a:lnTo>
                    <a:pt x="71488" y="123775"/>
                  </a:lnTo>
                  <a:lnTo>
                    <a:pt x="89948" y="137847"/>
                  </a:lnTo>
                  <a:lnTo>
                    <a:pt x="112445" y="169210"/>
                  </a:lnTo>
                  <a:lnTo>
                    <a:pt x="149506" y="189042"/>
                  </a:lnTo>
                  <a:lnTo>
                    <a:pt x="159433" y="191270"/>
                  </a:lnTo>
                  <a:lnTo>
                    <a:pt x="181015" y="206958"/>
                  </a:lnTo>
                  <a:lnTo>
                    <a:pt x="184177" y="207822"/>
                  </a:lnTo>
                  <a:lnTo>
                    <a:pt x="186286" y="209457"/>
                  </a:lnTo>
                  <a:lnTo>
                    <a:pt x="195001" y="222656"/>
                  </a:lnTo>
                  <a:lnTo>
                    <a:pt x="200614" y="225958"/>
                  </a:lnTo>
                  <a:lnTo>
                    <a:pt x="206637" y="228484"/>
                  </a:lnTo>
                  <a:lnTo>
                    <a:pt x="228616" y="245007"/>
                  </a:lnTo>
                  <a:lnTo>
                    <a:pt x="231785" y="245887"/>
                  </a:lnTo>
                  <a:lnTo>
                    <a:pt x="233899" y="247533"/>
                  </a:lnTo>
                  <a:lnTo>
                    <a:pt x="237931" y="253847"/>
                  </a:lnTo>
                  <a:lnTo>
                    <a:pt x="242625" y="255697"/>
                  </a:lnTo>
                  <a:lnTo>
                    <a:pt x="244301" y="257248"/>
                  </a:lnTo>
                  <a:lnTo>
                    <a:pt x="246161" y="261793"/>
                  </a:lnTo>
                  <a:lnTo>
                    <a:pt x="247716" y="263430"/>
                  </a:lnTo>
                  <a:lnTo>
                    <a:pt x="257263" y="267471"/>
                  </a:lnTo>
                  <a:lnTo>
                    <a:pt x="261800" y="271629"/>
                  </a:lnTo>
                  <a:lnTo>
                    <a:pt x="264523" y="277005"/>
                  </a:lnTo>
                  <a:lnTo>
                    <a:pt x="266573" y="285238"/>
                  </a:lnTo>
                  <a:lnTo>
                    <a:pt x="274889" y="285705"/>
                  </a:lnTo>
                  <a:lnTo>
                    <a:pt x="275335" y="286779"/>
                  </a:lnTo>
                  <a:lnTo>
                    <a:pt x="276215" y="295158"/>
                  </a:lnTo>
                  <a:lnTo>
                    <a:pt x="281278" y="295241"/>
                  </a:lnTo>
                  <a:lnTo>
                    <a:pt x="282769" y="296311"/>
                  </a:lnTo>
                  <a:lnTo>
                    <a:pt x="285672" y="304539"/>
                  </a:lnTo>
                  <a:lnTo>
                    <a:pt x="285749" y="304797"/>
                  </a:lnTo>
                  <a:lnTo>
                    <a:pt x="285750" y="314325"/>
                  </a:lnTo>
                  <a:lnTo>
                    <a:pt x="293951" y="314325"/>
                  </a:lnTo>
                  <a:lnTo>
                    <a:pt x="299940" y="309269"/>
                  </a:lnTo>
                  <a:lnTo>
                    <a:pt x="302640" y="303964"/>
                  </a:lnTo>
                  <a:lnTo>
                    <a:pt x="303360" y="301068"/>
                  </a:lnTo>
                  <a:lnTo>
                    <a:pt x="309429" y="291935"/>
                  </a:lnTo>
                  <a:lnTo>
                    <a:pt x="331581" y="273381"/>
                  </a:lnTo>
                  <a:lnTo>
                    <a:pt x="339985" y="263320"/>
                  </a:lnTo>
                  <a:lnTo>
                    <a:pt x="387243" y="222152"/>
                  </a:lnTo>
                  <a:lnTo>
                    <a:pt x="421265" y="191144"/>
                  </a:lnTo>
                  <a:lnTo>
                    <a:pt x="457009" y="164764"/>
                  </a:lnTo>
                  <a:lnTo>
                    <a:pt x="460247" y="163818"/>
                  </a:lnTo>
                  <a:lnTo>
                    <a:pt x="466668" y="157122"/>
                  </a:lnTo>
                  <a:lnTo>
                    <a:pt x="473049" y="149206"/>
                  </a:lnTo>
                  <a:lnTo>
                    <a:pt x="519817" y="117413"/>
                  </a:lnTo>
                  <a:lnTo>
                    <a:pt x="529964" y="108990"/>
                  </a:lnTo>
                  <a:lnTo>
                    <a:pt x="559973" y="94661"/>
                  </a:lnTo>
                  <a:lnTo>
                    <a:pt x="577586" y="80356"/>
                  </a:lnTo>
                  <a:lnTo>
                    <a:pt x="587297" y="77431"/>
                  </a:lnTo>
                  <a:lnTo>
                    <a:pt x="593690" y="76747"/>
                  </a:lnTo>
                  <a:lnTo>
                    <a:pt x="600059" y="73621"/>
                  </a:lnTo>
                  <a:lnTo>
                    <a:pt x="617636" y="58594"/>
                  </a:lnTo>
                  <a:lnTo>
                    <a:pt x="623739" y="57578"/>
                  </a:lnTo>
                  <a:lnTo>
                    <a:pt x="625377" y="56377"/>
                  </a:lnTo>
                  <a:lnTo>
                    <a:pt x="626468" y="54518"/>
                  </a:lnTo>
                  <a:lnTo>
                    <a:pt x="627195" y="52220"/>
                  </a:lnTo>
                  <a:lnTo>
                    <a:pt x="628738" y="50688"/>
                  </a:lnTo>
                  <a:lnTo>
                    <a:pt x="636723" y="48029"/>
                  </a:lnTo>
                  <a:lnTo>
                    <a:pt x="642801" y="47745"/>
                  </a:lnTo>
                  <a:lnTo>
                    <a:pt x="644434" y="46647"/>
                  </a:lnTo>
                  <a:lnTo>
                    <a:pt x="645523" y="44856"/>
                  </a:lnTo>
                  <a:lnTo>
                    <a:pt x="646248" y="42604"/>
                  </a:lnTo>
                  <a:lnTo>
                    <a:pt x="647790" y="41103"/>
                  </a:lnTo>
                  <a:lnTo>
                    <a:pt x="652326" y="39434"/>
                  </a:lnTo>
                  <a:lnTo>
                    <a:pt x="660830" y="38495"/>
                  </a:lnTo>
                  <a:lnTo>
                    <a:pt x="662803" y="37305"/>
                  </a:lnTo>
                  <a:lnTo>
                    <a:pt x="664118" y="35454"/>
                  </a:lnTo>
                  <a:lnTo>
                    <a:pt x="666230" y="29933"/>
                  </a:lnTo>
                  <a:lnTo>
                    <a:pt x="669341" y="29179"/>
                  </a:lnTo>
                  <a:lnTo>
                    <a:pt x="671653" y="28977"/>
                  </a:lnTo>
                  <a:lnTo>
                    <a:pt x="677043" y="25932"/>
                  </a:lnTo>
                  <a:lnTo>
                    <a:pt x="684071" y="20408"/>
                  </a:lnTo>
                  <a:lnTo>
                    <a:pt x="690344" y="19452"/>
                  </a:lnTo>
                  <a:lnTo>
                    <a:pt x="692005" y="18260"/>
                  </a:lnTo>
                  <a:lnTo>
                    <a:pt x="693111" y="16407"/>
                  </a:lnTo>
                  <a:lnTo>
                    <a:pt x="694887" y="10883"/>
                  </a:lnTo>
                  <a:lnTo>
                    <a:pt x="697952" y="10129"/>
                  </a:lnTo>
                  <a:lnTo>
                    <a:pt x="709503" y="9560"/>
                  </a:lnTo>
                  <a:lnTo>
                    <a:pt x="711126" y="8491"/>
                  </a:lnTo>
                  <a:lnTo>
                    <a:pt x="712210" y="6718"/>
                  </a:lnTo>
                  <a:lnTo>
                    <a:pt x="714249" y="393"/>
                  </a:lnTo>
                  <a:lnTo>
                    <a:pt x="741588" y="0"/>
                  </a:lnTo>
                  <a:lnTo>
                    <a:pt x="728725" y="0"/>
                  </a:lnTo>
                  <a:lnTo>
                    <a:pt x="727118" y="1058"/>
                  </a:lnTo>
                  <a:lnTo>
                    <a:pt x="726045" y="2822"/>
                  </a:lnTo>
                  <a:lnTo>
                    <a:pt x="7239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18" name="SMARTInkShape-2555"/>
            <p:cNvSpPr/>
            <p:nvPr>
              <p:custDataLst>
                <p:tags r:id="rId74"/>
              </p:custDataLst>
            </p:nvPr>
          </p:nvSpPr>
          <p:spPr>
            <a:xfrm>
              <a:off x="7591425" y="5943600"/>
              <a:ext cx="333376" cy="314326"/>
            </a:xfrm>
            <a:custGeom>
              <a:avLst/>
              <a:gdLst/>
              <a:ahLst/>
              <a:cxnLst/>
              <a:rect l="0" t="0" r="0" b="0"/>
              <a:pathLst>
                <a:path w="333376" h="314326">
                  <a:moveTo>
                    <a:pt x="0" y="19050"/>
                  </a:moveTo>
                  <a:lnTo>
                    <a:pt x="0" y="19050"/>
                  </a:lnTo>
                  <a:lnTo>
                    <a:pt x="0" y="0"/>
                  </a:lnTo>
                  <a:lnTo>
                    <a:pt x="8201" y="0"/>
                  </a:lnTo>
                  <a:lnTo>
                    <a:pt x="8643" y="1058"/>
                  </a:lnTo>
                  <a:lnTo>
                    <a:pt x="9515" y="14465"/>
                  </a:lnTo>
                  <a:lnTo>
                    <a:pt x="10576" y="15994"/>
                  </a:lnTo>
                  <a:lnTo>
                    <a:pt x="12343" y="17013"/>
                  </a:lnTo>
                  <a:lnTo>
                    <a:pt x="17725" y="18648"/>
                  </a:lnTo>
                  <a:lnTo>
                    <a:pt x="18461" y="21693"/>
                  </a:lnTo>
                  <a:lnTo>
                    <a:pt x="18657" y="23988"/>
                  </a:lnTo>
                  <a:lnTo>
                    <a:pt x="19846" y="25516"/>
                  </a:lnTo>
                  <a:lnTo>
                    <a:pt x="23990" y="27217"/>
                  </a:lnTo>
                  <a:lnTo>
                    <a:pt x="25519" y="28727"/>
                  </a:lnTo>
                  <a:lnTo>
                    <a:pt x="27216" y="33229"/>
                  </a:lnTo>
                  <a:lnTo>
                    <a:pt x="28728" y="34853"/>
                  </a:lnTo>
                  <a:lnTo>
                    <a:pt x="33229" y="36657"/>
                  </a:lnTo>
                  <a:lnTo>
                    <a:pt x="34853" y="38196"/>
                  </a:lnTo>
                  <a:lnTo>
                    <a:pt x="46175" y="55396"/>
                  </a:lnTo>
                  <a:lnTo>
                    <a:pt x="72051" y="82629"/>
                  </a:lnTo>
                  <a:lnTo>
                    <a:pt x="74356" y="88936"/>
                  </a:lnTo>
                  <a:lnTo>
                    <a:pt x="81025" y="95267"/>
                  </a:lnTo>
                  <a:lnTo>
                    <a:pt x="123788" y="130528"/>
                  </a:lnTo>
                  <a:lnTo>
                    <a:pt x="141574" y="137849"/>
                  </a:lnTo>
                  <a:lnTo>
                    <a:pt x="164707" y="155692"/>
                  </a:lnTo>
                  <a:lnTo>
                    <a:pt x="177723" y="167240"/>
                  </a:lnTo>
                  <a:lnTo>
                    <a:pt x="190484" y="173441"/>
                  </a:lnTo>
                  <a:lnTo>
                    <a:pt x="206373" y="186529"/>
                  </a:lnTo>
                  <a:lnTo>
                    <a:pt x="212724" y="188735"/>
                  </a:lnTo>
                  <a:lnTo>
                    <a:pt x="214842" y="190381"/>
                  </a:lnTo>
                  <a:lnTo>
                    <a:pt x="218879" y="196697"/>
                  </a:lnTo>
                  <a:lnTo>
                    <a:pt x="223573" y="198546"/>
                  </a:lnTo>
                  <a:lnTo>
                    <a:pt x="225248" y="200098"/>
                  </a:lnTo>
                  <a:lnTo>
                    <a:pt x="236670" y="217320"/>
                  </a:lnTo>
                  <a:lnTo>
                    <a:pt x="242750" y="223611"/>
                  </a:lnTo>
                  <a:lnTo>
                    <a:pt x="248294" y="226383"/>
                  </a:lnTo>
                  <a:lnTo>
                    <a:pt x="251254" y="227122"/>
                  </a:lnTo>
                  <a:lnTo>
                    <a:pt x="253228" y="228673"/>
                  </a:lnTo>
                  <a:lnTo>
                    <a:pt x="255421" y="233219"/>
                  </a:lnTo>
                  <a:lnTo>
                    <a:pt x="257064" y="234854"/>
                  </a:lnTo>
                  <a:lnTo>
                    <a:pt x="261711" y="236671"/>
                  </a:lnTo>
                  <a:lnTo>
                    <a:pt x="263375" y="238214"/>
                  </a:lnTo>
                  <a:lnTo>
                    <a:pt x="267467" y="247741"/>
                  </a:lnTo>
                  <a:lnTo>
                    <a:pt x="274863" y="255724"/>
                  </a:lnTo>
                  <a:lnTo>
                    <a:pt x="275822" y="261801"/>
                  </a:lnTo>
                  <a:lnTo>
                    <a:pt x="277015" y="263434"/>
                  </a:lnTo>
                  <a:lnTo>
                    <a:pt x="278869" y="264523"/>
                  </a:lnTo>
                  <a:lnTo>
                    <a:pt x="281163" y="265249"/>
                  </a:lnTo>
                  <a:lnTo>
                    <a:pt x="282691" y="266791"/>
                  </a:lnTo>
                  <a:lnTo>
                    <a:pt x="285631" y="275795"/>
                  </a:lnTo>
                  <a:lnTo>
                    <a:pt x="303441" y="293915"/>
                  </a:lnTo>
                  <a:lnTo>
                    <a:pt x="304398" y="299929"/>
                  </a:lnTo>
                  <a:lnTo>
                    <a:pt x="305590" y="301553"/>
                  </a:lnTo>
                  <a:lnTo>
                    <a:pt x="312966" y="304372"/>
                  </a:lnTo>
                  <a:lnTo>
                    <a:pt x="313721" y="307432"/>
                  </a:lnTo>
                  <a:lnTo>
                    <a:pt x="313923" y="309730"/>
                  </a:lnTo>
                  <a:lnTo>
                    <a:pt x="315115" y="311262"/>
                  </a:lnTo>
                  <a:lnTo>
                    <a:pt x="322491" y="313921"/>
                  </a:lnTo>
                  <a:lnTo>
                    <a:pt x="333375" y="3143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19" name="SMARTInkShape-2556"/>
            <p:cNvSpPr/>
            <p:nvPr>
              <p:custDataLst>
                <p:tags r:id="rId75"/>
              </p:custDataLst>
            </p:nvPr>
          </p:nvSpPr>
          <p:spPr>
            <a:xfrm>
              <a:off x="7162835" y="5924666"/>
              <a:ext cx="409541" cy="380769"/>
            </a:xfrm>
            <a:custGeom>
              <a:avLst/>
              <a:gdLst/>
              <a:ahLst/>
              <a:cxnLst/>
              <a:rect l="0" t="0" r="0" b="0"/>
              <a:pathLst>
                <a:path w="409541" h="380769">
                  <a:moveTo>
                    <a:pt x="400015" y="18934"/>
                  </a:moveTo>
                  <a:lnTo>
                    <a:pt x="400015" y="18934"/>
                  </a:lnTo>
                  <a:lnTo>
                    <a:pt x="400015" y="9409"/>
                  </a:lnTo>
                  <a:lnTo>
                    <a:pt x="408216" y="9409"/>
                  </a:lnTo>
                  <a:lnTo>
                    <a:pt x="408658" y="8351"/>
                  </a:lnTo>
                  <a:lnTo>
                    <a:pt x="409530" y="0"/>
                  </a:lnTo>
                  <a:lnTo>
                    <a:pt x="409540" y="14462"/>
                  </a:lnTo>
                  <a:lnTo>
                    <a:pt x="408482" y="15953"/>
                  </a:lnTo>
                  <a:lnTo>
                    <a:pt x="406718" y="16947"/>
                  </a:lnTo>
                  <a:lnTo>
                    <a:pt x="404484" y="17609"/>
                  </a:lnTo>
                  <a:lnTo>
                    <a:pt x="402993" y="19109"/>
                  </a:lnTo>
                  <a:lnTo>
                    <a:pt x="399217" y="28557"/>
                  </a:lnTo>
                  <a:lnTo>
                    <a:pt x="395075" y="33089"/>
                  </a:lnTo>
                  <a:lnTo>
                    <a:pt x="389706" y="35809"/>
                  </a:lnTo>
                  <a:lnTo>
                    <a:pt x="386792" y="36533"/>
                  </a:lnTo>
                  <a:lnTo>
                    <a:pt x="384849" y="38075"/>
                  </a:lnTo>
                  <a:lnTo>
                    <a:pt x="382691" y="42612"/>
                  </a:lnTo>
                  <a:lnTo>
                    <a:pt x="381057" y="44244"/>
                  </a:lnTo>
                  <a:lnTo>
                    <a:pt x="367860" y="52135"/>
                  </a:lnTo>
                  <a:lnTo>
                    <a:pt x="364557" y="57679"/>
                  </a:lnTo>
                  <a:lnTo>
                    <a:pt x="363676" y="60639"/>
                  </a:lnTo>
                  <a:lnTo>
                    <a:pt x="362030" y="62612"/>
                  </a:lnTo>
                  <a:lnTo>
                    <a:pt x="336436" y="82703"/>
                  </a:lnTo>
                  <a:lnTo>
                    <a:pt x="318516" y="101508"/>
                  </a:lnTo>
                  <a:lnTo>
                    <a:pt x="316168" y="107845"/>
                  </a:lnTo>
                  <a:lnTo>
                    <a:pt x="314484" y="109958"/>
                  </a:lnTo>
                  <a:lnTo>
                    <a:pt x="273854" y="139662"/>
                  </a:lnTo>
                  <a:lnTo>
                    <a:pt x="262556" y="155469"/>
                  </a:lnTo>
                  <a:lnTo>
                    <a:pt x="256725" y="158992"/>
                  </a:lnTo>
                  <a:lnTo>
                    <a:pt x="250606" y="161615"/>
                  </a:lnTo>
                  <a:lnTo>
                    <a:pt x="225383" y="184151"/>
                  </a:lnTo>
                  <a:lnTo>
                    <a:pt x="221858" y="190436"/>
                  </a:lnTo>
                  <a:lnTo>
                    <a:pt x="220919" y="193593"/>
                  </a:lnTo>
                  <a:lnTo>
                    <a:pt x="219235" y="195699"/>
                  </a:lnTo>
                  <a:lnTo>
                    <a:pt x="190413" y="216311"/>
                  </a:lnTo>
                  <a:lnTo>
                    <a:pt x="184093" y="218840"/>
                  </a:lnTo>
                  <a:lnTo>
                    <a:pt x="177755" y="223493"/>
                  </a:lnTo>
                  <a:lnTo>
                    <a:pt x="174233" y="229088"/>
                  </a:lnTo>
                  <a:lnTo>
                    <a:pt x="171609" y="235102"/>
                  </a:lnTo>
                  <a:lnTo>
                    <a:pt x="166915" y="241303"/>
                  </a:lnTo>
                  <a:lnTo>
                    <a:pt x="161301" y="244764"/>
                  </a:lnTo>
                  <a:lnTo>
                    <a:pt x="155278" y="247362"/>
                  </a:lnTo>
                  <a:lnTo>
                    <a:pt x="149073" y="252043"/>
                  </a:lnTo>
                  <a:lnTo>
                    <a:pt x="145611" y="257652"/>
                  </a:lnTo>
                  <a:lnTo>
                    <a:pt x="143013" y="263673"/>
                  </a:lnTo>
                  <a:lnTo>
                    <a:pt x="138330" y="269876"/>
                  </a:lnTo>
                  <a:lnTo>
                    <a:pt x="132722" y="273339"/>
                  </a:lnTo>
                  <a:lnTo>
                    <a:pt x="129744" y="274263"/>
                  </a:lnTo>
                  <a:lnTo>
                    <a:pt x="127760" y="275937"/>
                  </a:lnTo>
                  <a:lnTo>
                    <a:pt x="106503" y="302838"/>
                  </a:lnTo>
                  <a:lnTo>
                    <a:pt x="88597" y="319764"/>
                  </a:lnTo>
                  <a:lnTo>
                    <a:pt x="82396" y="321970"/>
                  </a:lnTo>
                  <a:lnTo>
                    <a:pt x="80319" y="323617"/>
                  </a:lnTo>
                  <a:lnTo>
                    <a:pt x="76338" y="329931"/>
                  </a:lnTo>
                  <a:lnTo>
                    <a:pt x="58879" y="341330"/>
                  </a:lnTo>
                  <a:lnTo>
                    <a:pt x="49068" y="350858"/>
                  </a:lnTo>
                  <a:lnTo>
                    <a:pt x="39519" y="352182"/>
                  </a:lnTo>
                  <a:lnTo>
                    <a:pt x="33440" y="352272"/>
                  </a:lnTo>
                  <a:lnTo>
                    <a:pt x="31806" y="353343"/>
                  </a:lnTo>
                  <a:lnTo>
                    <a:pt x="30717" y="355115"/>
                  </a:lnTo>
                  <a:lnTo>
                    <a:pt x="28544" y="361824"/>
                  </a:lnTo>
                  <a:lnTo>
                    <a:pt x="20340" y="370034"/>
                  </a:lnTo>
                  <a:lnTo>
                    <a:pt x="9917" y="371325"/>
                  </a:lnTo>
                  <a:lnTo>
                    <a:pt x="84" y="380768"/>
                  </a:lnTo>
                  <a:lnTo>
                    <a:pt x="0" y="375794"/>
                  </a:lnTo>
                  <a:lnTo>
                    <a:pt x="2803" y="370508"/>
                  </a:lnTo>
                  <a:lnTo>
                    <a:pt x="8169" y="363547"/>
                  </a:lnTo>
                  <a:lnTo>
                    <a:pt x="11726" y="362595"/>
                  </a:lnTo>
                  <a:lnTo>
                    <a:pt x="14156" y="362341"/>
                  </a:lnTo>
                  <a:lnTo>
                    <a:pt x="15776" y="361114"/>
                  </a:lnTo>
                  <a:lnTo>
                    <a:pt x="26335" y="345617"/>
                  </a:lnTo>
                  <a:lnTo>
                    <a:pt x="38065" y="33325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20" name="SMARTInkShape-2557"/>
            <p:cNvSpPr/>
            <p:nvPr>
              <p:custDataLst>
                <p:tags r:id="rId76"/>
              </p:custDataLst>
            </p:nvPr>
          </p:nvSpPr>
          <p:spPr>
            <a:xfrm>
              <a:off x="7277104" y="5457825"/>
              <a:ext cx="809618" cy="314326"/>
            </a:xfrm>
            <a:custGeom>
              <a:avLst/>
              <a:gdLst/>
              <a:ahLst/>
              <a:cxnLst/>
              <a:rect l="0" t="0" r="0" b="0"/>
              <a:pathLst>
                <a:path w="809618" h="314326">
                  <a:moveTo>
                    <a:pt x="38096" y="85725"/>
                  </a:moveTo>
                  <a:lnTo>
                    <a:pt x="38096" y="85725"/>
                  </a:lnTo>
                  <a:lnTo>
                    <a:pt x="38096" y="77524"/>
                  </a:lnTo>
                  <a:lnTo>
                    <a:pt x="37038" y="77083"/>
                  </a:lnTo>
                  <a:lnTo>
                    <a:pt x="32" y="76200"/>
                  </a:lnTo>
                  <a:lnTo>
                    <a:pt x="0" y="67999"/>
                  </a:lnTo>
                  <a:lnTo>
                    <a:pt x="1056" y="67558"/>
                  </a:lnTo>
                  <a:lnTo>
                    <a:pt x="8197" y="66791"/>
                  </a:lnTo>
                  <a:lnTo>
                    <a:pt x="8933" y="63904"/>
                  </a:lnTo>
                  <a:lnTo>
                    <a:pt x="9406" y="58484"/>
                  </a:lnTo>
                  <a:lnTo>
                    <a:pt x="12292" y="57743"/>
                  </a:lnTo>
                  <a:lnTo>
                    <a:pt x="28571" y="57150"/>
                  </a:lnTo>
                  <a:lnTo>
                    <a:pt x="28571" y="62206"/>
                  </a:lnTo>
                  <a:lnTo>
                    <a:pt x="29629" y="63695"/>
                  </a:lnTo>
                  <a:lnTo>
                    <a:pt x="31393" y="64689"/>
                  </a:lnTo>
                  <a:lnTo>
                    <a:pt x="33627" y="65351"/>
                  </a:lnTo>
                  <a:lnTo>
                    <a:pt x="35118" y="66851"/>
                  </a:lnTo>
                  <a:lnTo>
                    <a:pt x="40331" y="76862"/>
                  </a:lnTo>
                  <a:lnTo>
                    <a:pt x="85739" y="123842"/>
                  </a:lnTo>
                  <a:lnTo>
                    <a:pt x="131229" y="168275"/>
                  </a:lnTo>
                  <a:lnTo>
                    <a:pt x="161333" y="187678"/>
                  </a:lnTo>
                  <a:lnTo>
                    <a:pt x="168010" y="190304"/>
                  </a:lnTo>
                  <a:lnTo>
                    <a:pt x="215098" y="234155"/>
                  </a:lnTo>
                  <a:lnTo>
                    <a:pt x="227118" y="246171"/>
                  </a:lnTo>
                  <a:lnTo>
                    <a:pt x="233214" y="247212"/>
                  </a:lnTo>
                  <a:lnTo>
                    <a:pt x="234851" y="248416"/>
                  </a:lnTo>
                  <a:lnTo>
                    <a:pt x="236667" y="252576"/>
                  </a:lnTo>
                  <a:lnTo>
                    <a:pt x="238210" y="254110"/>
                  </a:lnTo>
                  <a:lnTo>
                    <a:pt x="246194" y="256771"/>
                  </a:lnTo>
                  <a:lnTo>
                    <a:pt x="247000" y="259818"/>
                  </a:lnTo>
                  <a:lnTo>
                    <a:pt x="247608" y="271354"/>
                  </a:lnTo>
                  <a:lnTo>
                    <a:pt x="248678" y="272978"/>
                  </a:lnTo>
                  <a:lnTo>
                    <a:pt x="250451" y="274060"/>
                  </a:lnTo>
                  <a:lnTo>
                    <a:pt x="256777" y="276099"/>
                  </a:lnTo>
                  <a:lnTo>
                    <a:pt x="257170" y="285715"/>
                  </a:lnTo>
                  <a:lnTo>
                    <a:pt x="266305" y="294882"/>
                  </a:lnTo>
                  <a:lnTo>
                    <a:pt x="266686" y="304397"/>
                  </a:lnTo>
                  <a:lnTo>
                    <a:pt x="274896" y="304765"/>
                  </a:lnTo>
                  <a:lnTo>
                    <a:pt x="275337" y="305834"/>
                  </a:lnTo>
                  <a:lnTo>
                    <a:pt x="276221" y="314325"/>
                  </a:lnTo>
                  <a:lnTo>
                    <a:pt x="295237" y="314325"/>
                  </a:lnTo>
                  <a:lnTo>
                    <a:pt x="304402" y="305192"/>
                  </a:lnTo>
                  <a:lnTo>
                    <a:pt x="309736" y="304916"/>
                  </a:lnTo>
                  <a:lnTo>
                    <a:pt x="315105" y="302029"/>
                  </a:lnTo>
                  <a:lnTo>
                    <a:pt x="331109" y="288992"/>
                  </a:lnTo>
                  <a:lnTo>
                    <a:pt x="336951" y="287191"/>
                  </a:lnTo>
                  <a:lnTo>
                    <a:pt x="338933" y="285652"/>
                  </a:lnTo>
                  <a:lnTo>
                    <a:pt x="347431" y="272619"/>
                  </a:lnTo>
                  <a:lnTo>
                    <a:pt x="355847" y="269330"/>
                  </a:lnTo>
                  <a:lnTo>
                    <a:pt x="365586" y="266810"/>
                  </a:lnTo>
                  <a:lnTo>
                    <a:pt x="380460" y="256570"/>
                  </a:lnTo>
                  <a:lnTo>
                    <a:pt x="428028" y="219070"/>
                  </a:lnTo>
                  <a:lnTo>
                    <a:pt x="440793" y="209549"/>
                  </a:lnTo>
                  <a:lnTo>
                    <a:pt x="483606" y="183797"/>
                  </a:lnTo>
                  <a:lnTo>
                    <a:pt x="491158" y="181171"/>
                  </a:lnTo>
                  <a:lnTo>
                    <a:pt x="535235" y="149191"/>
                  </a:lnTo>
                  <a:lnTo>
                    <a:pt x="549007" y="137576"/>
                  </a:lnTo>
                  <a:lnTo>
                    <a:pt x="579019" y="123236"/>
                  </a:lnTo>
                  <a:lnTo>
                    <a:pt x="621303" y="95234"/>
                  </a:lnTo>
                  <a:lnTo>
                    <a:pt x="635995" y="88542"/>
                  </a:lnTo>
                  <a:lnTo>
                    <a:pt x="655498" y="81225"/>
                  </a:lnTo>
                  <a:lnTo>
                    <a:pt x="675626" y="69323"/>
                  </a:lnTo>
                  <a:lnTo>
                    <a:pt x="682335" y="66794"/>
                  </a:lnTo>
                  <a:lnTo>
                    <a:pt x="692062" y="60478"/>
                  </a:lnTo>
                  <a:lnTo>
                    <a:pt x="702953" y="57588"/>
                  </a:lnTo>
                  <a:lnTo>
                    <a:pt x="712077" y="50690"/>
                  </a:lnTo>
                  <a:lnTo>
                    <a:pt x="720981" y="47475"/>
                  </a:lnTo>
                  <a:lnTo>
                    <a:pt x="740660" y="31840"/>
                  </a:lnTo>
                  <a:lnTo>
                    <a:pt x="749560" y="28484"/>
                  </a:lnTo>
                  <a:lnTo>
                    <a:pt x="758899" y="22316"/>
                  </a:lnTo>
                  <a:lnTo>
                    <a:pt x="768368" y="18959"/>
                  </a:lnTo>
                  <a:lnTo>
                    <a:pt x="777878" y="12791"/>
                  </a:lnTo>
                  <a:lnTo>
                    <a:pt x="787398" y="10492"/>
                  </a:lnTo>
                  <a:lnTo>
                    <a:pt x="793747" y="9955"/>
                  </a:lnTo>
                  <a:lnTo>
                    <a:pt x="795863" y="8753"/>
                  </a:lnTo>
                  <a:lnTo>
                    <a:pt x="797274" y="6894"/>
                  </a:lnTo>
                  <a:lnTo>
                    <a:pt x="798214" y="4595"/>
                  </a:lnTo>
                  <a:lnTo>
                    <a:pt x="799900" y="3064"/>
                  </a:lnTo>
                  <a:lnTo>
                    <a:pt x="809617" y="0"/>
                  </a:lnTo>
                  <a:lnTo>
                    <a:pt x="801420" y="0"/>
                  </a:lnTo>
                  <a:lnTo>
                    <a:pt x="800978" y="1058"/>
                  </a:lnTo>
                  <a:lnTo>
                    <a:pt x="800487" y="5056"/>
                  </a:lnTo>
                  <a:lnTo>
                    <a:pt x="799298" y="6545"/>
                  </a:lnTo>
                  <a:lnTo>
                    <a:pt x="791930" y="9133"/>
                  </a:lnTo>
                  <a:lnTo>
                    <a:pt x="771521" y="9525"/>
                  </a:lnTo>
                  <a:lnTo>
                    <a:pt x="781046" y="9525"/>
                  </a:lnTo>
                  <a:lnTo>
                    <a:pt x="781046" y="19047"/>
                  </a:lnTo>
                  <a:lnTo>
                    <a:pt x="781046" y="4502"/>
                  </a:lnTo>
                  <a:lnTo>
                    <a:pt x="782104" y="3001"/>
                  </a:lnTo>
                  <a:lnTo>
                    <a:pt x="783868" y="2001"/>
                  </a:lnTo>
                  <a:lnTo>
                    <a:pt x="79057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21" name="SMARTInkShape-2558"/>
            <p:cNvSpPr/>
            <p:nvPr>
              <p:custDataLst>
                <p:tags r:id="rId77"/>
              </p:custDataLst>
            </p:nvPr>
          </p:nvSpPr>
          <p:spPr>
            <a:xfrm>
              <a:off x="7677150" y="5191125"/>
              <a:ext cx="361951" cy="228601"/>
            </a:xfrm>
            <a:custGeom>
              <a:avLst/>
              <a:gdLst/>
              <a:ahLst/>
              <a:cxnLst/>
              <a:rect l="0" t="0" r="0" b="0"/>
              <a:pathLst>
                <a:path w="361951" h="228601">
                  <a:moveTo>
                    <a:pt x="9525" y="9525"/>
                  </a:moveTo>
                  <a:lnTo>
                    <a:pt x="9525" y="9525"/>
                  </a:lnTo>
                  <a:lnTo>
                    <a:pt x="0" y="0"/>
                  </a:lnTo>
                  <a:lnTo>
                    <a:pt x="17610" y="0"/>
                  </a:lnTo>
                  <a:lnTo>
                    <a:pt x="26370" y="6545"/>
                  </a:lnTo>
                  <a:lnTo>
                    <a:pt x="68925" y="21232"/>
                  </a:lnTo>
                  <a:lnTo>
                    <a:pt x="111257" y="41403"/>
                  </a:lnTo>
                  <a:lnTo>
                    <a:pt x="154525" y="63507"/>
                  </a:lnTo>
                  <a:lnTo>
                    <a:pt x="197243" y="88900"/>
                  </a:lnTo>
                  <a:lnTo>
                    <a:pt x="226134" y="110067"/>
                  </a:lnTo>
                  <a:lnTo>
                    <a:pt x="245594" y="116286"/>
                  </a:lnTo>
                  <a:lnTo>
                    <a:pt x="293059" y="159711"/>
                  </a:lnTo>
                  <a:lnTo>
                    <a:pt x="300851" y="168560"/>
                  </a:lnTo>
                  <a:lnTo>
                    <a:pt x="306843" y="181031"/>
                  </a:lnTo>
                  <a:lnTo>
                    <a:pt x="336952" y="213118"/>
                  </a:lnTo>
                  <a:lnTo>
                    <a:pt x="343079" y="216427"/>
                  </a:lnTo>
                  <a:lnTo>
                    <a:pt x="346194" y="217310"/>
                  </a:lnTo>
                  <a:lnTo>
                    <a:pt x="348271" y="218956"/>
                  </a:lnTo>
                  <a:lnTo>
                    <a:pt x="352252" y="225272"/>
                  </a:lnTo>
                  <a:lnTo>
                    <a:pt x="361950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22" name="SMARTInkShape-2559"/>
            <p:cNvSpPr/>
            <p:nvPr>
              <p:custDataLst>
                <p:tags r:id="rId78"/>
              </p:custDataLst>
            </p:nvPr>
          </p:nvSpPr>
          <p:spPr>
            <a:xfrm>
              <a:off x="7277100" y="5181600"/>
              <a:ext cx="438151" cy="323851"/>
            </a:xfrm>
            <a:custGeom>
              <a:avLst/>
              <a:gdLst/>
              <a:ahLst/>
              <a:cxnLst/>
              <a:rect l="0" t="0" r="0" b="0"/>
              <a:pathLst>
                <a:path w="438151" h="323851">
                  <a:moveTo>
                    <a:pt x="419100" y="19050"/>
                  </a:moveTo>
                  <a:lnTo>
                    <a:pt x="419100" y="19050"/>
                  </a:lnTo>
                  <a:lnTo>
                    <a:pt x="427301" y="19050"/>
                  </a:lnTo>
                  <a:lnTo>
                    <a:pt x="427743" y="17992"/>
                  </a:lnTo>
                  <a:lnTo>
                    <a:pt x="428591" y="9917"/>
                  </a:lnTo>
                  <a:lnTo>
                    <a:pt x="437756" y="9535"/>
                  </a:lnTo>
                  <a:lnTo>
                    <a:pt x="438150" y="0"/>
                  </a:lnTo>
                  <a:lnTo>
                    <a:pt x="438150" y="5056"/>
                  </a:lnTo>
                  <a:lnTo>
                    <a:pt x="437092" y="6545"/>
                  </a:lnTo>
                  <a:lnTo>
                    <a:pt x="435328" y="7539"/>
                  </a:lnTo>
                  <a:lnTo>
                    <a:pt x="428449" y="9263"/>
                  </a:lnTo>
                  <a:lnTo>
                    <a:pt x="423960" y="9409"/>
                  </a:lnTo>
                  <a:lnTo>
                    <a:pt x="422341" y="10506"/>
                  </a:lnTo>
                  <a:lnTo>
                    <a:pt x="421260" y="12296"/>
                  </a:lnTo>
                  <a:lnTo>
                    <a:pt x="420540" y="14548"/>
                  </a:lnTo>
                  <a:lnTo>
                    <a:pt x="419002" y="16049"/>
                  </a:lnTo>
                  <a:lnTo>
                    <a:pt x="409483" y="19845"/>
                  </a:lnTo>
                  <a:lnTo>
                    <a:pt x="402257" y="25518"/>
                  </a:lnTo>
                  <a:lnTo>
                    <a:pt x="393413" y="28727"/>
                  </a:lnTo>
                  <a:lnTo>
                    <a:pt x="387222" y="33229"/>
                  </a:lnTo>
                  <a:lnTo>
                    <a:pt x="383766" y="38757"/>
                  </a:lnTo>
                  <a:lnTo>
                    <a:pt x="382844" y="41713"/>
                  </a:lnTo>
                  <a:lnTo>
                    <a:pt x="381171" y="43684"/>
                  </a:lnTo>
                  <a:lnTo>
                    <a:pt x="352373" y="64032"/>
                  </a:lnTo>
                  <a:lnTo>
                    <a:pt x="349215" y="64913"/>
                  </a:lnTo>
                  <a:lnTo>
                    <a:pt x="347110" y="66559"/>
                  </a:lnTo>
                  <a:lnTo>
                    <a:pt x="338398" y="79778"/>
                  </a:lnTo>
                  <a:lnTo>
                    <a:pt x="332785" y="83082"/>
                  </a:lnTo>
                  <a:lnTo>
                    <a:pt x="326762" y="85608"/>
                  </a:lnTo>
                  <a:lnTo>
                    <a:pt x="317423" y="91922"/>
                  </a:lnTo>
                  <a:lnTo>
                    <a:pt x="307953" y="95323"/>
                  </a:lnTo>
                  <a:lnTo>
                    <a:pt x="301615" y="99868"/>
                  </a:lnTo>
                  <a:lnTo>
                    <a:pt x="298093" y="105417"/>
                  </a:lnTo>
                  <a:lnTo>
                    <a:pt x="297153" y="108378"/>
                  </a:lnTo>
                  <a:lnTo>
                    <a:pt x="294411" y="110352"/>
                  </a:lnTo>
                  <a:lnTo>
                    <a:pt x="282554" y="114188"/>
                  </a:lnTo>
                  <a:lnTo>
                    <a:pt x="280444" y="116342"/>
                  </a:lnTo>
                  <a:lnTo>
                    <a:pt x="279038" y="118836"/>
                  </a:lnTo>
                  <a:lnTo>
                    <a:pt x="277042" y="120500"/>
                  </a:lnTo>
                  <a:lnTo>
                    <a:pt x="266235" y="125991"/>
                  </a:lnTo>
                  <a:lnTo>
                    <a:pt x="260143" y="130079"/>
                  </a:lnTo>
                  <a:lnTo>
                    <a:pt x="253909" y="131897"/>
                  </a:lnTo>
                  <a:lnTo>
                    <a:pt x="251823" y="133439"/>
                  </a:lnTo>
                  <a:lnTo>
                    <a:pt x="250432" y="135526"/>
                  </a:lnTo>
                  <a:lnTo>
                    <a:pt x="247828" y="140667"/>
                  </a:lnTo>
                  <a:lnTo>
                    <a:pt x="243143" y="146480"/>
                  </a:lnTo>
                  <a:lnTo>
                    <a:pt x="237534" y="149769"/>
                  </a:lnTo>
                  <a:lnTo>
                    <a:pt x="231512" y="152289"/>
                  </a:lnTo>
                  <a:lnTo>
                    <a:pt x="192769" y="187175"/>
                  </a:lnTo>
                  <a:lnTo>
                    <a:pt x="183882" y="190573"/>
                  </a:lnTo>
                  <a:lnTo>
                    <a:pt x="164211" y="206284"/>
                  </a:lnTo>
                  <a:lnTo>
                    <a:pt x="154164" y="209120"/>
                  </a:lnTo>
                  <a:lnTo>
                    <a:pt x="144353" y="217713"/>
                  </a:lnTo>
                  <a:lnTo>
                    <a:pt x="134804" y="218955"/>
                  </a:lnTo>
                  <a:lnTo>
                    <a:pt x="115752" y="236684"/>
                  </a:lnTo>
                  <a:lnTo>
                    <a:pt x="109674" y="237698"/>
                  </a:lnTo>
                  <a:lnTo>
                    <a:pt x="108041" y="238899"/>
                  </a:lnTo>
                  <a:lnTo>
                    <a:pt x="106227" y="243055"/>
                  </a:lnTo>
                  <a:lnTo>
                    <a:pt x="104685" y="244587"/>
                  </a:lnTo>
                  <a:lnTo>
                    <a:pt x="100149" y="246289"/>
                  </a:lnTo>
                  <a:lnTo>
                    <a:pt x="98516" y="247800"/>
                  </a:lnTo>
                  <a:lnTo>
                    <a:pt x="96702" y="252303"/>
                  </a:lnTo>
                  <a:lnTo>
                    <a:pt x="95160" y="253927"/>
                  </a:lnTo>
                  <a:lnTo>
                    <a:pt x="85635" y="257948"/>
                  </a:lnTo>
                  <a:lnTo>
                    <a:pt x="77652" y="265339"/>
                  </a:lnTo>
                  <a:lnTo>
                    <a:pt x="68127" y="266580"/>
                  </a:lnTo>
                  <a:lnTo>
                    <a:pt x="67643" y="267678"/>
                  </a:lnTo>
                  <a:lnTo>
                    <a:pt x="66713" y="275830"/>
                  </a:lnTo>
                  <a:lnTo>
                    <a:pt x="52128" y="276225"/>
                  </a:lnTo>
                  <a:lnTo>
                    <a:pt x="50627" y="277283"/>
                  </a:lnTo>
                  <a:lnTo>
                    <a:pt x="49627" y="279047"/>
                  </a:lnTo>
                  <a:lnTo>
                    <a:pt x="48020" y="284426"/>
                  </a:lnTo>
                  <a:lnTo>
                    <a:pt x="44978" y="285162"/>
                  </a:lnTo>
                  <a:lnTo>
                    <a:pt x="29934" y="285747"/>
                  </a:lnTo>
                  <a:lnTo>
                    <a:pt x="29481" y="286806"/>
                  </a:lnTo>
                  <a:lnTo>
                    <a:pt x="28575" y="295275"/>
                  </a:lnTo>
                  <a:lnTo>
                    <a:pt x="19050" y="295275"/>
                  </a:lnTo>
                  <a:lnTo>
                    <a:pt x="19050" y="304408"/>
                  </a:lnTo>
                  <a:lnTo>
                    <a:pt x="10849" y="304766"/>
                  </a:lnTo>
                  <a:lnTo>
                    <a:pt x="10407" y="305836"/>
                  </a:lnTo>
                  <a:lnTo>
                    <a:pt x="9535" y="314209"/>
                  </a:lnTo>
                  <a:lnTo>
                    <a:pt x="393" y="314322"/>
                  </a:lnTo>
                  <a:lnTo>
                    <a:pt x="0" y="323850"/>
                  </a:lnTo>
                  <a:lnTo>
                    <a:pt x="8201" y="315649"/>
                  </a:lnTo>
                  <a:lnTo>
                    <a:pt x="10323" y="306982"/>
                  </a:lnTo>
                  <a:lnTo>
                    <a:pt x="19050" y="2952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23" name="SMARTInkShape-2560"/>
            <p:cNvSpPr/>
            <p:nvPr>
              <p:custDataLst>
                <p:tags r:id="rId79"/>
              </p:custDataLst>
            </p:nvPr>
          </p:nvSpPr>
          <p:spPr>
            <a:xfrm>
              <a:off x="8448713" y="5448303"/>
              <a:ext cx="171373" cy="219037"/>
            </a:xfrm>
            <a:custGeom>
              <a:avLst/>
              <a:gdLst/>
              <a:ahLst/>
              <a:cxnLst/>
              <a:rect l="0" t="0" r="0" b="0"/>
              <a:pathLst>
                <a:path w="171373" h="219037">
                  <a:moveTo>
                    <a:pt x="57112" y="57147"/>
                  </a:moveTo>
                  <a:lnTo>
                    <a:pt x="57112" y="57147"/>
                  </a:lnTo>
                  <a:lnTo>
                    <a:pt x="57112" y="52091"/>
                  </a:lnTo>
                  <a:lnTo>
                    <a:pt x="54289" y="46786"/>
                  </a:lnTo>
                  <a:lnTo>
                    <a:pt x="50566" y="40900"/>
                  </a:lnTo>
                  <a:lnTo>
                    <a:pt x="47410" y="31637"/>
                  </a:lnTo>
                  <a:lnTo>
                    <a:pt x="33432" y="14544"/>
                  </a:lnTo>
                  <a:lnTo>
                    <a:pt x="27891" y="11754"/>
                  </a:lnTo>
                  <a:lnTo>
                    <a:pt x="14475" y="9653"/>
                  </a:lnTo>
                  <a:lnTo>
                    <a:pt x="12812" y="8551"/>
                  </a:lnTo>
                  <a:lnTo>
                    <a:pt x="11705" y="6758"/>
                  </a:lnTo>
                  <a:lnTo>
                    <a:pt x="10965" y="4504"/>
                  </a:lnTo>
                  <a:lnTo>
                    <a:pt x="9413" y="3002"/>
                  </a:lnTo>
                  <a:lnTo>
                    <a:pt x="0" y="7"/>
                  </a:lnTo>
                  <a:lnTo>
                    <a:pt x="5031" y="0"/>
                  </a:lnTo>
                  <a:lnTo>
                    <a:pt x="10329" y="2820"/>
                  </a:lnTo>
                  <a:lnTo>
                    <a:pt x="16211" y="6544"/>
                  </a:lnTo>
                  <a:lnTo>
                    <a:pt x="28611" y="8934"/>
                  </a:lnTo>
                  <a:lnTo>
                    <a:pt x="69129" y="10558"/>
                  </a:lnTo>
                  <a:lnTo>
                    <a:pt x="88354" y="17720"/>
                  </a:lnTo>
                  <a:lnTo>
                    <a:pt x="108007" y="19843"/>
                  </a:lnTo>
                  <a:lnTo>
                    <a:pt x="121500" y="27214"/>
                  </a:lnTo>
                  <a:lnTo>
                    <a:pt x="131787" y="36654"/>
                  </a:lnTo>
                  <a:lnTo>
                    <a:pt x="132635" y="40277"/>
                  </a:lnTo>
                  <a:lnTo>
                    <a:pt x="132861" y="42725"/>
                  </a:lnTo>
                  <a:lnTo>
                    <a:pt x="131953" y="44357"/>
                  </a:lnTo>
                  <a:lnTo>
                    <a:pt x="130289" y="45446"/>
                  </a:lnTo>
                  <a:lnTo>
                    <a:pt x="128122" y="46171"/>
                  </a:lnTo>
                  <a:lnTo>
                    <a:pt x="126678" y="47713"/>
                  </a:lnTo>
                  <a:lnTo>
                    <a:pt x="121536" y="57792"/>
                  </a:lnTo>
                  <a:lnTo>
                    <a:pt x="119112" y="60752"/>
                  </a:lnTo>
                  <a:lnTo>
                    <a:pt x="113596" y="64041"/>
                  </a:lnTo>
                  <a:lnTo>
                    <a:pt x="70687" y="76342"/>
                  </a:lnTo>
                  <a:lnTo>
                    <a:pt x="57284" y="83556"/>
                  </a:lnTo>
                  <a:lnTo>
                    <a:pt x="54052" y="84278"/>
                  </a:lnTo>
                  <a:lnTo>
                    <a:pt x="28786" y="95191"/>
                  </a:lnTo>
                  <a:lnTo>
                    <a:pt x="28551" y="95244"/>
                  </a:lnTo>
                  <a:lnTo>
                    <a:pt x="41796" y="95247"/>
                  </a:lnTo>
                  <a:lnTo>
                    <a:pt x="47836" y="98069"/>
                  </a:lnTo>
                  <a:lnTo>
                    <a:pt x="50927" y="100303"/>
                  </a:lnTo>
                  <a:lnTo>
                    <a:pt x="65393" y="103448"/>
                  </a:lnTo>
                  <a:lnTo>
                    <a:pt x="112225" y="104756"/>
                  </a:lnTo>
                  <a:lnTo>
                    <a:pt x="116080" y="104762"/>
                  </a:lnTo>
                  <a:lnTo>
                    <a:pt x="123183" y="107589"/>
                  </a:lnTo>
                  <a:lnTo>
                    <a:pt x="126560" y="109825"/>
                  </a:lnTo>
                  <a:lnTo>
                    <a:pt x="150323" y="116530"/>
                  </a:lnTo>
                  <a:lnTo>
                    <a:pt x="169887" y="131896"/>
                  </a:lnTo>
                  <a:lnTo>
                    <a:pt x="170735" y="135525"/>
                  </a:lnTo>
                  <a:lnTo>
                    <a:pt x="171372" y="155700"/>
                  </a:lnTo>
                  <a:lnTo>
                    <a:pt x="170328" y="157773"/>
                  </a:lnTo>
                  <a:lnTo>
                    <a:pt x="168573" y="159156"/>
                  </a:lnTo>
                  <a:lnTo>
                    <a:pt x="163799" y="161751"/>
                  </a:lnTo>
                  <a:lnTo>
                    <a:pt x="158152" y="166432"/>
                  </a:lnTo>
                  <a:lnTo>
                    <a:pt x="154934" y="172040"/>
                  </a:lnTo>
                  <a:lnTo>
                    <a:pt x="154077" y="175018"/>
                  </a:lnTo>
                  <a:lnTo>
                    <a:pt x="147479" y="181148"/>
                  </a:lnTo>
                  <a:lnTo>
                    <a:pt x="124196" y="197215"/>
                  </a:lnTo>
                  <a:lnTo>
                    <a:pt x="78747" y="208885"/>
                  </a:lnTo>
                  <a:lnTo>
                    <a:pt x="74710" y="209106"/>
                  </a:lnTo>
                  <a:lnTo>
                    <a:pt x="67404" y="212173"/>
                  </a:lnTo>
                  <a:lnTo>
                    <a:pt x="60627" y="216006"/>
                  </a:lnTo>
                  <a:lnTo>
                    <a:pt x="47654" y="218466"/>
                  </a:lnTo>
                  <a:lnTo>
                    <a:pt x="30423" y="219036"/>
                  </a:lnTo>
                  <a:lnTo>
                    <a:pt x="16852" y="207311"/>
                  </a:lnTo>
                  <a:lnTo>
                    <a:pt x="9487" y="2000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24" name="SMARTInkShape-2561"/>
            <p:cNvSpPr/>
            <p:nvPr>
              <p:custDataLst>
                <p:tags r:id="rId80"/>
              </p:custDataLst>
            </p:nvPr>
          </p:nvSpPr>
          <p:spPr>
            <a:xfrm>
              <a:off x="8382451" y="5448338"/>
              <a:ext cx="94800" cy="226943"/>
            </a:xfrm>
            <a:custGeom>
              <a:avLst/>
              <a:gdLst/>
              <a:ahLst/>
              <a:cxnLst/>
              <a:rect l="0" t="0" r="0" b="0"/>
              <a:pathLst>
                <a:path w="94800" h="226943">
                  <a:moveTo>
                    <a:pt x="85274" y="38062"/>
                  </a:moveTo>
                  <a:lnTo>
                    <a:pt x="85274" y="38062"/>
                  </a:lnTo>
                  <a:lnTo>
                    <a:pt x="85274" y="33006"/>
                  </a:lnTo>
                  <a:lnTo>
                    <a:pt x="88097" y="27701"/>
                  </a:lnTo>
                  <a:lnTo>
                    <a:pt x="93476" y="20729"/>
                  </a:lnTo>
                  <a:lnTo>
                    <a:pt x="94683" y="10962"/>
                  </a:lnTo>
                  <a:lnTo>
                    <a:pt x="94799" y="0"/>
                  </a:lnTo>
                  <a:lnTo>
                    <a:pt x="86597" y="8166"/>
                  </a:lnTo>
                  <a:lnTo>
                    <a:pt x="84476" y="23376"/>
                  </a:lnTo>
                  <a:lnTo>
                    <a:pt x="62894" y="63943"/>
                  </a:lnTo>
                  <a:lnTo>
                    <a:pt x="49976" y="102813"/>
                  </a:lnTo>
                  <a:lnTo>
                    <a:pt x="42671" y="134814"/>
                  </a:lnTo>
                  <a:lnTo>
                    <a:pt x="16632" y="177337"/>
                  </a:lnTo>
                  <a:lnTo>
                    <a:pt x="563" y="217841"/>
                  </a:lnTo>
                  <a:lnTo>
                    <a:pt x="0" y="223091"/>
                  </a:lnTo>
                  <a:lnTo>
                    <a:pt x="908" y="224915"/>
                  </a:lnTo>
                  <a:lnTo>
                    <a:pt x="2571" y="226131"/>
                  </a:lnTo>
                  <a:lnTo>
                    <a:pt x="4739" y="226942"/>
                  </a:lnTo>
                  <a:lnTo>
                    <a:pt x="7242" y="226423"/>
                  </a:lnTo>
                  <a:lnTo>
                    <a:pt x="18864" y="220809"/>
                  </a:lnTo>
                  <a:lnTo>
                    <a:pt x="21952" y="220219"/>
                  </a:lnTo>
                  <a:lnTo>
                    <a:pt x="37649" y="20951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25" name="SMARTInkShape-2562"/>
            <p:cNvSpPr/>
            <p:nvPr>
              <p:custDataLst>
                <p:tags r:id="rId81"/>
              </p:custDataLst>
            </p:nvPr>
          </p:nvSpPr>
          <p:spPr>
            <a:xfrm>
              <a:off x="6743827" y="5553075"/>
              <a:ext cx="199899" cy="47626"/>
            </a:xfrm>
            <a:custGeom>
              <a:avLst/>
              <a:gdLst/>
              <a:ahLst/>
              <a:cxnLst/>
              <a:rect l="0" t="0" r="0" b="0"/>
              <a:pathLst>
                <a:path w="199899" h="47626">
                  <a:moveTo>
                    <a:pt x="37973" y="47625"/>
                  </a:moveTo>
                  <a:lnTo>
                    <a:pt x="37973" y="47625"/>
                  </a:lnTo>
                  <a:lnTo>
                    <a:pt x="14375" y="24027"/>
                  </a:lnTo>
                  <a:lnTo>
                    <a:pt x="12716" y="23426"/>
                  </a:lnTo>
                  <a:lnTo>
                    <a:pt x="11610" y="24084"/>
                  </a:lnTo>
                  <a:lnTo>
                    <a:pt x="10872" y="25581"/>
                  </a:lnTo>
                  <a:lnTo>
                    <a:pt x="9323" y="26579"/>
                  </a:lnTo>
                  <a:lnTo>
                    <a:pt x="4779" y="27688"/>
                  </a:lnTo>
                  <a:lnTo>
                    <a:pt x="3143" y="26925"/>
                  </a:lnTo>
                  <a:lnTo>
                    <a:pt x="2053" y="25358"/>
                  </a:lnTo>
                  <a:lnTo>
                    <a:pt x="0" y="19419"/>
                  </a:lnTo>
                  <a:lnTo>
                    <a:pt x="42436" y="17994"/>
                  </a:lnTo>
                  <a:lnTo>
                    <a:pt x="78124" y="10849"/>
                  </a:lnTo>
                  <a:lnTo>
                    <a:pt x="125202" y="9641"/>
                  </a:lnTo>
                  <a:lnTo>
                    <a:pt x="171521" y="2001"/>
                  </a:lnTo>
                  <a:lnTo>
                    <a:pt x="199898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26" name="SMARTInkShape-2563"/>
            <p:cNvSpPr/>
            <p:nvPr>
              <p:custDataLst>
                <p:tags r:id="rId82"/>
              </p:custDataLst>
            </p:nvPr>
          </p:nvSpPr>
          <p:spPr>
            <a:xfrm>
              <a:off x="6810779" y="5421200"/>
              <a:ext cx="93130" cy="227126"/>
            </a:xfrm>
            <a:custGeom>
              <a:avLst/>
              <a:gdLst/>
              <a:ahLst/>
              <a:cxnLst/>
              <a:rect l="0" t="0" r="0" b="0"/>
              <a:pathLst>
                <a:path w="93130" h="227126">
                  <a:moveTo>
                    <a:pt x="75796" y="27100"/>
                  </a:moveTo>
                  <a:lnTo>
                    <a:pt x="75796" y="27100"/>
                  </a:lnTo>
                  <a:lnTo>
                    <a:pt x="93129" y="9767"/>
                  </a:lnTo>
                  <a:lnTo>
                    <a:pt x="92643" y="8137"/>
                  </a:lnTo>
                  <a:lnTo>
                    <a:pt x="86494" y="0"/>
                  </a:lnTo>
                  <a:lnTo>
                    <a:pt x="85046" y="566"/>
                  </a:lnTo>
                  <a:lnTo>
                    <a:pt x="77949" y="5362"/>
                  </a:lnTo>
                  <a:lnTo>
                    <a:pt x="66069" y="7519"/>
                  </a:lnTo>
                  <a:lnTo>
                    <a:pt x="58587" y="7945"/>
                  </a:lnTo>
                  <a:lnTo>
                    <a:pt x="24961" y="39848"/>
                  </a:lnTo>
                  <a:lnTo>
                    <a:pt x="21453" y="48994"/>
                  </a:lnTo>
                  <a:lnTo>
                    <a:pt x="18836" y="59056"/>
                  </a:lnTo>
                  <a:lnTo>
                    <a:pt x="12470" y="71728"/>
                  </a:lnTo>
                  <a:lnTo>
                    <a:pt x="6495" y="117738"/>
                  </a:lnTo>
                  <a:lnTo>
                    <a:pt x="2662" y="127709"/>
                  </a:lnTo>
                  <a:lnTo>
                    <a:pt x="0" y="157562"/>
                  </a:lnTo>
                  <a:lnTo>
                    <a:pt x="8866" y="204533"/>
                  </a:lnTo>
                  <a:lnTo>
                    <a:pt x="9121" y="227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27" name="SMARTInkShape-2564"/>
            <p:cNvSpPr/>
            <p:nvPr>
              <p:custDataLst>
                <p:tags r:id="rId83"/>
              </p:custDataLst>
            </p:nvPr>
          </p:nvSpPr>
          <p:spPr>
            <a:xfrm>
              <a:off x="6686720" y="5429250"/>
              <a:ext cx="161755" cy="218907"/>
            </a:xfrm>
            <a:custGeom>
              <a:avLst/>
              <a:gdLst/>
              <a:ahLst/>
              <a:cxnLst/>
              <a:rect l="0" t="0" r="0" b="0"/>
              <a:pathLst>
                <a:path w="161755" h="218907">
                  <a:moveTo>
                    <a:pt x="152230" y="19050"/>
                  </a:moveTo>
                  <a:lnTo>
                    <a:pt x="152230" y="19050"/>
                  </a:lnTo>
                  <a:lnTo>
                    <a:pt x="160430" y="10849"/>
                  </a:lnTo>
                  <a:lnTo>
                    <a:pt x="161754" y="11"/>
                  </a:lnTo>
                  <a:lnTo>
                    <a:pt x="152623" y="0"/>
                  </a:lnTo>
                  <a:lnTo>
                    <a:pt x="147290" y="5056"/>
                  </a:lnTo>
                  <a:lnTo>
                    <a:pt x="144743" y="10361"/>
                  </a:lnTo>
                  <a:lnTo>
                    <a:pt x="144064" y="13257"/>
                  </a:lnTo>
                  <a:lnTo>
                    <a:pt x="138051" y="22390"/>
                  </a:lnTo>
                  <a:lnTo>
                    <a:pt x="114073" y="57993"/>
                  </a:lnTo>
                  <a:lnTo>
                    <a:pt x="92253" y="95324"/>
                  </a:lnTo>
                  <a:lnTo>
                    <a:pt x="58665" y="139704"/>
                  </a:lnTo>
                  <a:lnTo>
                    <a:pt x="23222" y="183092"/>
                  </a:lnTo>
                  <a:lnTo>
                    <a:pt x="4166" y="206003"/>
                  </a:lnTo>
                  <a:lnTo>
                    <a:pt x="0" y="218503"/>
                  </a:lnTo>
                  <a:lnTo>
                    <a:pt x="4937" y="218906"/>
                  </a:lnTo>
                  <a:lnTo>
                    <a:pt x="10214" y="216178"/>
                  </a:lnTo>
                  <a:lnTo>
                    <a:pt x="3793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331" name="SMARTInkShape-Group609"/>
          <p:cNvGrpSpPr/>
          <p:nvPr/>
        </p:nvGrpSpPr>
        <p:grpSpPr>
          <a:xfrm>
            <a:off x="7467600" y="5058283"/>
            <a:ext cx="532868" cy="150530"/>
            <a:chOff x="7467600" y="5058283"/>
            <a:chExt cx="532868" cy="150530"/>
          </a:xfrm>
        </p:grpSpPr>
        <p:sp>
          <p:nvSpPr>
            <p:cNvPr id="5329" name="SMARTInkShape-2565"/>
            <p:cNvSpPr/>
            <p:nvPr>
              <p:custDataLst>
                <p:tags r:id="rId67"/>
              </p:custDataLst>
            </p:nvPr>
          </p:nvSpPr>
          <p:spPr>
            <a:xfrm>
              <a:off x="7848716" y="5058283"/>
              <a:ext cx="151752" cy="104264"/>
            </a:xfrm>
            <a:custGeom>
              <a:avLst/>
              <a:gdLst/>
              <a:ahLst/>
              <a:cxnLst/>
              <a:rect l="0" t="0" r="0" b="0"/>
              <a:pathLst>
                <a:path w="151752" h="104264">
                  <a:moveTo>
                    <a:pt x="28459" y="18542"/>
                  </a:moveTo>
                  <a:lnTo>
                    <a:pt x="28459" y="18542"/>
                  </a:lnTo>
                  <a:lnTo>
                    <a:pt x="28459" y="13486"/>
                  </a:lnTo>
                  <a:lnTo>
                    <a:pt x="25637" y="8181"/>
                  </a:lnTo>
                  <a:lnTo>
                    <a:pt x="19325" y="0"/>
                  </a:lnTo>
                  <a:lnTo>
                    <a:pt x="18944" y="13695"/>
                  </a:lnTo>
                  <a:lnTo>
                    <a:pt x="17883" y="15310"/>
                  </a:lnTo>
                  <a:lnTo>
                    <a:pt x="16116" y="16387"/>
                  </a:lnTo>
                  <a:lnTo>
                    <a:pt x="13881" y="17105"/>
                  </a:lnTo>
                  <a:lnTo>
                    <a:pt x="12390" y="18643"/>
                  </a:lnTo>
                  <a:lnTo>
                    <a:pt x="10734" y="23173"/>
                  </a:lnTo>
                  <a:lnTo>
                    <a:pt x="8358" y="69545"/>
                  </a:lnTo>
                  <a:lnTo>
                    <a:pt x="768" y="84761"/>
                  </a:lnTo>
                  <a:lnTo>
                    <a:pt x="0" y="98275"/>
                  </a:lnTo>
                  <a:lnTo>
                    <a:pt x="1020" y="100272"/>
                  </a:lnTo>
                  <a:lnTo>
                    <a:pt x="2757" y="101605"/>
                  </a:lnTo>
                  <a:lnTo>
                    <a:pt x="9294" y="104221"/>
                  </a:lnTo>
                  <a:lnTo>
                    <a:pt x="17599" y="104263"/>
                  </a:lnTo>
                  <a:lnTo>
                    <a:pt x="36162" y="89078"/>
                  </a:lnTo>
                  <a:lnTo>
                    <a:pt x="55106" y="83157"/>
                  </a:lnTo>
                  <a:lnTo>
                    <a:pt x="100579" y="50268"/>
                  </a:lnTo>
                  <a:lnTo>
                    <a:pt x="129993" y="29948"/>
                  </a:lnTo>
                  <a:lnTo>
                    <a:pt x="140197" y="28439"/>
                  </a:lnTo>
                  <a:lnTo>
                    <a:pt x="150483" y="28115"/>
                  </a:lnTo>
                  <a:lnTo>
                    <a:pt x="151084" y="29158"/>
                  </a:lnTo>
                  <a:lnTo>
                    <a:pt x="151751" y="33138"/>
                  </a:lnTo>
                  <a:lnTo>
                    <a:pt x="149224" y="38435"/>
                  </a:lnTo>
                  <a:lnTo>
                    <a:pt x="145632" y="44317"/>
                  </a:lnTo>
                  <a:lnTo>
                    <a:pt x="142759" y="5664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30" name="SMARTInkShape-2566"/>
            <p:cNvSpPr/>
            <p:nvPr>
              <p:custDataLst>
                <p:tags r:id="rId68"/>
              </p:custDataLst>
            </p:nvPr>
          </p:nvSpPr>
          <p:spPr>
            <a:xfrm>
              <a:off x="7467600" y="5095911"/>
              <a:ext cx="133351" cy="112902"/>
            </a:xfrm>
            <a:custGeom>
              <a:avLst/>
              <a:gdLst/>
              <a:ahLst/>
              <a:cxnLst/>
              <a:rect l="0" t="0" r="0" b="0"/>
              <a:pathLst>
                <a:path w="133351" h="112902">
                  <a:moveTo>
                    <a:pt x="0" y="38064"/>
                  </a:moveTo>
                  <a:lnTo>
                    <a:pt x="0" y="38064"/>
                  </a:lnTo>
                  <a:lnTo>
                    <a:pt x="0" y="23599"/>
                  </a:lnTo>
                  <a:lnTo>
                    <a:pt x="1058" y="22070"/>
                  </a:lnTo>
                  <a:lnTo>
                    <a:pt x="2822" y="21051"/>
                  </a:lnTo>
                  <a:lnTo>
                    <a:pt x="5056" y="20372"/>
                  </a:lnTo>
                  <a:lnTo>
                    <a:pt x="6547" y="18862"/>
                  </a:lnTo>
                  <a:lnTo>
                    <a:pt x="9410" y="9916"/>
                  </a:lnTo>
                  <a:lnTo>
                    <a:pt x="9525" y="0"/>
                  </a:lnTo>
                  <a:lnTo>
                    <a:pt x="9525" y="47596"/>
                  </a:lnTo>
                  <a:lnTo>
                    <a:pt x="9525" y="95018"/>
                  </a:lnTo>
                  <a:lnTo>
                    <a:pt x="9525" y="112901"/>
                  </a:lnTo>
                  <a:lnTo>
                    <a:pt x="9525" y="100887"/>
                  </a:lnTo>
                  <a:lnTo>
                    <a:pt x="10583" y="98996"/>
                  </a:lnTo>
                  <a:lnTo>
                    <a:pt x="12347" y="97735"/>
                  </a:lnTo>
                  <a:lnTo>
                    <a:pt x="14581" y="96895"/>
                  </a:lnTo>
                  <a:lnTo>
                    <a:pt x="16072" y="95276"/>
                  </a:lnTo>
                  <a:lnTo>
                    <a:pt x="17726" y="90656"/>
                  </a:lnTo>
                  <a:lnTo>
                    <a:pt x="19848" y="79066"/>
                  </a:lnTo>
                  <a:lnTo>
                    <a:pt x="35274" y="60265"/>
                  </a:lnTo>
                  <a:lnTo>
                    <a:pt x="53808" y="40356"/>
                  </a:lnTo>
                  <a:lnTo>
                    <a:pt x="57218" y="31452"/>
                  </a:lnTo>
                  <a:lnTo>
                    <a:pt x="61767" y="25247"/>
                  </a:lnTo>
                  <a:lnTo>
                    <a:pt x="67316" y="21784"/>
                  </a:lnTo>
                  <a:lnTo>
                    <a:pt x="73310" y="19186"/>
                  </a:lnTo>
                  <a:lnTo>
                    <a:pt x="82634" y="12833"/>
                  </a:lnTo>
                  <a:lnTo>
                    <a:pt x="92101" y="10480"/>
                  </a:lnTo>
                  <a:lnTo>
                    <a:pt x="133350" y="94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334" name="SMARTInkShape-Group610"/>
          <p:cNvGrpSpPr/>
          <p:nvPr/>
        </p:nvGrpSpPr>
        <p:grpSpPr>
          <a:xfrm>
            <a:off x="7458079" y="5448695"/>
            <a:ext cx="380997" cy="142443"/>
            <a:chOff x="7458079" y="5448695"/>
            <a:chExt cx="380997" cy="142443"/>
          </a:xfrm>
        </p:grpSpPr>
        <p:sp>
          <p:nvSpPr>
            <p:cNvPr id="5332" name="SMARTInkShape-2567"/>
            <p:cNvSpPr/>
            <p:nvPr>
              <p:custDataLst>
                <p:tags r:id="rId65"/>
              </p:custDataLst>
            </p:nvPr>
          </p:nvSpPr>
          <p:spPr>
            <a:xfrm>
              <a:off x="7743825" y="5448695"/>
              <a:ext cx="95251" cy="104370"/>
            </a:xfrm>
            <a:custGeom>
              <a:avLst/>
              <a:gdLst/>
              <a:ahLst/>
              <a:cxnLst/>
              <a:rect l="0" t="0" r="0" b="0"/>
              <a:pathLst>
                <a:path w="95251" h="104370">
                  <a:moveTo>
                    <a:pt x="19050" y="28180"/>
                  </a:moveTo>
                  <a:lnTo>
                    <a:pt x="19050" y="28180"/>
                  </a:lnTo>
                  <a:lnTo>
                    <a:pt x="19050" y="23124"/>
                  </a:lnTo>
                  <a:lnTo>
                    <a:pt x="17992" y="21635"/>
                  </a:lnTo>
                  <a:lnTo>
                    <a:pt x="16228" y="20641"/>
                  </a:lnTo>
                  <a:lnTo>
                    <a:pt x="13994" y="19979"/>
                  </a:lnTo>
                  <a:lnTo>
                    <a:pt x="12503" y="18479"/>
                  </a:lnTo>
                  <a:lnTo>
                    <a:pt x="9559" y="9256"/>
                  </a:lnTo>
                  <a:lnTo>
                    <a:pt x="394" y="0"/>
                  </a:lnTo>
                  <a:lnTo>
                    <a:pt x="0" y="45362"/>
                  </a:lnTo>
                  <a:lnTo>
                    <a:pt x="0" y="92074"/>
                  </a:lnTo>
                  <a:lnTo>
                    <a:pt x="0" y="104341"/>
                  </a:lnTo>
                  <a:lnTo>
                    <a:pt x="5056" y="104369"/>
                  </a:lnTo>
                  <a:lnTo>
                    <a:pt x="6547" y="103315"/>
                  </a:lnTo>
                  <a:lnTo>
                    <a:pt x="7540" y="101553"/>
                  </a:lnTo>
                  <a:lnTo>
                    <a:pt x="8201" y="99320"/>
                  </a:lnTo>
                  <a:lnTo>
                    <a:pt x="9701" y="97832"/>
                  </a:lnTo>
                  <a:lnTo>
                    <a:pt x="14190" y="96178"/>
                  </a:lnTo>
                  <a:lnTo>
                    <a:pt x="15809" y="94679"/>
                  </a:lnTo>
                  <a:lnTo>
                    <a:pt x="26399" y="75609"/>
                  </a:lnTo>
                  <a:lnTo>
                    <a:pt x="27125" y="72499"/>
                  </a:lnTo>
                  <a:lnTo>
                    <a:pt x="28667" y="70427"/>
                  </a:lnTo>
                  <a:lnTo>
                    <a:pt x="30752" y="69044"/>
                  </a:lnTo>
                  <a:lnTo>
                    <a:pt x="35893" y="66449"/>
                  </a:lnTo>
                  <a:lnTo>
                    <a:pt x="41705" y="61769"/>
                  </a:lnTo>
                  <a:lnTo>
                    <a:pt x="44993" y="56162"/>
                  </a:lnTo>
                  <a:lnTo>
                    <a:pt x="45871" y="53184"/>
                  </a:lnTo>
                  <a:lnTo>
                    <a:pt x="47514" y="51200"/>
                  </a:lnTo>
                  <a:lnTo>
                    <a:pt x="66153" y="38143"/>
                  </a:lnTo>
                  <a:lnTo>
                    <a:pt x="66520" y="32779"/>
                  </a:lnTo>
                  <a:lnTo>
                    <a:pt x="69428" y="27402"/>
                  </a:lnTo>
                  <a:lnTo>
                    <a:pt x="71686" y="24486"/>
                  </a:lnTo>
                  <a:lnTo>
                    <a:pt x="77015" y="21247"/>
                  </a:lnTo>
                  <a:lnTo>
                    <a:pt x="85637" y="18996"/>
                  </a:lnTo>
                  <a:lnTo>
                    <a:pt x="95250" y="1865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33" name="SMARTInkShape-2568"/>
            <p:cNvSpPr/>
            <p:nvPr>
              <p:custDataLst>
                <p:tags r:id="rId66"/>
              </p:custDataLst>
            </p:nvPr>
          </p:nvSpPr>
          <p:spPr>
            <a:xfrm>
              <a:off x="7458079" y="5486400"/>
              <a:ext cx="114297" cy="104738"/>
            </a:xfrm>
            <a:custGeom>
              <a:avLst/>
              <a:gdLst/>
              <a:ahLst/>
              <a:cxnLst/>
              <a:rect l="0" t="0" r="0" b="0"/>
              <a:pathLst>
                <a:path w="114297" h="104738">
                  <a:moveTo>
                    <a:pt x="19046" y="9525"/>
                  </a:moveTo>
                  <a:lnTo>
                    <a:pt x="19046" y="9525"/>
                  </a:lnTo>
                  <a:lnTo>
                    <a:pt x="13990" y="9525"/>
                  </a:lnTo>
                  <a:lnTo>
                    <a:pt x="12499" y="8467"/>
                  </a:lnTo>
                  <a:lnTo>
                    <a:pt x="11506" y="6703"/>
                  </a:lnTo>
                  <a:lnTo>
                    <a:pt x="9636" y="392"/>
                  </a:lnTo>
                  <a:lnTo>
                    <a:pt x="30" y="0"/>
                  </a:lnTo>
                  <a:lnTo>
                    <a:pt x="0" y="8201"/>
                  </a:lnTo>
                  <a:lnTo>
                    <a:pt x="8197" y="17609"/>
                  </a:lnTo>
                  <a:lnTo>
                    <a:pt x="9130" y="23680"/>
                  </a:lnTo>
                  <a:lnTo>
                    <a:pt x="9520" y="69502"/>
                  </a:lnTo>
                  <a:lnTo>
                    <a:pt x="9521" y="103310"/>
                  </a:lnTo>
                  <a:lnTo>
                    <a:pt x="10579" y="103798"/>
                  </a:lnTo>
                  <a:lnTo>
                    <a:pt x="18655" y="104737"/>
                  </a:lnTo>
                  <a:lnTo>
                    <a:pt x="19036" y="90585"/>
                  </a:lnTo>
                  <a:lnTo>
                    <a:pt x="21864" y="85063"/>
                  </a:lnTo>
                  <a:lnTo>
                    <a:pt x="66483" y="38290"/>
                  </a:lnTo>
                  <a:lnTo>
                    <a:pt x="71174" y="33598"/>
                  </a:lnTo>
                  <a:lnTo>
                    <a:pt x="76786" y="30807"/>
                  </a:lnTo>
                  <a:lnTo>
                    <a:pt x="86430" y="28662"/>
                  </a:lnTo>
                  <a:lnTo>
                    <a:pt x="114296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339" name="SMARTInkShape-Group611"/>
          <p:cNvGrpSpPr/>
          <p:nvPr/>
        </p:nvGrpSpPr>
        <p:grpSpPr>
          <a:xfrm>
            <a:off x="3724275" y="5219700"/>
            <a:ext cx="1171576" cy="638139"/>
            <a:chOff x="3724275" y="5219700"/>
            <a:chExt cx="1171576" cy="638139"/>
          </a:xfrm>
        </p:grpSpPr>
        <p:sp>
          <p:nvSpPr>
            <p:cNvPr id="5335" name="SMARTInkShape-2569"/>
            <p:cNvSpPr/>
            <p:nvPr>
              <p:custDataLst>
                <p:tags r:id="rId61"/>
              </p:custDataLst>
            </p:nvPr>
          </p:nvSpPr>
          <p:spPr>
            <a:xfrm>
              <a:off x="4714875" y="5457840"/>
              <a:ext cx="180976" cy="190320"/>
            </a:xfrm>
            <a:custGeom>
              <a:avLst/>
              <a:gdLst/>
              <a:ahLst/>
              <a:cxnLst/>
              <a:rect l="0" t="0" r="0" b="0"/>
              <a:pathLst>
                <a:path w="180976" h="190320">
                  <a:moveTo>
                    <a:pt x="38100" y="38085"/>
                  </a:moveTo>
                  <a:lnTo>
                    <a:pt x="38100" y="38085"/>
                  </a:lnTo>
                  <a:lnTo>
                    <a:pt x="45639" y="20185"/>
                  </a:lnTo>
                  <a:lnTo>
                    <a:pt x="47615" y="157"/>
                  </a:lnTo>
                  <a:lnTo>
                    <a:pt x="39423" y="0"/>
                  </a:lnTo>
                  <a:lnTo>
                    <a:pt x="33435" y="5046"/>
                  </a:lnTo>
                  <a:lnTo>
                    <a:pt x="30735" y="10348"/>
                  </a:lnTo>
                  <a:lnTo>
                    <a:pt x="30015" y="13243"/>
                  </a:lnTo>
                  <a:lnTo>
                    <a:pt x="22313" y="26554"/>
                  </a:lnTo>
                  <a:lnTo>
                    <a:pt x="10976" y="73179"/>
                  </a:lnTo>
                  <a:lnTo>
                    <a:pt x="967" y="116412"/>
                  </a:lnTo>
                  <a:lnTo>
                    <a:pt x="17" y="161248"/>
                  </a:lnTo>
                  <a:lnTo>
                    <a:pt x="0" y="184096"/>
                  </a:lnTo>
                  <a:lnTo>
                    <a:pt x="1059" y="186226"/>
                  </a:lnTo>
                  <a:lnTo>
                    <a:pt x="2822" y="187646"/>
                  </a:lnTo>
                  <a:lnTo>
                    <a:pt x="8201" y="189924"/>
                  </a:lnTo>
                  <a:lnTo>
                    <a:pt x="14189" y="190319"/>
                  </a:lnTo>
                  <a:lnTo>
                    <a:pt x="15810" y="189316"/>
                  </a:lnTo>
                  <a:lnTo>
                    <a:pt x="16890" y="187589"/>
                  </a:lnTo>
                  <a:lnTo>
                    <a:pt x="17610" y="185379"/>
                  </a:lnTo>
                  <a:lnTo>
                    <a:pt x="26400" y="171181"/>
                  </a:lnTo>
                  <a:lnTo>
                    <a:pt x="27124" y="168091"/>
                  </a:lnTo>
                  <a:lnTo>
                    <a:pt x="33203" y="158684"/>
                  </a:lnTo>
                  <a:lnTo>
                    <a:pt x="41705" y="149195"/>
                  </a:lnTo>
                  <a:lnTo>
                    <a:pt x="44994" y="140031"/>
                  </a:lnTo>
                  <a:lnTo>
                    <a:pt x="47514" y="129962"/>
                  </a:lnTo>
                  <a:lnTo>
                    <a:pt x="69970" y="93500"/>
                  </a:lnTo>
                  <a:lnTo>
                    <a:pt x="90458" y="68835"/>
                  </a:lnTo>
                  <a:lnTo>
                    <a:pt x="94179" y="61277"/>
                  </a:lnTo>
                  <a:lnTo>
                    <a:pt x="117557" y="34947"/>
                  </a:lnTo>
                  <a:lnTo>
                    <a:pt x="123862" y="31399"/>
                  </a:lnTo>
                  <a:lnTo>
                    <a:pt x="130192" y="28763"/>
                  </a:lnTo>
                  <a:lnTo>
                    <a:pt x="140996" y="20525"/>
                  </a:lnTo>
                  <a:lnTo>
                    <a:pt x="150911" y="19166"/>
                  </a:lnTo>
                  <a:lnTo>
                    <a:pt x="159710" y="25607"/>
                  </a:lnTo>
                  <a:lnTo>
                    <a:pt x="165527" y="27248"/>
                  </a:lnTo>
                  <a:lnTo>
                    <a:pt x="167501" y="28744"/>
                  </a:lnTo>
                  <a:lnTo>
                    <a:pt x="178758" y="47806"/>
                  </a:lnTo>
                  <a:lnTo>
                    <a:pt x="180975" y="5713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36" name="SMARTInkShape-2570"/>
            <p:cNvSpPr/>
            <p:nvPr>
              <p:custDataLst>
                <p:tags r:id="rId62"/>
              </p:custDataLst>
            </p:nvPr>
          </p:nvSpPr>
          <p:spPr>
            <a:xfrm>
              <a:off x="4257794" y="5219700"/>
              <a:ext cx="171332" cy="133312"/>
            </a:xfrm>
            <a:custGeom>
              <a:avLst/>
              <a:gdLst/>
              <a:ahLst/>
              <a:cxnLst/>
              <a:rect l="0" t="0" r="0" b="0"/>
              <a:pathLst>
                <a:path w="171332" h="133312">
                  <a:moveTo>
                    <a:pt x="28456" y="0"/>
                  </a:moveTo>
                  <a:lnTo>
                    <a:pt x="28456" y="0"/>
                  </a:lnTo>
                  <a:lnTo>
                    <a:pt x="13991" y="0"/>
                  </a:lnTo>
                  <a:lnTo>
                    <a:pt x="12462" y="1058"/>
                  </a:lnTo>
                  <a:lnTo>
                    <a:pt x="11443" y="2822"/>
                  </a:lnTo>
                  <a:lnTo>
                    <a:pt x="9808" y="8201"/>
                  </a:lnTo>
                  <a:lnTo>
                    <a:pt x="2939" y="16868"/>
                  </a:lnTo>
                  <a:lnTo>
                    <a:pt x="787" y="25693"/>
                  </a:lnTo>
                  <a:lnTo>
                    <a:pt x="0" y="41314"/>
                  </a:lnTo>
                  <a:lnTo>
                    <a:pt x="2756" y="47642"/>
                  </a:lnTo>
                  <a:lnTo>
                    <a:pt x="6450" y="53982"/>
                  </a:lnTo>
                  <a:lnTo>
                    <a:pt x="8530" y="64560"/>
                  </a:lnTo>
                  <a:lnTo>
                    <a:pt x="9372" y="98033"/>
                  </a:lnTo>
                  <a:lnTo>
                    <a:pt x="12213" y="104600"/>
                  </a:lnTo>
                  <a:lnTo>
                    <a:pt x="15945" y="111048"/>
                  </a:lnTo>
                  <a:lnTo>
                    <a:pt x="18669" y="123622"/>
                  </a:lnTo>
                  <a:lnTo>
                    <a:pt x="18921" y="132908"/>
                  </a:lnTo>
                  <a:lnTo>
                    <a:pt x="27131" y="133311"/>
                  </a:lnTo>
                  <a:lnTo>
                    <a:pt x="27573" y="132266"/>
                  </a:lnTo>
                  <a:lnTo>
                    <a:pt x="28063" y="128282"/>
                  </a:lnTo>
                  <a:lnTo>
                    <a:pt x="31104" y="122984"/>
                  </a:lnTo>
                  <a:lnTo>
                    <a:pt x="76088" y="76198"/>
                  </a:lnTo>
                  <a:lnTo>
                    <a:pt x="85608" y="63852"/>
                  </a:lnTo>
                  <a:lnTo>
                    <a:pt x="104656" y="38688"/>
                  </a:lnTo>
                  <a:lnTo>
                    <a:pt x="111006" y="33069"/>
                  </a:lnTo>
                  <a:lnTo>
                    <a:pt x="123706" y="26641"/>
                  </a:lnTo>
                  <a:lnTo>
                    <a:pt x="130056" y="22423"/>
                  </a:lnTo>
                  <a:lnTo>
                    <a:pt x="139581" y="18991"/>
                  </a:lnTo>
                  <a:lnTo>
                    <a:pt x="150400" y="10981"/>
                  </a:lnTo>
                  <a:lnTo>
                    <a:pt x="156780" y="9956"/>
                  </a:lnTo>
                  <a:lnTo>
                    <a:pt x="162394" y="12539"/>
                  </a:lnTo>
                  <a:lnTo>
                    <a:pt x="171331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37" name="SMARTInkShape-2571"/>
            <p:cNvSpPr/>
            <p:nvPr>
              <p:custDataLst>
                <p:tags r:id="rId63"/>
              </p:custDataLst>
            </p:nvPr>
          </p:nvSpPr>
          <p:spPr>
            <a:xfrm>
              <a:off x="3781425" y="5382998"/>
              <a:ext cx="123826" cy="160542"/>
            </a:xfrm>
            <a:custGeom>
              <a:avLst/>
              <a:gdLst/>
              <a:ahLst/>
              <a:cxnLst/>
              <a:rect l="0" t="0" r="0" b="0"/>
              <a:pathLst>
                <a:path w="123826" h="160542">
                  <a:moveTo>
                    <a:pt x="0" y="36727"/>
                  </a:moveTo>
                  <a:lnTo>
                    <a:pt x="0" y="36727"/>
                  </a:lnTo>
                  <a:lnTo>
                    <a:pt x="5056" y="36727"/>
                  </a:lnTo>
                  <a:lnTo>
                    <a:pt x="6546" y="35669"/>
                  </a:lnTo>
                  <a:lnTo>
                    <a:pt x="7539" y="33905"/>
                  </a:lnTo>
                  <a:lnTo>
                    <a:pt x="9409" y="27594"/>
                  </a:lnTo>
                  <a:lnTo>
                    <a:pt x="9525" y="17796"/>
                  </a:lnTo>
                  <a:lnTo>
                    <a:pt x="9525" y="65319"/>
                  </a:lnTo>
                  <a:lnTo>
                    <a:pt x="9525" y="109928"/>
                  </a:lnTo>
                  <a:lnTo>
                    <a:pt x="9525" y="157177"/>
                  </a:lnTo>
                  <a:lnTo>
                    <a:pt x="9525" y="160107"/>
                  </a:lnTo>
                  <a:lnTo>
                    <a:pt x="18657" y="160541"/>
                  </a:lnTo>
                  <a:lnTo>
                    <a:pt x="23990" y="155492"/>
                  </a:lnTo>
                  <a:lnTo>
                    <a:pt x="26538" y="150189"/>
                  </a:lnTo>
                  <a:lnTo>
                    <a:pt x="33512" y="131898"/>
                  </a:lnTo>
                  <a:lnTo>
                    <a:pt x="45035" y="113335"/>
                  </a:lnTo>
                  <a:lnTo>
                    <a:pt x="61769" y="66995"/>
                  </a:lnTo>
                  <a:lnTo>
                    <a:pt x="68851" y="46893"/>
                  </a:lnTo>
                  <a:lnTo>
                    <a:pt x="72934" y="40187"/>
                  </a:lnTo>
                  <a:lnTo>
                    <a:pt x="76291" y="30462"/>
                  </a:lnTo>
                  <a:lnTo>
                    <a:pt x="82459" y="20877"/>
                  </a:lnTo>
                  <a:lnTo>
                    <a:pt x="84274" y="14513"/>
                  </a:lnTo>
                  <a:lnTo>
                    <a:pt x="85816" y="12392"/>
                  </a:lnTo>
                  <a:lnTo>
                    <a:pt x="87902" y="10979"/>
                  </a:lnTo>
                  <a:lnTo>
                    <a:pt x="95895" y="8990"/>
                  </a:lnTo>
                  <a:lnTo>
                    <a:pt x="98855" y="8710"/>
                  </a:lnTo>
                  <a:lnTo>
                    <a:pt x="104966" y="5577"/>
                  </a:lnTo>
                  <a:lnTo>
                    <a:pt x="112456" y="0"/>
                  </a:lnTo>
                  <a:lnTo>
                    <a:pt x="114129" y="601"/>
                  </a:lnTo>
                  <a:lnTo>
                    <a:pt x="123825" y="815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38" name="SMARTInkShape-2572"/>
            <p:cNvSpPr/>
            <p:nvPr>
              <p:custDataLst>
                <p:tags r:id="rId64"/>
              </p:custDataLst>
            </p:nvPr>
          </p:nvSpPr>
          <p:spPr>
            <a:xfrm>
              <a:off x="3724275" y="5438775"/>
              <a:ext cx="1114390" cy="419064"/>
            </a:xfrm>
            <a:custGeom>
              <a:avLst/>
              <a:gdLst/>
              <a:ahLst/>
              <a:cxnLst/>
              <a:rect l="0" t="0" r="0" b="0"/>
              <a:pathLst>
                <a:path w="1114390" h="419064">
                  <a:moveTo>
                    <a:pt x="28575" y="342900"/>
                  </a:moveTo>
                  <a:lnTo>
                    <a:pt x="28575" y="342900"/>
                  </a:lnTo>
                  <a:lnTo>
                    <a:pt x="9918" y="342900"/>
                  </a:lnTo>
                  <a:lnTo>
                    <a:pt x="9525" y="352425"/>
                  </a:lnTo>
                  <a:lnTo>
                    <a:pt x="0" y="352425"/>
                  </a:lnTo>
                  <a:lnTo>
                    <a:pt x="9132" y="352425"/>
                  </a:lnTo>
                  <a:lnTo>
                    <a:pt x="9491" y="344224"/>
                  </a:lnTo>
                  <a:lnTo>
                    <a:pt x="17723" y="334816"/>
                  </a:lnTo>
                  <a:lnTo>
                    <a:pt x="18934" y="325301"/>
                  </a:lnTo>
                  <a:lnTo>
                    <a:pt x="20031" y="324817"/>
                  </a:lnTo>
                  <a:lnTo>
                    <a:pt x="24073" y="324279"/>
                  </a:lnTo>
                  <a:lnTo>
                    <a:pt x="25573" y="323078"/>
                  </a:lnTo>
                  <a:lnTo>
                    <a:pt x="36659" y="306528"/>
                  </a:lnTo>
                  <a:lnTo>
                    <a:pt x="44361" y="297537"/>
                  </a:lnTo>
                  <a:lnTo>
                    <a:pt x="47716" y="288654"/>
                  </a:lnTo>
                  <a:lnTo>
                    <a:pt x="79413" y="253997"/>
                  </a:lnTo>
                  <a:lnTo>
                    <a:pt x="117084" y="225425"/>
                  </a:lnTo>
                  <a:lnTo>
                    <a:pt x="140736" y="194558"/>
                  </a:lnTo>
                  <a:lnTo>
                    <a:pt x="163773" y="177916"/>
                  </a:lnTo>
                  <a:lnTo>
                    <a:pt x="168038" y="171502"/>
                  </a:lnTo>
                  <a:lnTo>
                    <a:pt x="170992" y="165123"/>
                  </a:lnTo>
                  <a:lnTo>
                    <a:pt x="184507" y="149228"/>
                  </a:lnTo>
                  <a:lnTo>
                    <a:pt x="190659" y="145698"/>
                  </a:lnTo>
                  <a:lnTo>
                    <a:pt x="193781" y="144757"/>
                  </a:lnTo>
                  <a:lnTo>
                    <a:pt x="195862" y="143071"/>
                  </a:lnTo>
                  <a:lnTo>
                    <a:pt x="235839" y="97540"/>
                  </a:lnTo>
                  <a:lnTo>
                    <a:pt x="244739" y="89696"/>
                  </a:lnTo>
                  <a:lnTo>
                    <a:pt x="257227" y="83688"/>
                  </a:lnTo>
                  <a:lnTo>
                    <a:pt x="260384" y="81192"/>
                  </a:lnTo>
                  <a:lnTo>
                    <a:pt x="263893" y="75596"/>
                  </a:lnTo>
                  <a:lnTo>
                    <a:pt x="264828" y="72622"/>
                  </a:lnTo>
                  <a:lnTo>
                    <a:pt x="266510" y="70639"/>
                  </a:lnTo>
                  <a:lnTo>
                    <a:pt x="271202" y="68437"/>
                  </a:lnTo>
                  <a:lnTo>
                    <a:pt x="272876" y="66792"/>
                  </a:lnTo>
                  <a:lnTo>
                    <a:pt x="274737" y="62141"/>
                  </a:lnTo>
                  <a:lnTo>
                    <a:pt x="276291" y="60478"/>
                  </a:lnTo>
                  <a:lnTo>
                    <a:pt x="280841" y="58629"/>
                  </a:lnTo>
                  <a:lnTo>
                    <a:pt x="282477" y="57077"/>
                  </a:lnTo>
                  <a:lnTo>
                    <a:pt x="284295" y="52532"/>
                  </a:lnTo>
                  <a:lnTo>
                    <a:pt x="285838" y="50896"/>
                  </a:lnTo>
                  <a:lnTo>
                    <a:pt x="295147" y="47663"/>
                  </a:lnTo>
                  <a:lnTo>
                    <a:pt x="295275" y="38134"/>
                  </a:lnTo>
                  <a:lnTo>
                    <a:pt x="304800" y="38100"/>
                  </a:lnTo>
                  <a:lnTo>
                    <a:pt x="304800" y="28575"/>
                  </a:lnTo>
                  <a:lnTo>
                    <a:pt x="313001" y="28575"/>
                  </a:lnTo>
                  <a:lnTo>
                    <a:pt x="313442" y="27517"/>
                  </a:lnTo>
                  <a:lnTo>
                    <a:pt x="313932" y="23519"/>
                  </a:lnTo>
                  <a:lnTo>
                    <a:pt x="315121" y="22030"/>
                  </a:lnTo>
                  <a:lnTo>
                    <a:pt x="323447" y="19166"/>
                  </a:lnTo>
                  <a:lnTo>
                    <a:pt x="338029" y="19053"/>
                  </a:lnTo>
                  <a:lnTo>
                    <a:pt x="339653" y="17994"/>
                  </a:lnTo>
                  <a:lnTo>
                    <a:pt x="340735" y="16230"/>
                  </a:lnTo>
                  <a:lnTo>
                    <a:pt x="342472" y="10849"/>
                  </a:lnTo>
                  <a:lnTo>
                    <a:pt x="345532" y="10113"/>
                  </a:lnTo>
                  <a:lnTo>
                    <a:pt x="390716" y="9525"/>
                  </a:lnTo>
                  <a:lnTo>
                    <a:pt x="437978" y="9525"/>
                  </a:lnTo>
                  <a:lnTo>
                    <a:pt x="460365" y="9525"/>
                  </a:lnTo>
                  <a:lnTo>
                    <a:pt x="466720" y="6703"/>
                  </a:lnTo>
                  <a:lnTo>
                    <a:pt x="473073" y="2980"/>
                  </a:lnTo>
                  <a:lnTo>
                    <a:pt x="485775" y="588"/>
                  </a:lnTo>
                  <a:lnTo>
                    <a:pt x="532106" y="3"/>
                  </a:lnTo>
                  <a:lnTo>
                    <a:pt x="577827" y="0"/>
                  </a:lnTo>
                  <a:lnTo>
                    <a:pt x="598778" y="0"/>
                  </a:lnTo>
                  <a:lnTo>
                    <a:pt x="602385" y="1058"/>
                  </a:lnTo>
                  <a:lnTo>
                    <a:pt x="604791" y="2822"/>
                  </a:lnTo>
                  <a:lnTo>
                    <a:pt x="606393" y="5056"/>
                  </a:lnTo>
                  <a:lnTo>
                    <a:pt x="608521" y="6545"/>
                  </a:lnTo>
                  <a:lnTo>
                    <a:pt x="613707" y="8201"/>
                  </a:lnTo>
                  <a:lnTo>
                    <a:pt x="625659" y="10321"/>
                  </a:lnTo>
                  <a:lnTo>
                    <a:pt x="635054" y="15994"/>
                  </a:lnTo>
                  <a:lnTo>
                    <a:pt x="647711" y="18446"/>
                  </a:lnTo>
                  <a:lnTo>
                    <a:pt x="695325" y="19049"/>
                  </a:lnTo>
                  <a:lnTo>
                    <a:pt x="742950" y="19050"/>
                  </a:lnTo>
                  <a:lnTo>
                    <a:pt x="776059" y="19050"/>
                  </a:lnTo>
                  <a:lnTo>
                    <a:pt x="777722" y="17992"/>
                  </a:lnTo>
                  <a:lnTo>
                    <a:pt x="778832" y="16228"/>
                  </a:lnTo>
                  <a:lnTo>
                    <a:pt x="781050" y="9528"/>
                  </a:lnTo>
                  <a:lnTo>
                    <a:pt x="781050" y="9525"/>
                  </a:lnTo>
                  <a:lnTo>
                    <a:pt x="790575" y="9525"/>
                  </a:lnTo>
                  <a:lnTo>
                    <a:pt x="790575" y="18658"/>
                  </a:lnTo>
                  <a:lnTo>
                    <a:pt x="795631" y="18934"/>
                  </a:lnTo>
                  <a:lnTo>
                    <a:pt x="797120" y="20031"/>
                  </a:lnTo>
                  <a:lnTo>
                    <a:pt x="799984" y="28180"/>
                  </a:lnTo>
                  <a:lnTo>
                    <a:pt x="800066" y="33514"/>
                  </a:lnTo>
                  <a:lnTo>
                    <a:pt x="801136" y="35043"/>
                  </a:lnTo>
                  <a:lnTo>
                    <a:pt x="802907" y="36062"/>
                  </a:lnTo>
                  <a:lnTo>
                    <a:pt x="805146" y="36742"/>
                  </a:lnTo>
                  <a:lnTo>
                    <a:pt x="806639" y="38252"/>
                  </a:lnTo>
                  <a:lnTo>
                    <a:pt x="808298" y="42754"/>
                  </a:lnTo>
                  <a:lnTo>
                    <a:pt x="809799" y="44378"/>
                  </a:lnTo>
                  <a:lnTo>
                    <a:pt x="814288" y="46182"/>
                  </a:lnTo>
                  <a:lnTo>
                    <a:pt x="815909" y="47721"/>
                  </a:lnTo>
                  <a:lnTo>
                    <a:pt x="817710" y="52253"/>
                  </a:lnTo>
                  <a:lnTo>
                    <a:pt x="819248" y="53885"/>
                  </a:lnTo>
                  <a:lnTo>
                    <a:pt x="823780" y="55699"/>
                  </a:lnTo>
                  <a:lnTo>
                    <a:pt x="825412" y="57241"/>
                  </a:lnTo>
                  <a:lnTo>
                    <a:pt x="827224" y="61776"/>
                  </a:lnTo>
                  <a:lnTo>
                    <a:pt x="828766" y="63409"/>
                  </a:lnTo>
                  <a:lnTo>
                    <a:pt x="833303" y="65224"/>
                  </a:lnTo>
                  <a:lnTo>
                    <a:pt x="834935" y="66766"/>
                  </a:lnTo>
                  <a:lnTo>
                    <a:pt x="846758" y="85614"/>
                  </a:lnTo>
                  <a:lnTo>
                    <a:pt x="847295" y="90262"/>
                  </a:lnTo>
                  <a:lnTo>
                    <a:pt x="850356" y="95855"/>
                  </a:lnTo>
                  <a:lnTo>
                    <a:pt x="852655" y="98828"/>
                  </a:lnTo>
                  <a:lnTo>
                    <a:pt x="858030" y="102132"/>
                  </a:lnTo>
                  <a:lnTo>
                    <a:pt x="860944" y="103013"/>
                  </a:lnTo>
                  <a:lnTo>
                    <a:pt x="862888" y="104659"/>
                  </a:lnTo>
                  <a:lnTo>
                    <a:pt x="881862" y="136801"/>
                  </a:lnTo>
                  <a:lnTo>
                    <a:pt x="885709" y="148366"/>
                  </a:lnTo>
                  <a:lnTo>
                    <a:pt x="892023" y="158496"/>
                  </a:lnTo>
                  <a:lnTo>
                    <a:pt x="895423" y="168199"/>
                  </a:lnTo>
                  <a:lnTo>
                    <a:pt x="911768" y="190496"/>
                  </a:lnTo>
                  <a:lnTo>
                    <a:pt x="914288" y="196848"/>
                  </a:lnTo>
                  <a:lnTo>
                    <a:pt x="918936" y="203199"/>
                  </a:lnTo>
                  <a:lnTo>
                    <a:pt x="924530" y="206728"/>
                  </a:lnTo>
                  <a:lnTo>
                    <a:pt x="927504" y="207669"/>
                  </a:lnTo>
                  <a:lnTo>
                    <a:pt x="929486" y="209354"/>
                  </a:lnTo>
                  <a:lnTo>
                    <a:pt x="940757" y="228775"/>
                  </a:lnTo>
                  <a:lnTo>
                    <a:pt x="941496" y="231892"/>
                  </a:lnTo>
                  <a:lnTo>
                    <a:pt x="943048" y="233969"/>
                  </a:lnTo>
                  <a:lnTo>
                    <a:pt x="945140" y="235354"/>
                  </a:lnTo>
                  <a:lnTo>
                    <a:pt x="950287" y="237952"/>
                  </a:lnTo>
                  <a:lnTo>
                    <a:pt x="956103" y="242634"/>
                  </a:lnTo>
                  <a:lnTo>
                    <a:pt x="959393" y="248243"/>
                  </a:lnTo>
                  <a:lnTo>
                    <a:pt x="961913" y="254264"/>
                  </a:lnTo>
                  <a:lnTo>
                    <a:pt x="966561" y="260467"/>
                  </a:lnTo>
                  <a:lnTo>
                    <a:pt x="972155" y="263930"/>
                  </a:lnTo>
                  <a:lnTo>
                    <a:pt x="978169" y="266528"/>
                  </a:lnTo>
                  <a:lnTo>
                    <a:pt x="984370" y="271209"/>
                  </a:lnTo>
                  <a:lnTo>
                    <a:pt x="987831" y="276818"/>
                  </a:lnTo>
                  <a:lnTo>
                    <a:pt x="990428" y="282839"/>
                  </a:lnTo>
                  <a:lnTo>
                    <a:pt x="1016906" y="317522"/>
                  </a:lnTo>
                  <a:lnTo>
                    <a:pt x="1050936" y="346167"/>
                  </a:lnTo>
                  <a:lnTo>
                    <a:pt x="1054458" y="352466"/>
                  </a:lnTo>
                  <a:lnTo>
                    <a:pt x="1055396" y="355628"/>
                  </a:lnTo>
                  <a:lnTo>
                    <a:pt x="1057081" y="357735"/>
                  </a:lnTo>
                  <a:lnTo>
                    <a:pt x="1103136" y="398287"/>
                  </a:lnTo>
                  <a:lnTo>
                    <a:pt x="1104117" y="402089"/>
                  </a:lnTo>
                  <a:lnTo>
                    <a:pt x="1104378" y="404584"/>
                  </a:lnTo>
                  <a:lnTo>
                    <a:pt x="1105610" y="406247"/>
                  </a:lnTo>
                  <a:lnTo>
                    <a:pt x="1109802" y="408096"/>
                  </a:lnTo>
                  <a:lnTo>
                    <a:pt x="1111343" y="409648"/>
                  </a:lnTo>
                  <a:lnTo>
                    <a:pt x="1114389" y="418973"/>
                  </a:lnTo>
                  <a:lnTo>
                    <a:pt x="1109357" y="419063"/>
                  </a:lnTo>
                  <a:lnTo>
                    <a:pt x="1104059" y="416261"/>
                  </a:lnTo>
                  <a:lnTo>
                    <a:pt x="1097091" y="410896"/>
                  </a:lnTo>
                  <a:lnTo>
                    <a:pt x="1095375" y="3810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346" name="SMARTInkShape-Group612"/>
          <p:cNvGrpSpPr/>
          <p:nvPr/>
        </p:nvGrpSpPr>
        <p:grpSpPr>
          <a:xfrm>
            <a:off x="3714750" y="5800735"/>
            <a:ext cx="1133476" cy="618674"/>
            <a:chOff x="3714750" y="5800735"/>
            <a:chExt cx="1133476" cy="618674"/>
          </a:xfrm>
        </p:grpSpPr>
        <p:sp>
          <p:nvSpPr>
            <p:cNvPr id="5340" name="SMARTInkShape-2573"/>
            <p:cNvSpPr/>
            <p:nvPr>
              <p:custDataLst>
                <p:tags r:id="rId55"/>
              </p:custDataLst>
            </p:nvPr>
          </p:nvSpPr>
          <p:spPr>
            <a:xfrm>
              <a:off x="4724400" y="6048409"/>
              <a:ext cx="123826" cy="199954"/>
            </a:xfrm>
            <a:custGeom>
              <a:avLst/>
              <a:gdLst/>
              <a:ahLst/>
              <a:cxnLst/>
              <a:rect l="0" t="0" r="0" b="0"/>
              <a:pathLst>
                <a:path w="123826" h="199954">
                  <a:moveTo>
                    <a:pt x="0" y="28541"/>
                  </a:moveTo>
                  <a:lnTo>
                    <a:pt x="0" y="28541"/>
                  </a:lnTo>
                  <a:lnTo>
                    <a:pt x="0" y="0"/>
                  </a:lnTo>
                  <a:lnTo>
                    <a:pt x="0" y="45500"/>
                  </a:lnTo>
                  <a:lnTo>
                    <a:pt x="0" y="93056"/>
                  </a:lnTo>
                  <a:lnTo>
                    <a:pt x="0" y="135494"/>
                  </a:lnTo>
                  <a:lnTo>
                    <a:pt x="0" y="181513"/>
                  </a:lnTo>
                  <a:lnTo>
                    <a:pt x="0" y="199953"/>
                  </a:lnTo>
                  <a:lnTo>
                    <a:pt x="0" y="186730"/>
                  </a:lnTo>
                  <a:lnTo>
                    <a:pt x="2822" y="180692"/>
                  </a:lnTo>
                  <a:lnTo>
                    <a:pt x="15188" y="165033"/>
                  </a:lnTo>
                  <a:lnTo>
                    <a:pt x="21109" y="152359"/>
                  </a:lnTo>
                  <a:lnTo>
                    <a:pt x="50836" y="111483"/>
                  </a:lnTo>
                  <a:lnTo>
                    <a:pt x="78054" y="92075"/>
                  </a:lnTo>
                  <a:lnTo>
                    <a:pt x="82316" y="85707"/>
                  </a:lnTo>
                  <a:lnTo>
                    <a:pt x="83452" y="82526"/>
                  </a:lnTo>
                  <a:lnTo>
                    <a:pt x="85269" y="80406"/>
                  </a:lnTo>
                  <a:lnTo>
                    <a:pt x="104934" y="68875"/>
                  </a:lnTo>
                  <a:lnTo>
                    <a:pt x="112450" y="67082"/>
                  </a:lnTo>
                  <a:lnTo>
                    <a:pt x="113067" y="65877"/>
                  </a:lnTo>
                  <a:lnTo>
                    <a:pt x="113752" y="61715"/>
                  </a:lnTo>
                  <a:lnTo>
                    <a:pt x="114993" y="60182"/>
                  </a:lnTo>
                  <a:lnTo>
                    <a:pt x="123817" y="57118"/>
                  </a:lnTo>
                  <a:lnTo>
                    <a:pt x="123825" y="57116"/>
                  </a:lnTo>
                  <a:lnTo>
                    <a:pt x="118769" y="57116"/>
                  </a:lnTo>
                  <a:lnTo>
                    <a:pt x="117280" y="58174"/>
                  </a:lnTo>
                  <a:lnTo>
                    <a:pt x="116286" y="59938"/>
                  </a:lnTo>
                  <a:lnTo>
                    <a:pt x="115624" y="62172"/>
                  </a:lnTo>
                  <a:lnTo>
                    <a:pt x="114124" y="63661"/>
                  </a:lnTo>
                  <a:lnTo>
                    <a:pt x="109636" y="65317"/>
                  </a:lnTo>
                  <a:lnTo>
                    <a:pt x="108015" y="66817"/>
                  </a:lnTo>
                  <a:lnTo>
                    <a:pt x="106215" y="71305"/>
                  </a:lnTo>
                  <a:lnTo>
                    <a:pt x="104677" y="72926"/>
                  </a:lnTo>
                  <a:lnTo>
                    <a:pt x="95250" y="761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41" name="SMARTInkShape-2574"/>
            <p:cNvSpPr/>
            <p:nvPr>
              <p:custDataLst>
                <p:tags r:id="rId56"/>
              </p:custDataLst>
            </p:nvPr>
          </p:nvSpPr>
          <p:spPr>
            <a:xfrm>
              <a:off x="4381500" y="5915025"/>
              <a:ext cx="466726" cy="238126"/>
            </a:xfrm>
            <a:custGeom>
              <a:avLst/>
              <a:gdLst/>
              <a:ahLst/>
              <a:cxnLst/>
              <a:rect l="0" t="0" r="0" b="0"/>
              <a:pathLst>
                <a:path w="466726" h="238126">
                  <a:moveTo>
                    <a:pt x="9525" y="238125"/>
                  </a:moveTo>
                  <a:lnTo>
                    <a:pt x="9525" y="238125"/>
                  </a:lnTo>
                  <a:lnTo>
                    <a:pt x="393" y="228993"/>
                  </a:lnTo>
                  <a:lnTo>
                    <a:pt x="0" y="238125"/>
                  </a:lnTo>
                  <a:lnTo>
                    <a:pt x="8201" y="238125"/>
                  </a:lnTo>
                  <a:lnTo>
                    <a:pt x="16868" y="231580"/>
                  </a:lnTo>
                  <a:lnTo>
                    <a:pt x="25693" y="229483"/>
                  </a:lnTo>
                  <a:lnTo>
                    <a:pt x="41314" y="228716"/>
                  </a:lnTo>
                  <a:lnTo>
                    <a:pt x="47642" y="225829"/>
                  </a:lnTo>
                  <a:lnTo>
                    <a:pt x="53982" y="222076"/>
                  </a:lnTo>
                  <a:lnTo>
                    <a:pt x="97484" y="207368"/>
                  </a:lnTo>
                  <a:lnTo>
                    <a:pt x="139831" y="187197"/>
                  </a:lnTo>
                  <a:lnTo>
                    <a:pt x="184157" y="156451"/>
                  </a:lnTo>
                  <a:lnTo>
                    <a:pt x="228600" y="125862"/>
                  </a:lnTo>
                  <a:lnTo>
                    <a:pt x="272854" y="98504"/>
                  </a:lnTo>
                  <a:lnTo>
                    <a:pt x="293041" y="88563"/>
                  </a:lnTo>
                  <a:lnTo>
                    <a:pt x="300632" y="85928"/>
                  </a:lnTo>
                  <a:lnTo>
                    <a:pt x="343309" y="59368"/>
                  </a:lnTo>
                  <a:lnTo>
                    <a:pt x="377801" y="48988"/>
                  </a:lnTo>
                  <a:lnTo>
                    <a:pt x="387973" y="41348"/>
                  </a:lnTo>
                  <a:lnTo>
                    <a:pt x="397059" y="38005"/>
                  </a:lnTo>
                  <a:lnTo>
                    <a:pt x="406455" y="31840"/>
                  </a:lnTo>
                  <a:lnTo>
                    <a:pt x="415942" y="28484"/>
                  </a:lnTo>
                  <a:lnTo>
                    <a:pt x="425455" y="22316"/>
                  </a:lnTo>
                  <a:lnTo>
                    <a:pt x="434977" y="18959"/>
                  </a:lnTo>
                  <a:lnTo>
                    <a:pt x="445794" y="10976"/>
                  </a:lnTo>
                  <a:lnTo>
                    <a:pt x="455711" y="9652"/>
                  </a:lnTo>
                  <a:lnTo>
                    <a:pt x="466725" y="0"/>
                  </a:lnTo>
                  <a:lnTo>
                    <a:pt x="458524" y="0"/>
                  </a:lnTo>
                  <a:lnTo>
                    <a:pt x="4476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42" name="SMARTInkShape-2575"/>
            <p:cNvSpPr/>
            <p:nvPr>
              <p:custDataLst>
                <p:tags r:id="rId57"/>
              </p:custDataLst>
            </p:nvPr>
          </p:nvSpPr>
          <p:spPr>
            <a:xfrm>
              <a:off x="4238625" y="6229350"/>
              <a:ext cx="114301" cy="190059"/>
            </a:xfrm>
            <a:custGeom>
              <a:avLst/>
              <a:gdLst/>
              <a:ahLst/>
              <a:cxnLst/>
              <a:rect l="0" t="0" r="0" b="0"/>
              <a:pathLst>
                <a:path w="114301" h="190059">
                  <a:moveTo>
                    <a:pt x="9525" y="19050"/>
                  </a:moveTo>
                  <a:lnTo>
                    <a:pt x="9525" y="19050"/>
                  </a:lnTo>
                  <a:lnTo>
                    <a:pt x="393" y="9918"/>
                  </a:lnTo>
                  <a:lnTo>
                    <a:pt x="0" y="0"/>
                  </a:lnTo>
                  <a:lnTo>
                    <a:pt x="0" y="22390"/>
                  </a:lnTo>
                  <a:lnTo>
                    <a:pt x="10321" y="69788"/>
                  </a:lnTo>
                  <a:lnTo>
                    <a:pt x="17013" y="87908"/>
                  </a:lnTo>
                  <a:lnTo>
                    <a:pt x="18931" y="130303"/>
                  </a:lnTo>
                  <a:lnTo>
                    <a:pt x="21820" y="140110"/>
                  </a:lnTo>
                  <a:lnTo>
                    <a:pt x="25573" y="147996"/>
                  </a:lnTo>
                  <a:lnTo>
                    <a:pt x="28180" y="164939"/>
                  </a:lnTo>
                  <a:lnTo>
                    <a:pt x="28572" y="189010"/>
                  </a:lnTo>
                  <a:lnTo>
                    <a:pt x="29631" y="189506"/>
                  </a:lnTo>
                  <a:lnTo>
                    <a:pt x="33631" y="190058"/>
                  </a:lnTo>
                  <a:lnTo>
                    <a:pt x="35121" y="189147"/>
                  </a:lnTo>
                  <a:lnTo>
                    <a:pt x="36114" y="187482"/>
                  </a:lnTo>
                  <a:lnTo>
                    <a:pt x="37512" y="180081"/>
                  </a:lnTo>
                  <a:lnTo>
                    <a:pt x="39135" y="154482"/>
                  </a:lnTo>
                  <a:lnTo>
                    <a:pt x="45634" y="132507"/>
                  </a:lnTo>
                  <a:lnTo>
                    <a:pt x="50273" y="95176"/>
                  </a:lnTo>
                  <a:lnTo>
                    <a:pt x="55113" y="76178"/>
                  </a:lnTo>
                  <a:lnTo>
                    <a:pt x="57302" y="64548"/>
                  </a:lnTo>
                  <a:lnTo>
                    <a:pt x="76091" y="24276"/>
                  </a:lnTo>
                  <a:lnTo>
                    <a:pt x="78244" y="22534"/>
                  </a:lnTo>
                  <a:lnTo>
                    <a:pt x="80738" y="21372"/>
                  </a:lnTo>
                  <a:lnTo>
                    <a:pt x="82400" y="19540"/>
                  </a:lnTo>
                  <a:lnTo>
                    <a:pt x="85287" y="11054"/>
                  </a:lnTo>
                  <a:lnTo>
                    <a:pt x="88352" y="10204"/>
                  </a:lnTo>
                  <a:lnTo>
                    <a:pt x="90651" y="9978"/>
                  </a:lnTo>
                  <a:lnTo>
                    <a:pt x="92185" y="10885"/>
                  </a:lnTo>
                  <a:lnTo>
                    <a:pt x="93206" y="12548"/>
                  </a:lnTo>
                  <a:lnTo>
                    <a:pt x="94981" y="19253"/>
                  </a:lnTo>
                  <a:lnTo>
                    <a:pt x="95130" y="23726"/>
                  </a:lnTo>
                  <a:lnTo>
                    <a:pt x="104944" y="53180"/>
                  </a:lnTo>
                  <a:lnTo>
                    <a:pt x="114300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43" name="SMARTInkShape-2576"/>
            <p:cNvSpPr/>
            <p:nvPr>
              <p:custDataLst>
                <p:tags r:id="rId58"/>
              </p:custDataLst>
            </p:nvPr>
          </p:nvSpPr>
          <p:spPr>
            <a:xfrm>
              <a:off x="4057660" y="6096000"/>
              <a:ext cx="323830" cy="38101"/>
            </a:xfrm>
            <a:custGeom>
              <a:avLst/>
              <a:gdLst/>
              <a:ahLst/>
              <a:cxnLst/>
              <a:rect l="0" t="0" r="0" b="0"/>
              <a:pathLst>
                <a:path w="323830" h="38101">
                  <a:moveTo>
                    <a:pt x="28565" y="0"/>
                  </a:moveTo>
                  <a:lnTo>
                    <a:pt x="28565" y="0"/>
                  </a:lnTo>
                  <a:lnTo>
                    <a:pt x="0" y="0"/>
                  </a:lnTo>
                  <a:lnTo>
                    <a:pt x="32171" y="0"/>
                  </a:lnTo>
                  <a:lnTo>
                    <a:pt x="38282" y="2822"/>
                  </a:lnTo>
                  <a:lnTo>
                    <a:pt x="44526" y="6545"/>
                  </a:lnTo>
                  <a:lnTo>
                    <a:pt x="57157" y="8937"/>
                  </a:lnTo>
                  <a:lnTo>
                    <a:pt x="102387" y="9518"/>
                  </a:lnTo>
                  <a:lnTo>
                    <a:pt x="147026" y="9525"/>
                  </a:lnTo>
                  <a:lnTo>
                    <a:pt x="190548" y="9525"/>
                  </a:lnTo>
                  <a:lnTo>
                    <a:pt x="234746" y="9525"/>
                  </a:lnTo>
                  <a:lnTo>
                    <a:pt x="281388" y="9525"/>
                  </a:lnTo>
                  <a:lnTo>
                    <a:pt x="298285" y="9525"/>
                  </a:lnTo>
                  <a:lnTo>
                    <a:pt x="300453" y="10583"/>
                  </a:lnTo>
                  <a:lnTo>
                    <a:pt x="301899" y="12347"/>
                  </a:lnTo>
                  <a:lnTo>
                    <a:pt x="302863" y="14581"/>
                  </a:lnTo>
                  <a:lnTo>
                    <a:pt x="304563" y="16070"/>
                  </a:lnTo>
                  <a:lnTo>
                    <a:pt x="312822" y="18657"/>
                  </a:lnTo>
                  <a:lnTo>
                    <a:pt x="323712" y="28456"/>
                  </a:lnTo>
                  <a:lnTo>
                    <a:pt x="323829" y="36766"/>
                  </a:lnTo>
                  <a:lnTo>
                    <a:pt x="322775" y="37211"/>
                  </a:lnTo>
                  <a:lnTo>
                    <a:pt x="304790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44" name="SMARTInkShape-2577"/>
            <p:cNvSpPr/>
            <p:nvPr>
              <p:custDataLst>
                <p:tags r:id="rId59"/>
              </p:custDataLst>
            </p:nvPr>
          </p:nvSpPr>
          <p:spPr>
            <a:xfrm>
              <a:off x="3743325" y="6067425"/>
              <a:ext cx="114301" cy="190463"/>
            </a:xfrm>
            <a:custGeom>
              <a:avLst/>
              <a:gdLst/>
              <a:ahLst/>
              <a:cxnLst/>
              <a:rect l="0" t="0" r="0" b="0"/>
              <a:pathLst>
                <a:path w="114301" h="190463">
                  <a:moveTo>
                    <a:pt x="9525" y="28575"/>
                  </a:moveTo>
                  <a:lnTo>
                    <a:pt x="9525" y="28575"/>
                  </a:lnTo>
                  <a:lnTo>
                    <a:pt x="9525" y="23519"/>
                  </a:lnTo>
                  <a:lnTo>
                    <a:pt x="8467" y="22030"/>
                  </a:lnTo>
                  <a:lnTo>
                    <a:pt x="6703" y="21036"/>
                  </a:lnTo>
                  <a:lnTo>
                    <a:pt x="4469" y="20374"/>
                  </a:lnTo>
                  <a:lnTo>
                    <a:pt x="2979" y="18874"/>
                  </a:lnTo>
                  <a:lnTo>
                    <a:pt x="393" y="10965"/>
                  </a:lnTo>
                  <a:lnTo>
                    <a:pt x="0" y="0"/>
                  </a:lnTo>
                  <a:lnTo>
                    <a:pt x="0" y="14189"/>
                  </a:lnTo>
                  <a:lnTo>
                    <a:pt x="2822" y="19712"/>
                  </a:lnTo>
                  <a:lnTo>
                    <a:pt x="6546" y="25693"/>
                  </a:lnTo>
                  <a:lnTo>
                    <a:pt x="8642" y="36071"/>
                  </a:lnTo>
                  <a:lnTo>
                    <a:pt x="10506" y="63684"/>
                  </a:lnTo>
                  <a:lnTo>
                    <a:pt x="17716" y="87460"/>
                  </a:lnTo>
                  <a:lnTo>
                    <a:pt x="19027" y="130947"/>
                  </a:lnTo>
                  <a:lnTo>
                    <a:pt x="19050" y="174505"/>
                  </a:lnTo>
                  <a:lnTo>
                    <a:pt x="20108" y="176662"/>
                  </a:lnTo>
                  <a:lnTo>
                    <a:pt x="21872" y="178100"/>
                  </a:lnTo>
                  <a:lnTo>
                    <a:pt x="24106" y="179058"/>
                  </a:lnTo>
                  <a:lnTo>
                    <a:pt x="25596" y="180755"/>
                  </a:lnTo>
                  <a:lnTo>
                    <a:pt x="28565" y="190462"/>
                  </a:lnTo>
                  <a:lnTo>
                    <a:pt x="28575" y="167833"/>
                  </a:lnTo>
                  <a:lnTo>
                    <a:pt x="38276" y="137382"/>
                  </a:lnTo>
                  <a:lnTo>
                    <a:pt x="45465" y="123994"/>
                  </a:lnTo>
                  <a:lnTo>
                    <a:pt x="52255" y="106102"/>
                  </a:lnTo>
                  <a:lnTo>
                    <a:pt x="64045" y="86318"/>
                  </a:lnTo>
                  <a:lnTo>
                    <a:pt x="66565" y="79639"/>
                  </a:lnTo>
                  <a:lnTo>
                    <a:pt x="71212" y="73142"/>
                  </a:lnTo>
                  <a:lnTo>
                    <a:pt x="76805" y="69549"/>
                  </a:lnTo>
                  <a:lnTo>
                    <a:pt x="82819" y="66894"/>
                  </a:lnTo>
                  <a:lnTo>
                    <a:pt x="92155" y="60508"/>
                  </a:lnTo>
                  <a:lnTo>
                    <a:pt x="104221" y="57281"/>
                  </a:lnTo>
                  <a:lnTo>
                    <a:pt x="113893" y="57153"/>
                  </a:lnTo>
                  <a:lnTo>
                    <a:pt x="114300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45" name="SMARTInkShape-2578"/>
            <p:cNvSpPr/>
            <p:nvPr>
              <p:custDataLst>
                <p:tags r:id="rId60"/>
              </p:custDataLst>
            </p:nvPr>
          </p:nvSpPr>
          <p:spPr>
            <a:xfrm>
              <a:off x="3714750" y="5800735"/>
              <a:ext cx="332983" cy="257166"/>
            </a:xfrm>
            <a:custGeom>
              <a:avLst/>
              <a:gdLst/>
              <a:ahLst/>
              <a:cxnLst/>
              <a:rect l="0" t="0" r="0" b="0"/>
              <a:pathLst>
                <a:path w="332983" h="257166">
                  <a:moveTo>
                    <a:pt x="19050" y="19040"/>
                  </a:moveTo>
                  <a:lnTo>
                    <a:pt x="19050" y="19040"/>
                  </a:lnTo>
                  <a:lnTo>
                    <a:pt x="9559" y="9549"/>
                  </a:lnTo>
                  <a:lnTo>
                    <a:pt x="393" y="9515"/>
                  </a:lnTo>
                  <a:lnTo>
                    <a:pt x="0" y="0"/>
                  </a:lnTo>
                  <a:lnTo>
                    <a:pt x="0" y="14538"/>
                  </a:lnTo>
                  <a:lnTo>
                    <a:pt x="1058" y="16039"/>
                  </a:lnTo>
                  <a:lnTo>
                    <a:pt x="2822" y="17039"/>
                  </a:lnTo>
                  <a:lnTo>
                    <a:pt x="8201" y="18645"/>
                  </a:lnTo>
                  <a:lnTo>
                    <a:pt x="8937" y="21686"/>
                  </a:lnTo>
                  <a:lnTo>
                    <a:pt x="9132" y="23979"/>
                  </a:lnTo>
                  <a:lnTo>
                    <a:pt x="10321" y="25508"/>
                  </a:lnTo>
                  <a:lnTo>
                    <a:pt x="19202" y="29355"/>
                  </a:lnTo>
                  <a:lnTo>
                    <a:pt x="35217" y="43730"/>
                  </a:lnTo>
                  <a:lnTo>
                    <a:pt x="47683" y="49670"/>
                  </a:lnTo>
                  <a:lnTo>
                    <a:pt x="54001" y="53820"/>
                  </a:lnTo>
                  <a:lnTo>
                    <a:pt x="94662" y="68841"/>
                  </a:lnTo>
                  <a:lnTo>
                    <a:pt x="112891" y="79795"/>
                  </a:lnTo>
                  <a:lnTo>
                    <a:pt x="132746" y="87758"/>
                  </a:lnTo>
                  <a:lnTo>
                    <a:pt x="158726" y="110137"/>
                  </a:lnTo>
                  <a:lnTo>
                    <a:pt x="171445" y="116291"/>
                  </a:lnTo>
                  <a:lnTo>
                    <a:pt x="187325" y="129370"/>
                  </a:lnTo>
                  <a:lnTo>
                    <a:pt x="200025" y="135378"/>
                  </a:lnTo>
                  <a:lnTo>
                    <a:pt x="217782" y="146442"/>
                  </a:lnTo>
                  <a:lnTo>
                    <a:pt x="233009" y="152273"/>
                  </a:lnTo>
                  <a:lnTo>
                    <a:pt x="234714" y="154429"/>
                  </a:lnTo>
                  <a:lnTo>
                    <a:pt x="235851" y="156924"/>
                  </a:lnTo>
                  <a:lnTo>
                    <a:pt x="237667" y="158587"/>
                  </a:lnTo>
                  <a:lnTo>
                    <a:pt x="248187" y="164080"/>
                  </a:lnTo>
                  <a:lnTo>
                    <a:pt x="271318" y="185591"/>
                  </a:lnTo>
                  <a:lnTo>
                    <a:pt x="274044" y="191135"/>
                  </a:lnTo>
                  <a:lnTo>
                    <a:pt x="274771" y="194095"/>
                  </a:lnTo>
                  <a:lnTo>
                    <a:pt x="276314" y="196068"/>
                  </a:lnTo>
                  <a:lnTo>
                    <a:pt x="284299" y="199495"/>
                  </a:lnTo>
                  <a:lnTo>
                    <a:pt x="285105" y="202607"/>
                  </a:lnTo>
                  <a:lnTo>
                    <a:pt x="285712" y="214191"/>
                  </a:lnTo>
                  <a:lnTo>
                    <a:pt x="286784" y="215816"/>
                  </a:lnTo>
                  <a:lnTo>
                    <a:pt x="288556" y="216899"/>
                  </a:lnTo>
                  <a:lnTo>
                    <a:pt x="294882" y="218938"/>
                  </a:lnTo>
                  <a:lnTo>
                    <a:pt x="295159" y="224084"/>
                  </a:lnTo>
                  <a:lnTo>
                    <a:pt x="296256" y="225586"/>
                  </a:lnTo>
                  <a:lnTo>
                    <a:pt x="304405" y="228473"/>
                  </a:lnTo>
                  <a:lnTo>
                    <a:pt x="304765" y="236781"/>
                  </a:lnTo>
                  <a:lnTo>
                    <a:pt x="305835" y="237226"/>
                  </a:lnTo>
                  <a:lnTo>
                    <a:pt x="314291" y="238112"/>
                  </a:lnTo>
                  <a:lnTo>
                    <a:pt x="323840" y="247630"/>
                  </a:lnTo>
                  <a:lnTo>
                    <a:pt x="323850" y="257165"/>
                  </a:lnTo>
                  <a:lnTo>
                    <a:pt x="332982" y="257165"/>
                  </a:lnTo>
                  <a:lnTo>
                    <a:pt x="314325" y="2571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347" name="SMARTInkShape-2579"/>
          <p:cNvSpPr/>
          <p:nvPr>
            <p:custDataLst>
              <p:tags r:id="rId27"/>
            </p:custDataLst>
          </p:nvPr>
        </p:nvSpPr>
        <p:spPr>
          <a:xfrm>
            <a:off x="4829185" y="5867400"/>
            <a:ext cx="419091" cy="28576"/>
          </a:xfrm>
          <a:custGeom>
            <a:avLst/>
            <a:gdLst/>
            <a:ahLst/>
            <a:cxnLst/>
            <a:rect l="0" t="0" r="0" b="0"/>
            <a:pathLst>
              <a:path w="419091" h="28576">
                <a:moveTo>
                  <a:pt x="38090" y="19050"/>
                </a:moveTo>
                <a:lnTo>
                  <a:pt x="38090" y="19050"/>
                </a:lnTo>
                <a:lnTo>
                  <a:pt x="1324" y="19050"/>
                </a:lnTo>
                <a:lnTo>
                  <a:pt x="879" y="20108"/>
                </a:lnTo>
                <a:lnTo>
                  <a:pt x="0" y="28459"/>
                </a:lnTo>
                <a:lnTo>
                  <a:pt x="46443" y="28575"/>
                </a:lnTo>
                <a:lnTo>
                  <a:pt x="89007" y="28575"/>
                </a:lnTo>
                <a:lnTo>
                  <a:pt x="133347" y="28575"/>
                </a:lnTo>
                <a:lnTo>
                  <a:pt x="146043" y="27517"/>
                </a:lnTo>
                <a:lnTo>
                  <a:pt x="190686" y="19933"/>
                </a:lnTo>
                <a:lnTo>
                  <a:pt x="237940" y="19102"/>
                </a:lnTo>
                <a:lnTo>
                  <a:pt x="250738" y="18014"/>
                </a:lnTo>
                <a:lnTo>
                  <a:pt x="288908" y="10410"/>
                </a:lnTo>
                <a:lnTo>
                  <a:pt x="334659" y="9559"/>
                </a:lnTo>
                <a:lnTo>
                  <a:pt x="380794" y="9525"/>
                </a:lnTo>
                <a:lnTo>
                  <a:pt x="403204" y="9525"/>
                </a:lnTo>
                <a:lnTo>
                  <a:pt x="405325" y="10583"/>
                </a:lnTo>
                <a:lnTo>
                  <a:pt x="406738" y="12347"/>
                </a:lnTo>
                <a:lnTo>
                  <a:pt x="407680" y="14581"/>
                </a:lnTo>
                <a:lnTo>
                  <a:pt x="409367" y="15013"/>
                </a:lnTo>
                <a:lnTo>
                  <a:pt x="417601" y="10456"/>
                </a:lnTo>
                <a:lnTo>
                  <a:pt x="418428" y="7117"/>
                </a:lnTo>
                <a:lnTo>
                  <a:pt x="419090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48" name="SMARTInkShape-2580"/>
          <p:cNvSpPr/>
          <p:nvPr>
            <p:custDataLst>
              <p:tags r:id="rId28"/>
            </p:custDataLst>
          </p:nvPr>
        </p:nvSpPr>
        <p:spPr>
          <a:xfrm>
            <a:off x="3238630" y="5804769"/>
            <a:ext cx="495171" cy="72157"/>
          </a:xfrm>
          <a:custGeom>
            <a:avLst/>
            <a:gdLst/>
            <a:ahLst/>
            <a:cxnLst/>
            <a:rect l="0" t="0" r="0" b="0"/>
            <a:pathLst>
              <a:path w="495171" h="72157">
                <a:moveTo>
                  <a:pt x="495170" y="15006"/>
                </a:moveTo>
                <a:lnTo>
                  <a:pt x="495170" y="15006"/>
                </a:lnTo>
                <a:lnTo>
                  <a:pt x="490114" y="15006"/>
                </a:lnTo>
                <a:lnTo>
                  <a:pt x="488624" y="13948"/>
                </a:lnTo>
                <a:lnTo>
                  <a:pt x="487631" y="12184"/>
                </a:lnTo>
                <a:lnTo>
                  <a:pt x="486038" y="6805"/>
                </a:lnTo>
                <a:lnTo>
                  <a:pt x="482997" y="6069"/>
                </a:lnTo>
                <a:lnTo>
                  <a:pt x="476523" y="5515"/>
                </a:lnTo>
                <a:lnTo>
                  <a:pt x="471183" y="435"/>
                </a:lnTo>
                <a:lnTo>
                  <a:pt x="468595" y="0"/>
                </a:lnTo>
                <a:lnTo>
                  <a:pt x="465811" y="768"/>
                </a:lnTo>
                <a:lnTo>
                  <a:pt x="458797" y="4550"/>
                </a:lnTo>
                <a:lnTo>
                  <a:pt x="449020" y="5399"/>
                </a:lnTo>
                <a:lnTo>
                  <a:pt x="419090" y="33936"/>
                </a:lnTo>
                <a:lnTo>
                  <a:pt x="404506" y="34056"/>
                </a:lnTo>
                <a:lnTo>
                  <a:pt x="399136" y="36878"/>
                </a:lnTo>
                <a:lnTo>
                  <a:pt x="393222" y="40601"/>
                </a:lnTo>
                <a:lnTo>
                  <a:pt x="380801" y="42993"/>
                </a:lnTo>
                <a:lnTo>
                  <a:pt x="377649" y="43188"/>
                </a:lnTo>
                <a:lnTo>
                  <a:pt x="371324" y="46229"/>
                </a:lnTo>
                <a:lnTo>
                  <a:pt x="368157" y="48521"/>
                </a:lnTo>
                <a:lnTo>
                  <a:pt x="353584" y="51748"/>
                </a:lnTo>
                <a:lnTo>
                  <a:pt x="336244" y="53896"/>
                </a:lnTo>
                <a:lnTo>
                  <a:pt x="313533" y="60592"/>
                </a:lnTo>
                <a:lnTo>
                  <a:pt x="302259" y="62783"/>
                </a:lnTo>
                <a:lnTo>
                  <a:pt x="288904" y="68909"/>
                </a:lnTo>
                <a:lnTo>
                  <a:pt x="242625" y="71966"/>
                </a:lnTo>
                <a:lnTo>
                  <a:pt x="216184" y="71073"/>
                </a:lnTo>
                <a:lnTo>
                  <a:pt x="197192" y="63952"/>
                </a:lnTo>
                <a:lnTo>
                  <a:pt x="184114" y="61833"/>
                </a:lnTo>
                <a:lnTo>
                  <a:pt x="171339" y="55143"/>
                </a:lnTo>
                <a:lnTo>
                  <a:pt x="155448" y="52316"/>
                </a:lnTo>
                <a:lnTo>
                  <a:pt x="143303" y="43983"/>
                </a:lnTo>
                <a:lnTo>
                  <a:pt x="101066" y="43581"/>
                </a:lnTo>
                <a:lnTo>
                  <a:pt x="94941" y="46403"/>
                </a:lnTo>
                <a:lnTo>
                  <a:pt x="88690" y="50126"/>
                </a:lnTo>
                <a:lnTo>
                  <a:pt x="76054" y="52518"/>
                </a:lnTo>
                <a:lnTo>
                  <a:pt x="63367" y="52990"/>
                </a:lnTo>
                <a:lnTo>
                  <a:pt x="57019" y="55877"/>
                </a:lnTo>
                <a:lnTo>
                  <a:pt x="53844" y="58129"/>
                </a:lnTo>
                <a:lnTo>
                  <a:pt x="31650" y="62236"/>
                </a:lnTo>
                <a:lnTo>
                  <a:pt x="0" y="62631"/>
                </a:lnTo>
                <a:lnTo>
                  <a:pt x="4965" y="62631"/>
                </a:lnTo>
                <a:lnTo>
                  <a:pt x="6441" y="63689"/>
                </a:lnTo>
                <a:lnTo>
                  <a:pt x="9136" y="71273"/>
                </a:lnTo>
                <a:lnTo>
                  <a:pt x="9395" y="72156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360" name="SMARTInkShape-Group615"/>
          <p:cNvGrpSpPr/>
          <p:nvPr/>
        </p:nvGrpSpPr>
        <p:grpSpPr>
          <a:xfrm>
            <a:off x="5172471" y="5895975"/>
            <a:ext cx="1237844" cy="704851"/>
            <a:chOff x="5172471" y="5895975"/>
            <a:chExt cx="1237844" cy="704851"/>
          </a:xfrm>
        </p:grpSpPr>
        <p:sp>
          <p:nvSpPr>
            <p:cNvPr id="5349" name="SMARTInkShape-2581"/>
            <p:cNvSpPr/>
            <p:nvPr>
              <p:custDataLst>
                <p:tags r:id="rId44"/>
              </p:custDataLst>
            </p:nvPr>
          </p:nvSpPr>
          <p:spPr>
            <a:xfrm>
              <a:off x="5604822" y="6162675"/>
              <a:ext cx="195904" cy="104776"/>
            </a:xfrm>
            <a:custGeom>
              <a:avLst/>
              <a:gdLst/>
              <a:ahLst/>
              <a:cxnLst/>
              <a:rect l="0" t="0" r="0" b="0"/>
              <a:pathLst>
                <a:path w="195904" h="104776">
                  <a:moveTo>
                    <a:pt x="24453" y="38100"/>
                  </a:moveTo>
                  <a:lnTo>
                    <a:pt x="24453" y="38100"/>
                  </a:lnTo>
                  <a:lnTo>
                    <a:pt x="5830" y="38100"/>
                  </a:lnTo>
                  <a:lnTo>
                    <a:pt x="473" y="33044"/>
                  </a:lnTo>
                  <a:lnTo>
                    <a:pt x="0" y="31555"/>
                  </a:lnTo>
                  <a:lnTo>
                    <a:pt x="742" y="30561"/>
                  </a:lnTo>
                  <a:lnTo>
                    <a:pt x="5130" y="28691"/>
                  </a:lnTo>
                  <a:lnTo>
                    <a:pt x="22266" y="12767"/>
                  </a:lnTo>
                  <a:lnTo>
                    <a:pt x="31096" y="10486"/>
                  </a:lnTo>
                  <a:lnTo>
                    <a:pt x="74901" y="9530"/>
                  </a:lnTo>
                  <a:lnTo>
                    <a:pt x="84975" y="8469"/>
                  </a:lnTo>
                  <a:lnTo>
                    <a:pt x="103436" y="1324"/>
                  </a:lnTo>
                  <a:lnTo>
                    <a:pt x="146582" y="34"/>
                  </a:lnTo>
                  <a:lnTo>
                    <a:pt x="193664" y="0"/>
                  </a:lnTo>
                  <a:lnTo>
                    <a:pt x="195903" y="0"/>
                  </a:lnTo>
                  <a:lnTo>
                    <a:pt x="187702" y="8201"/>
                  </a:lnTo>
                  <a:lnTo>
                    <a:pt x="186771" y="14189"/>
                  </a:lnTo>
                  <a:lnTo>
                    <a:pt x="186494" y="22666"/>
                  </a:lnTo>
                  <a:lnTo>
                    <a:pt x="185397" y="24636"/>
                  </a:lnTo>
                  <a:lnTo>
                    <a:pt x="183607" y="25949"/>
                  </a:lnTo>
                  <a:lnTo>
                    <a:pt x="181355" y="26824"/>
                  </a:lnTo>
                  <a:lnTo>
                    <a:pt x="179854" y="28466"/>
                  </a:lnTo>
                  <a:lnTo>
                    <a:pt x="178187" y="33113"/>
                  </a:lnTo>
                  <a:lnTo>
                    <a:pt x="176970" y="50920"/>
                  </a:lnTo>
                  <a:lnTo>
                    <a:pt x="179727" y="57204"/>
                  </a:lnTo>
                  <a:lnTo>
                    <a:pt x="185065" y="64804"/>
                  </a:lnTo>
                  <a:lnTo>
                    <a:pt x="186118" y="73910"/>
                  </a:lnTo>
                  <a:lnTo>
                    <a:pt x="186368" y="93403"/>
                  </a:lnTo>
                  <a:lnTo>
                    <a:pt x="195903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50" name="SMARTInkShape-2582"/>
            <p:cNvSpPr/>
            <p:nvPr>
              <p:custDataLst>
                <p:tags r:id="rId45"/>
              </p:custDataLst>
            </p:nvPr>
          </p:nvSpPr>
          <p:spPr>
            <a:xfrm>
              <a:off x="5962653" y="6334125"/>
              <a:ext cx="447662" cy="76190"/>
            </a:xfrm>
            <a:custGeom>
              <a:avLst/>
              <a:gdLst/>
              <a:ahLst/>
              <a:cxnLst/>
              <a:rect l="0" t="0" r="0" b="0"/>
              <a:pathLst>
                <a:path w="447662" h="76190">
                  <a:moveTo>
                    <a:pt x="47622" y="38100"/>
                  </a:moveTo>
                  <a:lnTo>
                    <a:pt x="47622" y="38100"/>
                  </a:lnTo>
                  <a:lnTo>
                    <a:pt x="28999" y="38100"/>
                  </a:lnTo>
                  <a:lnTo>
                    <a:pt x="28572" y="52648"/>
                  </a:lnTo>
                  <a:lnTo>
                    <a:pt x="27514" y="54149"/>
                  </a:lnTo>
                  <a:lnTo>
                    <a:pt x="25750" y="55149"/>
                  </a:lnTo>
                  <a:lnTo>
                    <a:pt x="23516" y="55816"/>
                  </a:lnTo>
                  <a:lnTo>
                    <a:pt x="22027" y="57319"/>
                  </a:lnTo>
                  <a:lnTo>
                    <a:pt x="19081" y="66548"/>
                  </a:lnTo>
                  <a:lnTo>
                    <a:pt x="19047" y="76166"/>
                  </a:lnTo>
                  <a:lnTo>
                    <a:pt x="28179" y="67066"/>
                  </a:lnTo>
                  <a:lnTo>
                    <a:pt x="28456" y="61735"/>
                  </a:lnTo>
                  <a:lnTo>
                    <a:pt x="31343" y="56366"/>
                  </a:lnTo>
                  <a:lnTo>
                    <a:pt x="37702" y="48136"/>
                  </a:lnTo>
                  <a:lnTo>
                    <a:pt x="38094" y="38220"/>
                  </a:lnTo>
                  <a:lnTo>
                    <a:pt x="29896" y="38111"/>
                  </a:lnTo>
                  <a:lnTo>
                    <a:pt x="29455" y="39165"/>
                  </a:lnTo>
                  <a:lnTo>
                    <a:pt x="28964" y="43160"/>
                  </a:lnTo>
                  <a:lnTo>
                    <a:pt x="27775" y="44648"/>
                  </a:lnTo>
                  <a:lnTo>
                    <a:pt x="23632" y="46302"/>
                  </a:lnTo>
                  <a:lnTo>
                    <a:pt x="22103" y="47801"/>
                  </a:lnTo>
                  <a:lnTo>
                    <a:pt x="20405" y="52290"/>
                  </a:lnTo>
                  <a:lnTo>
                    <a:pt x="18895" y="53910"/>
                  </a:lnTo>
                  <a:lnTo>
                    <a:pt x="14393" y="55710"/>
                  </a:lnTo>
                  <a:lnTo>
                    <a:pt x="12769" y="57248"/>
                  </a:lnTo>
                  <a:lnTo>
                    <a:pt x="8749" y="66766"/>
                  </a:lnTo>
                  <a:lnTo>
                    <a:pt x="8" y="76189"/>
                  </a:lnTo>
                  <a:lnTo>
                    <a:pt x="0" y="71140"/>
                  </a:lnTo>
                  <a:lnTo>
                    <a:pt x="1057" y="69652"/>
                  </a:lnTo>
                  <a:lnTo>
                    <a:pt x="2820" y="68659"/>
                  </a:lnTo>
                  <a:lnTo>
                    <a:pt x="9130" y="66791"/>
                  </a:lnTo>
                  <a:lnTo>
                    <a:pt x="18928" y="57267"/>
                  </a:lnTo>
                  <a:lnTo>
                    <a:pt x="28455" y="57150"/>
                  </a:lnTo>
                  <a:lnTo>
                    <a:pt x="10856" y="57150"/>
                  </a:lnTo>
                  <a:lnTo>
                    <a:pt x="10411" y="58208"/>
                  </a:lnTo>
                  <a:lnTo>
                    <a:pt x="9639" y="65351"/>
                  </a:lnTo>
                  <a:lnTo>
                    <a:pt x="9522" y="52103"/>
                  </a:lnTo>
                  <a:lnTo>
                    <a:pt x="10580" y="50610"/>
                  </a:lnTo>
                  <a:lnTo>
                    <a:pt x="12344" y="49616"/>
                  </a:lnTo>
                  <a:lnTo>
                    <a:pt x="19223" y="47887"/>
                  </a:lnTo>
                  <a:lnTo>
                    <a:pt x="61602" y="46569"/>
                  </a:lnTo>
                  <a:lnTo>
                    <a:pt x="93047" y="38983"/>
                  </a:lnTo>
                  <a:lnTo>
                    <a:pt x="122447" y="35452"/>
                  </a:lnTo>
                  <a:lnTo>
                    <a:pt x="164624" y="21639"/>
                  </a:lnTo>
                  <a:lnTo>
                    <a:pt x="188475" y="16995"/>
                  </a:lnTo>
                  <a:lnTo>
                    <a:pt x="211770" y="11738"/>
                  </a:lnTo>
                  <a:lnTo>
                    <a:pt x="259354" y="6897"/>
                  </a:lnTo>
                  <a:lnTo>
                    <a:pt x="304153" y="605"/>
                  </a:lnTo>
                  <a:lnTo>
                    <a:pt x="350379" y="54"/>
                  </a:lnTo>
                  <a:lnTo>
                    <a:pt x="396596" y="2"/>
                  </a:lnTo>
                  <a:lnTo>
                    <a:pt x="407685" y="0"/>
                  </a:lnTo>
                  <a:lnTo>
                    <a:pt x="411489" y="1059"/>
                  </a:lnTo>
                  <a:lnTo>
                    <a:pt x="414026" y="2822"/>
                  </a:lnTo>
                  <a:lnTo>
                    <a:pt x="415715" y="5056"/>
                  </a:lnTo>
                  <a:lnTo>
                    <a:pt x="420416" y="7539"/>
                  </a:lnTo>
                  <a:lnTo>
                    <a:pt x="438003" y="9447"/>
                  </a:lnTo>
                  <a:lnTo>
                    <a:pt x="446190" y="9515"/>
                  </a:lnTo>
                  <a:lnTo>
                    <a:pt x="446684" y="10576"/>
                  </a:lnTo>
                  <a:lnTo>
                    <a:pt x="447661" y="18934"/>
                  </a:lnTo>
                  <a:lnTo>
                    <a:pt x="439470" y="10838"/>
                  </a:lnTo>
                  <a:lnTo>
                    <a:pt x="43814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51" name="SMARTInkShape-2583"/>
            <p:cNvSpPr/>
            <p:nvPr>
              <p:custDataLst>
                <p:tags r:id="rId46"/>
              </p:custDataLst>
            </p:nvPr>
          </p:nvSpPr>
          <p:spPr>
            <a:xfrm>
              <a:off x="5781675" y="6210300"/>
              <a:ext cx="200026" cy="371475"/>
            </a:xfrm>
            <a:custGeom>
              <a:avLst/>
              <a:gdLst/>
              <a:ahLst/>
              <a:cxnLst/>
              <a:rect l="0" t="0" r="0" b="0"/>
              <a:pathLst>
                <a:path w="200026" h="371475">
                  <a:moveTo>
                    <a:pt x="9525" y="19050"/>
                  </a:moveTo>
                  <a:lnTo>
                    <a:pt x="9525" y="19050"/>
                  </a:lnTo>
                  <a:lnTo>
                    <a:pt x="34" y="19050"/>
                  </a:lnTo>
                  <a:lnTo>
                    <a:pt x="0" y="9525"/>
                  </a:lnTo>
                  <a:lnTo>
                    <a:pt x="9491" y="34"/>
                  </a:lnTo>
                  <a:lnTo>
                    <a:pt x="55113" y="0"/>
                  </a:lnTo>
                  <a:lnTo>
                    <a:pt x="102581" y="0"/>
                  </a:lnTo>
                  <a:lnTo>
                    <a:pt x="148526" y="0"/>
                  </a:lnTo>
                  <a:lnTo>
                    <a:pt x="180975" y="0"/>
                  </a:lnTo>
                  <a:lnTo>
                    <a:pt x="180975" y="44742"/>
                  </a:lnTo>
                  <a:lnTo>
                    <a:pt x="180975" y="92075"/>
                  </a:lnTo>
                  <a:lnTo>
                    <a:pt x="182033" y="118729"/>
                  </a:lnTo>
                  <a:lnTo>
                    <a:pt x="189617" y="149139"/>
                  </a:lnTo>
                  <a:lnTo>
                    <a:pt x="190477" y="194638"/>
                  </a:lnTo>
                  <a:lnTo>
                    <a:pt x="190500" y="233446"/>
                  </a:lnTo>
                  <a:lnTo>
                    <a:pt x="193322" y="238867"/>
                  </a:lnTo>
                  <a:lnTo>
                    <a:pt x="197045" y="244805"/>
                  </a:lnTo>
                  <a:lnTo>
                    <a:pt x="199142" y="255156"/>
                  </a:lnTo>
                  <a:lnTo>
                    <a:pt x="200025" y="302523"/>
                  </a:lnTo>
                  <a:lnTo>
                    <a:pt x="200025" y="349793"/>
                  </a:lnTo>
                  <a:lnTo>
                    <a:pt x="200025" y="352425"/>
                  </a:lnTo>
                  <a:lnTo>
                    <a:pt x="155234" y="352425"/>
                  </a:lnTo>
                  <a:lnTo>
                    <a:pt x="125589" y="352425"/>
                  </a:lnTo>
                  <a:lnTo>
                    <a:pt x="116569" y="358970"/>
                  </a:lnTo>
                  <a:lnTo>
                    <a:pt x="107682" y="361067"/>
                  </a:lnTo>
                  <a:lnTo>
                    <a:pt x="82539" y="361916"/>
                  </a:lnTo>
                  <a:lnTo>
                    <a:pt x="80426" y="362986"/>
                  </a:lnTo>
                  <a:lnTo>
                    <a:pt x="79017" y="364757"/>
                  </a:lnTo>
                  <a:lnTo>
                    <a:pt x="78079" y="366996"/>
                  </a:lnTo>
                  <a:lnTo>
                    <a:pt x="76394" y="368489"/>
                  </a:lnTo>
                  <a:lnTo>
                    <a:pt x="66683" y="371473"/>
                  </a:lnTo>
                  <a:lnTo>
                    <a:pt x="66678" y="371474"/>
                  </a:lnTo>
                  <a:lnTo>
                    <a:pt x="76200" y="3524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52" name="SMARTInkShape-2584"/>
            <p:cNvSpPr/>
            <p:nvPr>
              <p:custDataLst>
                <p:tags r:id="rId47"/>
              </p:custDataLst>
            </p:nvPr>
          </p:nvSpPr>
          <p:spPr>
            <a:xfrm>
              <a:off x="5172471" y="6162675"/>
              <a:ext cx="285355" cy="151041"/>
            </a:xfrm>
            <a:custGeom>
              <a:avLst/>
              <a:gdLst/>
              <a:ahLst/>
              <a:cxnLst/>
              <a:rect l="0" t="0" r="0" b="0"/>
              <a:pathLst>
                <a:path w="285355" h="151041">
                  <a:moveTo>
                    <a:pt x="275829" y="114300"/>
                  </a:moveTo>
                  <a:lnTo>
                    <a:pt x="275829" y="114300"/>
                  </a:lnTo>
                  <a:lnTo>
                    <a:pt x="275829" y="151040"/>
                  </a:lnTo>
                  <a:lnTo>
                    <a:pt x="284961" y="143232"/>
                  </a:lnTo>
                  <a:lnTo>
                    <a:pt x="285354" y="115743"/>
                  </a:lnTo>
                  <a:lnTo>
                    <a:pt x="284296" y="115262"/>
                  </a:lnTo>
                  <a:lnTo>
                    <a:pt x="258137" y="114300"/>
                  </a:lnTo>
                  <a:lnTo>
                    <a:pt x="257685" y="115358"/>
                  </a:lnTo>
                  <a:lnTo>
                    <a:pt x="256779" y="123825"/>
                  </a:lnTo>
                  <a:lnTo>
                    <a:pt x="256779" y="115624"/>
                  </a:lnTo>
                  <a:lnTo>
                    <a:pt x="255721" y="115183"/>
                  </a:lnTo>
                  <a:lnTo>
                    <a:pt x="251723" y="114693"/>
                  </a:lnTo>
                  <a:lnTo>
                    <a:pt x="250234" y="113504"/>
                  </a:lnTo>
                  <a:lnTo>
                    <a:pt x="248578" y="109360"/>
                  </a:lnTo>
                  <a:lnTo>
                    <a:pt x="247078" y="107831"/>
                  </a:lnTo>
                  <a:lnTo>
                    <a:pt x="237067" y="102557"/>
                  </a:lnTo>
                  <a:lnTo>
                    <a:pt x="231086" y="98497"/>
                  </a:lnTo>
                  <a:lnTo>
                    <a:pt x="221767" y="95154"/>
                  </a:lnTo>
                  <a:lnTo>
                    <a:pt x="212303" y="88990"/>
                  </a:lnTo>
                  <a:lnTo>
                    <a:pt x="202797" y="85634"/>
                  </a:lnTo>
                  <a:lnTo>
                    <a:pt x="192219" y="79466"/>
                  </a:lnTo>
                  <a:lnTo>
                    <a:pt x="177207" y="76109"/>
                  </a:lnTo>
                  <a:lnTo>
                    <a:pt x="164528" y="69941"/>
                  </a:lnTo>
                  <a:lnTo>
                    <a:pt x="116948" y="61745"/>
                  </a:lnTo>
                  <a:lnTo>
                    <a:pt x="73813" y="54507"/>
                  </a:lnTo>
                  <a:lnTo>
                    <a:pt x="55067" y="48985"/>
                  </a:lnTo>
                  <a:lnTo>
                    <a:pt x="20966" y="47660"/>
                  </a:lnTo>
                  <a:lnTo>
                    <a:pt x="9263" y="38216"/>
                  </a:lnTo>
                  <a:lnTo>
                    <a:pt x="0" y="38103"/>
                  </a:lnTo>
                  <a:lnTo>
                    <a:pt x="18228" y="19477"/>
                  </a:lnTo>
                  <a:lnTo>
                    <a:pt x="32720" y="12588"/>
                  </a:lnTo>
                  <a:lnTo>
                    <a:pt x="53420" y="8736"/>
                  </a:lnTo>
                  <a:lnTo>
                    <a:pt x="6627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53" name="SMARTInkShape-2585"/>
            <p:cNvSpPr/>
            <p:nvPr>
              <p:custDataLst>
                <p:tags r:id="rId48"/>
              </p:custDataLst>
            </p:nvPr>
          </p:nvSpPr>
          <p:spPr>
            <a:xfrm>
              <a:off x="5438785" y="6248400"/>
              <a:ext cx="95241" cy="304801"/>
            </a:xfrm>
            <a:custGeom>
              <a:avLst/>
              <a:gdLst/>
              <a:ahLst/>
              <a:cxnLst/>
              <a:rect l="0" t="0" r="0" b="0"/>
              <a:pathLst>
                <a:path w="95241" h="304801">
                  <a:moveTo>
                    <a:pt x="85715" y="9525"/>
                  </a:moveTo>
                  <a:lnTo>
                    <a:pt x="85715" y="9525"/>
                  </a:lnTo>
                  <a:lnTo>
                    <a:pt x="85715" y="10"/>
                  </a:lnTo>
                  <a:lnTo>
                    <a:pt x="49066" y="0"/>
                  </a:lnTo>
                  <a:lnTo>
                    <a:pt x="39541" y="8201"/>
                  </a:lnTo>
                  <a:lnTo>
                    <a:pt x="33464" y="9132"/>
                  </a:lnTo>
                  <a:lnTo>
                    <a:pt x="20794" y="9491"/>
                  </a:lnTo>
                  <a:lnTo>
                    <a:pt x="9645" y="18934"/>
                  </a:lnTo>
                  <a:lnTo>
                    <a:pt x="0" y="19050"/>
                  </a:lnTo>
                  <a:lnTo>
                    <a:pt x="9399" y="19050"/>
                  </a:lnTo>
                  <a:lnTo>
                    <a:pt x="9505" y="10849"/>
                  </a:lnTo>
                  <a:lnTo>
                    <a:pt x="10566" y="10408"/>
                  </a:lnTo>
                  <a:lnTo>
                    <a:pt x="19037" y="9525"/>
                  </a:lnTo>
                  <a:lnTo>
                    <a:pt x="19040" y="17726"/>
                  </a:lnTo>
                  <a:lnTo>
                    <a:pt x="20098" y="18167"/>
                  </a:lnTo>
                  <a:lnTo>
                    <a:pt x="27241" y="18934"/>
                  </a:lnTo>
                  <a:lnTo>
                    <a:pt x="27977" y="21821"/>
                  </a:lnTo>
                  <a:lnTo>
                    <a:pt x="28449" y="27241"/>
                  </a:lnTo>
                  <a:lnTo>
                    <a:pt x="31336" y="27982"/>
                  </a:lnTo>
                  <a:lnTo>
                    <a:pt x="33588" y="28180"/>
                  </a:lnTo>
                  <a:lnTo>
                    <a:pt x="35089" y="29370"/>
                  </a:lnTo>
                  <a:lnTo>
                    <a:pt x="36756" y="33514"/>
                  </a:lnTo>
                  <a:lnTo>
                    <a:pt x="39141" y="72413"/>
                  </a:lnTo>
                  <a:lnTo>
                    <a:pt x="45628" y="85604"/>
                  </a:lnTo>
                  <a:lnTo>
                    <a:pt x="47599" y="131363"/>
                  </a:lnTo>
                  <a:lnTo>
                    <a:pt x="47615" y="178691"/>
                  </a:lnTo>
                  <a:lnTo>
                    <a:pt x="56747" y="207382"/>
                  </a:lnTo>
                  <a:lnTo>
                    <a:pt x="57106" y="217560"/>
                  </a:lnTo>
                  <a:lnTo>
                    <a:pt x="56059" y="218065"/>
                  </a:lnTo>
                  <a:lnTo>
                    <a:pt x="48006" y="219036"/>
                  </a:lnTo>
                  <a:lnTo>
                    <a:pt x="47615" y="243181"/>
                  </a:lnTo>
                  <a:lnTo>
                    <a:pt x="46557" y="244670"/>
                  </a:lnTo>
                  <a:lnTo>
                    <a:pt x="44793" y="245663"/>
                  </a:lnTo>
                  <a:lnTo>
                    <a:pt x="38206" y="247616"/>
                  </a:lnTo>
                  <a:lnTo>
                    <a:pt x="38090" y="266584"/>
                  </a:lnTo>
                  <a:lnTo>
                    <a:pt x="29889" y="266690"/>
                  </a:lnTo>
                  <a:lnTo>
                    <a:pt x="29448" y="267752"/>
                  </a:lnTo>
                  <a:lnTo>
                    <a:pt x="28565" y="281281"/>
                  </a:lnTo>
                  <a:lnTo>
                    <a:pt x="27507" y="282770"/>
                  </a:lnTo>
                  <a:lnTo>
                    <a:pt x="25743" y="283763"/>
                  </a:lnTo>
                  <a:lnTo>
                    <a:pt x="19156" y="285716"/>
                  </a:lnTo>
                  <a:lnTo>
                    <a:pt x="28449" y="285750"/>
                  </a:lnTo>
                  <a:lnTo>
                    <a:pt x="37695" y="294882"/>
                  </a:lnTo>
                  <a:lnTo>
                    <a:pt x="55413" y="295265"/>
                  </a:lnTo>
                  <a:lnTo>
                    <a:pt x="64403" y="301819"/>
                  </a:lnTo>
                  <a:lnTo>
                    <a:pt x="74429" y="304407"/>
                  </a:lnTo>
                  <a:lnTo>
                    <a:pt x="95240" y="3048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54" name="SMARTInkShape-2586"/>
            <p:cNvSpPr/>
            <p:nvPr>
              <p:custDataLst>
                <p:tags r:id="rId49"/>
              </p:custDataLst>
            </p:nvPr>
          </p:nvSpPr>
          <p:spPr>
            <a:xfrm>
              <a:off x="5295936" y="6372225"/>
              <a:ext cx="114265" cy="148100"/>
            </a:xfrm>
            <a:custGeom>
              <a:avLst/>
              <a:gdLst/>
              <a:ahLst/>
              <a:cxnLst/>
              <a:rect l="0" t="0" r="0" b="0"/>
              <a:pathLst>
                <a:path w="114265" h="148100">
                  <a:moveTo>
                    <a:pt x="38064" y="9525"/>
                  </a:moveTo>
                  <a:lnTo>
                    <a:pt x="38064" y="9525"/>
                  </a:lnTo>
                  <a:lnTo>
                    <a:pt x="4586" y="43003"/>
                  </a:lnTo>
                  <a:lnTo>
                    <a:pt x="2018" y="48393"/>
                  </a:lnTo>
                  <a:lnTo>
                    <a:pt x="0" y="74332"/>
                  </a:lnTo>
                  <a:lnTo>
                    <a:pt x="6517" y="83435"/>
                  </a:lnTo>
                  <a:lnTo>
                    <a:pt x="9098" y="93486"/>
                  </a:lnTo>
                  <a:lnTo>
                    <a:pt x="10287" y="94073"/>
                  </a:lnTo>
                  <a:lnTo>
                    <a:pt x="17656" y="95096"/>
                  </a:lnTo>
                  <a:lnTo>
                    <a:pt x="18410" y="98004"/>
                  </a:lnTo>
                  <a:lnTo>
                    <a:pt x="19003" y="113790"/>
                  </a:lnTo>
                  <a:lnTo>
                    <a:pt x="28423" y="123705"/>
                  </a:lnTo>
                  <a:lnTo>
                    <a:pt x="28539" y="133233"/>
                  </a:lnTo>
                  <a:lnTo>
                    <a:pt x="14350" y="147536"/>
                  </a:lnTo>
                  <a:lnTo>
                    <a:pt x="11671" y="148099"/>
                  </a:lnTo>
                  <a:lnTo>
                    <a:pt x="8827" y="147416"/>
                  </a:lnTo>
                  <a:lnTo>
                    <a:pt x="5873" y="145903"/>
                  </a:lnTo>
                  <a:lnTo>
                    <a:pt x="3903" y="143835"/>
                  </a:lnTo>
                  <a:lnTo>
                    <a:pt x="1715" y="138716"/>
                  </a:lnTo>
                  <a:lnTo>
                    <a:pt x="482" y="129884"/>
                  </a:lnTo>
                  <a:lnTo>
                    <a:pt x="14166" y="87404"/>
                  </a:lnTo>
                  <a:lnTo>
                    <a:pt x="22504" y="78357"/>
                  </a:lnTo>
                  <a:lnTo>
                    <a:pt x="31148" y="70808"/>
                  </a:lnTo>
                  <a:lnTo>
                    <a:pt x="38131" y="60609"/>
                  </a:lnTo>
                  <a:lnTo>
                    <a:pt x="59253" y="44487"/>
                  </a:lnTo>
                  <a:lnTo>
                    <a:pt x="63356" y="38117"/>
                  </a:lnTo>
                  <a:lnTo>
                    <a:pt x="66239" y="31757"/>
                  </a:lnTo>
                  <a:lnTo>
                    <a:pt x="95211" y="3"/>
                  </a:lnTo>
                  <a:lnTo>
                    <a:pt x="11426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55" name="SMARTInkShape-2587"/>
            <p:cNvSpPr/>
            <p:nvPr>
              <p:custDataLst>
                <p:tags r:id="rId50"/>
              </p:custDataLst>
            </p:nvPr>
          </p:nvSpPr>
          <p:spPr>
            <a:xfrm>
              <a:off x="5619903" y="6438910"/>
              <a:ext cx="218923" cy="142866"/>
            </a:xfrm>
            <a:custGeom>
              <a:avLst/>
              <a:gdLst/>
              <a:ahLst/>
              <a:cxnLst/>
              <a:rect l="0" t="0" r="0" b="0"/>
              <a:pathLst>
                <a:path w="218923" h="142866">
                  <a:moveTo>
                    <a:pt x="28422" y="47615"/>
                  </a:moveTo>
                  <a:lnTo>
                    <a:pt x="28422" y="47615"/>
                  </a:lnTo>
                  <a:lnTo>
                    <a:pt x="23366" y="47615"/>
                  </a:lnTo>
                  <a:lnTo>
                    <a:pt x="21877" y="48673"/>
                  </a:lnTo>
                  <a:lnTo>
                    <a:pt x="20883" y="50437"/>
                  </a:lnTo>
                  <a:lnTo>
                    <a:pt x="20221" y="52671"/>
                  </a:lnTo>
                  <a:lnTo>
                    <a:pt x="18721" y="54160"/>
                  </a:lnTo>
                  <a:lnTo>
                    <a:pt x="14233" y="55816"/>
                  </a:lnTo>
                  <a:lnTo>
                    <a:pt x="0" y="57130"/>
                  </a:lnTo>
                  <a:lnTo>
                    <a:pt x="13118" y="43882"/>
                  </a:lnTo>
                  <a:lnTo>
                    <a:pt x="19150" y="40665"/>
                  </a:lnTo>
                  <a:lnTo>
                    <a:pt x="60554" y="31644"/>
                  </a:lnTo>
                  <a:lnTo>
                    <a:pt x="78276" y="28419"/>
                  </a:lnTo>
                  <a:lnTo>
                    <a:pt x="114742" y="12143"/>
                  </a:lnTo>
                  <a:lnTo>
                    <a:pt x="158425" y="8560"/>
                  </a:lnTo>
                  <a:lnTo>
                    <a:pt x="186181" y="882"/>
                  </a:lnTo>
                  <a:lnTo>
                    <a:pt x="208828" y="0"/>
                  </a:lnTo>
                  <a:lnTo>
                    <a:pt x="218515" y="9123"/>
                  </a:lnTo>
                  <a:lnTo>
                    <a:pt x="218922" y="36338"/>
                  </a:lnTo>
                  <a:lnTo>
                    <a:pt x="212377" y="45349"/>
                  </a:lnTo>
                  <a:lnTo>
                    <a:pt x="210280" y="54234"/>
                  </a:lnTo>
                  <a:lnTo>
                    <a:pt x="209431" y="79376"/>
                  </a:lnTo>
                  <a:lnTo>
                    <a:pt x="206590" y="85720"/>
                  </a:lnTo>
                  <a:lnTo>
                    <a:pt x="204351" y="88892"/>
                  </a:lnTo>
                  <a:lnTo>
                    <a:pt x="200265" y="111085"/>
                  </a:lnTo>
                  <a:lnTo>
                    <a:pt x="199872" y="1428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56" name="SMARTInkShape-2588"/>
            <p:cNvSpPr/>
            <p:nvPr>
              <p:custDataLst>
                <p:tags r:id="rId51"/>
              </p:custDataLst>
            </p:nvPr>
          </p:nvSpPr>
          <p:spPr>
            <a:xfrm>
              <a:off x="5572125" y="6458352"/>
              <a:ext cx="161926" cy="142474"/>
            </a:xfrm>
            <a:custGeom>
              <a:avLst/>
              <a:gdLst/>
              <a:ahLst/>
              <a:cxnLst/>
              <a:rect l="0" t="0" r="0" b="0"/>
              <a:pathLst>
                <a:path w="161926" h="142474">
                  <a:moveTo>
                    <a:pt x="47625" y="28173"/>
                  </a:moveTo>
                  <a:lnTo>
                    <a:pt x="47625" y="28173"/>
                  </a:lnTo>
                  <a:lnTo>
                    <a:pt x="47625" y="19972"/>
                  </a:lnTo>
                  <a:lnTo>
                    <a:pt x="46567" y="19531"/>
                  </a:lnTo>
                  <a:lnTo>
                    <a:pt x="33436" y="18682"/>
                  </a:lnTo>
                  <a:lnTo>
                    <a:pt x="31815" y="17612"/>
                  </a:lnTo>
                  <a:lnTo>
                    <a:pt x="30735" y="15841"/>
                  </a:lnTo>
                  <a:lnTo>
                    <a:pt x="28702" y="9516"/>
                  </a:lnTo>
                  <a:lnTo>
                    <a:pt x="19445" y="0"/>
                  </a:lnTo>
                  <a:lnTo>
                    <a:pt x="19050" y="9113"/>
                  </a:lnTo>
                  <a:lnTo>
                    <a:pt x="11511" y="27022"/>
                  </a:lnTo>
                  <a:lnTo>
                    <a:pt x="1327" y="72625"/>
                  </a:lnTo>
                  <a:lnTo>
                    <a:pt x="3" y="118094"/>
                  </a:lnTo>
                  <a:lnTo>
                    <a:pt x="0" y="142459"/>
                  </a:lnTo>
                  <a:lnTo>
                    <a:pt x="42579" y="142473"/>
                  </a:lnTo>
                  <a:lnTo>
                    <a:pt x="48204" y="139651"/>
                  </a:lnTo>
                  <a:lnTo>
                    <a:pt x="54232" y="135928"/>
                  </a:lnTo>
                  <a:lnTo>
                    <a:pt x="66726" y="133536"/>
                  </a:lnTo>
                  <a:lnTo>
                    <a:pt x="69884" y="133341"/>
                  </a:lnTo>
                  <a:lnTo>
                    <a:pt x="76214" y="130300"/>
                  </a:lnTo>
                  <a:lnTo>
                    <a:pt x="101571" y="115624"/>
                  </a:lnTo>
                  <a:lnTo>
                    <a:pt x="111747" y="114238"/>
                  </a:lnTo>
                  <a:lnTo>
                    <a:pt x="161925" y="11389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57" name="SMARTInkShape-2589"/>
            <p:cNvSpPr/>
            <p:nvPr>
              <p:custDataLst>
                <p:tags r:id="rId52"/>
              </p:custDataLst>
            </p:nvPr>
          </p:nvSpPr>
          <p:spPr>
            <a:xfrm>
              <a:off x="5581650" y="5895975"/>
              <a:ext cx="85726" cy="171451"/>
            </a:xfrm>
            <a:custGeom>
              <a:avLst/>
              <a:gdLst/>
              <a:ahLst/>
              <a:cxnLst/>
              <a:rect l="0" t="0" r="0" b="0"/>
              <a:pathLst>
                <a:path w="85726" h="171451">
                  <a:moveTo>
                    <a:pt x="19050" y="28575"/>
                  </a:moveTo>
                  <a:lnTo>
                    <a:pt x="19050" y="28575"/>
                  </a:lnTo>
                  <a:lnTo>
                    <a:pt x="19050" y="19050"/>
                  </a:lnTo>
                  <a:lnTo>
                    <a:pt x="9528" y="9528"/>
                  </a:lnTo>
                  <a:lnTo>
                    <a:pt x="393" y="9525"/>
                  </a:lnTo>
                  <a:lnTo>
                    <a:pt x="0" y="10"/>
                  </a:lnTo>
                  <a:lnTo>
                    <a:pt x="32188" y="0"/>
                  </a:lnTo>
                  <a:lnTo>
                    <a:pt x="34159" y="1058"/>
                  </a:lnTo>
                  <a:lnTo>
                    <a:pt x="35473" y="2822"/>
                  </a:lnTo>
                  <a:lnTo>
                    <a:pt x="36348" y="5056"/>
                  </a:lnTo>
                  <a:lnTo>
                    <a:pt x="37990" y="6545"/>
                  </a:lnTo>
                  <a:lnTo>
                    <a:pt x="42638" y="8201"/>
                  </a:lnTo>
                  <a:lnTo>
                    <a:pt x="63579" y="10506"/>
                  </a:lnTo>
                  <a:lnTo>
                    <a:pt x="74329" y="17716"/>
                  </a:lnTo>
                  <a:lnTo>
                    <a:pt x="80702" y="18655"/>
                  </a:lnTo>
                  <a:lnTo>
                    <a:pt x="82376" y="19845"/>
                  </a:lnTo>
                  <a:lnTo>
                    <a:pt x="83493" y="21696"/>
                  </a:lnTo>
                  <a:lnTo>
                    <a:pt x="85431" y="28727"/>
                  </a:lnTo>
                  <a:lnTo>
                    <a:pt x="85687" y="41713"/>
                  </a:lnTo>
                  <a:lnTo>
                    <a:pt x="84641" y="43684"/>
                  </a:lnTo>
                  <a:lnTo>
                    <a:pt x="82886" y="44998"/>
                  </a:lnTo>
                  <a:lnTo>
                    <a:pt x="80657" y="45873"/>
                  </a:lnTo>
                  <a:lnTo>
                    <a:pt x="79172" y="47515"/>
                  </a:lnTo>
                  <a:lnTo>
                    <a:pt x="77520" y="52163"/>
                  </a:lnTo>
                  <a:lnTo>
                    <a:pt x="76022" y="53825"/>
                  </a:lnTo>
                  <a:lnTo>
                    <a:pt x="63058" y="61769"/>
                  </a:lnTo>
                  <a:lnTo>
                    <a:pt x="40385" y="82400"/>
                  </a:lnTo>
                  <a:lnTo>
                    <a:pt x="31486" y="85798"/>
                  </a:lnTo>
                  <a:lnTo>
                    <a:pt x="11011" y="103324"/>
                  </a:lnTo>
                  <a:lnTo>
                    <a:pt x="38" y="104772"/>
                  </a:lnTo>
                  <a:lnTo>
                    <a:pt x="47509" y="104775"/>
                  </a:lnTo>
                  <a:lnTo>
                    <a:pt x="52160" y="104775"/>
                  </a:lnTo>
                  <a:lnTo>
                    <a:pt x="57755" y="107597"/>
                  </a:lnTo>
                  <a:lnTo>
                    <a:pt x="63769" y="111320"/>
                  </a:lnTo>
                  <a:lnTo>
                    <a:pt x="74354" y="113907"/>
                  </a:lnTo>
                  <a:lnTo>
                    <a:pt x="80709" y="114184"/>
                  </a:lnTo>
                  <a:lnTo>
                    <a:pt x="82381" y="115281"/>
                  </a:lnTo>
                  <a:lnTo>
                    <a:pt x="83496" y="117071"/>
                  </a:lnTo>
                  <a:lnTo>
                    <a:pt x="85687" y="123708"/>
                  </a:lnTo>
                  <a:lnTo>
                    <a:pt x="85725" y="147805"/>
                  </a:lnTo>
                  <a:lnTo>
                    <a:pt x="84667" y="149337"/>
                  </a:lnTo>
                  <a:lnTo>
                    <a:pt x="82903" y="150358"/>
                  </a:lnTo>
                  <a:lnTo>
                    <a:pt x="77524" y="151996"/>
                  </a:lnTo>
                  <a:lnTo>
                    <a:pt x="68115" y="160565"/>
                  </a:lnTo>
                  <a:lnTo>
                    <a:pt x="59355" y="162714"/>
                  </a:lnTo>
                  <a:lnTo>
                    <a:pt x="49378" y="170092"/>
                  </a:lnTo>
                  <a:lnTo>
                    <a:pt x="39578" y="171331"/>
                  </a:lnTo>
                  <a:lnTo>
                    <a:pt x="19061" y="171450"/>
                  </a:lnTo>
                  <a:lnTo>
                    <a:pt x="36384" y="171450"/>
                  </a:lnTo>
                  <a:lnTo>
                    <a:pt x="47625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58" name="SMARTInkShape-2590"/>
            <p:cNvSpPr/>
            <p:nvPr>
              <p:custDataLst>
                <p:tags r:id="rId53"/>
              </p:custDataLst>
            </p:nvPr>
          </p:nvSpPr>
          <p:spPr>
            <a:xfrm>
              <a:off x="5686818" y="5915028"/>
              <a:ext cx="161533" cy="104773"/>
            </a:xfrm>
            <a:custGeom>
              <a:avLst/>
              <a:gdLst/>
              <a:ahLst/>
              <a:cxnLst/>
              <a:rect l="0" t="0" r="0" b="0"/>
              <a:pathLst>
                <a:path w="161533" h="104773">
                  <a:moveTo>
                    <a:pt x="9132" y="9522"/>
                  </a:moveTo>
                  <a:lnTo>
                    <a:pt x="9132" y="9522"/>
                  </a:lnTo>
                  <a:lnTo>
                    <a:pt x="0" y="390"/>
                  </a:lnTo>
                  <a:lnTo>
                    <a:pt x="16044" y="31"/>
                  </a:lnTo>
                  <a:lnTo>
                    <a:pt x="16914" y="1078"/>
                  </a:lnTo>
                  <a:lnTo>
                    <a:pt x="18428" y="8201"/>
                  </a:lnTo>
                  <a:lnTo>
                    <a:pt x="18656" y="32178"/>
                  </a:lnTo>
                  <a:lnTo>
                    <a:pt x="21479" y="38289"/>
                  </a:lnTo>
                  <a:lnTo>
                    <a:pt x="25202" y="44533"/>
                  </a:lnTo>
                  <a:lnTo>
                    <a:pt x="27594" y="57164"/>
                  </a:lnTo>
                  <a:lnTo>
                    <a:pt x="28172" y="88897"/>
                  </a:lnTo>
                  <a:lnTo>
                    <a:pt x="29233" y="91014"/>
                  </a:lnTo>
                  <a:lnTo>
                    <a:pt x="30999" y="92425"/>
                  </a:lnTo>
                  <a:lnTo>
                    <a:pt x="33235" y="93366"/>
                  </a:lnTo>
                  <a:lnTo>
                    <a:pt x="34726" y="95051"/>
                  </a:lnTo>
                  <a:lnTo>
                    <a:pt x="37705" y="104764"/>
                  </a:lnTo>
                  <a:lnTo>
                    <a:pt x="37707" y="104772"/>
                  </a:lnTo>
                  <a:lnTo>
                    <a:pt x="42763" y="104772"/>
                  </a:lnTo>
                  <a:lnTo>
                    <a:pt x="44252" y="103714"/>
                  </a:lnTo>
                  <a:lnTo>
                    <a:pt x="45246" y="101950"/>
                  </a:lnTo>
                  <a:lnTo>
                    <a:pt x="46839" y="96571"/>
                  </a:lnTo>
                  <a:lnTo>
                    <a:pt x="53701" y="87904"/>
                  </a:lnTo>
                  <a:lnTo>
                    <a:pt x="56909" y="79079"/>
                  </a:lnTo>
                  <a:lnTo>
                    <a:pt x="91708" y="32627"/>
                  </a:lnTo>
                  <a:lnTo>
                    <a:pt x="107560" y="15988"/>
                  </a:lnTo>
                  <a:lnTo>
                    <a:pt x="113908" y="12396"/>
                  </a:lnTo>
                  <a:lnTo>
                    <a:pt x="120257" y="9741"/>
                  </a:lnTo>
                  <a:lnTo>
                    <a:pt x="131076" y="1490"/>
                  </a:lnTo>
                  <a:lnTo>
                    <a:pt x="142444" y="0"/>
                  </a:lnTo>
                  <a:lnTo>
                    <a:pt x="151891" y="9406"/>
                  </a:lnTo>
                  <a:lnTo>
                    <a:pt x="161532" y="95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59" name="SMARTInkShape-2591"/>
            <p:cNvSpPr/>
            <p:nvPr>
              <p:custDataLst>
                <p:tags r:id="rId54"/>
              </p:custDataLst>
            </p:nvPr>
          </p:nvSpPr>
          <p:spPr>
            <a:xfrm>
              <a:off x="5553470" y="6181725"/>
              <a:ext cx="237731" cy="85726"/>
            </a:xfrm>
            <a:custGeom>
              <a:avLst/>
              <a:gdLst/>
              <a:ahLst/>
              <a:cxnLst/>
              <a:rect l="0" t="0" r="0" b="0"/>
              <a:pathLst>
                <a:path w="237731" h="85726">
                  <a:moveTo>
                    <a:pt x="47230" y="38100"/>
                  </a:moveTo>
                  <a:lnTo>
                    <a:pt x="47230" y="38100"/>
                  </a:lnTo>
                  <a:lnTo>
                    <a:pt x="38098" y="28968"/>
                  </a:lnTo>
                  <a:lnTo>
                    <a:pt x="37821" y="23635"/>
                  </a:lnTo>
                  <a:lnTo>
                    <a:pt x="36724" y="22106"/>
                  </a:lnTo>
                  <a:lnTo>
                    <a:pt x="34934" y="21087"/>
                  </a:lnTo>
                  <a:lnTo>
                    <a:pt x="28575" y="19169"/>
                  </a:lnTo>
                  <a:lnTo>
                    <a:pt x="28183" y="9642"/>
                  </a:lnTo>
                  <a:lnTo>
                    <a:pt x="18655" y="0"/>
                  </a:lnTo>
                  <a:lnTo>
                    <a:pt x="18655" y="14189"/>
                  </a:lnTo>
                  <a:lnTo>
                    <a:pt x="17597" y="15810"/>
                  </a:lnTo>
                  <a:lnTo>
                    <a:pt x="15833" y="16890"/>
                  </a:lnTo>
                  <a:lnTo>
                    <a:pt x="13599" y="17610"/>
                  </a:lnTo>
                  <a:lnTo>
                    <a:pt x="12110" y="19148"/>
                  </a:lnTo>
                  <a:lnTo>
                    <a:pt x="10454" y="23680"/>
                  </a:lnTo>
                  <a:lnTo>
                    <a:pt x="8149" y="44536"/>
                  </a:lnTo>
                  <a:lnTo>
                    <a:pt x="1606" y="57167"/>
                  </a:lnTo>
                  <a:lnTo>
                    <a:pt x="0" y="64796"/>
                  </a:lnTo>
                  <a:lnTo>
                    <a:pt x="7840" y="74712"/>
                  </a:lnTo>
                  <a:lnTo>
                    <a:pt x="9017" y="84270"/>
                  </a:lnTo>
                  <a:lnTo>
                    <a:pt x="10113" y="84755"/>
                  </a:lnTo>
                  <a:lnTo>
                    <a:pt x="50444" y="85725"/>
                  </a:lnTo>
                  <a:lnTo>
                    <a:pt x="97965" y="76462"/>
                  </a:lnTo>
                  <a:lnTo>
                    <a:pt x="144293" y="76203"/>
                  </a:lnTo>
                  <a:lnTo>
                    <a:pt x="190100" y="76200"/>
                  </a:lnTo>
                  <a:lnTo>
                    <a:pt x="223295" y="76200"/>
                  </a:lnTo>
                  <a:lnTo>
                    <a:pt x="224932" y="75142"/>
                  </a:lnTo>
                  <a:lnTo>
                    <a:pt x="226023" y="73378"/>
                  </a:lnTo>
                  <a:lnTo>
                    <a:pt x="226750" y="71144"/>
                  </a:lnTo>
                  <a:lnTo>
                    <a:pt x="228293" y="69655"/>
                  </a:lnTo>
                  <a:lnTo>
                    <a:pt x="237730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361" name="SMARTInkShape-2592"/>
          <p:cNvSpPr/>
          <p:nvPr>
            <p:custDataLst>
              <p:tags r:id="rId29"/>
            </p:custDataLst>
          </p:nvPr>
        </p:nvSpPr>
        <p:spPr>
          <a:xfrm>
            <a:off x="5134009" y="6372225"/>
            <a:ext cx="152356" cy="167144"/>
          </a:xfrm>
          <a:custGeom>
            <a:avLst/>
            <a:gdLst/>
            <a:ahLst/>
            <a:cxnLst/>
            <a:rect l="0" t="0" r="0" b="0"/>
            <a:pathLst>
              <a:path w="152356" h="167144">
                <a:moveTo>
                  <a:pt x="9491" y="9525"/>
                </a:moveTo>
                <a:lnTo>
                  <a:pt x="9491" y="9525"/>
                </a:lnTo>
                <a:lnTo>
                  <a:pt x="82" y="9525"/>
                </a:lnTo>
                <a:lnTo>
                  <a:pt x="0" y="4469"/>
                </a:lnTo>
                <a:lnTo>
                  <a:pt x="1047" y="2980"/>
                </a:lnTo>
                <a:lnTo>
                  <a:pt x="2803" y="1986"/>
                </a:lnTo>
                <a:lnTo>
                  <a:pt x="9100" y="116"/>
                </a:lnTo>
                <a:lnTo>
                  <a:pt x="55270" y="0"/>
                </a:lnTo>
                <a:lnTo>
                  <a:pt x="61625" y="0"/>
                </a:lnTo>
                <a:lnTo>
                  <a:pt x="63297" y="1058"/>
                </a:lnTo>
                <a:lnTo>
                  <a:pt x="64412" y="2822"/>
                </a:lnTo>
                <a:lnTo>
                  <a:pt x="65155" y="5056"/>
                </a:lnTo>
                <a:lnTo>
                  <a:pt x="66708" y="6545"/>
                </a:lnTo>
                <a:lnTo>
                  <a:pt x="71258" y="8201"/>
                </a:lnTo>
                <a:lnTo>
                  <a:pt x="72893" y="9701"/>
                </a:lnTo>
                <a:lnTo>
                  <a:pt x="76937" y="19148"/>
                </a:lnTo>
                <a:lnTo>
                  <a:pt x="84329" y="27124"/>
                </a:lnTo>
                <a:lnTo>
                  <a:pt x="85287" y="33203"/>
                </a:lnTo>
                <a:lnTo>
                  <a:pt x="84364" y="34835"/>
                </a:lnTo>
                <a:lnTo>
                  <a:pt x="82688" y="35923"/>
                </a:lnTo>
                <a:lnTo>
                  <a:pt x="80515" y="36649"/>
                </a:lnTo>
                <a:lnTo>
                  <a:pt x="79065" y="38191"/>
                </a:lnTo>
                <a:lnTo>
                  <a:pt x="76548" y="46174"/>
                </a:lnTo>
                <a:lnTo>
                  <a:pt x="76279" y="52251"/>
                </a:lnTo>
                <a:lnTo>
                  <a:pt x="75183" y="53884"/>
                </a:lnTo>
                <a:lnTo>
                  <a:pt x="73394" y="54973"/>
                </a:lnTo>
                <a:lnTo>
                  <a:pt x="67975" y="56720"/>
                </a:lnTo>
                <a:lnTo>
                  <a:pt x="67234" y="59781"/>
                </a:lnTo>
                <a:lnTo>
                  <a:pt x="67036" y="62080"/>
                </a:lnTo>
                <a:lnTo>
                  <a:pt x="65846" y="63611"/>
                </a:lnTo>
                <a:lnTo>
                  <a:pt x="57195" y="66651"/>
                </a:lnTo>
                <a:lnTo>
                  <a:pt x="57119" y="66675"/>
                </a:lnTo>
                <a:lnTo>
                  <a:pt x="57116" y="66675"/>
                </a:lnTo>
                <a:lnTo>
                  <a:pt x="101647" y="66675"/>
                </a:lnTo>
                <a:lnTo>
                  <a:pt x="117452" y="66675"/>
                </a:lnTo>
                <a:lnTo>
                  <a:pt x="119565" y="67733"/>
                </a:lnTo>
                <a:lnTo>
                  <a:pt x="120974" y="69497"/>
                </a:lnTo>
                <a:lnTo>
                  <a:pt x="121912" y="71731"/>
                </a:lnTo>
                <a:lnTo>
                  <a:pt x="123597" y="73220"/>
                </a:lnTo>
                <a:lnTo>
                  <a:pt x="128291" y="74876"/>
                </a:lnTo>
                <a:lnTo>
                  <a:pt x="136884" y="75807"/>
                </a:lnTo>
                <a:lnTo>
                  <a:pt x="138870" y="76996"/>
                </a:lnTo>
                <a:lnTo>
                  <a:pt x="140193" y="78848"/>
                </a:lnTo>
                <a:lnTo>
                  <a:pt x="141076" y="81140"/>
                </a:lnTo>
                <a:lnTo>
                  <a:pt x="142722" y="82669"/>
                </a:lnTo>
                <a:lnTo>
                  <a:pt x="150887" y="85323"/>
                </a:lnTo>
                <a:lnTo>
                  <a:pt x="151709" y="88368"/>
                </a:lnTo>
                <a:lnTo>
                  <a:pt x="152355" y="95131"/>
                </a:lnTo>
                <a:lnTo>
                  <a:pt x="144164" y="103441"/>
                </a:lnTo>
                <a:lnTo>
                  <a:pt x="142044" y="112116"/>
                </a:lnTo>
                <a:lnTo>
                  <a:pt x="125956" y="133955"/>
                </a:lnTo>
                <a:lnTo>
                  <a:pt x="124219" y="141113"/>
                </a:lnTo>
                <a:lnTo>
                  <a:pt x="118861" y="147410"/>
                </a:lnTo>
                <a:lnTo>
                  <a:pt x="113486" y="150182"/>
                </a:lnTo>
                <a:lnTo>
                  <a:pt x="106468" y="151962"/>
                </a:lnTo>
                <a:lnTo>
                  <a:pt x="105892" y="153167"/>
                </a:lnTo>
                <a:lnTo>
                  <a:pt x="105252" y="157326"/>
                </a:lnTo>
                <a:lnTo>
                  <a:pt x="104024" y="158859"/>
                </a:lnTo>
                <a:lnTo>
                  <a:pt x="99836" y="160562"/>
                </a:lnTo>
                <a:lnTo>
                  <a:pt x="99354" y="162075"/>
                </a:lnTo>
                <a:lnTo>
                  <a:pt x="101642" y="166577"/>
                </a:lnTo>
                <a:lnTo>
                  <a:pt x="102674" y="167143"/>
                </a:lnTo>
                <a:lnTo>
                  <a:pt x="103363" y="166462"/>
                </a:lnTo>
                <a:lnTo>
                  <a:pt x="104128" y="161825"/>
                </a:lnTo>
                <a:lnTo>
                  <a:pt x="104468" y="152709"/>
                </a:lnTo>
                <a:lnTo>
                  <a:pt x="110264" y="141601"/>
                </a:lnTo>
                <a:lnTo>
                  <a:pt x="123791" y="1238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376" name="SMARTInkShape-Group617"/>
          <p:cNvGrpSpPr/>
          <p:nvPr/>
        </p:nvGrpSpPr>
        <p:grpSpPr>
          <a:xfrm>
            <a:off x="828689" y="5600703"/>
            <a:ext cx="1495412" cy="809623"/>
            <a:chOff x="828689" y="5600703"/>
            <a:chExt cx="1495412" cy="809623"/>
          </a:xfrm>
        </p:grpSpPr>
        <p:sp>
          <p:nvSpPr>
            <p:cNvPr id="5362" name="SMARTInkShape-2593"/>
            <p:cNvSpPr/>
            <p:nvPr>
              <p:custDataLst>
                <p:tags r:id="rId30"/>
              </p:custDataLst>
            </p:nvPr>
          </p:nvSpPr>
          <p:spPr>
            <a:xfrm>
              <a:off x="2219325" y="5600703"/>
              <a:ext cx="104776" cy="809623"/>
            </a:xfrm>
            <a:custGeom>
              <a:avLst/>
              <a:gdLst/>
              <a:ahLst/>
              <a:cxnLst/>
              <a:rect l="0" t="0" r="0" b="0"/>
              <a:pathLst>
                <a:path w="104776" h="809623">
                  <a:moveTo>
                    <a:pt x="19050" y="19047"/>
                  </a:moveTo>
                  <a:lnTo>
                    <a:pt x="19050" y="19047"/>
                  </a:lnTo>
                  <a:lnTo>
                    <a:pt x="3" y="0"/>
                  </a:lnTo>
                  <a:lnTo>
                    <a:pt x="0" y="13255"/>
                  </a:lnTo>
                  <a:lnTo>
                    <a:pt x="2822" y="19295"/>
                  </a:lnTo>
                  <a:lnTo>
                    <a:pt x="6546" y="25507"/>
                  </a:lnTo>
                  <a:lnTo>
                    <a:pt x="8642" y="36013"/>
                  </a:lnTo>
                  <a:lnTo>
                    <a:pt x="10322" y="52061"/>
                  </a:lnTo>
                  <a:lnTo>
                    <a:pt x="21268" y="95321"/>
                  </a:lnTo>
                  <a:lnTo>
                    <a:pt x="26410" y="114319"/>
                  </a:lnTo>
                  <a:lnTo>
                    <a:pt x="31207" y="159938"/>
                  </a:lnTo>
                  <a:lnTo>
                    <a:pt x="42753" y="206256"/>
                  </a:lnTo>
                  <a:lnTo>
                    <a:pt x="47197" y="252663"/>
                  </a:lnTo>
                  <a:lnTo>
                    <a:pt x="47588" y="297036"/>
                  </a:lnTo>
                  <a:lnTo>
                    <a:pt x="47620" y="340307"/>
                  </a:lnTo>
                  <a:lnTo>
                    <a:pt x="47624" y="380852"/>
                  </a:lnTo>
                  <a:lnTo>
                    <a:pt x="47625" y="420541"/>
                  </a:lnTo>
                  <a:lnTo>
                    <a:pt x="47625" y="459373"/>
                  </a:lnTo>
                  <a:lnTo>
                    <a:pt x="47625" y="504177"/>
                  </a:lnTo>
                  <a:lnTo>
                    <a:pt x="48683" y="516178"/>
                  </a:lnTo>
                  <a:lnTo>
                    <a:pt x="55164" y="535326"/>
                  </a:lnTo>
                  <a:lnTo>
                    <a:pt x="57115" y="582742"/>
                  </a:lnTo>
                  <a:lnTo>
                    <a:pt x="59957" y="589900"/>
                  </a:lnTo>
                  <a:lnTo>
                    <a:pt x="63689" y="596610"/>
                  </a:lnTo>
                  <a:lnTo>
                    <a:pt x="66413" y="609375"/>
                  </a:lnTo>
                  <a:lnTo>
                    <a:pt x="66674" y="650882"/>
                  </a:lnTo>
                  <a:lnTo>
                    <a:pt x="69497" y="657227"/>
                  </a:lnTo>
                  <a:lnTo>
                    <a:pt x="73221" y="663574"/>
                  </a:lnTo>
                  <a:lnTo>
                    <a:pt x="75611" y="676272"/>
                  </a:lnTo>
                  <a:lnTo>
                    <a:pt x="76084" y="683916"/>
                  </a:lnTo>
                  <a:lnTo>
                    <a:pt x="82723" y="693030"/>
                  </a:lnTo>
                  <a:lnTo>
                    <a:pt x="85329" y="703082"/>
                  </a:lnTo>
                  <a:lnTo>
                    <a:pt x="85715" y="718990"/>
                  </a:lnTo>
                  <a:lnTo>
                    <a:pt x="86776" y="720626"/>
                  </a:lnTo>
                  <a:lnTo>
                    <a:pt x="88543" y="721717"/>
                  </a:lnTo>
                  <a:lnTo>
                    <a:pt x="94857" y="723770"/>
                  </a:lnTo>
                  <a:lnTo>
                    <a:pt x="95250" y="741620"/>
                  </a:lnTo>
                  <a:lnTo>
                    <a:pt x="96308" y="742062"/>
                  </a:lnTo>
                  <a:lnTo>
                    <a:pt x="104659" y="742937"/>
                  </a:lnTo>
                  <a:lnTo>
                    <a:pt x="104775" y="789248"/>
                  </a:lnTo>
                  <a:lnTo>
                    <a:pt x="104775" y="804727"/>
                  </a:lnTo>
                  <a:lnTo>
                    <a:pt x="103717" y="806359"/>
                  </a:lnTo>
                  <a:lnTo>
                    <a:pt x="101953" y="807447"/>
                  </a:lnTo>
                  <a:lnTo>
                    <a:pt x="95250" y="8096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63" name="SMARTInkShape-2594"/>
            <p:cNvSpPr/>
            <p:nvPr>
              <p:custDataLst>
                <p:tags r:id="rId31"/>
              </p:custDataLst>
            </p:nvPr>
          </p:nvSpPr>
          <p:spPr>
            <a:xfrm>
              <a:off x="1019220" y="6305550"/>
              <a:ext cx="1295356" cy="66497"/>
            </a:xfrm>
            <a:custGeom>
              <a:avLst/>
              <a:gdLst/>
              <a:ahLst/>
              <a:cxnLst/>
              <a:rect l="0" t="0" r="0" b="0"/>
              <a:pathLst>
                <a:path w="1295356" h="66497">
                  <a:moveTo>
                    <a:pt x="28530" y="19050"/>
                  </a:moveTo>
                  <a:lnTo>
                    <a:pt x="28530" y="19050"/>
                  </a:lnTo>
                  <a:lnTo>
                    <a:pt x="14341" y="19050"/>
                  </a:lnTo>
                  <a:lnTo>
                    <a:pt x="8818" y="21872"/>
                  </a:lnTo>
                  <a:lnTo>
                    <a:pt x="0" y="28541"/>
                  </a:lnTo>
                  <a:lnTo>
                    <a:pt x="8160" y="36773"/>
                  </a:lnTo>
                  <a:lnTo>
                    <a:pt x="14145" y="37707"/>
                  </a:lnTo>
                  <a:lnTo>
                    <a:pt x="50977" y="39151"/>
                  </a:lnTo>
                  <a:lnTo>
                    <a:pt x="68869" y="45638"/>
                  </a:lnTo>
                  <a:lnTo>
                    <a:pt x="111211" y="47509"/>
                  </a:lnTo>
                  <a:lnTo>
                    <a:pt x="145669" y="50432"/>
                  </a:lnTo>
                  <a:lnTo>
                    <a:pt x="192690" y="56561"/>
                  </a:lnTo>
                  <a:lnTo>
                    <a:pt x="216870" y="59798"/>
                  </a:lnTo>
                  <a:lnTo>
                    <a:pt x="240262" y="64638"/>
                  </a:lnTo>
                  <a:lnTo>
                    <a:pt x="287883" y="66496"/>
                  </a:lnTo>
                  <a:lnTo>
                    <a:pt x="314925" y="63800"/>
                  </a:lnTo>
                  <a:lnTo>
                    <a:pt x="361990" y="51480"/>
                  </a:lnTo>
                  <a:lnTo>
                    <a:pt x="409541" y="48132"/>
                  </a:lnTo>
                  <a:lnTo>
                    <a:pt x="457156" y="40154"/>
                  </a:lnTo>
                  <a:lnTo>
                    <a:pt x="504780" y="38370"/>
                  </a:lnTo>
                  <a:lnTo>
                    <a:pt x="547348" y="38136"/>
                  </a:lnTo>
                  <a:lnTo>
                    <a:pt x="588271" y="38105"/>
                  </a:lnTo>
                  <a:lnTo>
                    <a:pt x="628507" y="38100"/>
                  </a:lnTo>
                  <a:lnTo>
                    <a:pt x="668155" y="38100"/>
                  </a:lnTo>
                  <a:lnTo>
                    <a:pt x="706982" y="38100"/>
                  </a:lnTo>
                  <a:lnTo>
                    <a:pt x="723764" y="37042"/>
                  </a:lnTo>
                  <a:lnTo>
                    <a:pt x="771289" y="26341"/>
                  </a:lnTo>
                  <a:lnTo>
                    <a:pt x="790473" y="21210"/>
                  </a:lnTo>
                  <a:lnTo>
                    <a:pt x="834976" y="19177"/>
                  </a:lnTo>
                  <a:lnTo>
                    <a:pt x="878371" y="20115"/>
                  </a:lnTo>
                  <a:lnTo>
                    <a:pt x="925682" y="36660"/>
                  </a:lnTo>
                  <a:lnTo>
                    <a:pt x="958900" y="46658"/>
                  </a:lnTo>
                  <a:lnTo>
                    <a:pt x="982754" y="47498"/>
                  </a:lnTo>
                  <a:lnTo>
                    <a:pt x="989910" y="50391"/>
                  </a:lnTo>
                  <a:lnTo>
                    <a:pt x="993300" y="52644"/>
                  </a:lnTo>
                  <a:lnTo>
                    <a:pt x="1008184" y="55815"/>
                  </a:lnTo>
                  <a:lnTo>
                    <a:pt x="1017087" y="53734"/>
                  </a:lnTo>
                  <a:lnTo>
                    <a:pt x="1024572" y="50340"/>
                  </a:lnTo>
                  <a:lnTo>
                    <a:pt x="1046292" y="47983"/>
                  </a:lnTo>
                  <a:lnTo>
                    <a:pt x="1059046" y="47732"/>
                  </a:lnTo>
                  <a:lnTo>
                    <a:pt x="1066151" y="44850"/>
                  </a:lnTo>
                  <a:lnTo>
                    <a:pt x="1072837" y="41100"/>
                  </a:lnTo>
                  <a:lnTo>
                    <a:pt x="1083609" y="38989"/>
                  </a:lnTo>
                  <a:lnTo>
                    <a:pt x="1130177" y="38107"/>
                  </a:lnTo>
                  <a:lnTo>
                    <a:pt x="1176997" y="38100"/>
                  </a:lnTo>
                  <a:lnTo>
                    <a:pt x="1222721" y="38100"/>
                  </a:lnTo>
                  <a:lnTo>
                    <a:pt x="1261764" y="38100"/>
                  </a:lnTo>
                  <a:lnTo>
                    <a:pt x="1263436" y="37042"/>
                  </a:lnTo>
                  <a:lnTo>
                    <a:pt x="1264551" y="35278"/>
                  </a:lnTo>
                  <a:lnTo>
                    <a:pt x="1265294" y="33044"/>
                  </a:lnTo>
                  <a:lnTo>
                    <a:pt x="1266847" y="31555"/>
                  </a:lnTo>
                  <a:lnTo>
                    <a:pt x="1275874" y="28691"/>
                  </a:lnTo>
                  <a:lnTo>
                    <a:pt x="1284468" y="28585"/>
                  </a:lnTo>
                  <a:lnTo>
                    <a:pt x="1284922" y="27524"/>
                  </a:lnTo>
                  <a:lnTo>
                    <a:pt x="1285829" y="10859"/>
                  </a:lnTo>
                  <a:lnTo>
                    <a:pt x="129535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64" name="SMARTInkShape-2595"/>
            <p:cNvSpPr/>
            <p:nvPr>
              <p:custDataLst>
                <p:tags r:id="rId32"/>
              </p:custDataLst>
            </p:nvPr>
          </p:nvSpPr>
          <p:spPr>
            <a:xfrm>
              <a:off x="1905039" y="6000784"/>
              <a:ext cx="190462" cy="171417"/>
            </a:xfrm>
            <a:custGeom>
              <a:avLst/>
              <a:gdLst/>
              <a:ahLst/>
              <a:cxnLst/>
              <a:rect l="0" t="0" r="0" b="0"/>
              <a:pathLst>
                <a:path w="190462" h="171417">
                  <a:moveTo>
                    <a:pt x="28536" y="9491"/>
                  </a:moveTo>
                  <a:lnTo>
                    <a:pt x="28536" y="9491"/>
                  </a:lnTo>
                  <a:lnTo>
                    <a:pt x="23479" y="14547"/>
                  </a:lnTo>
                  <a:lnTo>
                    <a:pt x="18175" y="17030"/>
                  </a:lnTo>
                  <a:lnTo>
                    <a:pt x="91" y="19013"/>
                  </a:lnTo>
                  <a:lnTo>
                    <a:pt x="0" y="13959"/>
                  </a:lnTo>
                  <a:lnTo>
                    <a:pt x="1045" y="12469"/>
                  </a:lnTo>
                  <a:lnTo>
                    <a:pt x="2800" y="11477"/>
                  </a:lnTo>
                  <a:lnTo>
                    <a:pt x="9664" y="9753"/>
                  </a:lnTo>
                  <a:lnTo>
                    <a:pt x="57116" y="9491"/>
                  </a:lnTo>
                  <a:lnTo>
                    <a:pt x="60290" y="9491"/>
                  </a:lnTo>
                  <a:lnTo>
                    <a:pt x="66637" y="6669"/>
                  </a:lnTo>
                  <a:lnTo>
                    <a:pt x="72987" y="2946"/>
                  </a:lnTo>
                  <a:lnTo>
                    <a:pt x="85686" y="554"/>
                  </a:lnTo>
                  <a:lnTo>
                    <a:pt x="102855" y="0"/>
                  </a:lnTo>
                  <a:lnTo>
                    <a:pt x="113820" y="9100"/>
                  </a:lnTo>
                  <a:lnTo>
                    <a:pt x="114222" y="22714"/>
                  </a:lnTo>
                  <a:lnTo>
                    <a:pt x="111422" y="28774"/>
                  </a:lnTo>
                  <a:lnTo>
                    <a:pt x="99070" y="45504"/>
                  </a:lnTo>
                  <a:lnTo>
                    <a:pt x="96926" y="55836"/>
                  </a:lnTo>
                  <a:lnTo>
                    <a:pt x="94238" y="60496"/>
                  </a:lnTo>
                  <a:lnTo>
                    <a:pt x="70422" y="89859"/>
                  </a:lnTo>
                  <a:lnTo>
                    <a:pt x="54017" y="115690"/>
                  </a:lnTo>
                  <a:lnTo>
                    <a:pt x="16230" y="145971"/>
                  </a:lnTo>
                  <a:lnTo>
                    <a:pt x="12483" y="152346"/>
                  </a:lnTo>
                  <a:lnTo>
                    <a:pt x="11484" y="155527"/>
                  </a:lnTo>
                  <a:lnTo>
                    <a:pt x="9760" y="157648"/>
                  </a:lnTo>
                  <a:lnTo>
                    <a:pt x="3335" y="161693"/>
                  </a:lnTo>
                  <a:lnTo>
                    <a:pt x="0" y="171285"/>
                  </a:lnTo>
                  <a:lnTo>
                    <a:pt x="45780" y="171416"/>
                  </a:lnTo>
                  <a:lnTo>
                    <a:pt x="69705" y="171416"/>
                  </a:lnTo>
                  <a:lnTo>
                    <a:pt x="111881" y="162153"/>
                  </a:lnTo>
                  <a:lnTo>
                    <a:pt x="127079" y="160910"/>
                  </a:lnTo>
                  <a:lnTo>
                    <a:pt x="147860" y="152197"/>
                  </a:lnTo>
                  <a:lnTo>
                    <a:pt x="149360" y="150137"/>
                  </a:lnTo>
                  <a:lnTo>
                    <a:pt x="150360" y="147705"/>
                  </a:lnTo>
                  <a:lnTo>
                    <a:pt x="153144" y="146083"/>
                  </a:lnTo>
                  <a:lnTo>
                    <a:pt x="166116" y="142743"/>
                  </a:lnTo>
                  <a:lnTo>
                    <a:pt x="180517" y="132669"/>
                  </a:lnTo>
                  <a:lnTo>
                    <a:pt x="190461" y="1237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65" name="SMARTInkShape-2596"/>
            <p:cNvSpPr/>
            <p:nvPr>
              <p:custDataLst>
                <p:tags r:id="rId33"/>
              </p:custDataLst>
            </p:nvPr>
          </p:nvSpPr>
          <p:spPr>
            <a:xfrm>
              <a:off x="1838759" y="5887785"/>
              <a:ext cx="237692" cy="36766"/>
            </a:xfrm>
            <a:custGeom>
              <a:avLst/>
              <a:gdLst/>
              <a:ahLst/>
              <a:cxnLst/>
              <a:rect l="0" t="0" r="0" b="0"/>
              <a:pathLst>
                <a:path w="237692" h="36766">
                  <a:moveTo>
                    <a:pt x="85291" y="8190"/>
                  </a:moveTo>
                  <a:lnTo>
                    <a:pt x="85291" y="8190"/>
                  </a:lnTo>
                  <a:lnTo>
                    <a:pt x="67391" y="15729"/>
                  </a:lnTo>
                  <a:lnTo>
                    <a:pt x="63832" y="16391"/>
                  </a:lnTo>
                  <a:lnTo>
                    <a:pt x="57057" y="19949"/>
                  </a:lnTo>
                  <a:lnTo>
                    <a:pt x="50517" y="24000"/>
                  </a:lnTo>
                  <a:lnTo>
                    <a:pt x="39828" y="26280"/>
                  </a:lnTo>
                  <a:lnTo>
                    <a:pt x="21827" y="27113"/>
                  </a:lnTo>
                  <a:lnTo>
                    <a:pt x="9104" y="35875"/>
                  </a:lnTo>
                  <a:lnTo>
                    <a:pt x="0" y="36731"/>
                  </a:lnTo>
                  <a:lnTo>
                    <a:pt x="31448" y="36765"/>
                  </a:lnTo>
                  <a:lnTo>
                    <a:pt x="74084" y="27633"/>
                  </a:lnTo>
                  <a:lnTo>
                    <a:pt x="117128" y="17563"/>
                  </a:lnTo>
                  <a:lnTo>
                    <a:pt x="148802" y="9633"/>
                  </a:lnTo>
                  <a:lnTo>
                    <a:pt x="186696" y="7216"/>
                  </a:lnTo>
                  <a:lnTo>
                    <a:pt x="210802" y="0"/>
                  </a:lnTo>
                  <a:lnTo>
                    <a:pt x="237691" y="81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66" name="SMARTInkShape-2597"/>
            <p:cNvSpPr/>
            <p:nvPr>
              <p:custDataLst>
                <p:tags r:id="rId34"/>
              </p:custDataLst>
            </p:nvPr>
          </p:nvSpPr>
          <p:spPr>
            <a:xfrm>
              <a:off x="1990725" y="5677295"/>
              <a:ext cx="114301" cy="151872"/>
            </a:xfrm>
            <a:custGeom>
              <a:avLst/>
              <a:gdLst/>
              <a:ahLst/>
              <a:cxnLst/>
              <a:rect l="0" t="0" r="0" b="0"/>
              <a:pathLst>
                <a:path w="114301" h="151872">
                  <a:moveTo>
                    <a:pt x="9525" y="18655"/>
                  </a:moveTo>
                  <a:lnTo>
                    <a:pt x="9525" y="18655"/>
                  </a:lnTo>
                  <a:lnTo>
                    <a:pt x="9525" y="9246"/>
                  </a:lnTo>
                  <a:lnTo>
                    <a:pt x="392" y="0"/>
                  </a:lnTo>
                  <a:lnTo>
                    <a:pt x="0" y="31786"/>
                  </a:lnTo>
                  <a:lnTo>
                    <a:pt x="9263" y="73434"/>
                  </a:lnTo>
                  <a:lnTo>
                    <a:pt x="9520" y="116548"/>
                  </a:lnTo>
                  <a:lnTo>
                    <a:pt x="9525" y="151871"/>
                  </a:lnTo>
                  <a:lnTo>
                    <a:pt x="9525" y="129611"/>
                  </a:lnTo>
                  <a:lnTo>
                    <a:pt x="12347" y="123355"/>
                  </a:lnTo>
                  <a:lnTo>
                    <a:pt x="33977" y="91482"/>
                  </a:lnTo>
                  <a:lnTo>
                    <a:pt x="37937" y="79862"/>
                  </a:lnTo>
                  <a:lnTo>
                    <a:pt x="69885" y="34933"/>
                  </a:lnTo>
                  <a:lnTo>
                    <a:pt x="76215" y="31181"/>
                  </a:lnTo>
                  <a:lnTo>
                    <a:pt x="79385" y="30180"/>
                  </a:lnTo>
                  <a:lnTo>
                    <a:pt x="81499" y="28456"/>
                  </a:lnTo>
                  <a:lnTo>
                    <a:pt x="85531" y="22030"/>
                  </a:lnTo>
                  <a:lnTo>
                    <a:pt x="90225" y="20155"/>
                  </a:lnTo>
                  <a:lnTo>
                    <a:pt x="103010" y="18786"/>
                  </a:lnTo>
                  <a:lnTo>
                    <a:pt x="103598" y="19801"/>
                  </a:lnTo>
                  <a:lnTo>
                    <a:pt x="104252" y="23751"/>
                  </a:lnTo>
                  <a:lnTo>
                    <a:pt x="105484" y="25227"/>
                  </a:lnTo>
                  <a:lnTo>
                    <a:pt x="109677" y="26868"/>
                  </a:lnTo>
                  <a:lnTo>
                    <a:pt x="111218" y="28364"/>
                  </a:lnTo>
                  <a:lnTo>
                    <a:pt x="112930" y="32848"/>
                  </a:lnTo>
                  <a:lnTo>
                    <a:pt x="114300" y="5675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67" name="SMARTInkShape-2598"/>
            <p:cNvSpPr/>
            <p:nvPr>
              <p:custDataLst>
                <p:tags r:id="rId35"/>
              </p:custDataLst>
            </p:nvPr>
          </p:nvSpPr>
          <p:spPr>
            <a:xfrm>
              <a:off x="1790710" y="5629285"/>
              <a:ext cx="133337" cy="200005"/>
            </a:xfrm>
            <a:custGeom>
              <a:avLst/>
              <a:gdLst/>
              <a:ahLst/>
              <a:cxnLst/>
              <a:rect l="0" t="0" r="0" b="0"/>
              <a:pathLst>
                <a:path w="133337" h="200005">
                  <a:moveTo>
                    <a:pt x="28565" y="19040"/>
                  </a:moveTo>
                  <a:lnTo>
                    <a:pt x="28565" y="19040"/>
                  </a:lnTo>
                  <a:lnTo>
                    <a:pt x="19156" y="19040"/>
                  </a:lnTo>
                  <a:lnTo>
                    <a:pt x="9911" y="9907"/>
                  </a:lnTo>
                  <a:lnTo>
                    <a:pt x="0" y="9515"/>
                  </a:lnTo>
                  <a:lnTo>
                    <a:pt x="22656" y="9515"/>
                  </a:lnTo>
                  <a:lnTo>
                    <a:pt x="28761" y="6693"/>
                  </a:lnTo>
                  <a:lnTo>
                    <a:pt x="35002" y="2970"/>
                  </a:lnTo>
                  <a:lnTo>
                    <a:pt x="47632" y="578"/>
                  </a:lnTo>
                  <a:lnTo>
                    <a:pt x="79365" y="0"/>
                  </a:lnTo>
                  <a:lnTo>
                    <a:pt x="81482" y="1055"/>
                  </a:lnTo>
                  <a:lnTo>
                    <a:pt x="82893" y="2817"/>
                  </a:lnTo>
                  <a:lnTo>
                    <a:pt x="83834" y="5050"/>
                  </a:lnTo>
                  <a:lnTo>
                    <a:pt x="85519" y="6538"/>
                  </a:lnTo>
                  <a:lnTo>
                    <a:pt x="93751" y="9123"/>
                  </a:lnTo>
                  <a:lnTo>
                    <a:pt x="99855" y="9399"/>
                  </a:lnTo>
                  <a:lnTo>
                    <a:pt x="101492" y="10496"/>
                  </a:lnTo>
                  <a:lnTo>
                    <a:pt x="102583" y="12286"/>
                  </a:lnTo>
                  <a:lnTo>
                    <a:pt x="103310" y="14538"/>
                  </a:lnTo>
                  <a:lnTo>
                    <a:pt x="102737" y="16039"/>
                  </a:lnTo>
                  <a:lnTo>
                    <a:pt x="101296" y="17039"/>
                  </a:lnTo>
                  <a:lnTo>
                    <a:pt x="99277" y="17706"/>
                  </a:lnTo>
                  <a:lnTo>
                    <a:pt x="97932" y="19209"/>
                  </a:lnTo>
                  <a:lnTo>
                    <a:pt x="96436" y="23701"/>
                  </a:lnTo>
                  <a:lnTo>
                    <a:pt x="95594" y="32180"/>
                  </a:lnTo>
                  <a:lnTo>
                    <a:pt x="94418" y="34150"/>
                  </a:lnTo>
                  <a:lnTo>
                    <a:pt x="92575" y="35464"/>
                  </a:lnTo>
                  <a:lnTo>
                    <a:pt x="90289" y="36339"/>
                  </a:lnTo>
                  <a:lnTo>
                    <a:pt x="88764" y="37981"/>
                  </a:lnTo>
                  <a:lnTo>
                    <a:pt x="87071" y="42628"/>
                  </a:lnTo>
                  <a:lnTo>
                    <a:pt x="85560" y="44290"/>
                  </a:lnTo>
                  <a:lnTo>
                    <a:pt x="72576" y="52234"/>
                  </a:lnTo>
                  <a:lnTo>
                    <a:pt x="69293" y="57782"/>
                  </a:lnTo>
                  <a:lnTo>
                    <a:pt x="68416" y="60743"/>
                  </a:lnTo>
                  <a:lnTo>
                    <a:pt x="66774" y="62717"/>
                  </a:lnTo>
                  <a:lnTo>
                    <a:pt x="49377" y="74712"/>
                  </a:lnTo>
                  <a:lnTo>
                    <a:pt x="39569" y="76060"/>
                  </a:lnTo>
                  <a:lnTo>
                    <a:pt x="28693" y="76190"/>
                  </a:lnTo>
                  <a:lnTo>
                    <a:pt x="36777" y="84391"/>
                  </a:lnTo>
                  <a:lnTo>
                    <a:pt x="42757" y="85323"/>
                  </a:lnTo>
                  <a:lnTo>
                    <a:pt x="88894" y="85715"/>
                  </a:lnTo>
                  <a:lnTo>
                    <a:pt x="107940" y="85715"/>
                  </a:lnTo>
                  <a:lnTo>
                    <a:pt x="110057" y="86773"/>
                  </a:lnTo>
                  <a:lnTo>
                    <a:pt x="111468" y="88537"/>
                  </a:lnTo>
                  <a:lnTo>
                    <a:pt x="112409" y="90771"/>
                  </a:lnTo>
                  <a:lnTo>
                    <a:pt x="114094" y="92260"/>
                  </a:lnTo>
                  <a:lnTo>
                    <a:pt x="118789" y="93916"/>
                  </a:lnTo>
                  <a:lnTo>
                    <a:pt x="127382" y="94848"/>
                  </a:lnTo>
                  <a:lnTo>
                    <a:pt x="129368" y="96036"/>
                  </a:lnTo>
                  <a:lnTo>
                    <a:pt x="130692" y="97888"/>
                  </a:lnTo>
                  <a:lnTo>
                    <a:pt x="132817" y="103407"/>
                  </a:lnTo>
                  <a:lnTo>
                    <a:pt x="133336" y="127421"/>
                  </a:lnTo>
                  <a:lnTo>
                    <a:pt x="130516" y="133531"/>
                  </a:lnTo>
                  <a:lnTo>
                    <a:pt x="128282" y="136643"/>
                  </a:lnTo>
                  <a:lnTo>
                    <a:pt x="122978" y="140099"/>
                  </a:lnTo>
                  <a:lnTo>
                    <a:pt x="120082" y="141021"/>
                  </a:lnTo>
                  <a:lnTo>
                    <a:pt x="118151" y="142694"/>
                  </a:lnTo>
                  <a:lnTo>
                    <a:pt x="109742" y="155961"/>
                  </a:lnTo>
                  <a:lnTo>
                    <a:pt x="80167" y="176755"/>
                  </a:lnTo>
                  <a:lnTo>
                    <a:pt x="66824" y="182956"/>
                  </a:lnTo>
                  <a:lnTo>
                    <a:pt x="60385" y="187141"/>
                  </a:lnTo>
                  <a:lnTo>
                    <a:pt x="23100" y="199045"/>
                  </a:lnTo>
                  <a:lnTo>
                    <a:pt x="1489" y="200004"/>
                  </a:lnTo>
                  <a:lnTo>
                    <a:pt x="990" y="198950"/>
                  </a:lnTo>
                  <a:lnTo>
                    <a:pt x="1" y="185550"/>
                  </a:lnTo>
                  <a:lnTo>
                    <a:pt x="1056" y="184021"/>
                  </a:lnTo>
                  <a:lnTo>
                    <a:pt x="2817" y="183002"/>
                  </a:lnTo>
                  <a:lnTo>
                    <a:pt x="9692" y="181233"/>
                  </a:lnTo>
                  <a:lnTo>
                    <a:pt x="14180" y="181084"/>
                  </a:lnTo>
                  <a:lnTo>
                    <a:pt x="19702" y="178195"/>
                  </a:lnTo>
                  <a:lnTo>
                    <a:pt x="28565" y="1714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68" name="SMARTInkShape-2599"/>
            <p:cNvSpPr/>
            <p:nvPr>
              <p:custDataLst>
                <p:tags r:id="rId36"/>
              </p:custDataLst>
            </p:nvPr>
          </p:nvSpPr>
          <p:spPr>
            <a:xfrm>
              <a:off x="1571660" y="5819775"/>
              <a:ext cx="95216" cy="38101"/>
            </a:xfrm>
            <a:custGeom>
              <a:avLst/>
              <a:gdLst/>
              <a:ahLst/>
              <a:cxnLst/>
              <a:rect l="0" t="0" r="0" b="0"/>
              <a:pathLst>
                <a:path w="95216" h="38101">
                  <a:moveTo>
                    <a:pt x="38065" y="0"/>
                  </a:moveTo>
                  <a:lnTo>
                    <a:pt x="38065" y="0"/>
                  </a:lnTo>
                  <a:lnTo>
                    <a:pt x="29864" y="8201"/>
                  </a:lnTo>
                  <a:lnTo>
                    <a:pt x="23876" y="9132"/>
                  </a:lnTo>
                  <a:lnTo>
                    <a:pt x="22256" y="10321"/>
                  </a:lnTo>
                  <a:lnTo>
                    <a:pt x="20455" y="14465"/>
                  </a:lnTo>
                  <a:lnTo>
                    <a:pt x="19441" y="22748"/>
                  </a:lnTo>
                  <a:lnTo>
                    <a:pt x="18241" y="24690"/>
                  </a:lnTo>
                  <a:lnTo>
                    <a:pt x="16382" y="25986"/>
                  </a:lnTo>
                  <a:lnTo>
                    <a:pt x="9610" y="28530"/>
                  </a:lnTo>
                  <a:lnTo>
                    <a:pt x="0" y="38066"/>
                  </a:lnTo>
                  <a:lnTo>
                    <a:pt x="45742" y="38100"/>
                  </a:lnTo>
                  <a:lnTo>
                    <a:pt x="63470" y="38100"/>
                  </a:lnTo>
                  <a:lnTo>
                    <a:pt x="68053" y="35278"/>
                  </a:lnTo>
                  <a:lnTo>
                    <a:pt x="73618" y="31555"/>
                  </a:lnTo>
                  <a:lnTo>
                    <a:pt x="82701" y="29458"/>
                  </a:lnTo>
                  <a:lnTo>
                    <a:pt x="9521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69" name="SMARTInkShape-2600"/>
            <p:cNvSpPr/>
            <p:nvPr>
              <p:custDataLst>
                <p:tags r:id="rId37"/>
              </p:custDataLst>
            </p:nvPr>
          </p:nvSpPr>
          <p:spPr>
            <a:xfrm>
              <a:off x="1533525" y="5802049"/>
              <a:ext cx="95251" cy="8202"/>
            </a:xfrm>
            <a:custGeom>
              <a:avLst/>
              <a:gdLst/>
              <a:ahLst/>
              <a:cxnLst/>
              <a:rect l="0" t="0" r="0" b="0"/>
              <a:pathLst>
                <a:path w="95251" h="8202">
                  <a:moveTo>
                    <a:pt x="19050" y="8201"/>
                  </a:moveTo>
                  <a:lnTo>
                    <a:pt x="19050" y="8201"/>
                  </a:lnTo>
                  <a:lnTo>
                    <a:pt x="13993" y="8201"/>
                  </a:lnTo>
                  <a:lnTo>
                    <a:pt x="12504" y="7143"/>
                  </a:lnTo>
                  <a:lnTo>
                    <a:pt x="11511" y="5379"/>
                  </a:lnTo>
                  <a:lnTo>
                    <a:pt x="9918" y="0"/>
                  </a:lnTo>
                  <a:lnTo>
                    <a:pt x="6877" y="2087"/>
                  </a:lnTo>
                  <a:lnTo>
                    <a:pt x="0" y="8201"/>
                  </a:lnTo>
                  <a:lnTo>
                    <a:pt x="44530" y="8201"/>
                  </a:lnTo>
                  <a:lnTo>
                    <a:pt x="60336" y="8201"/>
                  </a:lnTo>
                  <a:lnTo>
                    <a:pt x="66680" y="5379"/>
                  </a:lnTo>
                  <a:lnTo>
                    <a:pt x="74320" y="0"/>
                  </a:lnTo>
                  <a:lnTo>
                    <a:pt x="76005" y="617"/>
                  </a:lnTo>
                  <a:lnTo>
                    <a:pt x="85284" y="7843"/>
                  </a:lnTo>
                  <a:lnTo>
                    <a:pt x="95250" y="820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70" name="SMARTInkShape-2601"/>
            <p:cNvSpPr/>
            <p:nvPr>
              <p:custDataLst>
                <p:tags r:id="rId38"/>
              </p:custDataLst>
            </p:nvPr>
          </p:nvSpPr>
          <p:spPr>
            <a:xfrm>
              <a:off x="1314450" y="5772198"/>
              <a:ext cx="85723" cy="257089"/>
            </a:xfrm>
            <a:custGeom>
              <a:avLst/>
              <a:gdLst/>
              <a:ahLst/>
              <a:cxnLst/>
              <a:rect l="0" t="0" r="0" b="0"/>
              <a:pathLst>
                <a:path w="85723" h="257089">
                  <a:moveTo>
                    <a:pt x="9525" y="152352"/>
                  </a:moveTo>
                  <a:lnTo>
                    <a:pt x="9525" y="152352"/>
                  </a:lnTo>
                  <a:lnTo>
                    <a:pt x="0" y="152352"/>
                  </a:lnTo>
                  <a:lnTo>
                    <a:pt x="5057" y="152352"/>
                  </a:lnTo>
                  <a:lnTo>
                    <a:pt x="6546" y="151294"/>
                  </a:lnTo>
                  <a:lnTo>
                    <a:pt x="7539" y="149530"/>
                  </a:lnTo>
                  <a:lnTo>
                    <a:pt x="8201" y="147296"/>
                  </a:lnTo>
                  <a:lnTo>
                    <a:pt x="9701" y="145807"/>
                  </a:lnTo>
                  <a:lnTo>
                    <a:pt x="14189" y="144151"/>
                  </a:lnTo>
                  <a:lnTo>
                    <a:pt x="15809" y="142651"/>
                  </a:lnTo>
                  <a:lnTo>
                    <a:pt x="23680" y="129686"/>
                  </a:lnTo>
                  <a:lnTo>
                    <a:pt x="43477" y="107876"/>
                  </a:lnTo>
                  <a:lnTo>
                    <a:pt x="49628" y="95197"/>
                  </a:lnTo>
                  <a:lnTo>
                    <a:pt x="60720" y="77445"/>
                  </a:lnTo>
                  <a:lnTo>
                    <a:pt x="64911" y="64776"/>
                  </a:lnTo>
                  <a:lnTo>
                    <a:pt x="67385" y="51014"/>
                  </a:lnTo>
                  <a:lnTo>
                    <a:pt x="74145" y="38104"/>
                  </a:lnTo>
                  <a:lnTo>
                    <a:pt x="76189" y="1833"/>
                  </a:lnTo>
                  <a:lnTo>
                    <a:pt x="75135" y="1206"/>
                  </a:lnTo>
                  <a:lnTo>
                    <a:pt x="67067" y="0"/>
                  </a:lnTo>
                  <a:lnTo>
                    <a:pt x="61735" y="5023"/>
                  </a:lnTo>
                  <a:lnTo>
                    <a:pt x="59188" y="10320"/>
                  </a:lnTo>
                  <a:lnTo>
                    <a:pt x="58508" y="13214"/>
                  </a:lnTo>
                  <a:lnTo>
                    <a:pt x="52497" y="22343"/>
                  </a:lnTo>
                  <a:lnTo>
                    <a:pt x="34795" y="46298"/>
                  </a:lnTo>
                  <a:lnTo>
                    <a:pt x="22393" y="81379"/>
                  </a:lnTo>
                  <a:lnTo>
                    <a:pt x="12797" y="126157"/>
                  </a:lnTo>
                  <a:lnTo>
                    <a:pt x="2178" y="171355"/>
                  </a:lnTo>
                  <a:lnTo>
                    <a:pt x="128" y="215849"/>
                  </a:lnTo>
                  <a:lnTo>
                    <a:pt x="38" y="229845"/>
                  </a:lnTo>
                  <a:lnTo>
                    <a:pt x="2839" y="237240"/>
                  </a:lnTo>
                  <a:lnTo>
                    <a:pt x="17610" y="255624"/>
                  </a:lnTo>
                  <a:lnTo>
                    <a:pt x="21232" y="256459"/>
                  </a:lnTo>
                  <a:lnTo>
                    <a:pt x="33202" y="257088"/>
                  </a:lnTo>
                  <a:lnTo>
                    <a:pt x="38745" y="254288"/>
                  </a:lnTo>
                  <a:lnTo>
                    <a:pt x="44737" y="250574"/>
                  </a:lnTo>
                  <a:lnTo>
                    <a:pt x="54060" y="247424"/>
                  </a:lnTo>
                  <a:lnTo>
                    <a:pt x="60363" y="242937"/>
                  </a:lnTo>
                  <a:lnTo>
                    <a:pt x="63870" y="237415"/>
                  </a:lnTo>
                  <a:lnTo>
                    <a:pt x="66487" y="231432"/>
                  </a:lnTo>
                  <a:lnTo>
                    <a:pt x="72852" y="222115"/>
                  </a:lnTo>
                  <a:lnTo>
                    <a:pt x="76266" y="212651"/>
                  </a:lnTo>
                  <a:lnTo>
                    <a:pt x="82452" y="203145"/>
                  </a:lnTo>
                  <a:lnTo>
                    <a:pt x="84755" y="193625"/>
                  </a:lnTo>
                  <a:lnTo>
                    <a:pt x="85722" y="149177"/>
                  </a:lnTo>
                  <a:lnTo>
                    <a:pt x="84664" y="147060"/>
                  </a:lnTo>
                  <a:lnTo>
                    <a:pt x="82901" y="145649"/>
                  </a:lnTo>
                  <a:lnTo>
                    <a:pt x="80667" y="144708"/>
                  </a:lnTo>
                  <a:lnTo>
                    <a:pt x="79178" y="143023"/>
                  </a:lnTo>
                  <a:lnTo>
                    <a:pt x="77523" y="138328"/>
                  </a:lnTo>
                  <a:lnTo>
                    <a:pt x="76024" y="136652"/>
                  </a:lnTo>
                  <a:lnTo>
                    <a:pt x="71536" y="134791"/>
                  </a:lnTo>
                  <a:lnTo>
                    <a:pt x="69915" y="135353"/>
                  </a:lnTo>
                  <a:lnTo>
                    <a:pt x="68835" y="136786"/>
                  </a:lnTo>
                  <a:lnTo>
                    <a:pt x="68115" y="138799"/>
                  </a:lnTo>
                  <a:lnTo>
                    <a:pt x="66577" y="140142"/>
                  </a:lnTo>
                  <a:lnTo>
                    <a:pt x="62045" y="141633"/>
                  </a:lnTo>
                  <a:lnTo>
                    <a:pt x="60413" y="143089"/>
                  </a:lnTo>
                  <a:lnTo>
                    <a:pt x="58601" y="147530"/>
                  </a:lnTo>
                  <a:lnTo>
                    <a:pt x="57059" y="149138"/>
                  </a:lnTo>
                  <a:lnTo>
                    <a:pt x="44020" y="156985"/>
                  </a:lnTo>
                  <a:lnTo>
                    <a:pt x="40731" y="165347"/>
                  </a:lnTo>
                  <a:lnTo>
                    <a:pt x="38211" y="175061"/>
                  </a:lnTo>
                  <a:lnTo>
                    <a:pt x="27970" y="189920"/>
                  </a:lnTo>
                  <a:lnTo>
                    <a:pt x="23014" y="196566"/>
                  </a:lnTo>
                  <a:lnTo>
                    <a:pt x="20225" y="206257"/>
                  </a:lnTo>
                  <a:lnTo>
                    <a:pt x="19050" y="23807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71" name="SMARTInkShape-2602"/>
            <p:cNvSpPr/>
            <p:nvPr>
              <p:custDataLst>
                <p:tags r:id="rId39"/>
              </p:custDataLst>
            </p:nvPr>
          </p:nvSpPr>
          <p:spPr>
            <a:xfrm>
              <a:off x="1209675" y="5886450"/>
              <a:ext cx="57140" cy="142861"/>
            </a:xfrm>
            <a:custGeom>
              <a:avLst/>
              <a:gdLst/>
              <a:ahLst/>
              <a:cxnLst/>
              <a:rect l="0" t="0" r="0" b="0"/>
              <a:pathLst>
                <a:path w="57140" h="142861">
                  <a:moveTo>
                    <a:pt x="9525" y="9525"/>
                  </a:moveTo>
                  <a:lnTo>
                    <a:pt x="9525" y="9525"/>
                  </a:lnTo>
                  <a:lnTo>
                    <a:pt x="9525" y="34"/>
                  </a:lnTo>
                  <a:lnTo>
                    <a:pt x="393" y="0"/>
                  </a:lnTo>
                  <a:lnTo>
                    <a:pt x="0" y="47509"/>
                  </a:lnTo>
                  <a:lnTo>
                    <a:pt x="0" y="94661"/>
                  </a:lnTo>
                  <a:lnTo>
                    <a:pt x="0" y="142038"/>
                  </a:lnTo>
                  <a:lnTo>
                    <a:pt x="0" y="142860"/>
                  </a:lnTo>
                  <a:lnTo>
                    <a:pt x="0" y="134673"/>
                  </a:lnTo>
                  <a:lnTo>
                    <a:pt x="5057" y="128685"/>
                  </a:lnTo>
                  <a:lnTo>
                    <a:pt x="7539" y="120340"/>
                  </a:lnTo>
                  <a:lnTo>
                    <a:pt x="9701" y="110635"/>
                  </a:lnTo>
                  <a:lnTo>
                    <a:pt x="15809" y="98162"/>
                  </a:lnTo>
                  <a:lnTo>
                    <a:pt x="19148" y="82590"/>
                  </a:lnTo>
                  <a:lnTo>
                    <a:pt x="26370" y="70803"/>
                  </a:lnTo>
                  <a:lnTo>
                    <a:pt x="32181" y="63923"/>
                  </a:lnTo>
                  <a:lnTo>
                    <a:pt x="35469" y="54516"/>
                  </a:lnTo>
                  <a:lnTo>
                    <a:pt x="37989" y="44338"/>
                  </a:lnTo>
                  <a:lnTo>
                    <a:pt x="45408" y="29180"/>
                  </a:lnTo>
                  <a:lnTo>
                    <a:pt x="46147" y="25803"/>
                  </a:lnTo>
                  <a:lnTo>
                    <a:pt x="47698" y="23552"/>
                  </a:lnTo>
                  <a:lnTo>
                    <a:pt x="49790" y="22053"/>
                  </a:lnTo>
                  <a:lnTo>
                    <a:pt x="52244" y="21051"/>
                  </a:lnTo>
                  <a:lnTo>
                    <a:pt x="53879" y="19326"/>
                  </a:lnTo>
                  <a:lnTo>
                    <a:pt x="56719" y="11024"/>
                  </a:lnTo>
                  <a:lnTo>
                    <a:pt x="57112" y="17858"/>
                  </a:lnTo>
                  <a:lnTo>
                    <a:pt x="57139" y="23753"/>
                  </a:lnTo>
                  <a:lnTo>
                    <a:pt x="54323" y="29254"/>
                  </a:lnTo>
                  <a:lnTo>
                    <a:pt x="52090" y="32203"/>
                  </a:lnTo>
                  <a:lnTo>
                    <a:pt x="49609" y="41123"/>
                  </a:lnTo>
                  <a:lnTo>
                    <a:pt x="47449" y="51085"/>
                  </a:lnTo>
                  <a:lnTo>
                    <a:pt x="40282" y="62644"/>
                  </a:lnTo>
                  <a:lnTo>
                    <a:pt x="34484" y="69470"/>
                  </a:lnTo>
                  <a:lnTo>
                    <a:pt x="31201" y="78853"/>
                  </a:lnTo>
                  <a:lnTo>
                    <a:pt x="27863" y="100695"/>
                  </a:lnTo>
                  <a:lnTo>
                    <a:pt x="21104" y="114121"/>
                  </a:lnTo>
                  <a:lnTo>
                    <a:pt x="19085" y="131857"/>
                  </a:lnTo>
                  <a:lnTo>
                    <a:pt x="20132" y="132355"/>
                  </a:lnTo>
                  <a:lnTo>
                    <a:pt x="28184" y="133312"/>
                  </a:lnTo>
                  <a:lnTo>
                    <a:pt x="36102" y="126797"/>
                  </a:lnTo>
                  <a:lnTo>
                    <a:pt x="47625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72" name="SMARTInkShape-2603"/>
            <p:cNvSpPr/>
            <p:nvPr>
              <p:custDataLst>
                <p:tags r:id="rId40"/>
              </p:custDataLst>
            </p:nvPr>
          </p:nvSpPr>
          <p:spPr>
            <a:xfrm>
              <a:off x="1029104" y="5924550"/>
              <a:ext cx="142472" cy="38065"/>
            </a:xfrm>
            <a:custGeom>
              <a:avLst/>
              <a:gdLst/>
              <a:ahLst/>
              <a:cxnLst/>
              <a:rect l="0" t="0" r="0" b="0"/>
              <a:pathLst>
                <a:path w="142472" h="38065">
                  <a:moveTo>
                    <a:pt x="47221" y="19050"/>
                  </a:moveTo>
                  <a:lnTo>
                    <a:pt x="47221" y="19050"/>
                  </a:lnTo>
                  <a:lnTo>
                    <a:pt x="39020" y="10849"/>
                  </a:lnTo>
                  <a:lnTo>
                    <a:pt x="33032" y="9918"/>
                  </a:lnTo>
                  <a:lnTo>
                    <a:pt x="24555" y="9641"/>
                  </a:lnTo>
                  <a:lnTo>
                    <a:pt x="22585" y="10661"/>
                  </a:lnTo>
                  <a:lnTo>
                    <a:pt x="21272" y="12399"/>
                  </a:lnTo>
                  <a:lnTo>
                    <a:pt x="20397" y="14615"/>
                  </a:lnTo>
                  <a:lnTo>
                    <a:pt x="18755" y="15035"/>
                  </a:lnTo>
                  <a:lnTo>
                    <a:pt x="14108" y="12679"/>
                  </a:lnTo>
                  <a:lnTo>
                    <a:pt x="12446" y="12686"/>
                  </a:lnTo>
                  <a:lnTo>
                    <a:pt x="11337" y="13749"/>
                  </a:lnTo>
                  <a:lnTo>
                    <a:pt x="9559" y="18003"/>
                  </a:lnTo>
                  <a:lnTo>
                    <a:pt x="0" y="28155"/>
                  </a:lnTo>
                  <a:lnTo>
                    <a:pt x="7832" y="36739"/>
                  </a:lnTo>
                  <a:lnTo>
                    <a:pt x="13796" y="37696"/>
                  </a:lnTo>
                  <a:lnTo>
                    <a:pt x="31477" y="38064"/>
                  </a:lnTo>
                  <a:lnTo>
                    <a:pt x="78908" y="27777"/>
                  </a:lnTo>
                  <a:lnTo>
                    <a:pt x="97028" y="21087"/>
                  </a:lnTo>
                  <a:lnTo>
                    <a:pt x="107458" y="18898"/>
                  </a:lnTo>
                  <a:lnTo>
                    <a:pt x="122776" y="11690"/>
                  </a:lnTo>
                  <a:lnTo>
                    <a:pt x="126166" y="10968"/>
                  </a:lnTo>
                  <a:lnTo>
                    <a:pt x="14247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73" name="SMARTInkShape-2604"/>
            <p:cNvSpPr/>
            <p:nvPr>
              <p:custDataLst>
                <p:tags r:id="rId41"/>
              </p:custDataLst>
            </p:nvPr>
          </p:nvSpPr>
          <p:spPr>
            <a:xfrm>
              <a:off x="1009651" y="5905500"/>
              <a:ext cx="133339" cy="152401"/>
            </a:xfrm>
            <a:custGeom>
              <a:avLst/>
              <a:gdLst/>
              <a:ahLst/>
              <a:cxnLst/>
              <a:rect l="0" t="0" r="0" b="0"/>
              <a:pathLst>
                <a:path w="133339" h="152401">
                  <a:moveTo>
                    <a:pt x="19049" y="19050"/>
                  </a:moveTo>
                  <a:lnTo>
                    <a:pt x="19049" y="19050"/>
                  </a:lnTo>
                  <a:lnTo>
                    <a:pt x="9916" y="9918"/>
                  </a:lnTo>
                  <a:lnTo>
                    <a:pt x="0" y="9525"/>
                  </a:lnTo>
                  <a:lnTo>
                    <a:pt x="22389" y="9525"/>
                  </a:lnTo>
                  <a:lnTo>
                    <a:pt x="28647" y="6703"/>
                  </a:lnTo>
                  <a:lnTo>
                    <a:pt x="34957" y="2980"/>
                  </a:lnTo>
                  <a:lnTo>
                    <a:pt x="47630" y="588"/>
                  </a:lnTo>
                  <a:lnTo>
                    <a:pt x="95075" y="5"/>
                  </a:lnTo>
                  <a:lnTo>
                    <a:pt x="107915" y="0"/>
                  </a:lnTo>
                  <a:lnTo>
                    <a:pt x="114284" y="2822"/>
                  </a:lnTo>
                  <a:lnTo>
                    <a:pt x="128322" y="14189"/>
                  </a:lnTo>
                  <a:lnTo>
                    <a:pt x="131115" y="19712"/>
                  </a:lnTo>
                  <a:lnTo>
                    <a:pt x="133153" y="38158"/>
                  </a:lnTo>
                  <a:lnTo>
                    <a:pt x="133338" y="60328"/>
                  </a:lnTo>
                  <a:lnTo>
                    <a:pt x="117539" y="107885"/>
                  </a:lnTo>
                  <a:lnTo>
                    <a:pt x="114201" y="119690"/>
                  </a:lnTo>
                  <a:lnTo>
                    <a:pt x="106949" y="133160"/>
                  </a:lnTo>
                  <a:lnTo>
                    <a:pt x="105204" y="146013"/>
                  </a:lnTo>
                  <a:lnTo>
                    <a:pt x="104002" y="148142"/>
                  </a:lnTo>
                  <a:lnTo>
                    <a:pt x="102143" y="149561"/>
                  </a:lnTo>
                  <a:lnTo>
                    <a:pt x="95249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74" name="SMARTInkShape-2605"/>
            <p:cNvSpPr/>
            <p:nvPr>
              <p:custDataLst>
                <p:tags r:id="rId42"/>
              </p:custDataLst>
            </p:nvPr>
          </p:nvSpPr>
          <p:spPr>
            <a:xfrm>
              <a:off x="828689" y="5695950"/>
              <a:ext cx="171437" cy="276060"/>
            </a:xfrm>
            <a:custGeom>
              <a:avLst/>
              <a:gdLst/>
              <a:ahLst/>
              <a:cxnLst/>
              <a:rect l="0" t="0" r="0" b="0"/>
              <a:pathLst>
                <a:path w="171437" h="276060">
                  <a:moveTo>
                    <a:pt x="47611" y="19050"/>
                  </a:moveTo>
                  <a:lnTo>
                    <a:pt x="47611" y="19050"/>
                  </a:lnTo>
                  <a:lnTo>
                    <a:pt x="30277" y="19050"/>
                  </a:lnTo>
                  <a:lnTo>
                    <a:pt x="21296" y="25595"/>
                  </a:lnTo>
                  <a:lnTo>
                    <a:pt x="12415" y="27692"/>
                  </a:lnTo>
                  <a:lnTo>
                    <a:pt x="34" y="28572"/>
                  </a:lnTo>
                  <a:lnTo>
                    <a:pt x="0" y="23518"/>
                  </a:lnTo>
                  <a:lnTo>
                    <a:pt x="1054" y="22028"/>
                  </a:lnTo>
                  <a:lnTo>
                    <a:pt x="2815" y="21036"/>
                  </a:lnTo>
                  <a:lnTo>
                    <a:pt x="16234" y="18253"/>
                  </a:lnTo>
                  <a:lnTo>
                    <a:pt x="25496" y="12581"/>
                  </a:lnTo>
                  <a:lnTo>
                    <a:pt x="34944" y="9373"/>
                  </a:lnTo>
                  <a:lnTo>
                    <a:pt x="45504" y="3247"/>
                  </a:lnTo>
                  <a:lnTo>
                    <a:pt x="93076" y="56"/>
                  </a:lnTo>
                  <a:lnTo>
                    <a:pt x="126949" y="0"/>
                  </a:lnTo>
                  <a:lnTo>
                    <a:pt x="133319" y="2822"/>
                  </a:lnTo>
                  <a:lnTo>
                    <a:pt x="136500" y="5056"/>
                  </a:lnTo>
                  <a:lnTo>
                    <a:pt x="140034" y="10361"/>
                  </a:lnTo>
                  <a:lnTo>
                    <a:pt x="142023" y="19298"/>
                  </a:lnTo>
                  <a:lnTo>
                    <a:pt x="142812" y="41290"/>
                  </a:lnTo>
                  <a:lnTo>
                    <a:pt x="123561" y="85973"/>
                  </a:lnTo>
                  <a:lnTo>
                    <a:pt x="101571" y="130191"/>
                  </a:lnTo>
                  <a:lnTo>
                    <a:pt x="74334" y="173332"/>
                  </a:lnTo>
                  <a:lnTo>
                    <a:pt x="50485" y="220887"/>
                  </a:lnTo>
                  <a:lnTo>
                    <a:pt x="47830" y="231522"/>
                  </a:lnTo>
                  <a:lnTo>
                    <a:pt x="40324" y="246973"/>
                  </a:lnTo>
                  <a:lnTo>
                    <a:pt x="38528" y="260216"/>
                  </a:lnTo>
                  <a:lnTo>
                    <a:pt x="41105" y="266641"/>
                  </a:lnTo>
                  <a:lnTo>
                    <a:pt x="43274" y="269835"/>
                  </a:lnTo>
                  <a:lnTo>
                    <a:pt x="45778" y="271965"/>
                  </a:lnTo>
                  <a:lnTo>
                    <a:pt x="51382" y="274332"/>
                  </a:lnTo>
                  <a:lnTo>
                    <a:pt x="69888" y="276059"/>
                  </a:lnTo>
                  <a:lnTo>
                    <a:pt x="76209" y="273329"/>
                  </a:lnTo>
                  <a:lnTo>
                    <a:pt x="98610" y="261027"/>
                  </a:lnTo>
                  <a:lnTo>
                    <a:pt x="145043" y="245483"/>
                  </a:lnTo>
                  <a:lnTo>
                    <a:pt x="159736" y="240305"/>
                  </a:lnTo>
                  <a:lnTo>
                    <a:pt x="171436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75" name="SMARTInkShape-2606"/>
            <p:cNvSpPr/>
            <p:nvPr>
              <p:custDataLst>
                <p:tags r:id="rId43"/>
              </p:custDataLst>
            </p:nvPr>
          </p:nvSpPr>
          <p:spPr>
            <a:xfrm>
              <a:off x="830037" y="5648325"/>
              <a:ext cx="46264" cy="352095"/>
            </a:xfrm>
            <a:custGeom>
              <a:avLst/>
              <a:gdLst/>
              <a:ahLst/>
              <a:cxnLst/>
              <a:rect l="0" t="0" r="0" b="0"/>
              <a:pathLst>
                <a:path w="46264" h="352095">
                  <a:moveTo>
                    <a:pt x="46263" y="0"/>
                  </a:moveTo>
                  <a:lnTo>
                    <a:pt x="46263" y="0"/>
                  </a:lnTo>
                  <a:lnTo>
                    <a:pt x="38062" y="8201"/>
                  </a:lnTo>
                  <a:lnTo>
                    <a:pt x="37130" y="14189"/>
                  </a:lnTo>
                  <a:lnTo>
                    <a:pt x="36739" y="59563"/>
                  </a:lnTo>
                  <a:lnTo>
                    <a:pt x="36738" y="101741"/>
                  </a:lnTo>
                  <a:lnTo>
                    <a:pt x="33916" y="143730"/>
                  </a:lnTo>
                  <a:lnTo>
                    <a:pt x="28096" y="189555"/>
                  </a:lnTo>
                  <a:lnTo>
                    <a:pt x="22273" y="229939"/>
                  </a:lnTo>
                  <a:lnTo>
                    <a:pt x="15470" y="273579"/>
                  </a:lnTo>
                  <a:lnTo>
                    <a:pt x="9606" y="301103"/>
                  </a:lnTo>
                  <a:lnTo>
                    <a:pt x="5531" y="333306"/>
                  </a:lnTo>
                  <a:lnTo>
                    <a:pt x="0" y="348648"/>
                  </a:lnTo>
                  <a:lnTo>
                    <a:pt x="604" y="349907"/>
                  </a:lnTo>
                  <a:lnTo>
                    <a:pt x="2065" y="350747"/>
                  </a:lnTo>
                  <a:lnTo>
                    <a:pt x="6958" y="352094"/>
                  </a:lnTo>
                  <a:lnTo>
                    <a:pt x="12863" y="347271"/>
                  </a:lnTo>
                  <a:lnTo>
                    <a:pt x="15543" y="339198"/>
                  </a:lnTo>
                  <a:lnTo>
                    <a:pt x="19875" y="322753"/>
                  </a:lnTo>
                  <a:lnTo>
                    <a:pt x="27213" y="3048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0609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Эквивалентные схемы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980728"/>
            <a:ext cx="8928992" cy="4525963"/>
          </a:xfrm>
        </p:spPr>
        <p:txBody>
          <a:bodyPr/>
          <a:lstStyle/>
          <a:p>
            <a:pPr marL="4481513" indent="-338138">
              <a:buFont typeface="+mj-lt"/>
              <a:buAutoNum type="arabicParenR"/>
            </a:pPr>
            <a:r>
              <a:rPr lang="ru-RU" sz="2200" dirty="0"/>
              <a:t>Маркируем узлы (буквы)</a:t>
            </a:r>
          </a:p>
          <a:p>
            <a:pPr marL="4481513" indent="-338138">
              <a:buFont typeface="+mj-lt"/>
              <a:buAutoNum type="arabicParenR"/>
            </a:pPr>
            <a:r>
              <a:rPr lang="ru-RU" sz="2200" dirty="0"/>
              <a:t>Маркируем резисторы (цифры)</a:t>
            </a:r>
          </a:p>
          <a:p>
            <a:pPr marL="4481513" indent="-338138">
              <a:buFont typeface="+mj-lt"/>
              <a:buAutoNum type="arabicParenR"/>
            </a:pPr>
            <a:r>
              <a:rPr lang="ru-RU" sz="2200" dirty="0"/>
              <a:t>Строим эквивалентную </a:t>
            </a:r>
            <a:r>
              <a:rPr lang="ru-RU" sz="2200" dirty="0" smtClean="0"/>
              <a:t>схему (изменяется длина соединительных проводов)</a:t>
            </a:r>
            <a:endParaRPr lang="ru-RU" sz="2200" dirty="0"/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50" cstate="print"/>
          <a:srcRect/>
          <a:stretch>
            <a:fillRect/>
          </a:stretch>
        </p:blipFill>
        <p:spPr bwMode="auto">
          <a:xfrm>
            <a:off x="251520" y="1745254"/>
            <a:ext cx="3816424" cy="1539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SMARTInkShape-Group9"/>
          <p:cNvGrpSpPr/>
          <p:nvPr/>
        </p:nvGrpSpPr>
        <p:grpSpPr>
          <a:xfrm>
            <a:off x="114300" y="2819410"/>
            <a:ext cx="257176" cy="400040"/>
            <a:chOff x="114300" y="2819410"/>
            <a:chExt cx="257176" cy="400040"/>
          </a:xfrm>
        </p:grpSpPr>
        <p:sp>
          <p:nvSpPr>
            <p:cNvPr id="4" name="SMARTInkShape-6"/>
            <p:cNvSpPr/>
            <p:nvPr>
              <p:custDataLst>
                <p:tags r:id="rId346"/>
              </p:custDataLst>
            </p:nvPr>
          </p:nvSpPr>
          <p:spPr>
            <a:xfrm>
              <a:off x="209550" y="3057525"/>
              <a:ext cx="161926" cy="28576"/>
            </a:xfrm>
            <a:custGeom>
              <a:avLst/>
              <a:gdLst/>
              <a:ahLst/>
              <a:cxnLst/>
              <a:rect l="0" t="0" r="0" b="0"/>
              <a:pathLst>
                <a:path w="161926" h="28576">
                  <a:moveTo>
                    <a:pt x="28575" y="0"/>
                  </a:moveTo>
                  <a:lnTo>
                    <a:pt x="28575" y="0"/>
                  </a:lnTo>
                  <a:lnTo>
                    <a:pt x="0" y="0"/>
                  </a:lnTo>
                  <a:lnTo>
                    <a:pt x="0" y="9525"/>
                  </a:lnTo>
                  <a:lnTo>
                    <a:pt x="14189" y="9525"/>
                  </a:lnTo>
                  <a:lnTo>
                    <a:pt x="19712" y="12347"/>
                  </a:lnTo>
                  <a:lnTo>
                    <a:pt x="26824" y="17726"/>
                  </a:lnTo>
                  <a:lnTo>
                    <a:pt x="35833" y="18789"/>
                  </a:lnTo>
                  <a:lnTo>
                    <a:pt x="82552" y="19049"/>
                  </a:lnTo>
                  <a:lnTo>
                    <a:pt x="88901" y="19050"/>
                  </a:lnTo>
                  <a:lnTo>
                    <a:pt x="95251" y="21872"/>
                  </a:lnTo>
                  <a:lnTo>
                    <a:pt x="98425" y="24106"/>
                  </a:lnTo>
                  <a:lnTo>
                    <a:pt x="101600" y="24538"/>
                  </a:lnTo>
                  <a:lnTo>
                    <a:pt x="107950" y="22195"/>
                  </a:lnTo>
                  <a:lnTo>
                    <a:pt x="110067" y="22205"/>
                  </a:lnTo>
                  <a:lnTo>
                    <a:pt x="111478" y="23270"/>
                  </a:lnTo>
                  <a:lnTo>
                    <a:pt x="112419" y="25038"/>
                  </a:lnTo>
                  <a:lnTo>
                    <a:pt x="114104" y="26217"/>
                  </a:lnTo>
                  <a:lnTo>
                    <a:pt x="122336" y="28264"/>
                  </a:lnTo>
                  <a:lnTo>
                    <a:pt x="161925" y="28575"/>
                  </a:lnTo>
                  <a:lnTo>
                    <a:pt x="161925" y="19166"/>
                  </a:lnTo>
                  <a:lnTo>
                    <a:pt x="15240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7"/>
            <p:cNvSpPr/>
            <p:nvPr>
              <p:custDataLst>
                <p:tags r:id="rId347"/>
              </p:custDataLst>
            </p:nvPr>
          </p:nvSpPr>
          <p:spPr>
            <a:xfrm>
              <a:off x="327887" y="2924175"/>
              <a:ext cx="43589" cy="295275"/>
            </a:xfrm>
            <a:custGeom>
              <a:avLst/>
              <a:gdLst/>
              <a:ahLst/>
              <a:cxnLst/>
              <a:rect l="0" t="0" r="0" b="0"/>
              <a:pathLst>
                <a:path w="43589" h="295275">
                  <a:moveTo>
                    <a:pt x="5488" y="0"/>
                  </a:moveTo>
                  <a:lnTo>
                    <a:pt x="5488" y="0"/>
                  </a:lnTo>
                  <a:lnTo>
                    <a:pt x="0" y="0"/>
                  </a:lnTo>
                  <a:lnTo>
                    <a:pt x="5488" y="0"/>
                  </a:lnTo>
                  <a:lnTo>
                    <a:pt x="5488" y="46452"/>
                  </a:lnTo>
                  <a:lnTo>
                    <a:pt x="5488" y="59037"/>
                  </a:lnTo>
                  <a:lnTo>
                    <a:pt x="8310" y="66102"/>
                  </a:lnTo>
                  <a:lnTo>
                    <a:pt x="10544" y="69468"/>
                  </a:lnTo>
                  <a:lnTo>
                    <a:pt x="13689" y="84318"/>
                  </a:lnTo>
                  <a:lnTo>
                    <a:pt x="14897" y="115749"/>
                  </a:lnTo>
                  <a:lnTo>
                    <a:pt x="5877" y="163339"/>
                  </a:lnTo>
                  <a:lnTo>
                    <a:pt x="5498" y="207818"/>
                  </a:lnTo>
                  <a:lnTo>
                    <a:pt x="8315" y="216894"/>
                  </a:lnTo>
                  <a:lnTo>
                    <a:pt x="12036" y="225514"/>
                  </a:lnTo>
                  <a:lnTo>
                    <a:pt x="15810" y="253032"/>
                  </a:lnTo>
                  <a:lnTo>
                    <a:pt x="23180" y="264691"/>
                  </a:lnTo>
                  <a:lnTo>
                    <a:pt x="24270" y="273908"/>
                  </a:lnTo>
                  <a:lnTo>
                    <a:pt x="24419" y="279781"/>
                  </a:lnTo>
                  <a:lnTo>
                    <a:pt x="25517" y="281771"/>
                  </a:lnTo>
                  <a:lnTo>
                    <a:pt x="27307" y="283097"/>
                  </a:lnTo>
                  <a:lnTo>
                    <a:pt x="29559" y="283981"/>
                  </a:lnTo>
                  <a:lnTo>
                    <a:pt x="31060" y="285629"/>
                  </a:lnTo>
                  <a:lnTo>
                    <a:pt x="34060" y="295264"/>
                  </a:lnTo>
                  <a:lnTo>
                    <a:pt x="42264" y="295274"/>
                  </a:lnTo>
                  <a:lnTo>
                    <a:pt x="42705" y="294216"/>
                  </a:lnTo>
                  <a:lnTo>
                    <a:pt x="43588" y="2571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SMARTInkShape-8"/>
            <p:cNvSpPr/>
            <p:nvPr>
              <p:custDataLst>
                <p:tags r:id="rId348"/>
              </p:custDataLst>
            </p:nvPr>
          </p:nvSpPr>
          <p:spPr>
            <a:xfrm>
              <a:off x="114300" y="2819410"/>
              <a:ext cx="257176" cy="371350"/>
            </a:xfrm>
            <a:custGeom>
              <a:avLst/>
              <a:gdLst/>
              <a:ahLst/>
              <a:cxnLst/>
              <a:rect l="0" t="0" r="0" b="0"/>
              <a:pathLst>
                <a:path w="257176" h="371350">
                  <a:moveTo>
                    <a:pt x="257175" y="19040"/>
                  </a:moveTo>
                  <a:lnTo>
                    <a:pt x="257175" y="19040"/>
                  </a:lnTo>
                  <a:lnTo>
                    <a:pt x="247660" y="9525"/>
                  </a:lnTo>
                  <a:lnTo>
                    <a:pt x="247651" y="1315"/>
                  </a:lnTo>
                  <a:lnTo>
                    <a:pt x="246592" y="873"/>
                  </a:lnTo>
                  <a:lnTo>
                    <a:pt x="233185" y="0"/>
                  </a:lnTo>
                  <a:lnTo>
                    <a:pt x="231656" y="1055"/>
                  </a:lnTo>
                  <a:lnTo>
                    <a:pt x="230638" y="2817"/>
                  </a:lnTo>
                  <a:lnTo>
                    <a:pt x="229958" y="5050"/>
                  </a:lnTo>
                  <a:lnTo>
                    <a:pt x="228447" y="6538"/>
                  </a:lnTo>
                  <a:lnTo>
                    <a:pt x="223946" y="8192"/>
                  </a:lnTo>
                  <a:lnTo>
                    <a:pt x="222322" y="9692"/>
                  </a:lnTo>
                  <a:lnTo>
                    <a:pt x="211726" y="28761"/>
                  </a:lnTo>
                  <a:lnTo>
                    <a:pt x="211001" y="31871"/>
                  </a:lnTo>
                  <a:lnTo>
                    <a:pt x="204923" y="41304"/>
                  </a:lnTo>
                  <a:lnTo>
                    <a:pt x="194447" y="53973"/>
                  </a:lnTo>
                  <a:lnTo>
                    <a:pt x="188458" y="66667"/>
                  </a:lnTo>
                  <a:lnTo>
                    <a:pt x="185963" y="69841"/>
                  </a:lnTo>
                  <a:lnTo>
                    <a:pt x="183192" y="79013"/>
                  </a:lnTo>
                  <a:lnTo>
                    <a:pt x="180902" y="89086"/>
                  </a:lnTo>
                  <a:lnTo>
                    <a:pt x="173631" y="104176"/>
                  </a:lnTo>
                  <a:lnTo>
                    <a:pt x="166824" y="122405"/>
                  </a:lnTo>
                  <a:lnTo>
                    <a:pt x="139662" y="169635"/>
                  </a:lnTo>
                  <a:lnTo>
                    <a:pt x="115590" y="206485"/>
                  </a:lnTo>
                  <a:lnTo>
                    <a:pt x="78360" y="248233"/>
                  </a:lnTo>
                  <a:lnTo>
                    <a:pt x="49826" y="288762"/>
                  </a:lnTo>
                  <a:lnTo>
                    <a:pt x="35812" y="300629"/>
                  </a:lnTo>
                  <a:lnTo>
                    <a:pt x="13575" y="338807"/>
                  </a:lnTo>
                  <a:lnTo>
                    <a:pt x="11325" y="345661"/>
                  </a:lnTo>
                  <a:lnTo>
                    <a:pt x="9667" y="347912"/>
                  </a:lnTo>
                  <a:lnTo>
                    <a:pt x="7503" y="349413"/>
                  </a:lnTo>
                  <a:lnTo>
                    <a:pt x="5002" y="350414"/>
                  </a:lnTo>
                  <a:lnTo>
                    <a:pt x="3335" y="352140"/>
                  </a:lnTo>
                  <a:lnTo>
                    <a:pt x="3" y="361929"/>
                  </a:lnTo>
                  <a:lnTo>
                    <a:pt x="0" y="370140"/>
                  </a:lnTo>
                  <a:lnTo>
                    <a:pt x="1059" y="370582"/>
                  </a:lnTo>
                  <a:lnTo>
                    <a:pt x="8201" y="371349"/>
                  </a:lnTo>
                  <a:lnTo>
                    <a:pt x="47625" y="3428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" name="SMARTInkShape-Group10"/>
          <p:cNvGrpSpPr/>
          <p:nvPr/>
        </p:nvGrpSpPr>
        <p:grpSpPr>
          <a:xfrm>
            <a:off x="1562100" y="2228850"/>
            <a:ext cx="190501" cy="236802"/>
            <a:chOff x="1562100" y="2228850"/>
            <a:chExt cx="190501" cy="236802"/>
          </a:xfrm>
        </p:grpSpPr>
        <p:sp>
          <p:nvSpPr>
            <p:cNvPr id="8" name="SMARTInkShape-9"/>
            <p:cNvSpPr/>
            <p:nvPr>
              <p:custDataLst>
                <p:tags r:id="rId344"/>
              </p:custDataLst>
            </p:nvPr>
          </p:nvSpPr>
          <p:spPr>
            <a:xfrm>
              <a:off x="1562100" y="2228853"/>
              <a:ext cx="190501" cy="236799"/>
            </a:xfrm>
            <a:custGeom>
              <a:avLst/>
              <a:gdLst/>
              <a:ahLst/>
              <a:cxnLst/>
              <a:rect l="0" t="0" r="0" b="0"/>
              <a:pathLst>
                <a:path w="190501" h="236799">
                  <a:moveTo>
                    <a:pt x="85725" y="38097"/>
                  </a:moveTo>
                  <a:lnTo>
                    <a:pt x="85725" y="38097"/>
                  </a:lnTo>
                  <a:lnTo>
                    <a:pt x="66685" y="38097"/>
                  </a:lnTo>
                  <a:lnTo>
                    <a:pt x="66675" y="28688"/>
                  </a:lnTo>
                  <a:lnTo>
                    <a:pt x="58474" y="28582"/>
                  </a:lnTo>
                  <a:lnTo>
                    <a:pt x="58033" y="27521"/>
                  </a:lnTo>
                  <a:lnTo>
                    <a:pt x="57150" y="19048"/>
                  </a:lnTo>
                  <a:lnTo>
                    <a:pt x="65351" y="10846"/>
                  </a:lnTo>
                  <a:lnTo>
                    <a:pt x="74760" y="9638"/>
                  </a:lnTo>
                  <a:lnTo>
                    <a:pt x="89332" y="9532"/>
                  </a:lnTo>
                  <a:lnTo>
                    <a:pt x="95442" y="6704"/>
                  </a:lnTo>
                  <a:lnTo>
                    <a:pt x="101685" y="2978"/>
                  </a:lnTo>
                  <a:lnTo>
                    <a:pt x="114317" y="586"/>
                  </a:lnTo>
                  <a:lnTo>
                    <a:pt x="155575" y="0"/>
                  </a:lnTo>
                  <a:lnTo>
                    <a:pt x="157692" y="1057"/>
                  </a:lnTo>
                  <a:lnTo>
                    <a:pt x="159103" y="2821"/>
                  </a:lnTo>
                  <a:lnTo>
                    <a:pt x="160044" y="5054"/>
                  </a:lnTo>
                  <a:lnTo>
                    <a:pt x="161729" y="6544"/>
                  </a:lnTo>
                  <a:lnTo>
                    <a:pt x="171009" y="9406"/>
                  </a:lnTo>
                  <a:lnTo>
                    <a:pt x="171439" y="23708"/>
                  </a:lnTo>
                  <a:lnTo>
                    <a:pt x="168623" y="29232"/>
                  </a:lnTo>
                  <a:lnTo>
                    <a:pt x="164902" y="35216"/>
                  </a:lnTo>
                  <a:lnTo>
                    <a:pt x="163248" y="41402"/>
                  </a:lnTo>
                  <a:lnTo>
                    <a:pt x="161748" y="43476"/>
                  </a:lnTo>
                  <a:lnTo>
                    <a:pt x="159691" y="44858"/>
                  </a:lnTo>
                  <a:lnTo>
                    <a:pt x="157260" y="45779"/>
                  </a:lnTo>
                  <a:lnTo>
                    <a:pt x="155640" y="47451"/>
                  </a:lnTo>
                  <a:lnTo>
                    <a:pt x="153840" y="52132"/>
                  </a:lnTo>
                  <a:lnTo>
                    <a:pt x="151626" y="63761"/>
                  </a:lnTo>
                  <a:lnTo>
                    <a:pt x="147470" y="69964"/>
                  </a:lnTo>
                  <a:lnTo>
                    <a:pt x="142095" y="73427"/>
                  </a:lnTo>
                  <a:lnTo>
                    <a:pt x="136178" y="76024"/>
                  </a:lnTo>
                  <a:lnTo>
                    <a:pt x="115785" y="93792"/>
                  </a:lnTo>
                  <a:lnTo>
                    <a:pt x="109684" y="94816"/>
                  </a:lnTo>
                  <a:lnTo>
                    <a:pt x="108047" y="96018"/>
                  </a:lnTo>
                  <a:lnTo>
                    <a:pt x="106956" y="97878"/>
                  </a:lnTo>
                  <a:lnTo>
                    <a:pt x="105206" y="103410"/>
                  </a:lnTo>
                  <a:lnTo>
                    <a:pt x="102144" y="104167"/>
                  </a:lnTo>
                  <a:lnTo>
                    <a:pt x="85725" y="104772"/>
                  </a:lnTo>
                  <a:lnTo>
                    <a:pt x="85725" y="95281"/>
                  </a:lnTo>
                  <a:lnTo>
                    <a:pt x="133239" y="95247"/>
                  </a:lnTo>
                  <a:lnTo>
                    <a:pt x="146454" y="95247"/>
                  </a:lnTo>
                  <a:lnTo>
                    <a:pt x="148436" y="96305"/>
                  </a:lnTo>
                  <a:lnTo>
                    <a:pt x="149757" y="98069"/>
                  </a:lnTo>
                  <a:lnTo>
                    <a:pt x="150638" y="100303"/>
                  </a:lnTo>
                  <a:lnTo>
                    <a:pt x="152284" y="101793"/>
                  </a:lnTo>
                  <a:lnTo>
                    <a:pt x="161998" y="105569"/>
                  </a:lnTo>
                  <a:lnTo>
                    <a:pt x="169996" y="112939"/>
                  </a:lnTo>
                  <a:lnTo>
                    <a:pt x="171020" y="118951"/>
                  </a:lnTo>
                  <a:lnTo>
                    <a:pt x="172221" y="120575"/>
                  </a:lnTo>
                  <a:lnTo>
                    <a:pt x="176379" y="122379"/>
                  </a:lnTo>
                  <a:lnTo>
                    <a:pt x="177911" y="123918"/>
                  </a:lnTo>
                  <a:lnTo>
                    <a:pt x="180572" y="131896"/>
                  </a:lnTo>
                  <a:lnTo>
                    <a:pt x="180855" y="137974"/>
                  </a:lnTo>
                  <a:lnTo>
                    <a:pt x="181953" y="139607"/>
                  </a:lnTo>
                  <a:lnTo>
                    <a:pt x="183744" y="140695"/>
                  </a:lnTo>
                  <a:lnTo>
                    <a:pt x="185996" y="141421"/>
                  </a:lnTo>
                  <a:lnTo>
                    <a:pt x="187497" y="142963"/>
                  </a:lnTo>
                  <a:lnTo>
                    <a:pt x="189165" y="147499"/>
                  </a:lnTo>
                  <a:lnTo>
                    <a:pt x="190500" y="179528"/>
                  </a:lnTo>
                  <a:lnTo>
                    <a:pt x="181367" y="190067"/>
                  </a:lnTo>
                  <a:lnTo>
                    <a:pt x="181091" y="195426"/>
                  </a:lnTo>
                  <a:lnTo>
                    <a:pt x="179994" y="196958"/>
                  </a:lnTo>
                  <a:lnTo>
                    <a:pt x="178204" y="197979"/>
                  </a:lnTo>
                  <a:lnTo>
                    <a:pt x="172784" y="199618"/>
                  </a:lnTo>
                  <a:lnTo>
                    <a:pt x="172043" y="202665"/>
                  </a:lnTo>
                  <a:lnTo>
                    <a:pt x="171846" y="204959"/>
                  </a:lnTo>
                  <a:lnTo>
                    <a:pt x="170655" y="206488"/>
                  </a:lnTo>
                  <a:lnTo>
                    <a:pt x="163284" y="209144"/>
                  </a:lnTo>
                  <a:lnTo>
                    <a:pt x="153844" y="209512"/>
                  </a:lnTo>
                  <a:lnTo>
                    <a:pt x="145081" y="216086"/>
                  </a:lnTo>
                  <a:lnTo>
                    <a:pt x="136238" y="218187"/>
                  </a:lnTo>
                  <a:lnTo>
                    <a:pt x="88899" y="219070"/>
                  </a:lnTo>
                  <a:lnTo>
                    <a:pt x="82550" y="219071"/>
                  </a:lnTo>
                  <a:lnTo>
                    <a:pt x="76200" y="221894"/>
                  </a:lnTo>
                  <a:lnTo>
                    <a:pt x="68556" y="227273"/>
                  </a:lnTo>
                  <a:lnTo>
                    <a:pt x="58639" y="228481"/>
                  </a:lnTo>
                  <a:lnTo>
                    <a:pt x="29005" y="228597"/>
                  </a:lnTo>
                  <a:lnTo>
                    <a:pt x="20412" y="236798"/>
                  </a:lnTo>
                  <a:lnTo>
                    <a:pt x="19958" y="236181"/>
                  </a:lnTo>
                  <a:lnTo>
                    <a:pt x="19170" y="229805"/>
                  </a:lnTo>
                  <a:lnTo>
                    <a:pt x="16281" y="229134"/>
                  </a:lnTo>
                  <a:lnTo>
                    <a:pt x="0" y="2285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SMARTInkShape-10"/>
            <p:cNvSpPr/>
            <p:nvPr>
              <p:custDataLst>
                <p:tags r:id="rId345"/>
              </p:custDataLst>
            </p:nvPr>
          </p:nvSpPr>
          <p:spPr>
            <a:xfrm>
              <a:off x="1590686" y="2228850"/>
              <a:ext cx="57140" cy="171450"/>
            </a:xfrm>
            <a:custGeom>
              <a:avLst/>
              <a:gdLst/>
              <a:ahLst/>
              <a:cxnLst/>
              <a:rect l="0" t="0" r="0" b="0"/>
              <a:pathLst>
                <a:path w="57140" h="171450">
                  <a:moveTo>
                    <a:pt x="47614" y="28575"/>
                  </a:moveTo>
                  <a:lnTo>
                    <a:pt x="47614" y="28575"/>
                  </a:lnTo>
                  <a:lnTo>
                    <a:pt x="47614" y="10859"/>
                  </a:lnTo>
                  <a:lnTo>
                    <a:pt x="48672" y="10414"/>
                  </a:lnTo>
                  <a:lnTo>
                    <a:pt x="55815" y="9642"/>
                  </a:lnTo>
                  <a:lnTo>
                    <a:pt x="56550" y="6755"/>
                  </a:lnTo>
                  <a:lnTo>
                    <a:pt x="57139" y="0"/>
                  </a:lnTo>
                  <a:lnTo>
                    <a:pt x="57139" y="14189"/>
                  </a:lnTo>
                  <a:lnTo>
                    <a:pt x="56081" y="15809"/>
                  </a:lnTo>
                  <a:lnTo>
                    <a:pt x="54317" y="16890"/>
                  </a:lnTo>
                  <a:lnTo>
                    <a:pt x="52082" y="17610"/>
                  </a:lnTo>
                  <a:lnTo>
                    <a:pt x="50593" y="19148"/>
                  </a:lnTo>
                  <a:lnTo>
                    <a:pt x="48938" y="23680"/>
                  </a:lnTo>
                  <a:lnTo>
                    <a:pt x="46817" y="41758"/>
                  </a:lnTo>
                  <a:lnTo>
                    <a:pt x="40127" y="56618"/>
                  </a:lnTo>
                  <a:lnTo>
                    <a:pt x="29924" y="102148"/>
                  </a:lnTo>
                  <a:lnTo>
                    <a:pt x="26346" y="111722"/>
                  </a:lnTo>
                  <a:lnTo>
                    <a:pt x="22286" y="119504"/>
                  </a:lnTo>
                  <a:lnTo>
                    <a:pt x="18943" y="129835"/>
                  </a:lnTo>
                  <a:lnTo>
                    <a:pt x="12778" y="139599"/>
                  </a:lnTo>
                  <a:lnTo>
                    <a:pt x="10481" y="149195"/>
                  </a:lnTo>
                  <a:lnTo>
                    <a:pt x="9944" y="155562"/>
                  </a:lnTo>
                  <a:lnTo>
                    <a:pt x="6883" y="161919"/>
                  </a:lnTo>
                  <a:lnTo>
                    <a:pt x="0" y="171435"/>
                  </a:lnTo>
                  <a:lnTo>
                    <a:pt x="8191" y="171449"/>
                  </a:lnTo>
                  <a:lnTo>
                    <a:pt x="19039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3" name="SMARTInkShape-Group11"/>
          <p:cNvGrpSpPr/>
          <p:nvPr/>
        </p:nvGrpSpPr>
        <p:grpSpPr>
          <a:xfrm>
            <a:off x="1666875" y="2619375"/>
            <a:ext cx="2038351" cy="661830"/>
            <a:chOff x="1666875" y="2619375"/>
            <a:chExt cx="2038351" cy="661830"/>
          </a:xfrm>
        </p:grpSpPr>
        <p:sp>
          <p:nvSpPr>
            <p:cNvPr id="11" name="SMARTInkShape-11"/>
            <p:cNvSpPr/>
            <p:nvPr>
              <p:custDataLst>
                <p:tags r:id="rId332"/>
              </p:custDataLst>
            </p:nvPr>
          </p:nvSpPr>
          <p:spPr>
            <a:xfrm>
              <a:off x="1666875" y="2762250"/>
              <a:ext cx="47626" cy="123826"/>
            </a:xfrm>
            <a:custGeom>
              <a:avLst/>
              <a:gdLst/>
              <a:ahLst/>
              <a:cxnLst/>
              <a:rect l="0" t="0" r="0" b="0"/>
              <a:pathLst>
                <a:path w="47626" h="123826">
                  <a:moveTo>
                    <a:pt x="0" y="9525"/>
                  </a:moveTo>
                  <a:lnTo>
                    <a:pt x="0" y="9525"/>
                  </a:lnTo>
                  <a:lnTo>
                    <a:pt x="0" y="116"/>
                  </a:lnTo>
                  <a:lnTo>
                    <a:pt x="9525" y="0"/>
                  </a:lnTo>
                  <a:lnTo>
                    <a:pt x="9525" y="44476"/>
                  </a:lnTo>
                  <a:lnTo>
                    <a:pt x="9525" y="90224"/>
                  </a:lnTo>
                  <a:lnTo>
                    <a:pt x="12347" y="95839"/>
                  </a:lnTo>
                  <a:lnTo>
                    <a:pt x="14582" y="98817"/>
                  </a:lnTo>
                  <a:lnTo>
                    <a:pt x="19886" y="102128"/>
                  </a:lnTo>
                  <a:lnTo>
                    <a:pt x="22782" y="103010"/>
                  </a:lnTo>
                  <a:lnTo>
                    <a:pt x="24713" y="104656"/>
                  </a:lnTo>
                  <a:lnTo>
                    <a:pt x="26859" y="109309"/>
                  </a:lnTo>
                  <a:lnTo>
                    <a:pt x="28067" y="117877"/>
                  </a:lnTo>
                  <a:lnTo>
                    <a:pt x="29295" y="119860"/>
                  </a:lnTo>
                  <a:lnTo>
                    <a:pt x="31171" y="121182"/>
                  </a:lnTo>
                  <a:lnTo>
                    <a:pt x="36079" y="122650"/>
                  </a:lnTo>
                  <a:lnTo>
                    <a:pt x="47625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SMARTInkShape-12"/>
            <p:cNvSpPr/>
            <p:nvPr>
              <p:custDataLst>
                <p:tags r:id="rId333"/>
              </p:custDataLst>
            </p:nvPr>
          </p:nvSpPr>
          <p:spPr>
            <a:xfrm>
              <a:off x="1685960" y="2981325"/>
              <a:ext cx="28541" cy="114301"/>
            </a:xfrm>
            <a:custGeom>
              <a:avLst/>
              <a:gdLst/>
              <a:ahLst/>
              <a:cxnLst/>
              <a:rect l="0" t="0" r="0" b="0"/>
              <a:pathLst>
                <a:path w="28541" h="114301">
                  <a:moveTo>
                    <a:pt x="28540" y="0"/>
                  </a:moveTo>
                  <a:lnTo>
                    <a:pt x="28540" y="0"/>
                  </a:lnTo>
                  <a:lnTo>
                    <a:pt x="23483" y="0"/>
                  </a:lnTo>
                  <a:lnTo>
                    <a:pt x="21994" y="1058"/>
                  </a:lnTo>
                  <a:lnTo>
                    <a:pt x="21001" y="2822"/>
                  </a:lnTo>
                  <a:lnTo>
                    <a:pt x="19277" y="9701"/>
                  </a:lnTo>
                  <a:lnTo>
                    <a:pt x="19050" y="22666"/>
                  </a:lnTo>
                  <a:lnTo>
                    <a:pt x="17980" y="24636"/>
                  </a:lnTo>
                  <a:lnTo>
                    <a:pt x="16208" y="25949"/>
                  </a:lnTo>
                  <a:lnTo>
                    <a:pt x="13969" y="26824"/>
                  </a:lnTo>
                  <a:lnTo>
                    <a:pt x="12476" y="28466"/>
                  </a:lnTo>
                  <a:lnTo>
                    <a:pt x="10817" y="33113"/>
                  </a:lnTo>
                  <a:lnTo>
                    <a:pt x="8509" y="54055"/>
                  </a:lnTo>
                  <a:lnTo>
                    <a:pt x="1966" y="66691"/>
                  </a:lnTo>
                  <a:lnTo>
                    <a:pt x="0" y="90225"/>
                  </a:lnTo>
                  <a:lnTo>
                    <a:pt x="1046" y="91900"/>
                  </a:lnTo>
                  <a:lnTo>
                    <a:pt x="2803" y="93017"/>
                  </a:lnTo>
                  <a:lnTo>
                    <a:pt x="5032" y="93761"/>
                  </a:lnTo>
                  <a:lnTo>
                    <a:pt x="6518" y="95316"/>
                  </a:lnTo>
                  <a:lnTo>
                    <a:pt x="11725" y="105415"/>
                  </a:lnTo>
                  <a:lnTo>
                    <a:pt x="14155" y="108377"/>
                  </a:lnTo>
                  <a:lnTo>
                    <a:pt x="19678" y="111667"/>
                  </a:lnTo>
                  <a:lnTo>
                    <a:pt x="2854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SMARTInkShape-13"/>
            <p:cNvSpPr/>
            <p:nvPr>
              <p:custDataLst>
                <p:tags r:id="rId334"/>
              </p:custDataLst>
            </p:nvPr>
          </p:nvSpPr>
          <p:spPr>
            <a:xfrm>
              <a:off x="1772042" y="3228975"/>
              <a:ext cx="66284" cy="28576"/>
            </a:xfrm>
            <a:custGeom>
              <a:avLst/>
              <a:gdLst/>
              <a:ahLst/>
              <a:cxnLst/>
              <a:rect l="0" t="0" r="0" b="0"/>
              <a:pathLst>
                <a:path w="66284" h="28576">
                  <a:moveTo>
                    <a:pt x="37708" y="0"/>
                  </a:moveTo>
                  <a:lnTo>
                    <a:pt x="37708" y="0"/>
                  </a:lnTo>
                  <a:lnTo>
                    <a:pt x="9133" y="0"/>
                  </a:lnTo>
                  <a:lnTo>
                    <a:pt x="9133" y="9133"/>
                  </a:lnTo>
                  <a:lnTo>
                    <a:pt x="4076" y="9409"/>
                  </a:lnTo>
                  <a:lnTo>
                    <a:pt x="2587" y="10506"/>
                  </a:lnTo>
                  <a:lnTo>
                    <a:pt x="0" y="17716"/>
                  </a:lnTo>
                  <a:lnTo>
                    <a:pt x="928" y="18161"/>
                  </a:lnTo>
                  <a:lnTo>
                    <a:pt x="4781" y="18654"/>
                  </a:lnTo>
                  <a:lnTo>
                    <a:pt x="6231" y="19845"/>
                  </a:lnTo>
                  <a:lnTo>
                    <a:pt x="8750" y="27217"/>
                  </a:lnTo>
                  <a:lnTo>
                    <a:pt x="11785" y="27971"/>
                  </a:lnTo>
                  <a:lnTo>
                    <a:pt x="59096" y="28575"/>
                  </a:lnTo>
                  <a:lnTo>
                    <a:pt x="66283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SMARTInkShape-14"/>
            <p:cNvSpPr/>
            <p:nvPr>
              <p:custDataLst>
                <p:tags r:id="rId335"/>
              </p:custDataLst>
            </p:nvPr>
          </p:nvSpPr>
          <p:spPr>
            <a:xfrm>
              <a:off x="2118587" y="3257550"/>
              <a:ext cx="119789" cy="19051"/>
            </a:xfrm>
            <a:custGeom>
              <a:avLst/>
              <a:gdLst/>
              <a:ahLst/>
              <a:cxnLst/>
              <a:rect l="0" t="0" r="0" b="0"/>
              <a:pathLst>
                <a:path w="119789" h="19051">
                  <a:moveTo>
                    <a:pt x="5488" y="0"/>
                  </a:moveTo>
                  <a:lnTo>
                    <a:pt x="5488" y="0"/>
                  </a:lnTo>
                  <a:lnTo>
                    <a:pt x="0" y="0"/>
                  </a:lnTo>
                  <a:lnTo>
                    <a:pt x="10545" y="0"/>
                  </a:lnTo>
                  <a:lnTo>
                    <a:pt x="12034" y="1058"/>
                  </a:lnTo>
                  <a:lnTo>
                    <a:pt x="13027" y="2822"/>
                  </a:lnTo>
                  <a:lnTo>
                    <a:pt x="13689" y="5057"/>
                  </a:lnTo>
                  <a:lnTo>
                    <a:pt x="15189" y="6546"/>
                  </a:lnTo>
                  <a:lnTo>
                    <a:pt x="19677" y="8201"/>
                  </a:lnTo>
                  <a:lnTo>
                    <a:pt x="59471" y="10576"/>
                  </a:lnTo>
                  <a:lnTo>
                    <a:pt x="72165" y="17063"/>
                  </a:lnTo>
                  <a:lnTo>
                    <a:pt x="119788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SMARTInkShape-15"/>
            <p:cNvSpPr/>
            <p:nvPr>
              <p:custDataLst>
                <p:tags r:id="rId336"/>
              </p:custDataLst>
            </p:nvPr>
          </p:nvSpPr>
          <p:spPr>
            <a:xfrm>
              <a:off x="2428875" y="3257550"/>
              <a:ext cx="152401" cy="23655"/>
            </a:xfrm>
            <a:custGeom>
              <a:avLst/>
              <a:gdLst/>
              <a:ahLst/>
              <a:cxnLst/>
              <a:rect l="0" t="0" r="0" b="0"/>
              <a:pathLst>
                <a:path w="152401" h="23655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  <a:lnTo>
                    <a:pt x="5056" y="5057"/>
                  </a:lnTo>
                  <a:lnTo>
                    <a:pt x="10361" y="7539"/>
                  </a:lnTo>
                  <a:lnTo>
                    <a:pt x="56824" y="14578"/>
                  </a:lnTo>
                  <a:lnTo>
                    <a:pt x="68813" y="22782"/>
                  </a:lnTo>
                  <a:lnTo>
                    <a:pt x="73391" y="23654"/>
                  </a:lnTo>
                  <a:lnTo>
                    <a:pt x="117391" y="19211"/>
                  </a:lnTo>
                  <a:lnTo>
                    <a:pt x="15240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SMARTInkShape-16"/>
            <p:cNvSpPr/>
            <p:nvPr>
              <p:custDataLst>
                <p:tags r:id="rId337"/>
              </p:custDataLst>
            </p:nvPr>
          </p:nvSpPr>
          <p:spPr>
            <a:xfrm>
              <a:off x="2800350" y="3257550"/>
              <a:ext cx="123826" cy="9526"/>
            </a:xfrm>
            <a:custGeom>
              <a:avLst/>
              <a:gdLst/>
              <a:ahLst/>
              <a:cxnLst/>
              <a:rect l="0" t="0" r="0" b="0"/>
              <a:pathLst>
                <a:path w="123826" h="9526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  <a:lnTo>
                    <a:pt x="44537" y="0"/>
                  </a:lnTo>
                  <a:lnTo>
                    <a:pt x="60336" y="0"/>
                  </a:lnTo>
                  <a:lnTo>
                    <a:pt x="66680" y="2822"/>
                  </a:lnTo>
                  <a:lnTo>
                    <a:pt x="73027" y="6546"/>
                  </a:lnTo>
                  <a:lnTo>
                    <a:pt x="83609" y="8642"/>
                  </a:lnTo>
                  <a:lnTo>
                    <a:pt x="1238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17"/>
            <p:cNvSpPr/>
            <p:nvPr>
              <p:custDataLst>
                <p:tags r:id="rId338"/>
              </p:custDataLst>
            </p:nvPr>
          </p:nvSpPr>
          <p:spPr>
            <a:xfrm>
              <a:off x="3086100" y="3257550"/>
              <a:ext cx="190501" cy="9526"/>
            </a:xfrm>
            <a:custGeom>
              <a:avLst/>
              <a:gdLst/>
              <a:ahLst/>
              <a:cxnLst/>
              <a:rect l="0" t="0" r="0" b="0"/>
              <a:pathLst>
                <a:path w="190501" h="952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  <a:lnTo>
                    <a:pt x="44480" y="0"/>
                  </a:lnTo>
                  <a:lnTo>
                    <a:pt x="87960" y="0"/>
                  </a:lnTo>
                  <a:lnTo>
                    <a:pt x="111223" y="1058"/>
                  </a:lnTo>
                  <a:lnTo>
                    <a:pt x="138733" y="8642"/>
                  </a:lnTo>
                  <a:lnTo>
                    <a:pt x="1905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18"/>
            <p:cNvSpPr/>
            <p:nvPr>
              <p:custDataLst>
                <p:tags r:id="rId339"/>
              </p:custDataLst>
            </p:nvPr>
          </p:nvSpPr>
          <p:spPr>
            <a:xfrm>
              <a:off x="3438525" y="3238500"/>
              <a:ext cx="114301" cy="19051"/>
            </a:xfrm>
            <a:custGeom>
              <a:avLst/>
              <a:gdLst/>
              <a:ahLst/>
              <a:cxnLst/>
              <a:rect l="0" t="0" r="0" b="0"/>
              <a:pathLst>
                <a:path w="114301" h="19051">
                  <a:moveTo>
                    <a:pt x="0" y="19050"/>
                  </a:moveTo>
                  <a:lnTo>
                    <a:pt x="0" y="19050"/>
                  </a:lnTo>
                  <a:lnTo>
                    <a:pt x="46735" y="19050"/>
                  </a:lnTo>
                  <a:lnTo>
                    <a:pt x="50206" y="17992"/>
                  </a:lnTo>
                  <a:lnTo>
                    <a:pt x="52520" y="16228"/>
                  </a:lnTo>
                  <a:lnTo>
                    <a:pt x="54064" y="13993"/>
                  </a:lnTo>
                  <a:lnTo>
                    <a:pt x="61422" y="11511"/>
                  </a:lnTo>
                  <a:lnTo>
                    <a:pt x="101539" y="8490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SMARTInkShape-19"/>
            <p:cNvSpPr/>
            <p:nvPr>
              <p:custDataLst>
                <p:tags r:id="rId340"/>
              </p:custDataLst>
            </p:nvPr>
          </p:nvSpPr>
          <p:spPr>
            <a:xfrm>
              <a:off x="3629059" y="3162300"/>
              <a:ext cx="47592" cy="76201"/>
            </a:xfrm>
            <a:custGeom>
              <a:avLst/>
              <a:gdLst/>
              <a:ahLst/>
              <a:cxnLst/>
              <a:rect l="0" t="0" r="0" b="0"/>
              <a:pathLst>
                <a:path w="47592" h="76201">
                  <a:moveTo>
                    <a:pt x="9491" y="66675"/>
                  </a:moveTo>
                  <a:lnTo>
                    <a:pt x="9491" y="66675"/>
                  </a:lnTo>
                  <a:lnTo>
                    <a:pt x="0" y="76165"/>
                  </a:lnTo>
                  <a:lnTo>
                    <a:pt x="9491" y="76200"/>
                  </a:lnTo>
                  <a:lnTo>
                    <a:pt x="36622" y="49069"/>
                  </a:lnTo>
                  <a:lnTo>
                    <a:pt x="38839" y="40305"/>
                  </a:lnTo>
                  <a:lnTo>
                    <a:pt x="46230" y="30329"/>
                  </a:lnTo>
                  <a:lnTo>
                    <a:pt x="47471" y="20528"/>
                  </a:lnTo>
                  <a:lnTo>
                    <a:pt x="4759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SMARTInkShape-20"/>
            <p:cNvSpPr/>
            <p:nvPr>
              <p:custDataLst>
                <p:tags r:id="rId341"/>
              </p:custDataLst>
            </p:nvPr>
          </p:nvSpPr>
          <p:spPr>
            <a:xfrm>
              <a:off x="3667125" y="2952750"/>
              <a:ext cx="38101" cy="133351"/>
            </a:xfrm>
            <a:custGeom>
              <a:avLst/>
              <a:gdLst/>
              <a:ahLst/>
              <a:cxnLst/>
              <a:rect l="0" t="0" r="0" b="0"/>
              <a:pathLst>
                <a:path w="38101" h="133351">
                  <a:moveTo>
                    <a:pt x="19050" y="133350"/>
                  </a:moveTo>
                  <a:lnTo>
                    <a:pt x="19050" y="133350"/>
                  </a:lnTo>
                  <a:lnTo>
                    <a:pt x="10849" y="133350"/>
                  </a:lnTo>
                  <a:lnTo>
                    <a:pt x="10408" y="132292"/>
                  </a:lnTo>
                  <a:lnTo>
                    <a:pt x="9918" y="128294"/>
                  </a:lnTo>
                  <a:lnTo>
                    <a:pt x="10845" y="126804"/>
                  </a:lnTo>
                  <a:lnTo>
                    <a:pt x="12522" y="125811"/>
                  </a:lnTo>
                  <a:lnTo>
                    <a:pt x="14698" y="125149"/>
                  </a:lnTo>
                  <a:lnTo>
                    <a:pt x="15090" y="124708"/>
                  </a:lnTo>
                  <a:lnTo>
                    <a:pt x="14294" y="124414"/>
                  </a:lnTo>
                  <a:lnTo>
                    <a:pt x="10467" y="123941"/>
                  </a:lnTo>
                  <a:lnTo>
                    <a:pt x="9528" y="114352"/>
                  </a:lnTo>
                  <a:lnTo>
                    <a:pt x="9525" y="105168"/>
                  </a:lnTo>
                  <a:lnTo>
                    <a:pt x="4469" y="104891"/>
                  </a:lnTo>
                  <a:lnTo>
                    <a:pt x="2979" y="103794"/>
                  </a:lnTo>
                  <a:lnTo>
                    <a:pt x="116" y="95646"/>
                  </a:lnTo>
                  <a:lnTo>
                    <a:pt x="0" y="68126"/>
                  </a:lnTo>
                  <a:lnTo>
                    <a:pt x="6546" y="59357"/>
                  </a:lnTo>
                  <a:lnTo>
                    <a:pt x="9132" y="49379"/>
                  </a:lnTo>
                  <a:lnTo>
                    <a:pt x="15994" y="40367"/>
                  </a:lnTo>
                  <a:lnTo>
                    <a:pt x="19202" y="31481"/>
                  </a:lnTo>
                  <a:lnTo>
                    <a:pt x="35473" y="9509"/>
                  </a:lnTo>
                  <a:lnTo>
                    <a:pt x="381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SMARTInkShape-21"/>
            <p:cNvSpPr/>
            <p:nvPr>
              <p:custDataLst>
                <p:tags r:id="rId342"/>
              </p:custDataLst>
            </p:nvPr>
          </p:nvSpPr>
          <p:spPr>
            <a:xfrm>
              <a:off x="3686175" y="2762250"/>
              <a:ext cx="19051" cy="114301"/>
            </a:xfrm>
            <a:custGeom>
              <a:avLst/>
              <a:gdLst/>
              <a:ahLst/>
              <a:cxnLst/>
              <a:rect l="0" t="0" r="0" b="0"/>
              <a:pathLst>
                <a:path w="19051" h="114301">
                  <a:moveTo>
                    <a:pt x="19050" y="114300"/>
                  </a:moveTo>
                  <a:lnTo>
                    <a:pt x="19050" y="114300"/>
                  </a:lnTo>
                  <a:lnTo>
                    <a:pt x="9641" y="114300"/>
                  </a:lnTo>
                  <a:lnTo>
                    <a:pt x="3" y="104778"/>
                  </a:lnTo>
                  <a:lnTo>
                    <a:pt x="0" y="59417"/>
                  </a:lnTo>
                  <a:lnTo>
                    <a:pt x="0" y="12796"/>
                  </a:lnTo>
                  <a:lnTo>
                    <a:pt x="0" y="10979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SMARTInkShape-22"/>
            <p:cNvSpPr/>
            <p:nvPr>
              <p:custDataLst>
                <p:tags r:id="rId343"/>
              </p:custDataLst>
            </p:nvPr>
          </p:nvSpPr>
          <p:spPr>
            <a:xfrm>
              <a:off x="3667125" y="2619375"/>
              <a:ext cx="38101" cy="95251"/>
            </a:xfrm>
            <a:custGeom>
              <a:avLst/>
              <a:gdLst/>
              <a:ahLst/>
              <a:cxnLst/>
              <a:rect l="0" t="0" r="0" b="0"/>
              <a:pathLst>
                <a:path w="38101" h="95251">
                  <a:moveTo>
                    <a:pt x="0" y="95250"/>
                  </a:moveTo>
                  <a:lnTo>
                    <a:pt x="0" y="95250"/>
                  </a:lnTo>
                  <a:lnTo>
                    <a:pt x="5056" y="95250"/>
                  </a:lnTo>
                  <a:lnTo>
                    <a:pt x="6546" y="94192"/>
                  </a:lnTo>
                  <a:lnTo>
                    <a:pt x="7539" y="92428"/>
                  </a:lnTo>
                  <a:lnTo>
                    <a:pt x="9409" y="86117"/>
                  </a:lnTo>
                  <a:lnTo>
                    <a:pt x="9525" y="39554"/>
                  </a:lnTo>
                  <a:lnTo>
                    <a:pt x="9525" y="23949"/>
                  </a:lnTo>
                  <a:lnTo>
                    <a:pt x="10583" y="22316"/>
                  </a:lnTo>
                  <a:lnTo>
                    <a:pt x="12347" y="21227"/>
                  </a:lnTo>
                  <a:lnTo>
                    <a:pt x="14581" y="20502"/>
                  </a:lnTo>
                  <a:lnTo>
                    <a:pt x="381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" name="SMARTInkShape-Group12"/>
          <p:cNvGrpSpPr/>
          <p:nvPr/>
        </p:nvGrpSpPr>
        <p:grpSpPr>
          <a:xfrm>
            <a:off x="3724275" y="2238375"/>
            <a:ext cx="152391" cy="200026"/>
            <a:chOff x="3724275" y="2238375"/>
            <a:chExt cx="152391" cy="200026"/>
          </a:xfrm>
        </p:grpSpPr>
        <p:sp>
          <p:nvSpPr>
            <p:cNvPr id="24" name="SMARTInkShape-23"/>
            <p:cNvSpPr/>
            <p:nvPr>
              <p:custDataLst>
                <p:tags r:id="rId330"/>
              </p:custDataLst>
            </p:nvPr>
          </p:nvSpPr>
          <p:spPr>
            <a:xfrm>
              <a:off x="3724275" y="2247900"/>
              <a:ext cx="47626" cy="152401"/>
            </a:xfrm>
            <a:custGeom>
              <a:avLst/>
              <a:gdLst/>
              <a:ahLst/>
              <a:cxnLst/>
              <a:rect l="0" t="0" r="0" b="0"/>
              <a:pathLst>
                <a:path w="47626" h="152401">
                  <a:moveTo>
                    <a:pt x="47625" y="9525"/>
                  </a:moveTo>
                  <a:lnTo>
                    <a:pt x="47625" y="9525"/>
                  </a:lnTo>
                  <a:lnTo>
                    <a:pt x="47625" y="0"/>
                  </a:lnTo>
                  <a:lnTo>
                    <a:pt x="38134" y="0"/>
                  </a:lnTo>
                  <a:lnTo>
                    <a:pt x="38100" y="23598"/>
                  </a:lnTo>
                  <a:lnTo>
                    <a:pt x="35278" y="29185"/>
                  </a:lnTo>
                  <a:lnTo>
                    <a:pt x="31554" y="35196"/>
                  </a:lnTo>
                  <a:lnTo>
                    <a:pt x="29163" y="47678"/>
                  </a:lnTo>
                  <a:lnTo>
                    <a:pt x="28691" y="60336"/>
                  </a:lnTo>
                  <a:lnTo>
                    <a:pt x="25804" y="66680"/>
                  </a:lnTo>
                  <a:lnTo>
                    <a:pt x="22052" y="73027"/>
                  </a:lnTo>
                  <a:lnTo>
                    <a:pt x="19643" y="85725"/>
                  </a:lnTo>
                  <a:lnTo>
                    <a:pt x="19445" y="88900"/>
                  </a:lnTo>
                  <a:lnTo>
                    <a:pt x="18255" y="91017"/>
                  </a:lnTo>
                  <a:lnTo>
                    <a:pt x="16404" y="92428"/>
                  </a:lnTo>
                  <a:lnTo>
                    <a:pt x="14111" y="93369"/>
                  </a:lnTo>
                  <a:lnTo>
                    <a:pt x="12583" y="95054"/>
                  </a:lnTo>
                  <a:lnTo>
                    <a:pt x="10883" y="99749"/>
                  </a:lnTo>
                  <a:lnTo>
                    <a:pt x="9644" y="117591"/>
                  </a:lnTo>
                  <a:lnTo>
                    <a:pt x="8546" y="119669"/>
                  </a:lnTo>
                  <a:lnTo>
                    <a:pt x="6755" y="121054"/>
                  </a:lnTo>
                  <a:lnTo>
                    <a:pt x="4504" y="121978"/>
                  </a:lnTo>
                  <a:lnTo>
                    <a:pt x="3002" y="123652"/>
                  </a:lnTo>
                  <a:lnTo>
                    <a:pt x="395" y="131864"/>
                  </a:lnTo>
                  <a:lnTo>
                    <a:pt x="0" y="152397"/>
                  </a:lnTo>
                  <a:lnTo>
                    <a:pt x="8201" y="152400"/>
                  </a:lnTo>
                  <a:lnTo>
                    <a:pt x="19050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SMARTInkShape-24"/>
            <p:cNvSpPr/>
            <p:nvPr>
              <p:custDataLst>
                <p:tags r:id="rId331"/>
              </p:custDataLst>
            </p:nvPr>
          </p:nvSpPr>
          <p:spPr>
            <a:xfrm>
              <a:off x="3752850" y="2238375"/>
              <a:ext cx="123816" cy="200026"/>
            </a:xfrm>
            <a:custGeom>
              <a:avLst/>
              <a:gdLst/>
              <a:ahLst/>
              <a:cxnLst/>
              <a:rect l="0" t="0" r="0" b="0"/>
              <a:pathLst>
                <a:path w="123816" h="200026">
                  <a:moveTo>
                    <a:pt x="38100" y="28575"/>
                  </a:moveTo>
                  <a:lnTo>
                    <a:pt x="38100" y="28575"/>
                  </a:lnTo>
                  <a:lnTo>
                    <a:pt x="38100" y="19060"/>
                  </a:lnTo>
                  <a:lnTo>
                    <a:pt x="19053" y="19050"/>
                  </a:lnTo>
                  <a:lnTo>
                    <a:pt x="19050" y="9917"/>
                  </a:lnTo>
                  <a:lnTo>
                    <a:pt x="24106" y="9641"/>
                  </a:lnTo>
                  <a:lnTo>
                    <a:pt x="25596" y="8544"/>
                  </a:lnTo>
                  <a:lnTo>
                    <a:pt x="27251" y="4503"/>
                  </a:lnTo>
                  <a:lnTo>
                    <a:pt x="28751" y="3002"/>
                  </a:lnTo>
                  <a:lnTo>
                    <a:pt x="36659" y="395"/>
                  </a:lnTo>
                  <a:lnTo>
                    <a:pt x="65224" y="0"/>
                  </a:lnTo>
                  <a:lnTo>
                    <a:pt x="74749" y="8201"/>
                  </a:lnTo>
                  <a:lnTo>
                    <a:pt x="75555" y="11759"/>
                  </a:lnTo>
                  <a:lnTo>
                    <a:pt x="75770" y="14189"/>
                  </a:lnTo>
                  <a:lnTo>
                    <a:pt x="76972" y="15809"/>
                  </a:lnTo>
                  <a:lnTo>
                    <a:pt x="81130" y="17610"/>
                  </a:lnTo>
                  <a:lnTo>
                    <a:pt x="82661" y="19148"/>
                  </a:lnTo>
                  <a:lnTo>
                    <a:pt x="85322" y="27125"/>
                  </a:lnTo>
                  <a:lnTo>
                    <a:pt x="85690" y="36649"/>
                  </a:lnTo>
                  <a:lnTo>
                    <a:pt x="79172" y="45418"/>
                  </a:lnTo>
                  <a:lnTo>
                    <a:pt x="76022" y="54262"/>
                  </a:lnTo>
                  <a:lnTo>
                    <a:pt x="50890" y="83511"/>
                  </a:lnTo>
                  <a:lnTo>
                    <a:pt x="49076" y="89327"/>
                  </a:lnTo>
                  <a:lnTo>
                    <a:pt x="47534" y="91301"/>
                  </a:lnTo>
                  <a:lnTo>
                    <a:pt x="39551" y="94730"/>
                  </a:lnTo>
                  <a:lnTo>
                    <a:pt x="29005" y="95237"/>
                  </a:lnTo>
                  <a:lnTo>
                    <a:pt x="19053" y="104772"/>
                  </a:lnTo>
                  <a:lnTo>
                    <a:pt x="19050" y="95251"/>
                  </a:lnTo>
                  <a:lnTo>
                    <a:pt x="61776" y="95250"/>
                  </a:lnTo>
                  <a:lnTo>
                    <a:pt x="63409" y="96308"/>
                  </a:lnTo>
                  <a:lnTo>
                    <a:pt x="64498" y="98072"/>
                  </a:lnTo>
                  <a:lnTo>
                    <a:pt x="65224" y="100306"/>
                  </a:lnTo>
                  <a:lnTo>
                    <a:pt x="66766" y="101796"/>
                  </a:lnTo>
                  <a:lnTo>
                    <a:pt x="74749" y="104383"/>
                  </a:lnTo>
                  <a:lnTo>
                    <a:pt x="80826" y="104659"/>
                  </a:lnTo>
                  <a:lnTo>
                    <a:pt x="82459" y="105756"/>
                  </a:lnTo>
                  <a:lnTo>
                    <a:pt x="83548" y="107546"/>
                  </a:lnTo>
                  <a:lnTo>
                    <a:pt x="84274" y="109797"/>
                  </a:lnTo>
                  <a:lnTo>
                    <a:pt x="85816" y="111298"/>
                  </a:lnTo>
                  <a:lnTo>
                    <a:pt x="95341" y="115095"/>
                  </a:lnTo>
                  <a:lnTo>
                    <a:pt x="104345" y="123423"/>
                  </a:lnTo>
                  <a:lnTo>
                    <a:pt x="104647" y="128762"/>
                  </a:lnTo>
                  <a:lnTo>
                    <a:pt x="105748" y="130291"/>
                  </a:lnTo>
                  <a:lnTo>
                    <a:pt x="107540" y="131311"/>
                  </a:lnTo>
                  <a:lnTo>
                    <a:pt x="109794" y="131991"/>
                  </a:lnTo>
                  <a:lnTo>
                    <a:pt x="111296" y="133502"/>
                  </a:lnTo>
                  <a:lnTo>
                    <a:pt x="114183" y="142447"/>
                  </a:lnTo>
                  <a:lnTo>
                    <a:pt x="114265" y="147805"/>
                  </a:lnTo>
                  <a:lnTo>
                    <a:pt x="115335" y="149337"/>
                  </a:lnTo>
                  <a:lnTo>
                    <a:pt x="117107" y="150358"/>
                  </a:lnTo>
                  <a:lnTo>
                    <a:pt x="123432" y="152280"/>
                  </a:lnTo>
                  <a:lnTo>
                    <a:pt x="123815" y="161529"/>
                  </a:lnTo>
                  <a:lnTo>
                    <a:pt x="114692" y="171048"/>
                  </a:lnTo>
                  <a:lnTo>
                    <a:pt x="114334" y="179616"/>
                  </a:lnTo>
                  <a:lnTo>
                    <a:pt x="113265" y="180069"/>
                  </a:lnTo>
                  <a:lnTo>
                    <a:pt x="106102" y="180856"/>
                  </a:lnTo>
                  <a:lnTo>
                    <a:pt x="105364" y="183744"/>
                  </a:lnTo>
                  <a:lnTo>
                    <a:pt x="105168" y="185996"/>
                  </a:lnTo>
                  <a:lnTo>
                    <a:pt x="103979" y="187497"/>
                  </a:lnTo>
                  <a:lnTo>
                    <a:pt x="96608" y="190104"/>
                  </a:lnTo>
                  <a:lnTo>
                    <a:pt x="90596" y="190383"/>
                  </a:lnTo>
                  <a:lnTo>
                    <a:pt x="85067" y="193270"/>
                  </a:lnTo>
                  <a:lnTo>
                    <a:pt x="79083" y="197023"/>
                  </a:lnTo>
                  <a:lnTo>
                    <a:pt x="68518" y="199630"/>
                  </a:lnTo>
                  <a:lnTo>
                    <a:pt x="21232" y="200025"/>
                  </a:lnTo>
                  <a:lnTo>
                    <a:pt x="0" y="200025"/>
                  </a:lnTo>
                  <a:lnTo>
                    <a:pt x="9525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7" name="SMARTInkShape-25"/>
          <p:cNvSpPr/>
          <p:nvPr>
            <p:custDataLst>
              <p:tags r:id="rId1"/>
            </p:custDataLst>
          </p:nvPr>
        </p:nvSpPr>
        <p:spPr>
          <a:xfrm>
            <a:off x="2790829" y="2181225"/>
            <a:ext cx="200019" cy="160563"/>
          </a:xfrm>
          <a:custGeom>
            <a:avLst/>
            <a:gdLst/>
            <a:ahLst/>
            <a:cxnLst/>
            <a:rect l="0" t="0" r="0" b="0"/>
            <a:pathLst>
              <a:path w="200019" h="160563">
                <a:moveTo>
                  <a:pt x="76196" y="19050"/>
                </a:moveTo>
                <a:lnTo>
                  <a:pt x="76196" y="19050"/>
                </a:lnTo>
                <a:lnTo>
                  <a:pt x="104378" y="19050"/>
                </a:lnTo>
                <a:lnTo>
                  <a:pt x="114177" y="9641"/>
                </a:lnTo>
                <a:lnTo>
                  <a:pt x="114296" y="10"/>
                </a:lnTo>
                <a:lnTo>
                  <a:pt x="91630" y="0"/>
                </a:lnTo>
                <a:lnTo>
                  <a:pt x="89660" y="1058"/>
                </a:lnTo>
                <a:lnTo>
                  <a:pt x="88347" y="2822"/>
                </a:lnTo>
                <a:lnTo>
                  <a:pt x="87472" y="5056"/>
                </a:lnTo>
                <a:lnTo>
                  <a:pt x="85830" y="6546"/>
                </a:lnTo>
                <a:lnTo>
                  <a:pt x="75590" y="11759"/>
                </a:lnTo>
                <a:lnTo>
                  <a:pt x="69577" y="15809"/>
                </a:lnTo>
                <a:lnTo>
                  <a:pt x="60241" y="19148"/>
                </a:lnTo>
                <a:lnTo>
                  <a:pt x="53935" y="23680"/>
                </a:lnTo>
                <a:lnTo>
                  <a:pt x="50428" y="29222"/>
                </a:lnTo>
                <a:lnTo>
                  <a:pt x="49492" y="32181"/>
                </a:lnTo>
                <a:lnTo>
                  <a:pt x="42808" y="38292"/>
                </a:lnTo>
                <a:lnTo>
                  <a:pt x="34899" y="44535"/>
                </a:lnTo>
                <a:lnTo>
                  <a:pt x="29388" y="52942"/>
                </a:lnTo>
                <a:lnTo>
                  <a:pt x="15560" y="61652"/>
                </a:lnTo>
                <a:lnTo>
                  <a:pt x="12205" y="67265"/>
                </a:lnTo>
                <a:lnTo>
                  <a:pt x="9656" y="73287"/>
                </a:lnTo>
                <a:lnTo>
                  <a:pt x="3329" y="82628"/>
                </a:lnTo>
                <a:lnTo>
                  <a:pt x="984" y="92098"/>
                </a:lnTo>
                <a:lnTo>
                  <a:pt x="0" y="128324"/>
                </a:lnTo>
                <a:lnTo>
                  <a:pt x="2820" y="133939"/>
                </a:lnTo>
                <a:lnTo>
                  <a:pt x="5054" y="136917"/>
                </a:lnTo>
                <a:lnTo>
                  <a:pt x="10358" y="140227"/>
                </a:lnTo>
                <a:lnTo>
                  <a:pt x="13254" y="141110"/>
                </a:lnTo>
                <a:lnTo>
                  <a:pt x="15185" y="142757"/>
                </a:lnTo>
                <a:lnTo>
                  <a:pt x="17330" y="147409"/>
                </a:lnTo>
                <a:lnTo>
                  <a:pt x="18960" y="149072"/>
                </a:lnTo>
                <a:lnTo>
                  <a:pt x="23594" y="150921"/>
                </a:lnTo>
                <a:lnTo>
                  <a:pt x="35192" y="153166"/>
                </a:lnTo>
                <a:lnTo>
                  <a:pt x="45585" y="158859"/>
                </a:lnTo>
                <a:lnTo>
                  <a:pt x="55888" y="160562"/>
                </a:lnTo>
                <a:lnTo>
                  <a:pt x="64701" y="158497"/>
                </a:lnTo>
                <a:lnTo>
                  <a:pt x="72145" y="155110"/>
                </a:lnTo>
                <a:lnTo>
                  <a:pt x="93837" y="152757"/>
                </a:lnTo>
                <a:lnTo>
                  <a:pt x="111274" y="151412"/>
                </a:lnTo>
                <a:lnTo>
                  <a:pt x="135078" y="144208"/>
                </a:lnTo>
                <a:lnTo>
                  <a:pt x="154424" y="142080"/>
                </a:lnTo>
                <a:lnTo>
                  <a:pt x="156923" y="140228"/>
                </a:lnTo>
                <a:lnTo>
                  <a:pt x="158589" y="137936"/>
                </a:lnTo>
                <a:lnTo>
                  <a:pt x="160758" y="136407"/>
                </a:lnTo>
                <a:lnTo>
                  <a:pt x="165990" y="134709"/>
                </a:lnTo>
                <a:lnTo>
                  <a:pt x="200018" y="133350"/>
                </a:lnTo>
                <a:lnTo>
                  <a:pt x="194963" y="133350"/>
                </a:lnTo>
                <a:lnTo>
                  <a:pt x="193474" y="134408"/>
                </a:lnTo>
                <a:lnTo>
                  <a:pt x="192481" y="136172"/>
                </a:lnTo>
                <a:lnTo>
                  <a:pt x="190612" y="142483"/>
                </a:lnTo>
                <a:lnTo>
                  <a:pt x="190496" y="1238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SMARTInkShape-26"/>
          <p:cNvSpPr/>
          <p:nvPr>
            <p:custDataLst>
              <p:tags r:id="rId2"/>
            </p:custDataLst>
          </p:nvPr>
        </p:nvSpPr>
        <p:spPr>
          <a:xfrm>
            <a:off x="1657470" y="1590675"/>
            <a:ext cx="66555" cy="123826"/>
          </a:xfrm>
          <a:custGeom>
            <a:avLst/>
            <a:gdLst/>
            <a:ahLst/>
            <a:cxnLst/>
            <a:rect l="0" t="0" r="0" b="0"/>
            <a:pathLst>
              <a:path w="66555" h="123826">
                <a:moveTo>
                  <a:pt x="57030" y="0"/>
                </a:moveTo>
                <a:lnTo>
                  <a:pt x="57030" y="0"/>
                </a:lnTo>
                <a:lnTo>
                  <a:pt x="66554" y="0"/>
                </a:lnTo>
                <a:lnTo>
                  <a:pt x="58354" y="0"/>
                </a:lnTo>
                <a:lnTo>
                  <a:pt x="57913" y="1058"/>
                </a:lnTo>
                <a:lnTo>
                  <a:pt x="57146" y="8201"/>
                </a:lnTo>
                <a:lnTo>
                  <a:pt x="41223" y="26370"/>
                </a:lnTo>
                <a:lnTo>
                  <a:pt x="37882" y="35212"/>
                </a:lnTo>
                <a:lnTo>
                  <a:pt x="31719" y="44535"/>
                </a:lnTo>
                <a:lnTo>
                  <a:pt x="28364" y="54000"/>
                </a:lnTo>
                <a:lnTo>
                  <a:pt x="22195" y="63508"/>
                </a:lnTo>
                <a:lnTo>
                  <a:pt x="18839" y="73027"/>
                </a:lnTo>
                <a:lnTo>
                  <a:pt x="10856" y="83844"/>
                </a:lnTo>
                <a:lnTo>
                  <a:pt x="9835" y="90224"/>
                </a:lnTo>
                <a:lnTo>
                  <a:pt x="8633" y="91899"/>
                </a:lnTo>
                <a:lnTo>
                  <a:pt x="6774" y="93016"/>
                </a:lnTo>
                <a:lnTo>
                  <a:pt x="4476" y="93761"/>
                </a:lnTo>
                <a:lnTo>
                  <a:pt x="2944" y="95316"/>
                </a:lnTo>
                <a:lnTo>
                  <a:pt x="283" y="103320"/>
                </a:lnTo>
                <a:lnTo>
                  <a:pt x="0" y="109400"/>
                </a:lnTo>
                <a:lnTo>
                  <a:pt x="2755" y="114945"/>
                </a:lnTo>
                <a:lnTo>
                  <a:pt x="9405" y="12382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SMARTInkShape-27"/>
          <p:cNvSpPr/>
          <p:nvPr>
            <p:custDataLst>
              <p:tags r:id="rId3"/>
            </p:custDataLst>
          </p:nvPr>
        </p:nvSpPr>
        <p:spPr>
          <a:xfrm>
            <a:off x="1095375" y="2295525"/>
            <a:ext cx="104776" cy="133351"/>
          </a:xfrm>
          <a:custGeom>
            <a:avLst/>
            <a:gdLst/>
            <a:ahLst/>
            <a:cxnLst/>
            <a:rect l="0" t="0" r="0" b="0"/>
            <a:pathLst>
              <a:path w="104776" h="133351">
                <a:moveTo>
                  <a:pt x="57150" y="19050"/>
                </a:moveTo>
                <a:lnTo>
                  <a:pt x="57150" y="19050"/>
                </a:lnTo>
                <a:lnTo>
                  <a:pt x="65351" y="19050"/>
                </a:lnTo>
                <a:lnTo>
                  <a:pt x="65792" y="17992"/>
                </a:lnTo>
                <a:lnTo>
                  <a:pt x="66558" y="10849"/>
                </a:lnTo>
                <a:lnTo>
                  <a:pt x="65539" y="10408"/>
                </a:lnTo>
                <a:lnTo>
                  <a:pt x="57150" y="9525"/>
                </a:lnTo>
                <a:lnTo>
                  <a:pt x="66282" y="392"/>
                </a:lnTo>
                <a:lnTo>
                  <a:pt x="100296" y="0"/>
                </a:lnTo>
                <a:lnTo>
                  <a:pt x="101789" y="1058"/>
                </a:lnTo>
                <a:lnTo>
                  <a:pt x="102784" y="2822"/>
                </a:lnTo>
                <a:lnTo>
                  <a:pt x="104740" y="9409"/>
                </a:lnTo>
                <a:lnTo>
                  <a:pt x="104775" y="28173"/>
                </a:lnTo>
                <a:lnTo>
                  <a:pt x="95643" y="37697"/>
                </a:lnTo>
                <a:lnTo>
                  <a:pt x="95367" y="43037"/>
                </a:lnTo>
                <a:lnTo>
                  <a:pt x="94269" y="44566"/>
                </a:lnTo>
                <a:lnTo>
                  <a:pt x="92480" y="45586"/>
                </a:lnTo>
                <a:lnTo>
                  <a:pt x="87059" y="47222"/>
                </a:lnTo>
                <a:lnTo>
                  <a:pt x="68880" y="63427"/>
                </a:lnTo>
                <a:lnTo>
                  <a:pt x="63069" y="65232"/>
                </a:lnTo>
                <a:lnTo>
                  <a:pt x="61096" y="66771"/>
                </a:lnTo>
                <a:lnTo>
                  <a:pt x="58904" y="71304"/>
                </a:lnTo>
                <a:lnTo>
                  <a:pt x="57261" y="72936"/>
                </a:lnTo>
                <a:lnTo>
                  <a:pt x="39862" y="84274"/>
                </a:lnTo>
                <a:lnTo>
                  <a:pt x="30844" y="91985"/>
                </a:lnTo>
                <a:lnTo>
                  <a:pt x="24997" y="93799"/>
                </a:lnTo>
                <a:lnTo>
                  <a:pt x="23015" y="95341"/>
                </a:lnTo>
                <a:lnTo>
                  <a:pt x="20812" y="99877"/>
                </a:lnTo>
                <a:lnTo>
                  <a:pt x="19167" y="101510"/>
                </a:lnTo>
                <a:lnTo>
                  <a:pt x="9452" y="105547"/>
                </a:lnTo>
                <a:lnTo>
                  <a:pt x="38" y="114265"/>
                </a:lnTo>
                <a:lnTo>
                  <a:pt x="0" y="132026"/>
                </a:lnTo>
                <a:lnTo>
                  <a:pt x="1058" y="132467"/>
                </a:lnTo>
                <a:lnTo>
                  <a:pt x="47509" y="133350"/>
                </a:lnTo>
                <a:lnTo>
                  <a:pt x="69969" y="133350"/>
                </a:lnTo>
                <a:lnTo>
                  <a:pt x="76253" y="130528"/>
                </a:lnTo>
                <a:lnTo>
                  <a:pt x="82574" y="126804"/>
                </a:lnTo>
                <a:lnTo>
                  <a:pt x="95250" y="12382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SMARTInkShape-28"/>
          <p:cNvSpPr/>
          <p:nvPr>
            <p:custDataLst>
              <p:tags r:id="rId4"/>
            </p:custDataLst>
          </p:nvPr>
        </p:nvSpPr>
        <p:spPr>
          <a:xfrm>
            <a:off x="2171700" y="2305050"/>
            <a:ext cx="85726" cy="123826"/>
          </a:xfrm>
          <a:custGeom>
            <a:avLst/>
            <a:gdLst/>
            <a:ahLst/>
            <a:cxnLst/>
            <a:rect l="0" t="0" r="0" b="0"/>
            <a:pathLst>
              <a:path w="85726" h="123826">
                <a:moveTo>
                  <a:pt x="28575" y="9525"/>
                </a:moveTo>
                <a:lnTo>
                  <a:pt x="28575" y="9525"/>
                </a:lnTo>
                <a:lnTo>
                  <a:pt x="20374" y="9525"/>
                </a:lnTo>
                <a:lnTo>
                  <a:pt x="19933" y="8467"/>
                </a:lnTo>
                <a:lnTo>
                  <a:pt x="19050" y="0"/>
                </a:lnTo>
                <a:lnTo>
                  <a:pt x="36742" y="0"/>
                </a:lnTo>
                <a:lnTo>
                  <a:pt x="45436" y="6546"/>
                </a:lnTo>
                <a:lnTo>
                  <a:pt x="55399" y="9133"/>
                </a:lnTo>
                <a:lnTo>
                  <a:pt x="61688" y="9409"/>
                </a:lnTo>
                <a:lnTo>
                  <a:pt x="63350" y="10506"/>
                </a:lnTo>
                <a:lnTo>
                  <a:pt x="64459" y="12296"/>
                </a:lnTo>
                <a:lnTo>
                  <a:pt x="66545" y="18655"/>
                </a:lnTo>
                <a:lnTo>
                  <a:pt x="66636" y="23989"/>
                </a:lnTo>
                <a:lnTo>
                  <a:pt x="67707" y="25518"/>
                </a:lnTo>
                <a:lnTo>
                  <a:pt x="69480" y="26537"/>
                </a:lnTo>
                <a:lnTo>
                  <a:pt x="75807" y="28456"/>
                </a:lnTo>
                <a:lnTo>
                  <a:pt x="66788" y="37983"/>
                </a:lnTo>
                <a:lnTo>
                  <a:pt x="61652" y="38065"/>
                </a:lnTo>
                <a:lnTo>
                  <a:pt x="60151" y="39135"/>
                </a:lnTo>
                <a:lnTo>
                  <a:pt x="59151" y="40907"/>
                </a:lnTo>
                <a:lnTo>
                  <a:pt x="57546" y="46298"/>
                </a:lnTo>
                <a:lnTo>
                  <a:pt x="54504" y="47035"/>
                </a:lnTo>
                <a:lnTo>
                  <a:pt x="38101" y="47625"/>
                </a:lnTo>
                <a:lnTo>
                  <a:pt x="38100" y="57149"/>
                </a:lnTo>
                <a:lnTo>
                  <a:pt x="55792" y="74842"/>
                </a:lnTo>
                <a:lnTo>
                  <a:pt x="61803" y="75798"/>
                </a:lnTo>
                <a:lnTo>
                  <a:pt x="63428" y="76990"/>
                </a:lnTo>
                <a:lnTo>
                  <a:pt x="66247" y="84366"/>
                </a:lnTo>
                <a:lnTo>
                  <a:pt x="69307" y="85121"/>
                </a:lnTo>
                <a:lnTo>
                  <a:pt x="74838" y="85606"/>
                </a:lnTo>
                <a:lnTo>
                  <a:pt x="75292" y="86704"/>
                </a:lnTo>
                <a:lnTo>
                  <a:pt x="75796" y="90746"/>
                </a:lnTo>
                <a:lnTo>
                  <a:pt x="76990" y="92247"/>
                </a:lnTo>
                <a:lnTo>
                  <a:pt x="85323" y="95133"/>
                </a:lnTo>
                <a:lnTo>
                  <a:pt x="85725" y="112966"/>
                </a:lnTo>
                <a:lnTo>
                  <a:pt x="84667" y="113411"/>
                </a:lnTo>
                <a:lnTo>
                  <a:pt x="77524" y="114183"/>
                </a:lnTo>
                <a:lnTo>
                  <a:pt x="76789" y="117070"/>
                </a:lnTo>
                <a:lnTo>
                  <a:pt x="76592" y="119322"/>
                </a:lnTo>
                <a:lnTo>
                  <a:pt x="75403" y="120823"/>
                </a:lnTo>
                <a:lnTo>
                  <a:pt x="67077" y="123708"/>
                </a:lnTo>
                <a:lnTo>
                  <a:pt x="24970" y="123825"/>
                </a:lnTo>
                <a:lnTo>
                  <a:pt x="22996" y="122767"/>
                </a:lnTo>
                <a:lnTo>
                  <a:pt x="21681" y="121003"/>
                </a:lnTo>
                <a:lnTo>
                  <a:pt x="19569" y="115624"/>
                </a:lnTo>
                <a:lnTo>
                  <a:pt x="16459" y="114888"/>
                </a:lnTo>
                <a:lnTo>
                  <a:pt x="3" y="114300"/>
                </a:lnTo>
                <a:lnTo>
                  <a:pt x="0" y="106099"/>
                </a:lnTo>
                <a:lnTo>
                  <a:pt x="1058" y="105658"/>
                </a:lnTo>
                <a:lnTo>
                  <a:pt x="9133" y="104809"/>
                </a:lnTo>
                <a:lnTo>
                  <a:pt x="19050" y="9525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3" name="SMARTInkShape-Group17"/>
          <p:cNvGrpSpPr/>
          <p:nvPr/>
        </p:nvGrpSpPr>
        <p:grpSpPr>
          <a:xfrm>
            <a:off x="3295650" y="2276475"/>
            <a:ext cx="114301" cy="142876"/>
            <a:chOff x="3295650" y="2276475"/>
            <a:chExt cx="114301" cy="142876"/>
          </a:xfrm>
        </p:grpSpPr>
        <p:sp>
          <p:nvSpPr>
            <p:cNvPr id="31" name="SMARTInkShape-29"/>
            <p:cNvSpPr/>
            <p:nvPr>
              <p:custDataLst>
                <p:tags r:id="rId328"/>
              </p:custDataLst>
            </p:nvPr>
          </p:nvSpPr>
          <p:spPr>
            <a:xfrm>
              <a:off x="3295650" y="2276475"/>
              <a:ext cx="85726" cy="95241"/>
            </a:xfrm>
            <a:custGeom>
              <a:avLst/>
              <a:gdLst/>
              <a:ahLst/>
              <a:cxnLst/>
              <a:rect l="0" t="0" r="0" b="0"/>
              <a:pathLst>
                <a:path w="85726" h="95241">
                  <a:moveTo>
                    <a:pt x="38100" y="47625"/>
                  </a:moveTo>
                  <a:lnTo>
                    <a:pt x="38100" y="47625"/>
                  </a:lnTo>
                  <a:lnTo>
                    <a:pt x="38100" y="38492"/>
                  </a:lnTo>
                  <a:lnTo>
                    <a:pt x="29458" y="19780"/>
                  </a:lnTo>
                  <a:lnTo>
                    <a:pt x="28585" y="4605"/>
                  </a:lnTo>
                  <a:lnTo>
                    <a:pt x="29640" y="3070"/>
                  </a:lnTo>
                  <a:lnTo>
                    <a:pt x="31402" y="2047"/>
                  </a:lnTo>
                  <a:lnTo>
                    <a:pt x="38100" y="0"/>
                  </a:lnTo>
                  <a:lnTo>
                    <a:pt x="29899" y="0"/>
                  </a:lnTo>
                  <a:lnTo>
                    <a:pt x="29458" y="1058"/>
                  </a:lnTo>
                  <a:lnTo>
                    <a:pt x="28609" y="17334"/>
                  </a:lnTo>
                  <a:lnTo>
                    <a:pt x="22036" y="26315"/>
                  </a:lnTo>
                  <a:lnTo>
                    <a:pt x="18876" y="35196"/>
                  </a:lnTo>
                  <a:lnTo>
                    <a:pt x="10965" y="45779"/>
                  </a:lnTo>
                  <a:lnTo>
                    <a:pt x="8751" y="54865"/>
                  </a:lnTo>
                  <a:lnTo>
                    <a:pt x="3" y="66671"/>
                  </a:lnTo>
                  <a:lnTo>
                    <a:pt x="2" y="66672"/>
                  </a:lnTo>
                  <a:lnTo>
                    <a:pt x="0" y="66675"/>
                  </a:lnTo>
                  <a:lnTo>
                    <a:pt x="0" y="76084"/>
                  </a:lnTo>
                  <a:lnTo>
                    <a:pt x="17610" y="76199"/>
                  </a:lnTo>
                  <a:lnTo>
                    <a:pt x="26370" y="82746"/>
                  </a:lnTo>
                  <a:lnTo>
                    <a:pt x="36346" y="85333"/>
                  </a:lnTo>
                  <a:lnTo>
                    <a:pt x="55696" y="85722"/>
                  </a:lnTo>
                  <a:lnTo>
                    <a:pt x="66547" y="95134"/>
                  </a:lnTo>
                  <a:lnTo>
                    <a:pt x="74865" y="95240"/>
                  </a:lnTo>
                  <a:lnTo>
                    <a:pt x="75310" y="94185"/>
                  </a:lnTo>
                  <a:lnTo>
                    <a:pt x="76190" y="85841"/>
                  </a:lnTo>
                  <a:lnTo>
                    <a:pt x="85725" y="762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SMARTInkShape-30"/>
            <p:cNvSpPr/>
            <p:nvPr>
              <p:custDataLst>
                <p:tags r:id="rId329"/>
              </p:custDataLst>
            </p:nvPr>
          </p:nvSpPr>
          <p:spPr>
            <a:xfrm>
              <a:off x="3371850" y="2314576"/>
              <a:ext cx="38101" cy="104775"/>
            </a:xfrm>
            <a:custGeom>
              <a:avLst/>
              <a:gdLst/>
              <a:ahLst/>
              <a:cxnLst/>
              <a:rect l="0" t="0" r="0" b="0"/>
              <a:pathLst>
                <a:path w="38101" h="104775">
                  <a:moveTo>
                    <a:pt x="38100" y="19049"/>
                  </a:moveTo>
                  <a:lnTo>
                    <a:pt x="38100" y="19049"/>
                  </a:lnTo>
                  <a:lnTo>
                    <a:pt x="28968" y="9916"/>
                  </a:lnTo>
                  <a:lnTo>
                    <a:pt x="28575" y="0"/>
                  </a:lnTo>
                  <a:lnTo>
                    <a:pt x="28575" y="14188"/>
                  </a:lnTo>
                  <a:lnTo>
                    <a:pt x="27517" y="15808"/>
                  </a:lnTo>
                  <a:lnTo>
                    <a:pt x="25753" y="16889"/>
                  </a:lnTo>
                  <a:lnTo>
                    <a:pt x="23519" y="17609"/>
                  </a:lnTo>
                  <a:lnTo>
                    <a:pt x="22029" y="19147"/>
                  </a:lnTo>
                  <a:lnTo>
                    <a:pt x="20374" y="23679"/>
                  </a:lnTo>
                  <a:lnTo>
                    <a:pt x="18069" y="44534"/>
                  </a:lnTo>
                  <a:lnTo>
                    <a:pt x="11527" y="57166"/>
                  </a:lnTo>
                  <a:lnTo>
                    <a:pt x="8730" y="73026"/>
                  </a:lnTo>
                  <a:lnTo>
                    <a:pt x="1358" y="83843"/>
                  </a:lnTo>
                  <a:lnTo>
                    <a:pt x="10" y="95118"/>
                  </a:lnTo>
                  <a:lnTo>
                    <a:pt x="0" y="104657"/>
                  </a:lnTo>
                  <a:lnTo>
                    <a:pt x="9525" y="10477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9" name="SMARTInkShape-Group18"/>
          <p:cNvGrpSpPr/>
          <p:nvPr/>
        </p:nvGrpSpPr>
        <p:grpSpPr>
          <a:xfrm>
            <a:off x="714375" y="4295813"/>
            <a:ext cx="438150" cy="472065"/>
            <a:chOff x="714375" y="4295813"/>
            <a:chExt cx="438150" cy="472065"/>
          </a:xfrm>
        </p:grpSpPr>
        <p:sp>
          <p:nvSpPr>
            <p:cNvPr id="34" name="SMARTInkShape-31"/>
            <p:cNvSpPr/>
            <p:nvPr>
              <p:custDataLst>
                <p:tags r:id="rId323"/>
              </p:custDataLst>
            </p:nvPr>
          </p:nvSpPr>
          <p:spPr>
            <a:xfrm>
              <a:off x="1104901" y="4314825"/>
              <a:ext cx="47624" cy="47616"/>
            </a:xfrm>
            <a:custGeom>
              <a:avLst/>
              <a:gdLst/>
              <a:ahLst/>
              <a:cxnLst/>
              <a:rect l="0" t="0" r="0" b="0"/>
              <a:pathLst>
                <a:path w="47624" h="47616">
                  <a:moveTo>
                    <a:pt x="9524" y="9525"/>
                  </a:moveTo>
                  <a:lnTo>
                    <a:pt x="9524" y="9525"/>
                  </a:lnTo>
                  <a:lnTo>
                    <a:pt x="19049" y="9525"/>
                  </a:lnTo>
                  <a:lnTo>
                    <a:pt x="10848" y="9525"/>
                  </a:lnTo>
                  <a:lnTo>
                    <a:pt x="10407" y="10583"/>
                  </a:lnTo>
                  <a:lnTo>
                    <a:pt x="9641" y="17726"/>
                  </a:lnTo>
                  <a:lnTo>
                    <a:pt x="6754" y="18461"/>
                  </a:lnTo>
                  <a:lnTo>
                    <a:pt x="4502" y="18657"/>
                  </a:lnTo>
                  <a:lnTo>
                    <a:pt x="3001" y="19846"/>
                  </a:lnTo>
                  <a:lnTo>
                    <a:pt x="394" y="27217"/>
                  </a:lnTo>
                  <a:lnTo>
                    <a:pt x="2" y="37973"/>
                  </a:lnTo>
                  <a:lnTo>
                    <a:pt x="17609" y="38100"/>
                  </a:lnTo>
                  <a:lnTo>
                    <a:pt x="27123" y="29899"/>
                  </a:lnTo>
                  <a:lnTo>
                    <a:pt x="36648" y="28692"/>
                  </a:lnTo>
                  <a:lnTo>
                    <a:pt x="37132" y="27594"/>
                  </a:lnTo>
                  <a:lnTo>
                    <a:pt x="37669" y="23553"/>
                  </a:lnTo>
                  <a:lnTo>
                    <a:pt x="38871" y="22053"/>
                  </a:lnTo>
                  <a:lnTo>
                    <a:pt x="46262" y="19446"/>
                  </a:lnTo>
                  <a:lnTo>
                    <a:pt x="47019" y="16404"/>
                  </a:lnTo>
                  <a:lnTo>
                    <a:pt x="47621" y="4504"/>
                  </a:lnTo>
                  <a:lnTo>
                    <a:pt x="46563" y="3002"/>
                  </a:lnTo>
                  <a:lnTo>
                    <a:pt x="44800" y="2001"/>
                  </a:lnTo>
                  <a:lnTo>
                    <a:pt x="38491" y="117"/>
                  </a:lnTo>
                  <a:lnTo>
                    <a:pt x="20492" y="0"/>
                  </a:lnTo>
                  <a:lnTo>
                    <a:pt x="429" y="18624"/>
                  </a:lnTo>
                  <a:lnTo>
                    <a:pt x="0" y="37673"/>
                  </a:lnTo>
                  <a:lnTo>
                    <a:pt x="5056" y="37973"/>
                  </a:lnTo>
                  <a:lnTo>
                    <a:pt x="6545" y="39074"/>
                  </a:lnTo>
                  <a:lnTo>
                    <a:pt x="8200" y="43119"/>
                  </a:lnTo>
                  <a:lnTo>
                    <a:pt x="9700" y="44621"/>
                  </a:lnTo>
                  <a:lnTo>
                    <a:pt x="17609" y="47229"/>
                  </a:lnTo>
                  <a:lnTo>
                    <a:pt x="33201" y="47615"/>
                  </a:lnTo>
                  <a:lnTo>
                    <a:pt x="34834" y="46560"/>
                  </a:lnTo>
                  <a:lnTo>
                    <a:pt x="35922" y="44798"/>
                  </a:lnTo>
                  <a:lnTo>
                    <a:pt x="36648" y="42565"/>
                  </a:lnTo>
                  <a:lnTo>
                    <a:pt x="38190" y="41077"/>
                  </a:lnTo>
                  <a:lnTo>
                    <a:pt x="47194" y="38216"/>
                  </a:lnTo>
                  <a:lnTo>
                    <a:pt x="47623" y="19477"/>
                  </a:lnTo>
                  <a:lnTo>
                    <a:pt x="38492" y="9928"/>
                  </a:lnTo>
                  <a:lnTo>
                    <a:pt x="1443" y="9525"/>
                  </a:lnTo>
                  <a:lnTo>
                    <a:pt x="3463" y="12347"/>
                  </a:lnTo>
                  <a:lnTo>
                    <a:pt x="8327" y="17726"/>
                  </a:lnTo>
                  <a:lnTo>
                    <a:pt x="9169" y="23714"/>
                  </a:lnTo>
                  <a:lnTo>
                    <a:pt x="10346" y="25335"/>
                  </a:lnTo>
                  <a:lnTo>
                    <a:pt x="12188" y="26414"/>
                  </a:lnTo>
                  <a:lnTo>
                    <a:pt x="14475" y="27135"/>
                  </a:lnTo>
                  <a:lnTo>
                    <a:pt x="16000" y="28673"/>
                  </a:lnTo>
                  <a:lnTo>
                    <a:pt x="19049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SMARTInkShape-32"/>
            <p:cNvSpPr/>
            <p:nvPr>
              <p:custDataLst>
                <p:tags r:id="rId324"/>
              </p:custDataLst>
            </p:nvPr>
          </p:nvSpPr>
          <p:spPr>
            <a:xfrm>
              <a:off x="743382" y="4476750"/>
              <a:ext cx="228169" cy="291128"/>
            </a:xfrm>
            <a:custGeom>
              <a:avLst/>
              <a:gdLst/>
              <a:ahLst/>
              <a:cxnLst/>
              <a:rect l="0" t="0" r="0" b="0"/>
              <a:pathLst>
                <a:path w="228169" h="291128">
                  <a:moveTo>
                    <a:pt x="228168" y="9525"/>
                  </a:moveTo>
                  <a:lnTo>
                    <a:pt x="228168" y="9525"/>
                  </a:lnTo>
                  <a:lnTo>
                    <a:pt x="228168" y="1324"/>
                  </a:lnTo>
                  <a:lnTo>
                    <a:pt x="227110" y="883"/>
                  </a:lnTo>
                  <a:lnTo>
                    <a:pt x="210445" y="0"/>
                  </a:lnTo>
                  <a:lnTo>
                    <a:pt x="210003" y="1058"/>
                  </a:lnTo>
                  <a:lnTo>
                    <a:pt x="209235" y="8201"/>
                  </a:lnTo>
                  <a:lnTo>
                    <a:pt x="202595" y="16868"/>
                  </a:lnTo>
                  <a:lnTo>
                    <a:pt x="199424" y="25694"/>
                  </a:lnTo>
                  <a:lnTo>
                    <a:pt x="183170" y="47642"/>
                  </a:lnTo>
                  <a:lnTo>
                    <a:pt x="176005" y="65385"/>
                  </a:lnTo>
                  <a:lnTo>
                    <a:pt x="143701" y="111566"/>
                  </a:lnTo>
                  <a:lnTo>
                    <a:pt x="105752" y="159153"/>
                  </a:lnTo>
                  <a:lnTo>
                    <a:pt x="67010" y="206744"/>
                  </a:lnTo>
                  <a:lnTo>
                    <a:pt x="44438" y="235893"/>
                  </a:lnTo>
                  <a:lnTo>
                    <a:pt x="26305" y="250384"/>
                  </a:lnTo>
                  <a:lnTo>
                    <a:pt x="22035" y="256979"/>
                  </a:lnTo>
                  <a:lnTo>
                    <a:pt x="19078" y="263438"/>
                  </a:lnTo>
                  <a:lnTo>
                    <a:pt x="12522" y="273024"/>
                  </a:lnTo>
                  <a:lnTo>
                    <a:pt x="10617" y="279389"/>
                  </a:lnTo>
                  <a:lnTo>
                    <a:pt x="9051" y="281510"/>
                  </a:lnTo>
                  <a:lnTo>
                    <a:pt x="6948" y="282923"/>
                  </a:lnTo>
                  <a:lnTo>
                    <a:pt x="1026" y="285192"/>
                  </a:lnTo>
                  <a:lnTo>
                    <a:pt x="216" y="288324"/>
                  </a:lnTo>
                  <a:lnTo>
                    <a:pt x="0" y="290641"/>
                  </a:lnTo>
                  <a:lnTo>
                    <a:pt x="914" y="291127"/>
                  </a:lnTo>
                  <a:lnTo>
                    <a:pt x="7807" y="286667"/>
                  </a:lnTo>
                  <a:lnTo>
                    <a:pt x="13768" y="280965"/>
                  </a:lnTo>
                  <a:lnTo>
                    <a:pt x="16463" y="275510"/>
                  </a:lnTo>
                  <a:lnTo>
                    <a:pt x="17181" y="272573"/>
                  </a:lnTo>
                  <a:lnTo>
                    <a:pt x="28143" y="2571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SMARTInkShape-33"/>
            <p:cNvSpPr/>
            <p:nvPr>
              <p:custDataLst>
                <p:tags r:id="rId325"/>
              </p:custDataLst>
            </p:nvPr>
          </p:nvSpPr>
          <p:spPr>
            <a:xfrm>
              <a:off x="923925" y="4514850"/>
              <a:ext cx="28576" cy="238126"/>
            </a:xfrm>
            <a:custGeom>
              <a:avLst/>
              <a:gdLst/>
              <a:ahLst/>
              <a:cxnLst/>
              <a:rect l="0" t="0" r="0" b="0"/>
              <a:pathLst>
                <a:path w="28576" h="238126">
                  <a:moveTo>
                    <a:pt x="9525" y="9525"/>
                  </a:moveTo>
                  <a:lnTo>
                    <a:pt x="9525" y="9525"/>
                  </a:lnTo>
                  <a:lnTo>
                    <a:pt x="9525" y="34"/>
                  </a:lnTo>
                  <a:lnTo>
                    <a:pt x="3" y="0"/>
                  </a:lnTo>
                  <a:lnTo>
                    <a:pt x="0" y="8201"/>
                  </a:lnTo>
                  <a:lnTo>
                    <a:pt x="6546" y="16868"/>
                  </a:lnTo>
                  <a:lnTo>
                    <a:pt x="9133" y="26824"/>
                  </a:lnTo>
                  <a:lnTo>
                    <a:pt x="9523" y="72166"/>
                  </a:lnTo>
                  <a:lnTo>
                    <a:pt x="9525" y="116519"/>
                  </a:lnTo>
                  <a:lnTo>
                    <a:pt x="9525" y="160505"/>
                  </a:lnTo>
                  <a:lnTo>
                    <a:pt x="9525" y="203165"/>
                  </a:lnTo>
                  <a:lnTo>
                    <a:pt x="12347" y="209534"/>
                  </a:lnTo>
                  <a:lnTo>
                    <a:pt x="17726" y="217190"/>
                  </a:lnTo>
                  <a:lnTo>
                    <a:pt x="19847" y="226307"/>
                  </a:lnTo>
                  <a:lnTo>
                    <a:pt x="28575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SMARTInkShape-34"/>
            <p:cNvSpPr/>
            <p:nvPr>
              <p:custDataLst>
                <p:tags r:id="rId326"/>
              </p:custDataLst>
            </p:nvPr>
          </p:nvSpPr>
          <p:spPr>
            <a:xfrm>
              <a:off x="838203" y="4667250"/>
              <a:ext cx="123823" cy="28576"/>
            </a:xfrm>
            <a:custGeom>
              <a:avLst/>
              <a:gdLst/>
              <a:ahLst/>
              <a:cxnLst/>
              <a:rect l="0" t="0" r="0" b="0"/>
              <a:pathLst>
                <a:path w="123823" h="28576">
                  <a:moveTo>
                    <a:pt x="57147" y="28575"/>
                  </a:moveTo>
                  <a:lnTo>
                    <a:pt x="57147" y="28575"/>
                  </a:lnTo>
                  <a:lnTo>
                    <a:pt x="10976" y="28575"/>
                  </a:lnTo>
                  <a:lnTo>
                    <a:pt x="0" y="28575"/>
                  </a:lnTo>
                  <a:lnTo>
                    <a:pt x="23977" y="28575"/>
                  </a:lnTo>
                  <a:lnTo>
                    <a:pt x="29352" y="25753"/>
                  </a:lnTo>
                  <a:lnTo>
                    <a:pt x="35269" y="22029"/>
                  </a:lnTo>
                  <a:lnTo>
                    <a:pt x="47691" y="19639"/>
                  </a:lnTo>
                  <a:lnTo>
                    <a:pt x="93131" y="19052"/>
                  </a:lnTo>
                  <a:lnTo>
                    <a:pt x="103478" y="19050"/>
                  </a:lnTo>
                  <a:lnTo>
                    <a:pt x="107085" y="17992"/>
                  </a:lnTo>
                  <a:lnTo>
                    <a:pt x="109489" y="16228"/>
                  </a:lnTo>
                  <a:lnTo>
                    <a:pt x="12382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SMARTInkShape-35"/>
            <p:cNvSpPr/>
            <p:nvPr>
              <p:custDataLst>
                <p:tags r:id="rId327"/>
              </p:custDataLst>
            </p:nvPr>
          </p:nvSpPr>
          <p:spPr>
            <a:xfrm>
              <a:off x="714375" y="4295813"/>
              <a:ext cx="400051" cy="123754"/>
            </a:xfrm>
            <a:custGeom>
              <a:avLst/>
              <a:gdLst/>
              <a:ahLst/>
              <a:cxnLst/>
              <a:rect l="0" t="0" r="0" b="0"/>
              <a:pathLst>
                <a:path w="400051" h="123754">
                  <a:moveTo>
                    <a:pt x="28575" y="114262"/>
                  </a:moveTo>
                  <a:lnTo>
                    <a:pt x="28575" y="114262"/>
                  </a:lnTo>
                  <a:lnTo>
                    <a:pt x="1" y="114262"/>
                  </a:lnTo>
                  <a:lnTo>
                    <a:pt x="0" y="123753"/>
                  </a:lnTo>
                  <a:lnTo>
                    <a:pt x="8201" y="115583"/>
                  </a:lnTo>
                  <a:lnTo>
                    <a:pt x="17610" y="114378"/>
                  </a:lnTo>
                  <a:lnTo>
                    <a:pt x="38292" y="97791"/>
                  </a:lnTo>
                  <a:lnTo>
                    <a:pt x="41403" y="96931"/>
                  </a:lnTo>
                  <a:lnTo>
                    <a:pt x="43477" y="95300"/>
                  </a:lnTo>
                  <a:lnTo>
                    <a:pt x="47454" y="89006"/>
                  </a:lnTo>
                  <a:lnTo>
                    <a:pt x="60721" y="81068"/>
                  </a:lnTo>
                  <a:lnTo>
                    <a:pt x="88910" y="53899"/>
                  </a:lnTo>
                  <a:lnTo>
                    <a:pt x="98077" y="50393"/>
                  </a:lnTo>
                  <a:lnTo>
                    <a:pt x="108148" y="47775"/>
                  </a:lnTo>
                  <a:lnTo>
                    <a:pt x="123237" y="37472"/>
                  </a:lnTo>
                  <a:lnTo>
                    <a:pt x="139623" y="23168"/>
                  </a:lnTo>
                  <a:lnTo>
                    <a:pt x="152385" y="17011"/>
                  </a:lnTo>
                  <a:lnTo>
                    <a:pt x="158743" y="12831"/>
                  </a:lnTo>
                  <a:lnTo>
                    <a:pt x="168273" y="9420"/>
                  </a:lnTo>
                  <a:lnTo>
                    <a:pt x="179093" y="1417"/>
                  </a:lnTo>
                  <a:lnTo>
                    <a:pt x="190059" y="0"/>
                  </a:lnTo>
                  <a:lnTo>
                    <a:pt x="190461" y="8166"/>
                  </a:lnTo>
                  <a:lnTo>
                    <a:pt x="191533" y="8606"/>
                  </a:lnTo>
                  <a:lnTo>
                    <a:pt x="195545" y="9096"/>
                  </a:lnTo>
                  <a:lnTo>
                    <a:pt x="197038" y="10284"/>
                  </a:lnTo>
                  <a:lnTo>
                    <a:pt x="200821" y="19165"/>
                  </a:lnTo>
                  <a:lnTo>
                    <a:pt x="204965" y="23666"/>
                  </a:lnTo>
                  <a:lnTo>
                    <a:pt x="210335" y="26372"/>
                  </a:lnTo>
                  <a:lnTo>
                    <a:pt x="217348" y="28109"/>
                  </a:lnTo>
                  <a:lnTo>
                    <a:pt x="226338" y="34999"/>
                  </a:lnTo>
                  <a:lnTo>
                    <a:pt x="236364" y="37659"/>
                  </a:lnTo>
                  <a:lnTo>
                    <a:pt x="245381" y="44528"/>
                  </a:lnTo>
                  <a:lnTo>
                    <a:pt x="254268" y="47739"/>
                  </a:lnTo>
                  <a:lnTo>
                    <a:pt x="273940" y="63373"/>
                  </a:lnTo>
                  <a:lnTo>
                    <a:pt x="282839" y="65670"/>
                  </a:lnTo>
                  <a:lnTo>
                    <a:pt x="289042" y="66207"/>
                  </a:lnTo>
                  <a:lnTo>
                    <a:pt x="295327" y="69268"/>
                  </a:lnTo>
                  <a:lnTo>
                    <a:pt x="301648" y="73098"/>
                  </a:lnTo>
                  <a:lnTo>
                    <a:pt x="311157" y="76312"/>
                  </a:lnTo>
                  <a:lnTo>
                    <a:pt x="321970" y="84244"/>
                  </a:lnTo>
                  <a:lnTo>
                    <a:pt x="328349" y="85260"/>
                  </a:lnTo>
                  <a:lnTo>
                    <a:pt x="350578" y="85676"/>
                  </a:lnTo>
                  <a:lnTo>
                    <a:pt x="356934" y="90740"/>
                  </a:lnTo>
                  <a:lnTo>
                    <a:pt x="358606" y="91172"/>
                  </a:lnTo>
                  <a:lnTo>
                    <a:pt x="359721" y="90403"/>
                  </a:lnTo>
                  <a:lnTo>
                    <a:pt x="360464" y="88831"/>
                  </a:lnTo>
                  <a:lnTo>
                    <a:pt x="362017" y="87783"/>
                  </a:lnTo>
                  <a:lnTo>
                    <a:pt x="370021" y="85963"/>
                  </a:lnTo>
                  <a:lnTo>
                    <a:pt x="400049" y="85687"/>
                  </a:lnTo>
                  <a:lnTo>
                    <a:pt x="390528" y="85687"/>
                  </a:lnTo>
                  <a:lnTo>
                    <a:pt x="390526" y="80630"/>
                  </a:lnTo>
                  <a:lnTo>
                    <a:pt x="393348" y="75326"/>
                  </a:lnTo>
                  <a:lnTo>
                    <a:pt x="400050" y="666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4" name="SMARTInkShape-Group19"/>
          <p:cNvGrpSpPr/>
          <p:nvPr/>
        </p:nvGrpSpPr>
        <p:grpSpPr>
          <a:xfrm>
            <a:off x="3705225" y="4324350"/>
            <a:ext cx="495301" cy="504826"/>
            <a:chOff x="3705225" y="4324350"/>
            <a:chExt cx="495301" cy="504826"/>
          </a:xfrm>
        </p:grpSpPr>
        <p:sp>
          <p:nvSpPr>
            <p:cNvPr id="40" name="SMARTInkShape-36"/>
            <p:cNvSpPr/>
            <p:nvPr>
              <p:custDataLst>
                <p:tags r:id="rId319"/>
              </p:custDataLst>
            </p:nvPr>
          </p:nvSpPr>
          <p:spPr>
            <a:xfrm>
              <a:off x="3705225" y="4333875"/>
              <a:ext cx="47231" cy="47623"/>
            </a:xfrm>
            <a:custGeom>
              <a:avLst/>
              <a:gdLst/>
              <a:ahLst/>
              <a:cxnLst/>
              <a:rect l="0" t="0" r="0" b="0"/>
              <a:pathLst>
                <a:path w="47231" h="47623">
                  <a:moveTo>
                    <a:pt x="9525" y="0"/>
                  </a:moveTo>
                  <a:lnTo>
                    <a:pt x="9525" y="0"/>
                  </a:lnTo>
                  <a:lnTo>
                    <a:pt x="393" y="0"/>
                  </a:lnTo>
                  <a:lnTo>
                    <a:pt x="9492" y="9491"/>
                  </a:lnTo>
                  <a:lnTo>
                    <a:pt x="34" y="19016"/>
                  </a:lnTo>
                  <a:lnTo>
                    <a:pt x="3" y="27248"/>
                  </a:lnTo>
                  <a:lnTo>
                    <a:pt x="1060" y="27690"/>
                  </a:lnTo>
                  <a:lnTo>
                    <a:pt x="9491" y="28572"/>
                  </a:lnTo>
                  <a:lnTo>
                    <a:pt x="9515" y="33631"/>
                  </a:lnTo>
                  <a:lnTo>
                    <a:pt x="10576" y="34063"/>
                  </a:lnTo>
                  <a:lnTo>
                    <a:pt x="18657" y="28851"/>
                  </a:lnTo>
                  <a:lnTo>
                    <a:pt x="27217" y="28599"/>
                  </a:lnTo>
                  <a:lnTo>
                    <a:pt x="27669" y="27533"/>
                  </a:lnTo>
                  <a:lnTo>
                    <a:pt x="28456" y="20376"/>
                  </a:lnTo>
                  <a:lnTo>
                    <a:pt x="31345" y="19639"/>
                  </a:lnTo>
                  <a:lnTo>
                    <a:pt x="36766" y="19167"/>
                  </a:lnTo>
                  <a:lnTo>
                    <a:pt x="37507" y="16280"/>
                  </a:lnTo>
                  <a:lnTo>
                    <a:pt x="38100" y="9535"/>
                  </a:lnTo>
                  <a:lnTo>
                    <a:pt x="20491" y="9525"/>
                  </a:lnTo>
                  <a:lnTo>
                    <a:pt x="9955" y="18658"/>
                  </a:lnTo>
                  <a:lnTo>
                    <a:pt x="4595" y="18933"/>
                  </a:lnTo>
                  <a:lnTo>
                    <a:pt x="3064" y="20031"/>
                  </a:lnTo>
                  <a:lnTo>
                    <a:pt x="2043" y="21820"/>
                  </a:lnTo>
                  <a:lnTo>
                    <a:pt x="35" y="28458"/>
                  </a:lnTo>
                  <a:lnTo>
                    <a:pt x="0" y="37705"/>
                  </a:lnTo>
                  <a:lnTo>
                    <a:pt x="9132" y="38090"/>
                  </a:lnTo>
                  <a:lnTo>
                    <a:pt x="9409" y="43153"/>
                  </a:lnTo>
                  <a:lnTo>
                    <a:pt x="10506" y="44644"/>
                  </a:lnTo>
                  <a:lnTo>
                    <a:pt x="17716" y="47232"/>
                  </a:lnTo>
                  <a:lnTo>
                    <a:pt x="36649" y="47622"/>
                  </a:lnTo>
                  <a:lnTo>
                    <a:pt x="37133" y="46565"/>
                  </a:lnTo>
                  <a:lnTo>
                    <a:pt x="37972" y="39424"/>
                  </a:lnTo>
                  <a:lnTo>
                    <a:pt x="40865" y="38688"/>
                  </a:lnTo>
                  <a:lnTo>
                    <a:pt x="47230" y="38134"/>
                  </a:lnTo>
                  <a:lnTo>
                    <a:pt x="39389" y="29902"/>
                  </a:lnTo>
                  <a:lnTo>
                    <a:pt x="38213" y="20490"/>
                  </a:lnTo>
                  <a:lnTo>
                    <a:pt x="37117" y="20010"/>
                  </a:lnTo>
                  <a:lnTo>
                    <a:pt x="33077" y="19477"/>
                  </a:lnTo>
                  <a:lnTo>
                    <a:pt x="31577" y="18276"/>
                  </a:lnTo>
                  <a:lnTo>
                    <a:pt x="29909" y="14120"/>
                  </a:lnTo>
                  <a:lnTo>
                    <a:pt x="28406" y="12588"/>
                  </a:lnTo>
                  <a:lnTo>
                    <a:pt x="19088" y="9536"/>
                  </a:lnTo>
                  <a:lnTo>
                    <a:pt x="19050" y="18658"/>
                  </a:lnTo>
                  <a:lnTo>
                    <a:pt x="2857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SMARTInkShape-37"/>
            <p:cNvSpPr/>
            <p:nvPr>
              <p:custDataLst>
                <p:tags r:id="rId320"/>
              </p:custDataLst>
            </p:nvPr>
          </p:nvSpPr>
          <p:spPr>
            <a:xfrm>
              <a:off x="3743325" y="4324350"/>
              <a:ext cx="457201" cy="95251"/>
            </a:xfrm>
            <a:custGeom>
              <a:avLst/>
              <a:gdLst/>
              <a:ahLst/>
              <a:cxnLst/>
              <a:rect l="0" t="0" r="0" b="0"/>
              <a:pathLst>
                <a:path w="457201" h="95251">
                  <a:moveTo>
                    <a:pt x="28575" y="85725"/>
                  </a:moveTo>
                  <a:lnTo>
                    <a:pt x="28575" y="85725"/>
                  </a:lnTo>
                  <a:lnTo>
                    <a:pt x="28575" y="90782"/>
                  </a:lnTo>
                  <a:lnTo>
                    <a:pt x="27517" y="92271"/>
                  </a:lnTo>
                  <a:lnTo>
                    <a:pt x="25753" y="93264"/>
                  </a:lnTo>
                  <a:lnTo>
                    <a:pt x="19084" y="95240"/>
                  </a:lnTo>
                  <a:lnTo>
                    <a:pt x="0" y="95250"/>
                  </a:lnTo>
                  <a:lnTo>
                    <a:pt x="8201" y="95250"/>
                  </a:lnTo>
                  <a:lnTo>
                    <a:pt x="8642" y="94192"/>
                  </a:lnTo>
                  <a:lnTo>
                    <a:pt x="9409" y="87049"/>
                  </a:lnTo>
                  <a:lnTo>
                    <a:pt x="23711" y="71570"/>
                  </a:lnTo>
                  <a:lnTo>
                    <a:pt x="29235" y="68850"/>
                  </a:lnTo>
                  <a:lnTo>
                    <a:pt x="32191" y="68126"/>
                  </a:lnTo>
                  <a:lnTo>
                    <a:pt x="47683" y="59327"/>
                  </a:lnTo>
                  <a:lnTo>
                    <a:pt x="50839" y="58601"/>
                  </a:lnTo>
                  <a:lnTo>
                    <a:pt x="64796" y="49076"/>
                  </a:lnTo>
                  <a:lnTo>
                    <a:pt x="73908" y="41366"/>
                  </a:lnTo>
                  <a:lnTo>
                    <a:pt x="82812" y="38009"/>
                  </a:lnTo>
                  <a:lnTo>
                    <a:pt x="92153" y="31841"/>
                  </a:lnTo>
                  <a:lnTo>
                    <a:pt x="101623" y="29542"/>
                  </a:lnTo>
                  <a:lnTo>
                    <a:pt x="147812" y="28575"/>
                  </a:lnTo>
                  <a:lnTo>
                    <a:pt x="151040" y="28575"/>
                  </a:lnTo>
                  <a:lnTo>
                    <a:pt x="160481" y="36776"/>
                  </a:lnTo>
                  <a:lnTo>
                    <a:pt x="166553" y="37708"/>
                  </a:lnTo>
                  <a:lnTo>
                    <a:pt x="175056" y="37983"/>
                  </a:lnTo>
                  <a:lnTo>
                    <a:pt x="181166" y="40870"/>
                  </a:lnTo>
                  <a:lnTo>
                    <a:pt x="187410" y="44622"/>
                  </a:lnTo>
                  <a:lnTo>
                    <a:pt x="200041" y="47032"/>
                  </a:lnTo>
                  <a:lnTo>
                    <a:pt x="247476" y="47620"/>
                  </a:lnTo>
                  <a:lnTo>
                    <a:pt x="278066" y="47625"/>
                  </a:lnTo>
                  <a:lnTo>
                    <a:pt x="285157" y="44803"/>
                  </a:lnTo>
                  <a:lnTo>
                    <a:pt x="291836" y="41079"/>
                  </a:lnTo>
                  <a:lnTo>
                    <a:pt x="302605" y="38983"/>
                  </a:lnTo>
                  <a:lnTo>
                    <a:pt x="317672" y="37304"/>
                  </a:lnTo>
                  <a:lnTo>
                    <a:pt x="330369" y="31632"/>
                  </a:lnTo>
                  <a:lnTo>
                    <a:pt x="346007" y="28423"/>
                  </a:lnTo>
                  <a:lnTo>
                    <a:pt x="358872" y="22297"/>
                  </a:lnTo>
                  <a:lnTo>
                    <a:pt x="400242" y="11701"/>
                  </a:lnTo>
                  <a:lnTo>
                    <a:pt x="424221" y="8753"/>
                  </a:lnTo>
                  <a:lnTo>
                    <a:pt x="437908" y="2043"/>
                  </a:lnTo>
                  <a:lnTo>
                    <a:pt x="4572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SMARTInkShape-38"/>
            <p:cNvSpPr/>
            <p:nvPr>
              <p:custDataLst>
                <p:tags r:id="rId321"/>
              </p:custDataLst>
            </p:nvPr>
          </p:nvSpPr>
          <p:spPr>
            <a:xfrm>
              <a:off x="3944678" y="4562475"/>
              <a:ext cx="112973" cy="209420"/>
            </a:xfrm>
            <a:custGeom>
              <a:avLst/>
              <a:gdLst/>
              <a:ahLst/>
              <a:cxnLst/>
              <a:rect l="0" t="0" r="0" b="0"/>
              <a:pathLst>
                <a:path w="112973" h="209420">
                  <a:moveTo>
                    <a:pt x="112972" y="0"/>
                  </a:moveTo>
                  <a:lnTo>
                    <a:pt x="112972" y="0"/>
                  </a:lnTo>
                  <a:lnTo>
                    <a:pt x="103447" y="0"/>
                  </a:lnTo>
                  <a:lnTo>
                    <a:pt x="103447" y="22666"/>
                  </a:lnTo>
                  <a:lnTo>
                    <a:pt x="100625" y="28771"/>
                  </a:lnTo>
                  <a:lnTo>
                    <a:pt x="96901" y="35012"/>
                  </a:lnTo>
                  <a:lnTo>
                    <a:pt x="80781" y="73586"/>
                  </a:lnTo>
                  <a:lnTo>
                    <a:pt x="69493" y="91989"/>
                  </a:lnTo>
                  <a:lnTo>
                    <a:pt x="60836" y="121057"/>
                  </a:lnTo>
                  <a:lnTo>
                    <a:pt x="33563" y="163621"/>
                  </a:lnTo>
                  <a:lnTo>
                    <a:pt x="12429" y="187239"/>
                  </a:lnTo>
                  <a:lnTo>
                    <a:pt x="8755" y="198132"/>
                  </a:lnTo>
                  <a:lnTo>
                    <a:pt x="8246" y="208060"/>
                  </a:lnTo>
                  <a:lnTo>
                    <a:pt x="7171" y="208556"/>
                  </a:lnTo>
                  <a:lnTo>
                    <a:pt x="0" y="209419"/>
                  </a:lnTo>
                  <a:lnTo>
                    <a:pt x="6990" y="201338"/>
                  </a:lnTo>
                  <a:lnTo>
                    <a:pt x="17722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SMARTInkShape-39"/>
            <p:cNvSpPr/>
            <p:nvPr>
              <p:custDataLst>
                <p:tags r:id="rId322"/>
              </p:custDataLst>
            </p:nvPr>
          </p:nvSpPr>
          <p:spPr>
            <a:xfrm>
              <a:off x="3905255" y="4552986"/>
              <a:ext cx="285746" cy="276190"/>
            </a:xfrm>
            <a:custGeom>
              <a:avLst/>
              <a:gdLst/>
              <a:ahLst/>
              <a:cxnLst/>
              <a:rect l="0" t="0" r="0" b="0"/>
              <a:pathLst>
                <a:path w="285746" h="276190">
                  <a:moveTo>
                    <a:pt x="142870" y="76164"/>
                  </a:moveTo>
                  <a:lnTo>
                    <a:pt x="142870" y="76164"/>
                  </a:lnTo>
                  <a:lnTo>
                    <a:pt x="137814" y="76164"/>
                  </a:lnTo>
                  <a:lnTo>
                    <a:pt x="136324" y="75106"/>
                  </a:lnTo>
                  <a:lnTo>
                    <a:pt x="135331" y="73342"/>
                  </a:lnTo>
                  <a:lnTo>
                    <a:pt x="133738" y="67963"/>
                  </a:lnTo>
                  <a:lnTo>
                    <a:pt x="123939" y="57241"/>
                  </a:lnTo>
                  <a:lnTo>
                    <a:pt x="123820" y="47589"/>
                  </a:lnTo>
                  <a:lnTo>
                    <a:pt x="147524" y="23885"/>
                  </a:lnTo>
                  <a:lnTo>
                    <a:pt x="153053" y="21179"/>
                  </a:lnTo>
                  <a:lnTo>
                    <a:pt x="156008" y="20457"/>
                  </a:lnTo>
                  <a:lnTo>
                    <a:pt x="171503" y="11665"/>
                  </a:lnTo>
                  <a:lnTo>
                    <a:pt x="187327" y="8717"/>
                  </a:lnTo>
                  <a:lnTo>
                    <a:pt x="200021" y="2007"/>
                  </a:lnTo>
                  <a:lnTo>
                    <a:pt x="231770" y="0"/>
                  </a:lnTo>
                  <a:lnTo>
                    <a:pt x="233887" y="1046"/>
                  </a:lnTo>
                  <a:lnTo>
                    <a:pt x="235298" y="2802"/>
                  </a:lnTo>
                  <a:lnTo>
                    <a:pt x="236239" y="5032"/>
                  </a:lnTo>
                  <a:lnTo>
                    <a:pt x="237924" y="6517"/>
                  </a:lnTo>
                  <a:lnTo>
                    <a:pt x="242619" y="8168"/>
                  </a:lnTo>
                  <a:lnTo>
                    <a:pt x="244294" y="9667"/>
                  </a:lnTo>
                  <a:lnTo>
                    <a:pt x="247204" y="17574"/>
                  </a:lnTo>
                  <a:lnTo>
                    <a:pt x="247642" y="50802"/>
                  </a:lnTo>
                  <a:lnTo>
                    <a:pt x="244822" y="57131"/>
                  </a:lnTo>
                  <a:lnTo>
                    <a:pt x="241099" y="63471"/>
                  </a:lnTo>
                  <a:lnTo>
                    <a:pt x="239444" y="69817"/>
                  </a:lnTo>
                  <a:lnTo>
                    <a:pt x="237944" y="71933"/>
                  </a:lnTo>
                  <a:lnTo>
                    <a:pt x="235885" y="73343"/>
                  </a:lnTo>
                  <a:lnTo>
                    <a:pt x="230777" y="75968"/>
                  </a:lnTo>
                  <a:lnTo>
                    <a:pt x="194527" y="100583"/>
                  </a:lnTo>
                  <a:lnTo>
                    <a:pt x="181139" y="106740"/>
                  </a:lnTo>
                  <a:lnTo>
                    <a:pt x="174696" y="110920"/>
                  </a:lnTo>
                  <a:lnTo>
                    <a:pt x="163811" y="113824"/>
                  </a:lnTo>
                  <a:lnTo>
                    <a:pt x="153885" y="122427"/>
                  </a:lnTo>
                  <a:lnTo>
                    <a:pt x="142882" y="123789"/>
                  </a:lnTo>
                  <a:lnTo>
                    <a:pt x="142873" y="123789"/>
                  </a:lnTo>
                  <a:lnTo>
                    <a:pt x="142870" y="123789"/>
                  </a:lnTo>
                  <a:lnTo>
                    <a:pt x="160562" y="123789"/>
                  </a:lnTo>
                  <a:lnTo>
                    <a:pt x="169256" y="117243"/>
                  </a:lnTo>
                  <a:lnTo>
                    <a:pt x="179219" y="114656"/>
                  </a:lnTo>
                  <a:lnTo>
                    <a:pt x="185507" y="114381"/>
                  </a:lnTo>
                  <a:lnTo>
                    <a:pt x="191101" y="117138"/>
                  </a:lnTo>
                  <a:lnTo>
                    <a:pt x="197114" y="120833"/>
                  </a:lnTo>
                  <a:lnTo>
                    <a:pt x="209598" y="123205"/>
                  </a:lnTo>
                  <a:lnTo>
                    <a:pt x="217199" y="123674"/>
                  </a:lnTo>
                  <a:lnTo>
                    <a:pt x="226304" y="130312"/>
                  </a:lnTo>
                  <a:lnTo>
                    <a:pt x="235207" y="133483"/>
                  </a:lnTo>
                  <a:lnTo>
                    <a:pt x="244548" y="139596"/>
                  </a:lnTo>
                  <a:lnTo>
                    <a:pt x="255298" y="142412"/>
                  </a:lnTo>
                  <a:lnTo>
                    <a:pt x="264404" y="149301"/>
                  </a:lnTo>
                  <a:lnTo>
                    <a:pt x="270263" y="151002"/>
                  </a:lnTo>
                  <a:lnTo>
                    <a:pt x="272249" y="152514"/>
                  </a:lnTo>
                  <a:lnTo>
                    <a:pt x="276101" y="158641"/>
                  </a:lnTo>
                  <a:lnTo>
                    <a:pt x="280753" y="160446"/>
                  </a:lnTo>
                  <a:lnTo>
                    <a:pt x="282417" y="161985"/>
                  </a:lnTo>
                  <a:lnTo>
                    <a:pt x="285307" y="169963"/>
                  </a:lnTo>
                  <a:lnTo>
                    <a:pt x="285745" y="204526"/>
                  </a:lnTo>
                  <a:lnTo>
                    <a:pt x="284687" y="206188"/>
                  </a:lnTo>
                  <a:lnTo>
                    <a:pt x="282923" y="207297"/>
                  </a:lnTo>
                  <a:lnTo>
                    <a:pt x="280689" y="208036"/>
                  </a:lnTo>
                  <a:lnTo>
                    <a:pt x="279199" y="209587"/>
                  </a:lnTo>
                  <a:lnTo>
                    <a:pt x="277544" y="214133"/>
                  </a:lnTo>
                  <a:lnTo>
                    <a:pt x="276613" y="222641"/>
                  </a:lnTo>
                  <a:lnTo>
                    <a:pt x="275424" y="224615"/>
                  </a:lnTo>
                  <a:lnTo>
                    <a:pt x="273572" y="225932"/>
                  </a:lnTo>
                  <a:lnTo>
                    <a:pt x="268693" y="228452"/>
                  </a:lnTo>
                  <a:lnTo>
                    <a:pt x="262997" y="233101"/>
                  </a:lnTo>
                  <a:lnTo>
                    <a:pt x="259759" y="238694"/>
                  </a:lnTo>
                  <a:lnTo>
                    <a:pt x="258896" y="241667"/>
                  </a:lnTo>
                  <a:lnTo>
                    <a:pt x="257263" y="243650"/>
                  </a:lnTo>
                  <a:lnTo>
                    <a:pt x="236081" y="259304"/>
                  </a:lnTo>
                  <a:lnTo>
                    <a:pt x="233585" y="261758"/>
                  </a:lnTo>
                  <a:lnTo>
                    <a:pt x="227990" y="264483"/>
                  </a:lnTo>
                  <a:lnTo>
                    <a:pt x="203171" y="267638"/>
                  </a:lnTo>
                  <a:lnTo>
                    <a:pt x="190490" y="274186"/>
                  </a:lnTo>
                  <a:lnTo>
                    <a:pt x="144556" y="276154"/>
                  </a:lnTo>
                  <a:lnTo>
                    <a:pt x="98329" y="276189"/>
                  </a:lnTo>
                  <a:lnTo>
                    <a:pt x="50906" y="276189"/>
                  </a:lnTo>
                  <a:lnTo>
                    <a:pt x="4315" y="276189"/>
                  </a:lnTo>
                  <a:lnTo>
                    <a:pt x="45" y="276189"/>
                  </a:lnTo>
                  <a:lnTo>
                    <a:pt x="0" y="262932"/>
                  </a:lnTo>
                  <a:lnTo>
                    <a:pt x="1056" y="261001"/>
                  </a:lnTo>
                  <a:lnTo>
                    <a:pt x="2819" y="259714"/>
                  </a:lnTo>
                  <a:lnTo>
                    <a:pt x="5053" y="258856"/>
                  </a:lnTo>
                  <a:lnTo>
                    <a:pt x="6541" y="257225"/>
                  </a:lnTo>
                  <a:lnTo>
                    <a:pt x="11755" y="247004"/>
                  </a:lnTo>
                  <a:lnTo>
                    <a:pt x="15805" y="240993"/>
                  </a:lnTo>
                  <a:lnTo>
                    <a:pt x="17605" y="234793"/>
                  </a:lnTo>
                  <a:lnTo>
                    <a:pt x="19143" y="232717"/>
                  </a:lnTo>
                  <a:lnTo>
                    <a:pt x="21227" y="231333"/>
                  </a:lnTo>
                  <a:lnTo>
                    <a:pt x="28570" y="2285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7" name="SMARTInkShape-Group20"/>
          <p:cNvGrpSpPr/>
          <p:nvPr/>
        </p:nvGrpSpPr>
        <p:grpSpPr>
          <a:xfrm>
            <a:off x="2352710" y="3657600"/>
            <a:ext cx="419066" cy="304399"/>
            <a:chOff x="2352710" y="3657600"/>
            <a:chExt cx="419066" cy="304399"/>
          </a:xfrm>
        </p:grpSpPr>
        <p:sp>
          <p:nvSpPr>
            <p:cNvPr id="45" name="SMARTInkShape-40"/>
            <p:cNvSpPr/>
            <p:nvPr>
              <p:custDataLst>
                <p:tags r:id="rId317"/>
              </p:custDataLst>
            </p:nvPr>
          </p:nvSpPr>
          <p:spPr>
            <a:xfrm>
              <a:off x="2352710" y="3933825"/>
              <a:ext cx="38066" cy="28174"/>
            </a:xfrm>
            <a:custGeom>
              <a:avLst/>
              <a:gdLst/>
              <a:ahLst/>
              <a:cxnLst/>
              <a:rect l="0" t="0" r="0" b="0"/>
              <a:pathLst>
                <a:path w="38066" h="28174">
                  <a:moveTo>
                    <a:pt x="19015" y="9525"/>
                  </a:moveTo>
                  <a:lnTo>
                    <a:pt x="19015" y="9525"/>
                  </a:lnTo>
                  <a:lnTo>
                    <a:pt x="9525" y="19016"/>
                  </a:lnTo>
                  <a:lnTo>
                    <a:pt x="9490" y="9525"/>
                  </a:lnTo>
                  <a:lnTo>
                    <a:pt x="9490" y="19040"/>
                  </a:lnTo>
                  <a:lnTo>
                    <a:pt x="17691" y="19050"/>
                  </a:lnTo>
                  <a:lnTo>
                    <a:pt x="28114" y="9918"/>
                  </a:lnTo>
                  <a:lnTo>
                    <a:pt x="28503" y="1358"/>
                  </a:lnTo>
                  <a:lnTo>
                    <a:pt x="29573" y="906"/>
                  </a:lnTo>
                  <a:lnTo>
                    <a:pt x="37949" y="10"/>
                  </a:lnTo>
                  <a:lnTo>
                    <a:pt x="20349" y="0"/>
                  </a:lnTo>
                  <a:lnTo>
                    <a:pt x="9917" y="9132"/>
                  </a:lnTo>
                  <a:lnTo>
                    <a:pt x="1327" y="9491"/>
                  </a:lnTo>
                  <a:lnTo>
                    <a:pt x="873" y="10560"/>
                  </a:lnTo>
                  <a:lnTo>
                    <a:pt x="0" y="18657"/>
                  </a:lnTo>
                  <a:lnTo>
                    <a:pt x="26814" y="19050"/>
                  </a:lnTo>
                  <a:lnTo>
                    <a:pt x="27389" y="17992"/>
                  </a:lnTo>
                  <a:lnTo>
                    <a:pt x="28389" y="10849"/>
                  </a:lnTo>
                  <a:lnTo>
                    <a:pt x="31295" y="10114"/>
                  </a:lnTo>
                  <a:lnTo>
                    <a:pt x="38055" y="9525"/>
                  </a:lnTo>
                  <a:lnTo>
                    <a:pt x="29863" y="9525"/>
                  </a:lnTo>
                  <a:lnTo>
                    <a:pt x="29422" y="10583"/>
                  </a:lnTo>
                  <a:lnTo>
                    <a:pt x="28656" y="17726"/>
                  </a:lnTo>
                  <a:lnTo>
                    <a:pt x="25769" y="18461"/>
                  </a:lnTo>
                  <a:lnTo>
                    <a:pt x="23518" y="18657"/>
                  </a:lnTo>
                  <a:lnTo>
                    <a:pt x="22017" y="19846"/>
                  </a:lnTo>
                  <a:lnTo>
                    <a:pt x="19132" y="28173"/>
                  </a:lnTo>
                  <a:lnTo>
                    <a:pt x="19050" y="23399"/>
                  </a:lnTo>
                  <a:lnTo>
                    <a:pt x="20096" y="21949"/>
                  </a:lnTo>
                  <a:lnTo>
                    <a:pt x="3806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SMARTInkShape-41"/>
            <p:cNvSpPr/>
            <p:nvPr>
              <p:custDataLst>
                <p:tags r:id="rId318"/>
              </p:custDataLst>
            </p:nvPr>
          </p:nvSpPr>
          <p:spPr>
            <a:xfrm>
              <a:off x="2458011" y="3657600"/>
              <a:ext cx="313765" cy="209110"/>
            </a:xfrm>
            <a:custGeom>
              <a:avLst/>
              <a:gdLst/>
              <a:ahLst/>
              <a:cxnLst/>
              <a:rect l="0" t="0" r="0" b="0"/>
              <a:pathLst>
                <a:path w="313765" h="209110">
                  <a:moveTo>
                    <a:pt x="142314" y="38100"/>
                  </a:moveTo>
                  <a:lnTo>
                    <a:pt x="142314" y="38100"/>
                  </a:lnTo>
                  <a:lnTo>
                    <a:pt x="142314" y="28575"/>
                  </a:lnTo>
                  <a:lnTo>
                    <a:pt x="156885" y="28575"/>
                  </a:lnTo>
                  <a:lnTo>
                    <a:pt x="158378" y="27517"/>
                  </a:lnTo>
                  <a:lnTo>
                    <a:pt x="159373" y="25753"/>
                  </a:lnTo>
                  <a:lnTo>
                    <a:pt x="161248" y="19443"/>
                  </a:lnTo>
                  <a:lnTo>
                    <a:pt x="169555" y="19084"/>
                  </a:lnTo>
                  <a:lnTo>
                    <a:pt x="170000" y="18015"/>
                  </a:lnTo>
                  <a:lnTo>
                    <a:pt x="170772" y="10852"/>
                  </a:lnTo>
                  <a:lnTo>
                    <a:pt x="173659" y="10115"/>
                  </a:lnTo>
                  <a:lnTo>
                    <a:pt x="175910" y="9918"/>
                  </a:lnTo>
                  <a:lnTo>
                    <a:pt x="177412" y="8729"/>
                  </a:lnTo>
                  <a:lnTo>
                    <a:pt x="180379" y="119"/>
                  </a:lnTo>
                  <a:lnTo>
                    <a:pt x="165949" y="0"/>
                  </a:lnTo>
                  <a:lnTo>
                    <a:pt x="160580" y="2823"/>
                  </a:lnTo>
                  <a:lnTo>
                    <a:pt x="154665" y="6546"/>
                  </a:lnTo>
                  <a:lnTo>
                    <a:pt x="145386" y="9701"/>
                  </a:lnTo>
                  <a:lnTo>
                    <a:pt x="119884" y="26752"/>
                  </a:lnTo>
                  <a:lnTo>
                    <a:pt x="101978" y="45697"/>
                  </a:lnTo>
                  <a:lnTo>
                    <a:pt x="78372" y="65001"/>
                  </a:lnTo>
                  <a:lnTo>
                    <a:pt x="54545" y="92625"/>
                  </a:lnTo>
                  <a:lnTo>
                    <a:pt x="44039" y="101492"/>
                  </a:lnTo>
                  <a:lnTo>
                    <a:pt x="12225" y="148051"/>
                  </a:lnTo>
                  <a:lnTo>
                    <a:pt x="3698" y="158402"/>
                  </a:lnTo>
                  <a:lnTo>
                    <a:pt x="701" y="168172"/>
                  </a:lnTo>
                  <a:lnTo>
                    <a:pt x="0" y="174580"/>
                  </a:lnTo>
                  <a:lnTo>
                    <a:pt x="2510" y="180955"/>
                  </a:lnTo>
                  <a:lnTo>
                    <a:pt x="6096" y="187316"/>
                  </a:lnTo>
                  <a:lnTo>
                    <a:pt x="7689" y="193671"/>
                  </a:lnTo>
                  <a:lnTo>
                    <a:pt x="9173" y="195789"/>
                  </a:lnTo>
                  <a:lnTo>
                    <a:pt x="11220" y="197201"/>
                  </a:lnTo>
                  <a:lnTo>
                    <a:pt x="16316" y="199829"/>
                  </a:lnTo>
                  <a:lnTo>
                    <a:pt x="25136" y="206199"/>
                  </a:lnTo>
                  <a:lnTo>
                    <a:pt x="31321" y="208061"/>
                  </a:lnTo>
                  <a:lnTo>
                    <a:pt x="45810" y="209109"/>
                  </a:lnTo>
                  <a:lnTo>
                    <a:pt x="54621" y="206532"/>
                  </a:lnTo>
                  <a:lnTo>
                    <a:pt x="58452" y="204363"/>
                  </a:lnTo>
                  <a:lnTo>
                    <a:pt x="100157" y="195349"/>
                  </a:lnTo>
                  <a:lnTo>
                    <a:pt x="144118" y="185869"/>
                  </a:lnTo>
                  <a:lnTo>
                    <a:pt x="191422" y="168147"/>
                  </a:lnTo>
                  <a:lnTo>
                    <a:pt x="233962" y="149214"/>
                  </a:lnTo>
                  <a:lnTo>
                    <a:pt x="277756" y="135642"/>
                  </a:lnTo>
                  <a:lnTo>
                    <a:pt x="293873" y="126473"/>
                  </a:lnTo>
                  <a:lnTo>
                    <a:pt x="300690" y="123944"/>
                  </a:lnTo>
                  <a:lnTo>
                    <a:pt x="313764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8" name="SMARTInkShape-42"/>
          <p:cNvSpPr/>
          <p:nvPr>
            <p:custDataLst>
              <p:tags r:id="rId5"/>
            </p:custDataLst>
          </p:nvPr>
        </p:nvSpPr>
        <p:spPr>
          <a:xfrm>
            <a:off x="447676" y="2314575"/>
            <a:ext cx="123825" cy="171451"/>
          </a:xfrm>
          <a:custGeom>
            <a:avLst/>
            <a:gdLst/>
            <a:ahLst/>
            <a:cxnLst/>
            <a:rect l="0" t="0" r="0" b="0"/>
            <a:pathLst>
              <a:path w="123825" h="171451">
                <a:moveTo>
                  <a:pt x="28574" y="142875"/>
                </a:moveTo>
                <a:lnTo>
                  <a:pt x="28574" y="142875"/>
                </a:lnTo>
                <a:lnTo>
                  <a:pt x="20373" y="134674"/>
                </a:lnTo>
                <a:lnTo>
                  <a:pt x="19083" y="124252"/>
                </a:lnTo>
                <a:lnTo>
                  <a:pt x="9534" y="114310"/>
                </a:lnTo>
                <a:lnTo>
                  <a:pt x="9524" y="104891"/>
                </a:lnTo>
                <a:lnTo>
                  <a:pt x="0" y="104775"/>
                </a:lnTo>
                <a:lnTo>
                  <a:pt x="8200" y="104775"/>
                </a:lnTo>
                <a:lnTo>
                  <a:pt x="8641" y="105833"/>
                </a:lnTo>
                <a:lnTo>
                  <a:pt x="9490" y="113908"/>
                </a:lnTo>
                <a:lnTo>
                  <a:pt x="14570" y="114184"/>
                </a:lnTo>
                <a:lnTo>
                  <a:pt x="16063" y="115281"/>
                </a:lnTo>
                <a:lnTo>
                  <a:pt x="17722" y="119322"/>
                </a:lnTo>
                <a:lnTo>
                  <a:pt x="19223" y="120823"/>
                </a:lnTo>
                <a:lnTo>
                  <a:pt x="23712" y="122491"/>
                </a:lnTo>
                <a:lnTo>
                  <a:pt x="25333" y="123994"/>
                </a:lnTo>
                <a:lnTo>
                  <a:pt x="36649" y="141124"/>
                </a:lnTo>
                <a:lnTo>
                  <a:pt x="66673" y="171449"/>
                </a:lnTo>
                <a:lnTo>
                  <a:pt x="76189" y="171450"/>
                </a:lnTo>
                <a:lnTo>
                  <a:pt x="76199" y="126032"/>
                </a:lnTo>
                <a:lnTo>
                  <a:pt x="76199" y="110998"/>
                </a:lnTo>
                <a:lnTo>
                  <a:pt x="77257" y="108923"/>
                </a:lnTo>
                <a:lnTo>
                  <a:pt x="79021" y="107541"/>
                </a:lnTo>
                <a:lnTo>
                  <a:pt x="81255" y="106618"/>
                </a:lnTo>
                <a:lnTo>
                  <a:pt x="82745" y="104946"/>
                </a:lnTo>
                <a:lnTo>
                  <a:pt x="87958" y="94656"/>
                </a:lnTo>
                <a:lnTo>
                  <a:pt x="92009" y="88636"/>
                </a:lnTo>
                <a:lnTo>
                  <a:pt x="95347" y="79297"/>
                </a:lnTo>
                <a:lnTo>
                  <a:pt x="111668" y="57145"/>
                </a:lnTo>
                <a:lnTo>
                  <a:pt x="113779" y="49506"/>
                </a:lnTo>
                <a:lnTo>
                  <a:pt x="120742" y="40392"/>
                </a:lnTo>
                <a:lnTo>
                  <a:pt x="123704" y="29098"/>
                </a:lnTo>
                <a:lnTo>
                  <a:pt x="123824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SMARTInkShape-43"/>
          <p:cNvSpPr/>
          <p:nvPr>
            <p:custDataLst>
              <p:tags r:id="rId6"/>
            </p:custDataLst>
          </p:nvPr>
        </p:nvSpPr>
        <p:spPr>
          <a:xfrm>
            <a:off x="2752725" y="2638425"/>
            <a:ext cx="85726" cy="95251"/>
          </a:xfrm>
          <a:custGeom>
            <a:avLst/>
            <a:gdLst/>
            <a:ahLst/>
            <a:cxnLst/>
            <a:rect l="0" t="0" r="0" b="0"/>
            <a:pathLst>
              <a:path w="85726" h="95251">
                <a:moveTo>
                  <a:pt x="0" y="47625"/>
                </a:moveTo>
                <a:lnTo>
                  <a:pt x="0" y="47625"/>
                </a:lnTo>
                <a:lnTo>
                  <a:pt x="0" y="28578"/>
                </a:lnTo>
                <a:lnTo>
                  <a:pt x="0" y="46267"/>
                </a:lnTo>
                <a:lnTo>
                  <a:pt x="6546" y="54961"/>
                </a:lnTo>
                <a:lnTo>
                  <a:pt x="9133" y="64923"/>
                </a:lnTo>
                <a:lnTo>
                  <a:pt x="9525" y="95250"/>
                </a:lnTo>
                <a:lnTo>
                  <a:pt x="14581" y="95250"/>
                </a:lnTo>
                <a:lnTo>
                  <a:pt x="16071" y="94192"/>
                </a:lnTo>
                <a:lnTo>
                  <a:pt x="17064" y="92428"/>
                </a:lnTo>
                <a:lnTo>
                  <a:pt x="18788" y="85549"/>
                </a:lnTo>
                <a:lnTo>
                  <a:pt x="18934" y="81061"/>
                </a:lnTo>
                <a:lnTo>
                  <a:pt x="20031" y="79441"/>
                </a:lnTo>
                <a:lnTo>
                  <a:pt x="21820" y="78360"/>
                </a:lnTo>
                <a:lnTo>
                  <a:pt x="24072" y="77640"/>
                </a:lnTo>
                <a:lnTo>
                  <a:pt x="25573" y="76102"/>
                </a:lnTo>
                <a:lnTo>
                  <a:pt x="27241" y="71570"/>
                </a:lnTo>
                <a:lnTo>
                  <a:pt x="28744" y="69938"/>
                </a:lnTo>
                <a:lnTo>
                  <a:pt x="33236" y="68125"/>
                </a:lnTo>
                <a:lnTo>
                  <a:pt x="34858" y="66584"/>
                </a:lnTo>
                <a:lnTo>
                  <a:pt x="37673" y="58601"/>
                </a:lnTo>
                <a:lnTo>
                  <a:pt x="40732" y="57795"/>
                </a:lnTo>
                <a:lnTo>
                  <a:pt x="43030" y="57580"/>
                </a:lnTo>
                <a:lnTo>
                  <a:pt x="44562" y="56378"/>
                </a:lnTo>
                <a:lnTo>
                  <a:pt x="47221" y="48987"/>
                </a:lnTo>
                <a:lnTo>
                  <a:pt x="50268" y="48230"/>
                </a:lnTo>
                <a:lnTo>
                  <a:pt x="52562" y="48029"/>
                </a:lnTo>
                <a:lnTo>
                  <a:pt x="54091" y="46835"/>
                </a:lnTo>
                <a:lnTo>
                  <a:pt x="56748" y="39460"/>
                </a:lnTo>
                <a:lnTo>
                  <a:pt x="59793" y="38704"/>
                </a:lnTo>
                <a:lnTo>
                  <a:pt x="62087" y="38502"/>
                </a:lnTo>
                <a:lnTo>
                  <a:pt x="63617" y="37310"/>
                </a:lnTo>
                <a:lnTo>
                  <a:pt x="66273" y="29934"/>
                </a:lnTo>
                <a:lnTo>
                  <a:pt x="69318" y="29179"/>
                </a:lnTo>
                <a:lnTo>
                  <a:pt x="71612" y="28977"/>
                </a:lnTo>
                <a:lnTo>
                  <a:pt x="73142" y="27785"/>
                </a:lnTo>
                <a:lnTo>
                  <a:pt x="76990" y="18898"/>
                </a:lnTo>
                <a:lnTo>
                  <a:pt x="85323" y="9953"/>
                </a:lnTo>
                <a:lnTo>
                  <a:pt x="8572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4" name="SMARTInkShape-Group23"/>
          <p:cNvGrpSpPr/>
          <p:nvPr/>
        </p:nvGrpSpPr>
        <p:grpSpPr>
          <a:xfrm>
            <a:off x="1152525" y="3962400"/>
            <a:ext cx="1238248" cy="419101"/>
            <a:chOff x="1152525" y="3962400"/>
            <a:chExt cx="1238248" cy="419101"/>
          </a:xfrm>
        </p:grpSpPr>
        <p:sp>
          <p:nvSpPr>
            <p:cNvPr id="50" name="SMARTInkShape-44"/>
            <p:cNvSpPr/>
            <p:nvPr>
              <p:custDataLst>
                <p:tags r:id="rId313"/>
              </p:custDataLst>
            </p:nvPr>
          </p:nvSpPr>
          <p:spPr>
            <a:xfrm>
              <a:off x="1152525" y="4191000"/>
              <a:ext cx="257176" cy="190501"/>
            </a:xfrm>
            <a:custGeom>
              <a:avLst/>
              <a:gdLst/>
              <a:ahLst/>
              <a:cxnLst/>
              <a:rect l="0" t="0" r="0" b="0"/>
              <a:pathLst>
                <a:path w="257176" h="190501">
                  <a:moveTo>
                    <a:pt x="9525" y="180975"/>
                  </a:moveTo>
                  <a:lnTo>
                    <a:pt x="9525" y="180975"/>
                  </a:lnTo>
                  <a:lnTo>
                    <a:pt x="9525" y="190466"/>
                  </a:lnTo>
                  <a:lnTo>
                    <a:pt x="0" y="190500"/>
                  </a:lnTo>
                  <a:lnTo>
                    <a:pt x="8201" y="182299"/>
                  </a:lnTo>
                  <a:lnTo>
                    <a:pt x="14189" y="181367"/>
                  </a:lnTo>
                  <a:lnTo>
                    <a:pt x="15809" y="180179"/>
                  </a:lnTo>
                  <a:lnTo>
                    <a:pt x="17610" y="176035"/>
                  </a:lnTo>
                  <a:lnTo>
                    <a:pt x="19148" y="174507"/>
                  </a:lnTo>
                  <a:lnTo>
                    <a:pt x="29222" y="169232"/>
                  </a:lnTo>
                  <a:lnTo>
                    <a:pt x="35213" y="165172"/>
                  </a:lnTo>
                  <a:lnTo>
                    <a:pt x="44535" y="161829"/>
                  </a:lnTo>
                  <a:lnTo>
                    <a:pt x="76201" y="136115"/>
                  </a:lnTo>
                  <a:lnTo>
                    <a:pt x="93957" y="128840"/>
                  </a:lnTo>
                  <a:lnTo>
                    <a:pt x="113711" y="116946"/>
                  </a:lnTo>
                  <a:lnTo>
                    <a:pt x="120388" y="114418"/>
                  </a:lnTo>
                  <a:lnTo>
                    <a:pt x="142860" y="97894"/>
                  </a:lnTo>
                  <a:lnTo>
                    <a:pt x="149218" y="95367"/>
                  </a:lnTo>
                  <a:lnTo>
                    <a:pt x="180975" y="69444"/>
                  </a:lnTo>
                  <a:lnTo>
                    <a:pt x="187325" y="66847"/>
                  </a:lnTo>
                  <a:lnTo>
                    <a:pt x="219075" y="40870"/>
                  </a:lnTo>
                  <a:lnTo>
                    <a:pt x="222250" y="39947"/>
                  </a:lnTo>
                  <a:lnTo>
                    <a:pt x="224367" y="38272"/>
                  </a:lnTo>
                  <a:lnTo>
                    <a:pt x="238125" y="19050"/>
                  </a:lnTo>
                  <a:lnTo>
                    <a:pt x="246326" y="19050"/>
                  </a:lnTo>
                  <a:lnTo>
                    <a:pt x="246767" y="17992"/>
                  </a:lnTo>
                  <a:lnTo>
                    <a:pt x="247615" y="9918"/>
                  </a:lnTo>
                  <a:lnTo>
                    <a:pt x="252696" y="9642"/>
                  </a:lnTo>
                  <a:lnTo>
                    <a:pt x="254189" y="8544"/>
                  </a:lnTo>
                  <a:lnTo>
                    <a:pt x="2571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SMARTInkShape-45"/>
            <p:cNvSpPr/>
            <p:nvPr>
              <p:custDataLst>
                <p:tags r:id="rId314"/>
              </p:custDataLst>
            </p:nvPr>
          </p:nvSpPr>
          <p:spPr>
            <a:xfrm>
              <a:off x="1381125" y="4114800"/>
              <a:ext cx="390526" cy="180976"/>
            </a:xfrm>
            <a:custGeom>
              <a:avLst/>
              <a:gdLst/>
              <a:ahLst/>
              <a:cxnLst/>
              <a:rect l="0" t="0" r="0" b="0"/>
              <a:pathLst>
                <a:path w="390526" h="180976">
                  <a:moveTo>
                    <a:pt x="28575" y="47625"/>
                  </a:moveTo>
                  <a:lnTo>
                    <a:pt x="28575" y="47625"/>
                  </a:lnTo>
                  <a:lnTo>
                    <a:pt x="20374" y="47625"/>
                  </a:lnTo>
                  <a:lnTo>
                    <a:pt x="19933" y="46567"/>
                  </a:lnTo>
                  <a:lnTo>
                    <a:pt x="19443" y="42568"/>
                  </a:lnTo>
                  <a:lnTo>
                    <a:pt x="18253" y="41079"/>
                  </a:lnTo>
                  <a:lnTo>
                    <a:pt x="14110" y="39424"/>
                  </a:lnTo>
                  <a:lnTo>
                    <a:pt x="151" y="38110"/>
                  </a:lnTo>
                  <a:lnTo>
                    <a:pt x="0" y="9559"/>
                  </a:lnTo>
                  <a:lnTo>
                    <a:pt x="0" y="17729"/>
                  </a:lnTo>
                  <a:lnTo>
                    <a:pt x="1058" y="18169"/>
                  </a:lnTo>
                  <a:lnTo>
                    <a:pt x="8201" y="18934"/>
                  </a:lnTo>
                  <a:lnTo>
                    <a:pt x="8936" y="21821"/>
                  </a:lnTo>
                  <a:lnTo>
                    <a:pt x="9490" y="33236"/>
                  </a:lnTo>
                  <a:lnTo>
                    <a:pt x="10560" y="34858"/>
                  </a:lnTo>
                  <a:lnTo>
                    <a:pt x="12332" y="35939"/>
                  </a:lnTo>
                  <a:lnTo>
                    <a:pt x="14571" y="36659"/>
                  </a:lnTo>
                  <a:lnTo>
                    <a:pt x="16064" y="38197"/>
                  </a:lnTo>
                  <a:lnTo>
                    <a:pt x="17723" y="42730"/>
                  </a:lnTo>
                  <a:lnTo>
                    <a:pt x="18657" y="51231"/>
                  </a:lnTo>
                  <a:lnTo>
                    <a:pt x="19846" y="53204"/>
                  </a:lnTo>
                  <a:lnTo>
                    <a:pt x="21698" y="54520"/>
                  </a:lnTo>
                  <a:lnTo>
                    <a:pt x="23990" y="55396"/>
                  </a:lnTo>
                  <a:lnTo>
                    <a:pt x="25518" y="57039"/>
                  </a:lnTo>
                  <a:lnTo>
                    <a:pt x="30793" y="67280"/>
                  </a:lnTo>
                  <a:lnTo>
                    <a:pt x="34853" y="73294"/>
                  </a:lnTo>
                  <a:lnTo>
                    <a:pt x="37138" y="82630"/>
                  </a:lnTo>
                  <a:lnTo>
                    <a:pt x="37672" y="88936"/>
                  </a:lnTo>
                  <a:lnTo>
                    <a:pt x="38873" y="91041"/>
                  </a:lnTo>
                  <a:lnTo>
                    <a:pt x="40732" y="92444"/>
                  </a:lnTo>
                  <a:lnTo>
                    <a:pt x="43030" y="93379"/>
                  </a:lnTo>
                  <a:lnTo>
                    <a:pt x="44562" y="95061"/>
                  </a:lnTo>
                  <a:lnTo>
                    <a:pt x="46263" y="99752"/>
                  </a:lnTo>
                  <a:lnTo>
                    <a:pt x="47222" y="108343"/>
                  </a:lnTo>
                  <a:lnTo>
                    <a:pt x="48414" y="110329"/>
                  </a:lnTo>
                  <a:lnTo>
                    <a:pt x="50268" y="111652"/>
                  </a:lnTo>
                  <a:lnTo>
                    <a:pt x="52562" y="112535"/>
                  </a:lnTo>
                  <a:lnTo>
                    <a:pt x="54091" y="114181"/>
                  </a:lnTo>
                  <a:lnTo>
                    <a:pt x="55790" y="118833"/>
                  </a:lnTo>
                  <a:lnTo>
                    <a:pt x="57302" y="120498"/>
                  </a:lnTo>
                  <a:lnTo>
                    <a:pt x="65231" y="123387"/>
                  </a:lnTo>
                  <a:lnTo>
                    <a:pt x="71304" y="123695"/>
                  </a:lnTo>
                  <a:lnTo>
                    <a:pt x="72936" y="124797"/>
                  </a:lnTo>
                  <a:lnTo>
                    <a:pt x="74024" y="126590"/>
                  </a:lnTo>
                  <a:lnTo>
                    <a:pt x="74749" y="128843"/>
                  </a:lnTo>
                  <a:lnTo>
                    <a:pt x="76291" y="130346"/>
                  </a:lnTo>
                  <a:lnTo>
                    <a:pt x="85597" y="133316"/>
                  </a:lnTo>
                  <a:lnTo>
                    <a:pt x="95250" y="142875"/>
                  </a:lnTo>
                  <a:lnTo>
                    <a:pt x="95250" y="161532"/>
                  </a:lnTo>
                  <a:lnTo>
                    <a:pt x="104765" y="171440"/>
                  </a:lnTo>
                  <a:lnTo>
                    <a:pt x="104775" y="180975"/>
                  </a:lnTo>
                  <a:lnTo>
                    <a:pt x="114265" y="180975"/>
                  </a:lnTo>
                  <a:lnTo>
                    <a:pt x="122498" y="172774"/>
                  </a:lnTo>
                  <a:lnTo>
                    <a:pt x="131909" y="171567"/>
                  </a:lnTo>
                  <a:lnTo>
                    <a:pt x="137980" y="171484"/>
                  </a:lnTo>
                  <a:lnTo>
                    <a:pt x="139611" y="170415"/>
                  </a:lnTo>
                  <a:lnTo>
                    <a:pt x="140699" y="168643"/>
                  </a:lnTo>
                  <a:lnTo>
                    <a:pt x="141424" y="166403"/>
                  </a:lnTo>
                  <a:lnTo>
                    <a:pt x="142966" y="164911"/>
                  </a:lnTo>
                  <a:lnTo>
                    <a:pt x="147502" y="163252"/>
                  </a:lnTo>
                  <a:lnTo>
                    <a:pt x="149135" y="161751"/>
                  </a:lnTo>
                  <a:lnTo>
                    <a:pt x="150949" y="157262"/>
                  </a:lnTo>
                  <a:lnTo>
                    <a:pt x="152491" y="155641"/>
                  </a:lnTo>
                  <a:lnTo>
                    <a:pt x="171339" y="143842"/>
                  </a:lnTo>
                  <a:lnTo>
                    <a:pt x="175987" y="143305"/>
                  </a:lnTo>
                  <a:lnTo>
                    <a:pt x="177649" y="142103"/>
                  </a:lnTo>
                  <a:lnTo>
                    <a:pt x="178758" y="140244"/>
                  </a:lnTo>
                  <a:lnTo>
                    <a:pt x="179497" y="137945"/>
                  </a:lnTo>
                  <a:lnTo>
                    <a:pt x="181048" y="136414"/>
                  </a:lnTo>
                  <a:lnTo>
                    <a:pt x="185594" y="134712"/>
                  </a:lnTo>
                  <a:lnTo>
                    <a:pt x="187229" y="133199"/>
                  </a:lnTo>
                  <a:lnTo>
                    <a:pt x="189046" y="128697"/>
                  </a:lnTo>
                  <a:lnTo>
                    <a:pt x="190589" y="127073"/>
                  </a:lnTo>
                  <a:lnTo>
                    <a:pt x="198573" y="124253"/>
                  </a:lnTo>
                  <a:lnTo>
                    <a:pt x="204651" y="123952"/>
                  </a:lnTo>
                  <a:lnTo>
                    <a:pt x="206284" y="122851"/>
                  </a:lnTo>
                  <a:lnTo>
                    <a:pt x="207373" y="121059"/>
                  </a:lnTo>
                  <a:lnTo>
                    <a:pt x="208098" y="118806"/>
                  </a:lnTo>
                  <a:lnTo>
                    <a:pt x="209640" y="117304"/>
                  </a:lnTo>
                  <a:lnTo>
                    <a:pt x="219165" y="113505"/>
                  </a:lnTo>
                  <a:lnTo>
                    <a:pt x="227148" y="106133"/>
                  </a:lnTo>
                  <a:lnTo>
                    <a:pt x="233226" y="105177"/>
                  </a:lnTo>
                  <a:lnTo>
                    <a:pt x="241730" y="104894"/>
                  </a:lnTo>
                  <a:lnTo>
                    <a:pt x="243703" y="103796"/>
                  </a:lnTo>
                  <a:lnTo>
                    <a:pt x="245019" y="102006"/>
                  </a:lnTo>
                  <a:lnTo>
                    <a:pt x="245896" y="99754"/>
                  </a:lnTo>
                  <a:lnTo>
                    <a:pt x="247539" y="98252"/>
                  </a:lnTo>
                  <a:lnTo>
                    <a:pt x="252187" y="96584"/>
                  </a:lnTo>
                  <a:lnTo>
                    <a:pt x="263794" y="94455"/>
                  </a:lnTo>
                  <a:lnTo>
                    <a:pt x="273130" y="88783"/>
                  </a:lnTo>
                  <a:lnTo>
                    <a:pt x="283879" y="86127"/>
                  </a:lnTo>
                  <a:lnTo>
                    <a:pt x="293787" y="77560"/>
                  </a:lnTo>
                  <a:lnTo>
                    <a:pt x="302586" y="75410"/>
                  </a:lnTo>
                  <a:lnTo>
                    <a:pt x="312570" y="68035"/>
                  </a:lnTo>
                  <a:lnTo>
                    <a:pt x="318862" y="67078"/>
                  </a:lnTo>
                  <a:lnTo>
                    <a:pt x="320524" y="65885"/>
                  </a:lnTo>
                  <a:lnTo>
                    <a:pt x="321633" y="64031"/>
                  </a:lnTo>
                  <a:lnTo>
                    <a:pt x="322372" y="61738"/>
                  </a:lnTo>
                  <a:lnTo>
                    <a:pt x="323923" y="60208"/>
                  </a:lnTo>
                  <a:lnTo>
                    <a:pt x="333464" y="56360"/>
                  </a:lnTo>
                  <a:lnTo>
                    <a:pt x="340692" y="50683"/>
                  </a:lnTo>
                  <a:lnTo>
                    <a:pt x="349537" y="47473"/>
                  </a:lnTo>
                  <a:lnTo>
                    <a:pt x="369190" y="31839"/>
                  </a:lnTo>
                  <a:lnTo>
                    <a:pt x="379236" y="29005"/>
                  </a:lnTo>
                  <a:lnTo>
                    <a:pt x="379824" y="27803"/>
                  </a:lnTo>
                  <a:lnTo>
                    <a:pt x="380477" y="23645"/>
                  </a:lnTo>
                  <a:lnTo>
                    <a:pt x="381710" y="22114"/>
                  </a:lnTo>
                  <a:lnTo>
                    <a:pt x="390405" y="19085"/>
                  </a:lnTo>
                  <a:lnTo>
                    <a:pt x="390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SMARTInkShape-46"/>
            <p:cNvSpPr/>
            <p:nvPr>
              <p:custDataLst>
                <p:tags r:id="rId315"/>
              </p:custDataLst>
            </p:nvPr>
          </p:nvSpPr>
          <p:spPr>
            <a:xfrm>
              <a:off x="1362078" y="3981450"/>
              <a:ext cx="457198" cy="171451"/>
            </a:xfrm>
            <a:custGeom>
              <a:avLst/>
              <a:gdLst/>
              <a:ahLst/>
              <a:cxnLst/>
              <a:rect l="0" t="0" r="0" b="0"/>
              <a:pathLst>
                <a:path w="457198" h="171451">
                  <a:moveTo>
                    <a:pt x="9522" y="171450"/>
                  </a:moveTo>
                  <a:lnTo>
                    <a:pt x="9522" y="171450"/>
                  </a:lnTo>
                  <a:lnTo>
                    <a:pt x="0" y="171450"/>
                  </a:lnTo>
                  <a:lnTo>
                    <a:pt x="9130" y="171450"/>
                  </a:lnTo>
                  <a:lnTo>
                    <a:pt x="17689" y="163249"/>
                  </a:lnTo>
                  <a:lnTo>
                    <a:pt x="23700" y="162318"/>
                  </a:lnTo>
                  <a:lnTo>
                    <a:pt x="32185" y="162042"/>
                  </a:lnTo>
                  <a:lnTo>
                    <a:pt x="34156" y="160944"/>
                  </a:lnTo>
                  <a:lnTo>
                    <a:pt x="35470" y="159155"/>
                  </a:lnTo>
                  <a:lnTo>
                    <a:pt x="36346" y="156903"/>
                  </a:lnTo>
                  <a:lnTo>
                    <a:pt x="37988" y="155402"/>
                  </a:lnTo>
                  <a:lnTo>
                    <a:pt x="64866" y="145036"/>
                  </a:lnTo>
                  <a:lnTo>
                    <a:pt x="72219" y="142778"/>
                  </a:lnTo>
                  <a:lnTo>
                    <a:pt x="116139" y="111087"/>
                  </a:lnTo>
                  <a:lnTo>
                    <a:pt x="131658" y="101589"/>
                  </a:lnTo>
                  <a:lnTo>
                    <a:pt x="163346" y="90750"/>
                  </a:lnTo>
                  <a:lnTo>
                    <a:pt x="193765" y="70831"/>
                  </a:lnTo>
                  <a:lnTo>
                    <a:pt x="205459" y="66847"/>
                  </a:lnTo>
                  <a:lnTo>
                    <a:pt x="228544" y="50271"/>
                  </a:lnTo>
                  <a:lnTo>
                    <a:pt x="234923" y="47743"/>
                  </a:lnTo>
                  <a:lnTo>
                    <a:pt x="245762" y="39579"/>
                  </a:lnTo>
                  <a:lnTo>
                    <a:pt x="252145" y="38538"/>
                  </a:lnTo>
                  <a:lnTo>
                    <a:pt x="253821" y="37334"/>
                  </a:lnTo>
                  <a:lnTo>
                    <a:pt x="254938" y="35473"/>
                  </a:lnTo>
                  <a:lnTo>
                    <a:pt x="255682" y="33174"/>
                  </a:lnTo>
                  <a:lnTo>
                    <a:pt x="257237" y="31641"/>
                  </a:lnTo>
                  <a:lnTo>
                    <a:pt x="266785" y="27786"/>
                  </a:lnTo>
                  <a:lnTo>
                    <a:pt x="276184" y="19085"/>
                  </a:lnTo>
                  <a:lnTo>
                    <a:pt x="285631" y="19050"/>
                  </a:lnTo>
                  <a:lnTo>
                    <a:pt x="285746" y="9642"/>
                  </a:lnTo>
                  <a:lnTo>
                    <a:pt x="300318" y="9525"/>
                  </a:lnTo>
                  <a:lnTo>
                    <a:pt x="301811" y="8467"/>
                  </a:lnTo>
                  <a:lnTo>
                    <a:pt x="302806" y="6703"/>
                  </a:lnTo>
                  <a:lnTo>
                    <a:pt x="304762" y="117"/>
                  </a:lnTo>
                  <a:lnTo>
                    <a:pt x="333371" y="0"/>
                  </a:lnTo>
                  <a:lnTo>
                    <a:pt x="357359" y="23987"/>
                  </a:lnTo>
                  <a:lnTo>
                    <a:pt x="359908" y="29358"/>
                  </a:lnTo>
                  <a:lnTo>
                    <a:pt x="361545" y="36373"/>
                  </a:lnTo>
                  <a:lnTo>
                    <a:pt x="370113" y="46149"/>
                  </a:lnTo>
                  <a:lnTo>
                    <a:pt x="371070" y="52244"/>
                  </a:lnTo>
                  <a:lnTo>
                    <a:pt x="372262" y="53880"/>
                  </a:lnTo>
                  <a:lnTo>
                    <a:pt x="374115" y="54970"/>
                  </a:lnTo>
                  <a:lnTo>
                    <a:pt x="376409" y="55696"/>
                  </a:lnTo>
                  <a:lnTo>
                    <a:pt x="377939" y="57239"/>
                  </a:lnTo>
                  <a:lnTo>
                    <a:pt x="379638" y="61776"/>
                  </a:lnTo>
                  <a:lnTo>
                    <a:pt x="381149" y="63409"/>
                  </a:lnTo>
                  <a:lnTo>
                    <a:pt x="385650" y="65224"/>
                  </a:lnTo>
                  <a:lnTo>
                    <a:pt x="387275" y="66765"/>
                  </a:lnTo>
                  <a:lnTo>
                    <a:pt x="389078" y="71301"/>
                  </a:lnTo>
                  <a:lnTo>
                    <a:pt x="390618" y="72934"/>
                  </a:lnTo>
                  <a:lnTo>
                    <a:pt x="395151" y="74749"/>
                  </a:lnTo>
                  <a:lnTo>
                    <a:pt x="396783" y="76290"/>
                  </a:lnTo>
                  <a:lnTo>
                    <a:pt x="398596" y="80826"/>
                  </a:lnTo>
                  <a:lnTo>
                    <a:pt x="400138" y="82459"/>
                  </a:lnTo>
                  <a:lnTo>
                    <a:pt x="404674" y="84274"/>
                  </a:lnTo>
                  <a:lnTo>
                    <a:pt x="406307" y="85815"/>
                  </a:lnTo>
                  <a:lnTo>
                    <a:pt x="418130" y="104664"/>
                  </a:lnTo>
                  <a:lnTo>
                    <a:pt x="418667" y="109312"/>
                  </a:lnTo>
                  <a:lnTo>
                    <a:pt x="419869" y="110974"/>
                  </a:lnTo>
                  <a:lnTo>
                    <a:pt x="421728" y="112083"/>
                  </a:lnTo>
                  <a:lnTo>
                    <a:pt x="424026" y="112822"/>
                  </a:lnTo>
                  <a:lnTo>
                    <a:pt x="425558" y="114373"/>
                  </a:lnTo>
                  <a:lnTo>
                    <a:pt x="427260" y="118919"/>
                  </a:lnTo>
                  <a:lnTo>
                    <a:pt x="428773" y="120554"/>
                  </a:lnTo>
                  <a:lnTo>
                    <a:pt x="433275" y="122371"/>
                  </a:lnTo>
                  <a:lnTo>
                    <a:pt x="434899" y="123914"/>
                  </a:lnTo>
                  <a:lnTo>
                    <a:pt x="438020" y="132920"/>
                  </a:lnTo>
                  <a:lnTo>
                    <a:pt x="447555" y="142755"/>
                  </a:lnTo>
                  <a:lnTo>
                    <a:pt x="447672" y="161532"/>
                  </a:lnTo>
                  <a:lnTo>
                    <a:pt x="452729" y="161808"/>
                  </a:lnTo>
                  <a:lnTo>
                    <a:pt x="454218" y="160789"/>
                  </a:lnTo>
                  <a:lnTo>
                    <a:pt x="455211" y="159051"/>
                  </a:lnTo>
                  <a:lnTo>
                    <a:pt x="457197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SMARTInkShape-47"/>
            <p:cNvSpPr/>
            <p:nvPr>
              <p:custDataLst>
                <p:tags r:id="rId316"/>
              </p:custDataLst>
            </p:nvPr>
          </p:nvSpPr>
          <p:spPr>
            <a:xfrm>
              <a:off x="1733551" y="3962400"/>
              <a:ext cx="657222" cy="152401"/>
            </a:xfrm>
            <a:custGeom>
              <a:avLst/>
              <a:gdLst/>
              <a:ahLst/>
              <a:cxnLst/>
              <a:rect l="0" t="0" r="0" b="0"/>
              <a:pathLst>
                <a:path w="657222" h="152401">
                  <a:moveTo>
                    <a:pt x="28574" y="152400"/>
                  </a:moveTo>
                  <a:lnTo>
                    <a:pt x="28574" y="152400"/>
                  </a:lnTo>
                  <a:lnTo>
                    <a:pt x="14109" y="152400"/>
                  </a:lnTo>
                  <a:lnTo>
                    <a:pt x="12581" y="151342"/>
                  </a:lnTo>
                  <a:lnTo>
                    <a:pt x="11562" y="149578"/>
                  </a:lnTo>
                  <a:lnTo>
                    <a:pt x="9559" y="142992"/>
                  </a:lnTo>
                  <a:lnTo>
                    <a:pt x="0" y="142875"/>
                  </a:lnTo>
                  <a:lnTo>
                    <a:pt x="17715" y="125159"/>
                  </a:lnTo>
                  <a:lnTo>
                    <a:pt x="23710" y="124221"/>
                  </a:lnTo>
                  <a:lnTo>
                    <a:pt x="25331" y="123030"/>
                  </a:lnTo>
                  <a:lnTo>
                    <a:pt x="27613" y="117358"/>
                  </a:lnTo>
                  <a:lnTo>
                    <a:pt x="28147" y="115658"/>
                  </a:lnTo>
                  <a:lnTo>
                    <a:pt x="33504" y="109646"/>
                  </a:lnTo>
                  <a:lnTo>
                    <a:pt x="38879" y="106940"/>
                  </a:lnTo>
                  <a:lnTo>
                    <a:pt x="41794" y="106219"/>
                  </a:lnTo>
                  <a:lnTo>
                    <a:pt x="56984" y="96217"/>
                  </a:lnTo>
                  <a:lnTo>
                    <a:pt x="61662" y="95680"/>
                  </a:lnTo>
                  <a:lnTo>
                    <a:pt x="67268" y="92619"/>
                  </a:lnTo>
                  <a:lnTo>
                    <a:pt x="73288" y="88789"/>
                  </a:lnTo>
                  <a:lnTo>
                    <a:pt x="83877" y="86128"/>
                  </a:lnTo>
                  <a:lnTo>
                    <a:pt x="108408" y="70560"/>
                  </a:lnTo>
                  <a:lnTo>
                    <a:pt x="119844" y="66768"/>
                  </a:lnTo>
                  <a:lnTo>
                    <a:pt x="129935" y="60470"/>
                  </a:lnTo>
                  <a:lnTo>
                    <a:pt x="139628" y="58134"/>
                  </a:lnTo>
                  <a:lnTo>
                    <a:pt x="146017" y="57588"/>
                  </a:lnTo>
                  <a:lnTo>
                    <a:pt x="152385" y="54522"/>
                  </a:lnTo>
                  <a:lnTo>
                    <a:pt x="155564" y="52223"/>
                  </a:lnTo>
                  <a:lnTo>
                    <a:pt x="196587" y="39063"/>
                  </a:lnTo>
                  <a:lnTo>
                    <a:pt x="212690" y="38227"/>
                  </a:lnTo>
                  <a:lnTo>
                    <a:pt x="219059" y="35334"/>
                  </a:lnTo>
                  <a:lnTo>
                    <a:pt x="225417" y="31579"/>
                  </a:lnTo>
                  <a:lnTo>
                    <a:pt x="238123" y="29168"/>
                  </a:lnTo>
                  <a:lnTo>
                    <a:pt x="282574" y="28577"/>
                  </a:lnTo>
                  <a:lnTo>
                    <a:pt x="307974" y="28575"/>
                  </a:lnTo>
                  <a:lnTo>
                    <a:pt x="314324" y="25753"/>
                  </a:lnTo>
                  <a:lnTo>
                    <a:pt x="320674" y="22029"/>
                  </a:lnTo>
                  <a:lnTo>
                    <a:pt x="333374" y="19639"/>
                  </a:lnTo>
                  <a:lnTo>
                    <a:pt x="378085" y="19050"/>
                  </a:lnTo>
                  <a:lnTo>
                    <a:pt x="384290" y="19050"/>
                  </a:lnTo>
                  <a:lnTo>
                    <a:pt x="390576" y="21872"/>
                  </a:lnTo>
                  <a:lnTo>
                    <a:pt x="398178" y="27251"/>
                  </a:lnTo>
                  <a:lnTo>
                    <a:pt x="408086" y="28458"/>
                  </a:lnTo>
                  <a:lnTo>
                    <a:pt x="455018" y="28575"/>
                  </a:lnTo>
                  <a:lnTo>
                    <a:pt x="470329" y="28575"/>
                  </a:lnTo>
                  <a:lnTo>
                    <a:pt x="472303" y="29633"/>
                  </a:lnTo>
                  <a:lnTo>
                    <a:pt x="473618" y="31397"/>
                  </a:lnTo>
                  <a:lnTo>
                    <a:pt x="474495" y="33632"/>
                  </a:lnTo>
                  <a:lnTo>
                    <a:pt x="476138" y="35121"/>
                  </a:lnTo>
                  <a:lnTo>
                    <a:pt x="484296" y="37707"/>
                  </a:lnTo>
                  <a:lnTo>
                    <a:pt x="531234" y="38100"/>
                  </a:lnTo>
                  <a:lnTo>
                    <a:pt x="578848" y="38100"/>
                  </a:lnTo>
                  <a:lnTo>
                    <a:pt x="579573" y="38100"/>
                  </a:lnTo>
                  <a:lnTo>
                    <a:pt x="589098" y="29899"/>
                  </a:lnTo>
                  <a:lnTo>
                    <a:pt x="598623" y="28692"/>
                  </a:lnTo>
                  <a:lnTo>
                    <a:pt x="608148" y="28585"/>
                  </a:lnTo>
                  <a:lnTo>
                    <a:pt x="617673" y="20375"/>
                  </a:lnTo>
                  <a:lnTo>
                    <a:pt x="628219" y="19084"/>
                  </a:lnTo>
                  <a:lnTo>
                    <a:pt x="646339" y="19050"/>
                  </a:lnTo>
                  <a:lnTo>
                    <a:pt x="646793" y="17992"/>
                  </a:lnTo>
                  <a:lnTo>
                    <a:pt x="647689" y="9642"/>
                  </a:lnTo>
                  <a:lnTo>
                    <a:pt x="657221" y="9525"/>
                  </a:lnTo>
                  <a:lnTo>
                    <a:pt x="64769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5" name="SMARTInkShape-48"/>
          <p:cNvSpPr/>
          <p:nvPr>
            <p:custDataLst>
              <p:tags r:id="rId7"/>
            </p:custDataLst>
          </p:nvPr>
        </p:nvSpPr>
        <p:spPr>
          <a:xfrm>
            <a:off x="1590675" y="4124325"/>
            <a:ext cx="19051" cy="114301"/>
          </a:xfrm>
          <a:custGeom>
            <a:avLst/>
            <a:gdLst/>
            <a:ahLst/>
            <a:cxnLst/>
            <a:rect l="0" t="0" r="0" b="0"/>
            <a:pathLst>
              <a:path w="19051" h="114301">
                <a:moveTo>
                  <a:pt x="0" y="38100"/>
                </a:moveTo>
                <a:lnTo>
                  <a:pt x="0" y="38100"/>
                </a:lnTo>
                <a:lnTo>
                  <a:pt x="0" y="33043"/>
                </a:lnTo>
                <a:lnTo>
                  <a:pt x="1058" y="31554"/>
                </a:lnTo>
                <a:lnTo>
                  <a:pt x="2822" y="30561"/>
                </a:lnTo>
                <a:lnTo>
                  <a:pt x="8201" y="28968"/>
                </a:lnTo>
                <a:lnTo>
                  <a:pt x="8936" y="25927"/>
                </a:lnTo>
                <a:lnTo>
                  <a:pt x="9525" y="0"/>
                </a:lnTo>
                <a:lnTo>
                  <a:pt x="9525" y="9132"/>
                </a:lnTo>
                <a:lnTo>
                  <a:pt x="4468" y="14465"/>
                </a:lnTo>
                <a:lnTo>
                  <a:pt x="4037" y="15994"/>
                </a:lnTo>
                <a:lnTo>
                  <a:pt x="4808" y="17013"/>
                </a:lnTo>
                <a:lnTo>
                  <a:pt x="6381" y="17692"/>
                </a:lnTo>
                <a:lnTo>
                  <a:pt x="7429" y="19203"/>
                </a:lnTo>
                <a:lnTo>
                  <a:pt x="9249" y="27131"/>
                </a:lnTo>
                <a:lnTo>
                  <a:pt x="9525" y="74749"/>
                </a:lnTo>
                <a:lnTo>
                  <a:pt x="9525" y="104373"/>
                </a:lnTo>
                <a:lnTo>
                  <a:pt x="1324" y="104740"/>
                </a:lnTo>
                <a:lnTo>
                  <a:pt x="883" y="105810"/>
                </a:lnTo>
                <a:lnTo>
                  <a:pt x="0" y="114300"/>
                </a:lnTo>
                <a:lnTo>
                  <a:pt x="9525" y="104775"/>
                </a:lnTo>
                <a:lnTo>
                  <a:pt x="19050" y="10477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8" name="SMARTInkShape-Group25"/>
          <p:cNvGrpSpPr/>
          <p:nvPr/>
        </p:nvGrpSpPr>
        <p:grpSpPr>
          <a:xfrm>
            <a:off x="1409703" y="3800475"/>
            <a:ext cx="161923" cy="190490"/>
            <a:chOff x="1409703" y="3800475"/>
            <a:chExt cx="161923" cy="190490"/>
          </a:xfrm>
        </p:grpSpPr>
        <p:sp>
          <p:nvSpPr>
            <p:cNvPr id="56" name="SMARTInkShape-49"/>
            <p:cNvSpPr/>
            <p:nvPr>
              <p:custDataLst>
                <p:tags r:id="rId311"/>
              </p:custDataLst>
            </p:nvPr>
          </p:nvSpPr>
          <p:spPr>
            <a:xfrm>
              <a:off x="1409703" y="3810000"/>
              <a:ext cx="47230" cy="180965"/>
            </a:xfrm>
            <a:custGeom>
              <a:avLst/>
              <a:gdLst/>
              <a:ahLst/>
              <a:cxnLst/>
              <a:rect l="0" t="0" r="0" b="0"/>
              <a:pathLst>
                <a:path w="47230" h="180965">
                  <a:moveTo>
                    <a:pt x="38097" y="57150"/>
                  </a:moveTo>
                  <a:lnTo>
                    <a:pt x="38097" y="57150"/>
                  </a:lnTo>
                  <a:lnTo>
                    <a:pt x="38097" y="52093"/>
                  </a:lnTo>
                  <a:lnTo>
                    <a:pt x="40919" y="46789"/>
                  </a:lnTo>
                  <a:lnTo>
                    <a:pt x="46298" y="39817"/>
                  </a:lnTo>
                  <a:lnTo>
                    <a:pt x="47229" y="33552"/>
                  </a:lnTo>
                  <a:lnTo>
                    <a:pt x="46302" y="31893"/>
                  </a:lnTo>
                  <a:lnTo>
                    <a:pt x="44625" y="30787"/>
                  </a:lnTo>
                  <a:lnTo>
                    <a:pt x="42449" y="30050"/>
                  </a:lnTo>
                  <a:lnTo>
                    <a:pt x="40999" y="28500"/>
                  </a:lnTo>
                  <a:lnTo>
                    <a:pt x="38210" y="19481"/>
                  </a:lnTo>
                  <a:lnTo>
                    <a:pt x="38097" y="0"/>
                  </a:lnTo>
                  <a:lnTo>
                    <a:pt x="38097" y="23598"/>
                  </a:lnTo>
                  <a:lnTo>
                    <a:pt x="35275" y="29185"/>
                  </a:lnTo>
                  <a:lnTo>
                    <a:pt x="31551" y="35196"/>
                  </a:lnTo>
                  <a:lnTo>
                    <a:pt x="29455" y="45589"/>
                  </a:lnTo>
                  <a:lnTo>
                    <a:pt x="27775" y="60545"/>
                  </a:lnTo>
                  <a:lnTo>
                    <a:pt x="20405" y="78985"/>
                  </a:lnTo>
                  <a:lnTo>
                    <a:pt x="18068" y="110220"/>
                  </a:lnTo>
                  <a:lnTo>
                    <a:pt x="11523" y="123646"/>
                  </a:lnTo>
                  <a:lnTo>
                    <a:pt x="8727" y="139677"/>
                  </a:lnTo>
                  <a:lnTo>
                    <a:pt x="2035" y="152395"/>
                  </a:lnTo>
                  <a:lnTo>
                    <a:pt x="0" y="180534"/>
                  </a:lnTo>
                  <a:lnTo>
                    <a:pt x="14186" y="180964"/>
                  </a:lnTo>
                  <a:lnTo>
                    <a:pt x="15807" y="179910"/>
                  </a:lnTo>
                  <a:lnTo>
                    <a:pt x="16887" y="178148"/>
                  </a:lnTo>
                  <a:lnTo>
                    <a:pt x="18407" y="170612"/>
                  </a:lnTo>
                  <a:lnTo>
                    <a:pt x="19047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SMARTInkShape-50"/>
            <p:cNvSpPr/>
            <p:nvPr>
              <p:custDataLst>
                <p:tags r:id="rId312"/>
              </p:custDataLst>
            </p:nvPr>
          </p:nvSpPr>
          <p:spPr>
            <a:xfrm>
              <a:off x="1419344" y="3800475"/>
              <a:ext cx="152282" cy="180976"/>
            </a:xfrm>
            <a:custGeom>
              <a:avLst/>
              <a:gdLst/>
              <a:ahLst/>
              <a:cxnLst/>
              <a:rect l="0" t="0" r="0" b="0"/>
              <a:pathLst>
                <a:path w="152282" h="180976">
                  <a:moveTo>
                    <a:pt x="47506" y="57150"/>
                  </a:moveTo>
                  <a:lnTo>
                    <a:pt x="47506" y="57150"/>
                  </a:lnTo>
                  <a:lnTo>
                    <a:pt x="39305" y="48949"/>
                  </a:lnTo>
                  <a:lnTo>
                    <a:pt x="38374" y="42961"/>
                  </a:lnTo>
                  <a:lnTo>
                    <a:pt x="37184" y="41341"/>
                  </a:lnTo>
                  <a:lnTo>
                    <a:pt x="33041" y="39540"/>
                  </a:lnTo>
                  <a:lnTo>
                    <a:pt x="28456" y="38100"/>
                  </a:lnTo>
                  <a:lnTo>
                    <a:pt x="28456" y="28968"/>
                  </a:lnTo>
                  <a:lnTo>
                    <a:pt x="33513" y="28692"/>
                  </a:lnTo>
                  <a:lnTo>
                    <a:pt x="35002" y="27594"/>
                  </a:lnTo>
                  <a:lnTo>
                    <a:pt x="36657" y="23553"/>
                  </a:lnTo>
                  <a:lnTo>
                    <a:pt x="38157" y="22052"/>
                  </a:lnTo>
                  <a:lnTo>
                    <a:pt x="42645" y="20384"/>
                  </a:lnTo>
                  <a:lnTo>
                    <a:pt x="44265" y="18881"/>
                  </a:lnTo>
                  <a:lnTo>
                    <a:pt x="46066" y="14389"/>
                  </a:lnTo>
                  <a:lnTo>
                    <a:pt x="47604" y="12767"/>
                  </a:lnTo>
                  <a:lnTo>
                    <a:pt x="52136" y="10966"/>
                  </a:lnTo>
                  <a:lnTo>
                    <a:pt x="60637" y="9952"/>
                  </a:lnTo>
                  <a:lnTo>
                    <a:pt x="62610" y="8751"/>
                  </a:lnTo>
                  <a:lnTo>
                    <a:pt x="63925" y="6893"/>
                  </a:lnTo>
                  <a:lnTo>
                    <a:pt x="64802" y="4595"/>
                  </a:lnTo>
                  <a:lnTo>
                    <a:pt x="66445" y="3063"/>
                  </a:lnTo>
                  <a:lnTo>
                    <a:pt x="71093" y="1362"/>
                  </a:lnTo>
                  <a:lnTo>
                    <a:pt x="104226" y="0"/>
                  </a:lnTo>
                  <a:lnTo>
                    <a:pt x="112819" y="8201"/>
                  </a:lnTo>
                  <a:lnTo>
                    <a:pt x="114061" y="17610"/>
                  </a:lnTo>
                  <a:lnTo>
                    <a:pt x="122371" y="27124"/>
                  </a:lnTo>
                  <a:lnTo>
                    <a:pt x="123589" y="36649"/>
                  </a:lnTo>
                  <a:lnTo>
                    <a:pt x="123696" y="46174"/>
                  </a:lnTo>
                  <a:lnTo>
                    <a:pt x="115504" y="55699"/>
                  </a:lnTo>
                  <a:lnTo>
                    <a:pt x="114573" y="61777"/>
                  </a:lnTo>
                  <a:lnTo>
                    <a:pt x="113384" y="63410"/>
                  </a:lnTo>
                  <a:lnTo>
                    <a:pt x="111533" y="64498"/>
                  </a:lnTo>
                  <a:lnTo>
                    <a:pt x="109241" y="65224"/>
                  </a:lnTo>
                  <a:lnTo>
                    <a:pt x="107712" y="66766"/>
                  </a:lnTo>
                  <a:lnTo>
                    <a:pt x="106014" y="71302"/>
                  </a:lnTo>
                  <a:lnTo>
                    <a:pt x="104503" y="72935"/>
                  </a:lnTo>
                  <a:lnTo>
                    <a:pt x="85715" y="84758"/>
                  </a:lnTo>
                  <a:lnTo>
                    <a:pt x="77559" y="85597"/>
                  </a:lnTo>
                  <a:lnTo>
                    <a:pt x="68010" y="93915"/>
                  </a:lnTo>
                  <a:lnTo>
                    <a:pt x="57461" y="95216"/>
                  </a:lnTo>
                  <a:lnTo>
                    <a:pt x="52102" y="95240"/>
                  </a:lnTo>
                  <a:lnTo>
                    <a:pt x="50570" y="96301"/>
                  </a:lnTo>
                  <a:lnTo>
                    <a:pt x="49549" y="98068"/>
                  </a:lnTo>
                  <a:lnTo>
                    <a:pt x="48868" y="100303"/>
                  </a:lnTo>
                  <a:lnTo>
                    <a:pt x="47355" y="101794"/>
                  </a:lnTo>
                  <a:lnTo>
                    <a:pt x="37885" y="105571"/>
                  </a:lnTo>
                  <a:lnTo>
                    <a:pt x="9809" y="132947"/>
                  </a:lnTo>
                  <a:lnTo>
                    <a:pt x="1241" y="133315"/>
                  </a:lnTo>
                  <a:lnTo>
                    <a:pt x="787" y="134384"/>
                  </a:lnTo>
                  <a:lnTo>
                    <a:pt x="0" y="141548"/>
                  </a:lnTo>
                  <a:lnTo>
                    <a:pt x="1019" y="141990"/>
                  </a:lnTo>
                  <a:lnTo>
                    <a:pt x="8093" y="142758"/>
                  </a:lnTo>
                  <a:lnTo>
                    <a:pt x="8822" y="145645"/>
                  </a:lnTo>
                  <a:lnTo>
                    <a:pt x="9017" y="147897"/>
                  </a:lnTo>
                  <a:lnTo>
                    <a:pt x="10205" y="149398"/>
                  </a:lnTo>
                  <a:lnTo>
                    <a:pt x="18529" y="152283"/>
                  </a:lnTo>
                  <a:lnTo>
                    <a:pt x="42526" y="152400"/>
                  </a:lnTo>
                  <a:lnTo>
                    <a:pt x="48115" y="155222"/>
                  </a:lnTo>
                  <a:lnTo>
                    <a:pt x="55270" y="160601"/>
                  </a:lnTo>
                  <a:lnTo>
                    <a:pt x="65077" y="161808"/>
                  </a:lnTo>
                  <a:lnTo>
                    <a:pt x="79684" y="161915"/>
                  </a:lnTo>
                  <a:lnTo>
                    <a:pt x="81658" y="162976"/>
                  </a:lnTo>
                  <a:lnTo>
                    <a:pt x="82974" y="164743"/>
                  </a:lnTo>
                  <a:lnTo>
                    <a:pt x="83851" y="166978"/>
                  </a:lnTo>
                  <a:lnTo>
                    <a:pt x="85494" y="168469"/>
                  </a:lnTo>
                  <a:lnTo>
                    <a:pt x="90143" y="170125"/>
                  </a:lnTo>
                  <a:lnTo>
                    <a:pt x="112702" y="171440"/>
                  </a:lnTo>
                  <a:lnTo>
                    <a:pt x="121493" y="177994"/>
                  </a:lnTo>
                  <a:lnTo>
                    <a:pt x="131476" y="180582"/>
                  </a:lnTo>
                  <a:lnTo>
                    <a:pt x="152281" y="180975"/>
                  </a:lnTo>
                  <a:lnTo>
                    <a:pt x="152281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3" name="SMARTInkShape-Group26"/>
          <p:cNvGrpSpPr/>
          <p:nvPr/>
        </p:nvGrpSpPr>
        <p:grpSpPr>
          <a:xfrm>
            <a:off x="1152525" y="4352925"/>
            <a:ext cx="2600326" cy="314323"/>
            <a:chOff x="1152525" y="4352925"/>
            <a:chExt cx="2600326" cy="314323"/>
          </a:xfrm>
        </p:grpSpPr>
        <p:sp>
          <p:nvSpPr>
            <p:cNvPr id="59" name="SMARTInkShape-51"/>
            <p:cNvSpPr/>
            <p:nvPr>
              <p:custDataLst>
                <p:tags r:id="rId307"/>
              </p:custDataLst>
            </p:nvPr>
          </p:nvSpPr>
          <p:spPr>
            <a:xfrm>
              <a:off x="1152525" y="4381500"/>
              <a:ext cx="1123951" cy="171451"/>
            </a:xfrm>
            <a:custGeom>
              <a:avLst/>
              <a:gdLst/>
              <a:ahLst/>
              <a:cxnLst/>
              <a:rect l="0" t="0" r="0" b="0"/>
              <a:pathLst>
                <a:path w="1123951" h="171451">
                  <a:moveTo>
                    <a:pt x="19050" y="9525"/>
                  </a:moveTo>
                  <a:lnTo>
                    <a:pt x="19050" y="9525"/>
                  </a:lnTo>
                  <a:lnTo>
                    <a:pt x="1358" y="9525"/>
                  </a:lnTo>
                  <a:lnTo>
                    <a:pt x="905" y="8467"/>
                  </a:lnTo>
                  <a:lnTo>
                    <a:pt x="0" y="0"/>
                  </a:lnTo>
                  <a:lnTo>
                    <a:pt x="46184" y="0"/>
                  </a:lnTo>
                  <a:lnTo>
                    <a:pt x="93226" y="0"/>
                  </a:lnTo>
                  <a:lnTo>
                    <a:pt x="104262" y="0"/>
                  </a:lnTo>
                  <a:lnTo>
                    <a:pt x="112931" y="8201"/>
                  </a:lnTo>
                  <a:lnTo>
                    <a:pt x="122381" y="9408"/>
                  </a:lnTo>
                  <a:lnTo>
                    <a:pt x="141513" y="27217"/>
                  </a:lnTo>
                  <a:lnTo>
                    <a:pt x="150956" y="28456"/>
                  </a:lnTo>
                  <a:lnTo>
                    <a:pt x="159719" y="35097"/>
                  </a:lnTo>
                  <a:lnTo>
                    <a:pt x="169696" y="37705"/>
                  </a:lnTo>
                  <a:lnTo>
                    <a:pt x="179497" y="38065"/>
                  </a:lnTo>
                  <a:lnTo>
                    <a:pt x="179989" y="39136"/>
                  </a:lnTo>
                  <a:lnTo>
                    <a:pt x="180537" y="43147"/>
                  </a:lnTo>
                  <a:lnTo>
                    <a:pt x="181742" y="44639"/>
                  </a:lnTo>
                  <a:lnTo>
                    <a:pt x="189138" y="47232"/>
                  </a:lnTo>
                  <a:lnTo>
                    <a:pt x="204654" y="47615"/>
                  </a:lnTo>
                  <a:lnTo>
                    <a:pt x="206286" y="48676"/>
                  </a:lnTo>
                  <a:lnTo>
                    <a:pt x="207374" y="50442"/>
                  </a:lnTo>
                  <a:lnTo>
                    <a:pt x="208099" y="52678"/>
                  </a:lnTo>
                  <a:lnTo>
                    <a:pt x="209641" y="54169"/>
                  </a:lnTo>
                  <a:lnTo>
                    <a:pt x="217624" y="56757"/>
                  </a:lnTo>
                  <a:lnTo>
                    <a:pt x="223702" y="57033"/>
                  </a:lnTo>
                  <a:lnTo>
                    <a:pt x="225335" y="58131"/>
                  </a:lnTo>
                  <a:lnTo>
                    <a:pt x="226423" y="59920"/>
                  </a:lnTo>
                  <a:lnTo>
                    <a:pt x="227149" y="62172"/>
                  </a:lnTo>
                  <a:lnTo>
                    <a:pt x="228691" y="63672"/>
                  </a:lnTo>
                  <a:lnTo>
                    <a:pt x="237695" y="66558"/>
                  </a:lnTo>
                  <a:lnTo>
                    <a:pt x="246288" y="66665"/>
                  </a:lnTo>
                  <a:lnTo>
                    <a:pt x="265365" y="84391"/>
                  </a:lnTo>
                  <a:lnTo>
                    <a:pt x="274784" y="85608"/>
                  </a:lnTo>
                  <a:lnTo>
                    <a:pt x="275264" y="86705"/>
                  </a:lnTo>
                  <a:lnTo>
                    <a:pt x="275798" y="90747"/>
                  </a:lnTo>
                  <a:lnTo>
                    <a:pt x="276998" y="92247"/>
                  </a:lnTo>
                  <a:lnTo>
                    <a:pt x="284388" y="94855"/>
                  </a:lnTo>
                  <a:lnTo>
                    <a:pt x="290403" y="95133"/>
                  </a:lnTo>
                  <a:lnTo>
                    <a:pt x="292027" y="96230"/>
                  </a:lnTo>
                  <a:lnTo>
                    <a:pt x="293110" y="98020"/>
                  </a:lnTo>
                  <a:lnTo>
                    <a:pt x="294847" y="103441"/>
                  </a:lnTo>
                  <a:lnTo>
                    <a:pt x="297907" y="104182"/>
                  </a:lnTo>
                  <a:lnTo>
                    <a:pt x="300205" y="104380"/>
                  </a:lnTo>
                  <a:lnTo>
                    <a:pt x="301737" y="105570"/>
                  </a:lnTo>
                  <a:lnTo>
                    <a:pt x="303438" y="109714"/>
                  </a:lnTo>
                  <a:lnTo>
                    <a:pt x="304951" y="111243"/>
                  </a:lnTo>
                  <a:lnTo>
                    <a:pt x="314421" y="115090"/>
                  </a:lnTo>
                  <a:lnTo>
                    <a:pt x="322399" y="122466"/>
                  </a:lnTo>
                  <a:lnTo>
                    <a:pt x="331924" y="123706"/>
                  </a:lnTo>
                  <a:lnTo>
                    <a:pt x="338002" y="123789"/>
                  </a:lnTo>
                  <a:lnTo>
                    <a:pt x="339635" y="124859"/>
                  </a:lnTo>
                  <a:lnTo>
                    <a:pt x="340723" y="126631"/>
                  </a:lnTo>
                  <a:lnTo>
                    <a:pt x="341449" y="128871"/>
                  </a:lnTo>
                  <a:lnTo>
                    <a:pt x="342991" y="130364"/>
                  </a:lnTo>
                  <a:lnTo>
                    <a:pt x="347527" y="132023"/>
                  </a:lnTo>
                  <a:lnTo>
                    <a:pt x="393817" y="133350"/>
                  </a:lnTo>
                  <a:lnTo>
                    <a:pt x="440973" y="133350"/>
                  </a:lnTo>
                  <a:lnTo>
                    <a:pt x="451046" y="134408"/>
                  </a:lnTo>
                  <a:lnTo>
                    <a:pt x="466267" y="141992"/>
                  </a:lnTo>
                  <a:lnTo>
                    <a:pt x="498169" y="145682"/>
                  </a:lnTo>
                  <a:lnTo>
                    <a:pt x="513277" y="151515"/>
                  </a:lnTo>
                  <a:lnTo>
                    <a:pt x="530410" y="153381"/>
                  </a:lnTo>
                  <a:lnTo>
                    <a:pt x="542961" y="159924"/>
                  </a:lnTo>
                  <a:lnTo>
                    <a:pt x="587375" y="162976"/>
                  </a:lnTo>
                  <a:lnTo>
                    <a:pt x="600075" y="169463"/>
                  </a:lnTo>
                  <a:lnTo>
                    <a:pt x="647578" y="171445"/>
                  </a:lnTo>
                  <a:lnTo>
                    <a:pt x="694736" y="171450"/>
                  </a:lnTo>
                  <a:lnTo>
                    <a:pt x="740959" y="171450"/>
                  </a:lnTo>
                  <a:lnTo>
                    <a:pt x="744798" y="171450"/>
                  </a:lnTo>
                  <a:lnTo>
                    <a:pt x="751885" y="168628"/>
                  </a:lnTo>
                  <a:lnTo>
                    <a:pt x="758563" y="164904"/>
                  </a:lnTo>
                  <a:lnTo>
                    <a:pt x="769331" y="162808"/>
                  </a:lnTo>
                  <a:lnTo>
                    <a:pt x="812683" y="161935"/>
                  </a:lnTo>
                  <a:lnTo>
                    <a:pt x="819098" y="159108"/>
                  </a:lnTo>
                  <a:lnTo>
                    <a:pt x="822291" y="156872"/>
                  </a:lnTo>
                  <a:lnTo>
                    <a:pt x="836896" y="153725"/>
                  </a:lnTo>
                  <a:lnTo>
                    <a:pt x="882627" y="152407"/>
                  </a:lnTo>
                  <a:lnTo>
                    <a:pt x="929392" y="152400"/>
                  </a:lnTo>
                  <a:lnTo>
                    <a:pt x="974722" y="152400"/>
                  </a:lnTo>
                  <a:lnTo>
                    <a:pt x="1021176" y="152400"/>
                  </a:lnTo>
                  <a:lnTo>
                    <a:pt x="1032270" y="152400"/>
                  </a:lnTo>
                  <a:lnTo>
                    <a:pt x="1034255" y="153458"/>
                  </a:lnTo>
                  <a:lnTo>
                    <a:pt x="1035579" y="155222"/>
                  </a:lnTo>
                  <a:lnTo>
                    <a:pt x="1037702" y="160601"/>
                  </a:lnTo>
                  <a:lnTo>
                    <a:pt x="1040815" y="161336"/>
                  </a:lnTo>
                  <a:lnTo>
                    <a:pt x="1052401" y="161891"/>
                  </a:lnTo>
                  <a:lnTo>
                    <a:pt x="1054026" y="162961"/>
                  </a:lnTo>
                  <a:lnTo>
                    <a:pt x="1055109" y="164732"/>
                  </a:lnTo>
                  <a:lnTo>
                    <a:pt x="1055831" y="166972"/>
                  </a:lnTo>
                  <a:lnTo>
                    <a:pt x="1057371" y="168464"/>
                  </a:lnTo>
                  <a:lnTo>
                    <a:pt x="1066370" y="171333"/>
                  </a:lnTo>
                  <a:lnTo>
                    <a:pt x="1108505" y="171450"/>
                  </a:lnTo>
                  <a:lnTo>
                    <a:pt x="1110479" y="170392"/>
                  </a:lnTo>
                  <a:lnTo>
                    <a:pt x="1111794" y="168628"/>
                  </a:lnTo>
                  <a:lnTo>
                    <a:pt x="1112671" y="166393"/>
                  </a:lnTo>
                  <a:lnTo>
                    <a:pt x="1114314" y="164904"/>
                  </a:lnTo>
                  <a:lnTo>
                    <a:pt x="1123950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SMARTInkShape-52"/>
            <p:cNvSpPr/>
            <p:nvPr>
              <p:custDataLst>
                <p:tags r:id="rId308"/>
              </p:custDataLst>
            </p:nvPr>
          </p:nvSpPr>
          <p:spPr>
            <a:xfrm>
              <a:off x="2276591" y="4495800"/>
              <a:ext cx="342785" cy="171448"/>
            </a:xfrm>
            <a:custGeom>
              <a:avLst/>
              <a:gdLst/>
              <a:ahLst/>
              <a:cxnLst/>
              <a:rect l="0" t="0" r="0" b="0"/>
              <a:pathLst>
                <a:path w="342785" h="171448">
                  <a:moveTo>
                    <a:pt x="9409" y="28575"/>
                  </a:moveTo>
                  <a:lnTo>
                    <a:pt x="9409" y="28575"/>
                  </a:lnTo>
                  <a:lnTo>
                    <a:pt x="14465" y="28575"/>
                  </a:lnTo>
                  <a:lnTo>
                    <a:pt x="14897" y="27517"/>
                  </a:lnTo>
                  <a:lnTo>
                    <a:pt x="9433" y="19084"/>
                  </a:lnTo>
                  <a:lnTo>
                    <a:pt x="9409" y="0"/>
                  </a:lnTo>
                  <a:lnTo>
                    <a:pt x="4353" y="0"/>
                  </a:lnTo>
                  <a:lnTo>
                    <a:pt x="2863" y="1058"/>
                  </a:lnTo>
                  <a:lnTo>
                    <a:pt x="1870" y="2822"/>
                  </a:lnTo>
                  <a:lnTo>
                    <a:pt x="0" y="9133"/>
                  </a:lnTo>
                  <a:lnTo>
                    <a:pt x="6453" y="17052"/>
                  </a:lnTo>
                  <a:lnTo>
                    <a:pt x="9020" y="26848"/>
                  </a:lnTo>
                  <a:lnTo>
                    <a:pt x="9409" y="74321"/>
                  </a:lnTo>
                  <a:lnTo>
                    <a:pt x="9409" y="108916"/>
                  </a:lnTo>
                  <a:lnTo>
                    <a:pt x="12231" y="114729"/>
                  </a:lnTo>
                  <a:lnTo>
                    <a:pt x="15955" y="120841"/>
                  </a:lnTo>
                  <a:lnTo>
                    <a:pt x="18345" y="133388"/>
                  </a:lnTo>
                  <a:lnTo>
                    <a:pt x="18934" y="161887"/>
                  </a:lnTo>
                  <a:lnTo>
                    <a:pt x="65109" y="161925"/>
                  </a:lnTo>
                  <a:lnTo>
                    <a:pt x="111894" y="161925"/>
                  </a:lnTo>
                  <a:lnTo>
                    <a:pt x="150406" y="161925"/>
                  </a:lnTo>
                  <a:lnTo>
                    <a:pt x="160576" y="168471"/>
                  </a:lnTo>
                  <a:lnTo>
                    <a:pt x="206188" y="171427"/>
                  </a:lnTo>
                  <a:lnTo>
                    <a:pt x="222124" y="171447"/>
                  </a:lnTo>
                  <a:lnTo>
                    <a:pt x="228480" y="168627"/>
                  </a:lnTo>
                  <a:lnTo>
                    <a:pt x="234832" y="164903"/>
                  </a:lnTo>
                  <a:lnTo>
                    <a:pt x="247534" y="162513"/>
                  </a:lnTo>
                  <a:lnTo>
                    <a:pt x="279400" y="161928"/>
                  </a:lnTo>
                  <a:lnTo>
                    <a:pt x="285686" y="159104"/>
                  </a:lnTo>
                  <a:lnTo>
                    <a:pt x="292007" y="155379"/>
                  </a:lnTo>
                  <a:lnTo>
                    <a:pt x="304689" y="152989"/>
                  </a:lnTo>
                  <a:lnTo>
                    <a:pt x="312328" y="152517"/>
                  </a:lnTo>
                  <a:lnTo>
                    <a:pt x="321442" y="145878"/>
                  </a:lnTo>
                  <a:lnTo>
                    <a:pt x="331494" y="143270"/>
                  </a:lnTo>
                  <a:lnTo>
                    <a:pt x="341305" y="142910"/>
                  </a:lnTo>
                  <a:lnTo>
                    <a:pt x="341798" y="141839"/>
                  </a:lnTo>
                  <a:lnTo>
                    <a:pt x="342784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SMARTInkShape-53"/>
            <p:cNvSpPr/>
            <p:nvPr>
              <p:custDataLst>
                <p:tags r:id="rId309"/>
              </p:custDataLst>
            </p:nvPr>
          </p:nvSpPr>
          <p:spPr>
            <a:xfrm>
              <a:off x="2314576" y="4495800"/>
              <a:ext cx="342900" cy="171334"/>
            </a:xfrm>
            <a:custGeom>
              <a:avLst/>
              <a:gdLst/>
              <a:ahLst/>
              <a:cxnLst/>
              <a:rect l="0" t="0" r="0" b="0"/>
              <a:pathLst>
                <a:path w="342900" h="171334">
                  <a:moveTo>
                    <a:pt x="66674" y="66675"/>
                  </a:moveTo>
                  <a:lnTo>
                    <a:pt x="66674" y="66675"/>
                  </a:lnTo>
                  <a:lnTo>
                    <a:pt x="61618" y="66675"/>
                  </a:lnTo>
                  <a:lnTo>
                    <a:pt x="56313" y="63853"/>
                  </a:lnTo>
                  <a:lnTo>
                    <a:pt x="49340" y="58474"/>
                  </a:lnTo>
                  <a:lnTo>
                    <a:pt x="38536" y="57184"/>
                  </a:lnTo>
                  <a:lnTo>
                    <a:pt x="33172" y="57160"/>
                  </a:lnTo>
                  <a:lnTo>
                    <a:pt x="31639" y="56099"/>
                  </a:lnTo>
                  <a:lnTo>
                    <a:pt x="30617" y="54333"/>
                  </a:lnTo>
                  <a:lnTo>
                    <a:pt x="28694" y="48018"/>
                  </a:lnTo>
                  <a:lnTo>
                    <a:pt x="19166" y="38219"/>
                  </a:lnTo>
                  <a:lnTo>
                    <a:pt x="19059" y="29909"/>
                  </a:lnTo>
                  <a:lnTo>
                    <a:pt x="17998" y="29464"/>
                  </a:lnTo>
                  <a:lnTo>
                    <a:pt x="0" y="28575"/>
                  </a:lnTo>
                  <a:lnTo>
                    <a:pt x="9132" y="28575"/>
                  </a:lnTo>
                  <a:lnTo>
                    <a:pt x="18647" y="19442"/>
                  </a:lnTo>
                  <a:lnTo>
                    <a:pt x="60337" y="19050"/>
                  </a:lnTo>
                  <a:lnTo>
                    <a:pt x="105022" y="27986"/>
                  </a:lnTo>
                  <a:lnTo>
                    <a:pt x="149239" y="28541"/>
                  </a:lnTo>
                  <a:lnTo>
                    <a:pt x="195526" y="20371"/>
                  </a:lnTo>
                  <a:lnTo>
                    <a:pt x="240163" y="18069"/>
                  </a:lnTo>
                  <a:lnTo>
                    <a:pt x="259145" y="11526"/>
                  </a:lnTo>
                  <a:lnTo>
                    <a:pt x="303422" y="9525"/>
                  </a:lnTo>
                  <a:lnTo>
                    <a:pt x="303881" y="8467"/>
                  </a:lnTo>
                  <a:lnTo>
                    <a:pt x="304799" y="0"/>
                  </a:lnTo>
                  <a:lnTo>
                    <a:pt x="304799" y="44537"/>
                  </a:lnTo>
                  <a:lnTo>
                    <a:pt x="304799" y="50839"/>
                  </a:lnTo>
                  <a:lnTo>
                    <a:pt x="307621" y="57167"/>
                  </a:lnTo>
                  <a:lnTo>
                    <a:pt x="311345" y="63507"/>
                  </a:lnTo>
                  <a:lnTo>
                    <a:pt x="313735" y="76201"/>
                  </a:lnTo>
                  <a:lnTo>
                    <a:pt x="314314" y="107950"/>
                  </a:lnTo>
                  <a:lnTo>
                    <a:pt x="315375" y="110067"/>
                  </a:lnTo>
                  <a:lnTo>
                    <a:pt x="317142" y="111478"/>
                  </a:lnTo>
                  <a:lnTo>
                    <a:pt x="319377" y="112419"/>
                  </a:lnTo>
                  <a:lnTo>
                    <a:pt x="320868" y="114104"/>
                  </a:lnTo>
                  <a:lnTo>
                    <a:pt x="322524" y="118799"/>
                  </a:lnTo>
                  <a:lnTo>
                    <a:pt x="323849" y="157329"/>
                  </a:lnTo>
                  <a:lnTo>
                    <a:pt x="324907" y="158861"/>
                  </a:lnTo>
                  <a:lnTo>
                    <a:pt x="326671" y="159882"/>
                  </a:lnTo>
                  <a:lnTo>
                    <a:pt x="332982" y="161806"/>
                  </a:lnTo>
                  <a:lnTo>
                    <a:pt x="333339" y="170116"/>
                  </a:lnTo>
                  <a:lnTo>
                    <a:pt x="332293" y="170560"/>
                  </a:lnTo>
                  <a:lnTo>
                    <a:pt x="327879" y="171186"/>
                  </a:lnTo>
                  <a:lnTo>
                    <a:pt x="330226" y="171333"/>
                  </a:lnTo>
                  <a:lnTo>
                    <a:pt x="331276" y="170314"/>
                  </a:lnTo>
                  <a:lnTo>
                    <a:pt x="333097" y="163238"/>
                  </a:lnTo>
                  <a:lnTo>
                    <a:pt x="336073" y="162508"/>
                  </a:lnTo>
                  <a:lnTo>
                    <a:pt x="342899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SMARTInkShape-54"/>
            <p:cNvSpPr/>
            <p:nvPr>
              <p:custDataLst>
                <p:tags r:id="rId310"/>
              </p:custDataLst>
            </p:nvPr>
          </p:nvSpPr>
          <p:spPr>
            <a:xfrm>
              <a:off x="2628900" y="4352925"/>
              <a:ext cx="1123951" cy="247651"/>
            </a:xfrm>
            <a:custGeom>
              <a:avLst/>
              <a:gdLst/>
              <a:ahLst/>
              <a:cxnLst/>
              <a:rect l="0" t="0" r="0" b="0"/>
              <a:pathLst>
                <a:path w="1123951" h="247651">
                  <a:moveTo>
                    <a:pt x="0" y="247650"/>
                  </a:moveTo>
                  <a:lnTo>
                    <a:pt x="0" y="247650"/>
                  </a:lnTo>
                  <a:lnTo>
                    <a:pt x="9490" y="238159"/>
                  </a:lnTo>
                  <a:lnTo>
                    <a:pt x="23713" y="238125"/>
                  </a:lnTo>
                  <a:lnTo>
                    <a:pt x="25334" y="237067"/>
                  </a:lnTo>
                  <a:lnTo>
                    <a:pt x="26414" y="235303"/>
                  </a:lnTo>
                  <a:lnTo>
                    <a:pt x="27134" y="233068"/>
                  </a:lnTo>
                  <a:lnTo>
                    <a:pt x="28673" y="231579"/>
                  </a:lnTo>
                  <a:lnTo>
                    <a:pt x="37670" y="228717"/>
                  </a:lnTo>
                  <a:lnTo>
                    <a:pt x="83970" y="228600"/>
                  </a:lnTo>
                  <a:lnTo>
                    <a:pt x="92983" y="222054"/>
                  </a:lnTo>
                  <a:lnTo>
                    <a:pt x="103013" y="219467"/>
                  </a:lnTo>
                  <a:lnTo>
                    <a:pt x="127119" y="219085"/>
                  </a:lnTo>
                  <a:lnTo>
                    <a:pt x="129196" y="218024"/>
                  </a:lnTo>
                  <a:lnTo>
                    <a:pt x="130581" y="216258"/>
                  </a:lnTo>
                  <a:lnTo>
                    <a:pt x="131504" y="214022"/>
                  </a:lnTo>
                  <a:lnTo>
                    <a:pt x="133177" y="212531"/>
                  </a:lnTo>
                  <a:lnTo>
                    <a:pt x="137859" y="210875"/>
                  </a:lnTo>
                  <a:lnTo>
                    <a:pt x="184267" y="209550"/>
                  </a:lnTo>
                  <a:lnTo>
                    <a:pt x="231785" y="209550"/>
                  </a:lnTo>
                  <a:lnTo>
                    <a:pt x="273020" y="209550"/>
                  </a:lnTo>
                  <a:lnTo>
                    <a:pt x="300926" y="200908"/>
                  </a:lnTo>
                  <a:lnTo>
                    <a:pt x="346190" y="200025"/>
                  </a:lnTo>
                  <a:lnTo>
                    <a:pt x="393701" y="200025"/>
                  </a:lnTo>
                  <a:lnTo>
                    <a:pt x="441325" y="200025"/>
                  </a:lnTo>
                  <a:lnTo>
                    <a:pt x="486368" y="200025"/>
                  </a:lnTo>
                  <a:lnTo>
                    <a:pt x="533401" y="200025"/>
                  </a:lnTo>
                  <a:lnTo>
                    <a:pt x="546101" y="200025"/>
                  </a:lnTo>
                  <a:lnTo>
                    <a:pt x="552450" y="197203"/>
                  </a:lnTo>
                  <a:lnTo>
                    <a:pt x="558800" y="193479"/>
                  </a:lnTo>
                  <a:lnTo>
                    <a:pt x="571500" y="191089"/>
                  </a:lnTo>
                  <a:lnTo>
                    <a:pt x="607719" y="190503"/>
                  </a:lnTo>
                  <a:lnTo>
                    <a:pt x="616833" y="183954"/>
                  </a:lnTo>
                  <a:lnTo>
                    <a:pt x="625737" y="181858"/>
                  </a:lnTo>
                  <a:lnTo>
                    <a:pt x="660517" y="180978"/>
                  </a:lnTo>
                  <a:lnTo>
                    <a:pt x="666802" y="178154"/>
                  </a:lnTo>
                  <a:lnTo>
                    <a:pt x="673123" y="174429"/>
                  </a:lnTo>
                  <a:lnTo>
                    <a:pt x="685805" y="172039"/>
                  </a:lnTo>
                  <a:lnTo>
                    <a:pt x="688978" y="171842"/>
                  </a:lnTo>
                  <a:lnTo>
                    <a:pt x="695326" y="168802"/>
                  </a:lnTo>
                  <a:lnTo>
                    <a:pt x="701675" y="164982"/>
                  </a:lnTo>
                  <a:lnTo>
                    <a:pt x="714375" y="162529"/>
                  </a:lnTo>
                  <a:lnTo>
                    <a:pt x="727075" y="162044"/>
                  </a:lnTo>
                  <a:lnTo>
                    <a:pt x="729192" y="160946"/>
                  </a:lnTo>
                  <a:lnTo>
                    <a:pt x="730603" y="159156"/>
                  </a:lnTo>
                  <a:lnTo>
                    <a:pt x="731544" y="156904"/>
                  </a:lnTo>
                  <a:lnTo>
                    <a:pt x="733229" y="155403"/>
                  </a:lnTo>
                  <a:lnTo>
                    <a:pt x="737924" y="153734"/>
                  </a:lnTo>
                  <a:lnTo>
                    <a:pt x="750710" y="152517"/>
                  </a:lnTo>
                  <a:lnTo>
                    <a:pt x="759731" y="145878"/>
                  </a:lnTo>
                  <a:lnTo>
                    <a:pt x="765578" y="144209"/>
                  </a:lnTo>
                  <a:lnTo>
                    <a:pt x="767560" y="142706"/>
                  </a:lnTo>
                  <a:lnTo>
                    <a:pt x="771408" y="136593"/>
                  </a:lnTo>
                  <a:lnTo>
                    <a:pt x="776059" y="134791"/>
                  </a:lnTo>
                  <a:lnTo>
                    <a:pt x="787668" y="132576"/>
                  </a:lnTo>
                  <a:lnTo>
                    <a:pt x="813886" y="117548"/>
                  </a:lnTo>
                  <a:lnTo>
                    <a:pt x="824881" y="114204"/>
                  </a:lnTo>
                  <a:lnTo>
                    <a:pt x="834842" y="108039"/>
                  </a:lnTo>
                  <a:lnTo>
                    <a:pt x="844495" y="104684"/>
                  </a:lnTo>
                  <a:lnTo>
                    <a:pt x="855361" y="96701"/>
                  </a:lnTo>
                  <a:lnTo>
                    <a:pt x="864481" y="94478"/>
                  </a:lnTo>
                  <a:lnTo>
                    <a:pt x="873386" y="88789"/>
                  </a:lnTo>
                  <a:lnTo>
                    <a:pt x="879591" y="87087"/>
                  </a:lnTo>
                  <a:lnTo>
                    <a:pt x="881669" y="85575"/>
                  </a:lnTo>
                  <a:lnTo>
                    <a:pt x="883054" y="83508"/>
                  </a:lnTo>
                  <a:lnTo>
                    <a:pt x="883978" y="81072"/>
                  </a:lnTo>
                  <a:lnTo>
                    <a:pt x="885652" y="79448"/>
                  </a:lnTo>
                  <a:lnTo>
                    <a:pt x="894910" y="76327"/>
                  </a:lnTo>
                  <a:lnTo>
                    <a:pt x="903512" y="68010"/>
                  </a:lnTo>
                  <a:lnTo>
                    <a:pt x="912956" y="66792"/>
                  </a:lnTo>
                  <a:lnTo>
                    <a:pt x="921719" y="60153"/>
                  </a:lnTo>
                  <a:lnTo>
                    <a:pt x="931696" y="57545"/>
                  </a:lnTo>
                  <a:lnTo>
                    <a:pt x="937987" y="57267"/>
                  </a:lnTo>
                  <a:lnTo>
                    <a:pt x="939650" y="56170"/>
                  </a:lnTo>
                  <a:lnTo>
                    <a:pt x="940758" y="54380"/>
                  </a:lnTo>
                  <a:lnTo>
                    <a:pt x="941497" y="52128"/>
                  </a:lnTo>
                  <a:lnTo>
                    <a:pt x="943048" y="50628"/>
                  </a:lnTo>
                  <a:lnTo>
                    <a:pt x="947593" y="48959"/>
                  </a:lnTo>
                  <a:lnTo>
                    <a:pt x="965327" y="47742"/>
                  </a:lnTo>
                  <a:lnTo>
                    <a:pt x="967401" y="46645"/>
                  </a:lnTo>
                  <a:lnTo>
                    <a:pt x="968785" y="44855"/>
                  </a:lnTo>
                  <a:lnTo>
                    <a:pt x="969706" y="42603"/>
                  </a:lnTo>
                  <a:lnTo>
                    <a:pt x="971379" y="41103"/>
                  </a:lnTo>
                  <a:lnTo>
                    <a:pt x="976060" y="39434"/>
                  </a:lnTo>
                  <a:lnTo>
                    <a:pt x="990077" y="38135"/>
                  </a:lnTo>
                  <a:lnTo>
                    <a:pt x="998101" y="31561"/>
                  </a:lnTo>
                  <a:lnTo>
                    <a:pt x="1007920" y="28968"/>
                  </a:lnTo>
                  <a:lnTo>
                    <a:pt x="1022756" y="28609"/>
                  </a:lnTo>
                  <a:lnTo>
                    <a:pt x="1028879" y="25768"/>
                  </a:lnTo>
                  <a:lnTo>
                    <a:pt x="1036379" y="20377"/>
                  </a:lnTo>
                  <a:lnTo>
                    <a:pt x="1045464" y="19312"/>
                  </a:lnTo>
                  <a:lnTo>
                    <a:pt x="1070378" y="19053"/>
                  </a:lnTo>
                  <a:lnTo>
                    <a:pt x="1072360" y="17993"/>
                  </a:lnTo>
                  <a:lnTo>
                    <a:pt x="1073681" y="16229"/>
                  </a:lnTo>
                  <a:lnTo>
                    <a:pt x="1074563" y="13994"/>
                  </a:lnTo>
                  <a:lnTo>
                    <a:pt x="1076208" y="12504"/>
                  </a:lnTo>
                  <a:lnTo>
                    <a:pt x="1085838" y="9528"/>
                  </a:lnTo>
                  <a:lnTo>
                    <a:pt x="1122509" y="9525"/>
                  </a:lnTo>
                  <a:lnTo>
                    <a:pt x="1122989" y="8467"/>
                  </a:lnTo>
                  <a:lnTo>
                    <a:pt x="11239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75" name="SMARTInkShape-Group27"/>
          <p:cNvGrpSpPr/>
          <p:nvPr/>
        </p:nvGrpSpPr>
        <p:grpSpPr>
          <a:xfrm>
            <a:off x="2356738" y="4305300"/>
            <a:ext cx="157863" cy="142876"/>
            <a:chOff x="2356738" y="4305300"/>
            <a:chExt cx="157863" cy="142876"/>
          </a:xfrm>
        </p:grpSpPr>
        <p:sp>
          <p:nvSpPr>
            <p:cNvPr id="3072" name="SMARTInkShape-55"/>
            <p:cNvSpPr/>
            <p:nvPr>
              <p:custDataLst>
                <p:tags r:id="rId305"/>
              </p:custDataLst>
            </p:nvPr>
          </p:nvSpPr>
          <p:spPr>
            <a:xfrm>
              <a:off x="2356738" y="4305300"/>
              <a:ext cx="62613" cy="142876"/>
            </a:xfrm>
            <a:custGeom>
              <a:avLst/>
              <a:gdLst/>
              <a:ahLst/>
              <a:cxnLst/>
              <a:rect l="0" t="0" r="0" b="0"/>
              <a:pathLst>
                <a:path w="62613" h="142876">
                  <a:moveTo>
                    <a:pt x="53087" y="19050"/>
                  </a:moveTo>
                  <a:lnTo>
                    <a:pt x="53087" y="19050"/>
                  </a:lnTo>
                  <a:lnTo>
                    <a:pt x="53087" y="10849"/>
                  </a:lnTo>
                  <a:lnTo>
                    <a:pt x="62609" y="3"/>
                  </a:lnTo>
                  <a:lnTo>
                    <a:pt x="62612" y="0"/>
                  </a:lnTo>
                  <a:lnTo>
                    <a:pt x="54411" y="0"/>
                  </a:lnTo>
                  <a:lnTo>
                    <a:pt x="53970" y="1058"/>
                  </a:lnTo>
                  <a:lnTo>
                    <a:pt x="52106" y="16247"/>
                  </a:lnTo>
                  <a:lnTo>
                    <a:pt x="45563" y="28648"/>
                  </a:lnTo>
                  <a:lnTo>
                    <a:pt x="42767" y="44460"/>
                  </a:lnTo>
                  <a:lnTo>
                    <a:pt x="36075" y="57152"/>
                  </a:lnTo>
                  <a:lnTo>
                    <a:pt x="35396" y="60326"/>
                  </a:lnTo>
                  <a:lnTo>
                    <a:pt x="17163" y="102789"/>
                  </a:lnTo>
                  <a:lnTo>
                    <a:pt x="16438" y="106626"/>
                  </a:lnTo>
                  <a:lnTo>
                    <a:pt x="14896" y="109184"/>
                  </a:lnTo>
                  <a:lnTo>
                    <a:pt x="12810" y="110889"/>
                  </a:lnTo>
                  <a:lnTo>
                    <a:pt x="10360" y="112026"/>
                  </a:lnTo>
                  <a:lnTo>
                    <a:pt x="8727" y="113843"/>
                  </a:lnTo>
                  <a:lnTo>
                    <a:pt x="6913" y="118683"/>
                  </a:lnTo>
                  <a:lnTo>
                    <a:pt x="5590" y="136632"/>
                  </a:lnTo>
                  <a:lnTo>
                    <a:pt x="4488" y="138712"/>
                  </a:lnTo>
                  <a:lnTo>
                    <a:pt x="2696" y="140100"/>
                  </a:lnTo>
                  <a:lnTo>
                    <a:pt x="443" y="141025"/>
                  </a:lnTo>
                  <a:lnTo>
                    <a:pt x="0" y="141641"/>
                  </a:lnTo>
                  <a:lnTo>
                    <a:pt x="762" y="142053"/>
                  </a:lnTo>
                  <a:lnTo>
                    <a:pt x="24512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73" name="SMARTInkShape-56"/>
            <p:cNvSpPr/>
            <p:nvPr>
              <p:custDataLst>
                <p:tags r:id="rId306"/>
              </p:custDataLst>
            </p:nvPr>
          </p:nvSpPr>
          <p:spPr>
            <a:xfrm>
              <a:off x="2390775" y="4324350"/>
              <a:ext cx="123826" cy="123816"/>
            </a:xfrm>
            <a:custGeom>
              <a:avLst/>
              <a:gdLst/>
              <a:ahLst/>
              <a:cxnLst/>
              <a:rect l="0" t="0" r="0" b="0"/>
              <a:pathLst>
                <a:path w="123826" h="123816">
                  <a:moveTo>
                    <a:pt x="19050" y="28575"/>
                  </a:moveTo>
                  <a:lnTo>
                    <a:pt x="19050" y="28575"/>
                  </a:lnTo>
                  <a:lnTo>
                    <a:pt x="19050" y="23518"/>
                  </a:lnTo>
                  <a:lnTo>
                    <a:pt x="17992" y="22029"/>
                  </a:lnTo>
                  <a:lnTo>
                    <a:pt x="16228" y="21036"/>
                  </a:lnTo>
                  <a:lnTo>
                    <a:pt x="13994" y="20374"/>
                  </a:lnTo>
                  <a:lnTo>
                    <a:pt x="12504" y="18874"/>
                  </a:lnTo>
                  <a:lnTo>
                    <a:pt x="9917" y="10965"/>
                  </a:lnTo>
                  <a:lnTo>
                    <a:pt x="6878" y="10165"/>
                  </a:lnTo>
                  <a:lnTo>
                    <a:pt x="119" y="9536"/>
                  </a:lnTo>
                  <a:lnTo>
                    <a:pt x="0" y="10"/>
                  </a:lnTo>
                  <a:lnTo>
                    <a:pt x="44476" y="0"/>
                  </a:lnTo>
                  <a:lnTo>
                    <a:pt x="80700" y="0"/>
                  </a:lnTo>
                  <a:lnTo>
                    <a:pt x="82375" y="1058"/>
                  </a:lnTo>
                  <a:lnTo>
                    <a:pt x="83492" y="2822"/>
                  </a:lnTo>
                  <a:lnTo>
                    <a:pt x="84236" y="5057"/>
                  </a:lnTo>
                  <a:lnTo>
                    <a:pt x="85791" y="6546"/>
                  </a:lnTo>
                  <a:lnTo>
                    <a:pt x="95122" y="9491"/>
                  </a:lnTo>
                  <a:lnTo>
                    <a:pt x="95239" y="17723"/>
                  </a:lnTo>
                  <a:lnTo>
                    <a:pt x="90190" y="23713"/>
                  </a:lnTo>
                  <a:lnTo>
                    <a:pt x="84887" y="26414"/>
                  </a:lnTo>
                  <a:lnTo>
                    <a:pt x="81991" y="27135"/>
                  </a:lnTo>
                  <a:lnTo>
                    <a:pt x="80061" y="28673"/>
                  </a:lnTo>
                  <a:lnTo>
                    <a:pt x="77916" y="33205"/>
                  </a:lnTo>
                  <a:lnTo>
                    <a:pt x="76285" y="34837"/>
                  </a:lnTo>
                  <a:lnTo>
                    <a:pt x="56969" y="45448"/>
                  </a:lnTo>
                  <a:lnTo>
                    <a:pt x="53855" y="46174"/>
                  </a:lnTo>
                  <a:lnTo>
                    <a:pt x="51778" y="47716"/>
                  </a:lnTo>
                  <a:lnTo>
                    <a:pt x="50393" y="49802"/>
                  </a:lnTo>
                  <a:lnTo>
                    <a:pt x="49471" y="52251"/>
                  </a:lnTo>
                  <a:lnTo>
                    <a:pt x="47797" y="53884"/>
                  </a:lnTo>
                  <a:lnTo>
                    <a:pt x="37507" y="59327"/>
                  </a:lnTo>
                  <a:lnTo>
                    <a:pt x="34530" y="61776"/>
                  </a:lnTo>
                  <a:lnTo>
                    <a:pt x="31221" y="67320"/>
                  </a:lnTo>
                  <a:lnTo>
                    <a:pt x="30339" y="70280"/>
                  </a:lnTo>
                  <a:lnTo>
                    <a:pt x="28693" y="72253"/>
                  </a:lnTo>
                  <a:lnTo>
                    <a:pt x="24041" y="74445"/>
                  </a:lnTo>
                  <a:lnTo>
                    <a:pt x="22378" y="76089"/>
                  </a:lnTo>
                  <a:lnTo>
                    <a:pt x="20529" y="80737"/>
                  </a:lnTo>
                  <a:lnTo>
                    <a:pt x="18977" y="82399"/>
                  </a:lnTo>
                  <a:lnTo>
                    <a:pt x="14431" y="84247"/>
                  </a:lnTo>
                  <a:lnTo>
                    <a:pt x="12796" y="85798"/>
                  </a:lnTo>
                  <a:lnTo>
                    <a:pt x="9955" y="93796"/>
                  </a:lnTo>
                  <a:lnTo>
                    <a:pt x="9653" y="99876"/>
                  </a:lnTo>
                  <a:lnTo>
                    <a:pt x="8551" y="101509"/>
                  </a:lnTo>
                  <a:lnTo>
                    <a:pt x="6759" y="102598"/>
                  </a:lnTo>
                  <a:lnTo>
                    <a:pt x="4506" y="103324"/>
                  </a:lnTo>
                  <a:lnTo>
                    <a:pt x="4063" y="103808"/>
                  </a:lnTo>
                  <a:lnTo>
                    <a:pt x="4825" y="104130"/>
                  </a:lnTo>
                  <a:lnTo>
                    <a:pt x="8597" y="104647"/>
                  </a:lnTo>
                  <a:lnTo>
                    <a:pt x="9443" y="112965"/>
                  </a:lnTo>
                  <a:lnTo>
                    <a:pt x="12311" y="113707"/>
                  </a:lnTo>
                  <a:lnTo>
                    <a:pt x="22776" y="114183"/>
                  </a:lnTo>
                  <a:lnTo>
                    <a:pt x="28820" y="117070"/>
                  </a:lnTo>
                  <a:lnTo>
                    <a:pt x="36267" y="122491"/>
                  </a:lnTo>
                  <a:lnTo>
                    <a:pt x="79294" y="123815"/>
                  </a:lnTo>
                  <a:lnTo>
                    <a:pt x="85689" y="120998"/>
                  </a:lnTo>
                  <a:lnTo>
                    <a:pt x="92059" y="117277"/>
                  </a:lnTo>
                  <a:lnTo>
                    <a:pt x="102654" y="115182"/>
                  </a:lnTo>
                  <a:lnTo>
                    <a:pt x="123825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076" name="SMARTInkShape-57"/>
          <p:cNvSpPr/>
          <p:nvPr>
            <p:custDataLst>
              <p:tags r:id="rId8"/>
            </p:custDataLst>
          </p:nvPr>
        </p:nvSpPr>
        <p:spPr>
          <a:xfrm>
            <a:off x="2419350" y="4591050"/>
            <a:ext cx="114301" cy="104776"/>
          </a:xfrm>
          <a:custGeom>
            <a:avLst/>
            <a:gdLst/>
            <a:ahLst/>
            <a:cxnLst/>
            <a:rect l="0" t="0" r="0" b="0"/>
            <a:pathLst>
              <a:path w="114301" h="104776">
                <a:moveTo>
                  <a:pt x="38100" y="9525"/>
                </a:moveTo>
                <a:lnTo>
                  <a:pt x="38100" y="9525"/>
                </a:lnTo>
                <a:lnTo>
                  <a:pt x="38100" y="18658"/>
                </a:lnTo>
                <a:lnTo>
                  <a:pt x="38100" y="0"/>
                </a:lnTo>
                <a:lnTo>
                  <a:pt x="56748" y="0"/>
                </a:lnTo>
                <a:lnTo>
                  <a:pt x="57031" y="5057"/>
                </a:lnTo>
                <a:lnTo>
                  <a:pt x="58129" y="6546"/>
                </a:lnTo>
                <a:lnTo>
                  <a:pt x="66558" y="9491"/>
                </a:lnTo>
                <a:lnTo>
                  <a:pt x="74866" y="9522"/>
                </a:lnTo>
                <a:lnTo>
                  <a:pt x="75311" y="10582"/>
                </a:lnTo>
                <a:lnTo>
                  <a:pt x="76197" y="19016"/>
                </a:lnTo>
                <a:lnTo>
                  <a:pt x="67998" y="27248"/>
                </a:lnTo>
                <a:lnTo>
                  <a:pt x="67067" y="33238"/>
                </a:lnTo>
                <a:lnTo>
                  <a:pt x="65878" y="34859"/>
                </a:lnTo>
                <a:lnTo>
                  <a:pt x="60206" y="37140"/>
                </a:lnTo>
                <a:lnTo>
                  <a:pt x="58508" y="37673"/>
                </a:lnTo>
                <a:lnTo>
                  <a:pt x="49069" y="46263"/>
                </a:lnTo>
                <a:lnTo>
                  <a:pt x="42996" y="47222"/>
                </a:lnTo>
                <a:lnTo>
                  <a:pt x="41364" y="48414"/>
                </a:lnTo>
                <a:lnTo>
                  <a:pt x="40276" y="50268"/>
                </a:lnTo>
                <a:lnTo>
                  <a:pt x="39551" y="52562"/>
                </a:lnTo>
                <a:lnTo>
                  <a:pt x="38009" y="54091"/>
                </a:lnTo>
                <a:lnTo>
                  <a:pt x="27929" y="59368"/>
                </a:lnTo>
                <a:lnTo>
                  <a:pt x="20804" y="65232"/>
                </a:lnTo>
                <a:lnTo>
                  <a:pt x="14513" y="66248"/>
                </a:lnTo>
                <a:lnTo>
                  <a:pt x="12851" y="67449"/>
                </a:lnTo>
                <a:lnTo>
                  <a:pt x="11743" y="69307"/>
                </a:lnTo>
                <a:lnTo>
                  <a:pt x="9655" y="75797"/>
                </a:lnTo>
                <a:lnTo>
                  <a:pt x="396" y="76189"/>
                </a:lnTo>
                <a:lnTo>
                  <a:pt x="0" y="90782"/>
                </a:lnTo>
                <a:lnTo>
                  <a:pt x="1058" y="92271"/>
                </a:lnTo>
                <a:lnTo>
                  <a:pt x="2822" y="93264"/>
                </a:lnTo>
                <a:lnTo>
                  <a:pt x="9133" y="95133"/>
                </a:lnTo>
                <a:lnTo>
                  <a:pt x="22748" y="95240"/>
                </a:lnTo>
                <a:lnTo>
                  <a:pt x="24691" y="96301"/>
                </a:lnTo>
                <a:lnTo>
                  <a:pt x="25985" y="98067"/>
                </a:lnTo>
                <a:lnTo>
                  <a:pt x="26849" y="100303"/>
                </a:lnTo>
                <a:lnTo>
                  <a:pt x="28482" y="101794"/>
                </a:lnTo>
                <a:lnTo>
                  <a:pt x="33120" y="103450"/>
                </a:lnTo>
                <a:lnTo>
                  <a:pt x="78970" y="104775"/>
                </a:lnTo>
                <a:lnTo>
                  <a:pt x="104740" y="104775"/>
                </a:lnTo>
                <a:lnTo>
                  <a:pt x="114300" y="9525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084" name="SMARTInkShape-Group29"/>
          <p:cNvGrpSpPr/>
          <p:nvPr/>
        </p:nvGrpSpPr>
        <p:grpSpPr>
          <a:xfrm>
            <a:off x="2390775" y="3790961"/>
            <a:ext cx="1352551" cy="600065"/>
            <a:chOff x="2390775" y="3790961"/>
            <a:chExt cx="1352551" cy="600065"/>
          </a:xfrm>
        </p:grpSpPr>
        <p:sp>
          <p:nvSpPr>
            <p:cNvPr id="3077" name="SMARTInkShape-58"/>
            <p:cNvSpPr/>
            <p:nvPr>
              <p:custDataLst>
                <p:tags r:id="rId298"/>
              </p:custDataLst>
            </p:nvPr>
          </p:nvSpPr>
          <p:spPr>
            <a:xfrm>
              <a:off x="2390775" y="3971925"/>
              <a:ext cx="381001" cy="85726"/>
            </a:xfrm>
            <a:custGeom>
              <a:avLst/>
              <a:gdLst/>
              <a:ahLst/>
              <a:cxnLst/>
              <a:rect l="0" t="0" r="0" b="0"/>
              <a:pathLst>
                <a:path w="381001" h="85726">
                  <a:moveTo>
                    <a:pt x="9525" y="19050"/>
                  </a:moveTo>
                  <a:lnTo>
                    <a:pt x="9525" y="19050"/>
                  </a:lnTo>
                  <a:lnTo>
                    <a:pt x="9525" y="9525"/>
                  </a:lnTo>
                  <a:lnTo>
                    <a:pt x="35" y="9525"/>
                  </a:lnTo>
                  <a:lnTo>
                    <a:pt x="0" y="0"/>
                  </a:lnTo>
                  <a:lnTo>
                    <a:pt x="47221" y="0"/>
                  </a:lnTo>
                  <a:lnTo>
                    <a:pt x="52562" y="0"/>
                  </a:lnTo>
                  <a:lnTo>
                    <a:pt x="54091" y="1058"/>
                  </a:lnTo>
                  <a:lnTo>
                    <a:pt x="55111" y="2822"/>
                  </a:lnTo>
                  <a:lnTo>
                    <a:pt x="55790" y="5057"/>
                  </a:lnTo>
                  <a:lnTo>
                    <a:pt x="57302" y="6546"/>
                  </a:lnTo>
                  <a:lnTo>
                    <a:pt x="66247" y="9408"/>
                  </a:lnTo>
                  <a:lnTo>
                    <a:pt x="85297" y="9525"/>
                  </a:lnTo>
                  <a:lnTo>
                    <a:pt x="93888" y="17726"/>
                  </a:lnTo>
                  <a:lnTo>
                    <a:pt x="103331" y="18933"/>
                  </a:lnTo>
                  <a:lnTo>
                    <a:pt x="109404" y="19016"/>
                  </a:lnTo>
                  <a:lnTo>
                    <a:pt x="111036" y="20085"/>
                  </a:lnTo>
                  <a:lnTo>
                    <a:pt x="112124" y="21857"/>
                  </a:lnTo>
                  <a:lnTo>
                    <a:pt x="112849" y="24097"/>
                  </a:lnTo>
                  <a:lnTo>
                    <a:pt x="114391" y="25589"/>
                  </a:lnTo>
                  <a:lnTo>
                    <a:pt x="122374" y="28182"/>
                  </a:lnTo>
                  <a:lnTo>
                    <a:pt x="128452" y="28458"/>
                  </a:lnTo>
                  <a:lnTo>
                    <a:pt x="130085" y="29556"/>
                  </a:lnTo>
                  <a:lnTo>
                    <a:pt x="131173" y="31345"/>
                  </a:lnTo>
                  <a:lnTo>
                    <a:pt x="131899" y="33597"/>
                  </a:lnTo>
                  <a:lnTo>
                    <a:pt x="133441" y="35098"/>
                  </a:lnTo>
                  <a:lnTo>
                    <a:pt x="137977" y="36766"/>
                  </a:lnTo>
                  <a:lnTo>
                    <a:pt x="139610" y="38269"/>
                  </a:lnTo>
                  <a:lnTo>
                    <a:pt x="141424" y="42761"/>
                  </a:lnTo>
                  <a:lnTo>
                    <a:pt x="142966" y="44383"/>
                  </a:lnTo>
                  <a:lnTo>
                    <a:pt x="150949" y="47198"/>
                  </a:lnTo>
                  <a:lnTo>
                    <a:pt x="157027" y="47498"/>
                  </a:lnTo>
                  <a:lnTo>
                    <a:pt x="158660" y="48599"/>
                  </a:lnTo>
                  <a:lnTo>
                    <a:pt x="159748" y="50391"/>
                  </a:lnTo>
                  <a:lnTo>
                    <a:pt x="161495" y="55815"/>
                  </a:lnTo>
                  <a:lnTo>
                    <a:pt x="164556" y="56557"/>
                  </a:lnTo>
                  <a:lnTo>
                    <a:pt x="166854" y="56754"/>
                  </a:lnTo>
                  <a:lnTo>
                    <a:pt x="168386" y="57945"/>
                  </a:lnTo>
                  <a:lnTo>
                    <a:pt x="170088" y="62089"/>
                  </a:lnTo>
                  <a:lnTo>
                    <a:pt x="171601" y="63617"/>
                  </a:lnTo>
                  <a:lnTo>
                    <a:pt x="179531" y="66273"/>
                  </a:lnTo>
                  <a:lnTo>
                    <a:pt x="189049" y="66640"/>
                  </a:lnTo>
                  <a:lnTo>
                    <a:pt x="197818" y="73214"/>
                  </a:lnTo>
                  <a:lnTo>
                    <a:pt x="207796" y="75807"/>
                  </a:lnTo>
                  <a:lnTo>
                    <a:pt x="250944" y="76200"/>
                  </a:lnTo>
                  <a:lnTo>
                    <a:pt x="257228" y="79022"/>
                  </a:lnTo>
                  <a:lnTo>
                    <a:pt x="263548" y="82746"/>
                  </a:lnTo>
                  <a:lnTo>
                    <a:pt x="274347" y="85332"/>
                  </a:lnTo>
                  <a:lnTo>
                    <a:pt x="317510" y="85725"/>
                  </a:lnTo>
                  <a:lnTo>
                    <a:pt x="319623" y="84667"/>
                  </a:lnTo>
                  <a:lnTo>
                    <a:pt x="321032" y="82902"/>
                  </a:lnTo>
                  <a:lnTo>
                    <a:pt x="321972" y="80668"/>
                  </a:lnTo>
                  <a:lnTo>
                    <a:pt x="323656" y="79179"/>
                  </a:lnTo>
                  <a:lnTo>
                    <a:pt x="328350" y="77524"/>
                  </a:lnTo>
                  <a:lnTo>
                    <a:pt x="369987" y="76200"/>
                  </a:lnTo>
                  <a:lnTo>
                    <a:pt x="370483" y="77258"/>
                  </a:lnTo>
                  <a:lnTo>
                    <a:pt x="371034" y="81257"/>
                  </a:lnTo>
                  <a:lnTo>
                    <a:pt x="372239" y="82746"/>
                  </a:lnTo>
                  <a:lnTo>
                    <a:pt x="38100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78" name="SMARTInkShape-59"/>
            <p:cNvSpPr/>
            <p:nvPr>
              <p:custDataLst>
                <p:tags r:id="rId299"/>
              </p:custDataLst>
            </p:nvPr>
          </p:nvSpPr>
          <p:spPr>
            <a:xfrm>
              <a:off x="2790825" y="4000500"/>
              <a:ext cx="371476" cy="209517"/>
            </a:xfrm>
            <a:custGeom>
              <a:avLst/>
              <a:gdLst/>
              <a:ahLst/>
              <a:cxnLst/>
              <a:rect l="0" t="0" r="0" b="0"/>
              <a:pathLst>
                <a:path w="371476" h="209517">
                  <a:moveTo>
                    <a:pt x="28575" y="19050"/>
                  </a:moveTo>
                  <a:lnTo>
                    <a:pt x="28575" y="19050"/>
                  </a:lnTo>
                  <a:lnTo>
                    <a:pt x="28575" y="4299"/>
                  </a:lnTo>
                  <a:lnTo>
                    <a:pt x="28575" y="9259"/>
                  </a:lnTo>
                  <a:lnTo>
                    <a:pt x="28575" y="1301"/>
                  </a:lnTo>
                  <a:lnTo>
                    <a:pt x="29633" y="867"/>
                  </a:lnTo>
                  <a:lnTo>
                    <a:pt x="38065" y="3"/>
                  </a:lnTo>
                  <a:lnTo>
                    <a:pt x="33033" y="0"/>
                  </a:lnTo>
                  <a:lnTo>
                    <a:pt x="31547" y="1058"/>
                  </a:lnTo>
                  <a:lnTo>
                    <a:pt x="30556" y="2823"/>
                  </a:lnTo>
                  <a:lnTo>
                    <a:pt x="28836" y="9701"/>
                  </a:lnTo>
                  <a:lnTo>
                    <a:pt x="28575" y="56962"/>
                  </a:lnTo>
                  <a:lnTo>
                    <a:pt x="28575" y="61652"/>
                  </a:lnTo>
                  <a:lnTo>
                    <a:pt x="25753" y="67265"/>
                  </a:lnTo>
                  <a:lnTo>
                    <a:pt x="22029" y="73287"/>
                  </a:lnTo>
                  <a:lnTo>
                    <a:pt x="19639" y="85777"/>
                  </a:lnTo>
                  <a:lnTo>
                    <a:pt x="19442" y="88934"/>
                  </a:lnTo>
                  <a:lnTo>
                    <a:pt x="16403" y="95265"/>
                  </a:lnTo>
                  <a:lnTo>
                    <a:pt x="12581" y="101607"/>
                  </a:lnTo>
                  <a:lnTo>
                    <a:pt x="9927" y="112419"/>
                  </a:lnTo>
                  <a:lnTo>
                    <a:pt x="3058" y="121533"/>
                  </a:lnTo>
                  <a:lnTo>
                    <a:pt x="402" y="131585"/>
                  </a:lnTo>
                  <a:lnTo>
                    <a:pt x="0" y="152400"/>
                  </a:lnTo>
                  <a:lnTo>
                    <a:pt x="41705" y="152400"/>
                  </a:lnTo>
                  <a:lnTo>
                    <a:pt x="47816" y="155222"/>
                  </a:lnTo>
                  <a:lnTo>
                    <a:pt x="54060" y="158946"/>
                  </a:lnTo>
                  <a:lnTo>
                    <a:pt x="64805" y="161532"/>
                  </a:lnTo>
                  <a:lnTo>
                    <a:pt x="89016" y="161915"/>
                  </a:lnTo>
                  <a:lnTo>
                    <a:pt x="95302" y="164743"/>
                  </a:lnTo>
                  <a:lnTo>
                    <a:pt x="101623" y="168469"/>
                  </a:lnTo>
                  <a:lnTo>
                    <a:pt x="114305" y="170861"/>
                  </a:lnTo>
                  <a:lnTo>
                    <a:pt x="127001" y="171333"/>
                  </a:lnTo>
                  <a:lnTo>
                    <a:pt x="133351" y="174220"/>
                  </a:lnTo>
                  <a:lnTo>
                    <a:pt x="136526" y="176472"/>
                  </a:lnTo>
                  <a:lnTo>
                    <a:pt x="151106" y="179641"/>
                  </a:lnTo>
                  <a:lnTo>
                    <a:pt x="174233" y="180858"/>
                  </a:lnTo>
                  <a:lnTo>
                    <a:pt x="180800" y="183745"/>
                  </a:lnTo>
                  <a:lnTo>
                    <a:pt x="184034" y="185996"/>
                  </a:lnTo>
                  <a:lnTo>
                    <a:pt x="198697" y="189166"/>
                  </a:lnTo>
                  <a:lnTo>
                    <a:pt x="245612" y="190485"/>
                  </a:lnTo>
                  <a:lnTo>
                    <a:pt x="288557" y="190500"/>
                  </a:lnTo>
                  <a:lnTo>
                    <a:pt x="301591" y="190500"/>
                  </a:lnTo>
                  <a:lnTo>
                    <a:pt x="306196" y="193322"/>
                  </a:lnTo>
                  <a:lnTo>
                    <a:pt x="311771" y="197046"/>
                  </a:lnTo>
                  <a:lnTo>
                    <a:pt x="320859" y="199142"/>
                  </a:lnTo>
                  <a:lnTo>
                    <a:pt x="356925" y="200022"/>
                  </a:lnTo>
                  <a:lnTo>
                    <a:pt x="358600" y="201082"/>
                  </a:lnTo>
                  <a:lnTo>
                    <a:pt x="359717" y="202846"/>
                  </a:lnTo>
                  <a:lnTo>
                    <a:pt x="361820" y="209157"/>
                  </a:lnTo>
                  <a:lnTo>
                    <a:pt x="370139" y="209516"/>
                  </a:lnTo>
                  <a:lnTo>
                    <a:pt x="370585" y="208469"/>
                  </a:lnTo>
                  <a:lnTo>
                    <a:pt x="371475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79" name="SMARTInkShape-60"/>
            <p:cNvSpPr/>
            <p:nvPr>
              <p:custDataLst>
                <p:tags r:id="rId300"/>
              </p:custDataLst>
            </p:nvPr>
          </p:nvSpPr>
          <p:spPr>
            <a:xfrm>
              <a:off x="2838450" y="4011349"/>
              <a:ext cx="371476" cy="198702"/>
            </a:xfrm>
            <a:custGeom>
              <a:avLst/>
              <a:gdLst/>
              <a:ahLst/>
              <a:cxnLst/>
              <a:rect l="0" t="0" r="0" b="0"/>
              <a:pathLst>
                <a:path w="371476" h="198702">
                  <a:moveTo>
                    <a:pt x="9525" y="17726"/>
                  </a:moveTo>
                  <a:lnTo>
                    <a:pt x="9525" y="17726"/>
                  </a:lnTo>
                  <a:lnTo>
                    <a:pt x="4469" y="17726"/>
                  </a:lnTo>
                  <a:lnTo>
                    <a:pt x="2979" y="16668"/>
                  </a:lnTo>
                  <a:lnTo>
                    <a:pt x="1987" y="14904"/>
                  </a:lnTo>
                  <a:lnTo>
                    <a:pt x="1" y="8204"/>
                  </a:lnTo>
                  <a:lnTo>
                    <a:pt x="0" y="8201"/>
                  </a:lnTo>
                  <a:lnTo>
                    <a:pt x="46370" y="8201"/>
                  </a:lnTo>
                  <a:lnTo>
                    <a:pt x="92517" y="8201"/>
                  </a:lnTo>
                  <a:lnTo>
                    <a:pt x="135270" y="8201"/>
                  </a:lnTo>
                  <a:lnTo>
                    <a:pt x="182467" y="8201"/>
                  </a:lnTo>
                  <a:lnTo>
                    <a:pt x="225974" y="8201"/>
                  </a:lnTo>
                  <a:lnTo>
                    <a:pt x="240133" y="7143"/>
                  </a:lnTo>
                  <a:lnTo>
                    <a:pt x="272897" y="0"/>
                  </a:lnTo>
                  <a:lnTo>
                    <a:pt x="316432" y="7396"/>
                  </a:lnTo>
                  <a:lnTo>
                    <a:pt x="355551" y="8191"/>
                  </a:lnTo>
                  <a:lnTo>
                    <a:pt x="357684" y="9253"/>
                  </a:lnTo>
                  <a:lnTo>
                    <a:pt x="359106" y="11019"/>
                  </a:lnTo>
                  <a:lnTo>
                    <a:pt x="361388" y="16401"/>
                  </a:lnTo>
                  <a:lnTo>
                    <a:pt x="364523" y="17137"/>
                  </a:lnTo>
                  <a:lnTo>
                    <a:pt x="371439" y="17723"/>
                  </a:lnTo>
                  <a:lnTo>
                    <a:pt x="371475" y="35452"/>
                  </a:lnTo>
                  <a:lnTo>
                    <a:pt x="363275" y="44861"/>
                  </a:lnTo>
                  <a:lnTo>
                    <a:pt x="362342" y="50931"/>
                  </a:lnTo>
                  <a:lnTo>
                    <a:pt x="361985" y="68654"/>
                  </a:lnTo>
                  <a:lnTo>
                    <a:pt x="359143" y="74933"/>
                  </a:lnTo>
                  <a:lnTo>
                    <a:pt x="355411" y="81251"/>
                  </a:lnTo>
                  <a:lnTo>
                    <a:pt x="353015" y="93931"/>
                  </a:lnTo>
                  <a:lnTo>
                    <a:pt x="351629" y="101337"/>
                  </a:lnTo>
                  <a:lnTo>
                    <a:pt x="344898" y="116347"/>
                  </a:lnTo>
                  <a:lnTo>
                    <a:pt x="337259" y="127968"/>
                  </a:lnTo>
                  <a:lnTo>
                    <a:pt x="323776" y="164987"/>
                  </a:lnTo>
                  <a:lnTo>
                    <a:pt x="321684" y="166700"/>
                  </a:lnTo>
                  <a:lnTo>
                    <a:pt x="319231" y="167842"/>
                  </a:lnTo>
                  <a:lnTo>
                    <a:pt x="317595" y="169661"/>
                  </a:lnTo>
                  <a:lnTo>
                    <a:pt x="315778" y="174506"/>
                  </a:lnTo>
                  <a:lnTo>
                    <a:pt x="314325" y="198701"/>
                  </a:lnTo>
                  <a:lnTo>
                    <a:pt x="323850" y="19870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0" name="SMARTInkShape-61"/>
            <p:cNvSpPr/>
            <p:nvPr>
              <p:custDataLst>
                <p:tags r:id="rId301"/>
              </p:custDataLst>
            </p:nvPr>
          </p:nvSpPr>
          <p:spPr>
            <a:xfrm>
              <a:off x="3200400" y="4171984"/>
              <a:ext cx="542926" cy="219042"/>
            </a:xfrm>
            <a:custGeom>
              <a:avLst/>
              <a:gdLst/>
              <a:ahLst/>
              <a:cxnLst/>
              <a:rect l="0" t="0" r="0" b="0"/>
              <a:pathLst>
                <a:path w="542926" h="219042">
                  <a:moveTo>
                    <a:pt x="0" y="9491"/>
                  </a:moveTo>
                  <a:lnTo>
                    <a:pt x="0" y="9491"/>
                  </a:lnTo>
                  <a:lnTo>
                    <a:pt x="9409" y="9491"/>
                  </a:lnTo>
                  <a:lnTo>
                    <a:pt x="9525" y="0"/>
                  </a:lnTo>
                  <a:lnTo>
                    <a:pt x="18658" y="9100"/>
                  </a:lnTo>
                  <a:lnTo>
                    <a:pt x="65509" y="9491"/>
                  </a:lnTo>
                  <a:lnTo>
                    <a:pt x="74271" y="6669"/>
                  </a:lnTo>
                  <a:lnTo>
                    <a:pt x="78089" y="4434"/>
                  </a:lnTo>
                  <a:lnTo>
                    <a:pt x="81693" y="4003"/>
                  </a:lnTo>
                  <a:lnTo>
                    <a:pt x="129286" y="9437"/>
                  </a:lnTo>
                  <a:lnTo>
                    <a:pt x="163741" y="9489"/>
                  </a:lnTo>
                  <a:lnTo>
                    <a:pt x="170846" y="12312"/>
                  </a:lnTo>
                  <a:lnTo>
                    <a:pt x="174222" y="14547"/>
                  </a:lnTo>
                  <a:lnTo>
                    <a:pt x="197986" y="21250"/>
                  </a:lnTo>
                  <a:lnTo>
                    <a:pt x="205469" y="25300"/>
                  </a:lnTo>
                  <a:lnTo>
                    <a:pt x="218896" y="27901"/>
                  </a:lnTo>
                  <a:lnTo>
                    <a:pt x="222131" y="28115"/>
                  </a:lnTo>
                  <a:lnTo>
                    <a:pt x="228547" y="31174"/>
                  </a:lnTo>
                  <a:lnTo>
                    <a:pt x="234926" y="35003"/>
                  </a:lnTo>
                  <a:lnTo>
                    <a:pt x="247645" y="37461"/>
                  </a:lnTo>
                  <a:lnTo>
                    <a:pt x="260349" y="37946"/>
                  </a:lnTo>
                  <a:lnTo>
                    <a:pt x="266700" y="40835"/>
                  </a:lnTo>
                  <a:lnTo>
                    <a:pt x="273050" y="44588"/>
                  </a:lnTo>
                  <a:lnTo>
                    <a:pt x="283633" y="46701"/>
                  </a:lnTo>
                  <a:lnTo>
                    <a:pt x="298646" y="48386"/>
                  </a:lnTo>
                  <a:lnTo>
                    <a:pt x="313867" y="56210"/>
                  </a:lnTo>
                  <a:lnTo>
                    <a:pt x="327383" y="56997"/>
                  </a:lnTo>
                  <a:lnTo>
                    <a:pt x="329380" y="58095"/>
                  </a:lnTo>
                  <a:lnTo>
                    <a:pt x="330712" y="59885"/>
                  </a:lnTo>
                  <a:lnTo>
                    <a:pt x="331600" y="62137"/>
                  </a:lnTo>
                  <a:lnTo>
                    <a:pt x="333250" y="63639"/>
                  </a:lnTo>
                  <a:lnTo>
                    <a:pt x="343502" y="68870"/>
                  </a:lnTo>
                  <a:lnTo>
                    <a:pt x="370021" y="93765"/>
                  </a:lnTo>
                  <a:lnTo>
                    <a:pt x="376101" y="94786"/>
                  </a:lnTo>
                  <a:lnTo>
                    <a:pt x="377734" y="95988"/>
                  </a:lnTo>
                  <a:lnTo>
                    <a:pt x="379549" y="100146"/>
                  </a:lnTo>
                  <a:lnTo>
                    <a:pt x="381091" y="101677"/>
                  </a:lnTo>
                  <a:lnTo>
                    <a:pt x="385626" y="103379"/>
                  </a:lnTo>
                  <a:lnTo>
                    <a:pt x="387259" y="104892"/>
                  </a:lnTo>
                  <a:lnTo>
                    <a:pt x="389074" y="109394"/>
                  </a:lnTo>
                  <a:lnTo>
                    <a:pt x="390616" y="111018"/>
                  </a:lnTo>
                  <a:lnTo>
                    <a:pt x="395151" y="112822"/>
                  </a:lnTo>
                  <a:lnTo>
                    <a:pt x="396784" y="114362"/>
                  </a:lnTo>
                  <a:lnTo>
                    <a:pt x="398599" y="118895"/>
                  </a:lnTo>
                  <a:lnTo>
                    <a:pt x="400141" y="120527"/>
                  </a:lnTo>
                  <a:lnTo>
                    <a:pt x="404676" y="122340"/>
                  </a:lnTo>
                  <a:lnTo>
                    <a:pt x="406309" y="123882"/>
                  </a:lnTo>
                  <a:lnTo>
                    <a:pt x="408124" y="128418"/>
                  </a:lnTo>
                  <a:lnTo>
                    <a:pt x="409666" y="130051"/>
                  </a:lnTo>
                  <a:lnTo>
                    <a:pt x="417649" y="132886"/>
                  </a:lnTo>
                  <a:lnTo>
                    <a:pt x="418455" y="135947"/>
                  </a:lnTo>
                  <a:lnTo>
                    <a:pt x="418670" y="138246"/>
                  </a:lnTo>
                  <a:lnTo>
                    <a:pt x="421731" y="143620"/>
                  </a:lnTo>
                  <a:lnTo>
                    <a:pt x="427263" y="150639"/>
                  </a:lnTo>
                  <a:lnTo>
                    <a:pt x="430842" y="151598"/>
                  </a:lnTo>
                  <a:lnTo>
                    <a:pt x="433278" y="151854"/>
                  </a:lnTo>
                  <a:lnTo>
                    <a:pt x="434902" y="153083"/>
                  </a:lnTo>
                  <a:lnTo>
                    <a:pt x="440782" y="164105"/>
                  </a:lnTo>
                  <a:lnTo>
                    <a:pt x="455756" y="179490"/>
                  </a:lnTo>
                  <a:lnTo>
                    <a:pt x="465274" y="180813"/>
                  </a:lnTo>
                  <a:lnTo>
                    <a:pt x="465758" y="181915"/>
                  </a:lnTo>
                  <a:lnTo>
                    <a:pt x="466295" y="185960"/>
                  </a:lnTo>
                  <a:lnTo>
                    <a:pt x="467497" y="187462"/>
                  </a:lnTo>
                  <a:lnTo>
                    <a:pt x="475847" y="190349"/>
                  </a:lnTo>
                  <a:lnTo>
                    <a:pt x="484415" y="190456"/>
                  </a:lnTo>
                  <a:lnTo>
                    <a:pt x="494872" y="199598"/>
                  </a:lnTo>
                  <a:lnTo>
                    <a:pt x="504822" y="199991"/>
                  </a:lnTo>
                  <a:lnTo>
                    <a:pt x="514316" y="209482"/>
                  </a:lnTo>
                  <a:lnTo>
                    <a:pt x="523482" y="209516"/>
                  </a:lnTo>
                  <a:lnTo>
                    <a:pt x="533281" y="218924"/>
                  </a:lnTo>
                  <a:lnTo>
                    <a:pt x="542915" y="219041"/>
                  </a:lnTo>
                  <a:lnTo>
                    <a:pt x="542925" y="2095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1" name="SMARTInkShape-62"/>
            <p:cNvSpPr/>
            <p:nvPr>
              <p:custDataLst>
                <p:tags r:id="rId302"/>
              </p:custDataLst>
            </p:nvPr>
          </p:nvSpPr>
          <p:spPr>
            <a:xfrm>
              <a:off x="2971804" y="3791067"/>
              <a:ext cx="103437" cy="152284"/>
            </a:xfrm>
            <a:custGeom>
              <a:avLst/>
              <a:gdLst/>
              <a:ahLst/>
              <a:cxnLst/>
              <a:rect l="0" t="0" r="0" b="0"/>
              <a:pathLst>
                <a:path w="103437" h="152284">
                  <a:moveTo>
                    <a:pt x="28571" y="9408"/>
                  </a:moveTo>
                  <a:lnTo>
                    <a:pt x="28571" y="9408"/>
                  </a:lnTo>
                  <a:lnTo>
                    <a:pt x="9521" y="9408"/>
                  </a:lnTo>
                  <a:lnTo>
                    <a:pt x="18654" y="9408"/>
                  </a:lnTo>
                  <a:lnTo>
                    <a:pt x="27213" y="1207"/>
                  </a:lnTo>
                  <a:lnTo>
                    <a:pt x="33225" y="276"/>
                  </a:lnTo>
                  <a:lnTo>
                    <a:pt x="41709" y="0"/>
                  </a:lnTo>
                  <a:lnTo>
                    <a:pt x="43680" y="1019"/>
                  </a:lnTo>
                  <a:lnTo>
                    <a:pt x="44994" y="2757"/>
                  </a:lnTo>
                  <a:lnTo>
                    <a:pt x="45870" y="4974"/>
                  </a:lnTo>
                  <a:lnTo>
                    <a:pt x="47512" y="6452"/>
                  </a:lnTo>
                  <a:lnTo>
                    <a:pt x="52159" y="8094"/>
                  </a:lnTo>
                  <a:lnTo>
                    <a:pt x="71205" y="9374"/>
                  </a:lnTo>
                  <a:lnTo>
                    <a:pt x="72869" y="10443"/>
                  </a:lnTo>
                  <a:lnTo>
                    <a:pt x="73978" y="12215"/>
                  </a:lnTo>
                  <a:lnTo>
                    <a:pt x="75758" y="17606"/>
                  </a:lnTo>
                  <a:lnTo>
                    <a:pt x="78823" y="18343"/>
                  </a:lnTo>
                  <a:lnTo>
                    <a:pt x="81122" y="18540"/>
                  </a:lnTo>
                  <a:lnTo>
                    <a:pt x="82655" y="19729"/>
                  </a:lnTo>
                  <a:lnTo>
                    <a:pt x="85317" y="27100"/>
                  </a:lnTo>
                  <a:lnTo>
                    <a:pt x="85602" y="33112"/>
                  </a:lnTo>
                  <a:lnTo>
                    <a:pt x="84583" y="34736"/>
                  </a:lnTo>
                  <a:lnTo>
                    <a:pt x="82846" y="35818"/>
                  </a:lnTo>
                  <a:lnTo>
                    <a:pt x="80629" y="36539"/>
                  </a:lnTo>
                  <a:lnTo>
                    <a:pt x="79151" y="38079"/>
                  </a:lnTo>
                  <a:lnTo>
                    <a:pt x="75397" y="47599"/>
                  </a:lnTo>
                  <a:lnTo>
                    <a:pt x="57574" y="66128"/>
                  </a:lnTo>
                  <a:lnTo>
                    <a:pt x="52216" y="66430"/>
                  </a:lnTo>
                  <a:lnTo>
                    <a:pt x="50684" y="67532"/>
                  </a:lnTo>
                  <a:lnTo>
                    <a:pt x="49663" y="69323"/>
                  </a:lnTo>
                  <a:lnTo>
                    <a:pt x="48983" y="71577"/>
                  </a:lnTo>
                  <a:lnTo>
                    <a:pt x="47470" y="73079"/>
                  </a:lnTo>
                  <a:lnTo>
                    <a:pt x="38103" y="76081"/>
                  </a:lnTo>
                  <a:lnTo>
                    <a:pt x="38096" y="76083"/>
                  </a:lnTo>
                  <a:lnTo>
                    <a:pt x="52561" y="76083"/>
                  </a:lnTo>
                  <a:lnTo>
                    <a:pt x="54090" y="77141"/>
                  </a:lnTo>
                  <a:lnTo>
                    <a:pt x="55108" y="78905"/>
                  </a:lnTo>
                  <a:lnTo>
                    <a:pt x="55788" y="81140"/>
                  </a:lnTo>
                  <a:lnTo>
                    <a:pt x="57299" y="82629"/>
                  </a:lnTo>
                  <a:lnTo>
                    <a:pt x="61800" y="84284"/>
                  </a:lnTo>
                  <a:lnTo>
                    <a:pt x="74445" y="85491"/>
                  </a:lnTo>
                  <a:lnTo>
                    <a:pt x="75028" y="86589"/>
                  </a:lnTo>
                  <a:lnTo>
                    <a:pt x="75677" y="90630"/>
                  </a:lnTo>
                  <a:lnTo>
                    <a:pt x="76908" y="92131"/>
                  </a:lnTo>
                  <a:lnTo>
                    <a:pt x="81099" y="93799"/>
                  </a:lnTo>
                  <a:lnTo>
                    <a:pt x="82640" y="95302"/>
                  </a:lnTo>
                  <a:lnTo>
                    <a:pt x="84352" y="99794"/>
                  </a:lnTo>
                  <a:lnTo>
                    <a:pt x="85866" y="101416"/>
                  </a:lnTo>
                  <a:lnTo>
                    <a:pt x="93802" y="104231"/>
                  </a:lnTo>
                  <a:lnTo>
                    <a:pt x="94604" y="107290"/>
                  </a:lnTo>
                  <a:lnTo>
                    <a:pt x="95119" y="112821"/>
                  </a:lnTo>
                  <a:lnTo>
                    <a:pt x="103436" y="122264"/>
                  </a:lnTo>
                  <a:lnTo>
                    <a:pt x="102822" y="123804"/>
                  </a:lnTo>
                  <a:lnTo>
                    <a:pt x="87077" y="141396"/>
                  </a:lnTo>
                  <a:lnTo>
                    <a:pt x="81066" y="142355"/>
                  </a:lnTo>
                  <a:lnTo>
                    <a:pt x="72582" y="142638"/>
                  </a:lnTo>
                  <a:lnTo>
                    <a:pt x="66476" y="145527"/>
                  </a:lnTo>
                  <a:lnTo>
                    <a:pt x="58989" y="150949"/>
                  </a:lnTo>
                  <a:lnTo>
                    <a:pt x="49906" y="152019"/>
                  </a:lnTo>
                  <a:lnTo>
                    <a:pt x="2644" y="152283"/>
                  </a:lnTo>
                  <a:lnTo>
                    <a:pt x="9" y="152283"/>
                  </a:lnTo>
                  <a:lnTo>
                    <a:pt x="0" y="147226"/>
                  </a:lnTo>
                  <a:lnTo>
                    <a:pt x="1057" y="145737"/>
                  </a:lnTo>
                  <a:lnTo>
                    <a:pt x="2820" y="144744"/>
                  </a:lnTo>
                  <a:lnTo>
                    <a:pt x="9697" y="143020"/>
                  </a:lnTo>
                  <a:lnTo>
                    <a:pt x="38096" y="1427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2" name="SMARTInkShape-63"/>
            <p:cNvSpPr/>
            <p:nvPr>
              <p:custDataLst>
                <p:tags r:id="rId303"/>
              </p:custDataLst>
            </p:nvPr>
          </p:nvSpPr>
          <p:spPr>
            <a:xfrm>
              <a:off x="3133725" y="3790961"/>
              <a:ext cx="19051" cy="161794"/>
            </a:xfrm>
            <a:custGeom>
              <a:avLst/>
              <a:gdLst/>
              <a:ahLst/>
              <a:cxnLst/>
              <a:rect l="0" t="0" r="0" b="0"/>
              <a:pathLst>
                <a:path w="19051" h="161794">
                  <a:moveTo>
                    <a:pt x="19050" y="28564"/>
                  </a:moveTo>
                  <a:lnTo>
                    <a:pt x="19050" y="28564"/>
                  </a:lnTo>
                  <a:lnTo>
                    <a:pt x="19050" y="27"/>
                  </a:lnTo>
                  <a:lnTo>
                    <a:pt x="13994" y="0"/>
                  </a:lnTo>
                  <a:lnTo>
                    <a:pt x="12504" y="1054"/>
                  </a:lnTo>
                  <a:lnTo>
                    <a:pt x="11512" y="2816"/>
                  </a:lnTo>
                  <a:lnTo>
                    <a:pt x="9787" y="9690"/>
                  </a:lnTo>
                  <a:lnTo>
                    <a:pt x="9526" y="55857"/>
                  </a:lnTo>
                  <a:lnTo>
                    <a:pt x="9525" y="103436"/>
                  </a:lnTo>
                  <a:lnTo>
                    <a:pt x="6703" y="112288"/>
                  </a:lnTo>
                  <a:lnTo>
                    <a:pt x="2979" y="119750"/>
                  </a:lnTo>
                  <a:lnTo>
                    <a:pt x="262" y="133065"/>
                  </a:lnTo>
                  <a:lnTo>
                    <a:pt x="0" y="160544"/>
                  </a:lnTo>
                  <a:lnTo>
                    <a:pt x="1058" y="161000"/>
                  </a:lnTo>
                  <a:lnTo>
                    <a:pt x="8200" y="161793"/>
                  </a:lnTo>
                  <a:lnTo>
                    <a:pt x="14189" y="156822"/>
                  </a:lnTo>
                  <a:lnTo>
                    <a:pt x="16889" y="151537"/>
                  </a:lnTo>
                  <a:lnTo>
                    <a:pt x="19050" y="1428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3" name="SMARTInkShape-64"/>
            <p:cNvSpPr/>
            <p:nvPr>
              <p:custDataLst>
                <p:tags r:id="rId304"/>
              </p:custDataLst>
            </p:nvPr>
          </p:nvSpPr>
          <p:spPr>
            <a:xfrm>
              <a:off x="3143250" y="3800475"/>
              <a:ext cx="152401" cy="142876"/>
            </a:xfrm>
            <a:custGeom>
              <a:avLst/>
              <a:gdLst/>
              <a:ahLst/>
              <a:cxnLst/>
              <a:rect l="0" t="0" r="0" b="0"/>
              <a:pathLst>
                <a:path w="152401" h="142876">
                  <a:moveTo>
                    <a:pt x="38100" y="38100"/>
                  </a:moveTo>
                  <a:lnTo>
                    <a:pt x="38100" y="38100"/>
                  </a:lnTo>
                  <a:lnTo>
                    <a:pt x="33044" y="33043"/>
                  </a:lnTo>
                  <a:lnTo>
                    <a:pt x="27739" y="30561"/>
                  </a:lnTo>
                  <a:lnTo>
                    <a:pt x="14502" y="28692"/>
                  </a:lnTo>
                  <a:lnTo>
                    <a:pt x="12843" y="27594"/>
                  </a:lnTo>
                  <a:lnTo>
                    <a:pt x="11737" y="25805"/>
                  </a:lnTo>
                  <a:lnTo>
                    <a:pt x="11000" y="23553"/>
                  </a:lnTo>
                  <a:lnTo>
                    <a:pt x="9450" y="22052"/>
                  </a:lnTo>
                  <a:lnTo>
                    <a:pt x="430" y="19167"/>
                  </a:lnTo>
                  <a:lnTo>
                    <a:pt x="0" y="9525"/>
                  </a:lnTo>
                  <a:lnTo>
                    <a:pt x="8200" y="9525"/>
                  </a:lnTo>
                  <a:lnTo>
                    <a:pt x="8642" y="8467"/>
                  </a:lnTo>
                  <a:lnTo>
                    <a:pt x="9133" y="4468"/>
                  </a:lnTo>
                  <a:lnTo>
                    <a:pt x="10321" y="2979"/>
                  </a:lnTo>
                  <a:lnTo>
                    <a:pt x="14465" y="1324"/>
                  </a:lnTo>
                  <a:lnTo>
                    <a:pt x="61765" y="0"/>
                  </a:lnTo>
                  <a:lnTo>
                    <a:pt x="67315" y="2822"/>
                  </a:lnTo>
                  <a:lnTo>
                    <a:pt x="74445" y="8201"/>
                  </a:lnTo>
                  <a:lnTo>
                    <a:pt x="84247" y="9408"/>
                  </a:lnTo>
                  <a:lnTo>
                    <a:pt x="90344" y="9491"/>
                  </a:lnTo>
                  <a:lnTo>
                    <a:pt x="91979" y="10560"/>
                  </a:lnTo>
                  <a:lnTo>
                    <a:pt x="93069" y="12332"/>
                  </a:lnTo>
                  <a:lnTo>
                    <a:pt x="95122" y="18657"/>
                  </a:lnTo>
                  <a:lnTo>
                    <a:pt x="95250" y="36766"/>
                  </a:lnTo>
                  <a:lnTo>
                    <a:pt x="94192" y="37211"/>
                  </a:lnTo>
                  <a:lnTo>
                    <a:pt x="81993" y="37983"/>
                  </a:lnTo>
                  <a:lnTo>
                    <a:pt x="80062" y="39080"/>
                  </a:lnTo>
                  <a:lnTo>
                    <a:pt x="78774" y="40870"/>
                  </a:lnTo>
                  <a:lnTo>
                    <a:pt x="76708" y="46291"/>
                  </a:lnTo>
                  <a:lnTo>
                    <a:pt x="73604" y="47032"/>
                  </a:lnTo>
                  <a:lnTo>
                    <a:pt x="66710" y="47622"/>
                  </a:lnTo>
                  <a:lnTo>
                    <a:pt x="57185" y="57116"/>
                  </a:lnTo>
                  <a:lnTo>
                    <a:pt x="48018" y="57150"/>
                  </a:lnTo>
                  <a:lnTo>
                    <a:pt x="47626" y="66641"/>
                  </a:lnTo>
                  <a:lnTo>
                    <a:pt x="38100" y="66675"/>
                  </a:lnTo>
                  <a:lnTo>
                    <a:pt x="38100" y="85332"/>
                  </a:lnTo>
                  <a:lnTo>
                    <a:pt x="43156" y="85608"/>
                  </a:lnTo>
                  <a:lnTo>
                    <a:pt x="44646" y="86706"/>
                  </a:lnTo>
                  <a:lnTo>
                    <a:pt x="47590" y="95133"/>
                  </a:lnTo>
                  <a:lnTo>
                    <a:pt x="65235" y="112859"/>
                  </a:lnTo>
                  <a:lnTo>
                    <a:pt x="71305" y="113873"/>
                  </a:lnTo>
                  <a:lnTo>
                    <a:pt x="72937" y="115074"/>
                  </a:lnTo>
                  <a:lnTo>
                    <a:pt x="74750" y="119230"/>
                  </a:lnTo>
                  <a:lnTo>
                    <a:pt x="76291" y="120762"/>
                  </a:lnTo>
                  <a:lnTo>
                    <a:pt x="80827" y="122463"/>
                  </a:lnTo>
                  <a:lnTo>
                    <a:pt x="89330" y="123422"/>
                  </a:lnTo>
                  <a:lnTo>
                    <a:pt x="91304" y="124614"/>
                  </a:lnTo>
                  <a:lnTo>
                    <a:pt x="92619" y="126468"/>
                  </a:lnTo>
                  <a:lnTo>
                    <a:pt x="93496" y="128762"/>
                  </a:lnTo>
                  <a:lnTo>
                    <a:pt x="95139" y="130291"/>
                  </a:lnTo>
                  <a:lnTo>
                    <a:pt x="99787" y="131990"/>
                  </a:lnTo>
                  <a:lnTo>
                    <a:pt x="115242" y="134329"/>
                  </a:lnTo>
                  <a:lnTo>
                    <a:pt x="132540" y="141986"/>
                  </a:lnTo>
                  <a:lnTo>
                    <a:pt x="152400" y="142875"/>
                  </a:lnTo>
                  <a:lnTo>
                    <a:pt x="15240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87" name="SMARTInkShape-Group30"/>
          <p:cNvGrpSpPr/>
          <p:nvPr/>
        </p:nvGrpSpPr>
        <p:grpSpPr>
          <a:xfrm>
            <a:off x="2924175" y="4038600"/>
            <a:ext cx="114300" cy="171451"/>
            <a:chOff x="2924175" y="4038600"/>
            <a:chExt cx="114300" cy="171451"/>
          </a:xfrm>
        </p:grpSpPr>
        <p:sp>
          <p:nvSpPr>
            <p:cNvPr id="3085" name="SMARTInkShape-65"/>
            <p:cNvSpPr/>
            <p:nvPr>
              <p:custDataLst>
                <p:tags r:id="rId296"/>
              </p:custDataLst>
            </p:nvPr>
          </p:nvSpPr>
          <p:spPr>
            <a:xfrm>
              <a:off x="2952750" y="4038600"/>
              <a:ext cx="85725" cy="171451"/>
            </a:xfrm>
            <a:custGeom>
              <a:avLst/>
              <a:gdLst/>
              <a:ahLst/>
              <a:cxnLst/>
              <a:rect l="0" t="0" r="0" b="0"/>
              <a:pathLst>
                <a:path w="85725" h="171451">
                  <a:moveTo>
                    <a:pt x="38100" y="9525"/>
                  </a:moveTo>
                  <a:lnTo>
                    <a:pt x="38100" y="9525"/>
                  </a:lnTo>
                  <a:lnTo>
                    <a:pt x="46300" y="9525"/>
                  </a:lnTo>
                  <a:lnTo>
                    <a:pt x="46742" y="8467"/>
                  </a:lnTo>
                  <a:lnTo>
                    <a:pt x="47625" y="3"/>
                  </a:lnTo>
                  <a:lnTo>
                    <a:pt x="55825" y="0"/>
                  </a:lnTo>
                  <a:lnTo>
                    <a:pt x="47983" y="0"/>
                  </a:lnTo>
                  <a:lnTo>
                    <a:pt x="47628" y="17610"/>
                  </a:lnTo>
                  <a:lnTo>
                    <a:pt x="46568" y="18090"/>
                  </a:lnTo>
                  <a:lnTo>
                    <a:pt x="42569" y="18624"/>
                  </a:lnTo>
                  <a:lnTo>
                    <a:pt x="41079" y="19824"/>
                  </a:lnTo>
                  <a:lnTo>
                    <a:pt x="39425" y="23980"/>
                  </a:lnTo>
                  <a:lnTo>
                    <a:pt x="38216" y="36373"/>
                  </a:lnTo>
                  <a:lnTo>
                    <a:pt x="29909" y="46149"/>
                  </a:lnTo>
                  <a:lnTo>
                    <a:pt x="28692" y="55696"/>
                  </a:lnTo>
                  <a:lnTo>
                    <a:pt x="27595" y="56181"/>
                  </a:lnTo>
                  <a:lnTo>
                    <a:pt x="23553" y="56719"/>
                  </a:lnTo>
                  <a:lnTo>
                    <a:pt x="22052" y="57921"/>
                  </a:lnTo>
                  <a:lnTo>
                    <a:pt x="19085" y="66555"/>
                  </a:lnTo>
                  <a:lnTo>
                    <a:pt x="19053" y="74866"/>
                  </a:lnTo>
                  <a:lnTo>
                    <a:pt x="17993" y="75310"/>
                  </a:lnTo>
                  <a:lnTo>
                    <a:pt x="9525" y="76200"/>
                  </a:lnTo>
                  <a:lnTo>
                    <a:pt x="19047" y="76200"/>
                  </a:lnTo>
                  <a:lnTo>
                    <a:pt x="9525" y="76200"/>
                  </a:lnTo>
                  <a:lnTo>
                    <a:pt x="55788" y="76200"/>
                  </a:lnTo>
                  <a:lnTo>
                    <a:pt x="76190" y="76200"/>
                  </a:lnTo>
                  <a:lnTo>
                    <a:pt x="76200" y="94857"/>
                  </a:lnTo>
                  <a:lnTo>
                    <a:pt x="85609" y="95247"/>
                  </a:lnTo>
                  <a:lnTo>
                    <a:pt x="85724" y="104658"/>
                  </a:lnTo>
                  <a:lnTo>
                    <a:pt x="76210" y="114290"/>
                  </a:lnTo>
                  <a:lnTo>
                    <a:pt x="76200" y="123708"/>
                  </a:lnTo>
                  <a:lnTo>
                    <a:pt x="66678" y="123825"/>
                  </a:lnTo>
                  <a:lnTo>
                    <a:pt x="57160" y="133340"/>
                  </a:lnTo>
                  <a:lnTo>
                    <a:pt x="48950" y="133350"/>
                  </a:lnTo>
                  <a:lnTo>
                    <a:pt x="48508" y="134408"/>
                  </a:lnTo>
                  <a:lnTo>
                    <a:pt x="47628" y="142841"/>
                  </a:lnTo>
                  <a:lnTo>
                    <a:pt x="28692" y="161808"/>
                  </a:lnTo>
                  <a:lnTo>
                    <a:pt x="19167" y="161925"/>
                  </a:lnTo>
                  <a:lnTo>
                    <a:pt x="19060" y="170126"/>
                  </a:lnTo>
                  <a:lnTo>
                    <a:pt x="17999" y="170567"/>
                  </a:lnTo>
                  <a:lnTo>
                    <a:pt x="116" y="171450"/>
                  </a:lnTo>
                  <a:lnTo>
                    <a:pt x="0" y="161928"/>
                  </a:lnTo>
                  <a:lnTo>
                    <a:pt x="5056" y="161925"/>
                  </a:lnTo>
                  <a:lnTo>
                    <a:pt x="6546" y="160867"/>
                  </a:lnTo>
                  <a:lnTo>
                    <a:pt x="7538" y="159103"/>
                  </a:lnTo>
                  <a:lnTo>
                    <a:pt x="9525" y="1524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6" name="SMARTInkShape-66"/>
            <p:cNvSpPr/>
            <p:nvPr>
              <p:custDataLst>
                <p:tags r:id="rId297"/>
              </p:custDataLst>
            </p:nvPr>
          </p:nvSpPr>
          <p:spPr>
            <a:xfrm>
              <a:off x="2924175" y="4057653"/>
              <a:ext cx="85726" cy="19048"/>
            </a:xfrm>
            <a:custGeom>
              <a:avLst/>
              <a:gdLst/>
              <a:ahLst/>
              <a:cxnLst/>
              <a:rect l="0" t="0" r="0" b="0"/>
              <a:pathLst>
                <a:path w="85726" h="19048">
                  <a:moveTo>
                    <a:pt x="38100" y="19047"/>
                  </a:moveTo>
                  <a:lnTo>
                    <a:pt x="38100" y="19047"/>
                  </a:lnTo>
                  <a:lnTo>
                    <a:pt x="29900" y="19047"/>
                  </a:lnTo>
                  <a:lnTo>
                    <a:pt x="29458" y="17989"/>
                  </a:lnTo>
                  <a:lnTo>
                    <a:pt x="28576" y="9532"/>
                  </a:lnTo>
                  <a:lnTo>
                    <a:pt x="0" y="9522"/>
                  </a:lnTo>
                  <a:lnTo>
                    <a:pt x="5056" y="9522"/>
                  </a:lnTo>
                  <a:lnTo>
                    <a:pt x="6546" y="8464"/>
                  </a:lnTo>
                  <a:lnTo>
                    <a:pt x="7538" y="6700"/>
                  </a:lnTo>
                  <a:lnTo>
                    <a:pt x="8200" y="4465"/>
                  </a:lnTo>
                  <a:lnTo>
                    <a:pt x="9701" y="2976"/>
                  </a:lnTo>
                  <a:lnTo>
                    <a:pt x="17610" y="390"/>
                  </a:lnTo>
                  <a:lnTo>
                    <a:pt x="41705" y="0"/>
                  </a:lnTo>
                  <a:lnTo>
                    <a:pt x="43679" y="1057"/>
                  </a:lnTo>
                  <a:lnTo>
                    <a:pt x="44994" y="2820"/>
                  </a:lnTo>
                  <a:lnTo>
                    <a:pt x="45871" y="5054"/>
                  </a:lnTo>
                  <a:lnTo>
                    <a:pt x="47514" y="6543"/>
                  </a:lnTo>
                  <a:lnTo>
                    <a:pt x="55672" y="9130"/>
                  </a:lnTo>
                  <a:lnTo>
                    <a:pt x="61769" y="9406"/>
                  </a:lnTo>
                  <a:lnTo>
                    <a:pt x="63404" y="10503"/>
                  </a:lnTo>
                  <a:lnTo>
                    <a:pt x="64494" y="12293"/>
                  </a:lnTo>
                  <a:lnTo>
                    <a:pt x="66674" y="19044"/>
                  </a:lnTo>
                  <a:lnTo>
                    <a:pt x="66675" y="19047"/>
                  </a:lnTo>
                  <a:lnTo>
                    <a:pt x="85725" y="1904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94" name="SMARTInkShape-Group31"/>
          <p:cNvGrpSpPr/>
          <p:nvPr/>
        </p:nvGrpSpPr>
        <p:grpSpPr>
          <a:xfrm>
            <a:off x="2409825" y="3324235"/>
            <a:ext cx="1419226" cy="1047730"/>
            <a:chOff x="2409825" y="3324235"/>
            <a:chExt cx="1419226" cy="1047730"/>
          </a:xfrm>
        </p:grpSpPr>
        <p:sp>
          <p:nvSpPr>
            <p:cNvPr id="3088" name="SMARTInkShape-67"/>
            <p:cNvSpPr/>
            <p:nvPr>
              <p:custDataLst>
                <p:tags r:id="rId290"/>
              </p:custDataLst>
            </p:nvPr>
          </p:nvSpPr>
          <p:spPr>
            <a:xfrm>
              <a:off x="2409825" y="3581400"/>
              <a:ext cx="695326" cy="381001"/>
            </a:xfrm>
            <a:custGeom>
              <a:avLst/>
              <a:gdLst/>
              <a:ahLst/>
              <a:cxnLst/>
              <a:rect l="0" t="0" r="0" b="0"/>
              <a:pathLst>
                <a:path w="695326" h="381001">
                  <a:moveTo>
                    <a:pt x="0" y="381000"/>
                  </a:moveTo>
                  <a:lnTo>
                    <a:pt x="0" y="381000"/>
                  </a:lnTo>
                  <a:lnTo>
                    <a:pt x="23680" y="381000"/>
                  </a:lnTo>
                  <a:lnTo>
                    <a:pt x="29222" y="378178"/>
                  </a:lnTo>
                  <a:lnTo>
                    <a:pt x="35213" y="374454"/>
                  </a:lnTo>
                  <a:lnTo>
                    <a:pt x="47682" y="372064"/>
                  </a:lnTo>
                  <a:lnTo>
                    <a:pt x="79573" y="370440"/>
                  </a:lnTo>
                  <a:lnTo>
                    <a:pt x="98033" y="363277"/>
                  </a:lnTo>
                  <a:lnTo>
                    <a:pt x="120627" y="360969"/>
                  </a:lnTo>
                  <a:lnTo>
                    <a:pt x="133345" y="354426"/>
                  </a:lnTo>
                  <a:lnTo>
                    <a:pt x="155575" y="352542"/>
                  </a:lnTo>
                  <a:lnTo>
                    <a:pt x="157692" y="351445"/>
                  </a:lnTo>
                  <a:lnTo>
                    <a:pt x="159103" y="349655"/>
                  </a:lnTo>
                  <a:lnTo>
                    <a:pt x="160044" y="347404"/>
                  </a:lnTo>
                  <a:lnTo>
                    <a:pt x="161729" y="345902"/>
                  </a:lnTo>
                  <a:lnTo>
                    <a:pt x="166424" y="344234"/>
                  </a:lnTo>
                  <a:lnTo>
                    <a:pt x="178062" y="342105"/>
                  </a:lnTo>
                  <a:lnTo>
                    <a:pt x="187403" y="336433"/>
                  </a:lnTo>
                  <a:lnTo>
                    <a:pt x="198154" y="333777"/>
                  </a:lnTo>
                  <a:lnTo>
                    <a:pt x="207260" y="326908"/>
                  </a:lnTo>
                  <a:lnTo>
                    <a:pt x="216163" y="324757"/>
                  </a:lnTo>
                  <a:lnTo>
                    <a:pt x="231809" y="323969"/>
                  </a:lnTo>
                  <a:lnTo>
                    <a:pt x="233914" y="322871"/>
                  </a:lnTo>
                  <a:lnTo>
                    <a:pt x="235318" y="321081"/>
                  </a:lnTo>
                  <a:lnTo>
                    <a:pt x="236254" y="318829"/>
                  </a:lnTo>
                  <a:lnTo>
                    <a:pt x="237936" y="317327"/>
                  </a:lnTo>
                  <a:lnTo>
                    <a:pt x="242627" y="315659"/>
                  </a:lnTo>
                  <a:lnTo>
                    <a:pt x="255410" y="314442"/>
                  </a:lnTo>
                  <a:lnTo>
                    <a:pt x="264431" y="307802"/>
                  </a:lnTo>
                  <a:lnTo>
                    <a:pt x="273318" y="304631"/>
                  </a:lnTo>
                  <a:lnTo>
                    <a:pt x="282655" y="298517"/>
                  </a:lnTo>
                  <a:lnTo>
                    <a:pt x="288960" y="296716"/>
                  </a:lnTo>
                  <a:lnTo>
                    <a:pt x="291065" y="295178"/>
                  </a:lnTo>
                  <a:lnTo>
                    <a:pt x="292468" y="293093"/>
                  </a:lnTo>
                  <a:lnTo>
                    <a:pt x="293404" y="290645"/>
                  </a:lnTo>
                  <a:lnTo>
                    <a:pt x="295086" y="289014"/>
                  </a:lnTo>
                  <a:lnTo>
                    <a:pt x="304866" y="284978"/>
                  </a:lnTo>
                  <a:lnTo>
                    <a:pt x="313894" y="276628"/>
                  </a:lnTo>
                  <a:lnTo>
                    <a:pt x="314287" y="268060"/>
                  </a:lnTo>
                  <a:lnTo>
                    <a:pt x="315358" y="267607"/>
                  </a:lnTo>
                  <a:lnTo>
                    <a:pt x="322522" y="266819"/>
                  </a:lnTo>
                  <a:lnTo>
                    <a:pt x="323260" y="263931"/>
                  </a:lnTo>
                  <a:lnTo>
                    <a:pt x="323734" y="258509"/>
                  </a:lnTo>
                  <a:lnTo>
                    <a:pt x="326620" y="257768"/>
                  </a:lnTo>
                  <a:lnTo>
                    <a:pt x="328872" y="257571"/>
                  </a:lnTo>
                  <a:lnTo>
                    <a:pt x="330373" y="256380"/>
                  </a:lnTo>
                  <a:lnTo>
                    <a:pt x="334170" y="247497"/>
                  </a:lnTo>
                  <a:lnTo>
                    <a:pt x="347553" y="233496"/>
                  </a:lnTo>
                  <a:lnTo>
                    <a:pt x="353082" y="230776"/>
                  </a:lnTo>
                  <a:lnTo>
                    <a:pt x="356038" y="230051"/>
                  </a:lnTo>
                  <a:lnTo>
                    <a:pt x="358009" y="228509"/>
                  </a:lnTo>
                  <a:lnTo>
                    <a:pt x="360199" y="223973"/>
                  </a:lnTo>
                  <a:lnTo>
                    <a:pt x="361841" y="222340"/>
                  </a:lnTo>
                  <a:lnTo>
                    <a:pt x="366488" y="220526"/>
                  </a:lnTo>
                  <a:lnTo>
                    <a:pt x="368150" y="218984"/>
                  </a:lnTo>
                  <a:lnTo>
                    <a:pt x="379546" y="201779"/>
                  </a:lnTo>
                  <a:lnTo>
                    <a:pt x="383176" y="200804"/>
                  </a:lnTo>
                  <a:lnTo>
                    <a:pt x="385625" y="200544"/>
                  </a:lnTo>
                  <a:lnTo>
                    <a:pt x="387259" y="199313"/>
                  </a:lnTo>
                  <a:lnTo>
                    <a:pt x="393156" y="188287"/>
                  </a:lnTo>
                  <a:lnTo>
                    <a:pt x="395454" y="185849"/>
                  </a:lnTo>
                  <a:lnTo>
                    <a:pt x="398007" y="180319"/>
                  </a:lnTo>
                  <a:lnTo>
                    <a:pt x="398688" y="177362"/>
                  </a:lnTo>
                  <a:lnTo>
                    <a:pt x="400201" y="175392"/>
                  </a:lnTo>
                  <a:lnTo>
                    <a:pt x="404703" y="173202"/>
                  </a:lnTo>
                  <a:lnTo>
                    <a:pt x="406327" y="171560"/>
                  </a:lnTo>
                  <a:lnTo>
                    <a:pt x="417649" y="154162"/>
                  </a:lnTo>
                  <a:lnTo>
                    <a:pt x="423727" y="147866"/>
                  </a:lnTo>
                  <a:lnTo>
                    <a:pt x="429270" y="145093"/>
                  </a:lnTo>
                  <a:lnTo>
                    <a:pt x="432230" y="144354"/>
                  </a:lnTo>
                  <a:lnTo>
                    <a:pt x="434204" y="142803"/>
                  </a:lnTo>
                  <a:lnTo>
                    <a:pt x="436396" y="138256"/>
                  </a:lnTo>
                  <a:lnTo>
                    <a:pt x="438039" y="136621"/>
                  </a:lnTo>
                  <a:lnTo>
                    <a:pt x="447748" y="132579"/>
                  </a:lnTo>
                  <a:lnTo>
                    <a:pt x="483567" y="98515"/>
                  </a:lnTo>
                  <a:lnTo>
                    <a:pt x="489380" y="96701"/>
                  </a:lnTo>
                  <a:lnTo>
                    <a:pt x="491354" y="95159"/>
                  </a:lnTo>
                  <a:lnTo>
                    <a:pt x="493546" y="90623"/>
                  </a:lnTo>
                  <a:lnTo>
                    <a:pt x="495189" y="88990"/>
                  </a:lnTo>
                  <a:lnTo>
                    <a:pt x="514529" y="78377"/>
                  </a:lnTo>
                  <a:lnTo>
                    <a:pt x="517645" y="77651"/>
                  </a:lnTo>
                  <a:lnTo>
                    <a:pt x="533416" y="68852"/>
                  </a:lnTo>
                  <a:lnTo>
                    <a:pt x="536586" y="68126"/>
                  </a:lnTo>
                  <a:lnTo>
                    <a:pt x="546103" y="62048"/>
                  </a:lnTo>
                  <a:lnTo>
                    <a:pt x="549629" y="56505"/>
                  </a:lnTo>
                  <a:lnTo>
                    <a:pt x="550569" y="53545"/>
                  </a:lnTo>
                  <a:lnTo>
                    <a:pt x="552254" y="51572"/>
                  </a:lnTo>
                  <a:lnTo>
                    <a:pt x="556950" y="49379"/>
                  </a:lnTo>
                  <a:lnTo>
                    <a:pt x="565542" y="48144"/>
                  </a:lnTo>
                  <a:lnTo>
                    <a:pt x="567528" y="46913"/>
                  </a:lnTo>
                  <a:lnTo>
                    <a:pt x="568852" y="45034"/>
                  </a:lnTo>
                  <a:lnTo>
                    <a:pt x="569735" y="42723"/>
                  </a:lnTo>
                  <a:lnTo>
                    <a:pt x="571381" y="41182"/>
                  </a:lnTo>
                  <a:lnTo>
                    <a:pt x="576034" y="39470"/>
                  </a:lnTo>
                  <a:lnTo>
                    <a:pt x="584602" y="38506"/>
                  </a:lnTo>
                  <a:lnTo>
                    <a:pt x="586585" y="37312"/>
                  </a:lnTo>
                  <a:lnTo>
                    <a:pt x="587907" y="35458"/>
                  </a:lnTo>
                  <a:lnTo>
                    <a:pt x="588788" y="33164"/>
                  </a:lnTo>
                  <a:lnTo>
                    <a:pt x="590434" y="31634"/>
                  </a:lnTo>
                  <a:lnTo>
                    <a:pt x="595084" y="29935"/>
                  </a:lnTo>
                  <a:lnTo>
                    <a:pt x="603652" y="28978"/>
                  </a:lnTo>
                  <a:lnTo>
                    <a:pt x="605635" y="27785"/>
                  </a:lnTo>
                  <a:lnTo>
                    <a:pt x="606957" y="25931"/>
                  </a:lnTo>
                  <a:lnTo>
                    <a:pt x="607838" y="23638"/>
                  </a:lnTo>
                  <a:lnTo>
                    <a:pt x="609484" y="22108"/>
                  </a:lnTo>
                  <a:lnTo>
                    <a:pt x="614134" y="20410"/>
                  </a:lnTo>
                  <a:lnTo>
                    <a:pt x="622702" y="19453"/>
                  </a:lnTo>
                  <a:lnTo>
                    <a:pt x="624685" y="18260"/>
                  </a:lnTo>
                  <a:lnTo>
                    <a:pt x="626007" y="16406"/>
                  </a:lnTo>
                  <a:lnTo>
                    <a:pt x="626888" y="14113"/>
                  </a:lnTo>
                  <a:lnTo>
                    <a:pt x="628534" y="12583"/>
                  </a:lnTo>
                  <a:lnTo>
                    <a:pt x="637737" y="9644"/>
                  </a:lnTo>
                  <a:lnTo>
                    <a:pt x="647296" y="396"/>
                  </a:lnTo>
                  <a:lnTo>
                    <a:pt x="694732" y="0"/>
                  </a:lnTo>
                  <a:lnTo>
                    <a:pt x="6953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9" name="SMARTInkShape-68"/>
            <p:cNvSpPr/>
            <p:nvPr>
              <p:custDataLst>
                <p:tags r:id="rId291"/>
              </p:custDataLst>
            </p:nvPr>
          </p:nvSpPr>
          <p:spPr>
            <a:xfrm>
              <a:off x="3124200" y="3533775"/>
              <a:ext cx="438151" cy="161926"/>
            </a:xfrm>
            <a:custGeom>
              <a:avLst/>
              <a:gdLst/>
              <a:ahLst/>
              <a:cxnLst/>
              <a:rect l="0" t="0" r="0" b="0"/>
              <a:pathLst>
                <a:path w="438151" h="161926">
                  <a:moveTo>
                    <a:pt x="0" y="38100"/>
                  </a:moveTo>
                  <a:lnTo>
                    <a:pt x="0" y="38100"/>
                  </a:lnTo>
                  <a:lnTo>
                    <a:pt x="0" y="33043"/>
                  </a:lnTo>
                  <a:lnTo>
                    <a:pt x="1058" y="31554"/>
                  </a:lnTo>
                  <a:lnTo>
                    <a:pt x="2822" y="30561"/>
                  </a:lnTo>
                  <a:lnTo>
                    <a:pt x="8200" y="28968"/>
                  </a:lnTo>
                  <a:lnTo>
                    <a:pt x="8936" y="25927"/>
                  </a:lnTo>
                  <a:lnTo>
                    <a:pt x="9409" y="20408"/>
                  </a:lnTo>
                  <a:lnTo>
                    <a:pt x="18933" y="9652"/>
                  </a:lnTo>
                  <a:lnTo>
                    <a:pt x="19050" y="0"/>
                  </a:lnTo>
                  <a:lnTo>
                    <a:pt x="19050" y="45363"/>
                  </a:lnTo>
                  <a:lnTo>
                    <a:pt x="19050" y="74438"/>
                  </a:lnTo>
                  <a:lnTo>
                    <a:pt x="10850" y="84246"/>
                  </a:lnTo>
                  <a:lnTo>
                    <a:pt x="9560" y="94819"/>
                  </a:lnTo>
                  <a:lnTo>
                    <a:pt x="9525" y="142286"/>
                  </a:lnTo>
                  <a:lnTo>
                    <a:pt x="9525" y="142865"/>
                  </a:lnTo>
                  <a:lnTo>
                    <a:pt x="46266" y="142875"/>
                  </a:lnTo>
                  <a:lnTo>
                    <a:pt x="54961" y="149421"/>
                  </a:lnTo>
                  <a:lnTo>
                    <a:pt x="64924" y="152007"/>
                  </a:lnTo>
                  <a:lnTo>
                    <a:pt x="111389" y="152400"/>
                  </a:lnTo>
                  <a:lnTo>
                    <a:pt x="157714" y="152400"/>
                  </a:lnTo>
                  <a:lnTo>
                    <a:pt x="184266" y="152400"/>
                  </a:lnTo>
                  <a:lnTo>
                    <a:pt x="190552" y="155222"/>
                  </a:lnTo>
                  <a:lnTo>
                    <a:pt x="196873" y="158946"/>
                  </a:lnTo>
                  <a:lnTo>
                    <a:pt x="209555" y="161336"/>
                  </a:lnTo>
                  <a:lnTo>
                    <a:pt x="256979" y="161925"/>
                  </a:lnTo>
                  <a:lnTo>
                    <a:pt x="303321" y="161925"/>
                  </a:lnTo>
                  <a:lnTo>
                    <a:pt x="350660" y="161925"/>
                  </a:lnTo>
                  <a:lnTo>
                    <a:pt x="365528" y="161925"/>
                  </a:lnTo>
                  <a:lnTo>
                    <a:pt x="371654" y="159103"/>
                  </a:lnTo>
                  <a:lnTo>
                    <a:pt x="377904" y="155379"/>
                  </a:lnTo>
                  <a:lnTo>
                    <a:pt x="388654" y="152793"/>
                  </a:lnTo>
                  <a:lnTo>
                    <a:pt x="417345" y="152400"/>
                  </a:lnTo>
                  <a:lnTo>
                    <a:pt x="417930" y="151342"/>
                  </a:lnTo>
                  <a:lnTo>
                    <a:pt x="418580" y="147344"/>
                  </a:lnTo>
                  <a:lnTo>
                    <a:pt x="419812" y="145854"/>
                  </a:lnTo>
                  <a:lnTo>
                    <a:pt x="427255" y="143268"/>
                  </a:lnTo>
                  <a:lnTo>
                    <a:pt x="438150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90" name="SMARTInkShape-69"/>
            <p:cNvSpPr/>
            <p:nvPr>
              <p:custDataLst>
                <p:tags r:id="rId292"/>
              </p:custDataLst>
            </p:nvPr>
          </p:nvSpPr>
          <p:spPr>
            <a:xfrm>
              <a:off x="3162300" y="3524250"/>
              <a:ext cx="419101" cy="180665"/>
            </a:xfrm>
            <a:custGeom>
              <a:avLst/>
              <a:gdLst/>
              <a:ahLst/>
              <a:cxnLst/>
              <a:rect l="0" t="0" r="0" b="0"/>
              <a:pathLst>
                <a:path w="419101" h="180665">
                  <a:moveTo>
                    <a:pt x="28575" y="19050"/>
                  </a:moveTo>
                  <a:lnTo>
                    <a:pt x="28575" y="19050"/>
                  </a:lnTo>
                  <a:lnTo>
                    <a:pt x="20375" y="10849"/>
                  </a:lnTo>
                  <a:lnTo>
                    <a:pt x="9952" y="9559"/>
                  </a:lnTo>
                  <a:lnTo>
                    <a:pt x="0" y="9525"/>
                  </a:lnTo>
                  <a:lnTo>
                    <a:pt x="46737" y="9525"/>
                  </a:lnTo>
                  <a:lnTo>
                    <a:pt x="55344" y="6703"/>
                  </a:lnTo>
                  <a:lnTo>
                    <a:pt x="62698" y="2979"/>
                  </a:lnTo>
                  <a:lnTo>
                    <a:pt x="78863" y="589"/>
                  </a:lnTo>
                  <a:lnTo>
                    <a:pt x="124483" y="15"/>
                  </a:lnTo>
                  <a:lnTo>
                    <a:pt x="155661" y="1060"/>
                  </a:lnTo>
                  <a:lnTo>
                    <a:pt x="197208" y="8937"/>
                  </a:lnTo>
                  <a:lnTo>
                    <a:pt x="240504" y="9502"/>
                  </a:lnTo>
                  <a:lnTo>
                    <a:pt x="284411" y="9525"/>
                  </a:lnTo>
                  <a:lnTo>
                    <a:pt x="307579" y="9525"/>
                  </a:lnTo>
                  <a:lnTo>
                    <a:pt x="309827" y="8467"/>
                  </a:lnTo>
                  <a:lnTo>
                    <a:pt x="311326" y="6703"/>
                  </a:lnTo>
                  <a:lnTo>
                    <a:pt x="312326" y="4468"/>
                  </a:lnTo>
                  <a:lnTo>
                    <a:pt x="314051" y="2979"/>
                  </a:lnTo>
                  <a:lnTo>
                    <a:pt x="322350" y="393"/>
                  </a:lnTo>
                  <a:lnTo>
                    <a:pt x="341573" y="0"/>
                  </a:lnTo>
                  <a:lnTo>
                    <a:pt x="342015" y="1058"/>
                  </a:lnTo>
                  <a:lnTo>
                    <a:pt x="342784" y="8201"/>
                  </a:lnTo>
                  <a:lnTo>
                    <a:pt x="345670" y="8936"/>
                  </a:lnTo>
                  <a:lnTo>
                    <a:pt x="381000" y="9525"/>
                  </a:lnTo>
                  <a:lnTo>
                    <a:pt x="381000" y="18933"/>
                  </a:lnTo>
                  <a:lnTo>
                    <a:pt x="390132" y="28179"/>
                  </a:lnTo>
                  <a:lnTo>
                    <a:pt x="390525" y="73915"/>
                  </a:lnTo>
                  <a:lnTo>
                    <a:pt x="390525" y="90259"/>
                  </a:lnTo>
                  <a:lnTo>
                    <a:pt x="391583" y="91923"/>
                  </a:lnTo>
                  <a:lnTo>
                    <a:pt x="393347" y="93032"/>
                  </a:lnTo>
                  <a:lnTo>
                    <a:pt x="395581" y="93771"/>
                  </a:lnTo>
                  <a:lnTo>
                    <a:pt x="397071" y="95322"/>
                  </a:lnTo>
                  <a:lnTo>
                    <a:pt x="398726" y="99869"/>
                  </a:lnTo>
                  <a:lnTo>
                    <a:pt x="400050" y="145052"/>
                  </a:lnTo>
                  <a:lnTo>
                    <a:pt x="400050" y="147501"/>
                  </a:lnTo>
                  <a:lnTo>
                    <a:pt x="398992" y="149134"/>
                  </a:lnTo>
                  <a:lnTo>
                    <a:pt x="397228" y="150223"/>
                  </a:lnTo>
                  <a:lnTo>
                    <a:pt x="394994" y="150949"/>
                  </a:lnTo>
                  <a:lnTo>
                    <a:pt x="393504" y="152490"/>
                  </a:lnTo>
                  <a:lnTo>
                    <a:pt x="391849" y="157026"/>
                  </a:lnTo>
                  <a:lnTo>
                    <a:pt x="390535" y="176352"/>
                  </a:lnTo>
                  <a:lnTo>
                    <a:pt x="391590" y="176835"/>
                  </a:lnTo>
                  <a:lnTo>
                    <a:pt x="395585" y="174549"/>
                  </a:lnTo>
                  <a:lnTo>
                    <a:pt x="397073" y="174574"/>
                  </a:lnTo>
                  <a:lnTo>
                    <a:pt x="398065" y="175650"/>
                  </a:lnTo>
                  <a:lnTo>
                    <a:pt x="399658" y="179924"/>
                  </a:lnTo>
                  <a:lnTo>
                    <a:pt x="404990" y="180664"/>
                  </a:lnTo>
                  <a:lnTo>
                    <a:pt x="406519" y="179709"/>
                  </a:lnTo>
                  <a:lnTo>
                    <a:pt x="407538" y="178014"/>
                  </a:lnTo>
                  <a:lnTo>
                    <a:pt x="408217" y="175826"/>
                  </a:lnTo>
                  <a:lnTo>
                    <a:pt x="409727" y="174368"/>
                  </a:lnTo>
                  <a:lnTo>
                    <a:pt x="41910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91" name="SMARTInkShape-70"/>
            <p:cNvSpPr/>
            <p:nvPr>
              <p:custDataLst>
                <p:tags r:id="rId293"/>
              </p:custDataLst>
            </p:nvPr>
          </p:nvSpPr>
          <p:spPr>
            <a:xfrm>
              <a:off x="3571875" y="3638550"/>
              <a:ext cx="257176" cy="733415"/>
            </a:xfrm>
            <a:custGeom>
              <a:avLst/>
              <a:gdLst/>
              <a:ahLst/>
              <a:cxnLst/>
              <a:rect l="0" t="0" r="0" b="0"/>
              <a:pathLst>
                <a:path w="257176" h="733415">
                  <a:moveTo>
                    <a:pt x="9525" y="9525"/>
                  </a:moveTo>
                  <a:lnTo>
                    <a:pt x="9525" y="9525"/>
                  </a:lnTo>
                  <a:lnTo>
                    <a:pt x="1324" y="9525"/>
                  </a:lnTo>
                  <a:lnTo>
                    <a:pt x="883" y="8467"/>
                  </a:lnTo>
                  <a:lnTo>
                    <a:pt x="0" y="3"/>
                  </a:lnTo>
                  <a:lnTo>
                    <a:pt x="0" y="0"/>
                  </a:lnTo>
                  <a:lnTo>
                    <a:pt x="47453" y="0"/>
                  </a:lnTo>
                  <a:lnTo>
                    <a:pt x="79409" y="0"/>
                  </a:lnTo>
                  <a:lnTo>
                    <a:pt x="85741" y="2822"/>
                  </a:lnTo>
                  <a:lnTo>
                    <a:pt x="93371" y="8201"/>
                  </a:lnTo>
                  <a:lnTo>
                    <a:pt x="102483" y="9263"/>
                  </a:lnTo>
                  <a:lnTo>
                    <a:pt x="108343" y="9408"/>
                  </a:lnTo>
                  <a:lnTo>
                    <a:pt x="114474" y="12295"/>
                  </a:lnTo>
                  <a:lnTo>
                    <a:pt x="120728" y="16048"/>
                  </a:lnTo>
                  <a:lnTo>
                    <a:pt x="133366" y="18457"/>
                  </a:lnTo>
                  <a:lnTo>
                    <a:pt x="136535" y="18654"/>
                  </a:lnTo>
                  <a:lnTo>
                    <a:pt x="138649" y="19845"/>
                  </a:lnTo>
                  <a:lnTo>
                    <a:pt x="140058" y="21696"/>
                  </a:lnTo>
                  <a:lnTo>
                    <a:pt x="140996" y="23989"/>
                  </a:lnTo>
                  <a:lnTo>
                    <a:pt x="142682" y="25518"/>
                  </a:lnTo>
                  <a:lnTo>
                    <a:pt x="147375" y="27217"/>
                  </a:lnTo>
                  <a:lnTo>
                    <a:pt x="155968" y="28173"/>
                  </a:lnTo>
                  <a:lnTo>
                    <a:pt x="157954" y="29365"/>
                  </a:lnTo>
                  <a:lnTo>
                    <a:pt x="159277" y="31219"/>
                  </a:lnTo>
                  <a:lnTo>
                    <a:pt x="160160" y="33512"/>
                  </a:lnTo>
                  <a:lnTo>
                    <a:pt x="161806" y="35042"/>
                  </a:lnTo>
                  <a:lnTo>
                    <a:pt x="172054" y="40318"/>
                  </a:lnTo>
                  <a:lnTo>
                    <a:pt x="178068" y="44378"/>
                  </a:lnTo>
                  <a:lnTo>
                    <a:pt x="184269" y="46181"/>
                  </a:lnTo>
                  <a:lnTo>
                    <a:pt x="186346" y="47721"/>
                  </a:lnTo>
                  <a:lnTo>
                    <a:pt x="187730" y="49806"/>
                  </a:lnTo>
                  <a:lnTo>
                    <a:pt x="188654" y="52254"/>
                  </a:lnTo>
                  <a:lnTo>
                    <a:pt x="190328" y="53886"/>
                  </a:lnTo>
                  <a:lnTo>
                    <a:pt x="195009" y="55699"/>
                  </a:lnTo>
                  <a:lnTo>
                    <a:pt x="196681" y="57241"/>
                  </a:lnTo>
                  <a:lnTo>
                    <a:pt x="198539" y="61777"/>
                  </a:lnTo>
                  <a:lnTo>
                    <a:pt x="200092" y="63410"/>
                  </a:lnTo>
                  <a:lnTo>
                    <a:pt x="217320" y="74749"/>
                  </a:lnTo>
                  <a:lnTo>
                    <a:pt x="233219" y="90352"/>
                  </a:lnTo>
                  <a:lnTo>
                    <a:pt x="235945" y="95895"/>
                  </a:lnTo>
                  <a:lnTo>
                    <a:pt x="237694" y="103021"/>
                  </a:lnTo>
                  <a:lnTo>
                    <a:pt x="246288" y="112822"/>
                  </a:lnTo>
                  <a:lnTo>
                    <a:pt x="248439" y="121612"/>
                  </a:lnTo>
                  <a:lnTo>
                    <a:pt x="254117" y="130460"/>
                  </a:lnTo>
                  <a:lnTo>
                    <a:pt x="256772" y="141031"/>
                  </a:lnTo>
                  <a:lnTo>
                    <a:pt x="257175" y="188210"/>
                  </a:lnTo>
                  <a:lnTo>
                    <a:pt x="257175" y="222645"/>
                  </a:lnTo>
                  <a:lnTo>
                    <a:pt x="254353" y="228776"/>
                  </a:lnTo>
                  <a:lnTo>
                    <a:pt x="250629" y="235028"/>
                  </a:lnTo>
                  <a:lnTo>
                    <a:pt x="248238" y="247665"/>
                  </a:lnTo>
                  <a:lnTo>
                    <a:pt x="247660" y="270268"/>
                  </a:lnTo>
                  <a:lnTo>
                    <a:pt x="244833" y="276400"/>
                  </a:lnTo>
                  <a:lnTo>
                    <a:pt x="241106" y="282653"/>
                  </a:lnTo>
                  <a:lnTo>
                    <a:pt x="228502" y="319794"/>
                  </a:lnTo>
                  <a:lnTo>
                    <a:pt x="221250" y="333201"/>
                  </a:lnTo>
                  <a:lnTo>
                    <a:pt x="219505" y="346041"/>
                  </a:lnTo>
                  <a:lnTo>
                    <a:pt x="218303" y="348169"/>
                  </a:lnTo>
                  <a:lnTo>
                    <a:pt x="216444" y="349588"/>
                  </a:lnTo>
                  <a:lnTo>
                    <a:pt x="214145" y="350533"/>
                  </a:lnTo>
                  <a:lnTo>
                    <a:pt x="212614" y="352222"/>
                  </a:lnTo>
                  <a:lnTo>
                    <a:pt x="207333" y="362537"/>
                  </a:lnTo>
                  <a:lnTo>
                    <a:pt x="203273" y="368561"/>
                  </a:lnTo>
                  <a:lnTo>
                    <a:pt x="199930" y="377902"/>
                  </a:lnTo>
                  <a:lnTo>
                    <a:pt x="193765" y="387373"/>
                  </a:lnTo>
                  <a:lnTo>
                    <a:pt x="190409" y="396882"/>
                  </a:lnTo>
                  <a:lnTo>
                    <a:pt x="184241" y="406402"/>
                  </a:lnTo>
                  <a:lnTo>
                    <a:pt x="180884" y="415925"/>
                  </a:lnTo>
                  <a:lnTo>
                    <a:pt x="174716" y="425450"/>
                  </a:lnTo>
                  <a:lnTo>
                    <a:pt x="172901" y="431800"/>
                  </a:lnTo>
                  <a:lnTo>
                    <a:pt x="171359" y="433917"/>
                  </a:lnTo>
                  <a:lnTo>
                    <a:pt x="169273" y="435328"/>
                  </a:lnTo>
                  <a:lnTo>
                    <a:pt x="166824" y="436268"/>
                  </a:lnTo>
                  <a:lnTo>
                    <a:pt x="165191" y="437954"/>
                  </a:lnTo>
                  <a:lnTo>
                    <a:pt x="159748" y="448264"/>
                  </a:lnTo>
                  <a:lnTo>
                    <a:pt x="155666" y="454287"/>
                  </a:lnTo>
                  <a:lnTo>
                    <a:pt x="153367" y="463628"/>
                  </a:lnTo>
                  <a:lnTo>
                    <a:pt x="152830" y="469934"/>
                  </a:lnTo>
                  <a:lnTo>
                    <a:pt x="151628" y="472039"/>
                  </a:lnTo>
                  <a:lnTo>
                    <a:pt x="149769" y="473443"/>
                  </a:lnTo>
                  <a:lnTo>
                    <a:pt x="147470" y="474378"/>
                  </a:lnTo>
                  <a:lnTo>
                    <a:pt x="145939" y="476061"/>
                  </a:lnTo>
                  <a:lnTo>
                    <a:pt x="144237" y="480752"/>
                  </a:lnTo>
                  <a:lnTo>
                    <a:pt x="141824" y="512064"/>
                  </a:lnTo>
                  <a:lnTo>
                    <a:pt x="134675" y="522111"/>
                  </a:lnTo>
                  <a:lnTo>
                    <a:pt x="133612" y="531131"/>
                  </a:lnTo>
                  <a:lnTo>
                    <a:pt x="133353" y="556028"/>
                  </a:lnTo>
                  <a:lnTo>
                    <a:pt x="132294" y="558010"/>
                  </a:lnTo>
                  <a:lnTo>
                    <a:pt x="130529" y="559331"/>
                  </a:lnTo>
                  <a:lnTo>
                    <a:pt x="128294" y="560213"/>
                  </a:lnTo>
                  <a:lnTo>
                    <a:pt x="126804" y="561858"/>
                  </a:lnTo>
                  <a:lnTo>
                    <a:pt x="124218" y="570021"/>
                  </a:lnTo>
                  <a:lnTo>
                    <a:pt x="123825" y="614134"/>
                  </a:lnTo>
                  <a:lnTo>
                    <a:pt x="121003" y="619729"/>
                  </a:lnTo>
                  <a:lnTo>
                    <a:pt x="115624" y="626888"/>
                  </a:lnTo>
                  <a:lnTo>
                    <a:pt x="114562" y="635906"/>
                  </a:lnTo>
                  <a:lnTo>
                    <a:pt x="114303" y="655746"/>
                  </a:lnTo>
                  <a:lnTo>
                    <a:pt x="122501" y="665296"/>
                  </a:lnTo>
                  <a:lnTo>
                    <a:pt x="123433" y="671376"/>
                  </a:lnTo>
                  <a:lnTo>
                    <a:pt x="123791" y="684046"/>
                  </a:lnTo>
                  <a:lnTo>
                    <a:pt x="132023" y="693847"/>
                  </a:lnTo>
                  <a:lnTo>
                    <a:pt x="132957" y="699944"/>
                  </a:lnTo>
                  <a:lnTo>
                    <a:pt x="133316" y="712620"/>
                  </a:lnTo>
                  <a:lnTo>
                    <a:pt x="142482" y="723462"/>
                  </a:lnTo>
                  <a:lnTo>
                    <a:pt x="142841" y="732063"/>
                  </a:lnTo>
                  <a:lnTo>
                    <a:pt x="143910" y="732517"/>
                  </a:lnTo>
                  <a:lnTo>
                    <a:pt x="160484" y="733414"/>
                  </a:lnTo>
                  <a:lnTo>
                    <a:pt x="169245" y="726877"/>
                  </a:lnTo>
                  <a:lnTo>
                    <a:pt x="180975" y="7239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92" name="SMARTInkShape-71"/>
            <p:cNvSpPr/>
            <p:nvPr>
              <p:custDataLst>
                <p:tags r:id="rId294"/>
              </p:custDataLst>
            </p:nvPr>
          </p:nvSpPr>
          <p:spPr>
            <a:xfrm>
              <a:off x="3381770" y="3324235"/>
              <a:ext cx="47231" cy="152380"/>
            </a:xfrm>
            <a:custGeom>
              <a:avLst/>
              <a:gdLst/>
              <a:ahLst/>
              <a:cxnLst/>
              <a:rect l="0" t="0" r="0" b="0"/>
              <a:pathLst>
                <a:path w="47231" h="152380">
                  <a:moveTo>
                    <a:pt x="37705" y="38090"/>
                  </a:moveTo>
                  <a:lnTo>
                    <a:pt x="37705" y="38090"/>
                  </a:lnTo>
                  <a:lnTo>
                    <a:pt x="37705" y="20398"/>
                  </a:lnTo>
                  <a:lnTo>
                    <a:pt x="38763" y="19945"/>
                  </a:lnTo>
                  <a:lnTo>
                    <a:pt x="42761" y="19442"/>
                  </a:lnTo>
                  <a:lnTo>
                    <a:pt x="44251" y="18250"/>
                  </a:lnTo>
                  <a:lnTo>
                    <a:pt x="47114" y="9918"/>
                  </a:lnTo>
                  <a:lnTo>
                    <a:pt x="47230" y="0"/>
                  </a:lnTo>
                  <a:lnTo>
                    <a:pt x="47230" y="32147"/>
                  </a:lnTo>
                  <a:lnTo>
                    <a:pt x="44408" y="38271"/>
                  </a:lnTo>
                  <a:lnTo>
                    <a:pt x="42174" y="41386"/>
                  </a:lnTo>
                  <a:lnTo>
                    <a:pt x="39029" y="55882"/>
                  </a:lnTo>
                  <a:lnTo>
                    <a:pt x="36909" y="72139"/>
                  </a:lnTo>
                  <a:lnTo>
                    <a:pt x="30217" y="85542"/>
                  </a:lnTo>
                  <a:lnTo>
                    <a:pt x="29538" y="88775"/>
                  </a:lnTo>
                  <a:lnTo>
                    <a:pt x="20099" y="107930"/>
                  </a:lnTo>
                  <a:lnTo>
                    <a:pt x="17881" y="120638"/>
                  </a:lnTo>
                  <a:lnTo>
                    <a:pt x="11172" y="133340"/>
                  </a:lnTo>
                  <a:lnTo>
                    <a:pt x="9250" y="147364"/>
                  </a:lnTo>
                  <a:lnTo>
                    <a:pt x="8151" y="149039"/>
                  </a:lnTo>
                  <a:lnTo>
                    <a:pt x="6361" y="150156"/>
                  </a:lnTo>
                  <a:lnTo>
                    <a:pt x="0" y="152259"/>
                  </a:lnTo>
                  <a:lnTo>
                    <a:pt x="7841" y="152379"/>
                  </a:lnTo>
                  <a:lnTo>
                    <a:pt x="8270" y="151324"/>
                  </a:lnTo>
                  <a:lnTo>
                    <a:pt x="9130" y="1428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93" name="SMARTInkShape-72"/>
            <p:cNvSpPr/>
            <p:nvPr>
              <p:custDataLst>
                <p:tags r:id="rId295"/>
              </p:custDataLst>
            </p:nvPr>
          </p:nvSpPr>
          <p:spPr>
            <a:xfrm>
              <a:off x="3419475" y="3343275"/>
              <a:ext cx="152401" cy="133351"/>
            </a:xfrm>
            <a:custGeom>
              <a:avLst/>
              <a:gdLst/>
              <a:ahLst/>
              <a:cxnLst/>
              <a:rect l="0" t="0" r="0" b="0"/>
              <a:pathLst>
                <a:path w="152401" h="133351">
                  <a:moveTo>
                    <a:pt x="19050" y="28575"/>
                  </a:moveTo>
                  <a:lnTo>
                    <a:pt x="19050" y="28575"/>
                  </a:lnTo>
                  <a:lnTo>
                    <a:pt x="13994" y="28575"/>
                  </a:lnTo>
                  <a:lnTo>
                    <a:pt x="12504" y="27517"/>
                  </a:lnTo>
                  <a:lnTo>
                    <a:pt x="11511" y="25753"/>
                  </a:lnTo>
                  <a:lnTo>
                    <a:pt x="9787" y="18874"/>
                  </a:lnTo>
                  <a:lnTo>
                    <a:pt x="9641" y="14386"/>
                  </a:lnTo>
                  <a:lnTo>
                    <a:pt x="8544" y="12766"/>
                  </a:lnTo>
                  <a:lnTo>
                    <a:pt x="6755" y="11685"/>
                  </a:lnTo>
                  <a:lnTo>
                    <a:pt x="4503" y="10965"/>
                  </a:lnTo>
                  <a:lnTo>
                    <a:pt x="4061" y="10485"/>
                  </a:lnTo>
                  <a:lnTo>
                    <a:pt x="4824" y="10165"/>
                  </a:lnTo>
                  <a:lnTo>
                    <a:pt x="8597" y="9651"/>
                  </a:lnTo>
                  <a:lnTo>
                    <a:pt x="1242" y="9536"/>
                  </a:lnTo>
                  <a:lnTo>
                    <a:pt x="552" y="6708"/>
                  </a:lnTo>
                  <a:lnTo>
                    <a:pt x="0" y="10"/>
                  </a:lnTo>
                  <a:lnTo>
                    <a:pt x="44476" y="0"/>
                  </a:lnTo>
                  <a:lnTo>
                    <a:pt x="74319" y="0"/>
                  </a:lnTo>
                  <a:lnTo>
                    <a:pt x="84236" y="8201"/>
                  </a:lnTo>
                  <a:lnTo>
                    <a:pt x="93795" y="9408"/>
                  </a:lnTo>
                  <a:lnTo>
                    <a:pt x="94280" y="10506"/>
                  </a:lnTo>
                  <a:lnTo>
                    <a:pt x="95238" y="27134"/>
                  </a:lnTo>
                  <a:lnTo>
                    <a:pt x="72584" y="51230"/>
                  </a:lnTo>
                  <a:lnTo>
                    <a:pt x="66479" y="54519"/>
                  </a:lnTo>
                  <a:lnTo>
                    <a:pt x="63369" y="55396"/>
                  </a:lnTo>
                  <a:lnTo>
                    <a:pt x="61296" y="57039"/>
                  </a:lnTo>
                  <a:lnTo>
                    <a:pt x="57320" y="63349"/>
                  </a:lnTo>
                  <a:lnTo>
                    <a:pt x="52639" y="65197"/>
                  </a:lnTo>
                  <a:lnTo>
                    <a:pt x="50969" y="66748"/>
                  </a:lnTo>
                  <a:lnTo>
                    <a:pt x="49111" y="71294"/>
                  </a:lnTo>
                  <a:lnTo>
                    <a:pt x="47557" y="72929"/>
                  </a:lnTo>
                  <a:lnTo>
                    <a:pt x="30330" y="84274"/>
                  </a:lnTo>
                  <a:lnTo>
                    <a:pt x="29354" y="87902"/>
                  </a:lnTo>
                  <a:lnTo>
                    <a:pt x="28579" y="109401"/>
                  </a:lnTo>
                  <a:lnTo>
                    <a:pt x="29636" y="111034"/>
                  </a:lnTo>
                  <a:lnTo>
                    <a:pt x="31399" y="112123"/>
                  </a:lnTo>
                  <a:lnTo>
                    <a:pt x="33633" y="112849"/>
                  </a:lnTo>
                  <a:lnTo>
                    <a:pt x="47873" y="121648"/>
                  </a:lnTo>
                  <a:lnTo>
                    <a:pt x="95128" y="133171"/>
                  </a:lnTo>
                  <a:lnTo>
                    <a:pt x="140888" y="133348"/>
                  </a:lnTo>
                  <a:lnTo>
                    <a:pt x="15240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97" name="SMARTInkShape-Group32"/>
          <p:cNvGrpSpPr/>
          <p:nvPr/>
        </p:nvGrpSpPr>
        <p:grpSpPr>
          <a:xfrm>
            <a:off x="3295650" y="3571875"/>
            <a:ext cx="85726" cy="180976"/>
            <a:chOff x="3295650" y="3571875"/>
            <a:chExt cx="85726" cy="180976"/>
          </a:xfrm>
        </p:grpSpPr>
        <p:sp>
          <p:nvSpPr>
            <p:cNvPr id="3095" name="SMARTInkShape-73"/>
            <p:cNvSpPr/>
            <p:nvPr>
              <p:custDataLst>
                <p:tags r:id="rId288"/>
              </p:custDataLst>
            </p:nvPr>
          </p:nvSpPr>
          <p:spPr>
            <a:xfrm>
              <a:off x="3295650" y="3571875"/>
              <a:ext cx="85726" cy="104773"/>
            </a:xfrm>
            <a:custGeom>
              <a:avLst/>
              <a:gdLst/>
              <a:ahLst/>
              <a:cxnLst/>
              <a:rect l="0" t="0" r="0" b="0"/>
              <a:pathLst>
                <a:path w="85726" h="104773">
                  <a:moveTo>
                    <a:pt x="38100" y="9525"/>
                  </a:moveTo>
                  <a:lnTo>
                    <a:pt x="38100" y="9525"/>
                  </a:lnTo>
                  <a:lnTo>
                    <a:pt x="38100" y="0"/>
                  </a:lnTo>
                  <a:lnTo>
                    <a:pt x="38100" y="22666"/>
                  </a:lnTo>
                  <a:lnTo>
                    <a:pt x="35278" y="28771"/>
                  </a:lnTo>
                  <a:lnTo>
                    <a:pt x="31554" y="35012"/>
                  </a:lnTo>
                  <a:lnTo>
                    <a:pt x="28399" y="44476"/>
                  </a:lnTo>
                  <a:lnTo>
                    <a:pt x="11700" y="67264"/>
                  </a:lnTo>
                  <a:lnTo>
                    <a:pt x="10976" y="70243"/>
                  </a:lnTo>
                  <a:lnTo>
                    <a:pt x="430" y="85178"/>
                  </a:lnTo>
                  <a:lnTo>
                    <a:pt x="0" y="100307"/>
                  </a:lnTo>
                  <a:lnTo>
                    <a:pt x="1058" y="101796"/>
                  </a:lnTo>
                  <a:lnTo>
                    <a:pt x="2822" y="102789"/>
                  </a:lnTo>
                  <a:lnTo>
                    <a:pt x="9701" y="104513"/>
                  </a:lnTo>
                  <a:lnTo>
                    <a:pt x="33113" y="104772"/>
                  </a:lnTo>
                  <a:lnTo>
                    <a:pt x="38706" y="101952"/>
                  </a:lnTo>
                  <a:lnTo>
                    <a:pt x="45863" y="96574"/>
                  </a:lnTo>
                  <a:lnTo>
                    <a:pt x="54881" y="95511"/>
                  </a:lnTo>
                  <a:lnTo>
                    <a:pt x="76200" y="95250"/>
                  </a:lnTo>
                  <a:lnTo>
                    <a:pt x="76200" y="104382"/>
                  </a:lnTo>
                  <a:lnTo>
                    <a:pt x="85609" y="104772"/>
                  </a:lnTo>
                  <a:lnTo>
                    <a:pt x="85725" y="952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96" name="SMARTInkShape-74"/>
            <p:cNvSpPr/>
            <p:nvPr>
              <p:custDataLst>
                <p:tags r:id="rId289"/>
              </p:custDataLst>
            </p:nvPr>
          </p:nvSpPr>
          <p:spPr>
            <a:xfrm>
              <a:off x="3352800" y="3638550"/>
              <a:ext cx="28576" cy="114301"/>
            </a:xfrm>
            <a:custGeom>
              <a:avLst/>
              <a:gdLst/>
              <a:ahLst/>
              <a:cxnLst/>
              <a:rect l="0" t="0" r="0" b="0"/>
              <a:pathLst>
                <a:path w="28576" h="114301">
                  <a:moveTo>
                    <a:pt x="28575" y="9525"/>
                  </a:moveTo>
                  <a:lnTo>
                    <a:pt x="28575" y="9525"/>
                  </a:lnTo>
                  <a:lnTo>
                    <a:pt x="28575" y="0"/>
                  </a:lnTo>
                  <a:lnTo>
                    <a:pt x="28575" y="31881"/>
                  </a:lnTo>
                  <a:lnTo>
                    <a:pt x="25753" y="38158"/>
                  </a:lnTo>
                  <a:lnTo>
                    <a:pt x="20374" y="45755"/>
                  </a:lnTo>
                  <a:lnTo>
                    <a:pt x="18254" y="60347"/>
                  </a:lnTo>
                  <a:lnTo>
                    <a:pt x="16402" y="62457"/>
                  </a:lnTo>
                  <a:lnTo>
                    <a:pt x="14110" y="63863"/>
                  </a:lnTo>
                  <a:lnTo>
                    <a:pt x="12581" y="65858"/>
                  </a:lnTo>
                  <a:lnTo>
                    <a:pt x="10883" y="70898"/>
                  </a:lnTo>
                  <a:lnTo>
                    <a:pt x="8735" y="82757"/>
                  </a:lnTo>
                  <a:lnTo>
                    <a:pt x="1359" y="93396"/>
                  </a:lnTo>
                  <a:lnTo>
                    <a:pt x="10" y="104644"/>
                  </a:lnTo>
                  <a:lnTo>
                    <a:pt x="0" y="114183"/>
                  </a:lnTo>
                  <a:lnTo>
                    <a:pt x="19050" y="1143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105" name="SMARTInkShape-Group33"/>
          <p:cNvGrpSpPr/>
          <p:nvPr/>
        </p:nvGrpSpPr>
        <p:grpSpPr>
          <a:xfrm>
            <a:off x="981113" y="5334000"/>
            <a:ext cx="485737" cy="485776"/>
            <a:chOff x="981113" y="5334000"/>
            <a:chExt cx="485737" cy="485776"/>
          </a:xfrm>
        </p:grpSpPr>
        <p:sp>
          <p:nvSpPr>
            <p:cNvPr id="3098" name="SMARTInkShape-75"/>
            <p:cNvSpPr/>
            <p:nvPr>
              <p:custDataLst>
                <p:tags r:id="rId281"/>
              </p:custDataLst>
            </p:nvPr>
          </p:nvSpPr>
          <p:spPr>
            <a:xfrm>
              <a:off x="981113" y="5334000"/>
              <a:ext cx="114263" cy="253106"/>
            </a:xfrm>
            <a:custGeom>
              <a:avLst/>
              <a:gdLst/>
              <a:ahLst/>
              <a:cxnLst/>
              <a:rect l="0" t="0" r="0" b="0"/>
              <a:pathLst>
                <a:path w="114263" h="253106">
                  <a:moveTo>
                    <a:pt x="114262" y="0"/>
                  </a:moveTo>
                  <a:lnTo>
                    <a:pt x="114262" y="0"/>
                  </a:lnTo>
                  <a:lnTo>
                    <a:pt x="105130" y="0"/>
                  </a:lnTo>
                  <a:lnTo>
                    <a:pt x="114261" y="0"/>
                  </a:lnTo>
                  <a:lnTo>
                    <a:pt x="106061" y="0"/>
                  </a:lnTo>
                  <a:lnTo>
                    <a:pt x="105620" y="1058"/>
                  </a:lnTo>
                  <a:lnTo>
                    <a:pt x="103756" y="16247"/>
                  </a:lnTo>
                  <a:lnTo>
                    <a:pt x="97213" y="28648"/>
                  </a:lnTo>
                  <a:lnTo>
                    <a:pt x="90551" y="46346"/>
                  </a:lnTo>
                  <a:lnTo>
                    <a:pt x="80102" y="70225"/>
                  </a:lnTo>
                  <a:lnTo>
                    <a:pt x="66031" y="114322"/>
                  </a:lnTo>
                  <a:lnTo>
                    <a:pt x="41213" y="158555"/>
                  </a:lnTo>
                  <a:lnTo>
                    <a:pt x="32763" y="175508"/>
                  </a:lnTo>
                  <a:lnTo>
                    <a:pt x="26550" y="197377"/>
                  </a:lnTo>
                  <a:lnTo>
                    <a:pt x="22362" y="205198"/>
                  </a:lnTo>
                  <a:lnTo>
                    <a:pt x="18946" y="215551"/>
                  </a:lnTo>
                  <a:lnTo>
                    <a:pt x="12760" y="225322"/>
                  </a:lnTo>
                  <a:lnTo>
                    <a:pt x="9399" y="234920"/>
                  </a:lnTo>
                  <a:lnTo>
                    <a:pt x="90" y="247485"/>
                  </a:lnTo>
                  <a:lnTo>
                    <a:pt x="0" y="252657"/>
                  </a:lnTo>
                  <a:lnTo>
                    <a:pt x="1046" y="253105"/>
                  </a:lnTo>
                  <a:lnTo>
                    <a:pt x="8166" y="248578"/>
                  </a:lnTo>
                  <a:lnTo>
                    <a:pt x="8900" y="245240"/>
                  </a:lnTo>
                  <a:lnTo>
                    <a:pt x="9096" y="242869"/>
                  </a:lnTo>
                  <a:lnTo>
                    <a:pt x="12135" y="237411"/>
                  </a:lnTo>
                  <a:lnTo>
                    <a:pt x="15956" y="231457"/>
                  </a:lnTo>
                  <a:lnTo>
                    <a:pt x="19012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99" name="SMARTInkShape-76"/>
            <p:cNvSpPr/>
            <p:nvPr>
              <p:custDataLst>
                <p:tags r:id="rId282"/>
              </p:custDataLst>
            </p:nvPr>
          </p:nvSpPr>
          <p:spPr>
            <a:xfrm>
              <a:off x="1057286" y="5343560"/>
              <a:ext cx="133340" cy="266666"/>
            </a:xfrm>
            <a:custGeom>
              <a:avLst/>
              <a:gdLst/>
              <a:ahLst/>
              <a:cxnLst/>
              <a:rect l="0" t="0" r="0" b="0"/>
              <a:pathLst>
                <a:path w="133340" h="266666">
                  <a:moveTo>
                    <a:pt x="38089" y="47590"/>
                  </a:moveTo>
                  <a:lnTo>
                    <a:pt x="38089" y="47590"/>
                  </a:lnTo>
                  <a:lnTo>
                    <a:pt x="38089" y="56723"/>
                  </a:lnTo>
                  <a:lnTo>
                    <a:pt x="28681" y="47703"/>
                  </a:lnTo>
                  <a:lnTo>
                    <a:pt x="28564" y="38065"/>
                  </a:lnTo>
                  <a:lnTo>
                    <a:pt x="19049" y="28550"/>
                  </a:lnTo>
                  <a:lnTo>
                    <a:pt x="24099" y="28543"/>
                  </a:lnTo>
                  <a:lnTo>
                    <a:pt x="25587" y="27484"/>
                  </a:lnTo>
                  <a:lnTo>
                    <a:pt x="26579" y="25720"/>
                  </a:lnTo>
                  <a:lnTo>
                    <a:pt x="27241" y="23484"/>
                  </a:lnTo>
                  <a:lnTo>
                    <a:pt x="28740" y="21995"/>
                  </a:lnTo>
                  <a:lnTo>
                    <a:pt x="38187" y="18219"/>
                  </a:lnTo>
                  <a:lnTo>
                    <a:pt x="45409" y="12546"/>
                  </a:lnTo>
                  <a:lnTo>
                    <a:pt x="55385" y="9893"/>
                  </a:lnTo>
                  <a:lnTo>
                    <a:pt x="64397" y="3024"/>
                  </a:lnTo>
                  <a:lnTo>
                    <a:pt x="73283" y="871"/>
                  </a:lnTo>
                  <a:lnTo>
                    <a:pt x="85167" y="0"/>
                  </a:lnTo>
                  <a:lnTo>
                    <a:pt x="103320" y="17575"/>
                  </a:lnTo>
                  <a:lnTo>
                    <a:pt x="104336" y="23645"/>
                  </a:lnTo>
                  <a:lnTo>
                    <a:pt x="105537" y="25277"/>
                  </a:lnTo>
                  <a:lnTo>
                    <a:pt x="109694" y="27089"/>
                  </a:lnTo>
                  <a:lnTo>
                    <a:pt x="111226" y="28631"/>
                  </a:lnTo>
                  <a:lnTo>
                    <a:pt x="112927" y="33167"/>
                  </a:lnTo>
                  <a:lnTo>
                    <a:pt x="114289" y="74686"/>
                  </a:lnTo>
                  <a:lnTo>
                    <a:pt x="88340" y="104931"/>
                  </a:lnTo>
                  <a:lnTo>
                    <a:pt x="87465" y="108043"/>
                  </a:lnTo>
                  <a:lnTo>
                    <a:pt x="85823" y="110116"/>
                  </a:lnTo>
                  <a:lnTo>
                    <a:pt x="47598" y="140070"/>
                  </a:lnTo>
                  <a:lnTo>
                    <a:pt x="44428" y="140993"/>
                  </a:lnTo>
                  <a:lnTo>
                    <a:pt x="42315" y="142668"/>
                  </a:lnTo>
                  <a:lnTo>
                    <a:pt x="10966" y="179487"/>
                  </a:lnTo>
                  <a:lnTo>
                    <a:pt x="8742" y="188257"/>
                  </a:lnTo>
                  <a:lnTo>
                    <a:pt x="1351" y="198236"/>
                  </a:lnTo>
                  <a:lnTo>
                    <a:pt x="24" y="209077"/>
                  </a:lnTo>
                  <a:lnTo>
                    <a:pt x="0" y="214441"/>
                  </a:lnTo>
                  <a:lnTo>
                    <a:pt x="2816" y="219818"/>
                  </a:lnTo>
                  <a:lnTo>
                    <a:pt x="17681" y="236721"/>
                  </a:lnTo>
                  <a:lnTo>
                    <a:pt x="23693" y="237684"/>
                  </a:lnTo>
                  <a:lnTo>
                    <a:pt x="32177" y="237970"/>
                  </a:lnTo>
                  <a:lnTo>
                    <a:pt x="34148" y="239068"/>
                  </a:lnTo>
                  <a:lnTo>
                    <a:pt x="35462" y="240859"/>
                  </a:lnTo>
                  <a:lnTo>
                    <a:pt x="36337" y="243111"/>
                  </a:lnTo>
                  <a:lnTo>
                    <a:pt x="37980" y="244612"/>
                  </a:lnTo>
                  <a:lnTo>
                    <a:pt x="42626" y="246281"/>
                  </a:lnTo>
                  <a:lnTo>
                    <a:pt x="60141" y="250261"/>
                  </a:lnTo>
                  <a:lnTo>
                    <a:pt x="74256" y="255102"/>
                  </a:lnTo>
                  <a:lnTo>
                    <a:pt x="117638" y="258174"/>
                  </a:lnTo>
                  <a:lnTo>
                    <a:pt x="133339" y="2666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00" name="SMARTInkShape-77"/>
            <p:cNvSpPr/>
            <p:nvPr>
              <p:custDataLst>
                <p:tags r:id="rId283"/>
              </p:custDataLst>
            </p:nvPr>
          </p:nvSpPr>
          <p:spPr>
            <a:xfrm>
              <a:off x="1181104" y="5543550"/>
              <a:ext cx="85722" cy="190336"/>
            </a:xfrm>
            <a:custGeom>
              <a:avLst/>
              <a:gdLst/>
              <a:ahLst/>
              <a:cxnLst/>
              <a:rect l="0" t="0" r="0" b="0"/>
              <a:pathLst>
                <a:path w="85722" h="190336">
                  <a:moveTo>
                    <a:pt x="85721" y="19050"/>
                  </a:moveTo>
                  <a:lnTo>
                    <a:pt x="85721" y="19050"/>
                  </a:lnTo>
                  <a:lnTo>
                    <a:pt x="85721" y="0"/>
                  </a:lnTo>
                  <a:lnTo>
                    <a:pt x="85721" y="17692"/>
                  </a:lnTo>
                  <a:lnTo>
                    <a:pt x="79175" y="26386"/>
                  </a:lnTo>
                  <a:lnTo>
                    <a:pt x="76020" y="35217"/>
                  </a:lnTo>
                  <a:lnTo>
                    <a:pt x="69912" y="45595"/>
                  </a:lnTo>
                  <a:lnTo>
                    <a:pt x="66573" y="60546"/>
                  </a:lnTo>
                  <a:lnTo>
                    <a:pt x="41186" y="107186"/>
                  </a:lnTo>
                  <a:lnTo>
                    <a:pt x="23272" y="136375"/>
                  </a:lnTo>
                  <a:lnTo>
                    <a:pt x="19240" y="148241"/>
                  </a:lnTo>
                  <a:lnTo>
                    <a:pt x="2644" y="171393"/>
                  </a:lnTo>
                  <a:lnTo>
                    <a:pt x="10" y="190335"/>
                  </a:lnTo>
                  <a:lnTo>
                    <a:pt x="0" y="180338"/>
                  </a:lnTo>
                  <a:lnTo>
                    <a:pt x="1057" y="177376"/>
                  </a:lnTo>
                  <a:lnTo>
                    <a:pt x="2820" y="175400"/>
                  </a:lnTo>
                  <a:lnTo>
                    <a:pt x="5054" y="174084"/>
                  </a:lnTo>
                  <a:lnTo>
                    <a:pt x="6543" y="172147"/>
                  </a:lnTo>
                  <a:lnTo>
                    <a:pt x="11755" y="161435"/>
                  </a:lnTo>
                  <a:lnTo>
                    <a:pt x="38096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01" name="SMARTInkShape-78"/>
            <p:cNvSpPr/>
            <p:nvPr>
              <p:custDataLst>
                <p:tags r:id="rId284"/>
              </p:custDataLst>
            </p:nvPr>
          </p:nvSpPr>
          <p:spPr>
            <a:xfrm>
              <a:off x="1266825" y="5562716"/>
              <a:ext cx="19051" cy="152285"/>
            </a:xfrm>
            <a:custGeom>
              <a:avLst/>
              <a:gdLst/>
              <a:ahLst/>
              <a:cxnLst/>
              <a:rect l="0" t="0" r="0" b="0"/>
              <a:pathLst>
                <a:path w="19051" h="152285">
                  <a:moveTo>
                    <a:pt x="19050" y="9409"/>
                  </a:moveTo>
                  <a:lnTo>
                    <a:pt x="19050" y="9409"/>
                  </a:lnTo>
                  <a:lnTo>
                    <a:pt x="9642" y="0"/>
                  </a:lnTo>
                  <a:lnTo>
                    <a:pt x="9528" y="9019"/>
                  </a:lnTo>
                  <a:lnTo>
                    <a:pt x="17726" y="17576"/>
                  </a:lnTo>
                  <a:lnTo>
                    <a:pt x="17109" y="19087"/>
                  </a:lnTo>
                  <a:lnTo>
                    <a:pt x="12243" y="26270"/>
                  </a:lnTo>
                  <a:lnTo>
                    <a:pt x="10062" y="38179"/>
                  </a:lnTo>
                  <a:lnTo>
                    <a:pt x="9529" y="85437"/>
                  </a:lnTo>
                  <a:lnTo>
                    <a:pt x="9526" y="98275"/>
                  </a:lnTo>
                  <a:lnTo>
                    <a:pt x="6703" y="104643"/>
                  </a:lnTo>
                  <a:lnTo>
                    <a:pt x="2979" y="111002"/>
                  </a:lnTo>
                  <a:lnTo>
                    <a:pt x="589" y="123708"/>
                  </a:lnTo>
                  <a:lnTo>
                    <a:pt x="0" y="15228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02" name="SMARTInkShape-79"/>
            <p:cNvSpPr/>
            <p:nvPr>
              <p:custDataLst>
                <p:tags r:id="rId285"/>
              </p:custDataLst>
            </p:nvPr>
          </p:nvSpPr>
          <p:spPr>
            <a:xfrm>
              <a:off x="1200556" y="5667375"/>
              <a:ext cx="132945" cy="19051"/>
            </a:xfrm>
            <a:custGeom>
              <a:avLst/>
              <a:gdLst/>
              <a:ahLst/>
              <a:cxnLst/>
              <a:rect l="0" t="0" r="0" b="0"/>
              <a:pathLst>
                <a:path w="132945" h="19051">
                  <a:moveTo>
                    <a:pt x="56744" y="9525"/>
                  </a:moveTo>
                  <a:lnTo>
                    <a:pt x="56744" y="9525"/>
                  </a:lnTo>
                  <a:lnTo>
                    <a:pt x="56744" y="4469"/>
                  </a:lnTo>
                  <a:lnTo>
                    <a:pt x="55686" y="2980"/>
                  </a:lnTo>
                  <a:lnTo>
                    <a:pt x="53922" y="1986"/>
                  </a:lnTo>
                  <a:lnTo>
                    <a:pt x="47043" y="262"/>
                  </a:lnTo>
                  <a:lnTo>
                    <a:pt x="39134" y="34"/>
                  </a:lnTo>
                  <a:lnTo>
                    <a:pt x="29620" y="8204"/>
                  </a:lnTo>
                  <a:lnTo>
                    <a:pt x="23542" y="9134"/>
                  </a:lnTo>
                  <a:lnTo>
                    <a:pt x="9639" y="9515"/>
                  </a:lnTo>
                  <a:lnTo>
                    <a:pt x="0" y="18657"/>
                  </a:lnTo>
                  <a:lnTo>
                    <a:pt x="32707" y="19050"/>
                  </a:lnTo>
                  <a:lnTo>
                    <a:pt x="38300" y="16228"/>
                  </a:lnTo>
                  <a:lnTo>
                    <a:pt x="41273" y="13994"/>
                  </a:lnTo>
                  <a:lnTo>
                    <a:pt x="50221" y="11511"/>
                  </a:lnTo>
                  <a:lnTo>
                    <a:pt x="90532" y="8544"/>
                  </a:lnTo>
                  <a:lnTo>
                    <a:pt x="101915" y="3001"/>
                  </a:lnTo>
                  <a:lnTo>
                    <a:pt x="13294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03" name="SMARTInkShape-80"/>
            <p:cNvSpPr/>
            <p:nvPr>
              <p:custDataLst>
                <p:tags r:id="rId286"/>
              </p:custDataLst>
            </p:nvPr>
          </p:nvSpPr>
          <p:spPr>
            <a:xfrm>
              <a:off x="1343025" y="5581650"/>
              <a:ext cx="38101" cy="133340"/>
            </a:xfrm>
            <a:custGeom>
              <a:avLst/>
              <a:gdLst/>
              <a:ahLst/>
              <a:cxnLst/>
              <a:rect l="0" t="0" r="0" b="0"/>
              <a:pathLst>
                <a:path w="38101" h="133340">
                  <a:moveTo>
                    <a:pt x="38100" y="9525"/>
                  </a:moveTo>
                  <a:lnTo>
                    <a:pt x="38100" y="9525"/>
                  </a:lnTo>
                  <a:lnTo>
                    <a:pt x="38100" y="1324"/>
                  </a:lnTo>
                  <a:lnTo>
                    <a:pt x="37042" y="883"/>
                  </a:lnTo>
                  <a:lnTo>
                    <a:pt x="28575" y="0"/>
                  </a:lnTo>
                  <a:lnTo>
                    <a:pt x="28575" y="14189"/>
                  </a:lnTo>
                  <a:lnTo>
                    <a:pt x="25753" y="19712"/>
                  </a:lnTo>
                  <a:lnTo>
                    <a:pt x="22029" y="25693"/>
                  </a:lnTo>
                  <a:lnTo>
                    <a:pt x="19639" y="38158"/>
                  </a:lnTo>
                  <a:lnTo>
                    <a:pt x="18069" y="60528"/>
                  </a:lnTo>
                  <a:lnTo>
                    <a:pt x="10859" y="78984"/>
                  </a:lnTo>
                  <a:lnTo>
                    <a:pt x="8730" y="98543"/>
                  </a:lnTo>
                  <a:lnTo>
                    <a:pt x="403" y="121825"/>
                  </a:lnTo>
                  <a:lnTo>
                    <a:pt x="0" y="133339"/>
                  </a:lnTo>
                  <a:lnTo>
                    <a:pt x="1905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04" name="SMARTInkShape-81"/>
            <p:cNvSpPr/>
            <p:nvPr>
              <p:custDataLst>
                <p:tags r:id="rId287"/>
              </p:custDataLst>
            </p:nvPr>
          </p:nvSpPr>
          <p:spPr>
            <a:xfrm>
              <a:off x="1333511" y="5610225"/>
              <a:ext cx="133339" cy="209551"/>
            </a:xfrm>
            <a:custGeom>
              <a:avLst/>
              <a:gdLst/>
              <a:ahLst/>
              <a:cxnLst/>
              <a:rect l="0" t="0" r="0" b="0"/>
              <a:pathLst>
                <a:path w="133339" h="209551">
                  <a:moveTo>
                    <a:pt x="47614" y="9525"/>
                  </a:moveTo>
                  <a:lnTo>
                    <a:pt x="47614" y="9525"/>
                  </a:lnTo>
                  <a:lnTo>
                    <a:pt x="9525" y="9525"/>
                  </a:lnTo>
                  <a:lnTo>
                    <a:pt x="33194" y="9525"/>
                  </a:lnTo>
                  <a:lnTo>
                    <a:pt x="38736" y="6703"/>
                  </a:lnTo>
                  <a:lnTo>
                    <a:pt x="45860" y="1324"/>
                  </a:lnTo>
                  <a:lnTo>
                    <a:pt x="54872" y="262"/>
                  </a:lnTo>
                  <a:lnTo>
                    <a:pt x="90616" y="0"/>
                  </a:lnTo>
                  <a:lnTo>
                    <a:pt x="92157" y="1058"/>
                  </a:lnTo>
                  <a:lnTo>
                    <a:pt x="93184" y="2822"/>
                  </a:lnTo>
                  <a:lnTo>
                    <a:pt x="95119" y="9133"/>
                  </a:lnTo>
                  <a:lnTo>
                    <a:pt x="95238" y="27132"/>
                  </a:lnTo>
                  <a:lnTo>
                    <a:pt x="49376" y="74438"/>
                  </a:lnTo>
                  <a:lnTo>
                    <a:pt x="48397" y="78239"/>
                  </a:lnTo>
                  <a:lnTo>
                    <a:pt x="48136" y="80735"/>
                  </a:lnTo>
                  <a:lnTo>
                    <a:pt x="46904" y="82398"/>
                  </a:lnTo>
                  <a:lnTo>
                    <a:pt x="38495" y="85595"/>
                  </a:lnTo>
                  <a:lnTo>
                    <a:pt x="38100" y="94855"/>
                  </a:lnTo>
                  <a:lnTo>
                    <a:pt x="64937" y="95250"/>
                  </a:lnTo>
                  <a:lnTo>
                    <a:pt x="73927" y="88705"/>
                  </a:lnTo>
                  <a:lnTo>
                    <a:pt x="82810" y="86608"/>
                  </a:lnTo>
                  <a:lnTo>
                    <a:pt x="112525" y="85728"/>
                  </a:lnTo>
                  <a:lnTo>
                    <a:pt x="122335" y="93926"/>
                  </a:lnTo>
                  <a:lnTo>
                    <a:pt x="128433" y="94858"/>
                  </a:lnTo>
                  <a:lnTo>
                    <a:pt x="130068" y="96047"/>
                  </a:lnTo>
                  <a:lnTo>
                    <a:pt x="131158" y="97899"/>
                  </a:lnTo>
                  <a:lnTo>
                    <a:pt x="133211" y="104372"/>
                  </a:lnTo>
                  <a:lnTo>
                    <a:pt x="133338" y="128369"/>
                  </a:lnTo>
                  <a:lnTo>
                    <a:pt x="130516" y="133959"/>
                  </a:lnTo>
                  <a:lnTo>
                    <a:pt x="128282" y="136931"/>
                  </a:lnTo>
                  <a:lnTo>
                    <a:pt x="122978" y="140233"/>
                  </a:lnTo>
                  <a:lnTo>
                    <a:pt x="120082" y="141113"/>
                  </a:lnTo>
                  <a:lnTo>
                    <a:pt x="118151" y="142759"/>
                  </a:lnTo>
                  <a:lnTo>
                    <a:pt x="101183" y="165219"/>
                  </a:lnTo>
                  <a:lnTo>
                    <a:pt x="95058" y="168680"/>
                  </a:lnTo>
                  <a:lnTo>
                    <a:pt x="77447" y="175959"/>
                  </a:lnTo>
                  <a:lnTo>
                    <a:pt x="57723" y="187854"/>
                  </a:lnTo>
                  <a:lnTo>
                    <a:pt x="51049" y="190383"/>
                  </a:lnTo>
                  <a:lnTo>
                    <a:pt x="41341" y="196697"/>
                  </a:lnTo>
                  <a:lnTo>
                    <a:pt x="31762" y="200098"/>
                  </a:lnTo>
                  <a:lnTo>
                    <a:pt x="22221" y="206279"/>
                  </a:lnTo>
                  <a:lnTo>
                    <a:pt x="11396" y="209119"/>
                  </a:lnTo>
                  <a:lnTo>
                    <a:pt x="28" y="209550"/>
                  </a:lnTo>
                  <a:lnTo>
                    <a:pt x="0" y="204494"/>
                  </a:lnTo>
                  <a:lnTo>
                    <a:pt x="2816" y="199189"/>
                  </a:lnTo>
                  <a:lnTo>
                    <a:pt x="9514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114" name="SMARTInkShape-Group34"/>
          <p:cNvGrpSpPr/>
          <p:nvPr/>
        </p:nvGrpSpPr>
        <p:grpSpPr>
          <a:xfrm>
            <a:off x="6162806" y="3190875"/>
            <a:ext cx="999995" cy="381001"/>
            <a:chOff x="6162806" y="3190875"/>
            <a:chExt cx="999995" cy="381001"/>
          </a:xfrm>
        </p:grpSpPr>
        <p:sp>
          <p:nvSpPr>
            <p:cNvPr id="3106" name="SMARTInkShape-82"/>
            <p:cNvSpPr/>
            <p:nvPr>
              <p:custDataLst>
                <p:tags r:id="rId273"/>
              </p:custDataLst>
            </p:nvPr>
          </p:nvSpPr>
          <p:spPr>
            <a:xfrm>
              <a:off x="6162806" y="3190875"/>
              <a:ext cx="161795" cy="237957"/>
            </a:xfrm>
            <a:custGeom>
              <a:avLst/>
              <a:gdLst/>
              <a:ahLst/>
              <a:cxnLst/>
              <a:rect l="0" t="0" r="0" b="0"/>
              <a:pathLst>
                <a:path w="161795" h="237957">
                  <a:moveTo>
                    <a:pt x="161794" y="0"/>
                  </a:moveTo>
                  <a:lnTo>
                    <a:pt x="161794" y="0"/>
                  </a:lnTo>
                  <a:lnTo>
                    <a:pt x="152662" y="0"/>
                  </a:lnTo>
                  <a:lnTo>
                    <a:pt x="152272" y="9409"/>
                  </a:lnTo>
                  <a:lnTo>
                    <a:pt x="144068" y="9515"/>
                  </a:lnTo>
                  <a:lnTo>
                    <a:pt x="138080" y="14578"/>
                  </a:lnTo>
                  <a:lnTo>
                    <a:pt x="135379" y="19885"/>
                  </a:lnTo>
                  <a:lnTo>
                    <a:pt x="113977" y="66944"/>
                  </a:lnTo>
                  <a:lnTo>
                    <a:pt x="86876" y="107996"/>
                  </a:lnTo>
                  <a:lnTo>
                    <a:pt x="53908" y="155392"/>
                  </a:lnTo>
                  <a:lnTo>
                    <a:pt x="25396" y="198167"/>
                  </a:lnTo>
                  <a:lnTo>
                    <a:pt x="12233" y="218412"/>
                  </a:lnTo>
                  <a:lnTo>
                    <a:pt x="9597" y="225130"/>
                  </a:lnTo>
                  <a:lnTo>
                    <a:pt x="0" y="237956"/>
                  </a:lnTo>
                  <a:lnTo>
                    <a:pt x="28444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07" name="SMARTInkShape-83"/>
            <p:cNvSpPr/>
            <p:nvPr>
              <p:custDataLst>
                <p:tags r:id="rId274"/>
              </p:custDataLst>
            </p:nvPr>
          </p:nvSpPr>
          <p:spPr>
            <a:xfrm>
              <a:off x="6258349" y="3219450"/>
              <a:ext cx="170896" cy="190091"/>
            </a:xfrm>
            <a:custGeom>
              <a:avLst/>
              <a:gdLst/>
              <a:ahLst/>
              <a:cxnLst/>
              <a:rect l="0" t="0" r="0" b="0"/>
              <a:pathLst>
                <a:path w="170896" h="190091">
                  <a:moveTo>
                    <a:pt x="28151" y="47625"/>
                  </a:moveTo>
                  <a:lnTo>
                    <a:pt x="28151" y="47625"/>
                  </a:lnTo>
                  <a:lnTo>
                    <a:pt x="28151" y="30291"/>
                  </a:lnTo>
                  <a:lnTo>
                    <a:pt x="27093" y="29719"/>
                  </a:lnTo>
                  <a:lnTo>
                    <a:pt x="14894" y="28726"/>
                  </a:lnTo>
                  <a:lnTo>
                    <a:pt x="14022" y="27617"/>
                  </a:lnTo>
                  <a:lnTo>
                    <a:pt x="14498" y="25820"/>
                  </a:lnTo>
                  <a:lnTo>
                    <a:pt x="17811" y="20387"/>
                  </a:lnTo>
                  <a:lnTo>
                    <a:pt x="17024" y="19941"/>
                  </a:lnTo>
                  <a:lnTo>
                    <a:pt x="0" y="19053"/>
                  </a:lnTo>
                  <a:lnTo>
                    <a:pt x="12870" y="19050"/>
                  </a:lnTo>
                  <a:lnTo>
                    <a:pt x="18891" y="16228"/>
                  </a:lnTo>
                  <a:lnTo>
                    <a:pt x="25094" y="12504"/>
                  </a:lnTo>
                  <a:lnTo>
                    <a:pt x="37699" y="10114"/>
                  </a:lnTo>
                  <a:lnTo>
                    <a:pt x="81244" y="8474"/>
                  </a:lnTo>
                  <a:lnTo>
                    <a:pt x="92448" y="2981"/>
                  </a:lnTo>
                  <a:lnTo>
                    <a:pt x="139197" y="23"/>
                  </a:lnTo>
                  <a:lnTo>
                    <a:pt x="170585" y="0"/>
                  </a:lnTo>
                  <a:lnTo>
                    <a:pt x="170895" y="5056"/>
                  </a:lnTo>
                  <a:lnTo>
                    <a:pt x="169880" y="6546"/>
                  </a:lnTo>
                  <a:lnTo>
                    <a:pt x="168146" y="7539"/>
                  </a:lnTo>
                  <a:lnTo>
                    <a:pt x="165931" y="8201"/>
                  </a:lnTo>
                  <a:lnTo>
                    <a:pt x="164454" y="9701"/>
                  </a:lnTo>
                  <a:lnTo>
                    <a:pt x="162813" y="14189"/>
                  </a:lnTo>
                  <a:lnTo>
                    <a:pt x="160701" y="25694"/>
                  </a:lnTo>
                  <a:lnTo>
                    <a:pt x="146335" y="45534"/>
                  </a:lnTo>
                  <a:lnTo>
                    <a:pt x="140396" y="64694"/>
                  </a:lnTo>
                  <a:lnTo>
                    <a:pt x="116972" y="108245"/>
                  </a:lnTo>
                  <a:lnTo>
                    <a:pt x="101165" y="134682"/>
                  </a:lnTo>
                  <a:lnTo>
                    <a:pt x="91648" y="145504"/>
                  </a:lnTo>
                  <a:lnTo>
                    <a:pt x="88121" y="154980"/>
                  </a:lnTo>
                  <a:lnTo>
                    <a:pt x="85497" y="165188"/>
                  </a:lnTo>
                  <a:lnTo>
                    <a:pt x="76217" y="180297"/>
                  </a:lnTo>
                  <a:lnTo>
                    <a:pt x="75814" y="189116"/>
                  </a:lnTo>
                  <a:lnTo>
                    <a:pt x="76860" y="189578"/>
                  </a:lnTo>
                  <a:lnTo>
                    <a:pt x="80844" y="190090"/>
                  </a:lnTo>
                  <a:lnTo>
                    <a:pt x="86142" y="187496"/>
                  </a:lnTo>
                  <a:lnTo>
                    <a:pt x="94826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08" name="SMARTInkShape-84"/>
            <p:cNvSpPr/>
            <p:nvPr>
              <p:custDataLst>
                <p:tags r:id="rId275"/>
              </p:custDataLst>
            </p:nvPr>
          </p:nvSpPr>
          <p:spPr>
            <a:xfrm>
              <a:off x="6410325" y="3334176"/>
              <a:ext cx="104370" cy="85264"/>
            </a:xfrm>
            <a:custGeom>
              <a:avLst/>
              <a:gdLst/>
              <a:ahLst/>
              <a:cxnLst/>
              <a:rect l="0" t="0" r="0" b="0"/>
              <a:pathLst>
                <a:path w="104370" h="85264">
                  <a:moveTo>
                    <a:pt x="28575" y="18624"/>
                  </a:moveTo>
                  <a:lnTo>
                    <a:pt x="28575" y="18624"/>
                  </a:lnTo>
                  <a:lnTo>
                    <a:pt x="28575" y="13567"/>
                  </a:lnTo>
                  <a:lnTo>
                    <a:pt x="29633" y="12078"/>
                  </a:lnTo>
                  <a:lnTo>
                    <a:pt x="31397" y="11085"/>
                  </a:lnTo>
                  <a:lnTo>
                    <a:pt x="33631" y="10423"/>
                  </a:lnTo>
                  <a:lnTo>
                    <a:pt x="35120" y="8923"/>
                  </a:lnTo>
                  <a:lnTo>
                    <a:pt x="37984" y="0"/>
                  </a:lnTo>
                  <a:lnTo>
                    <a:pt x="28691" y="8986"/>
                  </a:lnTo>
                  <a:lnTo>
                    <a:pt x="19445" y="9096"/>
                  </a:lnTo>
                  <a:lnTo>
                    <a:pt x="19167" y="14155"/>
                  </a:lnTo>
                  <a:lnTo>
                    <a:pt x="16280" y="19460"/>
                  </a:lnTo>
                  <a:lnTo>
                    <a:pt x="12528" y="25346"/>
                  </a:lnTo>
                  <a:lnTo>
                    <a:pt x="10859" y="31489"/>
                  </a:lnTo>
                  <a:lnTo>
                    <a:pt x="9356" y="33551"/>
                  </a:lnTo>
                  <a:lnTo>
                    <a:pt x="7296" y="34925"/>
                  </a:lnTo>
                  <a:lnTo>
                    <a:pt x="4864" y="35842"/>
                  </a:lnTo>
                  <a:lnTo>
                    <a:pt x="3243" y="37511"/>
                  </a:lnTo>
                  <a:lnTo>
                    <a:pt x="1441" y="42187"/>
                  </a:lnTo>
                  <a:lnTo>
                    <a:pt x="0" y="80666"/>
                  </a:lnTo>
                  <a:lnTo>
                    <a:pt x="1058" y="82210"/>
                  </a:lnTo>
                  <a:lnTo>
                    <a:pt x="2822" y="83240"/>
                  </a:lnTo>
                  <a:lnTo>
                    <a:pt x="10361" y="84689"/>
                  </a:lnTo>
                  <a:lnTo>
                    <a:pt x="23597" y="85263"/>
                  </a:lnTo>
                  <a:lnTo>
                    <a:pt x="29185" y="82461"/>
                  </a:lnTo>
                  <a:lnTo>
                    <a:pt x="35196" y="78746"/>
                  </a:lnTo>
                  <a:lnTo>
                    <a:pt x="44531" y="75596"/>
                  </a:lnTo>
                  <a:lnTo>
                    <a:pt x="53999" y="69489"/>
                  </a:lnTo>
                  <a:lnTo>
                    <a:pt x="63507" y="66151"/>
                  </a:lnTo>
                  <a:lnTo>
                    <a:pt x="88900" y="43896"/>
                  </a:lnTo>
                  <a:lnTo>
                    <a:pt x="92428" y="37617"/>
                  </a:lnTo>
                  <a:lnTo>
                    <a:pt x="94693" y="30019"/>
                  </a:lnTo>
                  <a:lnTo>
                    <a:pt x="103402" y="20112"/>
                  </a:lnTo>
                  <a:lnTo>
                    <a:pt x="104369" y="14008"/>
                  </a:lnTo>
                  <a:lnTo>
                    <a:pt x="103446" y="12372"/>
                  </a:lnTo>
                  <a:lnTo>
                    <a:pt x="101772" y="11281"/>
                  </a:lnTo>
                  <a:lnTo>
                    <a:pt x="96538" y="9530"/>
                  </a:lnTo>
                  <a:lnTo>
                    <a:pt x="87162" y="9137"/>
                  </a:lnTo>
                  <a:lnTo>
                    <a:pt x="78405" y="15652"/>
                  </a:lnTo>
                  <a:lnTo>
                    <a:pt x="69563" y="18802"/>
                  </a:lnTo>
                  <a:lnTo>
                    <a:pt x="60239" y="24909"/>
                  </a:lnTo>
                  <a:lnTo>
                    <a:pt x="50774" y="28247"/>
                  </a:lnTo>
                  <a:lnTo>
                    <a:pt x="28574" y="44569"/>
                  </a:lnTo>
                  <a:lnTo>
                    <a:pt x="25399" y="45445"/>
                  </a:lnTo>
                  <a:lnTo>
                    <a:pt x="23283" y="48147"/>
                  </a:lnTo>
                  <a:lnTo>
                    <a:pt x="19608" y="63447"/>
                  </a:lnTo>
                  <a:lnTo>
                    <a:pt x="19215" y="70475"/>
                  </a:lnTo>
                  <a:lnTo>
                    <a:pt x="20219" y="72242"/>
                  </a:lnTo>
                  <a:lnTo>
                    <a:pt x="21946" y="73419"/>
                  </a:lnTo>
                  <a:lnTo>
                    <a:pt x="29433" y="75076"/>
                  </a:lnTo>
                  <a:lnTo>
                    <a:pt x="57150" y="757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09" name="SMARTInkShape-85"/>
            <p:cNvSpPr/>
            <p:nvPr>
              <p:custDataLst>
                <p:tags r:id="rId276"/>
              </p:custDataLst>
            </p:nvPr>
          </p:nvSpPr>
          <p:spPr>
            <a:xfrm>
              <a:off x="6573705" y="3333753"/>
              <a:ext cx="84268" cy="95248"/>
            </a:xfrm>
            <a:custGeom>
              <a:avLst/>
              <a:gdLst/>
              <a:ahLst/>
              <a:cxnLst/>
              <a:rect l="0" t="0" r="0" b="0"/>
              <a:pathLst>
                <a:path w="84268" h="95248">
                  <a:moveTo>
                    <a:pt x="46170" y="38097"/>
                  </a:moveTo>
                  <a:lnTo>
                    <a:pt x="46170" y="38097"/>
                  </a:lnTo>
                  <a:lnTo>
                    <a:pt x="46170" y="33040"/>
                  </a:lnTo>
                  <a:lnTo>
                    <a:pt x="47228" y="31551"/>
                  </a:lnTo>
                  <a:lnTo>
                    <a:pt x="48992" y="30558"/>
                  </a:lnTo>
                  <a:lnTo>
                    <a:pt x="55302" y="28689"/>
                  </a:lnTo>
                  <a:lnTo>
                    <a:pt x="47460" y="28582"/>
                  </a:lnTo>
                  <a:lnTo>
                    <a:pt x="55663" y="19081"/>
                  </a:lnTo>
                  <a:lnTo>
                    <a:pt x="55692" y="19050"/>
                  </a:lnTo>
                  <a:lnTo>
                    <a:pt x="55695" y="28456"/>
                  </a:lnTo>
                  <a:lnTo>
                    <a:pt x="60751" y="28538"/>
                  </a:lnTo>
                  <a:lnTo>
                    <a:pt x="62240" y="27491"/>
                  </a:lnTo>
                  <a:lnTo>
                    <a:pt x="63233" y="25735"/>
                  </a:lnTo>
                  <a:lnTo>
                    <a:pt x="63895" y="23505"/>
                  </a:lnTo>
                  <a:lnTo>
                    <a:pt x="65396" y="22019"/>
                  </a:lnTo>
                  <a:lnTo>
                    <a:pt x="73305" y="19438"/>
                  </a:lnTo>
                  <a:lnTo>
                    <a:pt x="79375" y="19163"/>
                  </a:lnTo>
                  <a:lnTo>
                    <a:pt x="81007" y="18066"/>
                  </a:lnTo>
                  <a:lnTo>
                    <a:pt x="82094" y="16276"/>
                  </a:lnTo>
                  <a:lnTo>
                    <a:pt x="84233" y="9639"/>
                  </a:lnTo>
                  <a:lnTo>
                    <a:pt x="84267" y="1331"/>
                  </a:lnTo>
                  <a:lnTo>
                    <a:pt x="83210" y="886"/>
                  </a:lnTo>
                  <a:lnTo>
                    <a:pt x="61522" y="0"/>
                  </a:lnTo>
                  <a:lnTo>
                    <a:pt x="59579" y="1057"/>
                  </a:lnTo>
                  <a:lnTo>
                    <a:pt x="58285" y="2820"/>
                  </a:lnTo>
                  <a:lnTo>
                    <a:pt x="57421" y="5054"/>
                  </a:lnTo>
                  <a:lnTo>
                    <a:pt x="55788" y="6543"/>
                  </a:lnTo>
                  <a:lnTo>
                    <a:pt x="45562" y="11756"/>
                  </a:lnTo>
                  <a:lnTo>
                    <a:pt x="23909" y="31878"/>
                  </a:lnTo>
                  <a:lnTo>
                    <a:pt x="20402" y="40977"/>
                  </a:lnTo>
                  <a:lnTo>
                    <a:pt x="17785" y="51019"/>
                  </a:lnTo>
                  <a:lnTo>
                    <a:pt x="9558" y="64402"/>
                  </a:lnTo>
                  <a:lnTo>
                    <a:pt x="1818" y="73828"/>
                  </a:lnTo>
                  <a:lnTo>
                    <a:pt x="0" y="79730"/>
                  </a:lnTo>
                  <a:lnTo>
                    <a:pt x="574" y="81727"/>
                  </a:lnTo>
                  <a:lnTo>
                    <a:pt x="2014" y="83059"/>
                  </a:lnTo>
                  <a:lnTo>
                    <a:pt x="4032" y="83947"/>
                  </a:lnTo>
                  <a:lnTo>
                    <a:pt x="5378" y="85597"/>
                  </a:lnTo>
                  <a:lnTo>
                    <a:pt x="6874" y="90252"/>
                  </a:lnTo>
                  <a:lnTo>
                    <a:pt x="8331" y="91917"/>
                  </a:lnTo>
                  <a:lnTo>
                    <a:pt x="17595" y="952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0" name="SMARTInkShape-86"/>
            <p:cNvSpPr/>
            <p:nvPr>
              <p:custDataLst>
                <p:tags r:id="rId277"/>
              </p:custDataLst>
            </p:nvPr>
          </p:nvSpPr>
          <p:spPr>
            <a:xfrm>
              <a:off x="6648566" y="3333788"/>
              <a:ext cx="161368" cy="93724"/>
            </a:xfrm>
            <a:custGeom>
              <a:avLst/>
              <a:gdLst/>
              <a:ahLst/>
              <a:cxnLst/>
              <a:rect l="0" t="0" r="0" b="0"/>
              <a:pathLst>
                <a:path w="161368" h="93724">
                  <a:moveTo>
                    <a:pt x="28459" y="76162"/>
                  </a:moveTo>
                  <a:lnTo>
                    <a:pt x="28459" y="76162"/>
                  </a:lnTo>
                  <a:lnTo>
                    <a:pt x="9526" y="76162"/>
                  </a:lnTo>
                  <a:lnTo>
                    <a:pt x="9419" y="84363"/>
                  </a:lnTo>
                  <a:lnTo>
                    <a:pt x="8358" y="84804"/>
                  </a:lnTo>
                  <a:lnTo>
                    <a:pt x="0" y="85677"/>
                  </a:lnTo>
                  <a:lnTo>
                    <a:pt x="17495" y="68077"/>
                  </a:lnTo>
                  <a:lnTo>
                    <a:pt x="61286" y="41152"/>
                  </a:lnTo>
                  <a:lnTo>
                    <a:pt x="91858" y="23238"/>
                  </a:lnTo>
                  <a:lnTo>
                    <a:pt x="111969" y="17025"/>
                  </a:lnTo>
                  <a:lnTo>
                    <a:pt x="119550" y="12837"/>
                  </a:lnTo>
                  <a:lnTo>
                    <a:pt x="129767" y="9422"/>
                  </a:lnTo>
                  <a:lnTo>
                    <a:pt x="139498" y="3235"/>
                  </a:lnTo>
                  <a:lnTo>
                    <a:pt x="150390" y="393"/>
                  </a:lnTo>
                  <a:lnTo>
                    <a:pt x="160318" y="0"/>
                  </a:lnTo>
                  <a:lnTo>
                    <a:pt x="160814" y="1046"/>
                  </a:lnTo>
                  <a:lnTo>
                    <a:pt x="161367" y="5030"/>
                  </a:lnTo>
                  <a:lnTo>
                    <a:pt x="160456" y="6515"/>
                  </a:lnTo>
                  <a:lnTo>
                    <a:pt x="158791" y="7506"/>
                  </a:lnTo>
                  <a:lnTo>
                    <a:pt x="156622" y="8166"/>
                  </a:lnTo>
                  <a:lnTo>
                    <a:pt x="155176" y="9665"/>
                  </a:lnTo>
                  <a:lnTo>
                    <a:pt x="153570" y="14152"/>
                  </a:lnTo>
                  <a:lnTo>
                    <a:pt x="152083" y="15772"/>
                  </a:lnTo>
                  <a:lnTo>
                    <a:pt x="139139" y="23642"/>
                  </a:lnTo>
                  <a:lnTo>
                    <a:pt x="135859" y="29184"/>
                  </a:lnTo>
                  <a:lnTo>
                    <a:pt x="133342" y="35175"/>
                  </a:lnTo>
                  <a:lnTo>
                    <a:pt x="116826" y="57129"/>
                  </a:lnTo>
                  <a:lnTo>
                    <a:pt x="114532" y="72989"/>
                  </a:lnTo>
                  <a:lnTo>
                    <a:pt x="114198" y="90186"/>
                  </a:lnTo>
                  <a:lnTo>
                    <a:pt x="115251" y="91861"/>
                  </a:lnTo>
                  <a:lnTo>
                    <a:pt x="117013" y="92978"/>
                  </a:lnTo>
                  <a:lnTo>
                    <a:pt x="119244" y="93723"/>
                  </a:lnTo>
                  <a:lnTo>
                    <a:pt x="121791" y="93161"/>
                  </a:lnTo>
                  <a:lnTo>
                    <a:pt x="133234" y="856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1" name="SMARTInkShape-87"/>
            <p:cNvSpPr/>
            <p:nvPr>
              <p:custDataLst>
                <p:tags r:id="rId278"/>
              </p:custDataLst>
            </p:nvPr>
          </p:nvSpPr>
          <p:spPr>
            <a:xfrm>
              <a:off x="6839066" y="3362359"/>
              <a:ext cx="114054" cy="95217"/>
            </a:xfrm>
            <a:custGeom>
              <a:avLst/>
              <a:gdLst/>
              <a:ahLst/>
              <a:cxnLst/>
              <a:rect l="0" t="0" r="0" b="0"/>
              <a:pathLst>
                <a:path w="114054" h="95217">
                  <a:moveTo>
                    <a:pt x="9409" y="38066"/>
                  </a:moveTo>
                  <a:lnTo>
                    <a:pt x="9409" y="38066"/>
                  </a:lnTo>
                  <a:lnTo>
                    <a:pt x="9409" y="28575"/>
                  </a:lnTo>
                  <a:lnTo>
                    <a:pt x="1209" y="28544"/>
                  </a:lnTo>
                  <a:lnTo>
                    <a:pt x="767" y="29601"/>
                  </a:lnTo>
                  <a:lnTo>
                    <a:pt x="0" y="36742"/>
                  </a:lnTo>
                  <a:lnTo>
                    <a:pt x="1020" y="37183"/>
                  </a:lnTo>
                  <a:lnTo>
                    <a:pt x="41287" y="38066"/>
                  </a:lnTo>
                  <a:lnTo>
                    <a:pt x="47566" y="35244"/>
                  </a:lnTo>
                  <a:lnTo>
                    <a:pt x="53885" y="31520"/>
                  </a:lnTo>
                  <a:lnTo>
                    <a:pt x="66564" y="29130"/>
                  </a:lnTo>
                  <a:lnTo>
                    <a:pt x="69736" y="28934"/>
                  </a:lnTo>
                  <a:lnTo>
                    <a:pt x="76085" y="25893"/>
                  </a:lnTo>
                  <a:lnTo>
                    <a:pt x="82434" y="22072"/>
                  </a:lnTo>
                  <a:lnTo>
                    <a:pt x="91959" y="18863"/>
                  </a:lnTo>
                  <a:lnTo>
                    <a:pt x="102778" y="10935"/>
                  </a:lnTo>
                  <a:lnTo>
                    <a:pt x="113743" y="9529"/>
                  </a:lnTo>
                  <a:lnTo>
                    <a:pt x="114053" y="4445"/>
                  </a:lnTo>
                  <a:lnTo>
                    <a:pt x="113038" y="2952"/>
                  </a:lnTo>
                  <a:lnTo>
                    <a:pt x="111304" y="1957"/>
                  </a:lnTo>
                  <a:lnTo>
                    <a:pt x="104475" y="228"/>
                  </a:lnTo>
                  <a:lnTo>
                    <a:pt x="96573" y="0"/>
                  </a:lnTo>
                  <a:lnTo>
                    <a:pt x="87814" y="6519"/>
                  </a:lnTo>
                  <a:lnTo>
                    <a:pt x="78971" y="8610"/>
                  </a:lnTo>
                  <a:lnTo>
                    <a:pt x="72781" y="9100"/>
                  </a:lnTo>
                  <a:lnTo>
                    <a:pt x="66502" y="12139"/>
                  </a:lnTo>
                  <a:lnTo>
                    <a:pt x="18934" y="57122"/>
                  </a:lnTo>
                  <a:lnTo>
                    <a:pt x="13642" y="63469"/>
                  </a:lnTo>
                  <a:lnTo>
                    <a:pt x="10663" y="72992"/>
                  </a:lnTo>
                  <a:lnTo>
                    <a:pt x="9966" y="79341"/>
                  </a:lnTo>
                  <a:lnTo>
                    <a:pt x="10838" y="81458"/>
                  </a:lnTo>
                  <a:lnTo>
                    <a:pt x="12479" y="82869"/>
                  </a:lnTo>
                  <a:lnTo>
                    <a:pt x="14630" y="83809"/>
                  </a:lnTo>
                  <a:lnTo>
                    <a:pt x="16065" y="85495"/>
                  </a:lnTo>
                  <a:lnTo>
                    <a:pt x="17659" y="90190"/>
                  </a:lnTo>
                  <a:lnTo>
                    <a:pt x="19143" y="91865"/>
                  </a:lnTo>
                  <a:lnTo>
                    <a:pt x="23612" y="93727"/>
                  </a:lnTo>
                  <a:lnTo>
                    <a:pt x="47509" y="952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2" name="SMARTInkShape-88"/>
            <p:cNvSpPr/>
            <p:nvPr>
              <p:custDataLst>
                <p:tags r:id="rId279"/>
              </p:custDataLst>
            </p:nvPr>
          </p:nvSpPr>
          <p:spPr>
            <a:xfrm>
              <a:off x="6982383" y="3352835"/>
              <a:ext cx="142280" cy="219041"/>
            </a:xfrm>
            <a:custGeom>
              <a:avLst/>
              <a:gdLst/>
              <a:ahLst/>
              <a:cxnLst/>
              <a:rect l="0" t="0" r="0" b="0"/>
              <a:pathLst>
                <a:path w="142280" h="219041">
                  <a:moveTo>
                    <a:pt x="56592" y="57115"/>
                  </a:moveTo>
                  <a:lnTo>
                    <a:pt x="56592" y="57115"/>
                  </a:lnTo>
                  <a:lnTo>
                    <a:pt x="61648" y="57115"/>
                  </a:lnTo>
                  <a:lnTo>
                    <a:pt x="63137" y="56057"/>
                  </a:lnTo>
                  <a:lnTo>
                    <a:pt x="64130" y="54293"/>
                  </a:lnTo>
                  <a:lnTo>
                    <a:pt x="64792" y="52058"/>
                  </a:lnTo>
                  <a:lnTo>
                    <a:pt x="66293" y="50569"/>
                  </a:lnTo>
                  <a:lnTo>
                    <a:pt x="74202" y="47983"/>
                  </a:lnTo>
                  <a:lnTo>
                    <a:pt x="83717" y="47624"/>
                  </a:lnTo>
                  <a:lnTo>
                    <a:pt x="66236" y="47590"/>
                  </a:lnTo>
                  <a:lnTo>
                    <a:pt x="66120" y="56722"/>
                  </a:lnTo>
                  <a:lnTo>
                    <a:pt x="92941" y="57115"/>
                  </a:lnTo>
                  <a:lnTo>
                    <a:pt x="101951" y="50569"/>
                  </a:lnTo>
                  <a:lnTo>
                    <a:pt x="110836" y="48473"/>
                  </a:lnTo>
                  <a:lnTo>
                    <a:pt x="117037" y="47983"/>
                  </a:lnTo>
                  <a:lnTo>
                    <a:pt x="123320" y="44942"/>
                  </a:lnTo>
                  <a:lnTo>
                    <a:pt x="126478" y="42650"/>
                  </a:lnTo>
                  <a:lnTo>
                    <a:pt x="129985" y="37281"/>
                  </a:lnTo>
                  <a:lnTo>
                    <a:pt x="130921" y="34367"/>
                  </a:lnTo>
                  <a:lnTo>
                    <a:pt x="132602" y="32425"/>
                  </a:lnTo>
                  <a:lnTo>
                    <a:pt x="137294" y="30267"/>
                  </a:lnTo>
                  <a:lnTo>
                    <a:pt x="138968" y="28633"/>
                  </a:lnTo>
                  <a:lnTo>
                    <a:pt x="141876" y="20491"/>
                  </a:lnTo>
                  <a:lnTo>
                    <a:pt x="142279" y="10944"/>
                  </a:lnTo>
                  <a:lnTo>
                    <a:pt x="141233" y="10459"/>
                  </a:lnTo>
                  <a:lnTo>
                    <a:pt x="137248" y="9921"/>
                  </a:lnTo>
                  <a:lnTo>
                    <a:pt x="135763" y="8719"/>
                  </a:lnTo>
                  <a:lnTo>
                    <a:pt x="133183" y="1327"/>
                  </a:lnTo>
                  <a:lnTo>
                    <a:pt x="130143" y="570"/>
                  </a:lnTo>
                  <a:lnTo>
                    <a:pt x="110412" y="0"/>
                  </a:lnTo>
                  <a:lnTo>
                    <a:pt x="104148" y="2803"/>
                  </a:lnTo>
                  <a:lnTo>
                    <a:pt x="97837" y="6518"/>
                  </a:lnTo>
                  <a:lnTo>
                    <a:pt x="88333" y="9668"/>
                  </a:lnTo>
                  <a:lnTo>
                    <a:pt x="44284" y="41278"/>
                  </a:lnTo>
                  <a:lnTo>
                    <a:pt x="34893" y="44785"/>
                  </a:lnTo>
                  <a:lnTo>
                    <a:pt x="29427" y="45720"/>
                  </a:lnTo>
                  <a:lnTo>
                    <a:pt x="25781" y="47402"/>
                  </a:lnTo>
                  <a:lnTo>
                    <a:pt x="23351" y="49581"/>
                  </a:lnTo>
                  <a:lnTo>
                    <a:pt x="4387" y="71173"/>
                  </a:lnTo>
                  <a:lnTo>
                    <a:pt x="3796" y="72837"/>
                  </a:lnTo>
                  <a:lnTo>
                    <a:pt x="4462" y="73947"/>
                  </a:lnTo>
                  <a:lnTo>
                    <a:pt x="8077" y="75727"/>
                  </a:lnTo>
                  <a:lnTo>
                    <a:pt x="13760" y="81091"/>
                  </a:lnTo>
                  <a:lnTo>
                    <a:pt x="16395" y="81566"/>
                  </a:lnTo>
                  <a:lnTo>
                    <a:pt x="19211" y="80824"/>
                  </a:lnTo>
                  <a:lnTo>
                    <a:pt x="25162" y="78236"/>
                  </a:lnTo>
                  <a:lnTo>
                    <a:pt x="68941" y="73354"/>
                  </a:lnTo>
                  <a:lnTo>
                    <a:pt x="89577" y="66466"/>
                  </a:lnTo>
                  <a:lnTo>
                    <a:pt x="91282" y="64407"/>
                  </a:lnTo>
                  <a:lnTo>
                    <a:pt x="92418" y="61977"/>
                  </a:lnTo>
                  <a:lnTo>
                    <a:pt x="94235" y="60356"/>
                  </a:lnTo>
                  <a:lnTo>
                    <a:pt x="99075" y="58556"/>
                  </a:lnTo>
                  <a:lnTo>
                    <a:pt x="113728" y="57116"/>
                  </a:lnTo>
                  <a:lnTo>
                    <a:pt x="108682" y="62172"/>
                  </a:lnTo>
                  <a:lnTo>
                    <a:pt x="106201" y="67476"/>
                  </a:lnTo>
                  <a:lnTo>
                    <a:pt x="105540" y="70372"/>
                  </a:lnTo>
                  <a:lnTo>
                    <a:pt x="104041" y="72303"/>
                  </a:lnTo>
                  <a:lnTo>
                    <a:pt x="99552" y="74448"/>
                  </a:lnTo>
                  <a:lnTo>
                    <a:pt x="97933" y="77137"/>
                  </a:lnTo>
                  <a:lnTo>
                    <a:pt x="94594" y="89976"/>
                  </a:lnTo>
                  <a:lnTo>
                    <a:pt x="84520" y="104333"/>
                  </a:lnTo>
                  <a:lnTo>
                    <a:pt x="53196" y="146371"/>
                  </a:lnTo>
                  <a:lnTo>
                    <a:pt x="21744" y="193474"/>
                  </a:lnTo>
                  <a:lnTo>
                    <a:pt x="15352" y="201680"/>
                  </a:lnTo>
                  <a:lnTo>
                    <a:pt x="8983" y="206033"/>
                  </a:lnTo>
                  <a:lnTo>
                    <a:pt x="5802" y="207194"/>
                  </a:lnTo>
                  <a:lnTo>
                    <a:pt x="3683" y="209026"/>
                  </a:lnTo>
                  <a:lnTo>
                    <a:pt x="0" y="217512"/>
                  </a:lnTo>
                  <a:lnTo>
                    <a:pt x="872" y="218021"/>
                  </a:lnTo>
                  <a:lnTo>
                    <a:pt x="8967" y="2190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3" name="SMARTInkShape-89"/>
            <p:cNvSpPr/>
            <p:nvPr>
              <p:custDataLst>
                <p:tags r:id="rId280"/>
              </p:custDataLst>
            </p:nvPr>
          </p:nvSpPr>
          <p:spPr>
            <a:xfrm>
              <a:off x="7143750" y="3477952"/>
              <a:ext cx="19051" cy="27249"/>
            </a:xfrm>
            <a:custGeom>
              <a:avLst/>
              <a:gdLst/>
              <a:ahLst/>
              <a:cxnLst/>
              <a:rect l="0" t="0" r="0" b="0"/>
              <a:pathLst>
                <a:path w="19051" h="27249">
                  <a:moveTo>
                    <a:pt x="19050" y="17723"/>
                  </a:moveTo>
                  <a:lnTo>
                    <a:pt x="19050" y="17723"/>
                  </a:lnTo>
                  <a:lnTo>
                    <a:pt x="19050" y="8315"/>
                  </a:lnTo>
                  <a:lnTo>
                    <a:pt x="13994" y="8232"/>
                  </a:lnTo>
                  <a:lnTo>
                    <a:pt x="12503" y="7163"/>
                  </a:lnTo>
                  <a:lnTo>
                    <a:pt x="9916" y="0"/>
                  </a:lnTo>
                  <a:lnTo>
                    <a:pt x="9526" y="22356"/>
                  </a:lnTo>
                  <a:lnTo>
                    <a:pt x="8467" y="23987"/>
                  </a:lnTo>
                  <a:lnTo>
                    <a:pt x="6703" y="25074"/>
                  </a:lnTo>
                  <a:lnTo>
                    <a:pt x="0" y="2724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118" name="SMARTInkShape-Group35"/>
          <p:cNvGrpSpPr/>
          <p:nvPr/>
        </p:nvGrpSpPr>
        <p:grpSpPr>
          <a:xfrm>
            <a:off x="7401089" y="3343286"/>
            <a:ext cx="599911" cy="238112"/>
            <a:chOff x="7401089" y="3343286"/>
            <a:chExt cx="599911" cy="238112"/>
          </a:xfrm>
        </p:grpSpPr>
        <p:sp>
          <p:nvSpPr>
            <p:cNvPr id="3115" name="SMARTInkShape-90"/>
            <p:cNvSpPr/>
            <p:nvPr>
              <p:custDataLst>
                <p:tags r:id="rId270"/>
              </p:custDataLst>
            </p:nvPr>
          </p:nvSpPr>
          <p:spPr>
            <a:xfrm>
              <a:off x="7401089" y="3352800"/>
              <a:ext cx="209375" cy="142876"/>
            </a:xfrm>
            <a:custGeom>
              <a:avLst/>
              <a:gdLst/>
              <a:ahLst/>
              <a:cxnLst/>
              <a:rect l="0" t="0" r="0" b="0"/>
              <a:pathLst>
                <a:path w="209375" h="142876">
                  <a:moveTo>
                    <a:pt x="66511" y="0"/>
                  </a:moveTo>
                  <a:lnTo>
                    <a:pt x="66511" y="0"/>
                  </a:lnTo>
                  <a:lnTo>
                    <a:pt x="76036" y="0"/>
                  </a:lnTo>
                  <a:lnTo>
                    <a:pt x="76036" y="9408"/>
                  </a:lnTo>
                  <a:lnTo>
                    <a:pt x="93761" y="9525"/>
                  </a:lnTo>
                  <a:lnTo>
                    <a:pt x="76460" y="9525"/>
                  </a:lnTo>
                  <a:lnTo>
                    <a:pt x="68516" y="16071"/>
                  </a:lnTo>
                  <a:lnTo>
                    <a:pt x="59814" y="19226"/>
                  </a:lnTo>
                  <a:lnTo>
                    <a:pt x="50533" y="25334"/>
                  </a:lnTo>
                  <a:lnTo>
                    <a:pt x="44240" y="27135"/>
                  </a:lnTo>
                  <a:lnTo>
                    <a:pt x="37915" y="33579"/>
                  </a:lnTo>
                  <a:lnTo>
                    <a:pt x="2658" y="76165"/>
                  </a:lnTo>
                  <a:lnTo>
                    <a:pt x="393" y="88893"/>
                  </a:lnTo>
                  <a:lnTo>
                    <a:pt x="0" y="98423"/>
                  </a:lnTo>
                  <a:lnTo>
                    <a:pt x="1004" y="100540"/>
                  </a:lnTo>
                  <a:lnTo>
                    <a:pt x="2732" y="101952"/>
                  </a:lnTo>
                  <a:lnTo>
                    <a:pt x="7474" y="104579"/>
                  </a:lnTo>
                  <a:lnTo>
                    <a:pt x="16092" y="110949"/>
                  </a:lnTo>
                  <a:lnTo>
                    <a:pt x="25349" y="113307"/>
                  </a:lnTo>
                  <a:lnTo>
                    <a:pt x="41126" y="114169"/>
                  </a:lnTo>
                  <a:lnTo>
                    <a:pt x="88671" y="98489"/>
                  </a:lnTo>
                  <a:lnTo>
                    <a:pt x="100476" y="95151"/>
                  </a:lnTo>
                  <a:lnTo>
                    <a:pt x="112128" y="87176"/>
                  </a:lnTo>
                  <a:lnTo>
                    <a:pt x="118597" y="86155"/>
                  </a:lnTo>
                  <a:lnTo>
                    <a:pt x="120285" y="84953"/>
                  </a:lnTo>
                  <a:lnTo>
                    <a:pt x="121411" y="83094"/>
                  </a:lnTo>
                  <a:lnTo>
                    <a:pt x="123649" y="76235"/>
                  </a:lnTo>
                  <a:lnTo>
                    <a:pt x="123661" y="66792"/>
                  </a:lnTo>
                  <a:lnTo>
                    <a:pt x="123661" y="71766"/>
                  </a:lnTo>
                  <a:lnTo>
                    <a:pt x="122603" y="73244"/>
                  </a:lnTo>
                  <a:lnTo>
                    <a:pt x="115460" y="75811"/>
                  </a:lnTo>
                  <a:lnTo>
                    <a:pt x="114724" y="78849"/>
                  </a:lnTo>
                  <a:lnTo>
                    <a:pt x="114527" y="81141"/>
                  </a:lnTo>
                  <a:lnTo>
                    <a:pt x="113338" y="82669"/>
                  </a:lnTo>
                  <a:lnTo>
                    <a:pt x="109196" y="84367"/>
                  </a:lnTo>
                  <a:lnTo>
                    <a:pt x="107667" y="85878"/>
                  </a:lnTo>
                  <a:lnTo>
                    <a:pt x="102393" y="95908"/>
                  </a:lnTo>
                  <a:lnTo>
                    <a:pt x="96529" y="103024"/>
                  </a:lnTo>
                  <a:lnTo>
                    <a:pt x="95514" y="109312"/>
                  </a:lnTo>
                  <a:lnTo>
                    <a:pt x="95124" y="122063"/>
                  </a:lnTo>
                  <a:lnTo>
                    <a:pt x="96170" y="122650"/>
                  </a:lnTo>
                  <a:lnTo>
                    <a:pt x="126967" y="123821"/>
                  </a:lnTo>
                  <a:lnTo>
                    <a:pt x="133244" y="121001"/>
                  </a:lnTo>
                  <a:lnTo>
                    <a:pt x="136400" y="118767"/>
                  </a:lnTo>
                  <a:lnTo>
                    <a:pt x="150953" y="115624"/>
                  </a:lnTo>
                  <a:lnTo>
                    <a:pt x="167231" y="113503"/>
                  </a:lnTo>
                  <a:lnTo>
                    <a:pt x="180637" y="103991"/>
                  </a:lnTo>
                  <a:lnTo>
                    <a:pt x="187084" y="99135"/>
                  </a:lnTo>
                  <a:lnTo>
                    <a:pt x="193476" y="96977"/>
                  </a:lnTo>
                  <a:lnTo>
                    <a:pt x="195605" y="95343"/>
                  </a:lnTo>
                  <a:lnTo>
                    <a:pt x="207897" y="77961"/>
                  </a:lnTo>
                  <a:lnTo>
                    <a:pt x="209348" y="67113"/>
                  </a:lnTo>
                  <a:lnTo>
                    <a:pt x="209374" y="61749"/>
                  </a:lnTo>
                  <a:lnTo>
                    <a:pt x="208320" y="60216"/>
                  </a:lnTo>
                  <a:lnTo>
                    <a:pt x="206559" y="59194"/>
                  </a:lnTo>
                  <a:lnTo>
                    <a:pt x="199023" y="57756"/>
                  </a:lnTo>
                  <a:lnTo>
                    <a:pt x="176297" y="57161"/>
                  </a:lnTo>
                  <a:lnTo>
                    <a:pt x="170691" y="59977"/>
                  </a:lnTo>
                  <a:lnTo>
                    <a:pt x="164672" y="63698"/>
                  </a:lnTo>
                  <a:lnTo>
                    <a:pt x="155332" y="66851"/>
                  </a:lnTo>
                  <a:lnTo>
                    <a:pt x="149026" y="71339"/>
                  </a:lnTo>
                  <a:lnTo>
                    <a:pt x="145517" y="76862"/>
                  </a:lnTo>
                  <a:lnTo>
                    <a:pt x="142901" y="82844"/>
                  </a:lnTo>
                  <a:lnTo>
                    <a:pt x="138209" y="89031"/>
                  </a:lnTo>
                  <a:lnTo>
                    <a:pt x="137593" y="93220"/>
                  </a:lnTo>
                  <a:lnTo>
                    <a:pt x="142633" y="136410"/>
                  </a:lnTo>
                  <a:lnTo>
                    <a:pt x="143718" y="138565"/>
                  </a:lnTo>
                  <a:lnTo>
                    <a:pt x="145498" y="140002"/>
                  </a:lnTo>
                  <a:lnTo>
                    <a:pt x="150300" y="141598"/>
                  </a:lnTo>
                  <a:lnTo>
                    <a:pt x="161761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6" name="SMARTInkShape-91"/>
            <p:cNvSpPr/>
            <p:nvPr>
              <p:custDataLst>
                <p:tags r:id="rId271"/>
              </p:custDataLst>
            </p:nvPr>
          </p:nvSpPr>
          <p:spPr>
            <a:xfrm>
              <a:off x="7658110" y="3343286"/>
              <a:ext cx="167315" cy="142807"/>
            </a:xfrm>
            <a:custGeom>
              <a:avLst/>
              <a:gdLst/>
              <a:ahLst/>
              <a:cxnLst/>
              <a:rect l="0" t="0" r="0" b="0"/>
              <a:pathLst>
                <a:path w="167315" h="142807">
                  <a:moveTo>
                    <a:pt x="9515" y="85714"/>
                  </a:moveTo>
                  <a:lnTo>
                    <a:pt x="9515" y="85714"/>
                  </a:lnTo>
                  <a:lnTo>
                    <a:pt x="9515" y="95205"/>
                  </a:lnTo>
                  <a:lnTo>
                    <a:pt x="0" y="95239"/>
                  </a:lnTo>
                  <a:lnTo>
                    <a:pt x="14455" y="95239"/>
                  </a:lnTo>
                  <a:lnTo>
                    <a:pt x="19824" y="92417"/>
                  </a:lnTo>
                  <a:lnTo>
                    <a:pt x="25739" y="88693"/>
                  </a:lnTo>
                  <a:lnTo>
                    <a:pt x="38158" y="86303"/>
                  </a:lnTo>
                  <a:lnTo>
                    <a:pt x="50804" y="85831"/>
                  </a:lnTo>
                  <a:lnTo>
                    <a:pt x="57146" y="82944"/>
                  </a:lnTo>
                  <a:lnTo>
                    <a:pt x="60319" y="80692"/>
                  </a:lnTo>
                  <a:lnTo>
                    <a:pt x="97727" y="68848"/>
                  </a:lnTo>
                  <a:lnTo>
                    <a:pt x="113527" y="59766"/>
                  </a:lnTo>
                  <a:lnTo>
                    <a:pt x="131896" y="52601"/>
                  </a:lnTo>
                  <a:lnTo>
                    <a:pt x="144672" y="44035"/>
                  </a:lnTo>
                  <a:lnTo>
                    <a:pt x="148960" y="37910"/>
                  </a:lnTo>
                  <a:lnTo>
                    <a:pt x="150103" y="34794"/>
                  </a:lnTo>
                  <a:lnTo>
                    <a:pt x="151923" y="32718"/>
                  </a:lnTo>
                  <a:lnTo>
                    <a:pt x="156769" y="30410"/>
                  </a:lnTo>
                  <a:lnTo>
                    <a:pt x="158484" y="28736"/>
                  </a:lnTo>
                  <a:lnTo>
                    <a:pt x="162672" y="18972"/>
                  </a:lnTo>
                  <a:lnTo>
                    <a:pt x="166837" y="14423"/>
                  </a:lnTo>
                  <a:lnTo>
                    <a:pt x="167314" y="12786"/>
                  </a:lnTo>
                  <a:lnTo>
                    <a:pt x="166572" y="11696"/>
                  </a:lnTo>
                  <a:lnTo>
                    <a:pt x="165019" y="10969"/>
                  </a:lnTo>
                  <a:lnTo>
                    <a:pt x="163985" y="9425"/>
                  </a:lnTo>
                  <a:lnTo>
                    <a:pt x="162188" y="1440"/>
                  </a:lnTo>
                  <a:lnTo>
                    <a:pt x="159214" y="634"/>
                  </a:lnTo>
                  <a:lnTo>
                    <a:pt x="139250" y="0"/>
                  </a:lnTo>
                  <a:lnTo>
                    <a:pt x="133145" y="2816"/>
                  </a:lnTo>
                  <a:lnTo>
                    <a:pt x="87007" y="41278"/>
                  </a:lnTo>
                  <a:lnTo>
                    <a:pt x="44321" y="88824"/>
                  </a:lnTo>
                  <a:lnTo>
                    <a:pt x="33704" y="100629"/>
                  </a:lnTo>
                  <a:lnTo>
                    <a:pt x="24185" y="117338"/>
                  </a:lnTo>
                  <a:lnTo>
                    <a:pt x="23529" y="120555"/>
                  </a:lnTo>
                  <a:lnTo>
                    <a:pt x="24149" y="123758"/>
                  </a:lnTo>
                  <a:lnTo>
                    <a:pt x="27693" y="131446"/>
                  </a:lnTo>
                  <a:lnTo>
                    <a:pt x="33364" y="137835"/>
                  </a:lnTo>
                  <a:lnTo>
                    <a:pt x="41634" y="140629"/>
                  </a:lnTo>
                  <a:lnTo>
                    <a:pt x="86395" y="142806"/>
                  </a:lnTo>
                  <a:lnTo>
                    <a:pt x="98717" y="141780"/>
                  </a:lnTo>
                  <a:lnTo>
                    <a:pt x="123815" y="1333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7" name="SMARTInkShape-92"/>
            <p:cNvSpPr/>
            <p:nvPr>
              <p:custDataLst>
                <p:tags r:id="rId272"/>
              </p:custDataLst>
            </p:nvPr>
          </p:nvSpPr>
          <p:spPr>
            <a:xfrm>
              <a:off x="7848600" y="3352810"/>
              <a:ext cx="152400" cy="228588"/>
            </a:xfrm>
            <a:custGeom>
              <a:avLst/>
              <a:gdLst/>
              <a:ahLst/>
              <a:cxnLst/>
              <a:rect l="0" t="0" r="0" b="0"/>
              <a:pathLst>
                <a:path w="152400" h="228588">
                  <a:moveTo>
                    <a:pt x="85725" y="57140"/>
                  </a:moveTo>
                  <a:lnTo>
                    <a:pt x="85725" y="57140"/>
                  </a:lnTo>
                  <a:lnTo>
                    <a:pt x="85725" y="52083"/>
                  </a:lnTo>
                  <a:lnTo>
                    <a:pt x="86783" y="50594"/>
                  </a:lnTo>
                  <a:lnTo>
                    <a:pt x="88547" y="49601"/>
                  </a:lnTo>
                  <a:lnTo>
                    <a:pt x="95216" y="47625"/>
                  </a:lnTo>
                  <a:lnTo>
                    <a:pt x="85725" y="47615"/>
                  </a:lnTo>
                  <a:lnTo>
                    <a:pt x="90781" y="47615"/>
                  </a:lnTo>
                  <a:lnTo>
                    <a:pt x="92272" y="48673"/>
                  </a:lnTo>
                  <a:lnTo>
                    <a:pt x="93265" y="50437"/>
                  </a:lnTo>
                  <a:lnTo>
                    <a:pt x="94859" y="55816"/>
                  </a:lnTo>
                  <a:lnTo>
                    <a:pt x="97898" y="53729"/>
                  </a:lnTo>
                  <a:lnTo>
                    <a:pt x="103416" y="48823"/>
                  </a:lnTo>
                  <a:lnTo>
                    <a:pt x="112857" y="47721"/>
                  </a:lnTo>
                  <a:lnTo>
                    <a:pt x="118928" y="47647"/>
                  </a:lnTo>
                  <a:lnTo>
                    <a:pt x="124471" y="44807"/>
                  </a:lnTo>
                  <a:lnTo>
                    <a:pt x="141397" y="30006"/>
                  </a:lnTo>
                  <a:lnTo>
                    <a:pt x="142746" y="20491"/>
                  </a:lnTo>
                  <a:lnTo>
                    <a:pt x="143847" y="20007"/>
                  </a:lnTo>
                  <a:lnTo>
                    <a:pt x="147893" y="19470"/>
                  </a:lnTo>
                  <a:lnTo>
                    <a:pt x="149396" y="18268"/>
                  </a:lnTo>
                  <a:lnTo>
                    <a:pt x="151064" y="14110"/>
                  </a:lnTo>
                  <a:lnTo>
                    <a:pt x="150451" y="12579"/>
                  </a:lnTo>
                  <a:lnTo>
                    <a:pt x="148984" y="11558"/>
                  </a:lnTo>
                  <a:lnTo>
                    <a:pt x="144082" y="9918"/>
                  </a:lnTo>
                  <a:lnTo>
                    <a:pt x="143411" y="6872"/>
                  </a:lnTo>
                  <a:lnTo>
                    <a:pt x="143232" y="4578"/>
                  </a:lnTo>
                  <a:lnTo>
                    <a:pt x="142056" y="3049"/>
                  </a:lnTo>
                  <a:lnTo>
                    <a:pt x="134705" y="393"/>
                  </a:lnTo>
                  <a:lnTo>
                    <a:pt x="119197" y="0"/>
                  </a:lnTo>
                  <a:lnTo>
                    <a:pt x="113654" y="2817"/>
                  </a:lnTo>
                  <a:lnTo>
                    <a:pt x="107663" y="6538"/>
                  </a:lnTo>
                  <a:lnTo>
                    <a:pt x="70725" y="19138"/>
                  </a:lnTo>
                  <a:lnTo>
                    <a:pt x="23114" y="52932"/>
                  </a:lnTo>
                  <a:lnTo>
                    <a:pt x="16270" y="55270"/>
                  </a:lnTo>
                  <a:lnTo>
                    <a:pt x="14022" y="56952"/>
                  </a:lnTo>
                  <a:lnTo>
                    <a:pt x="11524" y="61642"/>
                  </a:lnTo>
                  <a:lnTo>
                    <a:pt x="9701" y="74425"/>
                  </a:lnTo>
                  <a:lnTo>
                    <a:pt x="10701" y="75013"/>
                  </a:lnTo>
                  <a:lnTo>
                    <a:pt x="14634" y="75667"/>
                  </a:lnTo>
                  <a:lnTo>
                    <a:pt x="28830" y="83660"/>
                  </a:lnTo>
                  <a:lnTo>
                    <a:pt x="46382" y="85309"/>
                  </a:lnTo>
                  <a:lnTo>
                    <a:pt x="55187" y="82712"/>
                  </a:lnTo>
                  <a:lnTo>
                    <a:pt x="63685" y="79089"/>
                  </a:lnTo>
                  <a:lnTo>
                    <a:pt x="91116" y="75386"/>
                  </a:lnTo>
                  <a:lnTo>
                    <a:pt x="102374" y="69719"/>
                  </a:lnTo>
                  <a:lnTo>
                    <a:pt x="117587" y="66512"/>
                  </a:lnTo>
                  <a:lnTo>
                    <a:pt x="132745" y="59305"/>
                  </a:lnTo>
                  <a:lnTo>
                    <a:pt x="136122" y="58583"/>
                  </a:lnTo>
                  <a:lnTo>
                    <a:pt x="138374" y="57044"/>
                  </a:lnTo>
                  <a:lnTo>
                    <a:pt x="139874" y="54959"/>
                  </a:lnTo>
                  <a:lnTo>
                    <a:pt x="140874" y="52511"/>
                  </a:lnTo>
                  <a:lnTo>
                    <a:pt x="142600" y="50879"/>
                  </a:lnTo>
                  <a:lnTo>
                    <a:pt x="150900" y="48045"/>
                  </a:lnTo>
                  <a:lnTo>
                    <a:pt x="151733" y="44984"/>
                  </a:lnTo>
                  <a:lnTo>
                    <a:pt x="152399" y="28968"/>
                  </a:lnTo>
                  <a:lnTo>
                    <a:pt x="128721" y="52245"/>
                  </a:lnTo>
                  <a:lnTo>
                    <a:pt x="98399" y="99433"/>
                  </a:lnTo>
                  <a:lnTo>
                    <a:pt x="73024" y="144198"/>
                  </a:lnTo>
                  <a:lnTo>
                    <a:pt x="59267" y="164922"/>
                  </a:lnTo>
                  <a:lnTo>
                    <a:pt x="45312" y="177858"/>
                  </a:lnTo>
                  <a:lnTo>
                    <a:pt x="33993" y="201735"/>
                  </a:lnTo>
                  <a:lnTo>
                    <a:pt x="28160" y="206071"/>
                  </a:lnTo>
                  <a:lnTo>
                    <a:pt x="25123" y="207228"/>
                  </a:lnTo>
                  <a:lnTo>
                    <a:pt x="23100" y="209057"/>
                  </a:lnTo>
                  <a:lnTo>
                    <a:pt x="19583" y="217538"/>
                  </a:lnTo>
                  <a:lnTo>
                    <a:pt x="16465" y="218386"/>
                  </a:lnTo>
                  <a:lnTo>
                    <a:pt x="14152" y="218613"/>
                  </a:lnTo>
                  <a:lnTo>
                    <a:pt x="12609" y="219822"/>
                  </a:lnTo>
                  <a:lnTo>
                    <a:pt x="9535" y="228555"/>
                  </a:lnTo>
                  <a:lnTo>
                    <a:pt x="1325" y="228587"/>
                  </a:lnTo>
                  <a:lnTo>
                    <a:pt x="884" y="227529"/>
                  </a:lnTo>
                  <a:lnTo>
                    <a:pt x="0" y="2190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136" name="SMARTInkShape-Group36"/>
          <p:cNvGrpSpPr/>
          <p:nvPr/>
        </p:nvGrpSpPr>
        <p:grpSpPr>
          <a:xfrm>
            <a:off x="6296073" y="3800476"/>
            <a:ext cx="2217941" cy="333256"/>
            <a:chOff x="6296073" y="3800476"/>
            <a:chExt cx="2217941" cy="333256"/>
          </a:xfrm>
        </p:grpSpPr>
        <p:sp>
          <p:nvSpPr>
            <p:cNvPr id="3119" name="SMARTInkShape-93"/>
            <p:cNvSpPr/>
            <p:nvPr>
              <p:custDataLst>
                <p:tags r:id="rId253"/>
              </p:custDataLst>
            </p:nvPr>
          </p:nvSpPr>
          <p:spPr>
            <a:xfrm>
              <a:off x="6296073" y="3801802"/>
              <a:ext cx="142828" cy="255707"/>
            </a:xfrm>
            <a:custGeom>
              <a:avLst/>
              <a:gdLst/>
              <a:ahLst/>
              <a:cxnLst/>
              <a:rect l="0" t="0" r="0" b="0"/>
              <a:pathLst>
                <a:path w="142828" h="255707">
                  <a:moveTo>
                    <a:pt x="142827" y="17723"/>
                  </a:moveTo>
                  <a:lnTo>
                    <a:pt x="142827" y="17723"/>
                  </a:lnTo>
                  <a:lnTo>
                    <a:pt x="142827" y="8232"/>
                  </a:lnTo>
                  <a:lnTo>
                    <a:pt x="126425" y="0"/>
                  </a:lnTo>
                  <a:lnTo>
                    <a:pt x="125543" y="616"/>
                  </a:lnTo>
                  <a:lnTo>
                    <a:pt x="124010" y="6991"/>
                  </a:lnTo>
                  <a:lnTo>
                    <a:pt x="123798" y="21350"/>
                  </a:lnTo>
                  <a:lnTo>
                    <a:pt x="120964" y="27449"/>
                  </a:lnTo>
                  <a:lnTo>
                    <a:pt x="117235" y="33687"/>
                  </a:lnTo>
                  <a:lnTo>
                    <a:pt x="114077" y="43149"/>
                  </a:lnTo>
                  <a:lnTo>
                    <a:pt x="88765" y="86887"/>
                  </a:lnTo>
                  <a:lnTo>
                    <a:pt x="76135" y="108330"/>
                  </a:lnTo>
                  <a:lnTo>
                    <a:pt x="66622" y="127825"/>
                  </a:lnTo>
                  <a:lnTo>
                    <a:pt x="45264" y="156008"/>
                  </a:lnTo>
                  <a:lnTo>
                    <a:pt x="28113" y="200137"/>
                  </a:lnTo>
                  <a:lnTo>
                    <a:pt x="1202" y="245151"/>
                  </a:lnTo>
                  <a:lnTo>
                    <a:pt x="0" y="255369"/>
                  </a:lnTo>
                  <a:lnTo>
                    <a:pt x="5023" y="255706"/>
                  </a:lnTo>
                  <a:lnTo>
                    <a:pt x="10320" y="252963"/>
                  </a:lnTo>
                  <a:lnTo>
                    <a:pt x="38052" y="22727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0" name="SMARTInkShape-94"/>
            <p:cNvSpPr/>
            <p:nvPr>
              <p:custDataLst>
                <p:tags r:id="rId254"/>
              </p:custDataLst>
            </p:nvPr>
          </p:nvSpPr>
          <p:spPr>
            <a:xfrm>
              <a:off x="6372228" y="3819578"/>
              <a:ext cx="180973" cy="180923"/>
            </a:xfrm>
            <a:custGeom>
              <a:avLst/>
              <a:gdLst/>
              <a:ahLst/>
              <a:cxnLst/>
              <a:rect l="0" t="0" r="0" b="0"/>
              <a:pathLst>
                <a:path w="180973" h="180923">
                  <a:moveTo>
                    <a:pt x="38097" y="66622"/>
                  </a:moveTo>
                  <a:lnTo>
                    <a:pt x="38097" y="66622"/>
                  </a:lnTo>
                  <a:lnTo>
                    <a:pt x="38097" y="61565"/>
                  </a:lnTo>
                  <a:lnTo>
                    <a:pt x="35275" y="56261"/>
                  </a:lnTo>
                  <a:lnTo>
                    <a:pt x="29896" y="49289"/>
                  </a:lnTo>
                  <a:lnTo>
                    <a:pt x="28965" y="43024"/>
                  </a:lnTo>
                  <a:lnTo>
                    <a:pt x="27776" y="41365"/>
                  </a:lnTo>
                  <a:lnTo>
                    <a:pt x="25924" y="40259"/>
                  </a:lnTo>
                  <a:lnTo>
                    <a:pt x="18263" y="38702"/>
                  </a:lnTo>
                  <a:lnTo>
                    <a:pt x="15349" y="38484"/>
                  </a:lnTo>
                  <a:lnTo>
                    <a:pt x="13406" y="37280"/>
                  </a:lnTo>
                  <a:lnTo>
                    <a:pt x="12111" y="35419"/>
                  </a:lnTo>
                  <a:lnTo>
                    <a:pt x="10033" y="29884"/>
                  </a:lnTo>
                  <a:lnTo>
                    <a:pt x="6927" y="29127"/>
                  </a:lnTo>
                  <a:lnTo>
                    <a:pt x="117" y="28533"/>
                  </a:lnTo>
                  <a:lnTo>
                    <a:pt x="0" y="19390"/>
                  </a:lnTo>
                  <a:lnTo>
                    <a:pt x="16244" y="17962"/>
                  </a:lnTo>
                  <a:lnTo>
                    <a:pt x="28645" y="11463"/>
                  </a:lnTo>
                  <a:lnTo>
                    <a:pt x="73580" y="1305"/>
                  </a:lnTo>
                  <a:lnTo>
                    <a:pt x="116305" y="0"/>
                  </a:lnTo>
                  <a:lnTo>
                    <a:pt x="126831" y="1029"/>
                  </a:lnTo>
                  <a:lnTo>
                    <a:pt x="145607" y="8151"/>
                  </a:lnTo>
                  <a:lnTo>
                    <a:pt x="158660" y="10269"/>
                  </a:lnTo>
                  <a:lnTo>
                    <a:pt x="169553" y="17639"/>
                  </a:lnTo>
                  <a:lnTo>
                    <a:pt x="170606" y="21215"/>
                  </a:lnTo>
                  <a:lnTo>
                    <a:pt x="171280" y="27078"/>
                  </a:lnTo>
                  <a:lnTo>
                    <a:pt x="164868" y="35841"/>
                  </a:lnTo>
                  <a:lnTo>
                    <a:pt x="161737" y="44684"/>
                  </a:lnTo>
                  <a:lnTo>
                    <a:pt x="157253" y="50875"/>
                  </a:lnTo>
                  <a:lnTo>
                    <a:pt x="151733" y="54332"/>
                  </a:lnTo>
                  <a:lnTo>
                    <a:pt x="148779" y="55253"/>
                  </a:lnTo>
                  <a:lnTo>
                    <a:pt x="103302" y="88572"/>
                  </a:lnTo>
                  <a:lnTo>
                    <a:pt x="55733" y="117415"/>
                  </a:lnTo>
                  <a:lnTo>
                    <a:pt x="35074" y="129062"/>
                  </a:lnTo>
                  <a:lnTo>
                    <a:pt x="23208" y="133101"/>
                  </a:lnTo>
                  <a:lnTo>
                    <a:pt x="16310" y="137796"/>
                  </a:lnTo>
                  <a:lnTo>
                    <a:pt x="12539" y="143410"/>
                  </a:lnTo>
                  <a:lnTo>
                    <a:pt x="11533" y="146389"/>
                  </a:lnTo>
                  <a:lnTo>
                    <a:pt x="9805" y="148375"/>
                  </a:lnTo>
                  <a:lnTo>
                    <a:pt x="5061" y="150582"/>
                  </a:lnTo>
                  <a:lnTo>
                    <a:pt x="3373" y="152228"/>
                  </a:lnTo>
                  <a:lnTo>
                    <a:pt x="442" y="160393"/>
                  </a:lnTo>
                  <a:lnTo>
                    <a:pt x="8237" y="169943"/>
                  </a:lnTo>
                  <a:lnTo>
                    <a:pt x="11773" y="170751"/>
                  </a:lnTo>
                  <a:lnTo>
                    <a:pt x="22667" y="171269"/>
                  </a:lnTo>
                  <a:lnTo>
                    <a:pt x="28769" y="174162"/>
                  </a:lnTo>
                  <a:lnTo>
                    <a:pt x="35010" y="177918"/>
                  </a:lnTo>
                  <a:lnTo>
                    <a:pt x="45531" y="180032"/>
                  </a:lnTo>
                  <a:lnTo>
                    <a:pt x="92238" y="180888"/>
                  </a:lnTo>
                  <a:lnTo>
                    <a:pt x="134435" y="180920"/>
                  </a:lnTo>
                  <a:lnTo>
                    <a:pt x="180972" y="1809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1" name="SMARTInkShape-95"/>
            <p:cNvSpPr/>
            <p:nvPr>
              <p:custDataLst>
                <p:tags r:id="rId255"/>
              </p:custDataLst>
            </p:nvPr>
          </p:nvSpPr>
          <p:spPr>
            <a:xfrm>
              <a:off x="6705600" y="3886593"/>
              <a:ext cx="123826" cy="18658"/>
            </a:xfrm>
            <a:custGeom>
              <a:avLst/>
              <a:gdLst/>
              <a:ahLst/>
              <a:cxnLst/>
              <a:rect l="0" t="0" r="0" b="0"/>
              <a:pathLst>
                <a:path w="123826" h="18658">
                  <a:moveTo>
                    <a:pt x="19050" y="9132"/>
                  </a:moveTo>
                  <a:lnTo>
                    <a:pt x="19050" y="9132"/>
                  </a:lnTo>
                  <a:lnTo>
                    <a:pt x="10850" y="17333"/>
                  </a:lnTo>
                  <a:lnTo>
                    <a:pt x="10408" y="16716"/>
                  </a:lnTo>
                  <a:lnTo>
                    <a:pt x="9918" y="13208"/>
                  </a:lnTo>
                  <a:lnTo>
                    <a:pt x="8729" y="11850"/>
                  </a:lnTo>
                  <a:lnTo>
                    <a:pt x="8" y="9134"/>
                  </a:lnTo>
                  <a:lnTo>
                    <a:pt x="0" y="9132"/>
                  </a:lnTo>
                  <a:lnTo>
                    <a:pt x="14189" y="9132"/>
                  </a:lnTo>
                  <a:lnTo>
                    <a:pt x="19711" y="6310"/>
                  </a:lnTo>
                  <a:lnTo>
                    <a:pt x="22666" y="4075"/>
                  </a:lnTo>
                  <a:lnTo>
                    <a:pt x="31593" y="1593"/>
                  </a:lnTo>
                  <a:lnTo>
                    <a:pt x="49514" y="0"/>
                  </a:lnTo>
                  <a:lnTo>
                    <a:pt x="93530" y="8749"/>
                  </a:lnTo>
                  <a:lnTo>
                    <a:pt x="106500" y="9018"/>
                  </a:lnTo>
                  <a:lnTo>
                    <a:pt x="113656" y="11904"/>
                  </a:lnTo>
                  <a:lnTo>
                    <a:pt x="123825" y="1865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2" name="SMARTInkShape-96"/>
            <p:cNvSpPr/>
            <p:nvPr>
              <p:custDataLst>
                <p:tags r:id="rId256"/>
              </p:custDataLst>
            </p:nvPr>
          </p:nvSpPr>
          <p:spPr>
            <a:xfrm>
              <a:off x="6706043" y="3943350"/>
              <a:ext cx="171008" cy="19051"/>
            </a:xfrm>
            <a:custGeom>
              <a:avLst/>
              <a:gdLst/>
              <a:ahLst/>
              <a:cxnLst/>
              <a:rect l="0" t="0" r="0" b="0"/>
              <a:pathLst>
                <a:path w="171008" h="19051">
                  <a:moveTo>
                    <a:pt x="66232" y="9525"/>
                  </a:moveTo>
                  <a:lnTo>
                    <a:pt x="66232" y="9525"/>
                  </a:lnTo>
                  <a:lnTo>
                    <a:pt x="47918" y="9525"/>
                  </a:lnTo>
                  <a:lnTo>
                    <a:pt x="39396" y="12347"/>
                  </a:lnTo>
                  <a:lnTo>
                    <a:pt x="32080" y="16071"/>
                  </a:lnTo>
                  <a:lnTo>
                    <a:pt x="10994" y="18933"/>
                  </a:lnTo>
                  <a:lnTo>
                    <a:pt x="0" y="19047"/>
                  </a:lnTo>
                  <a:lnTo>
                    <a:pt x="12853" y="19050"/>
                  </a:lnTo>
                  <a:lnTo>
                    <a:pt x="18871" y="16228"/>
                  </a:lnTo>
                  <a:lnTo>
                    <a:pt x="25075" y="12504"/>
                  </a:lnTo>
                  <a:lnTo>
                    <a:pt x="35575" y="10408"/>
                  </a:lnTo>
                  <a:lnTo>
                    <a:pt x="79926" y="8490"/>
                  </a:lnTo>
                  <a:lnTo>
                    <a:pt x="117119" y="885"/>
                  </a:lnTo>
                  <a:lnTo>
                    <a:pt x="163425" y="23"/>
                  </a:lnTo>
                  <a:lnTo>
                    <a:pt x="17100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3" name="SMARTInkShape-97"/>
            <p:cNvSpPr/>
            <p:nvPr>
              <p:custDataLst>
                <p:tags r:id="rId257"/>
              </p:custDataLst>
            </p:nvPr>
          </p:nvSpPr>
          <p:spPr>
            <a:xfrm>
              <a:off x="6947819" y="3800476"/>
              <a:ext cx="129257" cy="224365"/>
            </a:xfrm>
            <a:custGeom>
              <a:avLst/>
              <a:gdLst/>
              <a:ahLst/>
              <a:cxnLst/>
              <a:rect l="0" t="0" r="0" b="0"/>
              <a:pathLst>
                <a:path w="129257" h="224365">
                  <a:moveTo>
                    <a:pt x="119731" y="19049"/>
                  </a:moveTo>
                  <a:lnTo>
                    <a:pt x="119731" y="19049"/>
                  </a:lnTo>
                  <a:lnTo>
                    <a:pt x="127931" y="10848"/>
                  </a:lnTo>
                  <a:lnTo>
                    <a:pt x="129256" y="6"/>
                  </a:lnTo>
                  <a:lnTo>
                    <a:pt x="129256" y="2"/>
                  </a:lnTo>
                  <a:lnTo>
                    <a:pt x="124200" y="0"/>
                  </a:lnTo>
                  <a:lnTo>
                    <a:pt x="122711" y="1058"/>
                  </a:lnTo>
                  <a:lnTo>
                    <a:pt x="121718" y="2822"/>
                  </a:lnTo>
                  <a:lnTo>
                    <a:pt x="118935" y="16246"/>
                  </a:lnTo>
                  <a:lnTo>
                    <a:pt x="104565" y="36015"/>
                  </a:lnTo>
                  <a:lnTo>
                    <a:pt x="99715" y="52063"/>
                  </a:lnTo>
                  <a:lnTo>
                    <a:pt x="74835" y="95556"/>
                  </a:lnTo>
                  <a:lnTo>
                    <a:pt x="47642" y="142818"/>
                  </a:lnTo>
                  <a:lnTo>
                    <a:pt x="30954" y="177374"/>
                  </a:lnTo>
                  <a:lnTo>
                    <a:pt x="21714" y="187488"/>
                  </a:lnTo>
                  <a:lnTo>
                    <a:pt x="16285" y="191666"/>
                  </a:lnTo>
                  <a:lnTo>
                    <a:pt x="10256" y="201954"/>
                  </a:lnTo>
                  <a:lnTo>
                    <a:pt x="5714" y="218072"/>
                  </a:lnTo>
                  <a:lnTo>
                    <a:pt x="0" y="224364"/>
                  </a:lnTo>
                  <a:lnTo>
                    <a:pt x="24481" y="2000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4" name="SMARTInkShape-98"/>
            <p:cNvSpPr/>
            <p:nvPr>
              <p:custDataLst>
                <p:tags r:id="rId258"/>
              </p:custDataLst>
            </p:nvPr>
          </p:nvSpPr>
          <p:spPr>
            <a:xfrm>
              <a:off x="7019940" y="3819535"/>
              <a:ext cx="142812" cy="160465"/>
            </a:xfrm>
            <a:custGeom>
              <a:avLst/>
              <a:gdLst/>
              <a:ahLst/>
              <a:cxnLst/>
              <a:rect l="0" t="0" r="0" b="0"/>
              <a:pathLst>
                <a:path w="142812" h="160465">
                  <a:moveTo>
                    <a:pt x="28560" y="57140"/>
                  </a:moveTo>
                  <a:lnTo>
                    <a:pt x="28560" y="57140"/>
                  </a:lnTo>
                  <a:lnTo>
                    <a:pt x="28560" y="42951"/>
                  </a:lnTo>
                  <a:lnTo>
                    <a:pt x="27502" y="41331"/>
                  </a:lnTo>
                  <a:lnTo>
                    <a:pt x="25738" y="40250"/>
                  </a:lnTo>
                  <a:lnTo>
                    <a:pt x="23504" y="39530"/>
                  </a:lnTo>
                  <a:lnTo>
                    <a:pt x="22015" y="37992"/>
                  </a:lnTo>
                  <a:lnTo>
                    <a:pt x="16802" y="27918"/>
                  </a:lnTo>
                  <a:lnTo>
                    <a:pt x="9937" y="19559"/>
                  </a:lnTo>
                  <a:lnTo>
                    <a:pt x="9513" y="9636"/>
                  </a:lnTo>
                  <a:lnTo>
                    <a:pt x="14567" y="9550"/>
                  </a:lnTo>
                  <a:lnTo>
                    <a:pt x="19871" y="6709"/>
                  </a:lnTo>
                  <a:lnTo>
                    <a:pt x="25757" y="2976"/>
                  </a:lnTo>
                  <a:lnTo>
                    <a:pt x="38159" y="580"/>
                  </a:lnTo>
                  <a:lnTo>
                    <a:pt x="84026" y="0"/>
                  </a:lnTo>
                  <a:lnTo>
                    <a:pt x="93075" y="2817"/>
                  </a:lnTo>
                  <a:lnTo>
                    <a:pt x="100625" y="6538"/>
                  </a:lnTo>
                  <a:lnTo>
                    <a:pt x="117333" y="9123"/>
                  </a:lnTo>
                  <a:lnTo>
                    <a:pt x="126948" y="9399"/>
                  </a:lnTo>
                  <a:lnTo>
                    <a:pt x="133319" y="12286"/>
                  </a:lnTo>
                  <a:lnTo>
                    <a:pt x="140976" y="17706"/>
                  </a:lnTo>
                  <a:lnTo>
                    <a:pt x="142022" y="21269"/>
                  </a:lnTo>
                  <a:lnTo>
                    <a:pt x="142811" y="33195"/>
                  </a:lnTo>
                  <a:lnTo>
                    <a:pt x="141769" y="34826"/>
                  </a:lnTo>
                  <a:lnTo>
                    <a:pt x="140016" y="35914"/>
                  </a:lnTo>
                  <a:lnTo>
                    <a:pt x="137789" y="36639"/>
                  </a:lnTo>
                  <a:lnTo>
                    <a:pt x="114211" y="54509"/>
                  </a:lnTo>
                  <a:lnTo>
                    <a:pt x="96514" y="61677"/>
                  </a:lnTo>
                  <a:lnTo>
                    <a:pt x="76772" y="73547"/>
                  </a:lnTo>
                  <a:lnTo>
                    <a:pt x="58545" y="80724"/>
                  </a:lnTo>
                  <a:lnTo>
                    <a:pt x="38689" y="92596"/>
                  </a:lnTo>
                  <a:lnTo>
                    <a:pt x="32003" y="95123"/>
                  </a:lnTo>
                  <a:lnTo>
                    <a:pt x="9526" y="111646"/>
                  </a:lnTo>
                  <a:lnTo>
                    <a:pt x="6347" y="112528"/>
                  </a:lnTo>
                  <a:lnTo>
                    <a:pt x="4226" y="114173"/>
                  </a:lnTo>
                  <a:lnTo>
                    <a:pt x="1870" y="118824"/>
                  </a:lnTo>
                  <a:lnTo>
                    <a:pt x="0" y="141386"/>
                  </a:lnTo>
                  <a:lnTo>
                    <a:pt x="14175" y="157016"/>
                  </a:lnTo>
                  <a:lnTo>
                    <a:pt x="19697" y="159738"/>
                  </a:lnTo>
                  <a:lnTo>
                    <a:pt x="22651" y="160464"/>
                  </a:lnTo>
                  <a:lnTo>
                    <a:pt x="69777" y="152626"/>
                  </a:lnTo>
                  <a:lnTo>
                    <a:pt x="92834" y="151352"/>
                  </a:lnTo>
                  <a:lnTo>
                    <a:pt x="114285" y="1428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5" name="SMARTInkShape-99"/>
            <p:cNvSpPr/>
            <p:nvPr>
              <p:custDataLst>
                <p:tags r:id="rId259"/>
              </p:custDataLst>
            </p:nvPr>
          </p:nvSpPr>
          <p:spPr>
            <a:xfrm>
              <a:off x="7143787" y="3962400"/>
              <a:ext cx="47589" cy="95251"/>
            </a:xfrm>
            <a:custGeom>
              <a:avLst/>
              <a:gdLst/>
              <a:ahLst/>
              <a:cxnLst/>
              <a:rect l="0" t="0" r="0" b="0"/>
              <a:pathLst>
                <a:path w="47589" h="95251">
                  <a:moveTo>
                    <a:pt x="47588" y="0"/>
                  </a:moveTo>
                  <a:lnTo>
                    <a:pt x="47588" y="0"/>
                  </a:lnTo>
                  <a:lnTo>
                    <a:pt x="29897" y="17692"/>
                  </a:lnTo>
                  <a:lnTo>
                    <a:pt x="27748" y="26386"/>
                  </a:lnTo>
                  <a:lnTo>
                    <a:pt x="11653" y="48231"/>
                  </a:lnTo>
                  <a:lnTo>
                    <a:pt x="10931" y="51204"/>
                  </a:lnTo>
                  <a:lnTo>
                    <a:pt x="3227" y="64638"/>
                  </a:lnTo>
                  <a:lnTo>
                    <a:pt x="0" y="93646"/>
                  </a:lnTo>
                  <a:lnTo>
                    <a:pt x="1046" y="94181"/>
                  </a:lnTo>
                  <a:lnTo>
                    <a:pt x="9488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6" name="SMARTInkShape-100"/>
            <p:cNvSpPr/>
            <p:nvPr>
              <p:custDataLst>
                <p:tags r:id="rId260"/>
              </p:custDataLst>
            </p:nvPr>
          </p:nvSpPr>
          <p:spPr>
            <a:xfrm>
              <a:off x="7277495" y="3905643"/>
              <a:ext cx="180581" cy="18658"/>
            </a:xfrm>
            <a:custGeom>
              <a:avLst/>
              <a:gdLst/>
              <a:ahLst/>
              <a:cxnLst/>
              <a:rect l="0" t="0" r="0" b="0"/>
              <a:pathLst>
                <a:path w="180581" h="18658">
                  <a:moveTo>
                    <a:pt x="28180" y="9132"/>
                  </a:moveTo>
                  <a:lnTo>
                    <a:pt x="28180" y="9132"/>
                  </a:lnTo>
                  <a:lnTo>
                    <a:pt x="0" y="9132"/>
                  </a:lnTo>
                  <a:lnTo>
                    <a:pt x="7841" y="9132"/>
                  </a:lnTo>
                  <a:lnTo>
                    <a:pt x="8270" y="8074"/>
                  </a:lnTo>
                  <a:lnTo>
                    <a:pt x="9016" y="931"/>
                  </a:lnTo>
                  <a:lnTo>
                    <a:pt x="11902" y="196"/>
                  </a:lnTo>
                  <a:lnTo>
                    <a:pt x="14153" y="0"/>
                  </a:lnTo>
                  <a:lnTo>
                    <a:pt x="15654" y="927"/>
                  </a:lnTo>
                  <a:lnTo>
                    <a:pt x="16654" y="2604"/>
                  </a:lnTo>
                  <a:lnTo>
                    <a:pt x="17321" y="4780"/>
                  </a:lnTo>
                  <a:lnTo>
                    <a:pt x="18824" y="6231"/>
                  </a:lnTo>
                  <a:lnTo>
                    <a:pt x="23316" y="7843"/>
                  </a:lnTo>
                  <a:lnTo>
                    <a:pt x="68531" y="9117"/>
                  </a:lnTo>
                  <a:lnTo>
                    <a:pt x="79981" y="10184"/>
                  </a:lnTo>
                  <a:lnTo>
                    <a:pt x="117168" y="17774"/>
                  </a:lnTo>
                  <a:lnTo>
                    <a:pt x="164532" y="18634"/>
                  </a:lnTo>
                  <a:lnTo>
                    <a:pt x="180580" y="1865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7" name="SMARTInkShape-101"/>
            <p:cNvSpPr/>
            <p:nvPr>
              <p:custDataLst>
                <p:tags r:id="rId261"/>
              </p:custDataLst>
            </p:nvPr>
          </p:nvSpPr>
          <p:spPr>
            <a:xfrm>
              <a:off x="7334299" y="3829443"/>
              <a:ext cx="114252" cy="227728"/>
            </a:xfrm>
            <a:custGeom>
              <a:avLst/>
              <a:gdLst/>
              <a:ahLst/>
              <a:cxnLst/>
              <a:rect l="0" t="0" r="0" b="0"/>
              <a:pathLst>
                <a:path w="114252" h="227728">
                  <a:moveTo>
                    <a:pt x="114251" y="9132"/>
                  </a:moveTo>
                  <a:lnTo>
                    <a:pt x="114251" y="9132"/>
                  </a:lnTo>
                  <a:lnTo>
                    <a:pt x="114251" y="931"/>
                  </a:lnTo>
                  <a:lnTo>
                    <a:pt x="113193" y="490"/>
                  </a:lnTo>
                  <a:lnTo>
                    <a:pt x="109195" y="0"/>
                  </a:lnTo>
                  <a:lnTo>
                    <a:pt x="107704" y="927"/>
                  </a:lnTo>
                  <a:lnTo>
                    <a:pt x="106711" y="2604"/>
                  </a:lnTo>
                  <a:lnTo>
                    <a:pt x="104760" y="9018"/>
                  </a:lnTo>
                  <a:lnTo>
                    <a:pt x="96528" y="17323"/>
                  </a:lnTo>
                  <a:lnTo>
                    <a:pt x="94406" y="25998"/>
                  </a:lnTo>
                  <a:lnTo>
                    <a:pt x="81978" y="46069"/>
                  </a:lnTo>
                  <a:lnTo>
                    <a:pt x="75184" y="69854"/>
                  </a:lnTo>
                  <a:lnTo>
                    <a:pt x="47985" y="113930"/>
                  </a:lnTo>
                  <a:lnTo>
                    <a:pt x="25374" y="158358"/>
                  </a:lnTo>
                  <a:lnTo>
                    <a:pt x="2775" y="201618"/>
                  </a:lnTo>
                  <a:lnTo>
                    <a:pt x="0" y="226587"/>
                  </a:lnTo>
                  <a:lnTo>
                    <a:pt x="1042" y="227127"/>
                  </a:lnTo>
                  <a:lnTo>
                    <a:pt x="5022" y="227727"/>
                  </a:lnTo>
                  <a:lnTo>
                    <a:pt x="10319" y="225172"/>
                  </a:lnTo>
                  <a:lnTo>
                    <a:pt x="28526" y="20915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8" name="SMARTInkShape-102"/>
            <p:cNvSpPr/>
            <p:nvPr>
              <p:custDataLst>
                <p:tags r:id="rId262"/>
              </p:custDataLst>
            </p:nvPr>
          </p:nvSpPr>
          <p:spPr>
            <a:xfrm>
              <a:off x="7477125" y="3857625"/>
              <a:ext cx="133350" cy="199894"/>
            </a:xfrm>
            <a:custGeom>
              <a:avLst/>
              <a:gdLst/>
              <a:ahLst/>
              <a:cxnLst/>
              <a:rect l="0" t="0" r="0" b="0"/>
              <a:pathLst>
                <a:path w="133350" h="199894">
                  <a:moveTo>
                    <a:pt x="123825" y="19050"/>
                  </a:moveTo>
                  <a:lnTo>
                    <a:pt x="123825" y="19050"/>
                  </a:lnTo>
                  <a:lnTo>
                    <a:pt x="132959" y="9918"/>
                  </a:lnTo>
                  <a:lnTo>
                    <a:pt x="133349" y="35"/>
                  </a:lnTo>
                  <a:lnTo>
                    <a:pt x="124216" y="0"/>
                  </a:lnTo>
                  <a:lnTo>
                    <a:pt x="123940" y="5057"/>
                  </a:lnTo>
                  <a:lnTo>
                    <a:pt x="121054" y="10361"/>
                  </a:lnTo>
                  <a:lnTo>
                    <a:pt x="99375" y="36016"/>
                  </a:lnTo>
                  <a:lnTo>
                    <a:pt x="94355" y="52064"/>
                  </a:lnTo>
                  <a:lnTo>
                    <a:pt x="64265" y="98146"/>
                  </a:lnTo>
                  <a:lnTo>
                    <a:pt x="35341" y="143780"/>
                  </a:lnTo>
                  <a:lnTo>
                    <a:pt x="1884" y="188485"/>
                  </a:lnTo>
                  <a:lnTo>
                    <a:pt x="838" y="192427"/>
                  </a:lnTo>
                  <a:lnTo>
                    <a:pt x="15" y="199893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9" name="SMARTInkShape-103"/>
            <p:cNvSpPr/>
            <p:nvPr>
              <p:custDataLst>
                <p:tags r:id="rId263"/>
              </p:custDataLst>
            </p:nvPr>
          </p:nvSpPr>
          <p:spPr>
            <a:xfrm>
              <a:off x="7562862" y="3848103"/>
              <a:ext cx="123382" cy="180970"/>
            </a:xfrm>
            <a:custGeom>
              <a:avLst/>
              <a:gdLst/>
              <a:ahLst/>
              <a:cxnLst/>
              <a:rect l="0" t="0" r="0" b="0"/>
              <a:pathLst>
                <a:path w="123382" h="180970">
                  <a:moveTo>
                    <a:pt x="19038" y="66672"/>
                  </a:moveTo>
                  <a:lnTo>
                    <a:pt x="19038" y="66672"/>
                  </a:lnTo>
                  <a:lnTo>
                    <a:pt x="19038" y="49339"/>
                  </a:lnTo>
                  <a:lnTo>
                    <a:pt x="10837" y="39572"/>
                  </a:lnTo>
                  <a:lnTo>
                    <a:pt x="9628" y="30026"/>
                  </a:lnTo>
                  <a:lnTo>
                    <a:pt x="9547" y="23946"/>
                  </a:lnTo>
                  <a:lnTo>
                    <a:pt x="8477" y="22313"/>
                  </a:lnTo>
                  <a:lnTo>
                    <a:pt x="6706" y="21224"/>
                  </a:lnTo>
                  <a:lnTo>
                    <a:pt x="4467" y="20498"/>
                  </a:lnTo>
                  <a:lnTo>
                    <a:pt x="2974" y="18957"/>
                  </a:lnTo>
                  <a:lnTo>
                    <a:pt x="382" y="10973"/>
                  </a:lnTo>
                  <a:lnTo>
                    <a:pt x="1309" y="10490"/>
                  </a:lnTo>
                  <a:lnTo>
                    <a:pt x="5161" y="9952"/>
                  </a:lnTo>
                  <a:lnTo>
                    <a:pt x="6612" y="8750"/>
                  </a:lnTo>
                  <a:lnTo>
                    <a:pt x="9131" y="1359"/>
                  </a:lnTo>
                  <a:lnTo>
                    <a:pt x="12165" y="602"/>
                  </a:lnTo>
                  <a:lnTo>
                    <a:pt x="50802" y="0"/>
                  </a:lnTo>
                  <a:lnTo>
                    <a:pt x="57144" y="2821"/>
                  </a:lnTo>
                  <a:lnTo>
                    <a:pt x="63490" y="6543"/>
                  </a:lnTo>
                  <a:lnTo>
                    <a:pt x="74073" y="8639"/>
                  </a:lnTo>
                  <a:lnTo>
                    <a:pt x="89085" y="10319"/>
                  </a:lnTo>
                  <a:lnTo>
                    <a:pt x="104306" y="18141"/>
                  </a:lnTo>
                  <a:lnTo>
                    <a:pt x="109146" y="18645"/>
                  </a:lnTo>
                  <a:lnTo>
                    <a:pt x="110860" y="19837"/>
                  </a:lnTo>
                  <a:lnTo>
                    <a:pt x="112002" y="21691"/>
                  </a:lnTo>
                  <a:lnTo>
                    <a:pt x="112763" y="23984"/>
                  </a:lnTo>
                  <a:lnTo>
                    <a:pt x="114331" y="25514"/>
                  </a:lnTo>
                  <a:lnTo>
                    <a:pt x="118893" y="27212"/>
                  </a:lnTo>
                  <a:lnTo>
                    <a:pt x="120533" y="28724"/>
                  </a:lnTo>
                  <a:lnTo>
                    <a:pt x="122355" y="33226"/>
                  </a:lnTo>
                  <a:lnTo>
                    <a:pt x="123381" y="41710"/>
                  </a:lnTo>
                  <a:lnTo>
                    <a:pt x="122466" y="43681"/>
                  </a:lnTo>
                  <a:lnTo>
                    <a:pt x="120798" y="44995"/>
                  </a:lnTo>
                  <a:lnTo>
                    <a:pt x="118628" y="45871"/>
                  </a:lnTo>
                  <a:lnTo>
                    <a:pt x="117182" y="47513"/>
                  </a:lnTo>
                  <a:lnTo>
                    <a:pt x="112038" y="57753"/>
                  </a:lnTo>
                  <a:lnTo>
                    <a:pt x="101144" y="69967"/>
                  </a:lnTo>
                  <a:lnTo>
                    <a:pt x="95040" y="73428"/>
                  </a:lnTo>
                  <a:lnTo>
                    <a:pt x="88800" y="76025"/>
                  </a:lnTo>
                  <a:lnTo>
                    <a:pt x="57137" y="102002"/>
                  </a:lnTo>
                  <a:lnTo>
                    <a:pt x="50788" y="104600"/>
                  </a:lnTo>
                  <a:lnTo>
                    <a:pt x="5015" y="147374"/>
                  </a:lnTo>
                  <a:lnTo>
                    <a:pt x="2223" y="152987"/>
                  </a:lnTo>
                  <a:lnTo>
                    <a:pt x="76" y="171275"/>
                  </a:lnTo>
                  <a:lnTo>
                    <a:pt x="0" y="179486"/>
                  </a:lnTo>
                  <a:lnTo>
                    <a:pt x="1054" y="179981"/>
                  </a:lnTo>
                  <a:lnTo>
                    <a:pt x="36925" y="180969"/>
                  </a:lnTo>
                  <a:lnTo>
                    <a:pt x="45685" y="178148"/>
                  </a:lnTo>
                  <a:lnTo>
                    <a:pt x="54165" y="174426"/>
                  </a:lnTo>
                  <a:lnTo>
                    <a:pt x="85713" y="1714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30" name="SMARTInkShape-104"/>
            <p:cNvSpPr/>
            <p:nvPr>
              <p:custDataLst>
                <p:tags r:id="rId264"/>
              </p:custDataLst>
            </p:nvPr>
          </p:nvSpPr>
          <p:spPr>
            <a:xfrm>
              <a:off x="7715254" y="3981450"/>
              <a:ext cx="142872" cy="85702"/>
            </a:xfrm>
            <a:custGeom>
              <a:avLst/>
              <a:gdLst/>
              <a:ahLst/>
              <a:cxnLst/>
              <a:rect l="0" t="0" r="0" b="0"/>
              <a:pathLst>
                <a:path w="142872" h="85702">
                  <a:moveTo>
                    <a:pt x="28571" y="19050"/>
                  </a:moveTo>
                  <a:lnTo>
                    <a:pt x="28571" y="19050"/>
                  </a:lnTo>
                  <a:lnTo>
                    <a:pt x="20370" y="10849"/>
                  </a:lnTo>
                  <a:lnTo>
                    <a:pt x="9948" y="9559"/>
                  </a:lnTo>
                  <a:lnTo>
                    <a:pt x="0" y="3"/>
                  </a:lnTo>
                  <a:lnTo>
                    <a:pt x="8197" y="0"/>
                  </a:lnTo>
                  <a:lnTo>
                    <a:pt x="16864" y="6546"/>
                  </a:lnTo>
                  <a:lnTo>
                    <a:pt x="26820" y="9132"/>
                  </a:lnTo>
                  <a:lnTo>
                    <a:pt x="50916" y="9515"/>
                  </a:lnTo>
                  <a:lnTo>
                    <a:pt x="52993" y="10576"/>
                  </a:lnTo>
                  <a:lnTo>
                    <a:pt x="54377" y="12343"/>
                  </a:lnTo>
                  <a:lnTo>
                    <a:pt x="55300" y="14578"/>
                  </a:lnTo>
                  <a:lnTo>
                    <a:pt x="56973" y="16069"/>
                  </a:lnTo>
                  <a:lnTo>
                    <a:pt x="65185" y="18657"/>
                  </a:lnTo>
                  <a:lnTo>
                    <a:pt x="66011" y="21698"/>
                  </a:lnTo>
                  <a:lnTo>
                    <a:pt x="66540" y="27217"/>
                  </a:lnTo>
                  <a:lnTo>
                    <a:pt x="58458" y="36656"/>
                  </a:lnTo>
                  <a:lnTo>
                    <a:pt x="52477" y="37672"/>
                  </a:lnTo>
                  <a:lnTo>
                    <a:pt x="50859" y="38873"/>
                  </a:lnTo>
                  <a:lnTo>
                    <a:pt x="49060" y="43030"/>
                  </a:lnTo>
                  <a:lnTo>
                    <a:pt x="47522" y="44562"/>
                  </a:lnTo>
                  <a:lnTo>
                    <a:pt x="37449" y="49842"/>
                  </a:lnTo>
                  <a:lnTo>
                    <a:pt x="31458" y="53902"/>
                  </a:lnTo>
                  <a:lnTo>
                    <a:pt x="25268" y="55706"/>
                  </a:lnTo>
                  <a:lnTo>
                    <a:pt x="23195" y="57246"/>
                  </a:lnTo>
                  <a:lnTo>
                    <a:pt x="21812" y="59331"/>
                  </a:lnTo>
                  <a:lnTo>
                    <a:pt x="20890" y="61779"/>
                  </a:lnTo>
                  <a:lnTo>
                    <a:pt x="19217" y="63411"/>
                  </a:lnTo>
                  <a:lnTo>
                    <a:pt x="9453" y="67447"/>
                  </a:lnTo>
                  <a:lnTo>
                    <a:pt x="1451" y="74838"/>
                  </a:lnTo>
                  <a:lnTo>
                    <a:pt x="2025" y="75292"/>
                  </a:lnTo>
                  <a:lnTo>
                    <a:pt x="5483" y="75797"/>
                  </a:lnTo>
                  <a:lnTo>
                    <a:pt x="6829" y="76989"/>
                  </a:lnTo>
                  <a:lnTo>
                    <a:pt x="8325" y="81137"/>
                  </a:lnTo>
                  <a:lnTo>
                    <a:pt x="9782" y="82666"/>
                  </a:lnTo>
                  <a:lnTo>
                    <a:pt x="14223" y="84365"/>
                  </a:lnTo>
                  <a:lnTo>
                    <a:pt x="61340" y="85701"/>
                  </a:lnTo>
                  <a:lnTo>
                    <a:pt x="79673" y="84660"/>
                  </a:lnTo>
                  <a:lnTo>
                    <a:pt x="123839" y="73966"/>
                  </a:lnTo>
                  <a:lnTo>
                    <a:pt x="142871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31" name="SMARTInkShape-105"/>
            <p:cNvSpPr/>
            <p:nvPr>
              <p:custDataLst>
                <p:tags r:id="rId265"/>
              </p:custDataLst>
            </p:nvPr>
          </p:nvSpPr>
          <p:spPr>
            <a:xfrm>
              <a:off x="7915275" y="3933825"/>
              <a:ext cx="180976" cy="47626"/>
            </a:xfrm>
            <a:custGeom>
              <a:avLst/>
              <a:gdLst/>
              <a:ahLst/>
              <a:cxnLst/>
              <a:rect l="0" t="0" r="0" b="0"/>
              <a:pathLst>
                <a:path w="180976" h="47626">
                  <a:moveTo>
                    <a:pt x="9525" y="47625"/>
                  </a:moveTo>
                  <a:lnTo>
                    <a:pt x="9525" y="47625"/>
                  </a:lnTo>
                  <a:lnTo>
                    <a:pt x="4469" y="47625"/>
                  </a:lnTo>
                  <a:lnTo>
                    <a:pt x="2978" y="46567"/>
                  </a:lnTo>
                  <a:lnTo>
                    <a:pt x="1985" y="44803"/>
                  </a:lnTo>
                  <a:lnTo>
                    <a:pt x="115" y="38493"/>
                  </a:lnTo>
                  <a:lnTo>
                    <a:pt x="0" y="28575"/>
                  </a:lnTo>
                  <a:lnTo>
                    <a:pt x="5056" y="28575"/>
                  </a:lnTo>
                  <a:lnTo>
                    <a:pt x="10361" y="25753"/>
                  </a:lnTo>
                  <a:lnTo>
                    <a:pt x="16246" y="22029"/>
                  </a:lnTo>
                  <a:lnTo>
                    <a:pt x="28649" y="19639"/>
                  </a:lnTo>
                  <a:lnTo>
                    <a:pt x="69167" y="18015"/>
                  </a:lnTo>
                  <a:lnTo>
                    <a:pt x="87785" y="11516"/>
                  </a:lnTo>
                  <a:lnTo>
                    <a:pt x="130295" y="9642"/>
                  </a:lnTo>
                  <a:lnTo>
                    <a:pt x="140106" y="6755"/>
                  </a:lnTo>
                  <a:lnTo>
                    <a:pt x="147994" y="3002"/>
                  </a:lnTo>
                  <a:lnTo>
                    <a:pt x="164504" y="593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32" name="SMARTInkShape-106"/>
            <p:cNvSpPr/>
            <p:nvPr>
              <p:custDataLst>
                <p:tags r:id="rId266"/>
              </p:custDataLst>
            </p:nvPr>
          </p:nvSpPr>
          <p:spPr>
            <a:xfrm>
              <a:off x="7991606" y="3858018"/>
              <a:ext cx="76070" cy="209158"/>
            </a:xfrm>
            <a:custGeom>
              <a:avLst/>
              <a:gdLst/>
              <a:ahLst/>
              <a:cxnLst/>
              <a:rect l="0" t="0" r="0" b="0"/>
              <a:pathLst>
                <a:path w="76070" h="209158">
                  <a:moveTo>
                    <a:pt x="76069" y="18657"/>
                  </a:moveTo>
                  <a:lnTo>
                    <a:pt x="76069" y="18657"/>
                  </a:lnTo>
                  <a:lnTo>
                    <a:pt x="76069" y="0"/>
                  </a:lnTo>
                  <a:lnTo>
                    <a:pt x="76069" y="4780"/>
                  </a:lnTo>
                  <a:lnTo>
                    <a:pt x="75011" y="6231"/>
                  </a:lnTo>
                  <a:lnTo>
                    <a:pt x="71013" y="7843"/>
                  </a:lnTo>
                  <a:lnTo>
                    <a:pt x="69522" y="9330"/>
                  </a:lnTo>
                  <a:lnTo>
                    <a:pt x="64309" y="19323"/>
                  </a:lnTo>
                  <a:lnTo>
                    <a:pt x="61879" y="22277"/>
                  </a:lnTo>
                  <a:lnTo>
                    <a:pt x="59179" y="31202"/>
                  </a:lnTo>
                  <a:lnTo>
                    <a:pt x="54387" y="59008"/>
                  </a:lnTo>
                  <a:lnTo>
                    <a:pt x="34640" y="101338"/>
                  </a:lnTo>
                  <a:lnTo>
                    <a:pt x="13618" y="145664"/>
                  </a:lnTo>
                  <a:lnTo>
                    <a:pt x="9587" y="163651"/>
                  </a:lnTo>
                  <a:lnTo>
                    <a:pt x="3218" y="177212"/>
                  </a:lnTo>
                  <a:lnTo>
                    <a:pt x="0" y="206834"/>
                  </a:lnTo>
                  <a:lnTo>
                    <a:pt x="1015" y="207609"/>
                  </a:lnTo>
                  <a:lnTo>
                    <a:pt x="9394" y="20915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33" name="SMARTInkShape-107"/>
            <p:cNvSpPr/>
            <p:nvPr>
              <p:custDataLst>
                <p:tags r:id="rId267"/>
              </p:custDataLst>
            </p:nvPr>
          </p:nvSpPr>
          <p:spPr>
            <a:xfrm>
              <a:off x="8124980" y="3838578"/>
              <a:ext cx="123661" cy="209533"/>
            </a:xfrm>
            <a:custGeom>
              <a:avLst/>
              <a:gdLst/>
              <a:ahLst/>
              <a:cxnLst/>
              <a:rect l="0" t="0" r="0" b="0"/>
              <a:pathLst>
                <a:path w="123661" h="209533">
                  <a:moveTo>
                    <a:pt x="114145" y="28572"/>
                  </a:moveTo>
                  <a:lnTo>
                    <a:pt x="114145" y="28572"/>
                  </a:lnTo>
                  <a:lnTo>
                    <a:pt x="114145" y="23515"/>
                  </a:lnTo>
                  <a:lnTo>
                    <a:pt x="116968" y="18211"/>
                  </a:lnTo>
                  <a:lnTo>
                    <a:pt x="122347" y="11239"/>
                  </a:lnTo>
                  <a:lnTo>
                    <a:pt x="123660" y="127"/>
                  </a:lnTo>
                  <a:lnTo>
                    <a:pt x="114536" y="0"/>
                  </a:lnTo>
                  <a:lnTo>
                    <a:pt x="114261" y="5054"/>
                  </a:lnTo>
                  <a:lnTo>
                    <a:pt x="111374" y="10359"/>
                  </a:lnTo>
                  <a:lnTo>
                    <a:pt x="100899" y="22387"/>
                  </a:lnTo>
                  <a:lnTo>
                    <a:pt x="97674" y="31468"/>
                  </a:lnTo>
                  <a:lnTo>
                    <a:pt x="96814" y="36853"/>
                  </a:lnTo>
                  <a:lnTo>
                    <a:pt x="70307" y="79485"/>
                  </a:lnTo>
                  <a:lnTo>
                    <a:pt x="39967" y="123829"/>
                  </a:lnTo>
                  <a:lnTo>
                    <a:pt x="23395" y="155573"/>
                  </a:lnTo>
                  <a:lnTo>
                    <a:pt x="16963" y="178150"/>
                  </a:lnTo>
                  <a:lnTo>
                    <a:pt x="2498" y="199774"/>
                  </a:lnTo>
                  <a:lnTo>
                    <a:pt x="0" y="208975"/>
                  </a:lnTo>
                  <a:lnTo>
                    <a:pt x="14039" y="209532"/>
                  </a:lnTo>
                  <a:lnTo>
                    <a:pt x="15657" y="208478"/>
                  </a:lnTo>
                  <a:lnTo>
                    <a:pt x="16737" y="206718"/>
                  </a:lnTo>
                  <a:lnTo>
                    <a:pt x="17456" y="204486"/>
                  </a:lnTo>
                  <a:lnTo>
                    <a:pt x="28420" y="1904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34" name="SMARTInkShape-108"/>
            <p:cNvSpPr/>
            <p:nvPr>
              <p:custDataLst>
                <p:tags r:id="rId268"/>
              </p:custDataLst>
            </p:nvPr>
          </p:nvSpPr>
          <p:spPr>
            <a:xfrm>
              <a:off x="8210669" y="3848134"/>
              <a:ext cx="152282" cy="171417"/>
            </a:xfrm>
            <a:custGeom>
              <a:avLst/>
              <a:gdLst/>
              <a:ahLst/>
              <a:cxnLst/>
              <a:rect l="0" t="0" r="0" b="0"/>
              <a:pathLst>
                <a:path w="152282" h="171417">
                  <a:moveTo>
                    <a:pt x="18931" y="47591"/>
                  </a:moveTo>
                  <a:lnTo>
                    <a:pt x="18931" y="47591"/>
                  </a:lnTo>
                  <a:lnTo>
                    <a:pt x="18931" y="30258"/>
                  </a:lnTo>
                  <a:lnTo>
                    <a:pt x="10730" y="20491"/>
                  </a:lnTo>
                  <a:lnTo>
                    <a:pt x="9797" y="14397"/>
                  </a:lnTo>
                  <a:lnTo>
                    <a:pt x="8608" y="12761"/>
                  </a:lnTo>
                  <a:lnTo>
                    <a:pt x="6758" y="11671"/>
                  </a:lnTo>
                  <a:lnTo>
                    <a:pt x="0" y="9529"/>
                  </a:lnTo>
                  <a:lnTo>
                    <a:pt x="8093" y="1293"/>
                  </a:lnTo>
                  <a:lnTo>
                    <a:pt x="14073" y="359"/>
                  </a:lnTo>
                  <a:lnTo>
                    <a:pt x="31762" y="0"/>
                  </a:lnTo>
                  <a:lnTo>
                    <a:pt x="38039" y="2803"/>
                  </a:lnTo>
                  <a:lnTo>
                    <a:pt x="41195" y="5033"/>
                  </a:lnTo>
                  <a:lnTo>
                    <a:pt x="55748" y="8170"/>
                  </a:lnTo>
                  <a:lnTo>
                    <a:pt x="73085" y="10288"/>
                  </a:lnTo>
                  <a:lnTo>
                    <a:pt x="117268" y="25294"/>
                  </a:lnTo>
                  <a:lnTo>
                    <a:pt x="125431" y="27097"/>
                  </a:lnTo>
                  <a:lnTo>
                    <a:pt x="128031" y="28637"/>
                  </a:lnTo>
                  <a:lnTo>
                    <a:pt x="129765" y="30722"/>
                  </a:lnTo>
                  <a:lnTo>
                    <a:pt x="130920" y="33170"/>
                  </a:lnTo>
                  <a:lnTo>
                    <a:pt x="132748" y="34802"/>
                  </a:lnTo>
                  <a:lnTo>
                    <a:pt x="137603" y="36615"/>
                  </a:lnTo>
                  <a:lnTo>
                    <a:pt x="139320" y="38157"/>
                  </a:lnTo>
                  <a:lnTo>
                    <a:pt x="142304" y="46140"/>
                  </a:lnTo>
                  <a:lnTo>
                    <a:pt x="142622" y="52218"/>
                  </a:lnTo>
                  <a:lnTo>
                    <a:pt x="141608" y="53851"/>
                  </a:lnTo>
                  <a:lnTo>
                    <a:pt x="139875" y="54939"/>
                  </a:lnTo>
                  <a:lnTo>
                    <a:pt x="137659" y="55665"/>
                  </a:lnTo>
                  <a:lnTo>
                    <a:pt x="114107" y="73535"/>
                  </a:lnTo>
                  <a:lnTo>
                    <a:pt x="96410" y="80703"/>
                  </a:lnTo>
                  <a:lnTo>
                    <a:pt x="79077" y="91252"/>
                  </a:lnTo>
                  <a:lnTo>
                    <a:pt x="59190" y="97255"/>
                  </a:lnTo>
                  <a:lnTo>
                    <a:pt x="51641" y="101414"/>
                  </a:lnTo>
                  <a:lnTo>
                    <a:pt x="41441" y="104813"/>
                  </a:lnTo>
                  <a:lnTo>
                    <a:pt x="31715" y="110995"/>
                  </a:lnTo>
                  <a:lnTo>
                    <a:pt x="25319" y="112812"/>
                  </a:lnTo>
                  <a:lnTo>
                    <a:pt x="23190" y="114355"/>
                  </a:lnTo>
                  <a:lnTo>
                    <a:pt x="21770" y="116442"/>
                  </a:lnTo>
                  <a:lnTo>
                    <a:pt x="19773" y="124436"/>
                  </a:lnTo>
                  <a:lnTo>
                    <a:pt x="18980" y="137853"/>
                  </a:lnTo>
                  <a:lnTo>
                    <a:pt x="20023" y="139515"/>
                  </a:lnTo>
                  <a:lnTo>
                    <a:pt x="21775" y="140624"/>
                  </a:lnTo>
                  <a:lnTo>
                    <a:pt x="24001" y="141363"/>
                  </a:lnTo>
                  <a:lnTo>
                    <a:pt x="25486" y="142914"/>
                  </a:lnTo>
                  <a:lnTo>
                    <a:pt x="27136" y="147460"/>
                  </a:lnTo>
                  <a:lnTo>
                    <a:pt x="28634" y="149095"/>
                  </a:lnTo>
                  <a:lnTo>
                    <a:pt x="52231" y="158625"/>
                  </a:lnTo>
                  <a:lnTo>
                    <a:pt x="99228" y="162865"/>
                  </a:lnTo>
                  <a:lnTo>
                    <a:pt x="129942" y="170526"/>
                  </a:lnTo>
                  <a:lnTo>
                    <a:pt x="152281" y="1714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35" name="SMARTInkShape-109"/>
            <p:cNvSpPr/>
            <p:nvPr>
              <p:custDataLst>
                <p:tags r:id="rId269"/>
              </p:custDataLst>
            </p:nvPr>
          </p:nvSpPr>
          <p:spPr>
            <a:xfrm>
              <a:off x="8424137" y="3981461"/>
              <a:ext cx="89877" cy="152271"/>
            </a:xfrm>
            <a:custGeom>
              <a:avLst/>
              <a:gdLst/>
              <a:ahLst/>
              <a:cxnLst/>
              <a:rect l="0" t="0" r="0" b="0"/>
              <a:pathLst>
                <a:path w="89877" h="152271">
                  <a:moveTo>
                    <a:pt x="5488" y="28564"/>
                  </a:moveTo>
                  <a:lnTo>
                    <a:pt x="5488" y="28564"/>
                  </a:lnTo>
                  <a:lnTo>
                    <a:pt x="5488" y="23507"/>
                  </a:lnTo>
                  <a:lnTo>
                    <a:pt x="4430" y="22018"/>
                  </a:lnTo>
                  <a:lnTo>
                    <a:pt x="2665" y="21025"/>
                  </a:lnTo>
                  <a:lnTo>
                    <a:pt x="432" y="20363"/>
                  </a:lnTo>
                  <a:lnTo>
                    <a:pt x="0" y="19922"/>
                  </a:lnTo>
                  <a:lnTo>
                    <a:pt x="771" y="19628"/>
                  </a:lnTo>
                  <a:lnTo>
                    <a:pt x="2343" y="19432"/>
                  </a:lnTo>
                  <a:lnTo>
                    <a:pt x="3391" y="18243"/>
                  </a:lnTo>
                  <a:lnTo>
                    <a:pt x="5211" y="10872"/>
                  </a:lnTo>
                  <a:lnTo>
                    <a:pt x="5488" y="0"/>
                  </a:lnTo>
                  <a:lnTo>
                    <a:pt x="5488" y="14454"/>
                  </a:lnTo>
                  <a:lnTo>
                    <a:pt x="6546" y="15983"/>
                  </a:lnTo>
                  <a:lnTo>
                    <a:pt x="8311" y="17002"/>
                  </a:lnTo>
                  <a:lnTo>
                    <a:pt x="13690" y="18637"/>
                  </a:lnTo>
                  <a:lnTo>
                    <a:pt x="23097" y="27204"/>
                  </a:lnTo>
                  <a:lnTo>
                    <a:pt x="32613" y="28445"/>
                  </a:lnTo>
                  <a:lnTo>
                    <a:pt x="38690" y="28529"/>
                  </a:lnTo>
                  <a:lnTo>
                    <a:pt x="40323" y="29599"/>
                  </a:lnTo>
                  <a:lnTo>
                    <a:pt x="41411" y="31370"/>
                  </a:lnTo>
                  <a:lnTo>
                    <a:pt x="43576" y="38055"/>
                  </a:lnTo>
                  <a:lnTo>
                    <a:pt x="43584" y="43136"/>
                  </a:lnTo>
                  <a:lnTo>
                    <a:pt x="42528" y="44628"/>
                  </a:lnTo>
                  <a:lnTo>
                    <a:pt x="40765" y="45623"/>
                  </a:lnTo>
                  <a:lnTo>
                    <a:pt x="33886" y="47352"/>
                  </a:lnTo>
                  <a:lnTo>
                    <a:pt x="19608" y="47611"/>
                  </a:lnTo>
                  <a:lnTo>
                    <a:pt x="18076" y="48671"/>
                  </a:lnTo>
                  <a:lnTo>
                    <a:pt x="17055" y="50435"/>
                  </a:lnTo>
                  <a:lnTo>
                    <a:pt x="15048" y="57022"/>
                  </a:lnTo>
                  <a:lnTo>
                    <a:pt x="15023" y="62161"/>
                  </a:lnTo>
                  <a:lnTo>
                    <a:pt x="16079" y="63662"/>
                  </a:lnTo>
                  <a:lnTo>
                    <a:pt x="17840" y="64663"/>
                  </a:lnTo>
                  <a:lnTo>
                    <a:pt x="24715" y="66400"/>
                  </a:lnTo>
                  <a:lnTo>
                    <a:pt x="29203" y="66547"/>
                  </a:lnTo>
                  <a:lnTo>
                    <a:pt x="30822" y="67644"/>
                  </a:lnTo>
                  <a:lnTo>
                    <a:pt x="31903" y="69434"/>
                  </a:lnTo>
                  <a:lnTo>
                    <a:pt x="32622" y="71685"/>
                  </a:lnTo>
                  <a:lnTo>
                    <a:pt x="34161" y="73187"/>
                  </a:lnTo>
                  <a:lnTo>
                    <a:pt x="38693" y="74855"/>
                  </a:lnTo>
                  <a:lnTo>
                    <a:pt x="51360" y="76072"/>
                  </a:lnTo>
                  <a:lnTo>
                    <a:pt x="61160" y="84380"/>
                  </a:lnTo>
                  <a:lnTo>
                    <a:pt x="67256" y="85318"/>
                  </a:lnTo>
                  <a:lnTo>
                    <a:pt x="75767" y="85597"/>
                  </a:lnTo>
                  <a:lnTo>
                    <a:pt x="77739" y="86694"/>
                  </a:lnTo>
                  <a:lnTo>
                    <a:pt x="79056" y="88484"/>
                  </a:lnTo>
                  <a:lnTo>
                    <a:pt x="81534" y="94843"/>
                  </a:lnTo>
                  <a:lnTo>
                    <a:pt x="89876" y="103406"/>
                  </a:lnTo>
                  <a:lnTo>
                    <a:pt x="89264" y="103858"/>
                  </a:lnTo>
                  <a:lnTo>
                    <a:pt x="85761" y="104362"/>
                  </a:lnTo>
                  <a:lnTo>
                    <a:pt x="84404" y="105554"/>
                  </a:lnTo>
                  <a:lnTo>
                    <a:pt x="82895" y="109701"/>
                  </a:lnTo>
                  <a:lnTo>
                    <a:pt x="82046" y="117986"/>
                  </a:lnTo>
                  <a:lnTo>
                    <a:pt x="80869" y="119929"/>
                  </a:lnTo>
                  <a:lnTo>
                    <a:pt x="79024" y="121224"/>
                  </a:lnTo>
                  <a:lnTo>
                    <a:pt x="76737" y="122087"/>
                  </a:lnTo>
                  <a:lnTo>
                    <a:pt x="75213" y="123721"/>
                  </a:lnTo>
                  <a:lnTo>
                    <a:pt x="73519" y="128359"/>
                  </a:lnTo>
                  <a:lnTo>
                    <a:pt x="72009" y="130019"/>
                  </a:lnTo>
                  <a:lnTo>
                    <a:pt x="67507" y="131863"/>
                  </a:lnTo>
                  <a:lnTo>
                    <a:pt x="59024" y="132901"/>
                  </a:lnTo>
                  <a:lnTo>
                    <a:pt x="57055" y="134106"/>
                  </a:lnTo>
                  <a:lnTo>
                    <a:pt x="55741" y="135967"/>
                  </a:lnTo>
                  <a:lnTo>
                    <a:pt x="54864" y="138266"/>
                  </a:lnTo>
                  <a:lnTo>
                    <a:pt x="53222" y="139798"/>
                  </a:lnTo>
                  <a:lnTo>
                    <a:pt x="48576" y="141502"/>
                  </a:lnTo>
                  <a:lnTo>
                    <a:pt x="40011" y="142460"/>
                  </a:lnTo>
                  <a:lnTo>
                    <a:pt x="38028" y="143653"/>
                  </a:lnTo>
                  <a:lnTo>
                    <a:pt x="36707" y="145507"/>
                  </a:lnTo>
                  <a:lnTo>
                    <a:pt x="35826" y="147801"/>
                  </a:lnTo>
                  <a:lnTo>
                    <a:pt x="33121" y="149330"/>
                  </a:lnTo>
                  <a:lnTo>
                    <a:pt x="13436" y="152210"/>
                  </a:lnTo>
                  <a:lnTo>
                    <a:pt x="10788" y="152270"/>
                  </a:lnTo>
                  <a:lnTo>
                    <a:pt x="9022" y="151251"/>
                  </a:lnTo>
                  <a:lnTo>
                    <a:pt x="7844" y="149514"/>
                  </a:lnTo>
                  <a:lnTo>
                    <a:pt x="5954" y="144177"/>
                  </a:lnTo>
                  <a:lnTo>
                    <a:pt x="5488" y="1333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165" name="SMARTInkShape-Group37"/>
          <p:cNvGrpSpPr/>
          <p:nvPr/>
        </p:nvGrpSpPr>
        <p:grpSpPr>
          <a:xfrm>
            <a:off x="6181725" y="4162425"/>
            <a:ext cx="2181226" cy="990598"/>
            <a:chOff x="6181725" y="4162425"/>
            <a:chExt cx="2181226" cy="990598"/>
          </a:xfrm>
        </p:grpSpPr>
        <p:sp>
          <p:nvSpPr>
            <p:cNvPr id="3137" name="SMARTInkShape-110"/>
            <p:cNvSpPr/>
            <p:nvPr>
              <p:custDataLst>
                <p:tags r:id="rId225"/>
              </p:custDataLst>
            </p:nvPr>
          </p:nvSpPr>
          <p:spPr>
            <a:xfrm>
              <a:off x="6381750" y="4381510"/>
              <a:ext cx="333376" cy="161916"/>
            </a:xfrm>
            <a:custGeom>
              <a:avLst/>
              <a:gdLst/>
              <a:ahLst/>
              <a:cxnLst/>
              <a:rect l="0" t="0" r="0" b="0"/>
              <a:pathLst>
                <a:path w="333376" h="161916">
                  <a:moveTo>
                    <a:pt x="0" y="28565"/>
                  </a:moveTo>
                  <a:lnTo>
                    <a:pt x="0" y="28565"/>
                  </a:lnTo>
                  <a:lnTo>
                    <a:pt x="0" y="23508"/>
                  </a:lnTo>
                  <a:lnTo>
                    <a:pt x="1058" y="22019"/>
                  </a:lnTo>
                  <a:lnTo>
                    <a:pt x="2822" y="21026"/>
                  </a:lnTo>
                  <a:lnTo>
                    <a:pt x="8201" y="19432"/>
                  </a:lnTo>
                  <a:lnTo>
                    <a:pt x="8937" y="16392"/>
                  </a:lnTo>
                  <a:lnTo>
                    <a:pt x="9525" y="0"/>
                  </a:lnTo>
                  <a:lnTo>
                    <a:pt x="9525" y="31871"/>
                  </a:lnTo>
                  <a:lnTo>
                    <a:pt x="6703" y="38149"/>
                  </a:lnTo>
                  <a:lnTo>
                    <a:pt x="2980" y="44466"/>
                  </a:lnTo>
                  <a:lnTo>
                    <a:pt x="588" y="57145"/>
                  </a:lnTo>
                  <a:lnTo>
                    <a:pt x="5" y="104176"/>
                  </a:lnTo>
                  <a:lnTo>
                    <a:pt x="0" y="151728"/>
                  </a:lnTo>
                  <a:lnTo>
                    <a:pt x="0" y="151949"/>
                  </a:lnTo>
                  <a:lnTo>
                    <a:pt x="9132" y="161512"/>
                  </a:lnTo>
                  <a:lnTo>
                    <a:pt x="42726" y="161915"/>
                  </a:lnTo>
                  <a:lnTo>
                    <a:pt x="44359" y="160857"/>
                  </a:lnTo>
                  <a:lnTo>
                    <a:pt x="45448" y="159093"/>
                  </a:lnTo>
                  <a:lnTo>
                    <a:pt x="46174" y="156858"/>
                  </a:lnTo>
                  <a:lnTo>
                    <a:pt x="47716" y="155369"/>
                  </a:lnTo>
                  <a:lnTo>
                    <a:pt x="52251" y="153714"/>
                  </a:lnTo>
                  <a:lnTo>
                    <a:pt x="98077" y="152395"/>
                  </a:lnTo>
                  <a:lnTo>
                    <a:pt x="144610" y="152390"/>
                  </a:lnTo>
                  <a:lnTo>
                    <a:pt x="184438" y="151332"/>
                  </a:lnTo>
                  <a:lnTo>
                    <a:pt x="222276" y="143748"/>
                  </a:lnTo>
                  <a:lnTo>
                    <a:pt x="266701" y="142917"/>
                  </a:lnTo>
                  <a:lnTo>
                    <a:pt x="297392" y="141814"/>
                  </a:lnTo>
                  <a:lnTo>
                    <a:pt x="316943" y="134665"/>
                  </a:lnTo>
                  <a:lnTo>
                    <a:pt x="333375" y="1333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38" name="SMARTInkShape-111"/>
            <p:cNvSpPr/>
            <p:nvPr>
              <p:custDataLst>
                <p:tags r:id="rId226"/>
              </p:custDataLst>
            </p:nvPr>
          </p:nvSpPr>
          <p:spPr>
            <a:xfrm>
              <a:off x="6400803" y="4362453"/>
              <a:ext cx="361948" cy="142873"/>
            </a:xfrm>
            <a:custGeom>
              <a:avLst/>
              <a:gdLst/>
              <a:ahLst/>
              <a:cxnLst/>
              <a:rect l="0" t="0" r="0" b="0"/>
              <a:pathLst>
                <a:path w="361948" h="142873">
                  <a:moveTo>
                    <a:pt x="19047" y="47622"/>
                  </a:moveTo>
                  <a:lnTo>
                    <a:pt x="19047" y="47622"/>
                  </a:lnTo>
                  <a:lnTo>
                    <a:pt x="19047" y="42565"/>
                  </a:lnTo>
                  <a:lnTo>
                    <a:pt x="17989" y="41076"/>
                  </a:lnTo>
                  <a:lnTo>
                    <a:pt x="16225" y="40083"/>
                  </a:lnTo>
                  <a:lnTo>
                    <a:pt x="9346" y="38359"/>
                  </a:lnTo>
                  <a:lnTo>
                    <a:pt x="4858" y="38214"/>
                  </a:lnTo>
                  <a:lnTo>
                    <a:pt x="3238" y="39233"/>
                  </a:lnTo>
                  <a:lnTo>
                    <a:pt x="2157" y="40971"/>
                  </a:lnTo>
                  <a:lnTo>
                    <a:pt x="424" y="46309"/>
                  </a:lnTo>
                  <a:lnTo>
                    <a:pt x="0" y="38203"/>
                  </a:lnTo>
                  <a:lnTo>
                    <a:pt x="14462" y="23633"/>
                  </a:lnTo>
                  <a:lnTo>
                    <a:pt x="19831" y="21085"/>
                  </a:lnTo>
                  <a:lnTo>
                    <a:pt x="41528" y="19100"/>
                  </a:lnTo>
                  <a:lnTo>
                    <a:pt x="86399" y="19048"/>
                  </a:lnTo>
                  <a:lnTo>
                    <a:pt x="117561" y="17989"/>
                  </a:lnTo>
                  <a:lnTo>
                    <a:pt x="156638" y="10405"/>
                  </a:lnTo>
                  <a:lnTo>
                    <a:pt x="202315" y="9600"/>
                  </a:lnTo>
                  <a:lnTo>
                    <a:pt x="247595" y="9527"/>
                  </a:lnTo>
                  <a:lnTo>
                    <a:pt x="278331" y="8464"/>
                  </a:lnTo>
                  <a:lnTo>
                    <a:pt x="297889" y="1321"/>
                  </a:lnTo>
                  <a:lnTo>
                    <a:pt x="323680" y="0"/>
                  </a:lnTo>
                  <a:lnTo>
                    <a:pt x="333255" y="9406"/>
                  </a:lnTo>
                  <a:lnTo>
                    <a:pt x="333338" y="14545"/>
                  </a:lnTo>
                  <a:lnTo>
                    <a:pt x="332291" y="16045"/>
                  </a:lnTo>
                  <a:lnTo>
                    <a:pt x="330534" y="17046"/>
                  </a:lnTo>
                  <a:lnTo>
                    <a:pt x="328305" y="17713"/>
                  </a:lnTo>
                  <a:lnTo>
                    <a:pt x="326819" y="19216"/>
                  </a:lnTo>
                  <a:lnTo>
                    <a:pt x="325168" y="23708"/>
                  </a:lnTo>
                  <a:lnTo>
                    <a:pt x="323850" y="69850"/>
                  </a:lnTo>
                  <a:lnTo>
                    <a:pt x="323847" y="117472"/>
                  </a:lnTo>
                  <a:lnTo>
                    <a:pt x="326669" y="123822"/>
                  </a:lnTo>
                  <a:lnTo>
                    <a:pt x="337104" y="136522"/>
                  </a:lnTo>
                  <a:lnTo>
                    <a:pt x="343144" y="140050"/>
                  </a:lnTo>
                  <a:lnTo>
                    <a:pt x="361947" y="1428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39" name="SMARTInkShape-112"/>
            <p:cNvSpPr/>
            <p:nvPr>
              <p:custDataLst>
                <p:tags r:id="rId227"/>
              </p:custDataLst>
            </p:nvPr>
          </p:nvSpPr>
          <p:spPr>
            <a:xfrm>
              <a:off x="6724650" y="4438728"/>
              <a:ext cx="295276" cy="18973"/>
            </a:xfrm>
            <a:custGeom>
              <a:avLst/>
              <a:gdLst/>
              <a:ahLst/>
              <a:cxnLst/>
              <a:rect l="0" t="0" r="0" b="0"/>
              <a:pathLst>
                <a:path w="295276" h="18973">
                  <a:moveTo>
                    <a:pt x="28575" y="18972"/>
                  </a:moveTo>
                  <a:lnTo>
                    <a:pt x="28575" y="18972"/>
                  </a:lnTo>
                  <a:lnTo>
                    <a:pt x="0" y="18972"/>
                  </a:lnTo>
                  <a:lnTo>
                    <a:pt x="8200" y="18972"/>
                  </a:lnTo>
                  <a:lnTo>
                    <a:pt x="16867" y="12426"/>
                  </a:lnTo>
                  <a:lnTo>
                    <a:pt x="25694" y="10330"/>
                  </a:lnTo>
                  <a:lnTo>
                    <a:pt x="70229" y="8411"/>
                  </a:lnTo>
                  <a:lnTo>
                    <a:pt x="114529" y="807"/>
                  </a:lnTo>
                  <a:lnTo>
                    <a:pt x="161863" y="0"/>
                  </a:lnTo>
                  <a:lnTo>
                    <a:pt x="209462" y="987"/>
                  </a:lnTo>
                  <a:lnTo>
                    <a:pt x="255197" y="9055"/>
                  </a:lnTo>
                  <a:lnTo>
                    <a:pt x="295275" y="94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40" name="SMARTInkShape-113"/>
            <p:cNvSpPr/>
            <p:nvPr>
              <p:custDataLst>
                <p:tags r:id="rId228"/>
              </p:custDataLst>
            </p:nvPr>
          </p:nvSpPr>
          <p:spPr>
            <a:xfrm>
              <a:off x="7010400" y="4371975"/>
              <a:ext cx="285751" cy="161923"/>
            </a:xfrm>
            <a:custGeom>
              <a:avLst/>
              <a:gdLst/>
              <a:ahLst/>
              <a:cxnLst/>
              <a:rect l="0" t="0" r="0" b="0"/>
              <a:pathLst>
                <a:path w="285751" h="161923">
                  <a:moveTo>
                    <a:pt x="0" y="19050"/>
                  </a:moveTo>
                  <a:lnTo>
                    <a:pt x="0" y="19050"/>
                  </a:lnTo>
                  <a:lnTo>
                    <a:pt x="0" y="10849"/>
                  </a:lnTo>
                  <a:lnTo>
                    <a:pt x="1058" y="10408"/>
                  </a:lnTo>
                  <a:lnTo>
                    <a:pt x="5056" y="9917"/>
                  </a:lnTo>
                  <a:lnTo>
                    <a:pt x="6545" y="8729"/>
                  </a:lnTo>
                  <a:lnTo>
                    <a:pt x="9515" y="36"/>
                  </a:lnTo>
                  <a:lnTo>
                    <a:pt x="9525" y="0"/>
                  </a:lnTo>
                  <a:lnTo>
                    <a:pt x="9525" y="44535"/>
                  </a:lnTo>
                  <a:lnTo>
                    <a:pt x="9525" y="91814"/>
                  </a:lnTo>
                  <a:lnTo>
                    <a:pt x="9525" y="117465"/>
                  </a:lnTo>
                  <a:lnTo>
                    <a:pt x="12347" y="123820"/>
                  </a:lnTo>
                  <a:lnTo>
                    <a:pt x="16070" y="130173"/>
                  </a:lnTo>
                  <a:lnTo>
                    <a:pt x="18934" y="142317"/>
                  </a:lnTo>
                  <a:lnTo>
                    <a:pt x="28458" y="152279"/>
                  </a:lnTo>
                  <a:lnTo>
                    <a:pt x="52565" y="152400"/>
                  </a:lnTo>
                  <a:lnTo>
                    <a:pt x="57934" y="155222"/>
                  </a:lnTo>
                  <a:lnTo>
                    <a:pt x="63849" y="158946"/>
                  </a:lnTo>
                  <a:lnTo>
                    <a:pt x="76269" y="161336"/>
                  </a:lnTo>
                  <a:lnTo>
                    <a:pt x="117199" y="161922"/>
                  </a:lnTo>
                  <a:lnTo>
                    <a:pt x="160232" y="152792"/>
                  </a:lnTo>
                  <a:lnTo>
                    <a:pt x="206807" y="152410"/>
                  </a:lnTo>
                  <a:lnTo>
                    <a:pt x="249653" y="152400"/>
                  </a:lnTo>
                  <a:lnTo>
                    <a:pt x="28575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41" name="SMARTInkShape-114"/>
            <p:cNvSpPr/>
            <p:nvPr>
              <p:custDataLst>
                <p:tags r:id="rId229"/>
              </p:custDataLst>
            </p:nvPr>
          </p:nvSpPr>
          <p:spPr>
            <a:xfrm>
              <a:off x="7001279" y="4362450"/>
              <a:ext cx="361532" cy="161926"/>
            </a:xfrm>
            <a:custGeom>
              <a:avLst/>
              <a:gdLst/>
              <a:ahLst/>
              <a:cxnLst/>
              <a:rect l="0" t="0" r="0" b="0"/>
              <a:pathLst>
                <a:path w="361532" h="161926">
                  <a:moveTo>
                    <a:pt x="85321" y="47625"/>
                  </a:moveTo>
                  <a:lnTo>
                    <a:pt x="85321" y="47625"/>
                  </a:lnTo>
                  <a:lnTo>
                    <a:pt x="75208" y="47625"/>
                  </a:lnTo>
                  <a:lnTo>
                    <a:pt x="67421" y="44803"/>
                  </a:lnTo>
                  <a:lnTo>
                    <a:pt x="60432" y="41079"/>
                  </a:lnTo>
                  <a:lnTo>
                    <a:pt x="53798" y="39424"/>
                  </a:lnTo>
                  <a:lnTo>
                    <a:pt x="51606" y="37924"/>
                  </a:lnTo>
                  <a:lnTo>
                    <a:pt x="50144" y="35866"/>
                  </a:lnTo>
                  <a:lnTo>
                    <a:pt x="49170" y="33436"/>
                  </a:lnTo>
                  <a:lnTo>
                    <a:pt x="47462" y="31815"/>
                  </a:lnTo>
                  <a:lnTo>
                    <a:pt x="42742" y="30015"/>
                  </a:lnTo>
                  <a:lnTo>
                    <a:pt x="24882" y="28702"/>
                  </a:lnTo>
                  <a:lnTo>
                    <a:pt x="22803" y="27601"/>
                  </a:lnTo>
                  <a:lnTo>
                    <a:pt x="21417" y="25809"/>
                  </a:lnTo>
                  <a:lnTo>
                    <a:pt x="20494" y="23556"/>
                  </a:lnTo>
                  <a:lnTo>
                    <a:pt x="18820" y="22054"/>
                  </a:lnTo>
                  <a:lnTo>
                    <a:pt x="9561" y="19167"/>
                  </a:lnTo>
                  <a:lnTo>
                    <a:pt x="0" y="19053"/>
                  </a:lnTo>
                  <a:lnTo>
                    <a:pt x="45114" y="19050"/>
                  </a:lnTo>
                  <a:lnTo>
                    <a:pt x="91836" y="19050"/>
                  </a:lnTo>
                  <a:lnTo>
                    <a:pt x="134843" y="19050"/>
                  </a:lnTo>
                  <a:lnTo>
                    <a:pt x="177998" y="11511"/>
                  </a:lnTo>
                  <a:lnTo>
                    <a:pt x="219586" y="9787"/>
                  </a:lnTo>
                  <a:lnTo>
                    <a:pt x="261360" y="9559"/>
                  </a:lnTo>
                  <a:lnTo>
                    <a:pt x="307468" y="9527"/>
                  </a:lnTo>
                  <a:lnTo>
                    <a:pt x="325533" y="8467"/>
                  </a:lnTo>
                  <a:lnTo>
                    <a:pt x="345109" y="1324"/>
                  </a:lnTo>
                  <a:lnTo>
                    <a:pt x="361531" y="0"/>
                  </a:lnTo>
                  <a:lnTo>
                    <a:pt x="352412" y="9133"/>
                  </a:lnTo>
                  <a:lnTo>
                    <a:pt x="347081" y="9408"/>
                  </a:lnTo>
                  <a:lnTo>
                    <a:pt x="345552" y="10506"/>
                  </a:lnTo>
                  <a:lnTo>
                    <a:pt x="343855" y="14547"/>
                  </a:lnTo>
                  <a:lnTo>
                    <a:pt x="342615" y="18655"/>
                  </a:lnTo>
                  <a:lnTo>
                    <a:pt x="334306" y="27217"/>
                  </a:lnTo>
                  <a:lnTo>
                    <a:pt x="333366" y="33229"/>
                  </a:lnTo>
                  <a:lnTo>
                    <a:pt x="332975" y="74918"/>
                  </a:lnTo>
                  <a:lnTo>
                    <a:pt x="331914" y="78520"/>
                  </a:lnTo>
                  <a:lnTo>
                    <a:pt x="330150" y="80922"/>
                  </a:lnTo>
                  <a:lnTo>
                    <a:pt x="327915" y="82523"/>
                  </a:lnTo>
                  <a:lnTo>
                    <a:pt x="326426" y="84649"/>
                  </a:lnTo>
                  <a:lnTo>
                    <a:pt x="324771" y="89833"/>
                  </a:lnTo>
                  <a:lnTo>
                    <a:pt x="323456" y="136416"/>
                  </a:lnTo>
                  <a:lnTo>
                    <a:pt x="323447" y="150509"/>
                  </a:lnTo>
                  <a:lnTo>
                    <a:pt x="331647" y="160435"/>
                  </a:lnTo>
                  <a:lnTo>
                    <a:pt x="335206" y="161263"/>
                  </a:lnTo>
                  <a:lnTo>
                    <a:pt x="342496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42" name="SMARTInkShape-115"/>
            <p:cNvSpPr/>
            <p:nvPr>
              <p:custDataLst>
                <p:tags r:id="rId230"/>
              </p:custDataLst>
            </p:nvPr>
          </p:nvSpPr>
          <p:spPr>
            <a:xfrm>
              <a:off x="7334641" y="4448568"/>
              <a:ext cx="237735" cy="37708"/>
            </a:xfrm>
            <a:custGeom>
              <a:avLst/>
              <a:gdLst/>
              <a:ahLst/>
              <a:cxnLst/>
              <a:rect l="0" t="0" r="0" b="0"/>
              <a:pathLst>
                <a:path w="237735" h="37708">
                  <a:moveTo>
                    <a:pt x="18659" y="37707"/>
                  </a:moveTo>
                  <a:lnTo>
                    <a:pt x="18659" y="37707"/>
                  </a:lnTo>
                  <a:lnTo>
                    <a:pt x="10458" y="37707"/>
                  </a:lnTo>
                  <a:lnTo>
                    <a:pt x="10016" y="36649"/>
                  </a:lnTo>
                  <a:lnTo>
                    <a:pt x="9134" y="28182"/>
                  </a:lnTo>
                  <a:lnTo>
                    <a:pt x="0" y="19049"/>
                  </a:lnTo>
                  <a:lnTo>
                    <a:pt x="45143" y="17599"/>
                  </a:lnTo>
                  <a:lnTo>
                    <a:pt x="69948" y="11118"/>
                  </a:lnTo>
                  <a:lnTo>
                    <a:pt x="116771" y="9249"/>
                  </a:lnTo>
                  <a:lnTo>
                    <a:pt x="138423" y="8096"/>
                  </a:lnTo>
                  <a:lnTo>
                    <a:pt x="173376" y="492"/>
                  </a:lnTo>
                  <a:lnTo>
                    <a:pt x="181967" y="0"/>
                  </a:lnTo>
                  <a:lnTo>
                    <a:pt x="226477" y="8750"/>
                  </a:lnTo>
                  <a:lnTo>
                    <a:pt x="237734" y="913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43" name="SMARTInkShape-116"/>
            <p:cNvSpPr/>
            <p:nvPr>
              <p:custDataLst>
                <p:tags r:id="rId231"/>
              </p:custDataLst>
            </p:nvPr>
          </p:nvSpPr>
          <p:spPr>
            <a:xfrm>
              <a:off x="7585937" y="4381500"/>
              <a:ext cx="319814" cy="161534"/>
            </a:xfrm>
            <a:custGeom>
              <a:avLst/>
              <a:gdLst/>
              <a:ahLst/>
              <a:cxnLst/>
              <a:rect l="0" t="0" r="0" b="0"/>
              <a:pathLst>
                <a:path w="319814" h="161534">
                  <a:moveTo>
                    <a:pt x="5488" y="38100"/>
                  </a:moveTo>
                  <a:lnTo>
                    <a:pt x="5488" y="38100"/>
                  </a:lnTo>
                  <a:lnTo>
                    <a:pt x="432" y="38100"/>
                  </a:lnTo>
                  <a:lnTo>
                    <a:pt x="0" y="37042"/>
                  </a:lnTo>
                  <a:lnTo>
                    <a:pt x="5406" y="28692"/>
                  </a:lnTo>
                  <a:lnTo>
                    <a:pt x="10519" y="23553"/>
                  </a:lnTo>
                  <a:lnTo>
                    <a:pt x="13016" y="18230"/>
                  </a:lnTo>
                  <a:lnTo>
                    <a:pt x="13682" y="15328"/>
                  </a:lnTo>
                  <a:lnTo>
                    <a:pt x="15184" y="13393"/>
                  </a:lnTo>
                  <a:lnTo>
                    <a:pt x="34055" y="7"/>
                  </a:lnTo>
                  <a:lnTo>
                    <a:pt x="34063" y="0"/>
                  </a:lnTo>
                  <a:lnTo>
                    <a:pt x="34063" y="44481"/>
                  </a:lnTo>
                  <a:lnTo>
                    <a:pt x="34063" y="89096"/>
                  </a:lnTo>
                  <a:lnTo>
                    <a:pt x="34063" y="136515"/>
                  </a:lnTo>
                  <a:lnTo>
                    <a:pt x="34063" y="140990"/>
                  </a:lnTo>
                  <a:lnTo>
                    <a:pt x="43473" y="152269"/>
                  </a:lnTo>
                  <a:lnTo>
                    <a:pt x="70720" y="152400"/>
                  </a:lnTo>
                  <a:lnTo>
                    <a:pt x="80238" y="144199"/>
                  </a:lnTo>
                  <a:lnTo>
                    <a:pt x="86315" y="143267"/>
                  </a:lnTo>
                  <a:lnTo>
                    <a:pt x="94818" y="142992"/>
                  </a:lnTo>
                  <a:lnTo>
                    <a:pt x="96791" y="144011"/>
                  </a:lnTo>
                  <a:lnTo>
                    <a:pt x="98106" y="145749"/>
                  </a:lnTo>
                  <a:lnTo>
                    <a:pt x="98984" y="147966"/>
                  </a:lnTo>
                  <a:lnTo>
                    <a:pt x="100627" y="149444"/>
                  </a:lnTo>
                  <a:lnTo>
                    <a:pt x="105274" y="151087"/>
                  </a:lnTo>
                  <a:lnTo>
                    <a:pt x="151238" y="155221"/>
                  </a:lnTo>
                  <a:lnTo>
                    <a:pt x="169274" y="160601"/>
                  </a:lnTo>
                  <a:lnTo>
                    <a:pt x="179724" y="161533"/>
                  </a:lnTo>
                  <a:lnTo>
                    <a:pt x="224796" y="152973"/>
                  </a:lnTo>
                  <a:lnTo>
                    <a:pt x="236307" y="151597"/>
                  </a:lnTo>
                  <a:lnTo>
                    <a:pt x="255144" y="144912"/>
                  </a:lnTo>
                  <a:lnTo>
                    <a:pt x="272783" y="140656"/>
                  </a:lnTo>
                  <a:lnTo>
                    <a:pt x="291415" y="135515"/>
                  </a:lnTo>
                  <a:lnTo>
                    <a:pt x="319813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44" name="SMARTInkShape-117"/>
            <p:cNvSpPr/>
            <p:nvPr>
              <p:custDataLst>
                <p:tags r:id="rId232"/>
              </p:custDataLst>
            </p:nvPr>
          </p:nvSpPr>
          <p:spPr>
            <a:xfrm>
              <a:off x="7658100" y="4362450"/>
              <a:ext cx="323716" cy="180976"/>
            </a:xfrm>
            <a:custGeom>
              <a:avLst/>
              <a:gdLst/>
              <a:ahLst/>
              <a:cxnLst/>
              <a:rect l="0" t="0" r="0" b="0"/>
              <a:pathLst>
                <a:path w="323716" h="180976">
                  <a:moveTo>
                    <a:pt x="38100" y="47625"/>
                  </a:moveTo>
                  <a:lnTo>
                    <a:pt x="38100" y="47625"/>
                  </a:lnTo>
                  <a:lnTo>
                    <a:pt x="38100" y="42568"/>
                  </a:lnTo>
                  <a:lnTo>
                    <a:pt x="35278" y="37264"/>
                  </a:lnTo>
                  <a:lnTo>
                    <a:pt x="33044" y="34368"/>
                  </a:lnTo>
                  <a:lnTo>
                    <a:pt x="27739" y="31150"/>
                  </a:lnTo>
                  <a:lnTo>
                    <a:pt x="24843" y="30292"/>
                  </a:lnTo>
                  <a:lnTo>
                    <a:pt x="22912" y="28661"/>
                  </a:lnTo>
                  <a:lnTo>
                    <a:pt x="20766" y="24027"/>
                  </a:lnTo>
                  <a:lnTo>
                    <a:pt x="19137" y="22369"/>
                  </a:lnTo>
                  <a:lnTo>
                    <a:pt x="10999" y="19487"/>
                  </a:lnTo>
                  <a:lnTo>
                    <a:pt x="10180" y="16422"/>
                  </a:lnTo>
                  <a:lnTo>
                    <a:pt x="9961" y="14123"/>
                  </a:lnTo>
                  <a:lnTo>
                    <a:pt x="8758" y="12590"/>
                  </a:lnTo>
                  <a:lnTo>
                    <a:pt x="16" y="9530"/>
                  </a:lnTo>
                  <a:lnTo>
                    <a:pt x="4" y="9525"/>
                  </a:lnTo>
                  <a:lnTo>
                    <a:pt x="0" y="9525"/>
                  </a:lnTo>
                  <a:lnTo>
                    <a:pt x="46070" y="9525"/>
                  </a:lnTo>
                  <a:lnTo>
                    <a:pt x="88995" y="9525"/>
                  </a:lnTo>
                  <a:lnTo>
                    <a:pt x="134612" y="9525"/>
                  </a:lnTo>
                  <a:lnTo>
                    <a:pt x="181142" y="9525"/>
                  </a:lnTo>
                  <a:lnTo>
                    <a:pt x="225800" y="9525"/>
                  </a:lnTo>
                  <a:lnTo>
                    <a:pt x="272886" y="9525"/>
                  </a:lnTo>
                  <a:lnTo>
                    <a:pt x="320389" y="78"/>
                  </a:lnTo>
                  <a:lnTo>
                    <a:pt x="323715" y="3"/>
                  </a:lnTo>
                  <a:lnTo>
                    <a:pt x="315637" y="0"/>
                  </a:lnTo>
                  <a:lnTo>
                    <a:pt x="305227" y="9133"/>
                  </a:lnTo>
                  <a:lnTo>
                    <a:pt x="304926" y="14465"/>
                  </a:lnTo>
                  <a:lnTo>
                    <a:pt x="303826" y="15993"/>
                  </a:lnTo>
                  <a:lnTo>
                    <a:pt x="302034" y="17013"/>
                  </a:lnTo>
                  <a:lnTo>
                    <a:pt x="299781" y="17692"/>
                  </a:lnTo>
                  <a:lnTo>
                    <a:pt x="298279" y="19202"/>
                  </a:lnTo>
                  <a:lnTo>
                    <a:pt x="296611" y="23704"/>
                  </a:lnTo>
                  <a:lnTo>
                    <a:pt x="294294" y="44536"/>
                  </a:lnTo>
                  <a:lnTo>
                    <a:pt x="288752" y="55059"/>
                  </a:lnTo>
                  <a:lnTo>
                    <a:pt x="285802" y="102615"/>
                  </a:lnTo>
                  <a:lnTo>
                    <a:pt x="284714" y="111223"/>
                  </a:lnTo>
                  <a:lnTo>
                    <a:pt x="277109" y="138733"/>
                  </a:lnTo>
                  <a:lnTo>
                    <a:pt x="276259" y="160006"/>
                  </a:lnTo>
                  <a:lnTo>
                    <a:pt x="283768" y="172033"/>
                  </a:lnTo>
                  <a:lnTo>
                    <a:pt x="284428" y="175014"/>
                  </a:lnTo>
                  <a:lnTo>
                    <a:pt x="285928" y="177001"/>
                  </a:lnTo>
                  <a:lnTo>
                    <a:pt x="293835" y="180452"/>
                  </a:lnTo>
                  <a:lnTo>
                    <a:pt x="30480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45" name="SMARTInkShape-118"/>
            <p:cNvSpPr/>
            <p:nvPr>
              <p:custDataLst>
                <p:tags r:id="rId233"/>
              </p:custDataLst>
            </p:nvPr>
          </p:nvSpPr>
          <p:spPr>
            <a:xfrm>
              <a:off x="7943860" y="4448175"/>
              <a:ext cx="419091" cy="28576"/>
            </a:xfrm>
            <a:custGeom>
              <a:avLst/>
              <a:gdLst/>
              <a:ahLst/>
              <a:cxnLst/>
              <a:rect l="0" t="0" r="0" b="0"/>
              <a:pathLst>
                <a:path w="419091" h="28576">
                  <a:moveTo>
                    <a:pt x="38090" y="19050"/>
                  </a:moveTo>
                  <a:lnTo>
                    <a:pt x="38090" y="19050"/>
                  </a:lnTo>
                  <a:lnTo>
                    <a:pt x="19156" y="19050"/>
                  </a:lnTo>
                  <a:lnTo>
                    <a:pt x="19074" y="24107"/>
                  </a:lnTo>
                  <a:lnTo>
                    <a:pt x="18004" y="25596"/>
                  </a:lnTo>
                  <a:lnTo>
                    <a:pt x="9778" y="28497"/>
                  </a:lnTo>
                  <a:lnTo>
                    <a:pt x="9549" y="28565"/>
                  </a:lnTo>
                  <a:lnTo>
                    <a:pt x="0" y="28575"/>
                  </a:lnTo>
                  <a:lnTo>
                    <a:pt x="46360" y="28575"/>
                  </a:lnTo>
                  <a:lnTo>
                    <a:pt x="87765" y="20374"/>
                  </a:lnTo>
                  <a:lnTo>
                    <a:pt x="134844" y="14110"/>
                  </a:lnTo>
                  <a:lnTo>
                    <a:pt x="178283" y="10431"/>
                  </a:lnTo>
                  <a:lnTo>
                    <a:pt x="218535" y="6882"/>
                  </a:lnTo>
                  <a:lnTo>
                    <a:pt x="257060" y="1359"/>
                  </a:lnTo>
                  <a:lnTo>
                    <a:pt x="301954" y="179"/>
                  </a:lnTo>
                  <a:lnTo>
                    <a:pt x="345463" y="16"/>
                  </a:lnTo>
                  <a:lnTo>
                    <a:pt x="392909" y="0"/>
                  </a:lnTo>
                  <a:lnTo>
                    <a:pt x="41909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46" name="SMARTInkShape-119"/>
            <p:cNvSpPr/>
            <p:nvPr>
              <p:custDataLst>
                <p:tags r:id="rId234"/>
              </p:custDataLst>
            </p:nvPr>
          </p:nvSpPr>
          <p:spPr>
            <a:xfrm>
              <a:off x="6181725" y="4476750"/>
              <a:ext cx="180976" cy="9526"/>
            </a:xfrm>
            <a:custGeom>
              <a:avLst/>
              <a:gdLst/>
              <a:ahLst/>
              <a:cxnLst/>
              <a:rect l="0" t="0" r="0" b="0"/>
              <a:pathLst>
                <a:path w="180976" h="9526">
                  <a:moveTo>
                    <a:pt x="85725" y="0"/>
                  </a:moveTo>
                  <a:lnTo>
                    <a:pt x="85725" y="0"/>
                  </a:lnTo>
                  <a:lnTo>
                    <a:pt x="40306" y="0"/>
                  </a:lnTo>
                  <a:lnTo>
                    <a:pt x="20528" y="0"/>
                  </a:lnTo>
                  <a:lnTo>
                    <a:pt x="9956" y="9133"/>
                  </a:lnTo>
                  <a:lnTo>
                    <a:pt x="0" y="9525"/>
                  </a:lnTo>
                  <a:lnTo>
                    <a:pt x="46346" y="9525"/>
                  </a:lnTo>
                  <a:lnTo>
                    <a:pt x="92516" y="9525"/>
                  </a:lnTo>
                  <a:lnTo>
                    <a:pt x="102149" y="6703"/>
                  </a:lnTo>
                  <a:lnTo>
                    <a:pt x="109958" y="2979"/>
                  </a:lnTo>
                  <a:lnTo>
                    <a:pt x="126417" y="589"/>
                  </a:lnTo>
                  <a:lnTo>
                    <a:pt x="144680" y="117"/>
                  </a:lnTo>
                  <a:lnTo>
                    <a:pt x="147253" y="1136"/>
                  </a:lnTo>
                  <a:lnTo>
                    <a:pt x="148969" y="2874"/>
                  </a:lnTo>
                  <a:lnTo>
                    <a:pt x="150112" y="5091"/>
                  </a:lnTo>
                  <a:lnTo>
                    <a:pt x="151933" y="6569"/>
                  </a:lnTo>
                  <a:lnTo>
                    <a:pt x="160401" y="9136"/>
                  </a:lnTo>
                  <a:lnTo>
                    <a:pt x="1809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47" name="SMARTInkShape-120"/>
            <p:cNvSpPr/>
            <p:nvPr>
              <p:custDataLst>
                <p:tags r:id="rId235"/>
              </p:custDataLst>
            </p:nvPr>
          </p:nvSpPr>
          <p:spPr>
            <a:xfrm>
              <a:off x="7267575" y="4657725"/>
              <a:ext cx="19051" cy="142435"/>
            </a:xfrm>
            <a:custGeom>
              <a:avLst/>
              <a:gdLst/>
              <a:ahLst/>
              <a:cxnLst/>
              <a:rect l="0" t="0" r="0" b="0"/>
              <a:pathLst>
                <a:path w="19051" h="142435">
                  <a:moveTo>
                    <a:pt x="19050" y="9525"/>
                  </a:moveTo>
                  <a:lnTo>
                    <a:pt x="19050" y="9525"/>
                  </a:lnTo>
                  <a:lnTo>
                    <a:pt x="19050" y="0"/>
                  </a:lnTo>
                  <a:lnTo>
                    <a:pt x="13994" y="0"/>
                  </a:lnTo>
                  <a:lnTo>
                    <a:pt x="12503" y="1058"/>
                  </a:lnTo>
                  <a:lnTo>
                    <a:pt x="11510" y="2822"/>
                  </a:lnTo>
                  <a:lnTo>
                    <a:pt x="9786" y="9701"/>
                  </a:lnTo>
                  <a:lnTo>
                    <a:pt x="9640" y="14189"/>
                  </a:lnTo>
                  <a:lnTo>
                    <a:pt x="6754" y="19712"/>
                  </a:lnTo>
                  <a:lnTo>
                    <a:pt x="3002" y="25694"/>
                  </a:lnTo>
                  <a:lnTo>
                    <a:pt x="593" y="38159"/>
                  </a:lnTo>
                  <a:lnTo>
                    <a:pt x="5" y="85551"/>
                  </a:lnTo>
                  <a:lnTo>
                    <a:pt x="0" y="107940"/>
                  </a:lnTo>
                  <a:lnTo>
                    <a:pt x="2822" y="114295"/>
                  </a:lnTo>
                  <a:lnTo>
                    <a:pt x="6547" y="120648"/>
                  </a:lnTo>
                  <a:lnTo>
                    <a:pt x="9134" y="131468"/>
                  </a:lnTo>
                  <a:lnTo>
                    <a:pt x="9515" y="142434"/>
                  </a:lnTo>
                  <a:lnTo>
                    <a:pt x="1905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48" name="SMARTInkShape-121"/>
            <p:cNvSpPr/>
            <p:nvPr>
              <p:custDataLst>
                <p:tags r:id="rId236"/>
              </p:custDataLst>
            </p:nvPr>
          </p:nvSpPr>
          <p:spPr>
            <a:xfrm>
              <a:off x="7324725" y="4667250"/>
              <a:ext cx="38101" cy="142876"/>
            </a:xfrm>
            <a:custGeom>
              <a:avLst/>
              <a:gdLst/>
              <a:ahLst/>
              <a:cxnLst/>
              <a:rect l="0" t="0" r="0" b="0"/>
              <a:pathLst>
                <a:path w="38101" h="142876">
                  <a:moveTo>
                    <a:pt x="0" y="9525"/>
                  </a:moveTo>
                  <a:lnTo>
                    <a:pt x="0" y="9525"/>
                  </a:lnTo>
                  <a:lnTo>
                    <a:pt x="0" y="117"/>
                  </a:lnTo>
                  <a:lnTo>
                    <a:pt x="9525" y="0"/>
                  </a:lnTo>
                  <a:lnTo>
                    <a:pt x="9525" y="22390"/>
                  </a:lnTo>
                  <a:lnTo>
                    <a:pt x="12347" y="28648"/>
                  </a:lnTo>
                  <a:lnTo>
                    <a:pt x="16072" y="34958"/>
                  </a:lnTo>
                  <a:lnTo>
                    <a:pt x="18462" y="47631"/>
                  </a:lnTo>
                  <a:lnTo>
                    <a:pt x="19042" y="92872"/>
                  </a:lnTo>
                  <a:lnTo>
                    <a:pt x="19050" y="136882"/>
                  </a:lnTo>
                  <a:lnTo>
                    <a:pt x="20108" y="138880"/>
                  </a:lnTo>
                  <a:lnTo>
                    <a:pt x="21872" y="140212"/>
                  </a:lnTo>
                  <a:lnTo>
                    <a:pt x="28571" y="142873"/>
                  </a:lnTo>
                  <a:lnTo>
                    <a:pt x="38100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49" name="SMARTInkShape-122"/>
            <p:cNvSpPr/>
            <p:nvPr>
              <p:custDataLst>
                <p:tags r:id="rId237"/>
              </p:custDataLst>
            </p:nvPr>
          </p:nvSpPr>
          <p:spPr>
            <a:xfrm>
              <a:off x="7210425" y="4829606"/>
              <a:ext cx="209551" cy="56720"/>
            </a:xfrm>
            <a:custGeom>
              <a:avLst/>
              <a:gdLst/>
              <a:ahLst/>
              <a:cxnLst/>
              <a:rect l="0" t="0" r="0" b="0"/>
              <a:pathLst>
                <a:path w="209551" h="56720">
                  <a:moveTo>
                    <a:pt x="19050" y="18619"/>
                  </a:moveTo>
                  <a:lnTo>
                    <a:pt x="19050" y="18619"/>
                  </a:lnTo>
                  <a:lnTo>
                    <a:pt x="0" y="18619"/>
                  </a:lnTo>
                  <a:lnTo>
                    <a:pt x="8201" y="26820"/>
                  </a:lnTo>
                  <a:lnTo>
                    <a:pt x="16868" y="28940"/>
                  </a:lnTo>
                  <a:lnTo>
                    <a:pt x="22667" y="33084"/>
                  </a:lnTo>
                  <a:lnTo>
                    <a:pt x="25949" y="38453"/>
                  </a:lnTo>
                  <a:lnTo>
                    <a:pt x="26824" y="41367"/>
                  </a:lnTo>
                  <a:lnTo>
                    <a:pt x="28467" y="43309"/>
                  </a:lnTo>
                  <a:lnTo>
                    <a:pt x="47805" y="54506"/>
                  </a:lnTo>
                  <a:lnTo>
                    <a:pt x="76205" y="56662"/>
                  </a:lnTo>
                  <a:lnTo>
                    <a:pt x="108377" y="56719"/>
                  </a:lnTo>
                  <a:lnTo>
                    <a:pt x="110351" y="55661"/>
                  </a:lnTo>
                  <a:lnTo>
                    <a:pt x="111668" y="53897"/>
                  </a:lnTo>
                  <a:lnTo>
                    <a:pt x="112545" y="51663"/>
                  </a:lnTo>
                  <a:lnTo>
                    <a:pt x="114188" y="50174"/>
                  </a:lnTo>
                  <a:lnTo>
                    <a:pt x="118836" y="48518"/>
                  </a:lnTo>
                  <a:lnTo>
                    <a:pt x="120500" y="47018"/>
                  </a:lnTo>
                  <a:lnTo>
                    <a:pt x="128443" y="34053"/>
                  </a:lnTo>
                  <a:lnTo>
                    <a:pt x="136953" y="24838"/>
                  </a:lnTo>
                  <a:lnTo>
                    <a:pt x="143065" y="21383"/>
                  </a:lnTo>
                  <a:lnTo>
                    <a:pt x="149309" y="18789"/>
                  </a:lnTo>
                  <a:lnTo>
                    <a:pt x="158776" y="12437"/>
                  </a:lnTo>
                  <a:lnTo>
                    <a:pt x="168282" y="9026"/>
                  </a:lnTo>
                  <a:lnTo>
                    <a:pt x="177802" y="2842"/>
                  </a:lnTo>
                  <a:lnTo>
                    <a:pt x="188618" y="0"/>
                  </a:lnTo>
                  <a:lnTo>
                    <a:pt x="200613" y="7165"/>
                  </a:lnTo>
                  <a:lnTo>
                    <a:pt x="209550" y="909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50" name="SMARTInkShape-123"/>
            <p:cNvSpPr/>
            <p:nvPr>
              <p:custDataLst>
                <p:tags r:id="rId238"/>
              </p:custDataLst>
            </p:nvPr>
          </p:nvSpPr>
          <p:spPr>
            <a:xfrm>
              <a:off x="7172325" y="5000625"/>
              <a:ext cx="438151" cy="152398"/>
            </a:xfrm>
            <a:custGeom>
              <a:avLst/>
              <a:gdLst/>
              <a:ahLst/>
              <a:cxnLst/>
              <a:rect l="0" t="0" r="0" b="0"/>
              <a:pathLst>
                <a:path w="438151" h="152398">
                  <a:moveTo>
                    <a:pt x="9525" y="28575"/>
                  </a:moveTo>
                  <a:lnTo>
                    <a:pt x="9525" y="28575"/>
                  </a:lnTo>
                  <a:lnTo>
                    <a:pt x="9525" y="19166"/>
                  </a:lnTo>
                  <a:lnTo>
                    <a:pt x="14581" y="14028"/>
                  </a:lnTo>
                  <a:lnTo>
                    <a:pt x="15013" y="12528"/>
                  </a:lnTo>
                  <a:lnTo>
                    <a:pt x="14242" y="11526"/>
                  </a:lnTo>
                  <a:lnTo>
                    <a:pt x="9607" y="9560"/>
                  </a:lnTo>
                  <a:lnTo>
                    <a:pt x="9525" y="0"/>
                  </a:lnTo>
                  <a:lnTo>
                    <a:pt x="9525" y="31881"/>
                  </a:lnTo>
                  <a:lnTo>
                    <a:pt x="6703" y="38158"/>
                  </a:lnTo>
                  <a:lnTo>
                    <a:pt x="2978" y="44476"/>
                  </a:lnTo>
                  <a:lnTo>
                    <a:pt x="882" y="55040"/>
                  </a:lnTo>
                  <a:lnTo>
                    <a:pt x="16" y="102615"/>
                  </a:lnTo>
                  <a:lnTo>
                    <a:pt x="0" y="140982"/>
                  </a:lnTo>
                  <a:lnTo>
                    <a:pt x="9134" y="151958"/>
                  </a:lnTo>
                  <a:lnTo>
                    <a:pt x="27132" y="152397"/>
                  </a:lnTo>
                  <a:lnTo>
                    <a:pt x="35895" y="145853"/>
                  </a:lnTo>
                  <a:lnTo>
                    <a:pt x="45871" y="143267"/>
                  </a:lnTo>
                  <a:lnTo>
                    <a:pt x="52161" y="142991"/>
                  </a:lnTo>
                  <a:lnTo>
                    <a:pt x="57755" y="140104"/>
                  </a:lnTo>
                  <a:lnTo>
                    <a:pt x="63768" y="136351"/>
                  </a:lnTo>
                  <a:lnTo>
                    <a:pt x="76253" y="133943"/>
                  </a:lnTo>
                  <a:lnTo>
                    <a:pt x="106629" y="133385"/>
                  </a:lnTo>
                  <a:lnTo>
                    <a:pt x="113713" y="136187"/>
                  </a:lnTo>
                  <a:lnTo>
                    <a:pt x="120389" y="139903"/>
                  </a:lnTo>
                  <a:lnTo>
                    <a:pt x="131156" y="141994"/>
                  </a:lnTo>
                  <a:lnTo>
                    <a:pt x="177962" y="142841"/>
                  </a:lnTo>
                  <a:lnTo>
                    <a:pt x="222259" y="141815"/>
                  </a:lnTo>
                  <a:lnTo>
                    <a:pt x="266896" y="134233"/>
                  </a:lnTo>
                  <a:lnTo>
                    <a:pt x="314260" y="126881"/>
                  </a:lnTo>
                  <a:lnTo>
                    <a:pt x="361760" y="124004"/>
                  </a:lnTo>
                  <a:lnTo>
                    <a:pt x="374566" y="122846"/>
                  </a:lnTo>
                  <a:lnTo>
                    <a:pt x="411555" y="114893"/>
                  </a:lnTo>
                  <a:lnTo>
                    <a:pt x="43815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51" name="SMARTInkShape-124"/>
            <p:cNvSpPr/>
            <p:nvPr>
              <p:custDataLst>
                <p:tags r:id="rId239"/>
              </p:custDataLst>
            </p:nvPr>
          </p:nvSpPr>
          <p:spPr>
            <a:xfrm>
              <a:off x="7172325" y="5000625"/>
              <a:ext cx="418658" cy="133351"/>
            </a:xfrm>
            <a:custGeom>
              <a:avLst/>
              <a:gdLst/>
              <a:ahLst/>
              <a:cxnLst/>
              <a:rect l="0" t="0" r="0" b="0"/>
              <a:pathLst>
                <a:path w="418658" h="133351">
                  <a:moveTo>
                    <a:pt x="19050" y="9525"/>
                  </a:moveTo>
                  <a:lnTo>
                    <a:pt x="19050" y="9525"/>
                  </a:lnTo>
                  <a:lnTo>
                    <a:pt x="9916" y="9525"/>
                  </a:lnTo>
                  <a:lnTo>
                    <a:pt x="35" y="34"/>
                  </a:lnTo>
                  <a:lnTo>
                    <a:pt x="0" y="9409"/>
                  </a:lnTo>
                  <a:lnTo>
                    <a:pt x="45831" y="9525"/>
                  </a:lnTo>
                  <a:lnTo>
                    <a:pt x="90260" y="8467"/>
                  </a:lnTo>
                  <a:lnTo>
                    <a:pt x="136727" y="883"/>
                  </a:lnTo>
                  <a:lnTo>
                    <a:pt x="181419" y="116"/>
                  </a:lnTo>
                  <a:lnTo>
                    <a:pt x="228659" y="16"/>
                  </a:lnTo>
                  <a:lnTo>
                    <a:pt x="269687" y="2"/>
                  </a:lnTo>
                  <a:lnTo>
                    <a:pt x="316508" y="0"/>
                  </a:lnTo>
                  <a:lnTo>
                    <a:pt x="361892" y="0"/>
                  </a:lnTo>
                  <a:lnTo>
                    <a:pt x="409346" y="0"/>
                  </a:lnTo>
                  <a:lnTo>
                    <a:pt x="418657" y="0"/>
                  </a:lnTo>
                  <a:lnTo>
                    <a:pt x="409687" y="9409"/>
                  </a:lnTo>
                  <a:lnTo>
                    <a:pt x="409608" y="14547"/>
                  </a:lnTo>
                  <a:lnTo>
                    <a:pt x="408539" y="16047"/>
                  </a:lnTo>
                  <a:lnTo>
                    <a:pt x="406768" y="17049"/>
                  </a:lnTo>
                  <a:lnTo>
                    <a:pt x="401377" y="18655"/>
                  </a:lnTo>
                  <a:lnTo>
                    <a:pt x="400640" y="21696"/>
                  </a:lnTo>
                  <a:lnTo>
                    <a:pt x="400050" y="66692"/>
                  </a:lnTo>
                  <a:lnTo>
                    <a:pt x="400050" y="98425"/>
                  </a:lnTo>
                  <a:lnTo>
                    <a:pt x="397228" y="104775"/>
                  </a:lnTo>
                  <a:lnTo>
                    <a:pt x="393503" y="111125"/>
                  </a:lnTo>
                  <a:lnTo>
                    <a:pt x="390916" y="121944"/>
                  </a:lnTo>
                  <a:lnTo>
                    <a:pt x="390525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52" name="SMARTInkShape-125"/>
            <p:cNvSpPr/>
            <p:nvPr>
              <p:custDataLst>
                <p:tags r:id="rId240"/>
              </p:custDataLst>
            </p:nvPr>
          </p:nvSpPr>
          <p:spPr>
            <a:xfrm>
              <a:off x="7000875" y="5095875"/>
              <a:ext cx="190501" cy="8202"/>
            </a:xfrm>
            <a:custGeom>
              <a:avLst/>
              <a:gdLst/>
              <a:ahLst/>
              <a:cxnLst/>
              <a:rect l="0" t="0" r="0" b="0"/>
              <a:pathLst>
                <a:path w="190501" h="8202">
                  <a:moveTo>
                    <a:pt x="28575" y="0"/>
                  </a:moveTo>
                  <a:lnTo>
                    <a:pt x="28575" y="0"/>
                  </a:lnTo>
                  <a:lnTo>
                    <a:pt x="20375" y="0"/>
                  </a:lnTo>
                  <a:lnTo>
                    <a:pt x="19933" y="1058"/>
                  </a:lnTo>
                  <a:lnTo>
                    <a:pt x="19443" y="5056"/>
                  </a:lnTo>
                  <a:lnTo>
                    <a:pt x="18254" y="6545"/>
                  </a:lnTo>
                  <a:lnTo>
                    <a:pt x="14110" y="8201"/>
                  </a:lnTo>
                  <a:lnTo>
                    <a:pt x="12581" y="7584"/>
                  </a:lnTo>
                  <a:lnTo>
                    <a:pt x="11563" y="6114"/>
                  </a:lnTo>
                  <a:lnTo>
                    <a:pt x="9927" y="1208"/>
                  </a:lnTo>
                  <a:lnTo>
                    <a:pt x="6882" y="538"/>
                  </a:lnTo>
                  <a:lnTo>
                    <a:pt x="3" y="0"/>
                  </a:lnTo>
                  <a:lnTo>
                    <a:pt x="0" y="0"/>
                  </a:lnTo>
                  <a:lnTo>
                    <a:pt x="45661" y="0"/>
                  </a:lnTo>
                  <a:lnTo>
                    <a:pt x="92625" y="0"/>
                  </a:lnTo>
                  <a:lnTo>
                    <a:pt x="140212" y="0"/>
                  </a:lnTo>
                  <a:lnTo>
                    <a:pt x="1905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53" name="SMARTInkShape-126"/>
            <p:cNvSpPr/>
            <p:nvPr>
              <p:custDataLst>
                <p:tags r:id="rId241"/>
              </p:custDataLst>
            </p:nvPr>
          </p:nvSpPr>
          <p:spPr>
            <a:xfrm>
              <a:off x="7601065" y="5057775"/>
              <a:ext cx="180861" cy="19051"/>
            </a:xfrm>
            <a:custGeom>
              <a:avLst/>
              <a:gdLst/>
              <a:ahLst/>
              <a:cxnLst/>
              <a:rect l="0" t="0" r="0" b="0"/>
              <a:pathLst>
                <a:path w="180861" h="19051">
                  <a:moveTo>
                    <a:pt x="37985" y="19050"/>
                  </a:moveTo>
                  <a:lnTo>
                    <a:pt x="37985" y="19050"/>
                  </a:lnTo>
                  <a:lnTo>
                    <a:pt x="29784" y="10849"/>
                  </a:lnTo>
                  <a:lnTo>
                    <a:pt x="20375" y="9641"/>
                  </a:lnTo>
                  <a:lnTo>
                    <a:pt x="9448" y="9525"/>
                  </a:lnTo>
                  <a:lnTo>
                    <a:pt x="9410" y="3"/>
                  </a:lnTo>
                  <a:lnTo>
                    <a:pt x="9410" y="9491"/>
                  </a:lnTo>
                  <a:lnTo>
                    <a:pt x="0" y="9525"/>
                  </a:lnTo>
                  <a:lnTo>
                    <a:pt x="47567" y="9525"/>
                  </a:lnTo>
                  <a:lnTo>
                    <a:pt x="69738" y="9525"/>
                  </a:lnTo>
                  <a:lnTo>
                    <a:pt x="111808" y="262"/>
                  </a:lnTo>
                  <a:lnTo>
                    <a:pt x="122300" y="116"/>
                  </a:lnTo>
                  <a:lnTo>
                    <a:pt x="125946" y="1136"/>
                  </a:lnTo>
                  <a:lnTo>
                    <a:pt x="128376" y="2874"/>
                  </a:lnTo>
                  <a:lnTo>
                    <a:pt x="129995" y="5091"/>
                  </a:lnTo>
                  <a:lnTo>
                    <a:pt x="137439" y="7554"/>
                  </a:lnTo>
                  <a:lnTo>
                    <a:pt x="154410" y="9135"/>
                  </a:lnTo>
                  <a:lnTo>
                    <a:pt x="161343" y="6530"/>
                  </a:lnTo>
                  <a:lnTo>
                    <a:pt x="167953" y="2902"/>
                  </a:lnTo>
                  <a:lnTo>
                    <a:pt x="18086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54" name="SMARTInkShape-127"/>
            <p:cNvSpPr/>
            <p:nvPr>
              <p:custDataLst>
                <p:tags r:id="rId242"/>
              </p:custDataLst>
            </p:nvPr>
          </p:nvSpPr>
          <p:spPr>
            <a:xfrm>
              <a:off x="7543838" y="4752975"/>
              <a:ext cx="76163" cy="180929"/>
            </a:xfrm>
            <a:custGeom>
              <a:avLst/>
              <a:gdLst/>
              <a:ahLst/>
              <a:cxnLst/>
              <a:rect l="0" t="0" r="0" b="0"/>
              <a:pathLst>
                <a:path w="76163" h="180929">
                  <a:moveTo>
                    <a:pt x="66637" y="28575"/>
                  </a:moveTo>
                  <a:lnTo>
                    <a:pt x="66637" y="28575"/>
                  </a:lnTo>
                  <a:lnTo>
                    <a:pt x="66637" y="15318"/>
                  </a:lnTo>
                  <a:lnTo>
                    <a:pt x="67695" y="13387"/>
                  </a:lnTo>
                  <a:lnTo>
                    <a:pt x="69459" y="12100"/>
                  </a:lnTo>
                  <a:lnTo>
                    <a:pt x="74838" y="10033"/>
                  </a:lnTo>
                  <a:lnTo>
                    <a:pt x="75574" y="6929"/>
                  </a:lnTo>
                  <a:lnTo>
                    <a:pt x="76162" y="0"/>
                  </a:lnTo>
                  <a:lnTo>
                    <a:pt x="76162" y="5057"/>
                  </a:lnTo>
                  <a:lnTo>
                    <a:pt x="73340" y="10361"/>
                  </a:lnTo>
                  <a:lnTo>
                    <a:pt x="69615" y="16247"/>
                  </a:lnTo>
                  <a:lnTo>
                    <a:pt x="66461" y="25510"/>
                  </a:lnTo>
                  <a:lnTo>
                    <a:pt x="60353" y="36016"/>
                  </a:lnTo>
                  <a:lnTo>
                    <a:pt x="57014" y="51006"/>
                  </a:lnTo>
                  <a:lnTo>
                    <a:pt x="31628" y="97661"/>
                  </a:lnTo>
                  <a:lnTo>
                    <a:pt x="23220" y="111016"/>
                  </a:lnTo>
                  <a:lnTo>
                    <a:pt x="17021" y="131134"/>
                  </a:lnTo>
                  <a:lnTo>
                    <a:pt x="14509" y="135048"/>
                  </a:lnTo>
                  <a:lnTo>
                    <a:pt x="9421" y="154422"/>
                  </a:lnTo>
                  <a:lnTo>
                    <a:pt x="7326" y="156922"/>
                  </a:lnTo>
                  <a:lnTo>
                    <a:pt x="4871" y="158590"/>
                  </a:lnTo>
                  <a:lnTo>
                    <a:pt x="3235" y="160760"/>
                  </a:lnTo>
                  <a:lnTo>
                    <a:pt x="1417" y="165993"/>
                  </a:lnTo>
                  <a:lnTo>
                    <a:pt x="0" y="180441"/>
                  </a:lnTo>
                  <a:lnTo>
                    <a:pt x="8167" y="180928"/>
                  </a:lnTo>
                  <a:lnTo>
                    <a:pt x="8607" y="179886"/>
                  </a:lnTo>
                  <a:lnTo>
                    <a:pt x="9096" y="175904"/>
                  </a:lnTo>
                  <a:lnTo>
                    <a:pt x="12135" y="170608"/>
                  </a:lnTo>
                  <a:lnTo>
                    <a:pt x="14427" y="167714"/>
                  </a:lnTo>
                  <a:lnTo>
                    <a:pt x="19796" y="164497"/>
                  </a:lnTo>
                  <a:lnTo>
                    <a:pt x="28537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55" name="SMARTInkShape-128"/>
            <p:cNvSpPr/>
            <p:nvPr>
              <p:custDataLst>
                <p:tags r:id="rId243"/>
              </p:custDataLst>
            </p:nvPr>
          </p:nvSpPr>
          <p:spPr>
            <a:xfrm>
              <a:off x="7591429" y="4762534"/>
              <a:ext cx="171447" cy="133317"/>
            </a:xfrm>
            <a:custGeom>
              <a:avLst/>
              <a:gdLst/>
              <a:ahLst/>
              <a:cxnLst/>
              <a:rect l="0" t="0" r="0" b="0"/>
              <a:pathLst>
                <a:path w="171447" h="133317">
                  <a:moveTo>
                    <a:pt x="28571" y="47591"/>
                  </a:moveTo>
                  <a:lnTo>
                    <a:pt x="28571" y="47591"/>
                  </a:lnTo>
                  <a:lnTo>
                    <a:pt x="28571" y="34334"/>
                  </a:lnTo>
                  <a:lnTo>
                    <a:pt x="27513" y="32403"/>
                  </a:lnTo>
                  <a:lnTo>
                    <a:pt x="25749" y="31116"/>
                  </a:lnTo>
                  <a:lnTo>
                    <a:pt x="20370" y="29049"/>
                  </a:lnTo>
                  <a:lnTo>
                    <a:pt x="19634" y="25945"/>
                  </a:lnTo>
                  <a:lnTo>
                    <a:pt x="19437" y="23635"/>
                  </a:lnTo>
                  <a:lnTo>
                    <a:pt x="18248" y="22095"/>
                  </a:lnTo>
                  <a:lnTo>
                    <a:pt x="10880" y="19422"/>
                  </a:lnTo>
                  <a:lnTo>
                    <a:pt x="4867" y="19136"/>
                  </a:lnTo>
                  <a:lnTo>
                    <a:pt x="3243" y="18038"/>
                  </a:lnTo>
                  <a:lnTo>
                    <a:pt x="2161" y="16247"/>
                  </a:lnTo>
                  <a:lnTo>
                    <a:pt x="0" y="9501"/>
                  </a:lnTo>
                  <a:lnTo>
                    <a:pt x="8197" y="9491"/>
                  </a:lnTo>
                  <a:lnTo>
                    <a:pt x="16864" y="2945"/>
                  </a:lnTo>
                  <a:lnTo>
                    <a:pt x="25690" y="849"/>
                  </a:lnTo>
                  <a:lnTo>
                    <a:pt x="50808" y="0"/>
                  </a:lnTo>
                  <a:lnTo>
                    <a:pt x="93674" y="9317"/>
                  </a:lnTo>
                  <a:lnTo>
                    <a:pt x="97373" y="9375"/>
                  </a:lnTo>
                  <a:lnTo>
                    <a:pt x="99840" y="10472"/>
                  </a:lnTo>
                  <a:lnTo>
                    <a:pt x="101484" y="12262"/>
                  </a:lnTo>
                  <a:lnTo>
                    <a:pt x="102580" y="14514"/>
                  </a:lnTo>
                  <a:lnTo>
                    <a:pt x="104369" y="16014"/>
                  </a:lnTo>
                  <a:lnTo>
                    <a:pt x="114844" y="21245"/>
                  </a:lnTo>
                  <a:lnTo>
                    <a:pt x="123295" y="28114"/>
                  </a:lnTo>
                  <a:lnTo>
                    <a:pt x="117171" y="36061"/>
                  </a:lnTo>
                  <a:lnTo>
                    <a:pt x="114675" y="45863"/>
                  </a:lnTo>
                  <a:lnTo>
                    <a:pt x="109351" y="52135"/>
                  </a:lnTo>
                  <a:lnTo>
                    <a:pt x="103984" y="54903"/>
                  </a:lnTo>
                  <a:lnTo>
                    <a:pt x="101072" y="55641"/>
                  </a:lnTo>
                  <a:lnTo>
                    <a:pt x="91916" y="61735"/>
                  </a:lnTo>
                  <a:lnTo>
                    <a:pt x="79341" y="72218"/>
                  </a:lnTo>
                  <a:lnTo>
                    <a:pt x="66665" y="78209"/>
                  </a:lnTo>
                  <a:lnTo>
                    <a:pt x="59026" y="84213"/>
                  </a:lnTo>
                  <a:lnTo>
                    <a:pt x="49913" y="86457"/>
                  </a:lnTo>
                  <a:lnTo>
                    <a:pt x="39861" y="93854"/>
                  </a:lnTo>
                  <a:lnTo>
                    <a:pt x="29009" y="95180"/>
                  </a:lnTo>
                  <a:lnTo>
                    <a:pt x="28571" y="113871"/>
                  </a:lnTo>
                  <a:lnTo>
                    <a:pt x="36772" y="114231"/>
                  </a:lnTo>
                  <a:lnTo>
                    <a:pt x="45439" y="120805"/>
                  </a:lnTo>
                  <a:lnTo>
                    <a:pt x="55395" y="123398"/>
                  </a:lnTo>
                  <a:lnTo>
                    <a:pt x="78451" y="123757"/>
                  </a:lnTo>
                  <a:lnTo>
                    <a:pt x="85312" y="126598"/>
                  </a:lnTo>
                  <a:lnTo>
                    <a:pt x="91889" y="130330"/>
                  </a:lnTo>
                  <a:lnTo>
                    <a:pt x="102601" y="132431"/>
                  </a:lnTo>
                  <a:lnTo>
                    <a:pt x="145518" y="133300"/>
                  </a:lnTo>
                  <a:lnTo>
                    <a:pt x="171446" y="1333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56" name="SMARTInkShape-129"/>
            <p:cNvSpPr/>
            <p:nvPr>
              <p:custDataLst>
                <p:tags r:id="rId244"/>
              </p:custDataLst>
            </p:nvPr>
          </p:nvSpPr>
          <p:spPr>
            <a:xfrm>
              <a:off x="6553211" y="4200525"/>
              <a:ext cx="47615" cy="142350"/>
            </a:xfrm>
            <a:custGeom>
              <a:avLst/>
              <a:gdLst/>
              <a:ahLst/>
              <a:cxnLst/>
              <a:rect l="0" t="0" r="0" b="0"/>
              <a:pathLst>
                <a:path w="47615" h="142350">
                  <a:moveTo>
                    <a:pt x="28564" y="28575"/>
                  </a:moveTo>
                  <a:lnTo>
                    <a:pt x="28564" y="28575"/>
                  </a:lnTo>
                  <a:lnTo>
                    <a:pt x="28564" y="19443"/>
                  </a:lnTo>
                  <a:lnTo>
                    <a:pt x="47614" y="0"/>
                  </a:lnTo>
                  <a:lnTo>
                    <a:pt x="47614" y="13257"/>
                  </a:lnTo>
                  <a:lnTo>
                    <a:pt x="44792" y="19298"/>
                  </a:lnTo>
                  <a:lnTo>
                    <a:pt x="41069" y="25510"/>
                  </a:lnTo>
                  <a:lnTo>
                    <a:pt x="38677" y="38122"/>
                  </a:lnTo>
                  <a:lnTo>
                    <a:pt x="38482" y="41289"/>
                  </a:lnTo>
                  <a:lnTo>
                    <a:pt x="35441" y="47632"/>
                  </a:lnTo>
                  <a:lnTo>
                    <a:pt x="24866" y="65382"/>
                  </a:lnTo>
                  <a:lnTo>
                    <a:pt x="16984" y="85137"/>
                  </a:lnTo>
                  <a:lnTo>
                    <a:pt x="14494" y="88508"/>
                  </a:lnTo>
                  <a:lnTo>
                    <a:pt x="11727" y="97898"/>
                  </a:lnTo>
                  <a:lnTo>
                    <a:pt x="9440" y="108068"/>
                  </a:lnTo>
                  <a:lnTo>
                    <a:pt x="958" y="123360"/>
                  </a:lnTo>
                  <a:lnTo>
                    <a:pt x="0" y="142349"/>
                  </a:lnTo>
                  <a:lnTo>
                    <a:pt x="19039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57" name="SMARTInkShape-130"/>
            <p:cNvSpPr/>
            <p:nvPr>
              <p:custDataLst>
                <p:tags r:id="rId245"/>
              </p:custDataLst>
            </p:nvPr>
          </p:nvSpPr>
          <p:spPr>
            <a:xfrm>
              <a:off x="6591303" y="4181475"/>
              <a:ext cx="104773" cy="95217"/>
            </a:xfrm>
            <a:custGeom>
              <a:avLst/>
              <a:gdLst/>
              <a:ahLst/>
              <a:cxnLst/>
              <a:rect l="0" t="0" r="0" b="0"/>
              <a:pathLst>
                <a:path w="104773" h="95217">
                  <a:moveTo>
                    <a:pt x="28572" y="47625"/>
                  </a:moveTo>
                  <a:lnTo>
                    <a:pt x="28572" y="47625"/>
                  </a:lnTo>
                  <a:lnTo>
                    <a:pt x="28572" y="34368"/>
                  </a:lnTo>
                  <a:lnTo>
                    <a:pt x="27514" y="32437"/>
                  </a:lnTo>
                  <a:lnTo>
                    <a:pt x="25750" y="31150"/>
                  </a:lnTo>
                  <a:lnTo>
                    <a:pt x="23516" y="30292"/>
                  </a:lnTo>
                  <a:lnTo>
                    <a:pt x="22027" y="28661"/>
                  </a:lnTo>
                  <a:lnTo>
                    <a:pt x="20372" y="24027"/>
                  </a:lnTo>
                  <a:lnTo>
                    <a:pt x="18871" y="22368"/>
                  </a:lnTo>
                  <a:lnTo>
                    <a:pt x="9949" y="19180"/>
                  </a:lnTo>
                  <a:lnTo>
                    <a:pt x="1359" y="19061"/>
                  </a:lnTo>
                  <a:lnTo>
                    <a:pt x="905" y="17999"/>
                  </a:lnTo>
                  <a:lnTo>
                    <a:pt x="0" y="9559"/>
                  </a:lnTo>
                  <a:lnTo>
                    <a:pt x="8198" y="1327"/>
                  </a:lnTo>
                  <a:lnTo>
                    <a:pt x="14187" y="393"/>
                  </a:lnTo>
                  <a:lnTo>
                    <a:pt x="60049" y="0"/>
                  </a:lnTo>
                  <a:lnTo>
                    <a:pt x="104249" y="0"/>
                  </a:lnTo>
                  <a:lnTo>
                    <a:pt x="104726" y="8201"/>
                  </a:lnTo>
                  <a:lnTo>
                    <a:pt x="90581" y="23680"/>
                  </a:lnTo>
                  <a:lnTo>
                    <a:pt x="85059" y="26400"/>
                  </a:lnTo>
                  <a:lnTo>
                    <a:pt x="82105" y="27124"/>
                  </a:lnTo>
                  <a:lnTo>
                    <a:pt x="80136" y="28666"/>
                  </a:lnTo>
                  <a:lnTo>
                    <a:pt x="71659" y="41705"/>
                  </a:lnTo>
                  <a:lnTo>
                    <a:pt x="66067" y="44994"/>
                  </a:lnTo>
                  <a:lnTo>
                    <a:pt x="60053" y="47514"/>
                  </a:lnTo>
                  <a:lnTo>
                    <a:pt x="50717" y="53824"/>
                  </a:lnTo>
                  <a:lnTo>
                    <a:pt x="44411" y="55672"/>
                  </a:lnTo>
                  <a:lnTo>
                    <a:pt x="42307" y="57223"/>
                  </a:lnTo>
                  <a:lnTo>
                    <a:pt x="40904" y="59315"/>
                  </a:lnTo>
                  <a:lnTo>
                    <a:pt x="39968" y="61769"/>
                  </a:lnTo>
                  <a:lnTo>
                    <a:pt x="38287" y="63404"/>
                  </a:lnTo>
                  <a:lnTo>
                    <a:pt x="33595" y="65221"/>
                  </a:lnTo>
                  <a:lnTo>
                    <a:pt x="31921" y="66764"/>
                  </a:lnTo>
                  <a:lnTo>
                    <a:pt x="28610" y="76072"/>
                  </a:lnTo>
                  <a:lnTo>
                    <a:pt x="28575" y="84390"/>
                  </a:lnTo>
                  <a:lnTo>
                    <a:pt x="29632" y="84835"/>
                  </a:lnTo>
                  <a:lnTo>
                    <a:pt x="45907" y="85691"/>
                  </a:lnTo>
                  <a:lnTo>
                    <a:pt x="54887" y="92264"/>
                  </a:lnTo>
                  <a:lnTo>
                    <a:pt x="63768" y="94365"/>
                  </a:lnTo>
                  <a:lnTo>
                    <a:pt x="88908" y="95216"/>
                  </a:lnTo>
                  <a:lnTo>
                    <a:pt x="95252" y="92413"/>
                  </a:lnTo>
                  <a:lnTo>
                    <a:pt x="104772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58" name="SMARTInkShape-131"/>
            <p:cNvSpPr/>
            <p:nvPr>
              <p:custDataLst>
                <p:tags r:id="rId246"/>
              </p:custDataLst>
            </p:nvPr>
          </p:nvSpPr>
          <p:spPr>
            <a:xfrm>
              <a:off x="6753225" y="4229493"/>
              <a:ext cx="28575" cy="113908"/>
            </a:xfrm>
            <a:custGeom>
              <a:avLst/>
              <a:gdLst/>
              <a:ahLst/>
              <a:cxnLst/>
              <a:rect l="0" t="0" r="0" b="0"/>
              <a:pathLst>
                <a:path w="28575" h="113908">
                  <a:moveTo>
                    <a:pt x="19050" y="9132"/>
                  </a:moveTo>
                  <a:lnTo>
                    <a:pt x="19050" y="9132"/>
                  </a:lnTo>
                  <a:lnTo>
                    <a:pt x="28541" y="9132"/>
                  </a:lnTo>
                  <a:lnTo>
                    <a:pt x="28574" y="0"/>
                  </a:lnTo>
                  <a:lnTo>
                    <a:pt x="20375" y="7843"/>
                  </a:lnTo>
                  <a:lnTo>
                    <a:pt x="18254" y="16482"/>
                  </a:lnTo>
                  <a:lnTo>
                    <a:pt x="12581" y="25303"/>
                  </a:lnTo>
                  <a:lnTo>
                    <a:pt x="10431" y="34620"/>
                  </a:lnTo>
                  <a:lnTo>
                    <a:pt x="9927" y="40921"/>
                  </a:lnTo>
                  <a:lnTo>
                    <a:pt x="6882" y="47249"/>
                  </a:lnTo>
                  <a:lnTo>
                    <a:pt x="3059" y="53589"/>
                  </a:lnTo>
                  <a:lnTo>
                    <a:pt x="906" y="64168"/>
                  </a:lnTo>
                  <a:lnTo>
                    <a:pt x="0" y="11390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59" name="SMARTInkShape-132"/>
            <p:cNvSpPr/>
            <p:nvPr>
              <p:custDataLst>
                <p:tags r:id="rId247"/>
              </p:custDataLst>
            </p:nvPr>
          </p:nvSpPr>
          <p:spPr>
            <a:xfrm>
              <a:off x="7115303" y="4171950"/>
              <a:ext cx="76063" cy="142876"/>
            </a:xfrm>
            <a:custGeom>
              <a:avLst/>
              <a:gdLst/>
              <a:ahLst/>
              <a:cxnLst/>
              <a:rect l="0" t="0" r="0" b="0"/>
              <a:pathLst>
                <a:path w="76063" h="142876">
                  <a:moveTo>
                    <a:pt x="57022" y="9525"/>
                  </a:moveTo>
                  <a:lnTo>
                    <a:pt x="57022" y="9525"/>
                  </a:lnTo>
                  <a:lnTo>
                    <a:pt x="62078" y="9525"/>
                  </a:lnTo>
                  <a:lnTo>
                    <a:pt x="63569" y="8467"/>
                  </a:lnTo>
                  <a:lnTo>
                    <a:pt x="64562" y="6703"/>
                  </a:lnTo>
                  <a:lnTo>
                    <a:pt x="66156" y="1324"/>
                  </a:lnTo>
                  <a:lnTo>
                    <a:pt x="69195" y="589"/>
                  </a:lnTo>
                  <a:lnTo>
                    <a:pt x="76062" y="0"/>
                  </a:lnTo>
                  <a:lnTo>
                    <a:pt x="66938" y="0"/>
                  </a:lnTo>
                  <a:lnTo>
                    <a:pt x="52368" y="14189"/>
                  </a:lnTo>
                  <a:lnTo>
                    <a:pt x="49662" y="22534"/>
                  </a:lnTo>
                  <a:lnTo>
                    <a:pt x="47402" y="32240"/>
                  </a:lnTo>
                  <a:lnTo>
                    <a:pt x="21688" y="78387"/>
                  </a:lnTo>
                  <a:lnTo>
                    <a:pt x="19093" y="88814"/>
                  </a:lnTo>
                  <a:lnTo>
                    <a:pt x="12740" y="101692"/>
                  </a:lnTo>
                  <a:lnTo>
                    <a:pt x="9329" y="117384"/>
                  </a:lnTo>
                  <a:lnTo>
                    <a:pt x="842" y="132867"/>
                  </a:lnTo>
                  <a:lnTo>
                    <a:pt x="0" y="141348"/>
                  </a:lnTo>
                  <a:lnTo>
                    <a:pt x="1015" y="141857"/>
                  </a:lnTo>
                  <a:lnTo>
                    <a:pt x="9397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60" name="SMARTInkShape-133"/>
            <p:cNvSpPr/>
            <p:nvPr>
              <p:custDataLst>
                <p:tags r:id="rId248"/>
              </p:custDataLst>
            </p:nvPr>
          </p:nvSpPr>
          <p:spPr>
            <a:xfrm>
              <a:off x="7143750" y="4162425"/>
              <a:ext cx="104645" cy="104776"/>
            </a:xfrm>
            <a:custGeom>
              <a:avLst/>
              <a:gdLst/>
              <a:ahLst/>
              <a:cxnLst/>
              <a:rect l="0" t="0" r="0" b="0"/>
              <a:pathLst>
                <a:path w="104645" h="104776">
                  <a:moveTo>
                    <a:pt x="19050" y="19050"/>
                  </a:moveTo>
                  <a:lnTo>
                    <a:pt x="19050" y="19050"/>
                  </a:lnTo>
                  <a:lnTo>
                    <a:pt x="10849" y="19050"/>
                  </a:lnTo>
                  <a:lnTo>
                    <a:pt x="3" y="9528"/>
                  </a:lnTo>
                  <a:lnTo>
                    <a:pt x="1" y="9525"/>
                  </a:lnTo>
                  <a:lnTo>
                    <a:pt x="0" y="4469"/>
                  </a:lnTo>
                  <a:lnTo>
                    <a:pt x="1058" y="2979"/>
                  </a:lnTo>
                  <a:lnTo>
                    <a:pt x="2822" y="1986"/>
                  </a:lnTo>
                  <a:lnTo>
                    <a:pt x="13257" y="393"/>
                  </a:lnTo>
                  <a:lnTo>
                    <a:pt x="60523" y="2"/>
                  </a:lnTo>
                  <a:lnTo>
                    <a:pt x="68527" y="0"/>
                  </a:lnTo>
                  <a:lnTo>
                    <a:pt x="75612" y="2823"/>
                  </a:lnTo>
                  <a:lnTo>
                    <a:pt x="82289" y="6546"/>
                  </a:lnTo>
                  <a:lnTo>
                    <a:pt x="95031" y="9263"/>
                  </a:lnTo>
                  <a:lnTo>
                    <a:pt x="104333" y="9515"/>
                  </a:lnTo>
                  <a:lnTo>
                    <a:pt x="104644" y="14578"/>
                  </a:lnTo>
                  <a:lnTo>
                    <a:pt x="103629" y="16069"/>
                  </a:lnTo>
                  <a:lnTo>
                    <a:pt x="101895" y="17063"/>
                  </a:lnTo>
                  <a:lnTo>
                    <a:pt x="99680" y="17725"/>
                  </a:lnTo>
                  <a:lnTo>
                    <a:pt x="98203" y="19225"/>
                  </a:lnTo>
                  <a:lnTo>
                    <a:pt x="96562" y="23714"/>
                  </a:lnTo>
                  <a:lnTo>
                    <a:pt x="95066" y="25334"/>
                  </a:lnTo>
                  <a:lnTo>
                    <a:pt x="82107" y="33205"/>
                  </a:lnTo>
                  <a:lnTo>
                    <a:pt x="69762" y="43679"/>
                  </a:lnTo>
                  <a:lnTo>
                    <a:pt x="57132" y="49668"/>
                  </a:lnTo>
                  <a:lnTo>
                    <a:pt x="50793" y="53824"/>
                  </a:lnTo>
                  <a:lnTo>
                    <a:pt x="41273" y="57223"/>
                  </a:lnTo>
                  <a:lnTo>
                    <a:pt x="20539" y="74749"/>
                  </a:lnTo>
                  <a:lnTo>
                    <a:pt x="19181" y="84274"/>
                  </a:lnTo>
                  <a:lnTo>
                    <a:pt x="14032" y="90351"/>
                  </a:lnTo>
                  <a:lnTo>
                    <a:pt x="13588" y="91984"/>
                  </a:lnTo>
                  <a:lnTo>
                    <a:pt x="14350" y="93073"/>
                  </a:lnTo>
                  <a:lnTo>
                    <a:pt x="18121" y="94820"/>
                  </a:lnTo>
                  <a:lnTo>
                    <a:pt x="18775" y="100180"/>
                  </a:lnTo>
                  <a:lnTo>
                    <a:pt x="19924" y="101711"/>
                  </a:lnTo>
                  <a:lnTo>
                    <a:pt x="27227" y="104372"/>
                  </a:lnTo>
                  <a:lnTo>
                    <a:pt x="74231" y="104773"/>
                  </a:lnTo>
                  <a:lnTo>
                    <a:pt x="85725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61" name="SMARTInkShape-134"/>
            <p:cNvSpPr/>
            <p:nvPr>
              <p:custDataLst>
                <p:tags r:id="rId249"/>
              </p:custDataLst>
            </p:nvPr>
          </p:nvSpPr>
          <p:spPr>
            <a:xfrm>
              <a:off x="7286626" y="4229100"/>
              <a:ext cx="104775" cy="85726"/>
            </a:xfrm>
            <a:custGeom>
              <a:avLst/>
              <a:gdLst/>
              <a:ahLst/>
              <a:cxnLst/>
              <a:rect l="0" t="0" r="0" b="0"/>
              <a:pathLst>
                <a:path w="104775" h="85726">
                  <a:moveTo>
                    <a:pt x="19049" y="19050"/>
                  </a:moveTo>
                  <a:lnTo>
                    <a:pt x="19049" y="19050"/>
                  </a:lnTo>
                  <a:lnTo>
                    <a:pt x="19049" y="9642"/>
                  </a:lnTo>
                  <a:lnTo>
                    <a:pt x="10848" y="9535"/>
                  </a:lnTo>
                  <a:lnTo>
                    <a:pt x="10406" y="8474"/>
                  </a:lnTo>
                  <a:lnTo>
                    <a:pt x="9639" y="1325"/>
                  </a:lnTo>
                  <a:lnTo>
                    <a:pt x="6753" y="589"/>
                  </a:lnTo>
                  <a:lnTo>
                    <a:pt x="9" y="0"/>
                  </a:lnTo>
                  <a:lnTo>
                    <a:pt x="0" y="8201"/>
                  </a:lnTo>
                  <a:lnTo>
                    <a:pt x="1057" y="8642"/>
                  </a:lnTo>
                  <a:lnTo>
                    <a:pt x="16867" y="10560"/>
                  </a:lnTo>
                  <a:lnTo>
                    <a:pt x="26823" y="17723"/>
                  </a:lnTo>
                  <a:lnTo>
                    <a:pt x="35833" y="18788"/>
                  </a:lnTo>
                  <a:lnTo>
                    <a:pt x="41678" y="18933"/>
                  </a:lnTo>
                  <a:lnTo>
                    <a:pt x="43660" y="20031"/>
                  </a:lnTo>
                  <a:lnTo>
                    <a:pt x="44982" y="21820"/>
                  </a:lnTo>
                  <a:lnTo>
                    <a:pt x="47578" y="28458"/>
                  </a:lnTo>
                  <a:lnTo>
                    <a:pt x="47623" y="42761"/>
                  </a:lnTo>
                  <a:lnTo>
                    <a:pt x="46564" y="44383"/>
                  </a:lnTo>
                  <a:lnTo>
                    <a:pt x="44802" y="45464"/>
                  </a:lnTo>
                  <a:lnTo>
                    <a:pt x="42568" y="46184"/>
                  </a:lnTo>
                  <a:lnTo>
                    <a:pt x="30290" y="55699"/>
                  </a:lnTo>
                  <a:lnTo>
                    <a:pt x="21309" y="57922"/>
                  </a:lnTo>
                  <a:lnTo>
                    <a:pt x="128" y="76073"/>
                  </a:lnTo>
                  <a:lnTo>
                    <a:pt x="8212" y="84390"/>
                  </a:lnTo>
                  <a:lnTo>
                    <a:pt x="55778" y="85715"/>
                  </a:lnTo>
                  <a:lnTo>
                    <a:pt x="104774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62" name="SMARTInkShape-135"/>
            <p:cNvSpPr/>
            <p:nvPr>
              <p:custDataLst>
                <p:tags r:id="rId250"/>
              </p:custDataLst>
            </p:nvPr>
          </p:nvSpPr>
          <p:spPr>
            <a:xfrm>
              <a:off x="7715807" y="4171950"/>
              <a:ext cx="85169" cy="152351"/>
            </a:xfrm>
            <a:custGeom>
              <a:avLst/>
              <a:gdLst/>
              <a:ahLst/>
              <a:cxnLst/>
              <a:rect l="0" t="0" r="0" b="0"/>
              <a:pathLst>
                <a:path w="85169" h="152351">
                  <a:moveTo>
                    <a:pt x="85168" y="28575"/>
                  </a:moveTo>
                  <a:lnTo>
                    <a:pt x="85168" y="28575"/>
                  </a:lnTo>
                  <a:lnTo>
                    <a:pt x="85168" y="0"/>
                  </a:lnTo>
                  <a:lnTo>
                    <a:pt x="85168" y="8201"/>
                  </a:lnTo>
                  <a:lnTo>
                    <a:pt x="78621" y="16868"/>
                  </a:lnTo>
                  <a:lnTo>
                    <a:pt x="68300" y="41558"/>
                  </a:lnTo>
                  <a:lnTo>
                    <a:pt x="40692" y="88138"/>
                  </a:lnTo>
                  <a:lnTo>
                    <a:pt x="8968" y="132693"/>
                  </a:lnTo>
                  <a:lnTo>
                    <a:pt x="3676" y="139408"/>
                  </a:lnTo>
                  <a:lnTo>
                    <a:pt x="0" y="150480"/>
                  </a:lnTo>
                  <a:lnTo>
                    <a:pt x="872" y="151120"/>
                  </a:lnTo>
                  <a:lnTo>
                    <a:pt x="9176" y="152288"/>
                  </a:lnTo>
                  <a:lnTo>
                    <a:pt x="13646" y="152350"/>
                  </a:lnTo>
                  <a:lnTo>
                    <a:pt x="27170" y="147329"/>
                  </a:lnTo>
                  <a:lnTo>
                    <a:pt x="47068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63" name="SMARTInkShape-136"/>
            <p:cNvSpPr/>
            <p:nvPr>
              <p:custDataLst>
                <p:tags r:id="rId251"/>
              </p:custDataLst>
            </p:nvPr>
          </p:nvSpPr>
          <p:spPr>
            <a:xfrm>
              <a:off x="7772404" y="4171953"/>
              <a:ext cx="95116" cy="104773"/>
            </a:xfrm>
            <a:custGeom>
              <a:avLst/>
              <a:gdLst/>
              <a:ahLst/>
              <a:cxnLst/>
              <a:rect l="0" t="0" r="0" b="0"/>
              <a:pathLst>
                <a:path w="95116" h="104773">
                  <a:moveTo>
                    <a:pt x="47621" y="28572"/>
                  </a:moveTo>
                  <a:lnTo>
                    <a:pt x="47621" y="28572"/>
                  </a:lnTo>
                  <a:lnTo>
                    <a:pt x="33431" y="14383"/>
                  </a:lnTo>
                  <a:lnTo>
                    <a:pt x="27908" y="11682"/>
                  </a:lnTo>
                  <a:lnTo>
                    <a:pt x="10999" y="9560"/>
                  </a:lnTo>
                  <a:lnTo>
                    <a:pt x="8" y="9522"/>
                  </a:lnTo>
                  <a:lnTo>
                    <a:pt x="0" y="4465"/>
                  </a:lnTo>
                  <a:lnTo>
                    <a:pt x="1056" y="2976"/>
                  </a:lnTo>
                  <a:lnTo>
                    <a:pt x="2820" y="1983"/>
                  </a:lnTo>
                  <a:lnTo>
                    <a:pt x="9697" y="259"/>
                  </a:lnTo>
                  <a:lnTo>
                    <a:pt x="41310" y="0"/>
                  </a:lnTo>
                  <a:lnTo>
                    <a:pt x="47639" y="2820"/>
                  </a:lnTo>
                  <a:lnTo>
                    <a:pt x="53978" y="6543"/>
                  </a:lnTo>
                  <a:lnTo>
                    <a:pt x="66672" y="8934"/>
                  </a:lnTo>
                  <a:lnTo>
                    <a:pt x="83839" y="9488"/>
                  </a:lnTo>
                  <a:lnTo>
                    <a:pt x="93757" y="17720"/>
                  </a:lnTo>
                  <a:lnTo>
                    <a:pt x="94583" y="21279"/>
                  </a:lnTo>
                  <a:lnTo>
                    <a:pt x="95115" y="27131"/>
                  </a:lnTo>
                  <a:lnTo>
                    <a:pt x="63365" y="60450"/>
                  </a:lnTo>
                  <a:lnTo>
                    <a:pt x="57088" y="63907"/>
                  </a:lnTo>
                  <a:lnTo>
                    <a:pt x="50770" y="66501"/>
                  </a:lnTo>
                  <a:lnTo>
                    <a:pt x="28570" y="83076"/>
                  </a:lnTo>
                  <a:lnTo>
                    <a:pt x="22221" y="85604"/>
                  </a:lnTo>
                  <a:lnTo>
                    <a:pt x="11403" y="93768"/>
                  </a:lnTo>
                  <a:lnTo>
                    <a:pt x="5023" y="94809"/>
                  </a:lnTo>
                  <a:lnTo>
                    <a:pt x="3348" y="96013"/>
                  </a:lnTo>
                  <a:lnTo>
                    <a:pt x="2231" y="97874"/>
                  </a:lnTo>
                  <a:lnTo>
                    <a:pt x="127" y="104368"/>
                  </a:lnTo>
                  <a:lnTo>
                    <a:pt x="45148" y="104772"/>
                  </a:lnTo>
                  <a:lnTo>
                    <a:pt x="76196" y="1047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64" name="SMARTInkShape-137"/>
            <p:cNvSpPr/>
            <p:nvPr>
              <p:custDataLst>
                <p:tags r:id="rId252"/>
              </p:custDataLst>
            </p:nvPr>
          </p:nvSpPr>
          <p:spPr>
            <a:xfrm>
              <a:off x="7896259" y="4238625"/>
              <a:ext cx="95217" cy="123826"/>
            </a:xfrm>
            <a:custGeom>
              <a:avLst/>
              <a:gdLst/>
              <a:ahLst/>
              <a:cxnLst/>
              <a:rect l="0" t="0" r="0" b="0"/>
              <a:pathLst>
                <a:path w="95217" h="123826">
                  <a:moveTo>
                    <a:pt x="28541" y="38100"/>
                  </a:moveTo>
                  <a:lnTo>
                    <a:pt x="28541" y="38100"/>
                  </a:lnTo>
                  <a:lnTo>
                    <a:pt x="28541" y="20490"/>
                  </a:lnTo>
                  <a:lnTo>
                    <a:pt x="9526" y="35"/>
                  </a:lnTo>
                  <a:lnTo>
                    <a:pt x="0" y="0"/>
                  </a:lnTo>
                  <a:lnTo>
                    <a:pt x="8169" y="8201"/>
                  </a:lnTo>
                  <a:lnTo>
                    <a:pt x="17576" y="9408"/>
                  </a:lnTo>
                  <a:lnTo>
                    <a:pt x="32147" y="9515"/>
                  </a:lnTo>
                  <a:lnTo>
                    <a:pt x="38257" y="12343"/>
                  </a:lnTo>
                  <a:lnTo>
                    <a:pt x="45747" y="17725"/>
                  </a:lnTo>
                  <a:lnTo>
                    <a:pt x="55631" y="18933"/>
                  </a:lnTo>
                  <a:lnTo>
                    <a:pt x="56125" y="20031"/>
                  </a:lnTo>
                  <a:lnTo>
                    <a:pt x="56676" y="24072"/>
                  </a:lnTo>
                  <a:lnTo>
                    <a:pt x="57880" y="25573"/>
                  </a:lnTo>
                  <a:lnTo>
                    <a:pt x="65278" y="28179"/>
                  </a:lnTo>
                  <a:lnTo>
                    <a:pt x="66036" y="31221"/>
                  </a:lnTo>
                  <a:lnTo>
                    <a:pt x="66521" y="36742"/>
                  </a:lnTo>
                  <a:lnTo>
                    <a:pt x="57231" y="47498"/>
                  </a:lnTo>
                  <a:lnTo>
                    <a:pt x="57126" y="55815"/>
                  </a:lnTo>
                  <a:lnTo>
                    <a:pt x="56065" y="56260"/>
                  </a:lnTo>
                  <a:lnTo>
                    <a:pt x="47592" y="57150"/>
                  </a:lnTo>
                  <a:lnTo>
                    <a:pt x="57001" y="57150"/>
                  </a:lnTo>
                  <a:lnTo>
                    <a:pt x="66246" y="66282"/>
                  </a:lnTo>
                  <a:lnTo>
                    <a:pt x="74807" y="66641"/>
                  </a:lnTo>
                  <a:lnTo>
                    <a:pt x="75260" y="67710"/>
                  </a:lnTo>
                  <a:lnTo>
                    <a:pt x="75764" y="71722"/>
                  </a:lnTo>
                  <a:lnTo>
                    <a:pt x="76956" y="73214"/>
                  </a:lnTo>
                  <a:lnTo>
                    <a:pt x="81104" y="74873"/>
                  </a:lnTo>
                  <a:lnTo>
                    <a:pt x="82632" y="76374"/>
                  </a:lnTo>
                  <a:lnTo>
                    <a:pt x="85289" y="84284"/>
                  </a:lnTo>
                  <a:lnTo>
                    <a:pt x="88335" y="85085"/>
                  </a:lnTo>
                  <a:lnTo>
                    <a:pt x="90629" y="85298"/>
                  </a:lnTo>
                  <a:lnTo>
                    <a:pt x="92157" y="86499"/>
                  </a:lnTo>
                  <a:lnTo>
                    <a:pt x="95097" y="94847"/>
                  </a:lnTo>
                  <a:lnTo>
                    <a:pt x="95216" y="109796"/>
                  </a:lnTo>
                  <a:lnTo>
                    <a:pt x="94158" y="111297"/>
                  </a:lnTo>
                  <a:lnTo>
                    <a:pt x="92394" y="112299"/>
                  </a:lnTo>
                  <a:lnTo>
                    <a:pt x="77882" y="114183"/>
                  </a:lnTo>
                  <a:lnTo>
                    <a:pt x="58877" y="114297"/>
                  </a:lnTo>
                  <a:lnTo>
                    <a:pt x="47629" y="123791"/>
                  </a:lnTo>
                  <a:lnTo>
                    <a:pt x="57116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186" name="SMARTInkShape-Group38"/>
          <p:cNvGrpSpPr/>
          <p:nvPr/>
        </p:nvGrpSpPr>
        <p:grpSpPr>
          <a:xfrm>
            <a:off x="5781690" y="5143500"/>
            <a:ext cx="1514461" cy="770957"/>
            <a:chOff x="5781690" y="5143500"/>
            <a:chExt cx="1514461" cy="770957"/>
          </a:xfrm>
        </p:grpSpPr>
        <p:sp>
          <p:nvSpPr>
            <p:cNvPr id="3166" name="SMARTInkShape-138"/>
            <p:cNvSpPr/>
            <p:nvPr>
              <p:custDataLst>
                <p:tags r:id="rId205"/>
              </p:custDataLst>
            </p:nvPr>
          </p:nvSpPr>
          <p:spPr>
            <a:xfrm>
              <a:off x="5800728" y="5153025"/>
              <a:ext cx="85723" cy="161912"/>
            </a:xfrm>
            <a:custGeom>
              <a:avLst/>
              <a:gdLst/>
              <a:ahLst/>
              <a:cxnLst/>
              <a:rect l="0" t="0" r="0" b="0"/>
              <a:pathLst>
                <a:path w="85723" h="161912">
                  <a:moveTo>
                    <a:pt x="76197" y="9525"/>
                  </a:moveTo>
                  <a:lnTo>
                    <a:pt x="76197" y="9525"/>
                  </a:lnTo>
                  <a:lnTo>
                    <a:pt x="85329" y="9525"/>
                  </a:lnTo>
                  <a:lnTo>
                    <a:pt x="85722" y="0"/>
                  </a:lnTo>
                  <a:lnTo>
                    <a:pt x="85722" y="5056"/>
                  </a:lnTo>
                  <a:lnTo>
                    <a:pt x="82900" y="10361"/>
                  </a:lnTo>
                  <a:lnTo>
                    <a:pt x="79177" y="16247"/>
                  </a:lnTo>
                  <a:lnTo>
                    <a:pt x="76021" y="25510"/>
                  </a:lnTo>
                  <a:lnTo>
                    <a:pt x="59773" y="47632"/>
                  </a:lnTo>
                  <a:lnTo>
                    <a:pt x="57256" y="53978"/>
                  </a:lnTo>
                  <a:lnTo>
                    <a:pt x="28518" y="97484"/>
                  </a:lnTo>
                  <a:lnTo>
                    <a:pt x="21854" y="112140"/>
                  </a:lnTo>
                  <a:lnTo>
                    <a:pt x="19237" y="119690"/>
                  </a:lnTo>
                  <a:lnTo>
                    <a:pt x="12871" y="129890"/>
                  </a:lnTo>
                  <a:lnTo>
                    <a:pt x="9456" y="139615"/>
                  </a:lnTo>
                  <a:lnTo>
                    <a:pt x="3270" y="149200"/>
                  </a:lnTo>
                  <a:lnTo>
                    <a:pt x="0" y="161911"/>
                  </a:lnTo>
                  <a:lnTo>
                    <a:pt x="5054" y="156864"/>
                  </a:lnTo>
                  <a:lnTo>
                    <a:pt x="7536" y="151562"/>
                  </a:lnTo>
                  <a:lnTo>
                    <a:pt x="9522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67" name="SMARTInkShape-139"/>
            <p:cNvSpPr/>
            <p:nvPr>
              <p:custDataLst>
                <p:tags r:id="rId206"/>
              </p:custDataLst>
            </p:nvPr>
          </p:nvSpPr>
          <p:spPr>
            <a:xfrm>
              <a:off x="5867400" y="5143500"/>
              <a:ext cx="104773" cy="152401"/>
            </a:xfrm>
            <a:custGeom>
              <a:avLst/>
              <a:gdLst/>
              <a:ahLst/>
              <a:cxnLst/>
              <a:rect l="0" t="0" r="0" b="0"/>
              <a:pathLst>
                <a:path w="104773" h="152401">
                  <a:moveTo>
                    <a:pt x="0" y="47625"/>
                  </a:moveTo>
                  <a:lnTo>
                    <a:pt x="0" y="47625"/>
                  </a:lnTo>
                  <a:lnTo>
                    <a:pt x="0" y="32690"/>
                  </a:lnTo>
                  <a:lnTo>
                    <a:pt x="0" y="38100"/>
                  </a:lnTo>
                  <a:lnTo>
                    <a:pt x="0" y="29899"/>
                  </a:lnTo>
                  <a:lnTo>
                    <a:pt x="1058" y="29458"/>
                  </a:lnTo>
                  <a:lnTo>
                    <a:pt x="5056" y="28967"/>
                  </a:lnTo>
                  <a:lnTo>
                    <a:pt x="10361" y="25927"/>
                  </a:lnTo>
                  <a:lnTo>
                    <a:pt x="16247" y="22106"/>
                  </a:lnTo>
                  <a:lnTo>
                    <a:pt x="25510" y="19956"/>
                  </a:lnTo>
                  <a:lnTo>
                    <a:pt x="31798" y="19453"/>
                  </a:lnTo>
                  <a:lnTo>
                    <a:pt x="38122" y="16407"/>
                  </a:lnTo>
                  <a:lnTo>
                    <a:pt x="44460" y="12584"/>
                  </a:lnTo>
                  <a:lnTo>
                    <a:pt x="57152" y="10129"/>
                  </a:lnTo>
                  <a:lnTo>
                    <a:pt x="60327" y="9928"/>
                  </a:lnTo>
                  <a:lnTo>
                    <a:pt x="66675" y="6882"/>
                  </a:lnTo>
                  <a:lnTo>
                    <a:pt x="73025" y="3059"/>
                  </a:lnTo>
                  <a:lnTo>
                    <a:pt x="85725" y="604"/>
                  </a:lnTo>
                  <a:lnTo>
                    <a:pt x="104644" y="0"/>
                  </a:lnTo>
                  <a:lnTo>
                    <a:pt x="104772" y="14189"/>
                  </a:lnTo>
                  <a:lnTo>
                    <a:pt x="103715" y="15810"/>
                  </a:lnTo>
                  <a:lnTo>
                    <a:pt x="101952" y="16890"/>
                  </a:lnTo>
                  <a:lnTo>
                    <a:pt x="99718" y="17609"/>
                  </a:lnTo>
                  <a:lnTo>
                    <a:pt x="98228" y="19148"/>
                  </a:lnTo>
                  <a:lnTo>
                    <a:pt x="93016" y="29222"/>
                  </a:lnTo>
                  <a:lnTo>
                    <a:pt x="87165" y="36347"/>
                  </a:lnTo>
                  <a:lnTo>
                    <a:pt x="84951" y="45358"/>
                  </a:lnTo>
                  <a:lnTo>
                    <a:pt x="79263" y="54244"/>
                  </a:lnTo>
                  <a:lnTo>
                    <a:pt x="76050" y="63579"/>
                  </a:lnTo>
                  <a:lnTo>
                    <a:pt x="69923" y="74107"/>
                  </a:lnTo>
                  <a:lnTo>
                    <a:pt x="66580" y="89103"/>
                  </a:lnTo>
                  <a:lnTo>
                    <a:pt x="59326" y="104189"/>
                  </a:lnTo>
                  <a:lnTo>
                    <a:pt x="58601" y="107559"/>
                  </a:lnTo>
                  <a:lnTo>
                    <a:pt x="49076" y="126966"/>
                  </a:lnTo>
                  <a:lnTo>
                    <a:pt x="48055" y="136515"/>
                  </a:lnTo>
                  <a:lnTo>
                    <a:pt x="46853" y="138635"/>
                  </a:lnTo>
                  <a:lnTo>
                    <a:pt x="44994" y="140048"/>
                  </a:lnTo>
                  <a:lnTo>
                    <a:pt x="42695" y="140990"/>
                  </a:lnTo>
                  <a:lnTo>
                    <a:pt x="41164" y="142677"/>
                  </a:lnTo>
                  <a:lnTo>
                    <a:pt x="38220" y="151959"/>
                  </a:lnTo>
                  <a:lnTo>
                    <a:pt x="5715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68" name="SMARTInkShape-140"/>
            <p:cNvSpPr/>
            <p:nvPr>
              <p:custDataLst>
                <p:tags r:id="rId207"/>
              </p:custDataLst>
            </p:nvPr>
          </p:nvSpPr>
          <p:spPr>
            <a:xfrm>
              <a:off x="5944974" y="5219819"/>
              <a:ext cx="127853" cy="114182"/>
            </a:xfrm>
            <a:custGeom>
              <a:avLst/>
              <a:gdLst/>
              <a:ahLst/>
              <a:cxnLst/>
              <a:rect l="0" t="0" r="0" b="0"/>
              <a:pathLst>
                <a:path w="127853" h="114182">
                  <a:moveTo>
                    <a:pt x="103401" y="9406"/>
                  </a:moveTo>
                  <a:lnTo>
                    <a:pt x="103401" y="9406"/>
                  </a:lnTo>
                  <a:lnTo>
                    <a:pt x="103401" y="14462"/>
                  </a:lnTo>
                  <a:lnTo>
                    <a:pt x="102343" y="15951"/>
                  </a:lnTo>
                  <a:lnTo>
                    <a:pt x="100579" y="16945"/>
                  </a:lnTo>
                  <a:lnTo>
                    <a:pt x="93700" y="18669"/>
                  </a:lnTo>
                  <a:lnTo>
                    <a:pt x="89212" y="18815"/>
                  </a:lnTo>
                  <a:lnTo>
                    <a:pt x="83689" y="21702"/>
                  </a:lnTo>
                  <a:lnTo>
                    <a:pt x="76577" y="27122"/>
                  </a:lnTo>
                  <a:lnTo>
                    <a:pt x="70288" y="28061"/>
                  </a:lnTo>
                  <a:lnTo>
                    <a:pt x="68626" y="29251"/>
                  </a:lnTo>
                  <a:lnTo>
                    <a:pt x="67517" y="31102"/>
                  </a:lnTo>
                  <a:lnTo>
                    <a:pt x="65739" y="36623"/>
                  </a:lnTo>
                  <a:lnTo>
                    <a:pt x="55812" y="47468"/>
                  </a:lnTo>
                  <a:lnTo>
                    <a:pt x="55776" y="56638"/>
                  </a:lnTo>
                  <a:lnTo>
                    <a:pt x="73386" y="57028"/>
                  </a:lnTo>
                  <a:lnTo>
                    <a:pt x="82146" y="50484"/>
                  </a:lnTo>
                  <a:lnTo>
                    <a:pt x="92123" y="47898"/>
                  </a:lnTo>
                  <a:lnTo>
                    <a:pt x="101134" y="41037"/>
                  </a:lnTo>
                  <a:lnTo>
                    <a:pt x="106980" y="39339"/>
                  </a:lnTo>
                  <a:lnTo>
                    <a:pt x="108962" y="37829"/>
                  </a:lnTo>
                  <a:lnTo>
                    <a:pt x="112810" y="31703"/>
                  </a:lnTo>
                  <a:lnTo>
                    <a:pt x="117461" y="29899"/>
                  </a:lnTo>
                  <a:lnTo>
                    <a:pt x="119124" y="28360"/>
                  </a:lnTo>
                  <a:lnTo>
                    <a:pt x="122013" y="20382"/>
                  </a:lnTo>
                  <a:lnTo>
                    <a:pt x="125078" y="19576"/>
                  </a:lnTo>
                  <a:lnTo>
                    <a:pt x="127377" y="19361"/>
                  </a:lnTo>
                  <a:lnTo>
                    <a:pt x="127852" y="18159"/>
                  </a:lnTo>
                  <a:lnTo>
                    <a:pt x="122724" y="9809"/>
                  </a:lnTo>
                  <a:lnTo>
                    <a:pt x="114274" y="1241"/>
                  </a:lnTo>
                  <a:lnTo>
                    <a:pt x="108269" y="284"/>
                  </a:lnTo>
                  <a:lnTo>
                    <a:pt x="99787" y="0"/>
                  </a:lnTo>
                  <a:lnTo>
                    <a:pt x="93681" y="2756"/>
                  </a:lnTo>
                  <a:lnTo>
                    <a:pt x="87439" y="6450"/>
                  </a:lnTo>
                  <a:lnTo>
                    <a:pt x="77975" y="9589"/>
                  </a:lnTo>
                  <a:lnTo>
                    <a:pt x="30997" y="44600"/>
                  </a:lnTo>
                  <a:lnTo>
                    <a:pt x="14583" y="60241"/>
                  </a:lnTo>
                  <a:lnTo>
                    <a:pt x="11009" y="66573"/>
                  </a:lnTo>
                  <a:lnTo>
                    <a:pt x="7469" y="82433"/>
                  </a:lnTo>
                  <a:lnTo>
                    <a:pt x="686" y="95131"/>
                  </a:lnTo>
                  <a:lnTo>
                    <a:pt x="0" y="98306"/>
                  </a:lnTo>
                  <a:lnTo>
                    <a:pt x="600" y="101481"/>
                  </a:lnTo>
                  <a:lnTo>
                    <a:pt x="6948" y="112300"/>
                  </a:lnTo>
                  <a:lnTo>
                    <a:pt x="10439" y="113345"/>
                  </a:lnTo>
                  <a:lnTo>
                    <a:pt x="30509" y="114133"/>
                  </a:lnTo>
                  <a:lnTo>
                    <a:pt x="36785" y="111337"/>
                  </a:lnTo>
                  <a:lnTo>
                    <a:pt x="43102" y="107625"/>
                  </a:lnTo>
                  <a:lnTo>
                    <a:pt x="52609" y="104478"/>
                  </a:lnTo>
                  <a:lnTo>
                    <a:pt x="62128" y="98371"/>
                  </a:lnTo>
                  <a:lnTo>
                    <a:pt x="71651" y="95033"/>
                  </a:lnTo>
                  <a:lnTo>
                    <a:pt x="102960" y="66994"/>
                  </a:lnTo>
                  <a:lnTo>
                    <a:pt x="103363" y="58394"/>
                  </a:lnTo>
                  <a:lnTo>
                    <a:pt x="104433" y="57939"/>
                  </a:lnTo>
                  <a:lnTo>
                    <a:pt x="112810" y="57041"/>
                  </a:lnTo>
                  <a:lnTo>
                    <a:pt x="104714" y="57031"/>
                  </a:lnTo>
                  <a:lnTo>
                    <a:pt x="104277" y="58090"/>
                  </a:lnTo>
                  <a:lnTo>
                    <a:pt x="103791" y="62087"/>
                  </a:lnTo>
                  <a:lnTo>
                    <a:pt x="102603" y="63576"/>
                  </a:lnTo>
                  <a:lnTo>
                    <a:pt x="98460" y="65232"/>
                  </a:lnTo>
                  <a:lnTo>
                    <a:pt x="96932" y="66732"/>
                  </a:lnTo>
                  <a:lnTo>
                    <a:pt x="95234" y="71220"/>
                  </a:lnTo>
                  <a:lnTo>
                    <a:pt x="94278" y="79697"/>
                  </a:lnTo>
                  <a:lnTo>
                    <a:pt x="93086" y="81667"/>
                  </a:lnTo>
                  <a:lnTo>
                    <a:pt x="91233" y="82980"/>
                  </a:lnTo>
                  <a:lnTo>
                    <a:pt x="88938" y="83855"/>
                  </a:lnTo>
                  <a:lnTo>
                    <a:pt x="87410" y="85497"/>
                  </a:lnTo>
                  <a:lnTo>
                    <a:pt x="85709" y="90144"/>
                  </a:lnTo>
                  <a:lnTo>
                    <a:pt x="86315" y="92865"/>
                  </a:lnTo>
                  <a:lnTo>
                    <a:pt x="92070" y="104835"/>
                  </a:lnTo>
                  <a:lnTo>
                    <a:pt x="93769" y="113634"/>
                  </a:lnTo>
                  <a:lnTo>
                    <a:pt x="103401" y="11418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69" name="SMARTInkShape-141"/>
            <p:cNvSpPr/>
            <p:nvPr>
              <p:custDataLst>
                <p:tags r:id="rId208"/>
              </p:custDataLst>
            </p:nvPr>
          </p:nvSpPr>
          <p:spPr>
            <a:xfrm>
              <a:off x="5991356" y="5229225"/>
              <a:ext cx="171320" cy="264802"/>
            </a:xfrm>
            <a:custGeom>
              <a:avLst/>
              <a:gdLst/>
              <a:ahLst/>
              <a:cxnLst/>
              <a:rect l="0" t="0" r="0" b="0"/>
              <a:pathLst>
                <a:path w="171320" h="264802">
                  <a:moveTo>
                    <a:pt x="171319" y="0"/>
                  </a:moveTo>
                  <a:lnTo>
                    <a:pt x="171319" y="0"/>
                  </a:lnTo>
                  <a:lnTo>
                    <a:pt x="163118" y="8201"/>
                  </a:lnTo>
                  <a:lnTo>
                    <a:pt x="157130" y="9133"/>
                  </a:lnTo>
                  <a:lnTo>
                    <a:pt x="155509" y="10321"/>
                  </a:lnTo>
                  <a:lnTo>
                    <a:pt x="142097" y="28808"/>
                  </a:lnTo>
                  <a:lnTo>
                    <a:pt x="114152" y="59978"/>
                  </a:lnTo>
                  <a:lnTo>
                    <a:pt x="91943" y="101765"/>
                  </a:lnTo>
                  <a:lnTo>
                    <a:pt x="64693" y="147915"/>
                  </a:lnTo>
                  <a:lnTo>
                    <a:pt x="39379" y="192266"/>
                  </a:lnTo>
                  <a:lnTo>
                    <a:pt x="12395" y="237110"/>
                  </a:lnTo>
                  <a:lnTo>
                    <a:pt x="9670" y="244024"/>
                  </a:lnTo>
                  <a:lnTo>
                    <a:pt x="3244" y="253867"/>
                  </a:lnTo>
                  <a:lnTo>
                    <a:pt x="312" y="264801"/>
                  </a:lnTo>
                  <a:lnTo>
                    <a:pt x="165" y="264376"/>
                  </a:lnTo>
                  <a:lnTo>
                    <a:pt x="0" y="261081"/>
                  </a:lnTo>
                  <a:lnTo>
                    <a:pt x="1015" y="259778"/>
                  </a:lnTo>
                  <a:lnTo>
                    <a:pt x="4965" y="258333"/>
                  </a:lnTo>
                  <a:lnTo>
                    <a:pt x="6441" y="256888"/>
                  </a:lnTo>
                  <a:lnTo>
                    <a:pt x="11634" y="246966"/>
                  </a:lnTo>
                  <a:lnTo>
                    <a:pt x="28444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70" name="SMARTInkShape-142"/>
            <p:cNvSpPr/>
            <p:nvPr>
              <p:custDataLst>
                <p:tags r:id="rId209"/>
              </p:custDataLst>
            </p:nvPr>
          </p:nvSpPr>
          <p:spPr>
            <a:xfrm>
              <a:off x="6124575" y="5238785"/>
              <a:ext cx="114301" cy="85253"/>
            </a:xfrm>
            <a:custGeom>
              <a:avLst/>
              <a:gdLst/>
              <a:ahLst/>
              <a:cxnLst/>
              <a:rect l="0" t="0" r="0" b="0"/>
              <a:pathLst>
                <a:path w="114301" h="85253">
                  <a:moveTo>
                    <a:pt x="0" y="76165"/>
                  </a:moveTo>
                  <a:lnTo>
                    <a:pt x="0" y="76165"/>
                  </a:lnTo>
                  <a:lnTo>
                    <a:pt x="5056" y="71109"/>
                  </a:lnTo>
                  <a:lnTo>
                    <a:pt x="7539" y="65804"/>
                  </a:lnTo>
                  <a:lnTo>
                    <a:pt x="8201" y="62908"/>
                  </a:lnTo>
                  <a:lnTo>
                    <a:pt x="16890" y="47517"/>
                  </a:lnTo>
                  <a:lnTo>
                    <a:pt x="18623" y="39932"/>
                  </a:lnTo>
                  <a:lnTo>
                    <a:pt x="9907" y="28981"/>
                  </a:lnTo>
                  <a:lnTo>
                    <a:pt x="3" y="28540"/>
                  </a:lnTo>
                  <a:lnTo>
                    <a:pt x="23598" y="28540"/>
                  </a:lnTo>
                  <a:lnTo>
                    <a:pt x="29185" y="25718"/>
                  </a:lnTo>
                  <a:lnTo>
                    <a:pt x="35196" y="21995"/>
                  </a:lnTo>
                  <a:lnTo>
                    <a:pt x="45588" y="19898"/>
                  </a:lnTo>
                  <a:lnTo>
                    <a:pt x="55893" y="19407"/>
                  </a:lnTo>
                  <a:lnTo>
                    <a:pt x="59487" y="18219"/>
                  </a:lnTo>
                  <a:lnTo>
                    <a:pt x="61883" y="16367"/>
                  </a:lnTo>
                  <a:lnTo>
                    <a:pt x="63480" y="14075"/>
                  </a:lnTo>
                  <a:lnTo>
                    <a:pt x="65604" y="12546"/>
                  </a:lnTo>
                  <a:lnTo>
                    <a:pt x="70785" y="10848"/>
                  </a:lnTo>
                  <a:lnTo>
                    <a:pt x="79652" y="9893"/>
                  </a:lnTo>
                  <a:lnTo>
                    <a:pt x="81677" y="8700"/>
                  </a:lnTo>
                  <a:lnTo>
                    <a:pt x="83026" y="6847"/>
                  </a:lnTo>
                  <a:lnTo>
                    <a:pt x="83925" y="4553"/>
                  </a:lnTo>
                  <a:lnTo>
                    <a:pt x="85584" y="3024"/>
                  </a:lnTo>
                  <a:lnTo>
                    <a:pt x="95120" y="0"/>
                  </a:lnTo>
                  <a:lnTo>
                    <a:pt x="87038" y="8169"/>
                  </a:lnTo>
                  <a:lnTo>
                    <a:pt x="86114" y="14155"/>
                  </a:lnTo>
                  <a:lnTo>
                    <a:pt x="84925" y="15775"/>
                  </a:lnTo>
                  <a:lnTo>
                    <a:pt x="80784" y="17575"/>
                  </a:lnTo>
                  <a:lnTo>
                    <a:pt x="79256" y="19113"/>
                  </a:lnTo>
                  <a:lnTo>
                    <a:pt x="73982" y="29187"/>
                  </a:lnTo>
                  <a:lnTo>
                    <a:pt x="69922" y="35177"/>
                  </a:lnTo>
                  <a:lnTo>
                    <a:pt x="67638" y="44501"/>
                  </a:lnTo>
                  <a:lnTo>
                    <a:pt x="66712" y="61617"/>
                  </a:lnTo>
                  <a:lnTo>
                    <a:pt x="69514" y="67229"/>
                  </a:lnTo>
                  <a:lnTo>
                    <a:pt x="80865" y="80698"/>
                  </a:lnTo>
                  <a:lnTo>
                    <a:pt x="86387" y="83472"/>
                  </a:lnTo>
                  <a:lnTo>
                    <a:pt x="98556" y="85252"/>
                  </a:lnTo>
                  <a:lnTo>
                    <a:pt x="104833" y="82673"/>
                  </a:lnTo>
                  <a:lnTo>
                    <a:pt x="114300" y="761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71" name="SMARTInkShape-143"/>
            <p:cNvSpPr/>
            <p:nvPr>
              <p:custDataLst>
                <p:tags r:id="rId210"/>
              </p:custDataLst>
            </p:nvPr>
          </p:nvSpPr>
          <p:spPr>
            <a:xfrm>
              <a:off x="6277013" y="5248275"/>
              <a:ext cx="142838" cy="112844"/>
            </a:xfrm>
            <a:custGeom>
              <a:avLst/>
              <a:gdLst/>
              <a:ahLst/>
              <a:cxnLst/>
              <a:rect l="0" t="0" r="0" b="0"/>
              <a:pathLst>
                <a:path w="142838" h="112844">
                  <a:moveTo>
                    <a:pt x="57112" y="38100"/>
                  </a:moveTo>
                  <a:lnTo>
                    <a:pt x="57112" y="38100"/>
                  </a:lnTo>
                  <a:lnTo>
                    <a:pt x="57112" y="43588"/>
                  </a:lnTo>
                  <a:lnTo>
                    <a:pt x="57112" y="39032"/>
                  </a:lnTo>
                  <a:lnTo>
                    <a:pt x="57112" y="52313"/>
                  </a:lnTo>
                  <a:lnTo>
                    <a:pt x="56054" y="53925"/>
                  </a:lnTo>
                  <a:lnTo>
                    <a:pt x="54290" y="55000"/>
                  </a:lnTo>
                  <a:lnTo>
                    <a:pt x="48911" y="56725"/>
                  </a:lnTo>
                  <a:lnTo>
                    <a:pt x="48175" y="59784"/>
                  </a:lnTo>
                  <a:lnTo>
                    <a:pt x="47621" y="66272"/>
                  </a:lnTo>
                  <a:lnTo>
                    <a:pt x="65279" y="66675"/>
                  </a:lnTo>
                  <a:lnTo>
                    <a:pt x="73973" y="60130"/>
                  </a:lnTo>
                  <a:lnTo>
                    <a:pt x="82804" y="56974"/>
                  </a:lnTo>
                  <a:lnTo>
                    <a:pt x="104754" y="40726"/>
                  </a:lnTo>
                  <a:lnTo>
                    <a:pt x="107923" y="39851"/>
                  </a:lnTo>
                  <a:lnTo>
                    <a:pt x="110036" y="38209"/>
                  </a:lnTo>
                  <a:lnTo>
                    <a:pt x="114068" y="31900"/>
                  </a:lnTo>
                  <a:lnTo>
                    <a:pt x="118762" y="30053"/>
                  </a:lnTo>
                  <a:lnTo>
                    <a:pt x="120437" y="28502"/>
                  </a:lnTo>
                  <a:lnTo>
                    <a:pt x="123346" y="20503"/>
                  </a:lnTo>
                  <a:lnTo>
                    <a:pt x="123776" y="4899"/>
                  </a:lnTo>
                  <a:lnTo>
                    <a:pt x="122722" y="3266"/>
                  </a:lnTo>
                  <a:lnTo>
                    <a:pt x="120960" y="2177"/>
                  </a:lnTo>
                  <a:lnTo>
                    <a:pt x="114086" y="287"/>
                  </a:lnTo>
                  <a:lnTo>
                    <a:pt x="72976" y="0"/>
                  </a:lnTo>
                  <a:lnTo>
                    <a:pt x="66632" y="2822"/>
                  </a:lnTo>
                  <a:lnTo>
                    <a:pt x="19012" y="47632"/>
                  </a:lnTo>
                  <a:lnTo>
                    <a:pt x="13720" y="53978"/>
                  </a:lnTo>
                  <a:lnTo>
                    <a:pt x="2196" y="83739"/>
                  </a:lnTo>
                  <a:lnTo>
                    <a:pt x="0" y="103251"/>
                  </a:lnTo>
                  <a:lnTo>
                    <a:pt x="8167" y="112843"/>
                  </a:lnTo>
                  <a:lnTo>
                    <a:pt x="9665" y="112270"/>
                  </a:lnTo>
                  <a:lnTo>
                    <a:pt x="16831" y="107466"/>
                  </a:lnTo>
                  <a:lnTo>
                    <a:pt x="28733" y="105307"/>
                  </a:lnTo>
                  <a:lnTo>
                    <a:pt x="36033" y="103953"/>
                  </a:lnTo>
                  <a:lnTo>
                    <a:pt x="81814" y="85628"/>
                  </a:lnTo>
                  <a:lnTo>
                    <a:pt x="93239" y="77651"/>
                  </a:lnTo>
                  <a:lnTo>
                    <a:pt x="99684" y="76630"/>
                  </a:lnTo>
                  <a:lnTo>
                    <a:pt x="101368" y="75428"/>
                  </a:lnTo>
                  <a:lnTo>
                    <a:pt x="102491" y="73569"/>
                  </a:lnTo>
                  <a:lnTo>
                    <a:pt x="104294" y="68037"/>
                  </a:lnTo>
                  <a:lnTo>
                    <a:pt x="107362" y="67280"/>
                  </a:lnTo>
                  <a:lnTo>
                    <a:pt x="114251" y="66675"/>
                  </a:lnTo>
                  <a:lnTo>
                    <a:pt x="105129" y="75808"/>
                  </a:lnTo>
                  <a:lnTo>
                    <a:pt x="104737" y="99878"/>
                  </a:lnTo>
                  <a:lnTo>
                    <a:pt x="105795" y="101510"/>
                  </a:lnTo>
                  <a:lnTo>
                    <a:pt x="107559" y="102599"/>
                  </a:lnTo>
                  <a:lnTo>
                    <a:pt x="115098" y="104130"/>
                  </a:lnTo>
                  <a:lnTo>
                    <a:pt x="142837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72" name="SMARTInkShape-144"/>
            <p:cNvSpPr/>
            <p:nvPr>
              <p:custDataLst>
                <p:tags r:id="rId211"/>
              </p:custDataLst>
            </p:nvPr>
          </p:nvSpPr>
          <p:spPr>
            <a:xfrm>
              <a:off x="6419850" y="5257838"/>
              <a:ext cx="114300" cy="114227"/>
            </a:xfrm>
            <a:custGeom>
              <a:avLst/>
              <a:gdLst/>
              <a:ahLst/>
              <a:cxnLst/>
              <a:rect l="0" t="0" r="0" b="0"/>
              <a:pathLst>
                <a:path w="114300" h="114227">
                  <a:moveTo>
                    <a:pt x="38100" y="76162"/>
                  </a:moveTo>
                  <a:lnTo>
                    <a:pt x="38100" y="76162"/>
                  </a:lnTo>
                  <a:lnTo>
                    <a:pt x="38100" y="84363"/>
                  </a:lnTo>
                  <a:lnTo>
                    <a:pt x="37042" y="84804"/>
                  </a:lnTo>
                  <a:lnTo>
                    <a:pt x="14396" y="85687"/>
                  </a:lnTo>
                  <a:lnTo>
                    <a:pt x="12772" y="86745"/>
                  </a:lnTo>
                  <a:lnTo>
                    <a:pt x="11690" y="88509"/>
                  </a:lnTo>
                  <a:lnTo>
                    <a:pt x="9810" y="95388"/>
                  </a:lnTo>
                  <a:lnTo>
                    <a:pt x="9652" y="99876"/>
                  </a:lnTo>
                  <a:lnTo>
                    <a:pt x="8551" y="101497"/>
                  </a:lnTo>
                  <a:lnTo>
                    <a:pt x="6759" y="102577"/>
                  </a:lnTo>
                  <a:lnTo>
                    <a:pt x="1335" y="104310"/>
                  </a:lnTo>
                  <a:lnTo>
                    <a:pt x="593" y="107369"/>
                  </a:lnTo>
                  <a:lnTo>
                    <a:pt x="3" y="114226"/>
                  </a:lnTo>
                  <a:lnTo>
                    <a:pt x="0" y="106058"/>
                  </a:lnTo>
                  <a:lnTo>
                    <a:pt x="1058" y="105618"/>
                  </a:lnTo>
                  <a:lnTo>
                    <a:pt x="5056" y="105128"/>
                  </a:lnTo>
                  <a:lnTo>
                    <a:pt x="6545" y="103939"/>
                  </a:lnTo>
                  <a:lnTo>
                    <a:pt x="16890" y="85454"/>
                  </a:lnTo>
                  <a:lnTo>
                    <a:pt x="17610" y="82357"/>
                  </a:lnTo>
                  <a:lnTo>
                    <a:pt x="19148" y="80292"/>
                  </a:lnTo>
                  <a:lnTo>
                    <a:pt x="21232" y="78916"/>
                  </a:lnTo>
                  <a:lnTo>
                    <a:pt x="26370" y="76327"/>
                  </a:lnTo>
                  <a:lnTo>
                    <a:pt x="73027" y="31705"/>
                  </a:lnTo>
                  <a:lnTo>
                    <a:pt x="82550" y="23244"/>
                  </a:lnTo>
                  <a:lnTo>
                    <a:pt x="95250" y="17026"/>
                  </a:lnTo>
                  <a:lnTo>
                    <a:pt x="114262" y="0"/>
                  </a:lnTo>
                  <a:lnTo>
                    <a:pt x="114299" y="9096"/>
                  </a:lnTo>
                  <a:lnTo>
                    <a:pt x="107755" y="17014"/>
                  </a:lnTo>
                  <a:lnTo>
                    <a:pt x="105168" y="26811"/>
                  </a:lnTo>
                  <a:lnTo>
                    <a:pt x="98306" y="35800"/>
                  </a:lnTo>
                  <a:lnTo>
                    <a:pt x="96156" y="44683"/>
                  </a:lnTo>
                  <a:lnTo>
                    <a:pt x="95652" y="50882"/>
                  </a:lnTo>
                  <a:lnTo>
                    <a:pt x="94460" y="52959"/>
                  </a:lnTo>
                  <a:lnTo>
                    <a:pt x="92607" y="54343"/>
                  </a:lnTo>
                  <a:lnTo>
                    <a:pt x="90312" y="55266"/>
                  </a:lnTo>
                  <a:lnTo>
                    <a:pt x="88784" y="56940"/>
                  </a:lnTo>
                  <a:lnTo>
                    <a:pt x="86127" y="65151"/>
                  </a:lnTo>
                  <a:lnTo>
                    <a:pt x="85728" y="76034"/>
                  </a:lnTo>
                  <a:lnTo>
                    <a:pt x="104775" y="761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73" name="SMARTInkShape-145"/>
            <p:cNvSpPr/>
            <p:nvPr>
              <p:custDataLst>
                <p:tags r:id="rId212"/>
              </p:custDataLst>
            </p:nvPr>
          </p:nvSpPr>
          <p:spPr>
            <a:xfrm>
              <a:off x="6562725" y="5334000"/>
              <a:ext cx="19051" cy="19051"/>
            </a:xfrm>
            <a:custGeom>
              <a:avLst/>
              <a:gdLst/>
              <a:ahLst/>
              <a:cxnLst/>
              <a:rect l="0" t="0" r="0" b="0"/>
              <a:pathLst>
                <a:path w="19051" h="19051">
                  <a:moveTo>
                    <a:pt x="19050" y="0"/>
                  </a:moveTo>
                  <a:lnTo>
                    <a:pt x="19050" y="0"/>
                  </a:lnTo>
                  <a:lnTo>
                    <a:pt x="19050" y="8201"/>
                  </a:lnTo>
                  <a:lnTo>
                    <a:pt x="17992" y="8642"/>
                  </a:lnTo>
                  <a:lnTo>
                    <a:pt x="4503" y="9522"/>
                  </a:lnTo>
                  <a:lnTo>
                    <a:pt x="3002" y="10581"/>
                  </a:lnTo>
                  <a:lnTo>
                    <a:pt x="2001" y="12345"/>
                  </a:lnTo>
                  <a:lnTo>
                    <a:pt x="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74" name="SMARTInkShape-146"/>
            <p:cNvSpPr/>
            <p:nvPr>
              <p:custDataLst>
                <p:tags r:id="rId213"/>
              </p:custDataLst>
            </p:nvPr>
          </p:nvSpPr>
          <p:spPr>
            <a:xfrm>
              <a:off x="6781849" y="5277245"/>
              <a:ext cx="95075" cy="94856"/>
            </a:xfrm>
            <a:custGeom>
              <a:avLst/>
              <a:gdLst/>
              <a:ahLst/>
              <a:cxnLst/>
              <a:rect l="0" t="0" r="0" b="0"/>
              <a:pathLst>
                <a:path w="95075" h="94856">
                  <a:moveTo>
                    <a:pt x="47576" y="28180"/>
                  </a:moveTo>
                  <a:lnTo>
                    <a:pt x="47576" y="28180"/>
                  </a:lnTo>
                  <a:lnTo>
                    <a:pt x="38444" y="37313"/>
                  </a:lnTo>
                  <a:lnTo>
                    <a:pt x="38051" y="28180"/>
                  </a:lnTo>
                  <a:lnTo>
                    <a:pt x="38051" y="37313"/>
                  </a:lnTo>
                  <a:lnTo>
                    <a:pt x="46251" y="37671"/>
                  </a:lnTo>
                  <a:lnTo>
                    <a:pt x="55661" y="29501"/>
                  </a:lnTo>
                  <a:lnTo>
                    <a:pt x="64421" y="27382"/>
                  </a:lnTo>
                  <a:lnTo>
                    <a:pt x="84198" y="10573"/>
                  </a:lnTo>
                  <a:lnTo>
                    <a:pt x="93747" y="9256"/>
                  </a:lnTo>
                  <a:lnTo>
                    <a:pt x="94232" y="8156"/>
                  </a:lnTo>
                  <a:lnTo>
                    <a:pt x="95074" y="940"/>
                  </a:lnTo>
                  <a:lnTo>
                    <a:pt x="94058" y="495"/>
                  </a:lnTo>
                  <a:lnTo>
                    <a:pt x="90108" y="0"/>
                  </a:lnTo>
                  <a:lnTo>
                    <a:pt x="88630" y="927"/>
                  </a:lnTo>
                  <a:lnTo>
                    <a:pt x="87646" y="2602"/>
                  </a:lnTo>
                  <a:lnTo>
                    <a:pt x="86989" y="4778"/>
                  </a:lnTo>
                  <a:lnTo>
                    <a:pt x="85494" y="6229"/>
                  </a:lnTo>
                  <a:lnTo>
                    <a:pt x="77590" y="8748"/>
                  </a:lnTo>
                  <a:lnTo>
                    <a:pt x="71521" y="9017"/>
                  </a:lnTo>
                  <a:lnTo>
                    <a:pt x="65979" y="11902"/>
                  </a:lnTo>
                  <a:lnTo>
                    <a:pt x="50665" y="24312"/>
                  </a:lnTo>
                  <a:lnTo>
                    <a:pt x="38034" y="30238"/>
                  </a:lnTo>
                  <a:lnTo>
                    <a:pt x="6301" y="59966"/>
                  </a:lnTo>
                  <a:lnTo>
                    <a:pt x="2773" y="66297"/>
                  </a:lnTo>
                  <a:lnTo>
                    <a:pt x="116" y="83449"/>
                  </a:lnTo>
                  <a:lnTo>
                    <a:pt x="0" y="89829"/>
                  </a:lnTo>
                  <a:lnTo>
                    <a:pt x="1042" y="91505"/>
                  </a:lnTo>
                  <a:lnTo>
                    <a:pt x="2795" y="92621"/>
                  </a:lnTo>
                  <a:lnTo>
                    <a:pt x="10319" y="94193"/>
                  </a:lnTo>
                  <a:lnTo>
                    <a:pt x="57101" y="9485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75" name="SMARTInkShape-147"/>
            <p:cNvSpPr/>
            <p:nvPr>
              <p:custDataLst>
                <p:tags r:id="rId214"/>
              </p:custDataLst>
            </p:nvPr>
          </p:nvSpPr>
          <p:spPr>
            <a:xfrm>
              <a:off x="6867652" y="5314953"/>
              <a:ext cx="114043" cy="76198"/>
            </a:xfrm>
            <a:custGeom>
              <a:avLst/>
              <a:gdLst/>
              <a:ahLst/>
              <a:cxnLst/>
              <a:rect l="0" t="0" r="0" b="0"/>
              <a:pathLst>
                <a:path w="114043" h="76198">
                  <a:moveTo>
                    <a:pt x="47498" y="28572"/>
                  </a:moveTo>
                  <a:lnTo>
                    <a:pt x="47498" y="28572"/>
                  </a:lnTo>
                  <a:lnTo>
                    <a:pt x="29782" y="28572"/>
                  </a:lnTo>
                  <a:lnTo>
                    <a:pt x="20364" y="36773"/>
                  </a:lnTo>
                  <a:lnTo>
                    <a:pt x="14294" y="37705"/>
                  </a:lnTo>
                  <a:lnTo>
                    <a:pt x="12661" y="38893"/>
                  </a:lnTo>
                  <a:lnTo>
                    <a:pt x="11574" y="40745"/>
                  </a:lnTo>
                  <a:lnTo>
                    <a:pt x="10848" y="43037"/>
                  </a:lnTo>
                  <a:lnTo>
                    <a:pt x="9306" y="44566"/>
                  </a:lnTo>
                  <a:lnTo>
                    <a:pt x="1324" y="47219"/>
                  </a:lnTo>
                  <a:lnTo>
                    <a:pt x="518" y="50265"/>
                  </a:lnTo>
                  <a:lnTo>
                    <a:pt x="0" y="55788"/>
                  </a:lnTo>
                  <a:lnTo>
                    <a:pt x="14065" y="71300"/>
                  </a:lnTo>
                  <a:lnTo>
                    <a:pt x="19587" y="74021"/>
                  </a:lnTo>
                  <a:lnTo>
                    <a:pt x="32986" y="76070"/>
                  </a:lnTo>
                  <a:lnTo>
                    <a:pt x="38578" y="73318"/>
                  </a:lnTo>
                  <a:lnTo>
                    <a:pt x="44592" y="69626"/>
                  </a:lnTo>
                  <a:lnTo>
                    <a:pt x="53928" y="66489"/>
                  </a:lnTo>
                  <a:lnTo>
                    <a:pt x="63397" y="60385"/>
                  </a:lnTo>
                  <a:lnTo>
                    <a:pt x="72905" y="57048"/>
                  </a:lnTo>
                  <a:lnTo>
                    <a:pt x="95123" y="40727"/>
                  </a:lnTo>
                  <a:lnTo>
                    <a:pt x="98298" y="39850"/>
                  </a:lnTo>
                  <a:lnTo>
                    <a:pt x="100415" y="38207"/>
                  </a:lnTo>
                  <a:lnTo>
                    <a:pt x="112684" y="20809"/>
                  </a:lnTo>
                  <a:lnTo>
                    <a:pt x="114042" y="11001"/>
                  </a:lnTo>
                  <a:lnTo>
                    <a:pt x="105036" y="428"/>
                  </a:lnTo>
                  <a:lnTo>
                    <a:pt x="72852" y="0"/>
                  </a:lnTo>
                  <a:lnTo>
                    <a:pt x="66528" y="2820"/>
                  </a:lnTo>
                  <a:lnTo>
                    <a:pt x="60189" y="6544"/>
                  </a:lnTo>
                  <a:lnTo>
                    <a:pt x="50671" y="9698"/>
                  </a:lnTo>
                  <a:lnTo>
                    <a:pt x="23949" y="33110"/>
                  </a:lnTo>
                  <a:lnTo>
                    <a:pt x="21156" y="38703"/>
                  </a:lnTo>
                  <a:lnTo>
                    <a:pt x="19364" y="50916"/>
                  </a:lnTo>
                  <a:lnTo>
                    <a:pt x="21941" y="57201"/>
                  </a:lnTo>
                  <a:lnTo>
                    <a:pt x="32219" y="69858"/>
                  </a:lnTo>
                  <a:lnTo>
                    <a:pt x="38237" y="73380"/>
                  </a:lnTo>
                  <a:lnTo>
                    <a:pt x="57023" y="761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76" name="SMARTInkShape-148"/>
            <p:cNvSpPr/>
            <p:nvPr>
              <p:custDataLst>
                <p:tags r:id="rId215"/>
              </p:custDataLst>
            </p:nvPr>
          </p:nvSpPr>
          <p:spPr>
            <a:xfrm>
              <a:off x="7010958" y="5305425"/>
              <a:ext cx="113612" cy="85726"/>
            </a:xfrm>
            <a:custGeom>
              <a:avLst/>
              <a:gdLst/>
              <a:ahLst/>
              <a:cxnLst/>
              <a:rect l="0" t="0" r="0" b="0"/>
              <a:pathLst>
                <a:path w="113612" h="85726">
                  <a:moveTo>
                    <a:pt x="37542" y="38100"/>
                  </a:moveTo>
                  <a:lnTo>
                    <a:pt x="37542" y="38100"/>
                  </a:lnTo>
                  <a:lnTo>
                    <a:pt x="43029" y="38100"/>
                  </a:lnTo>
                  <a:lnTo>
                    <a:pt x="29343" y="38100"/>
                  </a:lnTo>
                  <a:lnTo>
                    <a:pt x="37436" y="47509"/>
                  </a:lnTo>
                  <a:lnTo>
                    <a:pt x="59930" y="47622"/>
                  </a:lnTo>
                  <a:lnTo>
                    <a:pt x="61992" y="46565"/>
                  </a:lnTo>
                  <a:lnTo>
                    <a:pt x="63368" y="44802"/>
                  </a:lnTo>
                  <a:lnTo>
                    <a:pt x="64284" y="42568"/>
                  </a:lnTo>
                  <a:lnTo>
                    <a:pt x="65953" y="41078"/>
                  </a:lnTo>
                  <a:lnTo>
                    <a:pt x="76237" y="35866"/>
                  </a:lnTo>
                  <a:lnTo>
                    <a:pt x="82256" y="31815"/>
                  </a:lnTo>
                  <a:lnTo>
                    <a:pt x="91595" y="28477"/>
                  </a:lnTo>
                  <a:lnTo>
                    <a:pt x="112254" y="10976"/>
                  </a:lnTo>
                  <a:lnTo>
                    <a:pt x="113611" y="1451"/>
                  </a:lnTo>
                  <a:lnTo>
                    <a:pt x="112596" y="967"/>
                  </a:lnTo>
                  <a:lnTo>
                    <a:pt x="81561" y="0"/>
                  </a:lnTo>
                  <a:lnTo>
                    <a:pt x="75451" y="2822"/>
                  </a:lnTo>
                  <a:lnTo>
                    <a:pt x="72339" y="5056"/>
                  </a:lnTo>
                  <a:lnTo>
                    <a:pt x="45204" y="14189"/>
                  </a:lnTo>
                  <a:lnTo>
                    <a:pt x="5802" y="50811"/>
                  </a:lnTo>
                  <a:lnTo>
                    <a:pt x="2269" y="57155"/>
                  </a:lnTo>
                  <a:lnTo>
                    <a:pt x="0" y="64794"/>
                  </a:lnTo>
                  <a:lnTo>
                    <a:pt x="2512" y="68661"/>
                  </a:lnTo>
                  <a:lnTo>
                    <a:pt x="12748" y="79767"/>
                  </a:lnTo>
                  <a:lnTo>
                    <a:pt x="18761" y="83077"/>
                  </a:lnTo>
                  <a:lnTo>
                    <a:pt x="34402" y="85376"/>
                  </a:lnTo>
                  <a:lnTo>
                    <a:pt x="66117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77" name="SMARTInkShape-149"/>
            <p:cNvSpPr/>
            <p:nvPr>
              <p:custDataLst>
                <p:tags r:id="rId216"/>
              </p:custDataLst>
            </p:nvPr>
          </p:nvSpPr>
          <p:spPr>
            <a:xfrm>
              <a:off x="7096140" y="5286378"/>
              <a:ext cx="160548" cy="247609"/>
            </a:xfrm>
            <a:custGeom>
              <a:avLst/>
              <a:gdLst/>
              <a:ahLst/>
              <a:cxnLst/>
              <a:rect l="0" t="0" r="0" b="0"/>
              <a:pathLst>
                <a:path w="160548" h="247609">
                  <a:moveTo>
                    <a:pt x="104760" y="47622"/>
                  </a:moveTo>
                  <a:lnTo>
                    <a:pt x="104760" y="47622"/>
                  </a:lnTo>
                  <a:lnTo>
                    <a:pt x="85720" y="47622"/>
                  </a:lnTo>
                  <a:lnTo>
                    <a:pt x="85711" y="55823"/>
                  </a:lnTo>
                  <a:lnTo>
                    <a:pt x="86768" y="56264"/>
                  </a:lnTo>
                  <a:lnTo>
                    <a:pt x="108458" y="57144"/>
                  </a:lnTo>
                  <a:lnTo>
                    <a:pt x="110401" y="56087"/>
                  </a:lnTo>
                  <a:lnTo>
                    <a:pt x="111696" y="54324"/>
                  </a:lnTo>
                  <a:lnTo>
                    <a:pt x="112559" y="52090"/>
                  </a:lnTo>
                  <a:lnTo>
                    <a:pt x="114193" y="50600"/>
                  </a:lnTo>
                  <a:lnTo>
                    <a:pt x="118830" y="48946"/>
                  </a:lnTo>
                  <a:lnTo>
                    <a:pt x="127390" y="48014"/>
                  </a:lnTo>
                  <a:lnTo>
                    <a:pt x="129372" y="46825"/>
                  </a:lnTo>
                  <a:lnTo>
                    <a:pt x="130693" y="44973"/>
                  </a:lnTo>
                  <a:lnTo>
                    <a:pt x="131574" y="42682"/>
                  </a:lnTo>
                  <a:lnTo>
                    <a:pt x="133220" y="41153"/>
                  </a:lnTo>
                  <a:lnTo>
                    <a:pt x="137870" y="39455"/>
                  </a:lnTo>
                  <a:lnTo>
                    <a:pt x="139532" y="37945"/>
                  </a:lnTo>
                  <a:lnTo>
                    <a:pt x="142731" y="29000"/>
                  </a:lnTo>
                  <a:lnTo>
                    <a:pt x="142859" y="10966"/>
                  </a:lnTo>
                  <a:lnTo>
                    <a:pt x="137804" y="4894"/>
                  </a:lnTo>
                  <a:lnTo>
                    <a:pt x="132499" y="2173"/>
                  </a:lnTo>
                  <a:lnTo>
                    <a:pt x="119262" y="124"/>
                  </a:lnTo>
                  <a:lnTo>
                    <a:pt x="92024" y="0"/>
                  </a:lnTo>
                  <a:lnTo>
                    <a:pt x="85694" y="2820"/>
                  </a:lnTo>
                  <a:lnTo>
                    <a:pt x="69833" y="15186"/>
                  </a:lnTo>
                  <a:lnTo>
                    <a:pt x="57135" y="21107"/>
                  </a:lnTo>
                  <a:lnTo>
                    <a:pt x="53960" y="23595"/>
                  </a:lnTo>
                  <a:lnTo>
                    <a:pt x="50432" y="29182"/>
                  </a:lnTo>
                  <a:lnTo>
                    <a:pt x="47806" y="35193"/>
                  </a:lnTo>
                  <a:lnTo>
                    <a:pt x="41437" y="44528"/>
                  </a:lnTo>
                  <a:lnTo>
                    <a:pt x="39078" y="53996"/>
                  </a:lnTo>
                  <a:lnTo>
                    <a:pt x="38526" y="60333"/>
                  </a:lnTo>
                  <a:lnTo>
                    <a:pt x="35459" y="66677"/>
                  </a:lnTo>
                  <a:lnTo>
                    <a:pt x="33159" y="69850"/>
                  </a:lnTo>
                  <a:lnTo>
                    <a:pt x="32685" y="73024"/>
                  </a:lnTo>
                  <a:lnTo>
                    <a:pt x="33426" y="76198"/>
                  </a:lnTo>
                  <a:lnTo>
                    <a:pt x="37165" y="83841"/>
                  </a:lnTo>
                  <a:lnTo>
                    <a:pt x="37812" y="90221"/>
                  </a:lnTo>
                  <a:lnTo>
                    <a:pt x="38962" y="91897"/>
                  </a:lnTo>
                  <a:lnTo>
                    <a:pt x="40786" y="93013"/>
                  </a:lnTo>
                  <a:lnTo>
                    <a:pt x="48411" y="94585"/>
                  </a:lnTo>
                  <a:lnTo>
                    <a:pt x="51318" y="94806"/>
                  </a:lnTo>
                  <a:lnTo>
                    <a:pt x="57371" y="92229"/>
                  </a:lnTo>
                  <a:lnTo>
                    <a:pt x="63590" y="88614"/>
                  </a:lnTo>
                  <a:lnTo>
                    <a:pt x="73041" y="85521"/>
                  </a:lnTo>
                  <a:lnTo>
                    <a:pt x="82544" y="79430"/>
                  </a:lnTo>
                  <a:lnTo>
                    <a:pt x="108132" y="68877"/>
                  </a:lnTo>
                  <a:lnTo>
                    <a:pt x="119754" y="61092"/>
                  </a:lnTo>
                  <a:lnTo>
                    <a:pt x="133161" y="55104"/>
                  </a:lnTo>
                  <a:lnTo>
                    <a:pt x="151943" y="38528"/>
                  </a:lnTo>
                  <a:lnTo>
                    <a:pt x="160547" y="38135"/>
                  </a:lnTo>
                  <a:lnTo>
                    <a:pt x="156449" y="38108"/>
                  </a:lnTo>
                  <a:lnTo>
                    <a:pt x="155096" y="39162"/>
                  </a:lnTo>
                  <a:lnTo>
                    <a:pt x="152742" y="46299"/>
                  </a:lnTo>
                  <a:lnTo>
                    <a:pt x="149722" y="47034"/>
                  </a:lnTo>
                  <a:lnTo>
                    <a:pt x="147434" y="47230"/>
                  </a:lnTo>
                  <a:lnTo>
                    <a:pt x="145910" y="48419"/>
                  </a:lnTo>
                  <a:lnTo>
                    <a:pt x="135499" y="66905"/>
                  </a:lnTo>
                  <a:lnTo>
                    <a:pt x="134778" y="70002"/>
                  </a:lnTo>
                  <a:lnTo>
                    <a:pt x="128707" y="79417"/>
                  </a:lnTo>
                  <a:lnTo>
                    <a:pt x="93346" y="121205"/>
                  </a:lnTo>
                  <a:lnTo>
                    <a:pt x="63888" y="163930"/>
                  </a:lnTo>
                  <a:lnTo>
                    <a:pt x="31999" y="206254"/>
                  </a:lnTo>
                  <a:lnTo>
                    <a:pt x="15895" y="230293"/>
                  </a:lnTo>
                  <a:lnTo>
                    <a:pt x="9526" y="234643"/>
                  </a:lnTo>
                  <a:lnTo>
                    <a:pt x="6345" y="235802"/>
                  </a:lnTo>
                  <a:lnTo>
                    <a:pt x="4226" y="237634"/>
                  </a:lnTo>
                  <a:lnTo>
                    <a:pt x="0" y="247608"/>
                  </a:lnTo>
                  <a:lnTo>
                    <a:pt x="19035" y="2285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78" name="SMARTInkShape-150"/>
            <p:cNvSpPr/>
            <p:nvPr>
              <p:custDataLst>
                <p:tags r:id="rId217"/>
              </p:custDataLst>
            </p:nvPr>
          </p:nvSpPr>
          <p:spPr>
            <a:xfrm>
              <a:off x="7267575" y="5400675"/>
              <a:ext cx="28576" cy="38101"/>
            </a:xfrm>
            <a:custGeom>
              <a:avLst/>
              <a:gdLst/>
              <a:ahLst/>
              <a:cxnLst/>
              <a:rect l="0" t="0" r="0" b="0"/>
              <a:pathLst>
                <a:path w="28576" h="38101">
                  <a:moveTo>
                    <a:pt x="28575" y="0"/>
                  </a:moveTo>
                  <a:lnTo>
                    <a:pt x="28575" y="0"/>
                  </a:lnTo>
                  <a:lnTo>
                    <a:pt x="20374" y="8201"/>
                  </a:lnTo>
                  <a:lnTo>
                    <a:pt x="19441" y="14189"/>
                  </a:lnTo>
                  <a:lnTo>
                    <a:pt x="18252" y="15810"/>
                  </a:lnTo>
                  <a:lnTo>
                    <a:pt x="16402" y="16890"/>
                  </a:lnTo>
                  <a:lnTo>
                    <a:pt x="14110" y="17609"/>
                  </a:lnTo>
                  <a:lnTo>
                    <a:pt x="12581" y="19148"/>
                  </a:lnTo>
                  <a:lnTo>
                    <a:pt x="10884" y="23680"/>
                  </a:lnTo>
                  <a:lnTo>
                    <a:pt x="9372" y="25312"/>
                  </a:lnTo>
                  <a:lnTo>
                    <a:pt x="1443" y="28146"/>
                  </a:lnTo>
                  <a:lnTo>
                    <a:pt x="642" y="31206"/>
                  </a:lnTo>
                  <a:lnTo>
                    <a:pt x="0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79" name="SMARTInkShape-151"/>
            <p:cNvSpPr/>
            <p:nvPr>
              <p:custDataLst>
                <p:tags r:id="rId218"/>
              </p:custDataLst>
            </p:nvPr>
          </p:nvSpPr>
          <p:spPr>
            <a:xfrm>
              <a:off x="5905500" y="5505450"/>
              <a:ext cx="76201" cy="114301"/>
            </a:xfrm>
            <a:custGeom>
              <a:avLst/>
              <a:gdLst/>
              <a:ahLst/>
              <a:cxnLst/>
              <a:rect l="0" t="0" r="0" b="0"/>
              <a:pathLst>
                <a:path w="76201" h="114301">
                  <a:moveTo>
                    <a:pt x="76200" y="19050"/>
                  </a:moveTo>
                  <a:lnTo>
                    <a:pt x="76200" y="19050"/>
                  </a:lnTo>
                  <a:lnTo>
                    <a:pt x="76200" y="9559"/>
                  </a:lnTo>
                  <a:lnTo>
                    <a:pt x="66675" y="0"/>
                  </a:lnTo>
                  <a:lnTo>
                    <a:pt x="42995" y="23680"/>
                  </a:lnTo>
                  <a:lnTo>
                    <a:pt x="40275" y="29222"/>
                  </a:lnTo>
                  <a:lnTo>
                    <a:pt x="39551" y="32181"/>
                  </a:lnTo>
                  <a:lnTo>
                    <a:pt x="21681" y="64706"/>
                  </a:lnTo>
                  <a:lnTo>
                    <a:pt x="19161" y="72149"/>
                  </a:lnTo>
                  <a:lnTo>
                    <a:pt x="12850" y="82291"/>
                  </a:lnTo>
                  <a:lnTo>
                    <a:pt x="9452" y="91999"/>
                  </a:lnTo>
                  <a:lnTo>
                    <a:pt x="1454" y="102883"/>
                  </a:lnTo>
                  <a:lnTo>
                    <a:pt x="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80" name="SMARTInkShape-152"/>
            <p:cNvSpPr/>
            <p:nvPr>
              <p:custDataLst>
                <p:tags r:id="rId219"/>
              </p:custDataLst>
            </p:nvPr>
          </p:nvSpPr>
          <p:spPr>
            <a:xfrm>
              <a:off x="5791215" y="5638800"/>
              <a:ext cx="228586" cy="28576"/>
            </a:xfrm>
            <a:custGeom>
              <a:avLst/>
              <a:gdLst/>
              <a:ahLst/>
              <a:cxnLst/>
              <a:rect l="0" t="0" r="0" b="0"/>
              <a:pathLst>
                <a:path w="228586" h="28576">
                  <a:moveTo>
                    <a:pt x="47610" y="9525"/>
                  </a:moveTo>
                  <a:lnTo>
                    <a:pt x="47610" y="9525"/>
                  </a:lnTo>
                  <a:lnTo>
                    <a:pt x="42554" y="14581"/>
                  </a:lnTo>
                  <a:lnTo>
                    <a:pt x="37249" y="17064"/>
                  </a:lnTo>
                  <a:lnTo>
                    <a:pt x="34353" y="17726"/>
                  </a:lnTo>
                  <a:lnTo>
                    <a:pt x="18962" y="26415"/>
                  </a:lnTo>
                  <a:lnTo>
                    <a:pt x="0" y="28575"/>
                  </a:lnTo>
                  <a:lnTo>
                    <a:pt x="22375" y="28575"/>
                  </a:lnTo>
                  <a:lnTo>
                    <a:pt x="28633" y="25753"/>
                  </a:lnTo>
                  <a:lnTo>
                    <a:pt x="31783" y="23519"/>
                  </a:lnTo>
                  <a:lnTo>
                    <a:pt x="55155" y="16816"/>
                  </a:lnTo>
                  <a:lnTo>
                    <a:pt x="58990" y="14386"/>
                  </a:lnTo>
                  <a:lnTo>
                    <a:pt x="86899" y="10485"/>
                  </a:lnTo>
                  <a:lnTo>
                    <a:pt x="126810" y="8551"/>
                  </a:lnTo>
                  <a:lnTo>
                    <a:pt x="165069" y="890"/>
                  </a:lnTo>
                  <a:lnTo>
                    <a:pt x="209534" y="52"/>
                  </a:lnTo>
                  <a:lnTo>
                    <a:pt x="22858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81" name="SMARTInkShape-153"/>
            <p:cNvSpPr/>
            <p:nvPr>
              <p:custDataLst>
                <p:tags r:id="rId220"/>
              </p:custDataLst>
            </p:nvPr>
          </p:nvSpPr>
          <p:spPr>
            <a:xfrm>
              <a:off x="5781690" y="5705481"/>
              <a:ext cx="123811" cy="208976"/>
            </a:xfrm>
            <a:custGeom>
              <a:avLst/>
              <a:gdLst/>
              <a:ahLst/>
              <a:cxnLst/>
              <a:rect l="0" t="0" r="0" b="0"/>
              <a:pathLst>
                <a:path w="123811" h="208976">
                  <a:moveTo>
                    <a:pt x="123810" y="28569"/>
                  </a:moveTo>
                  <a:lnTo>
                    <a:pt x="123810" y="28569"/>
                  </a:lnTo>
                  <a:lnTo>
                    <a:pt x="123810" y="2677"/>
                  </a:lnTo>
                  <a:lnTo>
                    <a:pt x="122752" y="1783"/>
                  </a:lnTo>
                  <a:lnTo>
                    <a:pt x="114319" y="0"/>
                  </a:lnTo>
                  <a:lnTo>
                    <a:pt x="114295" y="5052"/>
                  </a:lnTo>
                  <a:lnTo>
                    <a:pt x="113234" y="6541"/>
                  </a:lnTo>
                  <a:lnTo>
                    <a:pt x="111468" y="7533"/>
                  </a:lnTo>
                  <a:lnTo>
                    <a:pt x="109232" y="8195"/>
                  </a:lnTo>
                  <a:lnTo>
                    <a:pt x="107741" y="9695"/>
                  </a:lnTo>
                  <a:lnTo>
                    <a:pt x="106085" y="14184"/>
                  </a:lnTo>
                  <a:lnTo>
                    <a:pt x="103964" y="25687"/>
                  </a:lnTo>
                  <a:lnTo>
                    <a:pt x="76116" y="67510"/>
                  </a:lnTo>
                  <a:lnTo>
                    <a:pt x="47608" y="114904"/>
                  </a:lnTo>
                  <a:lnTo>
                    <a:pt x="22210" y="158572"/>
                  </a:lnTo>
                  <a:lnTo>
                    <a:pt x="2807" y="189834"/>
                  </a:lnTo>
                  <a:lnTo>
                    <a:pt x="33" y="208975"/>
                  </a:lnTo>
                  <a:lnTo>
                    <a:pt x="0" y="204318"/>
                  </a:lnTo>
                  <a:lnTo>
                    <a:pt x="2814" y="199107"/>
                  </a:lnTo>
                  <a:lnTo>
                    <a:pt x="28560" y="16191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82" name="SMARTInkShape-154"/>
            <p:cNvSpPr/>
            <p:nvPr>
              <p:custDataLst>
                <p:tags r:id="rId221"/>
              </p:custDataLst>
            </p:nvPr>
          </p:nvSpPr>
          <p:spPr>
            <a:xfrm>
              <a:off x="5848386" y="5715000"/>
              <a:ext cx="113824" cy="152006"/>
            </a:xfrm>
            <a:custGeom>
              <a:avLst/>
              <a:gdLst/>
              <a:ahLst/>
              <a:cxnLst/>
              <a:rect l="0" t="0" r="0" b="0"/>
              <a:pathLst>
                <a:path w="113824" h="152006">
                  <a:moveTo>
                    <a:pt x="57114" y="9525"/>
                  </a:moveTo>
                  <a:lnTo>
                    <a:pt x="57114" y="9525"/>
                  </a:lnTo>
                  <a:lnTo>
                    <a:pt x="52058" y="14581"/>
                  </a:lnTo>
                  <a:lnTo>
                    <a:pt x="46753" y="17064"/>
                  </a:lnTo>
                  <a:lnTo>
                    <a:pt x="43857" y="17726"/>
                  </a:lnTo>
                  <a:lnTo>
                    <a:pt x="28466" y="26415"/>
                  </a:lnTo>
                  <a:lnTo>
                    <a:pt x="370" y="28575"/>
                  </a:lnTo>
                  <a:lnTo>
                    <a:pt x="0" y="20374"/>
                  </a:lnTo>
                  <a:lnTo>
                    <a:pt x="1046" y="19933"/>
                  </a:lnTo>
                  <a:lnTo>
                    <a:pt x="5032" y="19442"/>
                  </a:lnTo>
                  <a:lnTo>
                    <a:pt x="6517" y="18254"/>
                  </a:lnTo>
                  <a:lnTo>
                    <a:pt x="8168" y="14110"/>
                  </a:lnTo>
                  <a:lnTo>
                    <a:pt x="9667" y="12581"/>
                  </a:lnTo>
                  <a:lnTo>
                    <a:pt x="19676" y="7307"/>
                  </a:lnTo>
                  <a:lnTo>
                    <a:pt x="25659" y="3247"/>
                  </a:lnTo>
                  <a:lnTo>
                    <a:pt x="34976" y="962"/>
                  </a:lnTo>
                  <a:lnTo>
                    <a:pt x="82514" y="2"/>
                  </a:lnTo>
                  <a:lnTo>
                    <a:pt x="102858" y="0"/>
                  </a:lnTo>
                  <a:lnTo>
                    <a:pt x="109238" y="5056"/>
                  </a:lnTo>
                  <a:lnTo>
                    <a:pt x="112030" y="10361"/>
                  </a:lnTo>
                  <a:lnTo>
                    <a:pt x="113823" y="17333"/>
                  </a:lnTo>
                  <a:lnTo>
                    <a:pt x="106666" y="29185"/>
                  </a:lnTo>
                  <a:lnTo>
                    <a:pt x="105120" y="36339"/>
                  </a:lnTo>
                  <a:lnTo>
                    <a:pt x="60280" y="82557"/>
                  </a:lnTo>
                  <a:lnTo>
                    <a:pt x="35241" y="104775"/>
                  </a:lnTo>
                  <a:lnTo>
                    <a:pt x="17163" y="117475"/>
                  </a:lnTo>
                  <a:lnTo>
                    <a:pt x="12899" y="123825"/>
                  </a:lnTo>
                  <a:lnTo>
                    <a:pt x="11763" y="127000"/>
                  </a:lnTo>
                  <a:lnTo>
                    <a:pt x="9946" y="129117"/>
                  </a:lnTo>
                  <a:lnTo>
                    <a:pt x="1488" y="132792"/>
                  </a:lnTo>
                  <a:lnTo>
                    <a:pt x="641" y="135925"/>
                  </a:lnTo>
                  <a:lnTo>
                    <a:pt x="416" y="138242"/>
                  </a:lnTo>
                  <a:lnTo>
                    <a:pt x="1324" y="139786"/>
                  </a:lnTo>
                  <a:lnTo>
                    <a:pt x="2987" y="140816"/>
                  </a:lnTo>
                  <a:lnTo>
                    <a:pt x="9692" y="142604"/>
                  </a:lnTo>
                  <a:lnTo>
                    <a:pt x="14165" y="142754"/>
                  </a:lnTo>
                  <a:lnTo>
                    <a:pt x="19682" y="145643"/>
                  </a:lnTo>
                  <a:lnTo>
                    <a:pt x="22634" y="147895"/>
                  </a:lnTo>
                  <a:lnTo>
                    <a:pt x="31559" y="150398"/>
                  </a:lnTo>
                  <a:lnTo>
                    <a:pt x="49479" y="152005"/>
                  </a:lnTo>
                  <a:lnTo>
                    <a:pt x="93494" y="143257"/>
                  </a:lnTo>
                  <a:lnTo>
                    <a:pt x="104739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83" name="SMARTInkShape-155"/>
            <p:cNvSpPr/>
            <p:nvPr>
              <p:custDataLst>
                <p:tags r:id="rId222"/>
              </p:custDataLst>
            </p:nvPr>
          </p:nvSpPr>
          <p:spPr>
            <a:xfrm>
              <a:off x="6029325" y="5819775"/>
              <a:ext cx="57151" cy="62631"/>
            </a:xfrm>
            <a:custGeom>
              <a:avLst/>
              <a:gdLst/>
              <a:ahLst/>
              <a:cxnLst/>
              <a:rect l="0" t="0" r="0" b="0"/>
              <a:pathLst>
                <a:path w="57151" h="62631">
                  <a:moveTo>
                    <a:pt x="9525" y="0"/>
                  </a:moveTo>
                  <a:lnTo>
                    <a:pt x="9525" y="0"/>
                  </a:lnTo>
                  <a:lnTo>
                    <a:pt x="9525" y="8201"/>
                  </a:lnTo>
                  <a:lnTo>
                    <a:pt x="8467" y="8642"/>
                  </a:lnTo>
                  <a:lnTo>
                    <a:pt x="4469" y="9132"/>
                  </a:lnTo>
                  <a:lnTo>
                    <a:pt x="2980" y="10321"/>
                  </a:lnTo>
                  <a:lnTo>
                    <a:pt x="34" y="18931"/>
                  </a:lnTo>
                  <a:lnTo>
                    <a:pt x="0" y="55707"/>
                  </a:lnTo>
                  <a:lnTo>
                    <a:pt x="1058" y="56188"/>
                  </a:lnTo>
                  <a:lnTo>
                    <a:pt x="14189" y="57113"/>
                  </a:lnTo>
                  <a:lnTo>
                    <a:pt x="15810" y="58184"/>
                  </a:lnTo>
                  <a:lnTo>
                    <a:pt x="16890" y="59956"/>
                  </a:lnTo>
                  <a:lnTo>
                    <a:pt x="17610" y="62195"/>
                  </a:lnTo>
                  <a:lnTo>
                    <a:pt x="18090" y="62630"/>
                  </a:lnTo>
                  <a:lnTo>
                    <a:pt x="18410" y="61862"/>
                  </a:lnTo>
                  <a:lnTo>
                    <a:pt x="18623" y="60291"/>
                  </a:lnTo>
                  <a:lnTo>
                    <a:pt x="19824" y="59244"/>
                  </a:lnTo>
                  <a:lnTo>
                    <a:pt x="23980" y="58081"/>
                  </a:lnTo>
                  <a:lnTo>
                    <a:pt x="32270" y="57426"/>
                  </a:lnTo>
                  <a:lnTo>
                    <a:pt x="34213" y="56276"/>
                  </a:lnTo>
                  <a:lnTo>
                    <a:pt x="35509" y="54451"/>
                  </a:lnTo>
                  <a:lnTo>
                    <a:pt x="36373" y="52175"/>
                  </a:lnTo>
                  <a:lnTo>
                    <a:pt x="38007" y="50659"/>
                  </a:lnTo>
                  <a:lnTo>
                    <a:pt x="42644" y="48973"/>
                  </a:lnTo>
                  <a:lnTo>
                    <a:pt x="44305" y="47465"/>
                  </a:lnTo>
                  <a:lnTo>
                    <a:pt x="46149" y="42968"/>
                  </a:lnTo>
                  <a:lnTo>
                    <a:pt x="47699" y="41345"/>
                  </a:lnTo>
                  <a:lnTo>
                    <a:pt x="52244" y="39542"/>
                  </a:lnTo>
                  <a:lnTo>
                    <a:pt x="53879" y="38003"/>
                  </a:lnTo>
                  <a:lnTo>
                    <a:pt x="55696" y="33471"/>
                  </a:lnTo>
                  <a:lnTo>
                    <a:pt x="57150" y="1454"/>
                  </a:lnTo>
                  <a:lnTo>
                    <a:pt x="56091" y="969"/>
                  </a:lnTo>
                  <a:lnTo>
                    <a:pt x="33553" y="11"/>
                  </a:lnTo>
                  <a:lnTo>
                    <a:pt x="27965" y="2827"/>
                  </a:lnTo>
                  <a:lnTo>
                    <a:pt x="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84" name="SMARTInkShape-156"/>
            <p:cNvSpPr/>
            <p:nvPr>
              <p:custDataLst>
                <p:tags r:id="rId223"/>
              </p:custDataLst>
            </p:nvPr>
          </p:nvSpPr>
          <p:spPr>
            <a:xfrm>
              <a:off x="6276985" y="5610259"/>
              <a:ext cx="123816" cy="19017"/>
            </a:xfrm>
            <a:custGeom>
              <a:avLst/>
              <a:gdLst/>
              <a:ahLst/>
              <a:cxnLst/>
              <a:rect l="0" t="0" r="0" b="0"/>
              <a:pathLst>
                <a:path w="123816" h="19017">
                  <a:moveTo>
                    <a:pt x="19040" y="9491"/>
                  </a:moveTo>
                  <a:lnTo>
                    <a:pt x="19040" y="9491"/>
                  </a:lnTo>
                  <a:lnTo>
                    <a:pt x="0" y="9491"/>
                  </a:lnTo>
                  <a:lnTo>
                    <a:pt x="8192" y="1290"/>
                  </a:lnTo>
                  <a:lnTo>
                    <a:pt x="14180" y="358"/>
                  </a:lnTo>
                  <a:lnTo>
                    <a:pt x="31871" y="0"/>
                  </a:lnTo>
                  <a:lnTo>
                    <a:pt x="38148" y="2803"/>
                  </a:lnTo>
                  <a:lnTo>
                    <a:pt x="44466" y="6519"/>
                  </a:lnTo>
                  <a:lnTo>
                    <a:pt x="57145" y="8905"/>
                  </a:lnTo>
                  <a:lnTo>
                    <a:pt x="98023" y="9481"/>
                  </a:lnTo>
                  <a:lnTo>
                    <a:pt x="104590" y="12308"/>
                  </a:lnTo>
                  <a:lnTo>
                    <a:pt x="111038" y="16035"/>
                  </a:lnTo>
                  <a:lnTo>
                    <a:pt x="123815" y="190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85" name="SMARTInkShape-157"/>
            <p:cNvSpPr/>
            <p:nvPr>
              <p:custDataLst>
                <p:tags r:id="rId224"/>
              </p:custDataLst>
            </p:nvPr>
          </p:nvSpPr>
          <p:spPr>
            <a:xfrm>
              <a:off x="6286538" y="5676900"/>
              <a:ext cx="114263" cy="19051"/>
            </a:xfrm>
            <a:custGeom>
              <a:avLst/>
              <a:gdLst/>
              <a:ahLst/>
              <a:cxnLst/>
              <a:rect l="0" t="0" r="0" b="0"/>
              <a:pathLst>
                <a:path w="114263" h="19051">
                  <a:moveTo>
                    <a:pt x="38062" y="0"/>
                  </a:moveTo>
                  <a:lnTo>
                    <a:pt x="38062" y="0"/>
                  </a:lnTo>
                  <a:lnTo>
                    <a:pt x="33006" y="0"/>
                  </a:lnTo>
                  <a:lnTo>
                    <a:pt x="27701" y="2822"/>
                  </a:lnTo>
                  <a:lnTo>
                    <a:pt x="21816" y="6545"/>
                  </a:lnTo>
                  <a:lnTo>
                    <a:pt x="11320" y="9133"/>
                  </a:lnTo>
                  <a:lnTo>
                    <a:pt x="0" y="9525"/>
                  </a:lnTo>
                  <a:lnTo>
                    <a:pt x="44498" y="9525"/>
                  </a:lnTo>
                  <a:lnTo>
                    <a:pt x="60298" y="9525"/>
                  </a:lnTo>
                  <a:lnTo>
                    <a:pt x="66642" y="12347"/>
                  </a:lnTo>
                  <a:lnTo>
                    <a:pt x="72989" y="16070"/>
                  </a:lnTo>
                  <a:lnTo>
                    <a:pt x="85687" y="18462"/>
                  </a:lnTo>
                  <a:lnTo>
                    <a:pt x="114262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06" name="SMARTInkShape-Group39"/>
          <p:cNvGrpSpPr/>
          <p:nvPr/>
        </p:nvGrpSpPr>
        <p:grpSpPr>
          <a:xfrm>
            <a:off x="6572405" y="5486400"/>
            <a:ext cx="1428595" cy="510290"/>
            <a:chOff x="6572405" y="5486400"/>
            <a:chExt cx="1428595" cy="510290"/>
          </a:xfrm>
        </p:grpSpPr>
        <p:sp>
          <p:nvSpPr>
            <p:cNvPr id="3187" name="SMARTInkShape-158"/>
            <p:cNvSpPr/>
            <p:nvPr>
              <p:custDataLst>
                <p:tags r:id="rId186"/>
              </p:custDataLst>
            </p:nvPr>
          </p:nvSpPr>
          <p:spPr>
            <a:xfrm>
              <a:off x="6677429" y="5495925"/>
              <a:ext cx="37697" cy="76201"/>
            </a:xfrm>
            <a:custGeom>
              <a:avLst/>
              <a:gdLst/>
              <a:ahLst/>
              <a:cxnLst/>
              <a:rect l="0" t="0" r="0" b="0"/>
              <a:pathLst>
                <a:path w="37697" h="76201">
                  <a:moveTo>
                    <a:pt x="37696" y="9525"/>
                  </a:moveTo>
                  <a:lnTo>
                    <a:pt x="37696" y="9525"/>
                  </a:lnTo>
                  <a:lnTo>
                    <a:pt x="37696" y="0"/>
                  </a:lnTo>
                  <a:lnTo>
                    <a:pt x="37696" y="8201"/>
                  </a:lnTo>
                  <a:lnTo>
                    <a:pt x="12439" y="35834"/>
                  </a:lnTo>
                  <a:lnTo>
                    <a:pt x="10104" y="44719"/>
                  </a:lnTo>
                  <a:lnTo>
                    <a:pt x="9557" y="50919"/>
                  </a:lnTo>
                  <a:lnTo>
                    <a:pt x="6492" y="57204"/>
                  </a:lnTo>
                  <a:lnTo>
                    <a:pt x="958" y="64804"/>
                  </a:lnTo>
                  <a:lnTo>
                    <a:pt x="0" y="71177"/>
                  </a:lnTo>
                  <a:lnTo>
                    <a:pt x="923" y="72851"/>
                  </a:lnTo>
                  <a:lnTo>
                    <a:pt x="2598" y="73968"/>
                  </a:lnTo>
                  <a:lnTo>
                    <a:pt x="8739" y="76069"/>
                  </a:lnTo>
                  <a:lnTo>
                    <a:pt x="18646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88" name="SMARTInkShape-159"/>
            <p:cNvSpPr/>
            <p:nvPr>
              <p:custDataLst>
                <p:tags r:id="rId187"/>
              </p:custDataLst>
            </p:nvPr>
          </p:nvSpPr>
          <p:spPr>
            <a:xfrm>
              <a:off x="6572772" y="5648325"/>
              <a:ext cx="161404" cy="18935"/>
            </a:xfrm>
            <a:custGeom>
              <a:avLst/>
              <a:gdLst/>
              <a:ahLst/>
              <a:cxnLst/>
              <a:rect l="0" t="0" r="0" b="0"/>
              <a:pathLst>
                <a:path w="161404" h="18935">
                  <a:moveTo>
                    <a:pt x="47103" y="9525"/>
                  </a:moveTo>
                  <a:lnTo>
                    <a:pt x="47103" y="9525"/>
                  </a:lnTo>
                  <a:lnTo>
                    <a:pt x="42047" y="9525"/>
                  </a:lnTo>
                  <a:lnTo>
                    <a:pt x="36742" y="12347"/>
                  </a:lnTo>
                  <a:lnTo>
                    <a:pt x="30857" y="16070"/>
                  </a:lnTo>
                  <a:lnTo>
                    <a:pt x="20361" y="18658"/>
                  </a:lnTo>
                  <a:lnTo>
                    <a:pt x="14015" y="18934"/>
                  </a:lnTo>
                  <a:lnTo>
                    <a:pt x="8408" y="16176"/>
                  </a:lnTo>
                  <a:lnTo>
                    <a:pt x="0" y="9915"/>
                  </a:lnTo>
                  <a:lnTo>
                    <a:pt x="47283" y="9525"/>
                  </a:lnTo>
                  <a:lnTo>
                    <a:pt x="69547" y="8467"/>
                  </a:lnTo>
                  <a:lnTo>
                    <a:pt x="87442" y="1986"/>
                  </a:lnTo>
                  <a:lnTo>
                    <a:pt x="134553" y="34"/>
                  </a:lnTo>
                  <a:lnTo>
                    <a:pt x="161403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89" name="SMARTInkShape-160"/>
            <p:cNvSpPr/>
            <p:nvPr>
              <p:custDataLst>
                <p:tags r:id="rId188"/>
              </p:custDataLst>
            </p:nvPr>
          </p:nvSpPr>
          <p:spPr>
            <a:xfrm>
              <a:off x="6572405" y="5715392"/>
              <a:ext cx="76046" cy="180132"/>
            </a:xfrm>
            <a:custGeom>
              <a:avLst/>
              <a:gdLst/>
              <a:ahLst/>
              <a:cxnLst/>
              <a:rect l="0" t="0" r="0" b="0"/>
              <a:pathLst>
                <a:path w="76046" h="180132">
                  <a:moveTo>
                    <a:pt x="76045" y="18658"/>
                  </a:moveTo>
                  <a:lnTo>
                    <a:pt x="76045" y="18658"/>
                  </a:lnTo>
                  <a:lnTo>
                    <a:pt x="76045" y="0"/>
                  </a:lnTo>
                  <a:lnTo>
                    <a:pt x="76045" y="22277"/>
                  </a:lnTo>
                  <a:lnTo>
                    <a:pt x="73223" y="28380"/>
                  </a:lnTo>
                  <a:lnTo>
                    <a:pt x="69500" y="34621"/>
                  </a:lnTo>
                  <a:lnTo>
                    <a:pt x="56897" y="79357"/>
                  </a:lnTo>
                  <a:lnTo>
                    <a:pt x="49675" y="97085"/>
                  </a:lnTo>
                  <a:lnTo>
                    <a:pt x="23103" y="139376"/>
                  </a:lnTo>
                  <a:lnTo>
                    <a:pt x="16904" y="159351"/>
                  </a:lnTo>
                  <a:lnTo>
                    <a:pt x="14393" y="163253"/>
                  </a:lnTo>
                  <a:lnTo>
                    <a:pt x="8780" y="167589"/>
                  </a:lnTo>
                  <a:lnTo>
                    <a:pt x="5802" y="168746"/>
                  </a:lnTo>
                  <a:lnTo>
                    <a:pt x="3816" y="170575"/>
                  </a:lnTo>
                  <a:lnTo>
                    <a:pt x="0" y="180131"/>
                  </a:lnTo>
                  <a:lnTo>
                    <a:pt x="4947" y="175393"/>
                  </a:lnTo>
                  <a:lnTo>
                    <a:pt x="7404" y="170163"/>
                  </a:lnTo>
                  <a:lnTo>
                    <a:pt x="8059" y="167286"/>
                  </a:lnTo>
                  <a:lnTo>
                    <a:pt x="18895" y="1520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90" name="SMARTInkShape-161"/>
            <p:cNvSpPr/>
            <p:nvPr>
              <p:custDataLst>
                <p:tags r:id="rId189"/>
              </p:custDataLst>
            </p:nvPr>
          </p:nvSpPr>
          <p:spPr>
            <a:xfrm>
              <a:off x="6600863" y="5715000"/>
              <a:ext cx="114263" cy="142838"/>
            </a:xfrm>
            <a:custGeom>
              <a:avLst/>
              <a:gdLst/>
              <a:ahLst/>
              <a:cxnLst/>
              <a:rect l="0" t="0" r="0" b="0"/>
              <a:pathLst>
                <a:path w="114263" h="142838">
                  <a:moveTo>
                    <a:pt x="76162" y="0"/>
                  </a:moveTo>
                  <a:lnTo>
                    <a:pt x="76162" y="0"/>
                  </a:lnTo>
                  <a:lnTo>
                    <a:pt x="61973" y="0"/>
                  </a:lnTo>
                  <a:lnTo>
                    <a:pt x="60353" y="1058"/>
                  </a:lnTo>
                  <a:lnTo>
                    <a:pt x="59272" y="2822"/>
                  </a:lnTo>
                  <a:lnTo>
                    <a:pt x="58552" y="5056"/>
                  </a:lnTo>
                  <a:lnTo>
                    <a:pt x="57014" y="6545"/>
                  </a:lnTo>
                  <a:lnTo>
                    <a:pt x="52482" y="8201"/>
                  </a:lnTo>
                  <a:lnTo>
                    <a:pt x="25324" y="9491"/>
                  </a:lnTo>
                  <a:lnTo>
                    <a:pt x="23220" y="10561"/>
                  </a:lnTo>
                  <a:lnTo>
                    <a:pt x="21817" y="12332"/>
                  </a:lnTo>
                  <a:lnTo>
                    <a:pt x="20882" y="14571"/>
                  </a:lnTo>
                  <a:lnTo>
                    <a:pt x="19200" y="16064"/>
                  </a:lnTo>
                  <a:lnTo>
                    <a:pt x="10975" y="18657"/>
                  </a:lnTo>
                  <a:lnTo>
                    <a:pt x="0" y="19050"/>
                  </a:lnTo>
                  <a:lnTo>
                    <a:pt x="46697" y="19050"/>
                  </a:lnTo>
                  <a:lnTo>
                    <a:pt x="55305" y="16228"/>
                  </a:lnTo>
                  <a:lnTo>
                    <a:pt x="64399" y="10849"/>
                  </a:lnTo>
                  <a:lnTo>
                    <a:pt x="71031" y="9917"/>
                  </a:lnTo>
                  <a:lnTo>
                    <a:pt x="76704" y="12522"/>
                  </a:lnTo>
                  <a:lnTo>
                    <a:pt x="83912" y="17761"/>
                  </a:lnTo>
                  <a:lnTo>
                    <a:pt x="90218" y="18668"/>
                  </a:lnTo>
                  <a:lnTo>
                    <a:pt x="91883" y="19854"/>
                  </a:lnTo>
                  <a:lnTo>
                    <a:pt x="92993" y="21703"/>
                  </a:lnTo>
                  <a:lnTo>
                    <a:pt x="93732" y="23993"/>
                  </a:lnTo>
                  <a:lnTo>
                    <a:pt x="95283" y="25521"/>
                  </a:lnTo>
                  <a:lnTo>
                    <a:pt x="99830" y="27217"/>
                  </a:lnTo>
                  <a:lnTo>
                    <a:pt x="100407" y="28728"/>
                  </a:lnTo>
                  <a:lnTo>
                    <a:pt x="99733" y="30794"/>
                  </a:lnTo>
                  <a:lnTo>
                    <a:pt x="96105" y="36657"/>
                  </a:lnTo>
                  <a:lnTo>
                    <a:pt x="94330" y="45419"/>
                  </a:lnTo>
                  <a:lnTo>
                    <a:pt x="90234" y="51231"/>
                  </a:lnTo>
                  <a:lnTo>
                    <a:pt x="84886" y="54519"/>
                  </a:lnTo>
                  <a:lnTo>
                    <a:pt x="78980" y="57039"/>
                  </a:lnTo>
                  <a:lnTo>
                    <a:pt x="72828" y="61687"/>
                  </a:lnTo>
                  <a:lnTo>
                    <a:pt x="69389" y="67280"/>
                  </a:lnTo>
                  <a:lnTo>
                    <a:pt x="66801" y="73294"/>
                  </a:lnTo>
                  <a:lnTo>
                    <a:pt x="31344" y="114301"/>
                  </a:lnTo>
                  <a:lnTo>
                    <a:pt x="28701" y="131469"/>
                  </a:lnTo>
                  <a:lnTo>
                    <a:pt x="28551" y="141386"/>
                  </a:lnTo>
                  <a:lnTo>
                    <a:pt x="29604" y="141883"/>
                  </a:lnTo>
                  <a:lnTo>
                    <a:pt x="50927" y="142837"/>
                  </a:lnTo>
                  <a:lnTo>
                    <a:pt x="57186" y="140036"/>
                  </a:lnTo>
                  <a:lnTo>
                    <a:pt x="63495" y="136322"/>
                  </a:lnTo>
                  <a:lnTo>
                    <a:pt x="76169" y="133936"/>
                  </a:lnTo>
                  <a:lnTo>
                    <a:pt x="98584" y="132369"/>
                  </a:lnTo>
                  <a:lnTo>
                    <a:pt x="114262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91" name="SMARTInkShape-162"/>
            <p:cNvSpPr/>
            <p:nvPr>
              <p:custDataLst>
                <p:tags r:id="rId190"/>
              </p:custDataLst>
            </p:nvPr>
          </p:nvSpPr>
          <p:spPr>
            <a:xfrm>
              <a:off x="6764112" y="5810250"/>
              <a:ext cx="46264" cy="114301"/>
            </a:xfrm>
            <a:custGeom>
              <a:avLst/>
              <a:gdLst/>
              <a:ahLst/>
              <a:cxnLst/>
              <a:rect l="0" t="0" r="0" b="0"/>
              <a:pathLst>
                <a:path w="46264" h="114301">
                  <a:moveTo>
                    <a:pt x="46263" y="0"/>
                  </a:moveTo>
                  <a:lnTo>
                    <a:pt x="46263" y="0"/>
                  </a:lnTo>
                  <a:lnTo>
                    <a:pt x="46263" y="9409"/>
                  </a:lnTo>
                  <a:lnTo>
                    <a:pt x="41207" y="9491"/>
                  </a:lnTo>
                  <a:lnTo>
                    <a:pt x="39718" y="10561"/>
                  </a:lnTo>
                  <a:lnTo>
                    <a:pt x="38063" y="14571"/>
                  </a:lnTo>
                  <a:lnTo>
                    <a:pt x="35942" y="25769"/>
                  </a:lnTo>
                  <a:lnTo>
                    <a:pt x="20935" y="51888"/>
                  </a:lnTo>
                  <a:lnTo>
                    <a:pt x="17593" y="62881"/>
                  </a:lnTo>
                  <a:lnTo>
                    <a:pt x="11427" y="72842"/>
                  </a:lnTo>
                  <a:lnTo>
                    <a:pt x="0" y="101960"/>
                  </a:lnTo>
                  <a:lnTo>
                    <a:pt x="605" y="103956"/>
                  </a:lnTo>
                  <a:lnTo>
                    <a:pt x="8163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92" name="SMARTInkShape-163"/>
            <p:cNvSpPr/>
            <p:nvPr>
              <p:custDataLst>
                <p:tags r:id="rId191"/>
              </p:custDataLst>
            </p:nvPr>
          </p:nvSpPr>
          <p:spPr>
            <a:xfrm>
              <a:off x="6924685" y="5676900"/>
              <a:ext cx="133341" cy="47626"/>
            </a:xfrm>
            <a:custGeom>
              <a:avLst/>
              <a:gdLst/>
              <a:ahLst/>
              <a:cxnLst/>
              <a:rect l="0" t="0" r="0" b="0"/>
              <a:pathLst>
                <a:path w="133341" h="47626">
                  <a:moveTo>
                    <a:pt x="19040" y="47625"/>
                  </a:moveTo>
                  <a:lnTo>
                    <a:pt x="19040" y="47625"/>
                  </a:lnTo>
                  <a:lnTo>
                    <a:pt x="9631" y="38216"/>
                  </a:lnTo>
                  <a:lnTo>
                    <a:pt x="9516" y="28692"/>
                  </a:lnTo>
                  <a:lnTo>
                    <a:pt x="0" y="28575"/>
                  </a:lnTo>
                  <a:lnTo>
                    <a:pt x="8192" y="20374"/>
                  </a:lnTo>
                  <a:lnTo>
                    <a:pt x="14180" y="19442"/>
                  </a:lnTo>
                  <a:lnTo>
                    <a:pt x="59967" y="19051"/>
                  </a:lnTo>
                  <a:lnTo>
                    <a:pt x="78042" y="19050"/>
                  </a:lnTo>
                  <a:lnTo>
                    <a:pt x="85127" y="16228"/>
                  </a:lnTo>
                  <a:lnTo>
                    <a:pt x="88498" y="13994"/>
                  </a:lnTo>
                  <a:lnTo>
                    <a:pt x="112252" y="7291"/>
                  </a:lnTo>
                  <a:lnTo>
                    <a:pt x="119735" y="3240"/>
                  </a:lnTo>
                  <a:lnTo>
                    <a:pt x="13334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93" name="SMARTInkShape-164"/>
            <p:cNvSpPr/>
            <p:nvPr>
              <p:custDataLst>
                <p:tags r:id="rId192"/>
              </p:custDataLst>
            </p:nvPr>
          </p:nvSpPr>
          <p:spPr>
            <a:xfrm>
              <a:off x="6972738" y="5610341"/>
              <a:ext cx="75763" cy="190385"/>
            </a:xfrm>
            <a:custGeom>
              <a:avLst/>
              <a:gdLst/>
              <a:ahLst/>
              <a:cxnLst/>
              <a:rect l="0" t="0" r="0" b="0"/>
              <a:pathLst>
                <a:path w="75763" h="190385">
                  <a:moveTo>
                    <a:pt x="75762" y="9409"/>
                  </a:moveTo>
                  <a:lnTo>
                    <a:pt x="75762" y="9409"/>
                  </a:lnTo>
                  <a:lnTo>
                    <a:pt x="75762" y="276"/>
                  </a:lnTo>
                  <a:lnTo>
                    <a:pt x="70706" y="0"/>
                  </a:lnTo>
                  <a:lnTo>
                    <a:pt x="69217" y="1020"/>
                  </a:lnTo>
                  <a:lnTo>
                    <a:pt x="68224" y="2758"/>
                  </a:lnTo>
                  <a:lnTo>
                    <a:pt x="66630" y="8096"/>
                  </a:lnTo>
                  <a:lnTo>
                    <a:pt x="63589" y="8825"/>
                  </a:lnTo>
                  <a:lnTo>
                    <a:pt x="57114" y="9375"/>
                  </a:lnTo>
                  <a:lnTo>
                    <a:pt x="56831" y="14455"/>
                  </a:lnTo>
                  <a:lnTo>
                    <a:pt x="55732" y="15948"/>
                  </a:lnTo>
                  <a:lnTo>
                    <a:pt x="51690" y="17607"/>
                  </a:lnTo>
                  <a:lnTo>
                    <a:pt x="50189" y="19108"/>
                  </a:lnTo>
                  <a:lnTo>
                    <a:pt x="48521" y="23597"/>
                  </a:lnTo>
                  <a:lnTo>
                    <a:pt x="46392" y="35102"/>
                  </a:lnTo>
                  <a:lnTo>
                    <a:pt x="40719" y="44421"/>
                  </a:lnTo>
                  <a:lnTo>
                    <a:pt x="28042" y="89158"/>
                  </a:lnTo>
                  <a:lnTo>
                    <a:pt x="11719" y="133256"/>
                  </a:lnTo>
                  <a:lnTo>
                    <a:pt x="9198" y="144886"/>
                  </a:lnTo>
                  <a:lnTo>
                    <a:pt x="2887" y="158441"/>
                  </a:lnTo>
                  <a:lnTo>
                    <a:pt x="0" y="182546"/>
                  </a:lnTo>
                  <a:lnTo>
                    <a:pt x="912" y="185158"/>
                  </a:lnTo>
                  <a:lnTo>
                    <a:pt x="2579" y="186900"/>
                  </a:lnTo>
                  <a:lnTo>
                    <a:pt x="9087" y="19038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94" name="SMARTInkShape-165"/>
            <p:cNvSpPr/>
            <p:nvPr>
              <p:custDataLst>
                <p:tags r:id="rId193"/>
              </p:custDataLst>
            </p:nvPr>
          </p:nvSpPr>
          <p:spPr>
            <a:xfrm>
              <a:off x="7267613" y="5515009"/>
              <a:ext cx="47588" cy="138407"/>
            </a:xfrm>
            <a:custGeom>
              <a:avLst/>
              <a:gdLst/>
              <a:ahLst/>
              <a:cxnLst/>
              <a:rect l="0" t="0" r="0" b="0"/>
              <a:pathLst>
                <a:path w="47588" h="138407">
                  <a:moveTo>
                    <a:pt x="47587" y="19016"/>
                  </a:moveTo>
                  <a:lnTo>
                    <a:pt x="47587" y="19016"/>
                  </a:lnTo>
                  <a:lnTo>
                    <a:pt x="47587" y="0"/>
                  </a:lnTo>
                  <a:lnTo>
                    <a:pt x="39386" y="8170"/>
                  </a:lnTo>
                  <a:lnTo>
                    <a:pt x="38177" y="17576"/>
                  </a:lnTo>
                  <a:lnTo>
                    <a:pt x="31539" y="26336"/>
                  </a:lnTo>
                  <a:lnTo>
                    <a:pt x="16830" y="68892"/>
                  </a:lnTo>
                  <a:lnTo>
                    <a:pt x="11663" y="83535"/>
                  </a:lnTo>
                  <a:lnTo>
                    <a:pt x="7310" y="97400"/>
                  </a:lnTo>
                  <a:lnTo>
                    <a:pt x="2139" y="112091"/>
                  </a:lnTo>
                  <a:lnTo>
                    <a:pt x="0" y="137777"/>
                  </a:lnTo>
                  <a:lnTo>
                    <a:pt x="1046" y="138406"/>
                  </a:lnTo>
                  <a:lnTo>
                    <a:pt x="2801" y="137768"/>
                  </a:lnTo>
                  <a:lnTo>
                    <a:pt x="9487" y="1333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95" name="SMARTInkShape-166"/>
            <p:cNvSpPr/>
            <p:nvPr>
              <p:custDataLst>
                <p:tags r:id="rId194"/>
              </p:custDataLst>
            </p:nvPr>
          </p:nvSpPr>
          <p:spPr>
            <a:xfrm>
              <a:off x="7143799" y="5648325"/>
              <a:ext cx="190452" cy="28181"/>
            </a:xfrm>
            <a:custGeom>
              <a:avLst/>
              <a:gdLst/>
              <a:ahLst/>
              <a:cxnLst/>
              <a:rect l="0" t="0" r="0" b="0"/>
              <a:pathLst>
                <a:path w="190452" h="28181">
                  <a:moveTo>
                    <a:pt x="76151" y="0"/>
                  </a:moveTo>
                  <a:lnTo>
                    <a:pt x="76151" y="0"/>
                  </a:lnTo>
                  <a:lnTo>
                    <a:pt x="66038" y="0"/>
                  </a:lnTo>
                  <a:lnTo>
                    <a:pt x="58251" y="2822"/>
                  </a:lnTo>
                  <a:lnTo>
                    <a:pt x="51262" y="6545"/>
                  </a:lnTo>
                  <a:lnTo>
                    <a:pt x="38151" y="8937"/>
                  </a:lnTo>
                  <a:lnTo>
                    <a:pt x="25370" y="9409"/>
                  </a:lnTo>
                  <a:lnTo>
                    <a:pt x="19010" y="12296"/>
                  </a:lnTo>
                  <a:lnTo>
                    <a:pt x="12655" y="16049"/>
                  </a:lnTo>
                  <a:lnTo>
                    <a:pt x="509" y="18933"/>
                  </a:lnTo>
                  <a:lnTo>
                    <a:pt x="0" y="27241"/>
                  </a:lnTo>
                  <a:lnTo>
                    <a:pt x="1042" y="27686"/>
                  </a:lnTo>
                  <a:lnTo>
                    <a:pt x="5022" y="28180"/>
                  </a:lnTo>
                  <a:lnTo>
                    <a:pt x="10319" y="25578"/>
                  </a:lnTo>
                  <a:lnTo>
                    <a:pt x="13212" y="23402"/>
                  </a:lnTo>
                  <a:lnTo>
                    <a:pt x="27399" y="20339"/>
                  </a:lnTo>
                  <a:lnTo>
                    <a:pt x="70117" y="19100"/>
                  </a:lnTo>
                  <a:lnTo>
                    <a:pt x="96236" y="16242"/>
                  </a:lnTo>
                  <a:lnTo>
                    <a:pt x="142081" y="10114"/>
                  </a:lnTo>
                  <a:lnTo>
                    <a:pt x="190451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96" name="SMARTInkShape-167"/>
            <p:cNvSpPr/>
            <p:nvPr>
              <p:custDataLst>
                <p:tags r:id="rId195"/>
              </p:custDataLst>
            </p:nvPr>
          </p:nvSpPr>
          <p:spPr>
            <a:xfrm>
              <a:off x="7145112" y="5762628"/>
              <a:ext cx="46264" cy="161444"/>
            </a:xfrm>
            <a:custGeom>
              <a:avLst/>
              <a:gdLst/>
              <a:ahLst/>
              <a:cxnLst/>
              <a:rect l="0" t="0" r="0" b="0"/>
              <a:pathLst>
                <a:path w="46264" h="161444">
                  <a:moveTo>
                    <a:pt x="46263" y="9522"/>
                  </a:moveTo>
                  <a:lnTo>
                    <a:pt x="46263" y="9522"/>
                  </a:lnTo>
                  <a:lnTo>
                    <a:pt x="46263" y="0"/>
                  </a:lnTo>
                  <a:lnTo>
                    <a:pt x="46263" y="22663"/>
                  </a:lnTo>
                  <a:lnTo>
                    <a:pt x="43441" y="28768"/>
                  </a:lnTo>
                  <a:lnTo>
                    <a:pt x="39716" y="35009"/>
                  </a:lnTo>
                  <a:lnTo>
                    <a:pt x="37326" y="47639"/>
                  </a:lnTo>
                  <a:lnTo>
                    <a:pt x="35940" y="55037"/>
                  </a:lnTo>
                  <a:lnTo>
                    <a:pt x="29251" y="77035"/>
                  </a:lnTo>
                  <a:lnTo>
                    <a:pt x="27060" y="88211"/>
                  </a:lnTo>
                  <a:lnTo>
                    <a:pt x="20935" y="101512"/>
                  </a:lnTo>
                  <a:lnTo>
                    <a:pt x="17593" y="117329"/>
                  </a:lnTo>
                  <a:lnTo>
                    <a:pt x="11427" y="130248"/>
                  </a:lnTo>
                  <a:lnTo>
                    <a:pt x="8592" y="149062"/>
                  </a:lnTo>
                  <a:lnTo>
                    <a:pt x="0" y="160305"/>
                  </a:lnTo>
                  <a:lnTo>
                    <a:pt x="605" y="160844"/>
                  </a:lnTo>
                  <a:lnTo>
                    <a:pt x="4097" y="161443"/>
                  </a:lnTo>
                  <a:lnTo>
                    <a:pt x="5452" y="160544"/>
                  </a:lnTo>
                  <a:lnTo>
                    <a:pt x="6356" y="158887"/>
                  </a:lnTo>
                  <a:lnTo>
                    <a:pt x="6958" y="156723"/>
                  </a:lnTo>
                  <a:lnTo>
                    <a:pt x="8418" y="155281"/>
                  </a:lnTo>
                  <a:lnTo>
                    <a:pt x="17688" y="1523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97" name="SMARTInkShape-168"/>
            <p:cNvSpPr/>
            <p:nvPr>
              <p:custDataLst>
                <p:tags r:id="rId196"/>
              </p:custDataLst>
            </p:nvPr>
          </p:nvSpPr>
          <p:spPr>
            <a:xfrm>
              <a:off x="7162812" y="5762625"/>
              <a:ext cx="133289" cy="142865"/>
            </a:xfrm>
            <a:custGeom>
              <a:avLst/>
              <a:gdLst/>
              <a:ahLst/>
              <a:cxnLst/>
              <a:rect l="0" t="0" r="0" b="0"/>
              <a:pathLst>
                <a:path w="133289" h="142865">
                  <a:moveTo>
                    <a:pt x="66663" y="0"/>
                  </a:moveTo>
                  <a:lnTo>
                    <a:pt x="66663" y="0"/>
                  </a:lnTo>
                  <a:lnTo>
                    <a:pt x="22187" y="0"/>
                  </a:lnTo>
                  <a:lnTo>
                    <a:pt x="429" y="0"/>
                  </a:lnTo>
                  <a:lnTo>
                    <a:pt x="0" y="9133"/>
                  </a:lnTo>
                  <a:lnTo>
                    <a:pt x="45650" y="9524"/>
                  </a:lnTo>
                  <a:lnTo>
                    <a:pt x="87896" y="9525"/>
                  </a:lnTo>
                  <a:lnTo>
                    <a:pt x="126860" y="9525"/>
                  </a:lnTo>
                  <a:lnTo>
                    <a:pt x="129020" y="10583"/>
                  </a:lnTo>
                  <a:lnTo>
                    <a:pt x="130460" y="12347"/>
                  </a:lnTo>
                  <a:lnTo>
                    <a:pt x="132770" y="17726"/>
                  </a:lnTo>
                  <a:lnTo>
                    <a:pt x="133288" y="32191"/>
                  </a:lnTo>
                  <a:lnTo>
                    <a:pt x="132247" y="34161"/>
                  </a:lnTo>
                  <a:lnTo>
                    <a:pt x="130494" y="35474"/>
                  </a:lnTo>
                  <a:lnTo>
                    <a:pt x="128267" y="36349"/>
                  </a:lnTo>
                  <a:lnTo>
                    <a:pt x="126782" y="37991"/>
                  </a:lnTo>
                  <a:lnTo>
                    <a:pt x="121577" y="48231"/>
                  </a:lnTo>
                  <a:lnTo>
                    <a:pt x="110671" y="60445"/>
                  </a:lnTo>
                  <a:lnTo>
                    <a:pt x="101745" y="63906"/>
                  </a:lnTo>
                  <a:lnTo>
                    <a:pt x="96401" y="64829"/>
                  </a:lnTo>
                  <a:lnTo>
                    <a:pt x="91780" y="67561"/>
                  </a:lnTo>
                  <a:lnTo>
                    <a:pt x="76759" y="81510"/>
                  </a:lnTo>
                  <a:lnTo>
                    <a:pt x="70091" y="84910"/>
                  </a:lnTo>
                  <a:lnTo>
                    <a:pt x="34915" y="117503"/>
                  </a:lnTo>
                  <a:lnTo>
                    <a:pt x="31387" y="123837"/>
                  </a:lnTo>
                  <a:lnTo>
                    <a:pt x="28934" y="133156"/>
                  </a:lnTo>
                  <a:lnTo>
                    <a:pt x="28727" y="137849"/>
                  </a:lnTo>
                  <a:lnTo>
                    <a:pt x="29731" y="139525"/>
                  </a:lnTo>
                  <a:lnTo>
                    <a:pt x="31459" y="140641"/>
                  </a:lnTo>
                  <a:lnTo>
                    <a:pt x="38946" y="142213"/>
                  </a:lnTo>
                  <a:lnTo>
                    <a:pt x="69853" y="142864"/>
                  </a:lnTo>
                  <a:lnTo>
                    <a:pt x="76194" y="140048"/>
                  </a:lnTo>
                  <a:lnTo>
                    <a:pt x="79367" y="137815"/>
                  </a:lnTo>
                  <a:lnTo>
                    <a:pt x="102778" y="131116"/>
                  </a:lnTo>
                  <a:lnTo>
                    <a:pt x="114288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98" name="SMARTInkShape-169"/>
            <p:cNvSpPr/>
            <p:nvPr>
              <p:custDataLst>
                <p:tags r:id="rId197"/>
              </p:custDataLst>
            </p:nvPr>
          </p:nvSpPr>
          <p:spPr>
            <a:xfrm>
              <a:off x="7343790" y="5838825"/>
              <a:ext cx="104761" cy="95251"/>
            </a:xfrm>
            <a:custGeom>
              <a:avLst/>
              <a:gdLst/>
              <a:ahLst/>
              <a:cxnLst/>
              <a:rect l="0" t="0" r="0" b="0"/>
              <a:pathLst>
                <a:path w="104761" h="95251">
                  <a:moveTo>
                    <a:pt x="47610" y="0"/>
                  </a:moveTo>
                  <a:lnTo>
                    <a:pt x="47610" y="0"/>
                  </a:lnTo>
                  <a:lnTo>
                    <a:pt x="39409" y="8201"/>
                  </a:lnTo>
                  <a:lnTo>
                    <a:pt x="30000" y="9409"/>
                  </a:lnTo>
                  <a:lnTo>
                    <a:pt x="20485" y="17716"/>
                  </a:lnTo>
                  <a:lnTo>
                    <a:pt x="9548" y="19047"/>
                  </a:lnTo>
                  <a:lnTo>
                    <a:pt x="56982" y="19050"/>
                  </a:lnTo>
                  <a:lnTo>
                    <a:pt x="57131" y="28182"/>
                  </a:lnTo>
                  <a:lnTo>
                    <a:pt x="33537" y="52169"/>
                  </a:lnTo>
                  <a:lnTo>
                    <a:pt x="27950" y="54937"/>
                  </a:lnTo>
                  <a:lnTo>
                    <a:pt x="24978" y="55674"/>
                  </a:lnTo>
                  <a:lnTo>
                    <a:pt x="15739" y="61769"/>
                  </a:lnTo>
                  <a:lnTo>
                    <a:pt x="1855" y="74445"/>
                  </a:lnTo>
                  <a:lnTo>
                    <a:pt x="817" y="78242"/>
                  </a:lnTo>
                  <a:lnTo>
                    <a:pt x="0" y="93796"/>
                  </a:lnTo>
                  <a:lnTo>
                    <a:pt x="1052" y="94281"/>
                  </a:lnTo>
                  <a:lnTo>
                    <a:pt x="47616" y="95249"/>
                  </a:lnTo>
                  <a:lnTo>
                    <a:pt x="50789" y="95250"/>
                  </a:lnTo>
                  <a:lnTo>
                    <a:pt x="57137" y="92428"/>
                  </a:lnTo>
                  <a:lnTo>
                    <a:pt x="60312" y="90194"/>
                  </a:lnTo>
                  <a:lnTo>
                    <a:pt x="74891" y="87049"/>
                  </a:lnTo>
                  <a:lnTo>
                    <a:pt x="91179" y="84929"/>
                  </a:lnTo>
                  <a:lnTo>
                    <a:pt x="104760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99" name="SMARTInkShape-170"/>
            <p:cNvSpPr/>
            <p:nvPr>
              <p:custDataLst>
                <p:tags r:id="rId198"/>
              </p:custDataLst>
            </p:nvPr>
          </p:nvSpPr>
          <p:spPr>
            <a:xfrm>
              <a:off x="7524750" y="5667375"/>
              <a:ext cx="133351" cy="28576"/>
            </a:xfrm>
            <a:custGeom>
              <a:avLst/>
              <a:gdLst/>
              <a:ahLst/>
              <a:cxnLst/>
              <a:rect l="0" t="0" r="0" b="0"/>
              <a:pathLst>
                <a:path w="133351" h="28576">
                  <a:moveTo>
                    <a:pt x="28575" y="28575"/>
                  </a:moveTo>
                  <a:lnTo>
                    <a:pt x="28575" y="28575"/>
                  </a:lnTo>
                  <a:lnTo>
                    <a:pt x="403" y="28575"/>
                  </a:lnTo>
                  <a:lnTo>
                    <a:pt x="0" y="19053"/>
                  </a:lnTo>
                  <a:lnTo>
                    <a:pt x="8201" y="19050"/>
                  </a:lnTo>
                  <a:lnTo>
                    <a:pt x="16868" y="25595"/>
                  </a:lnTo>
                  <a:lnTo>
                    <a:pt x="25694" y="27692"/>
                  </a:lnTo>
                  <a:lnTo>
                    <a:pt x="50812" y="28541"/>
                  </a:lnTo>
                  <a:lnTo>
                    <a:pt x="81669" y="18872"/>
                  </a:lnTo>
                  <a:lnTo>
                    <a:pt x="92873" y="12765"/>
                  </a:lnTo>
                  <a:lnTo>
                    <a:pt x="119745" y="8751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00" name="SMARTInkShape-171"/>
            <p:cNvSpPr/>
            <p:nvPr>
              <p:custDataLst>
                <p:tags r:id="rId199"/>
              </p:custDataLst>
            </p:nvPr>
          </p:nvSpPr>
          <p:spPr>
            <a:xfrm>
              <a:off x="7591544" y="5629275"/>
              <a:ext cx="37982" cy="122326"/>
            </a:xfrm>
            <a:custGeom>
              <a:avLst/>
              <a:gdLst/>
              <a:ahLst/>
              <a:cxnLst/>
              <a:rect l="0" t="0" r="0" b="0"/>
              <a:pathLst>
                <a:path w="37982" h="122326">
                  <a:moveTo>
                    <a:pt x="37981" y="9525"/>
                  </a:moveTo>
                  <a:lnTo>
                    <a:pt x="37981" y="9525"/>
                  </a:lnTo>
                  <a:lnTo>
                    <a:pt x="32925" y="9525"/>
                  </a:lnTo>
                  <a:lnTo>
                    <a:pt x="31434" y="8467"/>
                  </a:lnTo>
                  <a:lnTo>
                    <a:pt x="30441" y="6703"/>
                  </a:lnTo>
                  <a:lnTo>
                    <a:pt x="28457" y="3"/>
                  </a:lnTo>
                  <a:lnTo>
                    <a:pt x="23400" y="0"/>
                  </a:lnTo>
                  <a:lnTo>
                    <a:pt x="21909" y="1059"/>
                  </a:lnTo>
                  <a:lnTo>
                    <a:pt x="20916" y="2822"/>
                  </a:lnTo>
                  <a:lnTo>
                    <a:pt x="19192" y="9701"/>
                  </a:lnTo>
                  <a:lnTo>
                    <a:pt x="17874" y="36271"/>
                  </a:lnTo>
                  <a:lnTo>
                    <a:pt x="10731" y="59039"/>
                  </a:lnTo>
                  <a:lnTo>
                    <a:pt x="8608" y="73829"/>
                  </a:lnTo>
                  <a:lnTo>
                    <a:pt x="1240" y="97068"/>
                  </a:lnTo>
                  <a:lnTo>
                    <a:pt x="0" y="112300"/>
                  </a:lnTo>
                  <a:lnTo>
                    <a:pt x="4973" y="118764"/>
                  </a:lnTo>
                  <a:lnTo>
                    <a:pt x="10258" y="121576"/>
                  </a:lnTo>
                  <a:lnTo>
                    <a:pt x="13149" y="122325"/>
                  </a:lnTo>
                  <a:lnTo>
                    <a:pt x="16135" y="121767"/>
                  </a:lnTo>
                  <a:lnTo>
                    <a:pt x="28456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01" name="SMARTInkShape-172"/>
            <p:cNvSpPr/>
            <p:nvPr>
              <p:custDataLst>
                <p:tags r:id="rId200"/>
              </p:custDataLst>
            </p:nvPr>
          </p:nvSpPr>
          <p:spPr>
            <a:xfrm>
              <a:off x="7800975" y="5486400"/>
              <a:ext cx="85726" cy="200026"/>
            </a:xfrm>
            <a:custGeom>
              <a:avLst/>
              <a:gdLst/>
              <a:ahLst/>
              <a:cxnLst/>
              <a:rect l="0" t="0" r="0" b="0"/>
              <a:pathLst>
                <a:path w="85726" h="200026">
                  <a:moveTo>
                    <a:pt x="85725" y="9525"/>
                  </a:moveTo>
                  <a:lnTo>
                    <a:pt x="85725" y="9525"/>
                  </a:lnTo>
                  <a:lnTo>
                    <a:pt x="85725" y="0"/>
                  </a:lnTo>
                  <a:lnTo>
                    <a:pt x="85725" y="5056"/>
                  </a:lnTo>
                  <a:lnTo>
                    <a:pt x="84667" y="6545"/>
                  </a:lnTo>
                  <a:lnTo>
                    <a:pt x="82903" y="7539"/>
                  </a:lnTo>
                  <a:lnTo>
                    <a:pt x="80669" y="8201"/>
                  </a:lnTo>
                  <a:lnTo>
                    <a:pt x="79178" y="9701"/>
                  </a:lnTo>
                  <a:lnTo>
                    <a:pt x="73965" y="19712"/>
                  </a:lnTo>
                  <a:lnTo>
                    <a:pt x="63058" y="36937"/>
                  </a:lnTo>
                  <a:lnTo>
                    <a:pt x="49891" y="79493"/>
                  </a:lnTo>
                  <a:lnTo>
                    <a:pt x="28522" y="123832"/>
                  </a:lnTo>
                  <a:lnTo>
                    <a:pt x="23260" y="136528"/>
                  </a:lnTo>
                  <a:lnTo>
                    <a:pt x="19240" y="154517"/>
                  </a:lnTo>
                  <a:lnTo>
                    <a:pt x="1176" y="189311"/>
                  </a:lnTo>
                  <a:lnTo>
                    <a:pt x="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02" name="SMARTInkShape-173"/>
            <p:cNvSpPr/>
            <p:nvPr>
              <p:custDataLst>
                <p:tags r:id="rId201"/>
              </p:custDataLst>
            </p:nvPr>
          </p:nvSpPr>
          <p:spPr>
            <a:xfrm>
              <a:off x="7743874" y="5676900"/>
              <a:ext cx="161877" cy="9526"/>
            </a:xfrm>
            <a:custGeom>
              <a:avLst/>
              <a:gdLst/>
              <a:ahLst/>
              <a:cxnLst/>
              <a:rect l="0" t="0" r="0" b="0"/>
              <a:pathLst>
                <a:path w="161877" h="9526">
                  <a:moveTo>
                    <a:pt x="57101" y="0"/>
                  </a:moveTo>
                  <a:lnTo>
                    <a:pt x="57101" y="0"/>
                  </a:lnTo>
                  <a:lnTo>
                    <a:pt x="43844" y="0"/>
                  </a:lnTo>
                  <a:lnTo>
                    <a:pt x="37804" y="2822"/>
                  </a:lnTo>
                  <a:lnTo>
                    <a:pt x="31591" y="6545"/>
                  </a:lnTo>
                  <a:lnTo>
                    <a:pt x="18979" y="8937"/>
                  </a:lnTo>
                  <a:lnTo>
                    <a:pt x="0" y="9525"/>
                  </a:lnTo>
                  <a:lnTo>
                    <a:pt x="5022" y="9525"/>
                  </a:lnTo>
                  <a:lnTo>
                    <a:pt x="10319" y="6703"/>
                  </a:lnTo>
                  <a:lnTo>
                    <a:pt x="13212" y="4469"/>
                  </a:lnTo>
                  <a:lnTo>
                    <a:pt x="22073" y="1986"/>
                  </a:lnTo>
                  <a:lnTo>
                    <a:pt x="62337" y="78"/>
                  </a:lnTo>
                  <a:lnTo>
                    <a:pt x="106048" y="7"/>
                  </a:lnTo>
                  <a:lnTo>
                    <a:pt x="153649" y="0"/>
                  </a:lnTo>
                  <a:lnTo>
                    <a:pt x="16187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03" name="SMARTInkShape-174"/>
            <p:cNvSpPr/>
            <p:nvPr>
              <p:custDataLst>
                <p:tags r:id="rId202"/>
              </p:custDataLst>
            </p:nvPr>
          </p:nvSpPr>
          <p:spPr>
            <a:xfrm>
              <a:off x="7715688" y="5781675"/>
              <a:ext cx="75763" cy="171367"/>
            </a:xfrm>
            <a:custGeom>
              <a:avLst/>
              <a:gdLst/>
              <a:ahLst/>
              <a:cxnLst/>
              <a:rect l="0" t="0" r="0" b="0"/>
              <a:pathLst>
                <a:path w="75763" h="171367">
                  <a:moveTo>
                    <a:pt x="75762" y="0"/>
                  </a:moveTo>
                  <a:lnTo>
                    <a:pt x="75762" y="0"/>
                  </a:lnTo>
                  <a:lnTo>
                    <a:pt x="66271" y="0"/>
                  </a:lnTo>
                  <a:lnTo>
                    <a:pt x="66237" y="9409"/>
                  </a:lnTo>
                  <a:lnTo>
                    <a:pt x="58036" y="9515"/>
                  </a:lnTo>
                  <a:lnTo>
                    <a:pt x="57594" y="10576"/>
                  </a:lnTo>
                  <a:lnTo>
                    <a:pt x="55676" y="32939"/>
                  </a:lnTo>
                  <a:lnTo>
                    <a:pt x="49178" y="47233"/>
                  </a:lnTo>
                  <a:lnTo>
                    <a:pt x="42524" y="65303"/>
                  </a:lnTo>
                  <a:lnTo>
                    <a:pt x="32076" y="82710"/>
                  </a:lnTo>
                  <a:lnTo>
                    <a:pt x="26093" y="102612"/>
                  </a:lnTo>
                  <a:lnTo>
                    <a:pt x="13051" y="126912"/>
                  </a:lnTo>
                  <a:lnTo>
                    <a:pt x="9202" y="138733"/>
                  </a:lnTo>
                  <a:lnTo>
                    <a:pt x="2890" y="149997"/>
                  </a:lnTo>
                  <a:lnTo>
                    <a:pt x="0" y="168207"/>
                  </a:lnTo>
                  <a:lnTo>
                    <a:pt x="912" y="169288"/>
                  </a:lnTo>
                  <a:lnTo>
                    <a:pt x="7803" y="171165"/>
                  </a:lnTo>
                  <a:lnTo>
                    <a:pt x="13763" y="171366"/>
                  </a:lnTo>
                  <a:lnTo>
                    <a:pt x="19279" y="168590"/>
                  </a:lnTo>
                  <a:lnTo>
                    <a:pt x="28137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04" name="SMARTInkShape-175"/>
            <p:cNvSpPr/>
            <p:nvPr>
              <p:custDataLst>
                <p:tags r:id="rId203"/>
              </p:custDataLst>
            </p:nvPr>
          </p:nvSpPr>
          <p:spPr>
            <a:xfrm>
              <a:off x="7753756" y="5800725"/>
              <a:ext cx="131453" cy="119758"/>
            </a:xfrm>
            <a:custGeom>
              <a:avLst/>
              <a:gdLst/>
              <a:ahLst/>
              <a:cxnLst/>
              <a:rect l="0" t="0" r="0" b="0"/>
              <a:pathLst>
                <a:path w="131453" h="119758">
                  <a:moveTo>
                    <a:pt x="75794" y="9525"/>
                  </a:moveTo>
                  <a:lnTo>
                    <a:pt x="75794" y="9525"/>
                  </a:lnTo>
                  <a:lnTo>
                    <a:pt x="43995" y="9525"/>
                  </a:lnTo>
                  <a:lnTo>
                    <a:pt x="37672" y="6703"/>
                  </a:lnTo>
                  <a:lnTo>
                    <a:pt x="31335" y="2980"/>
                  </a:lnTo>
                  <a:lnTo>
                    <a:pt x="18642" y="588"/>
                  </a:lnTo>
                  <a:lnTo>
                    <a:pt x="0" y="0"/>
                  </a:lnTo>
                  <a:lnTo>
                    <a:pt x="45965" y="0"/>
                  </a:lnTo>
                  <a:lnTo>
                    <a:pt x="92807" y="0"/>
                  </a:lnTo>
                  <a:lnTo>
                    <a:pt x="116950" y="0"/>
                  </a:lnTo>
                  <a:lnTo>
                    <a:pt x="119107" y="1058"/>
                  </a:lnTo>
                  <a:lnTo>
                    <a:pt x="120544" y="2822"/>
                  </a:lnTo>
                  <a:lnTo>
                    <a:pt x="121502" y="5056"/>
                  </a:lnTo>
                  <a:lnTo>
                    <a:pt x="123200" y="6545"/>
                  </a:lnTo>
                  <a:lnTo>
                    <a:pt x="127907" y="8201"/>
                  </a:lnTo>
                  <a:lnTo>
                    <a:pt x="129586" y="9701"/>
                  </a:lnTo>
                  <a:lnTo>
                    <a:pt x="131452" y="14189"/>
                  </a:lnTo>
                  <a:lnTo>
                    <a:pt x="130891" y="15810"/>
                  </a:lnTo>
                  <a:lnTo>
                    <a:pt x="129459" y="16890"/>
                  </a:lnTo>
                  <a:lnTo>
                    <a:pt x="127446" y="17610"/>
                  </a:lnTo>
                  <a:lnTo>
                    <a:pt x="126103" y="19148"/>
                  </a:lnTo>
                  <a:lnTo>
                    <a:pt x="124613" y="23680"/>
                  </a:lnTo>
                  <a:lnTo>
                    <a:pt x="123156" y="25312"/>
                  </a:lnTo>
                  <a:lnTo>
                    <a:pt x="110266" y="33203"/>
                  </a:lnTo>
                  <a:lnTo>
                    <a:pt x="88468" y="53001"/>
                  </a:lnTo>
                  <a:lnTo>
                    <a:pt x="75789" y="59153"/>
                  </a:lnTo>
                  <a:lnTo>
                    <a:pt x="39183" y="93764"/>
                  </a:lnTo>
                  <a:lnTo>
                    <a:pt x="38136" y="99867"/>
                  </a:lnTo>
                  <a:lnTo>
                    <a:pt x="37825" y="108377"/>
                  </a:lnTo>
                  <a:lnTo>
                    <a:pt x="38840" y="110351"/>
                  </a:lnTo>
                  <a:lnTo>
                    <a:pt x="40574" y="111668"/>
                  </a:lnTo>
                  <a:lnTo>
                    <a:pt x="45907" y="113779"/>
                  </a:lnTo>
                  <a:lnTo>
                    <a:pt x="51888" y="114146"/>
                  </a:lnTo>
                  <a:lnTo>
                    <a:pt x="53506" y="115255"/>
                  </a:lnTo>
                  <a:lnTo>
                    <a:pt x="54586" y="117054"/>
                  </a:lnTo>
                  <a:lnTo>
                    <a:pt x="55305" y="119311"/>
                  </a:lnTo>
                  <a:lnTo>
                    <a:pt x="56843" y="119757"/>
                  </a:lnTo>
                  <a:lnTo>
                    <a:pt x="69875" y="115227"/>
                  </a:lnTo>
                  <a:lnTo>
                    <a:pt x="94844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05" name="SMARTInkShape-176"/>
            <p:cNvSpPr/>
            <p:nvPr>
              <p:custDataLst>
                <p:tags r:id="rId204"/>
              </p:custDataLst>
            </p:nvPr>
          </p:nvSpPr>
          <p:spPr>
            <a:xfrm>
              <a:off x="7886735" y="5876925"/>
              <a:ext cx="114265" cy="119765"/>
            </a:xfrm>
            <a:custGeom>
              <a:avLst/>
              <a:gdLst/>
              <a:ahLst/>
              <a:cxnLst/>
              <a:rect l="0" t="0" r="0" b="0"/>
              <a:pathLst>
                <a:path w="114265" h="119765">
                  <a:moveTo>
                    <a:pt x="28540" y="9525"/>
                  </a:moveTo>
                  <a:lnTo>
                    <a:pt x="28540" y="9525"/>
                  </a:lnTo>
                  <a:lnTo>
                    <a:pt x="23484" y="9525"/>
                  </a:lnTo>
                  <a:lnTo>
                    <a:pt x="21993" y="8467"/>
                  </a:lnTo>
                  <a:lnTo>
                    <a:pt x="21000" y="6703"/>
                  </a:lnTo>
                  <a:lnTo>
                    <a:pt x="19130" y="393"/>
                  </a:lnTo>
                  <a:lnTo>
                    <a:pt x="0" y="0"/>
                  </a:lnTo>
                  <a:lnTo>
                    <a:pt x="41670" y="0"/>
                  </a:lnTo>
                  <a:lnTo>
                    <a:pt x="47781" y="2822"/>
                  </a:lnTo>
                  <a:lnTo>
                    <a:pt x="55271" y="8201"/>
                  </a:lnTo>
                  <a:lnTo>
                    <a:pt x="66509" y="9515"/>
                  </a:lnTo>
                  <a:lnTo>
                    <a:pt x="75770" y="9525"/>
                  </a:lnTo>
                  <a:lnTo>
                    <a:pt x="76165" y="27241"/>
                  </a:lnTo>
                  <a:lnTo>
                    <a:pt x="75107" y="27686"/>
                  </a:lnTo>
                  <a:lnTo>
                    <a:pt x="67031" y="28541"/>
                  </a:lnTo>
                  <a:lnTo>
                    <a:pt x="66640" y="38100"/>
                  </a:lnTo>
                  <a:lnTo>
                    <a:pt x="76050" y="47509"/>
                  </a:lnTo>
                  <a:lnTo>
                    <a:pt x="99869" y="47625"/>
                  </a:lnTo>
                  <a:lnTo>
                    <a:pt x="101493" y="48683"/>
                  </a:lnTo>
                  <a:lnTo>
                    <a:pt x="102575" y="50447"/>
                  </a:lnTo>
                  <a:lnTo>
                    <a:pt x="104312" y="55826"/>
                  </a:lnTo>
                  <a:lnTo>
                    <a:pt x="107372" y="56562"/>
                  </a:lnTo>
                  <a:lnTo>
                    <a:pt x="109670" y="56757"/>
                  </a:lnTo>
                  <a:lnTo>
                    <a:pt x="111202" y="57946"/>
                  </a:lnTo>
                  <a:lnTo>
                    <a:pt x="113862" y="65317"/>
                  </a:lnTo>
                  <a:lnTo>
                    <a:pt x="114264" y="84363"/>
                  </a:lnTo>
                  <a:lnTo>
                    <a:pt x="113207" y="84818"/>
                  </a:lnTo>
                  <a:lnTo>
                    <a:pt x="109209" y="85321"/>
                  </a:lnTo>
                  <a:lnTo>
                    <a:pt x="107718" y="86514"/>
                  </a:lnTo>
                  <a:lnTo>
                    <a:pt x="106064" y="90662"/>
                  </a:lnTo>
                  <a:lnTo>
                    <a:pt x="104564" y="92191"/>
                  </a:lnTo>
                  <a:lnTo>
                    <a:pt x="96655" y="94847"/>
                  </a:lnTo>
                  <a:lnTo>
                    <a:pt x="90586" y="95131"/>
                  </a:lnTo>
                  <a:lnTo>
                    <a:pt x="85043" y="98020"/>
                  </a:lnTo>
                  <a:lnTo>
                    <a:pt x="77918" y="103441"/>
                  </a:lnTo>
                  <a:lnTo>
                    <a:pt x="71628" y="104380"/>
                  </a:lnTo>
                  <a:lnTo>
                    <a:pt x="69965" y="105570"/>
                  </a:lnTo>
                  <a:lnTo>
                    <a:pt x="68857" y="107421"/>
                  </a:lnTo>
                  <a:lnTo>
                    <a:pt x="68118" y="109714"/>
                  </a:lnTo>
                  <a:lnTo>
                    <a:pt x="66566" y="111243"/>
                  </a:lnTo>
                  <a:lnTo>
                    <a:pt x="57546" y="114181"/>
                  </a:lnTo>
                  <a:lnTo>
                    <a:pt x="52186" y="119322"/>
                  </a:lnTo>
                  <a:lnTo>
                    <a:pt x="50654" y="119764"/>
                  </a:lnTo>
                  <a:lnTo>
                    <a:pt x="49633" y="119001"/>
                  </a:lnTo>
                  <a:lnTo>
                    <a:pt x="47709" y="114576"/>
                  </a:lnTo>
                  <a:lnTo>
                    <a:pt x="52682" y="114382"/>
                  </a:lnTo>
                  <a:lnTo>
                    <a:pt x="54159" y="113296"/>
                  </a:lnTo>
                  <a:lnTo>
                    <a:pt x="55802" y="109267"/>
                  </a:lnTo>
                  <a:lnTo>
                    <a:pt x="57115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31" name="SMARTInkShape-Group40"/>
          <p:cNvGrpSpPr/>
          <p:nvPr/>
        </p:nvGrpSpPr>
        <p:grpSpPr>
          <a:xfrm>
            <a:off x="8162926" y="5267441"/>
            <a:ext cx="876300" cy="1352435"/>
            <a:chOff x="8162926" y="5267441"/>
            <a:chExt cx="876300" cy="1352435"/>
          </a:xfrm>
        </p:grpSpPr>
        <p:sp>
          <p:nvSpPr>
            <p:cNvPr id="3207" name="SMARTInkShape-177"/>
            <p:cNvSpPr/>
            <p:nvPr>
              <p:custDataLst>
                <p:tags r:id="rId162"/>
              </p:custDataLst>
            </p:nvPr>
          </p:nvSpPr>
          <p:spPr>
            <a:xfrm>
              <a:off x="8448675" y="5276850"/>
              <a:ext cx="342901" cy="141552"/>
            </a:xfrm>
            <a:custGeom>
              <a:avLst/>
              <a:gdLst/>
              <a:ahLst/>
              <a:cxnLst/>
              <a:rect l="0" t="0" r="0" b="0"/>
              <a:pathLst>
                <a:path w="342901" h="141552">
                  <a:moveTo>
                    <a:pt x="19050" y="9525"/>
                  </a:moveTo>
                  <a:lnTo>
                    <a:pt x="19050" y="9525"/>
                  </a:lnTo>
                  <a:lnTo>
                    <a:pt x="10848" y="9525"/>
                  </a:lnTo>
                  <a:lnTo>
                    <a:pt x="10408" y="8467"/>
                  </a:lnTo>
                  <a:lnTo>
                    <a:pt x="9525" y="0"/>
                  </a:lnTo>
                  <a:lnTo>
                    <a:pt x="9525" y="5056"/>
                  </a:lnTo>
                  <a:lnTo>
                    <a:pt x="8467" y="6545"/>
                  </a:lnTo>
                  <a:lnTo>
                    <a:pt x="6702" y="7539"/>
                  </a:lnTo>
                  <a:lnTo>
                    <a:pt x="4469" y="8201"/>
                  </a:lnTo>
                  <a:lnTo>
                    <a:pt x="2979" y="9701"/>
                  </a:lnTo>
                  <a:lnTo>
                    <a:pt x="391" y="17609"/>
                  </a:lnTo>
                  <a:lnTo>
                    <a:pt x="0" y="63507"/>
                  </a:lnTo>
                  <a:lnTo>
                    <a:pt x="0" y="110144"/>
                  </a:lnTo>
                  <a:lnTo>
                    <a:pt x="0" y="123385"/>
                  </a:lnTo>
                  <a:lnTo>
                    <a:pt x="9490" y="133314"/>
                  </a:lnTo>
                  <a:lnTo>
                    <a:pt x="52491" y="133350"/>
                  </a:lnTo>
                  <a:lnTo>
                    <a:pt x="98036" y="133350"/>
                  </a:lnTo>
                  <a:lnTo>
                    <a:pt x="143535" y="133350"/>
                  </a:lnTo>
                  <a:lnTo>
                    <a:pt x="187155" y="133350"/>
                  </a:lnTo>
                  <a:lnTo>
                    <a:pt x="228776" y="133350"/>
                  </a:lnTo>
                  <a:lnTo>
                    <a:pt x="274770" y="133350"/>
                  </a:lnTo>
                  <a:lnTo>
                    <a:pt x="287554" y="133350"/>
                  </a:lnTo>
                  <a:lnTo>
                    <a:pt x="294665" y="136172"/>
                  </a:lnTo>
                  <a:lnTo>
                    <a:pt x="301354" y="139895"/>
                  </a:lnTo>
                  <a:lnTo>
                    <a:pt x="307854" y="141551"/>
                  </a:lnTo>
                  <a:lnTo>
                    <a:pt x="310011" y="140934"/>
                  </a:lnTo>
                  <a:lnTo>
                    <a:pt x="311448" y="139464"/>
                  </a:lnTo>
                  <a:lnTo>
                    <a:pt x="312408" y="137426"/>
                  </a:lnTo>
                  <a:lnTo>
                    <a:pt x="314104" y="136067"/>
                  </a:lnTo>
                  <a:lnTo>
                    <a:pt x="318812" y="134558"/>
                  </a:lnTo>
                  <a:lnTo>
                    <a:pt x="34290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08" name="SMARTInkShape-178"/>
            <p:cNvSpPr/>
            <p:nvPr>
              <p:custDataLst>
                <p:tags r:id="rId163"/>
              </p:custDataLst>
            </p:nvPr>
          </p:nvSpPr>
          <p:spPr>
            <a:xfrm>
              <a:off x="8477366" y="5267441"/>
              <a:ext cx="333248" cy="161810"/>
            </a:xfrm>
            <a:custGeom>
              <a:avLst/>
              <a:gdLst/>
              <a:ahLst/>
              <a:cxnLst/>
              <a:rect l="0" t="0" r="0" b="0"/>
              <a:pathLst>
                <a:path w="333248" h="161810">
                  <a:moveTo>
                    <a:pt x="47509" y="28459"/>
                  </a:moveTo>
                  <a:lnTo>
                    <a:pt x="47509" y="28459"/>
                  </a:lnTo>
                  <a:lnTo>
                    <a:pt x="42453" y="28459"/>
                  </a:lnTo>
                  <a:lnTo>
                    <a:pt x="37148" y="25637"/>
                  </a:lnTo>
                  <a:lnTo>
                    <a:pt x="31263" y="21914"/>
                  </a:lnTo>
                  <a:lnTo>
                    <a:pt x="19094" y="18968"/>
                  </a:lnTo>
                  <a:lnTo>
                    <a:pt x="0" y="0"/>
                  </a:lnTo>
                  <a:lnTo>
                    <a:pt x="4974" y="4975"/>
                  </a:lnTo>
                  <a:lnTo>
                    <a:pt x="10260" y="7438"/>
                  </a:lnTo>
                  <a:lnTo>
                    <a:pt x="55469" y="9399"/>
                  </a:lnTo>
                  <a:lnTo>
                    <a:pt x="79577" y="10465"/>
                  </a:lnTo>
                  <a:lnTo>
                    <a:pt x="117386" y="18051"/>
                  </a:lnTo>
                  <a:lnTo>
                    <a:pt x="164632" y="18882"/>
                  </a:lnTo>
                  <a:lnTo>
                    <a:pt x="208846" y="18929"/>
                  </a:lnTo>
                  <a:lnTo>
                    <a:pt x="253850" y="18934"/>
                  </a:lnTo>
                  <a:lnTo>
                    <a:pt x="286925" y="18934"/>
                  </a:lnTo>
                  <a:lnTo>
                    <a:pt x="294321" y="21756"/>
                  </a:lnTo>
                  <a:lnTo>
                    <a:pt x="301137" y="25479"/>
                  </a:lnTo>
                  <a:lnTo>
                    <a:pt x="314135" y="27871"/>
                  </a:lnTo>
                  <a:lnTo>
                    <a:pt x="333128" y="28459"/>
                  </a:lnTo>
                  <a:lnTo>
                    <a:pt x="333247" y="36660"/>
                  </a:lnTo>
                  <a:lnTo>
                    <a:pt x="332192" y="37101"/>
                  </a:lnTo>
                  <a:lnTo>
                    <a:pt x="324125" y="37950"/>
                  </a:lnTo>
                  <a:lnTo>
                    <a:pt x="316208" y="44523"/>
                  </a:lnTo>
                  <a:lnTo>
                    <a:pt x="310511" y="46182"/>
                  </a:lnTo>
                  <a:lnTo>
                    <a:pt x="308569" y="47683"/>
                  </a:lnTo>
                  <a:lnTo>
                    <a:pt x="306410" y="52172"/>
                  </a:lnTo>
                  <a:lnTo>
                    <a:pt x="304835" y="64808"/>
                  </a:lnTo>
                  <a:lnTo>
                    <a:pt x="298169" y="73818"/>
                  </a:lnTo>
                  <a:lnTo>
                    <a:pt x="296050" y="82703"/>
                  </a:lnTo>
                  <a:lnTo>
                    <a:pt x="295161" y="130059"/>
                  </a:lnTo>
                  <a:lnTo>
                    <a:pt x="295159" y="156899"/>
                  </a:lnTo>
                  <a:lnTo>
                    <a:pt x="296217" y="158536"/>
                  </a:lnTo>
                  <a:lnTo>
                    <a:pt x="297983" y="159627"/>
                  </a:lnTo>
                  <a:lnTo>
                    <a:pt x="304684" y="1618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09" name="SMARTInkShape-179"/>
            <p:cNvSpPr/>
            <p:nvPr>
              <p:custDataLst>
                <p:tags r:id="rId164"/>
              </p:custDataLst>
            </p:nvPr>
          </p:nvSpPr>
          <p:spPr>
            <a:xfrm>
              <a:off x="8328910" y="5343525"/>
              <a:ext cx="176916" cy="552451"/>
            </a:xfrm>
            <a:custGeom>
              <a:avLst/>
              <a:gdLst/>
              <a:ahLst/>
              <a:cxnLst/>
              <a:rect l="0" t="0" r="0" b="0"/>
              <a:pathLst>
                <a:path w="176916" h="552451">
                  <a:moveTo>
                    <a:pt x="14990" y="28575"/>
                  </a:moveTo>
                  <a:lnTo>
                    <a:pt x="14990" y="28575"/>
                  </a:lnTo>
                  <a:lnTo>
                    <a:pt x="9934" y="28575"/>
                  </a:lnTo>
                  <a:lnTo>
                    <a:pt x="8444" y="27517"/>
                  </a:lnTo>
                  <a:lnTo>
                    <a:pt x="7451" y="25753"/>
                  </a:lnTo>
                  <a:lnTo>
                    <a:pt x="5581" y="19442"/>
                  </a:lnTo>
                  <a:lnTo>
                    <a:pt x="0" y="19128"/>
                  </a:lnTo>
                  <a:lnTo>
                    <a:pt x="4536" y="19060"/>
                  </a:lnTo>
                  <a:lnTo>
                    <a:pt x="5410" y="10408"/>
                  </a:lnTo>
                  <a:lnTo>
                    <a:pt x="5464" y="403"/>
                  </a:lnTo>
                  <a:lnTo>
                    <a:pt x="14990" y="0"/>
                  </a:lnTo>
                  <a:lnTo>
                    <a:pt x="14990" y="47515"/>
                  </a:lnTo>
                  <a:lnTo>
                    <a:pt x="14990" y="75026"/>
                  </a:lnTo>
                  <a:lnTo>
                    <a:pt x="17813" y="83792"/>
                  </a:lnTo>
                  <a:lnTo>
                    <a:pt x="21536" y="91216"/>
                  </a:lnTo>
                  <a:lnTo>
                    <a:pt x="23927" y="107428"/>
                  </a:lnTo>
                  <a:lnTo>
                    <a:pt x="24500" y="153058"/>
                  </a:lnTo>
                  <a:lnTo>
                    <a:pt x="24515" y="200631"/>
                  </a:lnTo>
                  <a:lnTo>
                    <a:pt x="24515" y="244303"/>
                  </a:lnTo>
                  <a:lnTo>
                    <a:pt x="23457" y="261239"/>
                  </a:lnTo>
                  <a:lnTo>
                    <a:pt x="16313" y="292217"/>
                  </a:lnTo>
                  <a:lnTo>
                    <a:pt x="23979" y="335366"/>
                  </a:lnTo>
                  <a:lnTo>
                    <a:pt x="24501" y="381640"/>
                  </a:lnTo>
                  <a:lnTo>
                    <a:pt x="24515" y="427177"/>
                  </a:lnTo>
                  <a:lnTo>
                    <a:pt x="24515" y="460255"/>
                  </a:lnTo>
                  <a:lnTo>
                    <a:pt x="21692" y="466671"/>
                  </a:lnTo>
                  <a:lnTo>
                    <a:pt x="17969" y="473051"/>
                  </a:lnTo>
                  <a:lnTo>
                    <a:pt x="15578" y="485770"/>
                  </a:lnTo>
                  <a:lnTo>
                    <a:pt x="14990" y="533395"/>
                  </a:lnTo>
                  <a:lnTo>
                    <a:pt x="14990" y="551125"/>
                  </a:lnTo>
                  <a:lnTo>
                    <a:pt x="16048" y="551567"/>
                  </a:lnTo>
                  <a:lnTo>
                    <a:pt x="62706" y="552450"/>
                  </a:lnTo>
                  <a:lnTo>
                    <a:pt x="110120" y="552450"/>
                  </a:lnTo>
                  <a:lnTo>
                    <a:pt x="119648" y="552450"/>
                  </a:lnTo>
                  <a:lnTo>
                    <a:pt x="128895" y="543318"/>
                  </a:lnTo>
                  <a:lnTo>
                    <a:pt x="152885" y="542928"/>
                  </a:lnTo>
                  <a:lnTo>
                    <a:pt x="158474" y="540105"/>
                  </a:lnTo>
                  <a:lnTo>
                    <a:pt x="161446" y="537869"/>
                  </a:lnTo>
                  <a:lnTo>
                    <a:pt x="164748" y="532564"/>
                  </a:lnTo>
                  <a:lnTo>
                    <a:pt x="167274" y="526678"/>
                  </a:lnTo>
                  <a:lnTo>
                    <a:pt x="176915" y="514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10" name="SMARTInkShape-180"/>
            <p:cNvSpPr/>
            <p:nvPr>
              <p:custDataLst>
                <p:tags r:id="rId165"/>
              </p:custDataLst>
            </p:nvPr>
          </p:nvSpPr>
          <p:spPr>
            <a:xfrm>
              <a:off x="8496301" y="5810250"/>
              <a:ext cx="314325" cy="171417"/>
            </a:xfrm>
            <a:custGeom>
              <a:avLst/>
              <a:gdLst/>
              <a:ahLst/>
              <a:cxnLst/>
              <a:rect l="0" t="0" r="0" b="0"/>
              <a:pathLst>
                <a:path w="314325" h="171417">
                  <a:moveTo>
                    <a:pt x="19049" y="38100"/>
                  </a:moveTo>
                  <a:lnTo>
                    <a:pt x="19049" y="38100"/>
                  </a:lnTo>
                  <a:lnTo>
                    <a:pt x="9915" y="28968"/>
                  </a:lnTo>
                  <a:lnTo>
                    <a:pt x="9640" y="23635"/>
                  </a:lnTo>
                  <a:lnTo>
                    <a:pt x="10660" y="22106"/>
                  </a:lnTo>
                  <a:lnTo>
                    <a:pt x="12397" y="21087"/>
                  </a:lnTo>
                  <a:lnTo>
                    <a:pt x="14614" y="20408"/>
                  </a:lnTo>
                  <a:lnTo>
                    <a:pt x="16092" y="18898"/>
                  </a:lnTo>
                  <a:lnTo>
                    <a:pt x="18934" y="9953"/>
                  </a:lnTo>
                  <a:lnTo>
                    <a:pt x="19049" y="3"/>
                  </a:lnTo>
                  <a:lnTo>
                    <a:pt x="9559" y="0"/>
                  </a:lnTo>
                  <a:lnTo>
                    <a:pt x="9524" y="44481"/>
                  </a:lnTo>
                  <a:lnTo>
                    <a:pt x="9524" y="69852"/>
                  </a:lnTo>
                  <a:lnTo>
                    <a:pt x="6701" y="76200"/>
                  </a:lnTo>
                  <a:lnTo>
                    <a:pt x="4468" y="79375"/>
                  </a:lnTo>
                  <a:lnTo>
                    <a:pt x="1322" y="93956"/>
                  </a:lnTo>
                  <a:lnTo>
                    <a:pt x="1" y="140576"/>
                  </a:lnTo>
                  <a:lnTo>
                    <a:pt x="0" y="146440"/>
                  </a:lnTo>
                  <a:lnTo>
                    <a:pt x="1057" y="148427"/>
                  </a:lnTo>
                  <a:lnTo>
                    <a:pt x="2822" y="149751"/>
                  </a:lnTo>
                  <a:lnTo>
                    <a:pt x="5055" y="150634"/>
                  </a:lnTo>
                  <a:lnTo>
                    <a:pt x="6545" y="152281"/>
                  </a:lnTo>
                  <a:lnTo>
                    <a:pt x="9133" y="160446"/>
                  </a:lnTo>
                  <a:lnTo>
                    <a:pt x="12171" y="161268"/>
                  </a:lnTo>
                  <a:lnTo>
                    <a:pt x="59326" y="161925"/>
                  </a:lnTo>
                  <a:lnTo>
                    <a:pt x="65223" y="161925"/>
                  </a:lnTo>
                  <a:lnTo>
                    <a:pt x="74748" y="153724"/>
                  </a:lnTo>
                  <a:lnTo>
                    <a:pt x="80826" y="152793"/>
                  </a:lnTo>
                  <a:lnTo>
                    <a:pt x="86370" y="155397"/>
                  </a:lnTo>
                  <a:lnTo>
                    <a:pt x="92361" y="159024"/>
                  </a:lnTo>
                  <a:lnTo>
                    <a:pt x="102930" y="161543"/>
                  </a:lnTo>
                  <a:lnTo>
                    <a:pt x="149232" y="161925"/>
                  </a:lnTo>
                  <a:lnTo>
                    <a:pt x="193870" y="161925"/>
                  </a:lnTo>
                  <a:lnTo>
                    <a:pt x="239940" y="161925"/>
                  </a:lnTo>
                  <a:lnTo>
                    <a:pt x="247045" y="164747"/>
                  </a:lnTo>
                  <a:lnTo>
                    <a:pt x="253732" y="168470"/>
                  </a:lnTo>
                  <a:lnTo>
                    <a:pt x="266646" y="170862"/>
                  </a:lnTo>
                  <a:lnTo>
                    <a:pt x="288921" y="171416"/>
                  </a:lnTo>
                  <a:lnTo>
                    <a:pt x="295273" y="168613"/>
                  </a:lnTo>
                  <a:lnTo>
                    <a:pt x="314324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11" name="SMARTInkShape-181"/>
            <p:cNvSpPr/>
            <p:nvPr>
              <p:custDataLst>
                <p:tags r:id="rId166"/>
              </p:custDataLst>
            </p:nvPr>
          </p:nvSpPr>
          <p:spPr>
            <a:xfrm>
              <a:off x="8582025" y="5819775"/>
              <a:ext cx="228601" cy="142756"/>
            </a:xfrm>
            <a:custGeom>
              <a:avLst/>
              <a:gdLst/>
              <a:ahLst/>
              <a:cxnLst/>
              <a:rect l="0" t="0" r="0" b="0"/>
              <a:pathLst>
                <a:path w="228601" h="142756">
                  <a:moveTo>
                    <a:pt x="47625" y="9525"/>
                  </a:moveTo>
                  <a:lnTo>
                    <a:pt x="47625" y="9525"/>
                  </a:lnTo>
                  <a:lnTo>
                    <a:pt x="39423" y="9525"/>
                  </a:lnTo>
                  <a:lnTo>
                    <a:pt x="30016" y="1324"/>
                  </a:lnTo>
                  <a:lnTo>
                    <a:pt x="0" y="0"/>
                  </a:lnTo>
                  <a:lnTo>
                    <a:pt x="31881" y="0"/>
                  </a:lnTo>
                  <a:lnTo>
                    <a:pt x="79312" y="9263"/>
                  </a:lnTo>
                  <a:lnTo>
                    <a:pt x="121081" y="9515"/>
                  </a:lnTo>
                  <a:lnTo>
                    <a:pt x="163928" y="9525"/>
                  </a:lnTo>
                  <a:lnTo>
                    <a:pt x="209491" y="9525"/>
                  </a:lnTo>
                  <a:lnTo>
                    <a:pt x="228596" y="9525"/>
                  </a:lnTo>
                  <a:lnTo>
                    <a:pt x="228600" y="23714"/>
                  </a:lnTo>
                  <a:lnTo>
                    <a:pt x="227542" y="25335"/>
                  </a:lnTo>
                  <a:lnTo>
                    <a:pt x="225776" y="26415"/>
                  </a:lnTo>
                  <a:lnTo>
                    <a:pt x="223543" y="27135"/>
                  </a:lnTo>
                  <a:lnTo>
                    <a:pt x="222054" y="28673"/>
                  </a:lnTo>
                  <a:lnTo>
                    <a:pt x="216840" y="38747"/>
                  </a:lnTo>
                  <a:lnTo>
                    <a:pt x="212790" y="44737"/>
                  </a:lnTo>
                  <a:lnTo>
                    <a:pt x="210510" y="54061"/>
                  </a:lnTo>
                  <a:lnTo>
                    <a:pt x="209977" y="60363"/>
                  </a:lnTo>
                  <a:lnTo>
                    <a:pt x="206918" y="66692"/>
                  </a:lnTo>
                  <a:lnTo>
                    <a:pt x="203088" y="73032"/>
                  </a:lnTo>
                  <a:lnTo>
                    <a:pt x="200630" y="85726"/>
                  </a:lnTo>
                  <a:lnTo>
                    <a:pt x="200025" y="132909"/>
                  </a:lnTo>
                  <a:lnTo>
                    <a:pt x="200025" y="142755"/>
                  </a:lnTo>
                  <a:lnTo>
                    <a:pt x="200025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12" name="SMARTInkShape-182"/>
            <p:cNvSpPr/>
            <p:nvPr>
              <p:custDataLst>
                <p:tags r:id="rId167"/>
              </p:custDataLst>
            </p:nvPr>
          </p:nvSpPr>
          <p:spPr>
            <a:xfrm>
              <a:off x="8343900" y="5648325"/>
              <a:ext cx="161926" cy="9516"/>
            </a:xfrm>
            <a:custGeom>
              <a:avLst/>
              <a:gdLst/>
              <a:ahLst/>
              <a:cxnLst/>
              <a:rect l="0" t="0" r="0" b="0"/>
              <a:pathLst>
                <a:path w="161926" h="9516">
                  <a:moveTo>
                    <a:pt x="28575" y="0"/>
                  </a:moveTo>
                  <a:lnTo>
                    <a:pt x="28575" y="0"/>
                  </a:lnTo>
                  <a:lnTo>
                    <a:pt x="0" y="0"/>
                  </a:lnTo>
                  <a:lnTo>
                    <a:pt x="44476" y="0"/>
                  </a:lnTo>
                  <a:lnTo>
                    <a:pt x="70048" y="1058"/>
                  </a:lnTo>
                  <a:lnTo>
                    <a:pt x="88507" y="8201"/>
                  </a:lnTo>
                  <a:lnTo>
                    <a:pt x="126997" y="9515"/>
                  </a:lnTo>
                  <a:lnTo>
                    <a:pt x="133349" y="6698"/>
                  </a:lnTo>
                  <a:lnTo>
                    <a:pt x="136524" y="4465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13" name="SMARTInkShape-183"/>
            <p:cNvSpPr/>
            <p:nvPr>
              <p:custDataLst>
                <p:tags r:id="rId168"/>
              </p:custDataLst>
            </p:nvPr>
          </p:nvSpPr>
          <p:spPr>
            <a:xfrm>
              <a:off x="8486775" y="5581650"/>
              <a:ext cx="200026" cy="123826"/>
            </a:xfrm>
            <a:custGeom>
              <a:avLst/>
              <a:gdLst/>
              <a:ahLst/>
              <a:cxnLst/>
              <a:rect l="0" t="0" r="0" b="0"/>
              <a:pathLst>
                <a:path w="200026" h="123826">
                  <a:moveTo>
                    <a:pt x="28575" y="28575"/>
                  </a:moveTo>
                  <a:lnTo>
                    <a:pt x="28575" y="28575"/>
                  </a:lnTo>
                  <a:lnTo>
                    <a:pt x="19441" y="28575"/>
                  </a:lnTo>
                  <a:lnTo>
                    <a:pt x="19050" y="9545"/>
                  </a:lnTo>
                  <a:lnTo>
                    <a:pt x="9529" y="3"/>
                  </a:lnTo>
                  <a:lnTo>
                    <a:pt x="391" y="0"/>
                  </a:lnTo>
                  <a:lnTo>
                    <a:pt x="0" y="44721"/>
                  </a:lnTo>
                  <a:lnTo>
                    <a:pt x="0" y="89832"/>
                  </a:lnTo>
                  <a:lnTo>
                    <a:pt x="0" y="122338"/>
                  </a:lnTo>
                  <a:lnTo>
                    <a:pt x="1058" y="122834"/>
                  </a:lnTo>
                  <a:lnTo>
                    <a:pt x="36657" y="123825"/>
                  </a:lnTo>
                  <a:lnTo>
                    <a:pt x="37137" y="122767"/>
                  </a:lnTo>
                  <a:lnTo>
                    <a:pt x="37672" y="118769"/>
                  </a:lnTo>
                  <a:lnTo>
                    <a:pt x="38873" y="118337"/>
                  </a:lnTo>
                  <a:lnTo>
                    <a:pt x="47776" y="123204"/>
                  </a:lnTo>
                  <a:lnTo>
                    <a:pt x="92966" y="123825"/>
                  </a:lnTo>
                  <a:lnTo>
                    <a:pt x="136529" y="123825"/>
                  </a:lnTo>
                  <a:lnTo>
                    <a:pt x="142876" y="121003"/>
                  </a:lnTo>
                  <a:lnTo>
                    <a:pt x="150519" y="115624"/>
                  </a:lnTo>
                  <a:lnTo>
                    <a:pt x="156898" y="114692"/>
                  </a:lnTo>
                  <a:lnTo>
                    <a:pt x="162513" y="117297"/>
                  </a:lnTo>
                  <a:lnTo>
                    <a:pt x="168536" y="120924"/>
                  </a:lnTo>
                  <a:lnTo>
                    <a:pt x="179128" y="123443"/>
                  </a:lnTo>
                  <a:lnTo>
                    <a:pt x="191093" y="116235"/>
                  </a:lnTo>
                  <a:lnTo>
                    <a:pt x="200025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14" name="SMARTInkShape-184"/>
            <p:cNvSpPr/>
            <p:nvPr>
              <p:custDataLst>
                <p:tags r:id="rId169"/>
              </p:custDataLst>
            </p:nvPr>
          </p:nvSpPr>
          <p:spPr>
            <a:xfrm>
              <a:off x="8534400" y="5591175"/>
              <a:ext cx="200025" cy="133312"/>
            </a:xfrm>
            <a:custGeom>
              <a:avLst/>
              <a:gdLst/>
              <a:ahLst/>
              <a:cxnLst/>
              <a:rect l="0" t="0" r="0" b="0"/>
              <a:pathLst>
                <a:path w="200025" h="133312">
                  <a:moveTo>
                    <a:pt x="28575" y="47625"/>
                  </a:moveTo>
                  <a:lnTo>
                    <a:pt x="28575" y="47625"/>
                  </a:lnTo>
                  <a:lnTo>
                    <a:pt x="28575" y="42569"/>
                  </a:lnTo>
                  <a:lnTo>
                    <a:pt x="27517" y="41080"/>
                  </a:lnTo>
                  <a:lnTo>
                    <a:pt x="25752" y="40086"/>
                  </a:lnTo>
                  <a:lnTo>
                    <a:pt x="23519" y="39424"/>
                  </a:lnTo>
                  <a:lnTo>
                    <a:pt x="22029" y="37924"/>
                  </a:lnTo>
                  <a:lnTo>
                    <a:pt x="19441" y="30016"/>
                  </a:lnTo>
                  <a:lnTo>
                    <a:pt x="16403" y="29215"/>
                  </a:lnTo>
                  <a:lnTo>
                    <a:pt x="14110" y="29002"/>
                  </a:lnTo>
                  <a:lnTo>
                    <a:pt x="12581" y="27801"/>
                  </a:lnTo>
                  <a:lnTo>
                    <a:pt x="9927" y="20411"/>
                  </a:lnTo>
                  <a:lnTo>
                    <a:pt x="9645" y="14397"/>
                  </a:lnTo>
                  <a:lnTo>
                    <a:pt x="8546" y="12773"/>
                  </a:lnTo>
                  <a:lnTo>
                    <a:pt x="6755" y="11691"/>
                  </a:lnTo>
                  <a:lnTo>
                    <a:pt x="395" y="9651"/>
                  </a:lnTo>
                  <a:lnTo>
                    <a:pt x="0" y="0"/>
                  </a:lnTo>
                  <a:lnTo>
                    <a:pt x="5056" y="5056"/>
                  </a:lnTo>
                  <a:lnTo>
                    <a:pt x="10361" y="7539"/>
                  </a:lnTo>
                  <a:lnTo>
                    <a:pt x="55036" y="9518"/>
                  </a:lnTo>
                  <a:lnTo>
                    <a:pt x="70047" y="10581"/>
                  </a:lnTo>
                  <a:lnTo>
                    <a:pt x="87960" y="17064"/>
                  </a:lnTo>
                  <a:lnTo>
                    <a:pt x="135075" y="19016"/>
                  </a:lnTo>
                  <a:lnTo>
                    <a:pt x="180785" y="19050"/>
                  </a:lnTo>
                  <a:lnTo>
                    <a:pt x="184023" y="19050"/>
                  </a:lnTo>
                  <a:lnTo>
                    <a:pt x="186182" y="20108"/>
                  </a:lnTo>
                  <a:lnTo>
                    <a:pt x="187620" y="21872"/>
                  </a:lnTo>
                  <a:lnTo>
                    <a:pt x="188582" y="24106"/>
                  </a:lnTo>
                  <a:lnTo>
                    <a:pt x="190279" y="25595"/>
                  </a:lnTo>
                  <a:lnTo>
                    <a:pt x="200022" y="28575"/>
                  </a:lnTo>
                  <a:lnTo>
                    <a:pt x="200023" y="28575"/>
                  </a:lnTo>
                  <a:lnTo>
                    <a:pt x="200024" y="28575"/>
                  </a:lnTo>
                  <a:lnTo>
                    <a:pt x="190891" y="28575"/>
                  </a:lnTo>
                  <a:lnTo>
                    <a:pt x="190615" y="33631"/>
                  </a:lnTo>
                  <a:lnTo>
                    <a:pt x="187729" y="38936"/>
                  </a:lnTo>
                  <a:lnTo>
                    <a:pt x="182311" y="45908"/>
                  </a:lnTo>
                  <a:lnTo>
                    <a:pt x="181239" y="54890"/>
                  </a:lnTo>
                  <a:lnTo>
                    <a:pt x="180976" y="89295"/>
                  </a:lnTo>
                  <a:lnTo>
                    <a:pt x="178151" y="95426"/>
                  </a:lnTo>
                  <a:lnTo>
                    <a:pt x="174429" y="101678"/>
                  </a:lnTo>
                  <a:lnTo>
                    <a:pt x="172038" y="114316"/>
                  </a:lnTo>
                  <a:lnTo>
                    <a:pt x="171485" y="128325"/>
                  </a:lnTo>
                  <a:lnTo>
                    <a:pt x="170415" y="130000"/>
                  </a:lnTo>
                  <a:lnTo>
                    <a:pt x="168643" y="131117"/>
                  </a:lnTo>
                  <a:lnTo>
                    <a:pt x="162318" y="133219"/>
                  </a:lnTo>
                  <a:lnTo>
                    <a:pt x="167098" y="133311"/>
                  </a:lnTo>
                  <a:lnTo>
                    <a:pt x="168549" y="132266"/>
                  </a:lnTo>
                  <a:lnTo>
                    <a:pt x="17145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15" name="SMARTInkShape-185"/>
            <p:cNvSpPr/>
            <p:nvPr>
              <p:custDataLst>
                <p:tags r:id="rId170"/>
              </p:custDataLst>
            </p:nvPr>
          </p:nvSpPr>
          <p:spPr>
            <a:xfrm>
              <a:off x="8334375" y="5343525"/>
              <a:ext cx="133351" cy="19051"/>
            </a:xfrm>
            <a:custGeom>
              <a:avLst/>
              <a:gdLst/>
              <a:ahLst/>
              <a:cxnLst/>
              <a:rect l="0" t="0" r="0" b="0"/>
              <a:pathLst>
                <a:path w="133351" h="19051">
                  <a:moveTo>
                    <a:pt x="28575" y="9525"/>
                  </a:moveTo>
                  <a:lnTo>
                    <a:pt x="28575" y="9525"/>
                  </a:lnTo>
                  <a:lnTo>
                    <a:pt x="20373" y="9525"/>
                  </a:lnTo>
                  <a:lnTo>
                    <a:pt x="10966" y="17726"/>
                  </a:lnTo>
                  <a:lnTo>
                    <a:pt x="12" y="19050"/>
                  </a:lnTo>
                  <a:lnTo>
                    <a:pt x="7" y="19050"/>
                  </a:lnTo>
                  <a:lnTo>
                    <a:pt x="5" y="19050"/>
                  </a:lnTo>
                  <a:lnTo>
                    <a:pt x="0" y="19050"/>
                  </a:lnTo>
                  <a:lnTo>
                    <a:pt x="45747" y="19050"/>
                  </a:lnTo>
                  <a:lnTo>
                    <a:pt x="68917" y="10849"/>
                  </a:lnTo>
                  <a:lnTo>
                    <a:pt x="115126" y="6718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16" name="SMARTInkShape-186"/>
            <p:cNvSpPr/>
            <p:nvPr>
              <p:custDataLst>
                <p:tags r:id="rId171"/>
              </p:custDataLst>
            </p:nvPr>
          </p:nvSpPr>
          <p:spPr>
            <a:xfrm>
              <a:off x="8782050" y="5372100"/>
              <a:ext cx="123826" cy="581026"/>
            </a:xfrm>
            <a:custGeom>
              <a:avLst/>
              <a:gdLst/>
              <a:ahLst/>
              <a:cxnLst/>
              <a:rect l="0" t="0" r="0" b="0"/>
              <a:pathLst>
                <a:path w="123826" h="581026">
                  <a:moveTo>
                    <a:pt x="57150" y="0"/>
                  </a:moveTo>
                  <a:lnTo>
                    <a:pt x="57150" y="0"/>
                  </a:lnTo>
                  <a:lnTo>
                    <a:pt x="9526" y="0"/>
                  </a:lnTo>
                  <a:lnTo>
                    <a:pt x="0" y="0"/>
                  </a:lnTo>
                  <a:lnTo>
                    <a:pt x="44475" y="0"/>
                  </a:lnTo>
                  <a:lnTo>
                    <a:pt x="91201" y="0"/>
                  </a:lnTo>
                  <a:lnTo>
                    <a:pt x="104774" y="0"/>
                  </a:lnTo>
                  <a:lnTo>
                    <a:pt x="95251" y="0"/>
                  </a:lnTo>
                  <a:lnTo>
                    <a:pt x="95250" y="33202"/>
                  </a:lnTo>
                  <a:lnTo>
                    <a:pt x="98074" y="38745"/>
                  </a:lnTo>
                  <a:lnTo>
                    <a:pt x="101796" y="44737"/>
                  </a:lnTo>
                  <a:lnTo>
                    <a:pt x="104187" y="57206"/>
                  </a:lnTo>
                  <a:lnTo>
                    <a:pt x="104768" y="102397"/>
                  </a:lnTo>
                  <a:lnTo>
                    <a:pt x="103717" y="145977"/>
                  </a:lnTo>
                  <a:lnTo>
                    <a:pt x="97237" y="164105"/>
                  </a:lnTo>
                  <a:lnTo>
                    <a:pt x="95365" y="206503"/>
                  </a:lnTo>
                  <a:lnTo>
                    <a:pt x="95257" y="250832"/>
                  </a:lnTo>
                  <a:lnTo>
                    <a:pt x="96308" y="282379"/>
                  </a:lnTo>
                  <a:lnTo>
                    <a:pt x="103452" y="311543"/>
                  </a:lnTo>
                  <a:lnTo>
                    <a:pt x="104753" y="358848"/>
                  </a:lnTo>
                  <a:lnTo>
                    <a:pt x="104775" y="403134"/>
                  </a:lnTo>
                  <a:lnTo>
                    <a:pt x="104775" y="447658"/>
                  </a:lnTo>
                  <a:lnTo>
                    <a:pt x="104775" y="479425"/>
                  </a:lnTo>
                  <a:lnTo>
                    <a:pt x="105833" y="481542"/>
                  </a:lnTo>
                  <a:lnTo>
                    <a:pt x="107599" y="482953"/>
                  </a:lnTo>
                  <a:lnTo>
                    <a:pt x="109832" y="483894"/>
                  </a:lnTo>
                  <a:lnTo>
                    <a:pt x="111321" y="485579"/>
                  </a:lnTo>
                  <a:lnTo>
                    <a:pt x="113909" y="493811"/>
                  </a:lnTo>
                  <a:lnTo>
                    <a:pt x="114291" y="509450"/>
                  </a:lnTo>
                  <a:lnTo>
                    <a:pt x="115352" y="511084"/>
                  </a:lnTo>
                  <a:lnTo>
                    <a:pt x="117118" y="512172"/>
                  </a:lnTo>
                  <a:lnTo>
                    <a:pt x="122501" y="513920"/>
                  </a:lnTo>
                  <a:lnTo>
                    <a:pt x="123237" y="516981"/>
                  </a:lnTo>
                  <a:lnTo>
                    <a:pt x="123825" y="560651"/>
                  </a:lnTo>
                  <a:lnTo>
                    <a:pt x="122767" y="561092"/>
                  </a:lnTo>
                  <a:lnTo>
                    <a:pt x="87986" y="563033"/>
                  </a:lnTo>
                  <a:lnTo>
                    <a:pt x="79104" y="568520"/>
                  </a:lnTo>
                  <a:lnTo>
                    <a:pt x="68521" y="571107"/>
                  </a:lnTo>
                  <a:lnTo>
                    <a:pt x="57110" y="571384"/>
                  </a:lnTo>
                  <a:lnTo>
                    <a:pt x="53948" y="572481"/>
                  </a:lnTo>
                  <a:lnTo>
                    <a:pt x="51839" y="574271"/>
                  </a:lnTo>
                  <a:lnTo>
                    <a:pt x="50435" y="576523"/>
                  </a:lnTo>
                  <a:lnTo>
                    <a:pt x="48440" y="578024"/>
                  </a:lnTo>
                  <a:lnTo>
                    <a:pt x="43401" y="579691"/>
                  </a:lnTo>
                  <a:lnTo>
                    <a:pt x="9560" y="581025"/>
                  </a:lnTo>
                  <a:lnTo>
                    <a:pt x="22785" y="581025"/>
                  </a:lnTo>
                  <a:lnTo>
                    <a:pt x="24715" y="579967"/>
                  </a:lnTo>
                  <a:lnTo>
                    <a:pt x="26002" y="578203"/>
                  </a:lnTo>
                  <a:lnTo>
                    <a:pt x="28067" y="572824"/>
                  </a:lnTo>
                  <a:lnTo>
                    <a:pt x="28425" y="566836"/>
                  </a:lnTo>
                  <a:lnTo>
                    <a:pt x="31331" y="561313"/>
                  </a:lnTo>
                  <a:lnTo>
                    <a:pt x="38100" y="552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17" name="SMARTInkShape-187"/>
            <p:cNvSpPr/>
            <p:nvPr>
              <p:custDataLst>
                <p:tags r:id="rId172"/>
              </p:custDataLst>
            </p:nvPr>
          </p:nvSpPr>
          <p:spPr>
            <a:xfrm>
              <a:off x="8715375" y="5676900"/>
              <a:ext cx="142876" cy="27252"/>
            </a:xfrm>
            <a:custGeom>
              <a:avLst/>
              <a:gdLst/>
              <a:ahLst/>
              <a:cxnLst/>
              <a:rect l="0" t="0" r="0" b="0"/>
              <a:pathLst>
                <a:path w="142876" h="27252">
                  <a:moveTo>
                    <a:pt x="57150" y="9525"/>
                  </a:moveTo>
                  <a:lnTo>
                    <a:pt x="57150" y="9525"/>
                  </a:lnTo>
                  <a:lnTo>
                    <a:pt x="19170" y="9525"/>
                  </a:lnTo>
                  <a:lnTo>
                    <a:pt x="9527" y="2"/>
                  </a:lnTo>
                  <a:lnTo>
                    <a:pt x="9526" y="0"/>
                  </a:lnTo>
                  <a:lnTo>
                    <a:pt x="9525" y="0"/>
                  </a:lnTo>
                  <a:lnTo>
                    <a:pt x="2" y="9523"/>
                  </a:lnTo>
                  <a:lnTo>
                    <a:pt x="1" y="9525"/>
                  </a:lnTo>
                  <a:lnTo>
                    <a:pt x="0" y="9525"/>
                  </a:lnTo>
                  <a:lnTo>
                    <a:pt x="17335" y="9525"/>
                  </a:lnTo>
                  <a:lnTo>
                    <a:pt x="26315" y="16070"/>
                  </a:lnTo>
                  <a:lnTo>
                    <a:pt x="35196" y="18167"/>
                  </a:lnTo>
                  <a:lnTo>
                    <a:pt x="79573" y="19043"/>
                  </a:lnTo>
                  <a:lnTo>
                    <a:pt x="117581" y="19050"/>
                  </a:lnTo>
                  <a:lnTo>
                    <a:pt x="119662" y="20108"/>
                  </a:lnTo>
                  <a:lnTo>
                    <a:pt x="121049" y="21872"/>
                  </a:lnTo>
                  <a:lnTo>
                    <a:pt x="121974" y="24106"/>
                  </a:lnTo>
                  <a:lnTo>
                    <a:pt x="123649" y="25595"/>
                  </a:lnTo>
                  <a:lnTo>
                    <a:pt x="128333" y="27251"/>
                  </a:lnTo>
                  <a:lnTo>
                    <a:pt x="130004" y="26634"/>
                  </a:lnTo>
                  <a:lnTo>
                    <a:pt x="131121" y="25164"/>
                  </a:lnTo>
                  <a:lnTo>
                    <a:pt x="131864" y="23126"/>
                  </a:lnTo>
                  <a:lnTo>
                    <a:pt x="133417" y="21767"/>
                  </a:lnTo>
                  <a:lnTo>
                    <a:pt x="14287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18" name="SMARTInkShape-188"/>
            <p:cNvSpPr/>
            <p:nvPr>
              <p:custDataLst>
                <p:tags r:id="rId173"/>
              </p:custDataLst>
            </p:nvPr>
          </p:nvSpPr>
          <p:spPr>
            <a:xfrm>
              <a:off x="8181975" y="5638800"/>
              <a:ext cx="180976" cy="28566"/>
            </a:xfrm>
            <a:custGeom>
              <a:avLst/>
              <a:gdLst/>
              <a:ahLst/>
              <a:cxnLst/>
              <a:rect l="0" t="0" r="0" b="0"/>
              <a:pathLst>
                <a:path w="180976" h="28566">
                  <a:moveTo>
                    <a:pt x="104775" y="0"/>
                  </a:moveTo>
                  <a:lnTo>
                    <a:pt x="104775" y="0"/>
                  </a:lnTo>
                  <a:lnTo>
                    <a:pt x="62047" y="0"/>
                  </a:lnTo>
                  <a:lnTo>
                    <a:pt x="60414" y="1058"/>
                  </a:lnTo>
                  <a:lnTo>
                    <a:pt x="59326" y="2822"/>
                  </a:lnTo>
                  <a:lnTo>
                    <a:pt x="57579" y="8201"/>
                  </a:lnTo>
                  <a:lnTo>
                    <a:pt x="54518" y="8937"/>
                  </a:lnTo>
                  <a:lnTo>
                    <a:pt x="39827" y="9491"/>
                  </a:lnTo>
                  <a:lnTo>
                    <a:pt x="30837" y="16064"/>
                  </a:lnTo>
                  <a:lnTo>
                    <a:pt x="19572" y="18934"/>
                  </a:lnTo>
                  <a:lnTo>
                    <a:pt x="0" y="19050"/>
                  </a:lnTo>
                  <a:lnTo>
                    <a:pt x="0" y="24106"/>
                  </a:lnTo>
                  <a:lnTo>
                    <a:pt x="1058" y="25595"/>
                  </a:lnTo>
                  <a:lnTo>
                    <a:pt x="2822" y="26589"/>
                  </a:lnTo>
                  <a:lnTo>
                    <a:pt x="8201" y="28183"/>
                  </a:lnTo>
                  <a:lnTo>
                    <a:pt x="46070" y="28565"/>
                  </a:lnTo>
                  <a:lnTo>
                    <a:pt x="55048" y="25748"/>
                  </a:lnTo>
                  <a:lnTo>
                    <a:pt x="62566" y="22027"/>
                  </a:lnTo>
                  <a:lnTo>
                    <a:pt x="78837" y="19638"/>
                  </a:lnTo>
                  <a:lnTo>
                    <a:pt x="123773" y="19055"/>
                  </a:lnTo>
                  <a:lnTo>
                    <a:pt x="152269" y="19050"/>
                  </a:lnTo>
                  <a:lnTo>
                    <a:pt x="152396" y="28183"/>
                  </a:lnTo>
                  <a:lnTo>
                    <a:pt x="157456" y="28459"/>
                  </a:lnTo>
                  <a:lnTo>
                    <a:pt x="158945" y="27439"/>
                  </a:lnTo>
                  <a:lnTo>
                    <a:pt x="159939" y="25701"/>
                  </a:lnTo>
                  <a:lnTo>
                    <a:pt x="161890" y="19166"/>
                  </a:lnTo>
                  <a:lnTo>
                    <a:pt x="166971" y="14027"/>
                  </a:lnTo>
                  <a:lnTo>
                    <a:pt x="172283" y="11526"/>
                  </a:lnTo>
                  <a:lnTo>
                    <a:pt x="1809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19" name="SMARTInkShape-189"/>
            <p:cNvSpPr/>
            <p:nvPr>
              <p:custDataLst>
                <p:tags r:id="rId174"/>
              </p:custDataLst>
            </p:nvPr>
          </p:nvSpPr>
          <p:spPr>
            <a:xfrm>
              <a:off x="8867785" y="5686425"/>
              <a:ext cx="171441" cy="28576"/>
            </a:xfrm>
            <a:custGeom>
              <a:avLst/>
              <a:gdLst/>
              <a:ahLst/>
              <a:cxnLst/>
              <a:rect l="0" t="0" r="0" b="0"/>
              <a:pathLst>
                <a:path w="171441" h="28576">
                  <a:moveTo>
                    <a:pt x="47615" y="0"/>
                  </a:moveTo>
                  <a:lnTo>
                    <a:pt x="47615" y="0"/>
                  </a:lnTo>
                  <a:lnTo>
                    <a:pt x="42558" y="0"/>
                  </a:lnTo>
                  <a:lnTo>
                    <a:pt x="41069" y="1058"/>
                  </a:lnTo>
                  <a:lnTo>
                    <a:pt x="40077" y="2822"/>
                  </a:lnTo>
                  <a:lnTo>
                    <a:pt x="39413" y="5056"/>
                  </a:lnTo>
                  <a:lnTo>
                    <a:pt x="38973" y="5488"/>
                  </a:lnTo>
                  <a:lnTo>
                    <a:pt x="38678" y="4716"/>
                  </a:lnTo>
                  <a:lnTo>
                    <a:pt x="38205" y="932"/>
                  </a:lnTo>
                  <a:lnTo>
                    <a:pt x="28618" y="3"/>
                  </a:lnTo>
                  <a:lnTo>
                    <a:pt x="28565" y="0"/>
                  </a:lnTo>
                  <a:lnTo>
                    <a:pt x="9917" y="18647"/>
                  </a:lnTo>
                  <a:lnTo>
                    <a:pt x="1349" y="19015"/>
                  </a:lnTo>
                  <a:lnTo>
                    <a:pt x="895" y="20084"/>
                  </a:lnTo>
                  <a:lnTo>
                    <a:pt x="0" y="28459"/>
                  </a:lnTo>
                  <a:lnTo>
                    <a:pt x="45524" y="28575"/>
                  </a:lnTo>
                  <a:lnTo>
                    <a:pt x="68519" y="28575"/>
                  </a:lnTo>
                  <a:lnTo>
                    <a:pt x="75603" y="25753"/>
                  </a:lnTo>
                  <a:lnTo>
                    <a:pt x="78974" y="23519"/>
                  </a:lnTo>
                  <a:lnTo>
                    <a:pt x="93830" y="20374"/>
                  </a:lnTo>
                  <a:lnTo>
                    <a:pt x="139666" y="19057"/>
                  </a:lnTo>
                  <a:lnTo>
                    <a:pt x="146030" y="19053"/>
                  </a:lnTo>
                  <a:lnTo>
                    <a:pt x="152386" y="16230"/>
                  </a:lnTo>
                  <a:lnTo>
                    <a:pt x="160033" y="10849"/>
                  </a:lnTo>
                  <a:lnTo>
                    <a:pt x="169951" y="9641"/>
                  </a:lnTo>
                  <a:lnTo>
                    <a:pt x="170447" y="8544"/>
                  </a:lnTo>
                  <a:lnTo>
                    <a:pt x="17144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20" name="SMARTInkShape-190"/>
            <p:cNvSpPr/>
            <p:nvPr>
              <p:custDataLst>
                <p:tags r:id="rId175"/>
              </p:custDataLst>
            </p:nvPr>
          </p:nvSpPr>
          <p:spPr>
            <a:xfrm>
              <a:off x="8867813" y="5686425"/>
              <a:ext cx="38063" cy="56748"/>
            </a:xfrm>
            <a:custGeom>
              <a:avLst/>
              <a:gdLst/>
              <a:ahLst/>
              <a:cxnLst/>
              <a:rect l="0" t="0" r="0" b="0"/>
              <a:pathLst>
                <a:path w="38063" h="56748">
                  <a:moveTo>
                    <a:pt x="28537" y="0"/>
                  </a:moveTo>
                  <a:lnTo>
                    <a:pt x="28537" y="0"/>
                  </a:lnTo>
                  <a:lnTo>
                    <a:pt x="19127" y="0"/>
                  </a:lnTo>
                  <a:lnTo>
                    <a:pt x="19015" y="9133"/>
                  </a:lnTo>
                  <a:lnTo>
                    <a:pt x="9522" y="9525"/>
                  </a:lnTo>
                  <a:lnTo>
                    <a:pt x="9487" y="33512"/>
                  </a:lnTo>
                  <a:lnTo>
                    <a:pt x="10545" y="35041"/>
                  </a:lnTo>
                  <a:lnTo>
                    <a:pt x="12311" y="36061"/>
                  </a:lnTo>
                  <a:lnTo>
                    <a:pt x="14544" y="36741"/>
                  </a:lnTo>
                  <a:lnTo>
                    <a:pt x="16033" y="38252"/>
                  </a:lnTo>
                  <a:lnTo>
                    <a:pt x="19003" y="47587"/>
                  </a:lnTo>
                  <a:lnTo>
                    <a:pt x="19009" y="47614"/>
                  </a:lnTo>
                  <a:lnTo>
                    <a:pt x="24068" y="47622"/>
                  </a:lnTo>
                  <a:lnTo>
                    <a:pt x="25557" y="46565"/>
                  </a:lnTo>
                  <a:lnTo>
                    <a:pt x="26550" y="44802"/>
                  </a:lnTo>
                  <a:lnTo>
                    <a:pt x="28146" y="39424"/>
                  </a:lnTo>
                  <a:lnTo>
                    <a:pt x="36703" y="30015"/>
                  </a:lnTo>
                  <a:lnTo>
                    <a:pt x="38027" y="19479"/>
                  </a:lnTo>
                  <a:lnTo>
                    <a:pt x="38062" y="9535"/>
                  </a:lnTo>
                  <a:lnTo>
                    <a:pt x="29860" y="17727"/>
                  </a:lnTo>
                  <a:lnTo>
                    <a:pt x="23871" y="18658"/>
                  </a:lnTo>
                  <a:lnTo>
                    <a:pt x="22252" y="19847"/>
                  </a:lnTo>
                  <a:lnTo>
                    <a:pt x="20453" y="23990"/>
                  </a:lnTo>
                  <a:lnTo>
                    <a:pt x="18915" y="25519"/>
                  </a:lnTo>
                  <a:lnTo>
                    <a:pt x="14382" y="27217"/>
                  </a:lnTo>
                  <a:lnTo>
                    <a:pt x="12751" y="28727"/>
                  </a:lnTo>
                  <a:lnTo>
                    <a:pt x="10937" y="33229"/>
                  </a:lnTo>
                  <a:lnTo>
                    <a:pt x="9395" y="34853"/>
                  </a:lnTo>
                  <a:lnTo>
                    <a:pt x="4861" y="36657"/>
                  </a:lnTo>
                  <a:lnTo>
                    <a:pt x="3227" y="38196"/>
                  </a:lnTo>
                  <a:lnTo>
                    <a:pt x="90" y="47195"/>
                  </a:lnTo>
                  <a:lnTo>
                    <a:pt x="0" y="52555"/>
                  </a:lnTo>
                  <a:lnTo>
                    <a:pt x="1045" y="54086"/>
                  </a:lnTo>
                  <a:lnTo>
                    <a:pt x="2801" y="55107"/>
                  </a:lnTo>
                  <a:lnTo>
                    <a:pt x="8167" y="56747"/>
                  </a:lnTo>
                  <a:lnTo>
                    <a:pt x="16832" y="50524"/>
                  </a:lnTo>
                  <a:lnTo>
                    <a:pt x="25656" y="47425"/>
                  </a:lnTo>
                  <a:lnTo>
                    <a:pt x="38062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21" name="SMARTInkShape-191"/>
            <p:cNvSpPr/>
            <p:nvPr>
              <p:custDataLst>
                <p:tags r:id="rId176"/>
              </p:custDataLst>
            </p:nvPr>
          </p:nvSpPr>
          <p:spPr>
            <a:xfrm>
              <a:off x="8315325" y="5648441"/>
              <a:ext cx="38101" cy="37950"/>
            </a:xfrm>
            <a:custGeom>
              <a:avLst/>
              <a:gdLst/>
              <a:ahLst/>
              <a:cxnLst/>
              <a:rect l="0" t="0" r="0" b="0"/>
              <a:pathLst>
                <a:path w="38101" h="37950">
                  <a:moveTo>
                    <a:pt x="28575" y="18934"/>
                  </a:moveTo>
                  <a:lnTo>
                    <a:pt x="28575" y="18934"/>
                  </a:lnTo>
                  <a:lnTo>
                    <a:pt x="1443" y="18934"/>
                  </a:lnTo>
                  <a:lnTo>
                    <a:pt x="963" y="17876"/>
                  </a:lnTo>
                  <a:lnTo>
                    <a:pt x="12" y="9525"/>
                  </a:lnTo>
                  <a:lnTo>
                    <a:pt x="0" y="37581"/>
                  </a:lnTo>
                  <a:lnTo>
                    <a:pt x="8202" y="37949"/>
                  </a:lnTo>
                  <a:lnTo>
                    <a:pt x="8642" y="36902"/>
                  </a:lnTo>
                  <a:lnTo>
                    <a:pt x="9490" y="28850"/>
                  </a:lnTo>
                  <a:lnTo>
                    <a:pt x="14571" y="28575"/>
                  </a:lnTo>
                  <a:lnTo>
                    <a:pt x="16064" y="27478"/>
                  </a:lnTo>
                  <a:lnTo>
                    <a:pt x="18973" y="19198"/>
                  </a:lnTo>
                  <a:lnTo>
                    <a:pt x="19015" y="19051"/>
                  </a:lnTo>
                  <a:lnTo>
                    <a:pt x="19046" y="10743"/>
                  </a:lnTo>
                  <a:lnTo>
                    <a:pt x="17990" y="10298"/>
                  </a:lnTo>
                  <a:lnTo>
                    <a:pt x="9641" y="9419"/>
                  </a:lnTo>
                  <a:lnTo>
                    <a:pt x="9526" y="0"/>
                  </a:lnTo>
                  <a:lnTo>
                    <a:pt x="1323" y="8096"/>
                  </a:lnTo>
                  <a:lnTo>
                    <a:pt x="1940" y="8533"/>
                  </a:lnTo>
                  <a:lnTo>
                    <a:pt x="5449" y="9019"/>
                  </a:lnTo>
                  <a:lnTo>
                    <a:pt x="6808" y="10207"/>
                  </a:lnTo>
                  <a:lnTo>
                    <a:pt x="8317" y="14350"/>
                  </a:lnTo>
                  <a:lnTo>
                    <a:pt x="9778" y="15878"/>
                  </a:lnTo>
                  <a:lnTo>
                    <a:pt x="19155" y="19724"/>
                  </a:lnTo>
                  <a:lnTo>
                    <a:pt x="26371" y="25400"/>
                  </a:lnTo>
                  <a:lnTo>
                    <a:pt x="38100" y="2845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22" name="SMARTInkShape-192"/>
            <p:cNvSpPr/>
            <p:nvPr>
              <p:custDataLst>
                <p:tags r:id="rId177"/>
              </p:custDataLst>
            </p:nvPr>
          </p:nvSpPr>
          <p:spPr>
            <a:xfrm>
              <a:off x="8582416" y="6076984"/>
              <a:ext cx="28185" cy="142309"/>
            </a:xfrm>
            <a:custGeom>
              <a:avLst/>
              <a:gdLst/>
              <a:ahLst/>
              <a:cxnLst/>
              <a:rect l="0" t="0" r="0" b="0"/>
              <a:pathLst>
                <a:path w="28185" h="142309">
                  <a:moveTo>
                    <a:pt x="18659" y="38066"/>
                  </a:moveTo>
                  <a:lnTo>
                    <a:pt x="18659" y="38066"/>
                  </a:lnTo>
                  <a:lnTo>
                    <a:pt x="18659" y="19443"/>
                  </a:lnTo>
                  <a:lnTo>
                    <a:pt x="9136" y="9493"/>
                  </a:lnTo>
                  <a:lnTo>
                    <a:pt x="9135" y="9491"/>
                  </a:lnTo>
                  <a:lnTo>
                    <a:pt x="9134" y="0"/>
                  </a:lnTo>
                  <a:lnTo>
                    <a:pt x="9134" y="5034"/>
                  </a:lnTo>
                  <a:lnTo>
                    <a:pt x="11957" y="10332"/>
                  </a:lnTo>
                  <a:lnTo>
                    <a:pt x="14190" y="13227"/>
                  </a:lnTo>
                  <a:lnTo>
                    <a:pt x="14622" y="15156"/>
                  </a:lnTo>
                  <a:lnTo>
                    <a:pt x="13851" y="16443"/>
                  </a:lnTo>
                  <a:lnTo>
                    <a:pt x="12279" y="17300"/>
                  </a:lnTo>
                  <a:lnTo>
                    <a:pt x="11231" y="18931"/>
                  </a:lnTo>
                  <a:lnTo>
                    <a:pt x="10065" y="23564"/>
                  </a:lnTo>
                  <a:lnTo>
                    <a:pt x="9146" y="69304"/>
                  </a:lnTo>
                  <a:lnTo>
                    <a:pt x="9136" y="87510"/>
                  </a:lnTo>
                  <a:lnTo>
                    <a:pt x="6313" y="94613"/>
                  </a:lnTo>
                  <a:lnTo>
                    <a:pt x="4078" y="97989"/>
                  </a:lnTo>
                  <a:lnTo>
                    <a:pt x="0" y="120550"/>
                  </a:lnTo>
                  <a:lnTo>
                    <a:pt x="2605" y="125173"/>
                  </a:lnTo>
                  <a:lnTo>
                    <a:pt x="6233" y="130755"/>
                  </a:lnTo>
                  <a:lnTo>
                    <a:pt x="9020" y="142308"/>
                  </a:lnTo>
                  <a:lnTo>
                    <a:pt x="23320" y="128638"/>
                  </a:lnTo>
                  <a:lnTo>
                    <a:pt x="26021" y="123123"/>
                  </a:lnTo>
                  <a:lnTo>
                    <a:pt x="28184" y="1142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23" name="SMARTInkShape-193"/>
            <p:cNvSpPr/>
            <p:nvPr>
              <p:custDataLst>
                <p:tags r:id="rId178"/>
              </p:custDataLst>
            </p:nvPr>
          </p:nvSpPr>
          <p:spPr>
            <a:xfrm>
              <a:off x="8658225" y="6105525"/>
              <a:ext cx="28576" cy="123826"/>
            </a:xfrm>
            <a:custGeom>
              <a:avLst/>
              <a:gdLst/>
              <a:ahLst/>
              <a:cxnLst/>
              <a:rect l="0" t="0" r="0" b="0"/>
              <a:pathLst>
                <a:path w="28576" h="123826">
                  <a:moveTo>
                    <a:pt x="0" y="0"/>
                  </a:moveTo>
                  <a:lnTo>
                    <a:pt x="0" y="0"/>
                  </a:lnTo>
                  <a:lnTo>
                    <a:pt x="9409" y="0"/>
                  </a:lnTo>
                  <a:lnTo>
                    <a:pt x="9525" y="44476"/>
                  </a:lnTo>
                  <a:lnTo>
                    <a:pt x="9525" y="92075"/>
                  </a:lnTo>
                  <a:lnTo>
                    <a:pt x="9525" y="118799"/>
                  </a:lnTo>
                  <a:lnTo>
                    <a:pt x="10583" y="119416"/>
                  </a:lnTo>
                  <a:lnTo>
                    <a:pt x="12349" y="118769"/>
                  </a:lnTo>
                  <a:lnTo>
                    <a:pt x="14582" y="117280"/>
                  </a:lnTo>
                  <a:lnTo>
                    <a:pt x="16071" y="117345"/>
                  </a:lnTo>
                  <a:lnTo>
                    <a:pt x="17063" y="118447"/>
                  </a:lnTo>
                  <a:lnTo>
                    <a:pt x="18659" y="122763"/>
                  </a:lnTo>
                  <a:lnTo>
                    <a:pt x="28575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24" name="SMARTInkShape-194"/>
            <p:cNvSpPr/>
            <p:nvPr>
              <p:custDataLst>
                <p:tags r:id="rId179"/>
              </p:custDataLst>
            </p:nvPr>
          </p:nvSpPr>
          <p:spPr>
            <a:xfrm>
              <a:off x="8515746" y="6238875"/>
              <a:ext cx="209155" cy="104776"/>
            </a:xfrm>
            <a:custGeom>
              <a:avLst/>
              <a:gdLst/>
              <a:ahLst/>
              <a:cxnLst/>
              <a:rect l="0" t="0" r="0" b="0"/>
              <a:pathLst>
                <a:path w="209155" h="104776">
                  <a:moveTo>
                    <a:pt x="28179" y="0"/>
                  </a:moveTo>
                  <a:lnTo>
                    <a:pt x="28179" y="0"/>
                  </a:lnTo>
                  <a:lnTo>
                    <a:pt x="28179" y="5056"/>
                  </a:lnTo>
                  <a:lnTo>
                    <a:pt x="27121" y="6545"/>
                  </a:lnTo>
                  <a:lnTo>
                    <a:pt x="25356" y="7539"/>
                  </a:lnTo>
                  <a:lnTo>
                    <a:pt x="9280" y="9515"/>
                  </a:lnTo>
                  <a:lnTo>
                    <a:pt x="0" y="9525"/>
                  </a:lnTo>
                  <a:lnTo>
                    <a:pt x="17320" y="9525"/>
                  </a:lnTo>
                  <a:lnTo>
                    <a:pt x="23315" y="14581"/>
                  </a:lnTo>
                  <a:lnTo>
                    <a:pt x="26016" y="19886"/>
                  </a:lnTo>
                  <a:lnTo>
                    <a:pt x="26737" y="22782"/>
                  </a:lnTo>
                  <a:lnTo>
                    <a:pt x="28277" y="24713"/>
                  </a:lnTo>
                  <a:lnTo>
                    <a:pt x="32809" y="26858"/>
                  </a:lnTo>
                  <a:lnTo>
                    <a:pt x="34440" y="28488"/>
                  </a:lnTo>
                  <a:lnTo>
                    <a:pt x="45052" y="47806"/>
                  </a:lnTo>
                  <a:lnTo>
                    <a:pt x="45778" y="50921"/>
                  </a:lnTo>
                  <a:lnTo>
                    <a:pt x="54577" y="66692"/>
                  </a:lnTo>
                  <a:lnTo>
                    <a:pt x="55303" y="69861"/>
                  </a:lnTo>
                  <a:lnTo>
                    <a:pt x="61381" y="79378"/>
                  </a:lnTo>
                  <a:lnTo>
                    <a:pt x="80341" y="99749"/>
                  </a:lnTo>
                  <a:lnTo>
                    <a:pt x="85934" y="102541"/>
                  </a:lnTo>
                  <a:lnTo>
                    <a:pt x="104217" y="104764"/>
                  </a:lnTo>
                  <a:lnTo>
                    <a:pt x="118564" y="104775"/>
                  </a:lnTo>
                  <a:lnTo>
                    <a:pt x="120187" y="103717"/>
                  </a:lnTo>
                  <a:lnTo>
                    <a:pt x="121266" y="101953"/>
                  </a:lnTo>
                  <a:lnTo>
                    <a:pt x="121987" y="99719"/>
                  </a:lnTo>
                  <a:lnTo>
                    <a:pt x="123527" y="98230"/>
                  </a:lnTo>
                  <a:lnTo>
                    <a:pt x="133046" y="94454"/>
                  </a:lnTo>
                  <a:lnTo>
                    <a:pt x="140272" y="88781"/>
                  </a:lnTo>
                  <a:lnTo>
                    <a:pt x="146084" y="87083"/>
                  </a:lnTo>
                  <a:lnTo>
                    <a:pt x="148058" y="85573"/>
                  </a:lnTo>
                  <a:lnTo>
                    <a:pt x="150250" y="81071"/>
                  </a:lnTo>
                  <a:lnTo>
                    <a:pt x="151892" y="79447"/>
                  </a:lnTo>
                  <a:lnTo>
                    <a:pt x="156541" y="77643"/>
                  </a:lnTo>
                  <a:lnTo>
                    <a:pt x="165107" y="76628"/>
                  </a:lnTo>
                  <a:lnTo>
                    <a:pt x="167089" y="75427"/>
                  </a:lnTo>
                  <a:lnTo>
                    <a:pt x="168410" y="73568"/>
                  </a:lnTo>
                  <a:lnTo>
                    <a:pt x="170939" y="68680"/>
                  </a:lnTo>
                  <a:lnTo>
                    <a:pt x="175589" y="62980"/>
                  </a:lnTo>
                  <a:lnTo>
                    <a:pt x="181183" y="59741"/>
                  </a:lnTo>
                  <a:lnTo>
                    <a:pt x="188341" y="57661"/>
                  </a:lnTo>
                  <a:lnTo>
                    <a:pt x="209154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25" name="SMARTInkShape-195"/>
            <p:cNvSpPr/>
            <p:nvPr>
              <p:custDataLst>
                <p:tags r:id="rId180"/>
              </p:custDataLst>
            </p:nvPr>
          </p:nvSpPr>
          <p:spPr>
            <a:xfrm>
              <a:off x="8382000" y="6457950"/>
              <a:ext cx="333376" cy="161925"/>
            </a:xfrm>
            <a:custGeom>
              <a:avLst/>
              <a:gdLst/>
              <a:ahLst/>
              <a:cxnLst/>
              <a:rect l="0" t="0" r="0" b="0"/>
              <a:pathLst>
                <a:path w="333376" h="161925">
                  <a:moveTo>
                    <a:pt x="0" y="47625"/>
                  </a:moveTo>
                  <a:lnTo>
                    <a:pt x="0" y="47625"/>
                  </a:lnTo>
                  <a:lnTo>
                    <a:pt x="0" y="39424"/>
                  </a:lnTo>
                  <a:lnTo>
                    <a:pt x="6546" y="30757"/>
                  </a:lnTo>
                  <a:lnTo>
                    <a:pt x="8642" y="21932"/>
                  </a:lnTo>
                  <a:lnTo>
                    <a:pt x="9525" y="0"/>
                  </a:lnTo>
                  <a:lnTo>
                    <a:pt x="9525" y="44719"/>
                  </a:lnTo>
                  <a:lnTo>
                    <a:pt x="9525" y="88549"/>
                  </a:lnTo>
                  <a:lnTo>
                    <a:pt x="9525" y="127081"/>
                  </a:lnTo>
                  <a:lnTo>
                    <a:pt x="10583" y="129170"/>
                  </a:lnTo>
                  <a:lnTo>
                    <a:pt x="12348" y="130564"/>
                  </a:lnTo>
                  <a:lnTo>
                    <a:pt x="14581" y="131493"/>
                  </a:lnTo>
                  <a:lnTo>
                    <a:pt x="16071" y="133169"/>
                  </a:lnTo>
                  <a:lnTo>
                    <a:pt x="19015" y="142744"/>
                  </a:lnTo>
                  <a:lnTo>
                    <a:pt x="19049" y="157061"/>
                  </a:lnTo>
                  <a:lnTo>
                    <a:pt x="20108" y="158683"/>
                  </a:lnTo>
                  <a:lnTo>
                    <a:pt x="21873" y="159763"/>
                  </a:lnTo>
                  <a:lnTo>
                    <a:pt x="28459" y="161888"/>
                  </a:lnTo>
                  <a:lnTo>
                    <a:pt x="45905" y="161924"/>
                  </a:lnTo>
                  <a:lnTo>
                    <a:pt x="55676" y="153725"/>
                  </a:lnTo>
                  <a:lnTo>
                    <a:pt x="64462" y="151604"/>
                  </a:lnTo>
                  <a:lnTo>
                    <a:pt x="73309" y="145931"/>
                  </a:lnTo>
                  <a:lnTo>
                    <a:pt x="83693" y="143781"/>
                  </a:lnTo>
                  <a:lnTo>
                    <a:pt x="98645" y="142085"/>
                  </a:lnTo>
                  <a:lnTo>
                    <a:pt x="117086" y="134709"/>
                  </a:lnTo>
                  <a:lnTo>
                    <a:pt x="149377" y="132371"/>
                  </a:lnTo>
                  <a:lnTo>
                    <a:pt x="173181" y="125159"/>
                  </a:lnTo>
                  <a:lnTo>
                    <a:pt x="211954" y="122844"/>
                  </a:lnTo>
                  <a:lnTo>
                    <a:pt x="230642" y="116301"/>
                  </a:lnTo>
                  <a:lnTo>
                    <a:pt x="273169" y="114417"/>
                  </a:lnTo>
                  <a:lnTo>
                    <a:pt x="314918" y="114305"/>
                  </a:lnTo>
                  <a:lnTo>
                    <a:pt x="333375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26" name="SMARTInkShape-196"/>
            <p:cNvSpPr/>
            <p:nvPr>
              <p:custDataLst>
                <p:tags r:id="rId181"/>
              </p:custDataLst>
            </p:nvPr>
          </p:nvSpPr>
          <p:spPr>
            <a:xfrm>
              <a:off x="8401097" y="6448425"/>
              <a:ext cx="285658" cy="152401"/>
            </a:xfrm>
            <a:custGeom>
              <a:avLst/>
              <a:gdLst/>
              <a:ahLst/>
              <a:cxnLst/>
              <a:rect l="0" t="0" r="0" b="0"/>
              <a:pathLst>
                <a:path w="285658" h="152401">
                  <a:moveTo>
                    <a:pt x="57103" y="66675"/>
                  </a:moveTo>
                  <a:lnTo>
                    <a:pt x="57103" y="66675"/>
                  </a:lnTo>
                  <a:lnTo>
                    <a:pt x="33781" y="66675"/>
                  </a:lnTo>
                  <a:lnTo>
                    <a:pt x="32030" y="65617"/>
                  </a:lnTo>
                  <a:lnTo>
                    <a:pt x="30863" y="63853"/>
                  </a:lnTo>
                  <a:lnTo>
                    <a:pt x="30085" y="61619"/>
                  </a:lnTo>
                  <a:lnTo>
                    <a:pt x="28509" y="60130"/>
                  </a:lnTo>
                  <a:lnTo>
                    <a:pt x="23933" y="58475"/>
                  </a:lnTo>
                  <a:lnTo>
                    <a:pt x="6178" y="57266"/>
                  </a:lnTo>
                  <a:lnTo>
                    <a:pt x="4104" y="56169"/>
                  </a:lnTo>
                  <a:lnTo>
                    <a:pt x="2720" y="54379"/>
                  </a:lnTo>
                  <a:lnTo>
                    <a:pt x="499" y="48959"/>
                  </a:lnTo>
                  <a:lnTo>
                    <a:pt x="0" y="26283"/>
                  </a:lnTo>
                  <a:lnTo>
                    <a:pt x="1044" y="23873"/>
                  </a:lnTo>
                  <a:lnTo>
                    <a:pt x="2795" y="22265"/>
                  </a:lnTo>
                  <a:lnTo>
                    <a:pt x="9473" y="19052"/>
                  </a:lnTo>
                  <a:lnTo>
                    <a:pt x="9474" y="19051"/>
                  </a:lnTo>
                  <a:lnTo>
                    <a:pt x="9476" y="19051"/>
                  </a:lnTo>
                  <a:lnTo>
                    <a:pt x="9477" y="19050"/>
                  </a:lnTo>
                  <a:lnTo>
                    <a:pt x="9478" y="19050"/>
                  </a:lnTo>
                  <a:lnTo>
                    <a:pt x="17680" y="10849"/>
                  </a:lnTo>
                  <a:lnTo>
                    <a:pt x="27087" y="9641"/>
                  </a:lnTo>
                  <a:lnTo>
                    <a:pt x="54392" y="8474"/>
                  </a:lnTo>
                  <a:lnTo>
                    <a:pt x="82983" y="1325"/>
                  </a:lnTo>
                  <a:lnTo>
                    <a:pt x="128847" y="116"/>
                  </a:lnTo>
                  <a:lnTo>
                    <a:pt x="174244" y="0"/>
                  </a:lnTo>
                  <a:lnTo>
                    <a:pt x="217334" y="0"/>
                  </a:lnTo>
                  <a:lnTo>
                    <a:pt x="264676" y="0"/>
                  </a:lnTo>
                  <a:lnTo>
                    <a:pt x="285657" y="0"/>
                  </a:lnTo>
                  <a:lnTo>
                    <a:pt x="276569" y="9132"/>
                  </a:lnTo>
                  <a:lnTo>
                    <a:pt x="276181" y="29044"/>
                  </a:lnTo>
                  <a:lnTo>
                    <a:pt x="275121" y="32063"/>
                  </a:lnTo>
                  <a:lnTo>
                    <a:pt x="273357" y="34074"/>
                  </a:lnTo>
                  <a:lnTo>
                    <a:pt x="271122" y="35417"/>
                  </a:lnTo>
                  <a:lnTo>
                    <a:pt x="269633" y="37370"/>
                  </a:lnTo>
                  <a:lnTo>
                    <a:pt x="267978" y="42361"/>
                  </a:lnTo>
                  <a:lnTo>
                    <a:pt x="266654" y="89293"/>
                  </a:lnTo>
                  <a:lnTo>
                    <a:pt x="266653" y="107985"/>
                  </a:lnTo>
                  <a:lnTo>
                    <a:pt x="269477" y="114316"/>
                  </a:lnTo>
                  <a:lnTo>
                    <a:pt x="271710" y="117485"/>
                  </a:lnTo>
                  <a:lnTo>
                    <a:pt x="272141" y="120657"/>
                  </a:lnTo>
                  <a:lnTo>
                    <a:pt x="269798" y="127002"/>
                  </a:lnTo>
                  <a:lnTo>
                    <a:pt x="269807" y="130177"/>
                  </a:lnTo>
                  <a:lnTo>
                    <a:pt x="275713" y="144862"/>
                  </a:lnTo>
                  <a:lnTo>
                    <a:pt x="276178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27" name="SMARTInkShape-197"/>
            <p:cNvSpPr/>
            <p:nvPr>
              <p:custDataLst>
                <p:tags r:id="rId182"/>
              </p:custDataLst>
            </p:nvPr>
          </p:nvSpPr>
          <p:spPr>
            <a:xfrm>
              <a:off x="8715375" y="6505575"/>
              <a:ext cx="190501" cy="85726"/>
            </a:xfrm>
            <a:custGeom>
              <a:avLst/>
              <a:gdLst/>
              <a:ahLst/>
              <a:cxnLst/>
              <a:rect l="0" t="0" r="0" b="0"/>
              <a:pathLst>
                <a:path w="190501" h="85726">
                  <a:moveTo>
                    <a:pt x="76200" y="66675"/>
                  </a:moveTo>
                  <a:lnTo>
                    <a:pt x="76200" y="66675"/>
                  </a:lnTo>
                  <a:lnTo>
                    <a:pt x="67998" y="66675"/>
                  </a:lnTo>
                  <a:lnTo>
                    <a:pt x="48054" y="85298"/>
                  </a:lnTo>
                  <a:lnTo>
                    <a:pt x="23530" y="85725"/>
                  </a:lnTo>
                  <a:lnTo>
                    <a:pt x="22036" y="84667"/>
                  </a:lnTo>
                  <a:lnTo>
                    <a:pt x="21041" y="82903"/>
                  </a:lnTo>
                  <a:lnTo>
                    <a:pt x="19053" y="76210"/>
                  </a:lnTo>
                  <a:lnTo>
                    <a:pt x="9560" y="66709"/>
                  </a:lnTo>
                  <a:lnTo>
                    <a:pt x="9535" y="61629"/>
                  </a:lnTo>
                  <a:lnTo>
                    <a:pt x="8474" y="60136"/>
                  </a:lnTo>
                  <a:lnTo>
                    <a:pt x="6707" y="59141"/>
                  </a:lnTo>
                  <a:lnTo>
                    <a:pt x="393" y="57266"/>
                  </a:lnTo>
                  <a:lnTo>
                    <a:pt x="0" y="42579"/>
                  </a:lnTo>
                  <a:lnTo>
                    <a:pt x="1058" y="41086"/>
                  </a:lnTo>
                  <a:lnTo>
                    <a:pt x="2824" y="40091"/>
                  </a:lnTo>
                  <a:lnTo>
                    <a:pt x="8202" y="38493"/>
                  </a:lnTo>
                  <a:lnTo>
                    <a:pt x="16867" y="31631"/>
                  </a:lnTo>
                  <a:lnTo>
                    <a:pt x="25694" y="29481"/>
                  </a:lnTo>
                  <a:lnTo>
                    <a:pt x="31880" y="28977"/>
                  </a:lnTo>
                  <a:lnTo>
                    <a:pt x="38159" y="25932"/>
                  </a:lnTo>
                  <a:lnTo>
                    <a:pt x="45755" y="20409"/>
                  </a:lnTo>
                  <a:lnTo>
                    <a:pt x="77121" y="10968"/>
                  </a:lnTo>
                  <a:lnTo>
                    <a:pt x="120786" y="8492"/>
                  </a:lnTo>
                  <a:lnTo>
                    <a:pt x="148261" y="884"/>
                  </a:lnTo>
                  <a:lnTo>
                    <a:pt x="1905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28" name="SMARTInkShape-198"/>
            <p:cNvSpPr/>
            <p:nvPr>
              <p:custDataLst>
                <p:tags r:id="rId183"/>
              </p:custDataLst>
            </p:nvPr>
          </p:nvSpPr>
          <p:spPr>
            <a:xfrm>
              <a:off x="8162926" y="6600825"/>
              <a:ext cx="152400" cy="19051"/>
            </a:xfrm>
            <a:custGeom>
              <a:avLst/>
              <a:gdLst/>
              <a:ahLst/>
              <a:cxnLst/>
              <a:rect l="0" t="0" r="0" b="0"/>
              <a:pathLst>
                <a:path w="152400" h="19051">
                  <a:moveTo>
                    <a:pt x="19049" y="19050"/>
                  </a:moveTo>
                  <a:lnTo>
                    <a:pt x="19049" y="19050"/>
                  </a:lnTo>
                  <a:lnTo>
                    <a:pt x="9915" y="19050"/>
                  </a:lnTo>
                  <a:lnTo>
                    <a:pt x="9528" y="9641"/>
                  </a:lnTo>
                  <a:lnTo>
                    <a:pt x="1324" y="9535"/>
                  </a:lnTo>
                  <a:lnTo>
                    <a:pt x="882" y="10590"/>
                  </a:lnTo>
                  <a:lnTo>
                    <a:pt x="0" y="19040"/>
                  </a:lnTo>
                  <a:lnTo>
                    <a:pt x="17899" y="11509"/>
                  </a:lnTo>
                  <a:lnTo>
                    <a:pt x="65413" y="9528"/>
                  </a:lnTo>
                  <a:lnTo>
                    <a:pt x="107441" y="9525"/>
                  </a:lnTo>
                  <a:lnTo>
                    <a:pt x="114073" y="6703"/>
                  </a:lnTo>
                  <a:lnTo>
                    <a:pt x="117323" y="4469"/>
                  </a:lnTo>
                  <a:lnTo>
                    <a:pt x="132010" y="1325"/>
                  </a:lnTo>
                  <a:lnTo>
                    <a:pt x="15239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29" name="SMARTInkShape-199"/>
            <p:cNvSpPr/>
            <p:nvPr>
              <p:custDataLst>
                <p:tags r:id="rId184"/>
              </p:custDataLst>
            </p:nvPr>
          </p:nvSpPr>
          <p:spPr>
            <a:xfrm>
              <a:off x="8315326" y="6248400"/>
              <a:ext cx="38100" cy="161911"/>
            </a:xfrm>
            <a:custGeom>
              <a:avLst/>
              <a:gdLst/>
              <a:ahLst/>
              <a:cxnLst/>
              <a:rect l="0" t="0" r="0" b="0"/>
              <a:pathLst>
                <a:path w="38100" h="161911">
                  <a:moveTo>
                    <a:pt x="38099" y="28575"/>
                  </a:moveTo>
                  <a:lnTo>
                    <a:pt x="38099" y="28575"/>
                  </a:lnTo>
                  <a:lnTo>
                    <a:pt x="38099" y="0"/>
                  </a:lnTo>
                  <a:lnTo>
                    <a:pt x="38099" y="22666"/>
                  </a:lnTo>
                  <a:lnTo>
                    <a:pt x="35276" y="28771"/>
                  </a:lnTo>
                  <a:lnTo>
                    <a:pt x="31553" y="35012"/>
                  </a:lnTo>
                  <a:lnTo>
                    <a:pt x="16868" y="78436"/>
                  </a:lnTo>
                  <a:lnTo>
                    <a:pt x="12788" y="89893"/>
                  </a:lnTo>
                  <a:lnTo>
                    <a:pt x="3063" y="136375"/>
                  </a:lnTo>
                  <a:lnTo>
                    <a:pt x="0" y="161902"/>
                  </a:lnTo>
                  <a:lnTo>
                    <a:pt x="0" y="161910"/>
                  </a:lnTo>
                  <a:lnTo>
                    <a:pt x="5055" y="156864"/>
                  </a:lnTo>
                  <a:lnTo>
                    <a:pt x="7538" y="151562"/>
                  </a:lnTo>
                  <a:lnTo>
                    <a:pt x="9524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30" name="SMARTInkShape-200"/>
            <p:cNvSpPr/>
            <p:nvPr>
              <p:custDataLst>
                <p:tags r:id="rId185"/>
              </p:custDataLst>
            </p:nvPr>
          </p:nvSpPr>
          <p:spPr>
            <a:xfrm>
              <a:off x="8325241" y="6238875"/>
              <a:ext cx="123435" cy="200026"/>
            </a:xfrm>
            <a:custGeom>
              <a:avLst/>
              <a:gdLst/>
              <a:ahLst/>
              <a:cxnLst/>
              <a:rect l="0" t="0" r="0" b="0"/>
              <a:pathLst>
                <a:path w="123435" h="200026">
                  <a:moveTo>
                    <a:pt x="18659" y="47625"/>
                  </a:moveTo>
                  <a:lnTo>
                    <a:pt x="18659" y="47625"/>
                  </a:lnTo>
                  <a:lnTo>
                    <a:pt x="18659" y="33160"/>
                  </a:lnTo>
                  <a:lnTo>
                    <a:pt x="19717" y="31631"/>
                  </a:lnTo>
                  <a:lnTo>
                    <a:pt x="21482" y="30612"/>
                  </a:lnTo>
                  <a:lnTo>
                    <a:pt x="26861" y="28977"/>
                  </a:lnTo>
                  <a:lnTo>
                    <a:pt x="19867" y="28610"/>
                  </a:lnTo>
                  <a:lnTo>
                    <a:pt x="19195" y="25768"/>
                  </a:lnTo>
                  <a:lnTo>
                    <a:pt x="18765" y="20377"/>
                  </a:lnTo>
                  <a:lnTo>
                    <a:pt x="19788" y="19935"/>
                  </a:lnTo>
                  <a:lnTo>
                    <a:pt x="23747" y="19443"/>
                  </a:lnTo>
                  <a:lnTo>
                    <a:pt x="25226" y="18254"/>
                  </a:lnTo>
                  <a:lnTo>
                    <a:pt x="27794" y="10883"/>
                  </a:lnTo>
                  <a:lnTo>
                    <a:pt x="30834" y="10129"/>
                  </a:lnTo>
                  <a:lnTo>
                    <a:pt x="33126" y="9927"/>
                  </a:lnTo>
                  <a:lnTo>
                    <a:pt x="34653" y="8735"/>
                  </a:lnTo>
                  <a:lnTo>
                    <a:pt x="36351" y="4587"/>
                  </a:lnTo>
                  <a:lnTo>
                    <a:pt x="37862" y="3059"/>
                  </a:lnTo>
                  <a:lnTo>
                    <a:pt x="42362" y="1358"/>
                  </a:lnTo>
                  <a:lnTo>
                    <a:pt x="88911" y="0"/>
                  </a:lnTo>
                  <a:lnTo>
                    <a:pt x="90894" y="1058"/>
                  </a:lnTo>
                  <a:lnTo>
                    <a:pt x="92215" y="2822"/>
                  </a:lnTo>
                  <a:lnTo>
                    <a:pt x="94337" y="8201"/>
                  </a:lnTo>
                  <a:lnTo>
                    <a:pt x="97450" y="8937"/>
                  </a:lnTo>
                  <a:lnTo>
                    <a:pt x="103014" y="9409"/>
                  </a:lnTo>
                  <a:lnTo>
                    <a:pt x="103472" y="10506"/>
                  </a:lnTo>
                  <a:lnTo>
                    <a:pt x="104384" y="43030"/>
                  </a:lnTo>
                  <a:lnTo>
                    <a:pt x="103326" y="44562"/>
                  </a:lnTo>
                  <a:lnTo>
                    <a:pt x="101561" y="45583"/>
                  </a:lnTo>
                  <a:lnTo>
                    <a:pt x="99328" y="46263"/>
                  </a:lnTo>
                  <a:lnTo>
                    <a:pt x="97838" y="47775"/>
                  </a:lnTo>
                  <a:lnTo>
                    <a:pt x="96182" y="52278"/>
                  </a:lnTo>
                  <a:lnTo>
                    <a:pt x="94682" y="53902"/>
                  </a:lnTo>
                  <a:lnTo>
                    <a:pt x="81716" y="61779"/>
                  </a:lnTo>
                  <a:lnTo>
                    <a:pt x="69372" y="72254"/>
                  </a:lnTo>
                  <a:lnTo>
                    <a:pt x="63070" y="74446"/>
                  </a:lnTo>
                  <a:lnTo>
                    <a:pt x="60967" y="76089"/>
                  </a:lnTo>
                  <a:lnTo>
                    <a:pt x="58629" y="80736"/>
                  </a:lnTo>
                  <a:lnTo>
                    <a:pt x="55889" y="82400"/>
                  </a:lnTo>
                  <a:lnTo>
                    <a:pt x="31980" y="86491"/>
                  </a:lnTo>
                  <a:lnTo>
                    <a:pt x="20622" y="93887"/>
                  </a:lnTo>
                  <a:lnTo>
                    <a:pt x="10631" y="95130"/>
                  </a:lnTo>
                  <a:lnTo>
                    <a:pt x="10132" y="96228"/>
                  </a:lnTo>
                  <a:lnTo>
                    <a:pt x="9146" y="104658"/>
                  </a:lnTo>
                  <a:lnTo>
                    <a:pt x="2" y="95640"/>
                  </a:lnTo>
                  <a:lnTo>
                    <a:pt x="9125" y="95250"/>
                  </a:lnTo>
                  <a:lnTo>
                    <a:pt x="4075" y="95250"/>
                  </a:lnTo>
                  <a:lnTo>
                    <a:pt x="2586" y="96308"/>
                  </a:lnTo>
                  <a:lnTo>
                    <a:pt x="1594" y="98072"/>
                  </a:lnTo>
                  <a:lnTo>
                    <a:pt x="0" y="103451"/>
                  </a:lnTo>
                  <a:lnTo>
                    <a:pt x="929" y="103892"/>
                  </a:lnTo>
                  <a:lnTo>
                    <a:pt x="4782" y="104382"/>
                  </a:lnTo>
                  <a:lnTo>
                    <a:pt x="6233" y="105571"/>
                  </a:lnTo>
                  <a:lnTo>
                    <a:pt x="9020" y="113898"/>
                  </a:lnTo>
                  <a:lnTo>
                    <a:pt x="32814" y="137979"/>
                  </a:lnTo>
                  <a:lnTo>
                    <a:pt x="38355" y="140699"/>
                  </a:lnTo>
                  <a:lnTo>
                    <a:pt x="53668" y="143647"/>
                  </a:lnTo>
                  <a:lnTo>
                    <a:pt x="66302" y="150357"/>
                  </a:lnTo>
                  <a:lnTo>
                    <a:pt x="78988" y="151996"/>
                  </a:lnTo>
                  <a:lnTo>
                    <a:pt x="81102" y="153189"/>
                  </a:lnTo>
                  <a:lnTo>
                    <a:pt x="82513" y="155043"/>
                  </a:lnTo>
                  <a:lnTo>
                    <a:pt x="85139" y="159925"/>
                  </a:lnTo>
                  <a:lnTo>
                    <a:pt x="89834" y="165622"/>
                  </a:lnTo>
                  <a:lnTo>
                    <a:pt x="95447" y="168860"/>
                  </a:lnTo>
                  <a:lnTo>
                    <a:pt x="98426" y="169723"/>
                  </a:lnTo>
                  <a:lnTo>
                    <a:pt x="100412" y="171357"/>
                  </a:lnTo>
                  <a:lnTo>
                    <a:pt x="102619" y="175994"/>
                  </a:lnTo>
                  <a:lnTo>
                    <a:pt x="104265" y="177655"/>
                  </a:lnTo>
                  <a:lnTo>
                    <a:pt x="108918" y="179499"/>
                  </a:lnTo>
                  <a:lnTo>
                    <a:pt x="110581" y="181049"/>
                  </a:lnTo>
                  <a:lnTo>
                    <a:pt x="114676" y="190589"/>
                  </a:lnTo>
                  <a:lnTo>
                    <a:pt x="123434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42" name="SMARTInkShape-Group41"/>
          <p:cNvGrpSpPr/>
          <p:nvPr/>
        </p:nvGrpSpPr>
        <p:grpSpPr>
          <a:xfrm>
            <a:off x="4448303" y="5848353"/>
            <a:ext cx="1028573" cy="294878"/>
            <a:chOff x="4448303" y="5848353"/>
            <a:chExt cx="1028573" cy="294878"/>
          </a:xfrm>
        </p:grpSpPr>
        <p:sp>
          <p:nvSpPr>
            <p:cNvPr id="3232" name="SMARTInkShape-201"/>
            <p:cNvSpPr/>
            <p:nvPr>
              <p:custDataLst>
                <p:tags r:id="rId152"/>
              </p:custDataLst>
            </p:nvPr>
          </p:nvSpPr>
          <p:spPr>
            <a:xfrm>
              <a:off x="4448303" y="5924550"/>
              <a:ext cx="152273" cy="171451"/>
            </a:xfrm>
            <a:custGeom>
              <a:avLst/>
              <a:gdLst/>
              <a:ahLst/>
              <a:cxnLst/>
              <a:rect l="0" t="0" r="0" b="0"/>
              <a:pathLst>
                <a:path w="152273" h="171451">
                  <a:moveTo>
                    <a:pt x="85597" y="38100"/>
                  </a:moveTo>
                  <a:lnTo>
                    <a:pt x="85597" y="38100"/>
                  </a:lnTo>
                  <a:lnTo>
                    <a:pt x="76465" y="28968"/>
                  </a:lnTo>
                  <a:lnTo>
                    <a:pt x="76106" y="20408"/>
                  </a:lnTo>
                  <a:lnTo>
                    <a:pt x="75036" y="19956"/>
                  </a:lnTo>
                  <a:lnTo>
                    <a:pt x="66663" y="19061"/>
                  </a:lnTo>
                  <a:lnTo>
                    <a:pt x="66547" y="9525"/>
                  </a:lnTo>
                  <a:lnTo>
                    <a:pt x="74748" y="1324"/>
                  </a:lnTo>
                  <a:lnTo>
                    <a:pt x="80736" y="393"/>
                  </a:lnTo>
                  <a:lnTo>
                    <a:pt x="128197" y="0"/>
                  </a:lnTo>
                  <a:lnTo>
                    <a:pt x="150425" y="0"/>
                  </a:lnTo>
                  <a:lnTo>
                    <a:pt x="151041" y="1058"/>
                  </a:lnTo>
                  <a:lnTo>
                    <a:pt x="152258" y="17610"/>
                  </a:lnTo>
                  <a:lnTo>
                    <a:pt x="110982" y="60336"/>
                  </a:lnTo>
                  <a:lnTo>
                    <a:pt x="63898" y="98072"/>
                  </a:lnTo>
                  <a:lnTo>
                    <a:pt x="23235" y="139622"/>
                  </a:lnTo>
                  <a:lnTo>
                    <a:pt x="20839" y="146016"/>
                  </a:lnTo>
                  <a:lnTo>
                    <a:pt x="19142" y="148144"/>
                  </a:lnTo>
                  <a:lnTo>
                    <a:pt x="12755" y="152197"/>
                  </a:lnTo>
                  <a:lnTo>
                    <a:pt x="10890" y="156896"/>
                  </a:lnTo>
                  <a:lnTo>
                    <a:pt x="9333" y="158572"/>
                  </a:lnTo>
                  <a:lnTo>
                    <a:pt x="4783" y="160435"/>
                  </a:lnTo>
                  <a:lnTo>
                    <a:pt x="3146" y="161990"/>
                  </a:lnTo>
                  <a:lnTo>
                    <a:pt x="0" y="171019"/>
                  </a:lnTo>
                  <a:lnTo>
                    <a:pt x="41268" y="171450"/>
                  </a:lnTo>
                  <a:lnTo>
                    <a:pt x="88708" y="161129"/>
                  </a:lnTo>
                  <a:lnTo>
                    <a:pt x="106830" y="154437"/>
                  </a:lnTo>
                  <a:lnTo>
                    <a:pt x="117259" y="152248"/>
                  </a:lnTo>
                  <a:lnTo>
                    <a:pt x="132578" y="145040"/>
                  </a:lnTo>
                  <a:lnTo>
                    <a:pt x="135967" y="144318"/>
                  </a:lnTo>
                  <a:lnTo>
                    <a:pt x="152272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33" name="SMARTInkShape-202"/>
            <p:cNvSpPr/>
            <p:nvPr>
              <p:custDataLst>
                <p:tags r:id="rId153"/>
              </p:custDataLst>
            </p:nvPr>
          </p:nvSpPr>
          <p:spPr>
            <a:xfrm>
              <a:off x="4667253" y="5848353"/>
              <a:ext cx="47623" cy="142873"/>
            </a:xfrm>
            <a:custGeom>
              <a:avLst/>
              <a:gdLst/>
              <a:ahLst/>
              <a:cxnLst/>
              <a:rect l="0" t="0" r="0" b="0"/>
              <a:pathLst>
                <a:path w="47623" h="142873">
                  <a:moveTo>
                    <a:pt x="28572" y="28572"/>
                  </a:moveTo>
                  <a:lnTo>
                    <a:pt x="28572" y="28572"/>
                  </a:lnTo>
                  <a:lnTo>
                    <a:pt x="28572" y="20371"/>
                  </a:lnTo>
                  <a:lnTo>
                    <a:pt x="33628" y="14383"/>
                  </a:lnTo>
                  <a:lnTo>
                    <a:pt x="34060" y="12762"/>
                  </a:lnTo>
                  <a:lnTo>
                    <a:pt x="33288" y="11682"/>
                  </a:lnTo>
                  <a:lnTo>
                    <a:pt x="31716" y="10962"/>
                  </a:lnTo>
                  <a:lnTo>
                    <a:pt x="30668" y="9424"/>
                  </a:lnTo>
                  <a:lnTo>
                    <a:pt x="29503" y="4892"/>
                  </a:lnTo>
                  <a:lnTo>
                    <a:pt x="27076" y="3260"/>
                  </a:lnTo>
                  <a:lnTo>
                    <a:pt x="9544" y="0"/>
                  </a:lnTo>
                  <a:lnTo>
                    <a:pt x="9522" y="31878"/>
                  </a:lnTo>
                  <a:lnTo>
                    <a:pt x="6700" y="38155"/>
                  </a:lnTo>
                  <a:lnTo>
                    <a:pt x="4466" y="41311"/>
                  </a:lnTo>
                  <a:lnTo>
                    <a:pt x="1321" y="55865"/>
                  </a:lnTo>
                  <a:lnTo>
                    <a:pt x="4" y="101574"/>
                  </a:lnTo>
                  <a:lnTo>
                    <a:pt x="0" y="107937"/>
                  </a:lnTo>
                  <a:lnTo>
                    <a:pt x="2820" y="114292"/>
                  </a:lnTo>
                  <a:lnTo>
                    <a:pt x="6544" y="120645"/>
                  </a:lnTo>
                  <a:lnTo>
                    <a:pt x="8198" y="126996"/>
                  </a:lnTo>
                  <a:lnTo>
                    <a:pt x="9698" y="129113"/>
                  </a:lnTo>
                  <a:lnTo>
                    <a:pt x="11756" y="130525"/>
                  </a:lnTo>
                  <a:lnTo>
                    <a:pt x="16865" y="133151"/>
                  </a:lnTo>
                  <a:lnTo>
                    <a:pt x="25690" y="139522"/>
                  </a:lnTo>
                  <a:lnTo>
                    <a:pt x="35009" y="141880"/>
                  </a:lnTo>
                  <a:lnTo>
                    <a:pt x="47622" y="1428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34" name="SMARTInkShape-203"/>
            <p:cNvSpPr/>
            <p:nvPr>
              <p:custDataLst>
                <p:tags r:id="rId154"/>
              </p:custDataLst>
            </p:nvPr>
          </p:nvSpPr>
          <p:spPr>
            <a:xfrm>
              <a:off x="4591539" y="5915025"/>
              <a:ext cx="161437" cy="85722"/>
            </a:xfrm>
            <a:custGeom>
              <a:avLst/>
              <a:gdLst/>
              <a:ahLst/>
              <a:cxnLst/>
              <a:rect l="0" t="0" r="0" b="0"/>
              <a:pathLst>
                <a:path w="161437" h="85722">
                  <a:moveTo>
                    <a:pt x="66186" y="66675"/>
                  </a:moveTo>
                  <a:lnTo>
                    <a:pt x="66186" y="66675"/>
                  </a:lnTo>
                  <a:lnTo>
                    <a:pt x="56073" y="66675"/>
                  </a:lnTo>
                  <a:lnTo>
                    <a:pt x="48286" y="69497"/>
                  </a:lnTo>
                  <a:lnTo>
                    <a:pt x="28187" y="83150"/>
                  </a:lnTo>
                  <a:lnTo>
                    <a:pt x="14341" y="85386"/>
                  </a:lnTo>
                  <a:lnTo>
                    <a:pt x="14690" y="85500"/>
                  </a:lnTo>
                  <a:lnTo>
                    <a:pt x="15980" y="85575"/>
                  </a:lnTo>
                  <a:lnTo>
                    <a:pt x="14591" y="85658"/>
                  </a:lnTo>
                  <a:lnTo>
                    <a:pt x="1161" y="85721"/>
                  </a:lnTo>
                  <a:lnTo>
                    <a:pt x="611" y="84664"/>
                  </a:lnTo>
                  <a:lnTo>
                    <a:pt x="0" y="80668"/>
                  </a:lnTo>
                  <a:lnTo>
                    <a:pt x="2551" y="75363"/>
                  </a:lnTo>
                  <a:lnTo>
                    <a:pt x="7754" y="68391"/>
                  </a:lnTo>
                  <a:lnTo>
                    <a:pt x="51392" y="41194"/>
                  </a:lnTo>
                  <a:lnTo>
                    <a:pt x="88506" y="23276"/>
                  </a:lnTo>
                  <a:lnTo>
                    <a:pt x="135689" y="8936"/>
                  </a:lnTo>
                  <a:lnTo>
                    <a:pt x="16143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35" name="SMARTInkShape-204"/>
            <p:cNvSpPr/>
            <p:nvPr>
              <p:custDataLst>
                <p:tags r:id="rId155"/>
              </p:custDataLst>
            </p:nvPr>
          </p:nvSpPr>
          <p:spPr>
            <a:xfrm>
              <a:off x="4791086" y="5953125"/>
              <a:ext cx="95240" cy="91211"/>
            </a:xfrm>
            <a:custGeom>
              <a:avLst/>
              <a:gdLst/>
              <a:ahLst/>
              <a:cxnLst/>
              <a:rect l="0" t="0" r="0" b="0"/>
              <a:pathLst>
                <a:path w="95240" h="91211">
                  <a:moveTo>
                    <a:pt x="47614" y="9525"/>
                  </a:moveTo>
                  <a:lnTo>
                    <a:pt x="47614" y="9525"/>
                  </a:lnTo>
                  <a:lnTo>
                    <a:pt x="57139" y="0"/>
                  </a:lnTo>
                  <a:lnTo>
                    <a:pt x="48938" y="8201"/>
                  </a:lnTo>
                  <a:lnTo>
                    <a:pt x="48007" y="14189"/>
                  </a:lnTo>
                  <a:lnTo>
                    <a:pt x="46818" y="15810"/>
                  </a:lnTo>
                  <a:lnTo>
                    <a:pt x="42674" y="17610"/>
                  </a:lnTo>
                  <a:lnTo>
                    <a:pt x="41145" y="19148"/>
                  </a:lnTo>
                  <a:lnTo>
                    <a:pt x="35871" y="29222"/>
                  </a:lnTo>
                  <a:lnTo>
                    <a:pt x="22980" y="44536"/>
                  </a:lnTo>
                  <a:lnTo>
                    <a:pt x="20206" y="54000"/>
                  </a:lnTo>
                  <a:lnTo>
                    <a:pt x="19558" y="60336"/>
                  </a:lnTo>
                  <a:lnTo>
                    <a:pt x="18327" y="62449"/>
                  </a:lnTo>
                  <a:lnTo>
                    <a:pt x="16447" y="63858"/>
                  </a:lnTo>
                  <a:lnTo>
                    <a:pt x="14136" y="64796"/>
                  </a:lnTo>
                  <a:lnTo>
                    <a:pt x="12595" y="66481"/>
                  </a:lnTo>
                  <a:lnTo>
                    <a:pt x="7301" y="76789"/>
                  </a:lnTo>
                  <a:lnTo>
                    <a:pt x="0" y="85711"/>
                  </a:lnTo>
                  <a:lnTo>
                    <a:pt x="5049" y="90777"/>
                  </a:lnTo>
                  <a:lnTo>
                    <a:pt x="6537" y="91210"/>
                  </a:lnTo>
                  <a:lnTo>
                    <a:pt x="7530" y="90440"/>
                  </a:lnTo>
                  <a:lnTo>
                    <a:pt x="8191" y="88869"/>
                  </a:lnTo>
                  <a:lnTo>
                    <a:pt x="9690" y="87821"/>
                  </a:lnTo>
                  <a:lnTo>
                    <a:pt x="17599" y="86001"/>
                  </a:lnTo>
                  <a:lnTo>
                    <a:pt x="32170" y="85749"/>
                  </a:lnTo>
                  <a:lnTo>
                    <a:pt x="38281" y="82914"/>
                  </a:lnTo>
                  <a:lnTo>
                    <a:pt x="44525" y="79184"/>
                  </a:lnTo>
                  <a:lnTo>
                    <a:pt x="57156" y="76789"/>
                  </a:lnTo>
                  <a:lnTo>
                    <a:pt x="80804" y="76203"/>
                  </a:lnTo>
                  <a:lnTo>
                    <a:pt x="86354" y="73380"/>
                  </a:lnTo>
                  <a:lnTo>
                    <a:pt x="95239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36" name="SMARTInkShape-205"/>
            <p:cNvSpPr/>
            <p:nvPr>
              <p:custDataLst>
                <p:tags r:id="rId156"/>
              </p:custDataLst>
            </p:nvPr>
          </p:nvSpPr>
          <p:spPr>
            <a:xfrm>
              <a:off x="4857878" y="5972175"/>
              <a:ext cx="95123" cy="123826"/>
            </a:xfrm>
            <a:custGeom>
              <a:avLst/>
              <a:gdLst/>
              <a:ahLst/>
              <a:cxnLst/>
              <a:rect l="0" t="0" r="0" b="0"/>
              <a:pathLst>
                <a:path w="95123" h="123826">
                  <a:moveTo>
                    <a:pt x="95122" y="0"/>
                  </a:moveTo>
                  <a:lnTo>
                    <a:pt x="95122" y="0"/>
                  </a:lnTo>
                  <a:lnTo>
                    <a:pt x="90066" y="0"/>
                  </a:lnTo>
                  <a:lnTo>
                    <a:pt x="88577" y="1058"/>
                  </a:lnTo>
                  <a:lnTo>
                    <a:pt x="87583" y="2822"/>
                  </a:lnTo>
                  <a:lnTo>
                    <a:pt x="85990" y="8201"/>
                  </a:lnTo>
                  <a:lnTo>
                    <a:pt x="82949" y="8937"/>
                  </a:lnTo>
                  <a:lnTo>
                    <a:pt x="80657" y="9132"/>
                  </a:lnTo>
                  <a:lnTo>
                    <a:pt x="79128" y="10321"/>
                  </a:lnTo>
                  <a:lnTo>
                    <a:pt x="77430" y="14465"/>
                  </a:lnTo>
                  <a:lnTo>
                    <a:pt x="75920" y="15994"/>
                  </a:lnTo>
                  <a:lnTo>
                    <a:pt x="65890" y="21268"/>
                  </a:lnTo>
                  <a:lnTo>
                    <a:pt x="52484" y="33204"/>
                  </a:lnTo>
                  <a:lnTo>
                    <a:pt x="49713" y="38746"/>
                  </a:lnTo>
                  <a:lnTo>
                    <a:pt x="48974" y="41706"/>
                  </a:lnTo>
                  <a:lnTo>
                    <a:pt x="42878" y="50928"/>
                  </a:lnTo>
                  <a:lnTo>
                    <a:pt x="23071" y="73032"/>
                  </a:lnTo>
                  <a:lnTo>
                    <a:pt x="16919" y="85726"/>
                  </a:lnTo>
                  <a:lnTo>
                    <a:pt x="12741" y="92075"/>
                  </a:lnTo>
                  <a:lnTo>
                    <a:pt x="9329" y="101600"/>
                  </a:lnTo>
                  <a:lnTo>
                    <a:pt x="3145" y="111125"/>
                  </a:lnTo>
                  <a:lnTo>
                    <a:pt x="0" y="123267"/>
                  </a:lnTo>
                  <a:lnTo>
                    <a:pt x="18922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37" name="SMARTInkShape-206"/>
            <p:cNvSpPr/>
            <p:nvPr>
              <p:custDataLst>
                <p:tags r:id="rId157"/>
              </p:custDataLst>
            </p:nvPr>
          </p:nvSpPr>
          <p:spPr>
            <a:xfrm>
              <a:off x="4962559" y="6076950"/>
              <a:ext cx="28542" cy="1"/>
            </a:xfrm>
            <a:custGeom>
              <a:avLst/>
              <a:gdLst/>
              <a:ahLst/>
              <a:cxnLst/>
              <a:rect l="0" t="0" r="0" b="0"/>
              <a:pathLst>
                <a:path w="28542" h="1">
                  <a:moveTo>
                    <a:pt x="28541" y="0"/>
                  </a:moveTo>
                  <a:lnTo>
                    <a:pt x="28541" y="0"/>
                  </a:lnTo>
                  <a:lnTo>
                    <a:pt x="0" y="0"/>
                  </a:lnTo>
                  <a:lnTo>
                    <a:pt x="949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38" name="SMARTInkShape-207"/>
            <p:cNvSpPr/>
            <p:nvPr>
              <p:custDataLst>
                <p:tags r:id="rId158"/>
              </p:custDataLst>
            </p:nvPr>
          </p:nvSpPr>
          <p:spPr>
            <a:xfrm>
              <a:off x="5086515" y="6010668"/>
              <a:ext cx="95086" cy="113350"/>
            </a:xfrm>
            <a:custGeom>
              <a:avLst/>
              <a:gdLst/>
              <a:ahLst/>
              <a:cxnLst/>
              <a:rect l="0" t="0" r="0" b="0"/>
              <a:pathLst>
                <a:path w="95086" h="113350">
                  <a:moveTo>
                    <a:pt x="76035" y="18657"/>
                  </a:moveTo>
                  <a:lnTo>
                    <a:pt x="76035" y="18657"/>
                  </a:lnTo>
                  <a:lnTo>
                    <a:pt x="76035" y="27789"/>
                  </a:lnTo>
                  <a:lnTo>
                    <a:pt x="84236" y="28148"/>
                  </a:lnTo>
                  <a:lnTo>
                    <a:pt x="84677" y="27101"/>
                  </a:lnTo>
                  <a:lnTo>
                    <a:pt x="85444" y="19978"/>
                  </a:lnTo>
                  <a:lnTo>
                    <a:pt x="88331" y="19243"/>
                  </a:lnTo>
                  <a:lnTo>
                    <a:pt x="94690" y="18691"/>
                  </a:lnTo>
                  <a:lnTo>
                    <a:pt x="95085" y="4086"/>
                  </a:lnTo>
                  <a:lnTo>
                    <a:pt x="94027" y="2593"/>
                  </a:lnTo>
                  <a:lnTo>
                    <a:pt x="92263" y="1598"/>
                  </a:lnTo>
                  <a:lnTo>
                    <a:pt x="86884" y="0"/>
                  </a:lnTo>
                  <a:lnTo>
                    <a:pt x="86443" y="927"/>
                  </a:lnTo>
                  <a:lnTo>
                    <a:pt x="85953" y="4780"/>
                  </a:lnTo>
                  <a:lnTo>
                    <a:pt x="84764" y="6231"/>
                  </a:lnTo>
                  <a:lnTo>
                    <a:pt x="75883" y="9936"/>
                  </a:lnTo>
                  <a:lnTo>
                    <a:pt x="68699" y="15603"/>
                  </a:lnTo>
                  <a:lnTo>
                    <a:pt x="59868" y="18810"/>
                  </a:lnTo>
                  <a:lnTo>
                    <a:pt x="44246" y="31795"/>
                  </a:lnTo>
                  <a:lnTo>
                    <a:pt x="6185" y="78869"/>
                  </a:lnTo>
                  <a:lnTo>
                    <a:pt x="2657" y="85282"/>
                  </a:lnTo>
                  <a:lnTo>
                    <a:pt x="393" y="98023"/>
                  </a:lnTo>
                  <a:lnTo>
                    <a:pt x="0" y="107554"/>
                  </a:lnTo>
                  <a:lnTo>
                    <a:pt x="1004" y="109672"/>
                  </a:lnTo>
                  <a:lnTo>
                    <a:pt x="2731" y="111084"/>
                  </a:lnTo>
                  <a:lnTo>
                    <a:pt x="7472" y="112652"/>
                  </a:lnTo>
                  <a:lnTo>
                    <a:pt x="13107" y="113349"/>
                  </a:lnTo>
                  <a:lnTo>
                    <a:pt x="56985" y="10438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39" name="SMARTInkShape-208"/>
            <p:cNvSpPr/>
            <p:nvPr>
              <p:custDataLst>
                <p:tags r:id="rId159"/>
              </p:custDataLst>
            </p:nvPr>
          </p:nvSpPr>
          <p:spPr>
            <a:xfrm>
              <a:off x="5153028" y="6010286"/>
              <a:ext cx="190495" cy="132945"/>
            </a:xfrm>
            <a:custGeom>
              <a:avLst/>
              <a:gdLst/>
              <a:ahLst/>
              <a:cxnLst/>
              <a:rect l="0" t="0" r="0" b="0"/>
              <a:pathLst>
                <a:path w="190495" h="132945">
                  <a:moveTo>
                    <a:pt x="66672" y="66664"/>
                  </a:moveTo>
                  <a:lnTo>
                    <a:pt x="66672" y="66664"/>
                  </a:lnTo>
                  <a:lnTo>
                    <a:pt x="52483" y="80853"/>
                  </a:lnTo>
                  <a:lnTo>
                    <a:pt x="46960" y="83554"/>
                  </a:lnTo>
                  <a:lnTo>
                    <a:pt x="44006" y="84274"/>
                  </a:lnTo>
                  <a:lnTo>
                    <a:pt x="42036" y="85812"/>
                  </a:lnTo>
                  <a:lnTo>
                    <a:pt x="38615" y="93788"/>
                  </a:lnTo>
                  <a:lnTo>
                    <a:pt x="35505" y="94595"/>
                  </a:lnTo>
                  <a:lnTo>
                    <a:pt x="33194" y="94809"/>
                  </a:lnTo>
                  <a:lnTo>
                    <a:pt x="27804" y="97870"/>
                  </a:lnTo>
                  <a:lnTo>
                    <a:pt x="24885" y="100169"/>
                  </a:lnTo>
                  <a:lnTo>
                    <a:pt x="21641" y="105544"/>
                  </a:lnTo>
                  <a:lnTo>
                    <a:pt x="20777" y="108458"/>
                  </a:lnTo>
                  <a:lnTo>
                    <a:pt x="19142" y="110402"/>
                  </a:lnTo>
                  <a:lnTo>
                    <a:pt x="14503" y="112561"/>
                  </a:lnTo>
                  <a:lnTo>
                    <a:pt x="12843" y="114196"/>
                  </a:lnTo>
                  <a:lnTo>
                    <a:pt x="9959" y="122338"/>
                  </a:lnTo>
                  <a:lnTo>
                    <a:pt x="6894" y="123158"/>
                  </a:lnTo>
                  <a:lnTo>
                    <a:pt x="1359" y="123684"/>
                  </a:lnTo>
                  <a:lnTo>
                    <a:pt x="602" y="126579"/>
                  </a:lnTo>
                  <a:lnTo>
                    <a:pt x="33" y="132944"/>
                  </a:lnTo>
                  <a:lnTo>
                    <a:pt x="0" y="125104"/>
                  </a:lnTo>
                  <a:lnTo>
                    <a:pt x="22387" y="101457"/>
                  </a:lnTo>
                  <a:lnTo>
                    <a:pt x="28645" y="98003"/>
                  </a:lnTo>
                  <a:lnTo>
                    <a:pt x="31795" y="97081"/>
                  </a:lnTo>
                  <a:lnTo>
                    <a:pt x="38119" y="90413"/>
                  </a:lnTo>
                  <a:lnTo>
                    <a:pt x="45515" y="81453"/>
                  </a:lnTo>
                  <a:lnTo>
                    <a:pt x="92237" y="54046"/>
                  </a:lnTo>
                  <a:lnTo>
                    <a:pt x="135339" y="27169"/>
                  </a:lnTo>
                  <a:lnTo>
                    <a:pt x="168800" y="12213"/>
                  </a:lnTo>
                  <a:lnTo>
                    <a:pt x="172857" y="11314"/>
                  </a:lnTo>
                  <a:lnTo>
                    <a:pt x="175563" y="9655"/>
                  </a:lnTo>
                  <a:lnTo>
                    <a:pt x="177366" y="7492"/>
                  </a:lnTo>
                  <a:lnTo>
                    <a:pt x="178568" y="4991"/>
                  </a:lnTo>
                  <a:lnTo>
                    <a:pt x="180428" y="3324"/>
                  </a:lnTo>
                  <a:lnTo>
                    <a:pt x="190457" y="0"/>
                  </a:lnTo>
                  <a:lnTo>
                    <a:pt x="190494" y="8191"/>
                  </a:lnTo>
                  <a:lnTo>
                    <a:pt x="183950" y="16857"/>
                  </a:lnTo>
                  <a:lnTo>
                    <a:pt x="180796" y="25682"/>
                  </a:lnTo>
                  <a:lnTo>
                    <a:pt x="176307" y="31870"/>
                  </a:lnTo>
                  <a:lnTo>
                    <a:pt x="170785" y="35325"/>
                  </a:lnTo>
                  <a:lnTo>
                    <a:pt x="167831" y="36247"/>
                  </a:lnTo>
                  <a:lnTo>
                    <a:pt x="165861" y="38977"/>
                  </a:lnTo>
                  <a:lnTo>
                    <a:pt x="162031" y="50817"/>
                  </a:lnTo>
                  <a:lnTo>
                    <a:pt x="159878" y="52924"/>
                  </a:lnTo>
                  <a:lnTo>
                    <a:pt x="157384" y="54329"/>
                  </a:lnTo>
                  <a:lnTo>
                    <a:pt x="155722" y="56324"/>
                  </a:lnTo>
                  <a:lnTo>
                    <a:pt x="153874" y="61362"/>
                  </a:lnTo>
                  <a:lnTo>
                    <a:pt x="152324" y="63130"/>
                  </a:lnTo>
                  <a:lnTo>
                    <a:pt x="147778" y="65093"/>
                  </a:lnTo>
                  <a:lnTo>
                    <a:pt x="146143" y="66675"/>
                  </a:lnTo>
                  <a:lnTo>
                    <a:pt x="144326" y="71255"/>
                  </a:lnTo>
                  <a:lnTo>
                    <a:pt x="144900" y="72900"/>
                  </a:lnTo>
                  <a:lnTo>
                    <a:pt x="146340" y="73996"/>
                  </a:lnTo>
                  <a:lnTo>
                    <a:pt x="148360" y="74727"/>
                  </a:lnTo>
                  <a:lnTo>
                    <a:pt x="150763" y="74156"/>
                  </a:lnTo>
                  <a:lnTo>
                    <a:pt x="162227" y="68457"/>
                  </a:lnTo>
                  <a:lnTo>
                    <a:pt x="180972" y="666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40" name="SMARTInkShape-209"/>
            <p:cNvSpPr/>
            <p:nvPr>
              <p:custDataLst>
                <p:tags r:id="rId160"/>
              </p:custDataLst>
            </p:nvPr>
          </p:nvSpPr>
          <p:spPr>
            <a:xfrm>
              <a:off x="5448300" y="6000750"/>
              <a:ext cx="28576" cy="38101"/>
            </a:xfrm>
            <a:custGeom>
              <a:avLst/>
              <a:gdLst/>
              <a:ahLst/>
              <a:cxnLst/>
              <a:rect l="0" t="0" r="0" b="0"/>
              <a:pathLst>
                <a:path w="28576" h="38101">
                  <a:moveTo>
                    <a:pt x="28575" y="0"/>
                  </a:moveTo>
                  <a:lnTo>
                    <a:pt x="28575" y="0"/>
                  </a:lnTo>
                  <a:lnTo>
                    <a:pt x="23519" y="5056"/>
                  </a:lnTo>
                  <a:lnTo>
                    <a:pt x="18214" y="7539"/>
                  </a:lnTo>
                  <a:lnTo>
                    <a:pt x="4978" y="9409"/>
                  </a:lnTo>
                  <a:lnTo>
                    <a:pt x="3319" y="10506"/>
                  </a:lnTo>
                  <a:lnTo>
                    <a:pt x="2212" y="12296"/>
                  </a:lnTo>
                  <a:lnTo>
                    <a:pt x="130" y="18655"/>
                  </a:lnTo>
                  <a:lnTo>
                    <a:pt x="0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41" name="SMARTInkShape-210"/>
            <p:cNvSpPr/>
            <p:nvPr>
              <p:custDataLst>
                <p:tags r:id="rId161"/>
              </p:custDataLst>
            </p:nvPr>
          </p:nvSpPr>
          <p:spPr>
            <a:xfrm>
              <a:off x="5372100" y="6105525"/>
              <a:ext cx="28576" cy="28576"/>
            </a:xfrm>
            <a:custGeom>
              <a:avLst/>
              <a:gdLst/>
              <a:ahLst/>
              <a:cxnLst/>
              <a:rect l="0" t="0" r="0" b="0"/>
              <a:pathLst>
                <a:path w="28576" h="28576">
                  <a:moveTo>
                    <a:pt x="28575" y="0"/>
                  </a:moveTo>
                  <a:lnTo>
                    <a:pt x="28575" y="0"/>
                  </a:lnTo>
                  <a:lnTo>
                    <a:pt x="28575" y="5056"/>
                  </a:lnTo>
                  <a:lnTo>
                    <a:pt x="27517" y="6545"/>
                  </a:lnTo>
                  <a:lnTo>
                    <a:pt x="25753" y="7539"/>
                  </a:lnTo>
                  <a:lnTo>
                    <a:pt x="20374" y="9132"/>
                  </a:lnTo>
                  <a:lnTo>
                    <a:pt x="19638" y="12173"/>
                  </a:lnTo>
                  <a:lnTo>
                    <a:pt x="19084" y="18648"/>
                  </a:lnTo>
                  <a:lnTo>
                    <a:pt x="9918" y="19039"/>
                  </a:lnTo>
                  <a:lnTo>
                    <a:pt x="9535" y="28182"/>
                  </a:lnTo>
                  <a:lnTo>
                    <a:pt x="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57" name="SMARTInkShape-Group42"/>
          <p:cNvGrpSpPr/>
          <p:nvPr/>
        </p:nvGrpSpPr>
        <p:grpSpPr>
          <a:xfrm>
            <a:off x="5191125" y="6115167"/>
            <a:ext cx="1028701" cy="733309"/>
            <a:chOff x="5191125" y="6115167"/>
            <a:chExt cx="1028701" cy="733309"/>
          </a:xfrm>
        </p:grpSpPr>
        <p:sp>
          <p:nvSpPr>
            <p:cNvPr id="3243" name="SMARTInkShape-211"/>
            <p:cNvSpPr/>
            <p:nvPr>
              <p:custDataLst>
                <p:tags r:id="rId138"/>
              </p:custDataLst>
            </p:nvPr>
          </p:nvSpPr>
          <p:spPr>
            <a:xfrm>
              <a:off x="5191125" y="6353175"/>
              <a:ext cx="76191" cy="180811"/>
            </a:xfrm>
            <a:custGeom>
              <a:avLst/>
              <a:gdLst/>
              <a:ahLst/>
              <a:cxnLst/>
              <a:rect l="0" t="0" r="0" b="0"/>
              <a:pathLst>
                <a:path w="76191" h="180811">
                  <a:moveTo>
                    <a:pt x="66675" y="9525"/>
                  </a:moveTo>
                  <a:lnTo>
                    <a:pt x="66675" y="9525"/>
                  </a:lnTo>
                  <a:lnTo>
                    <a:pt x="66675" y="3"/>
                  </a:lnTo>
                  <a:lnTo>
                    <a:pt x="76190" y="0"/>
                  </a:lnTo>
                  <a:lnTo>
                    <a:pt x="71140" y="5056"/>
                  </a:lnTo>
                  <a:lnTo>
                    <a:pt x="68659" y="10361"/>
                  </a:lnTo>
                  <a:lnTo>
                    <a:pt x="67067" y="17333"/>
                  </a:lnTo>
                  <a:lnTo>
                    <a:pt x="61735" y="23597"/>
                  </a:lnTo>
                  <a:lnTo>
                    <a:pt x="59187" y="32007"/>
                  </a:lnTo>
                  <a:lnTo>
                    <a:pt x="56998" y="41742"/>
                  </a:lnTo>
                  <a:lnTo>
                    <a:pt x="49068" y="54913"/>
                  </a:lnTo>
                  <a:lnTo>
                    <a:pt x="46852" y="70859"/>
                  </a:lnTo>
                  <a:lnTo>
                    <a:pt x="39007" y="85339"/>
                  </a:lnTo>
                  <a:lnTo>
                    <a:pt x="38504" y="90139"/>
                  </a:lnTo>
                  <a:lnTo>
                    <a:pt x="35457" y="95801"/>
                  </a:lnTo>
                  <a:lnTo>
                    <a:pt x="31634" y="101845"/>
                  </a:lnTo>
                  <a:lnTo>
                    <a:pt x="20493" y="130154"/>
                  </a:lnTo>
                  <a:lnTo>
                    <a:pt x="12790" y="140323"/>
                  </a:lnTo>
                  <a:lnTo>
                    <a:pt x="9434" y="149409"/>
                  </a:lnTo>
                  <a:lnTo>
                    <a:pt x="3266" y="158805"/>
                  </a:lnTo>
                  <a:lnTo>
                    <a:pt x="967" y="168291"/>
                  </a:lnTo>
                  <a:lnTo>
                    <a:pt x="11" y="180810"/>
                  </a:lnTo>
                  <a:lnTo>
                    <a:pt x="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44" name="SMARTInkShape-212"/>
            <p:cNvSpPr/>
            <p:nvPr>
              <p:custDataLst>
                <p:tags r:id="rId139"/>
              </p:custDataLst>
            </p:nvPr>
          </p:nvSpPr>
          <p:spPr>
            <a:xfrm>
              <a:off x="5229225" y="6343661"/>
              <a:ext cx="133303" cy="161915"/>
            </a:xfrm>
            <a:custGeom>
              <a:avLst/>
              <a:gdLst/>
              <a:ahLst/>
              <a:cxnLst/>
              <a:rect l="0" t="0" r="0" b="0"/>
              <a:pathLst>
                <a:path w="133303" h="161915">
                  <a:moveTo>
                    <a:pt x="0" y="104764"/>
                  </a:moveTo>
                  <a:lnTo>
                    <a:pt x="0" y="104764"/>
                  </a:lnTo>
                  <a:lnTo>
                    <a:pt x="0" y="82374"/>
                  </a:lnTo>
                  <a:lnTo>
                    <a:pt x="2822" y="76116"/>
                  </a:lnTo>
                  <a:lnTo>
                    <a:pt x="8201" y="68532"/>
                  </a:lnTo>
                  <a:lnTo>
                    <a:pt x="9263" y="59428"/>
                  </a:lnTo>
                  <a:lnTo>
                    <a:pt x="9491" y="49378"/>
                  </a:lnTo>
                  <a:lnTo>
                    <a:pt x="391" y="38527"/>
                  </a:lnTo>
                  <a:lnTo>
                    <a:pt x="9143" y="28968"/>
                  </a:lnTo>
                  <a:lnTo>
                    <a:pt x="9492" y="20399"/>
                  </a:lnTo>
                  <a:lnTo>
                    <a:pt x="10562" y="19946"/>
                  </a:lnTo>
                  <a:lnTo>
                    <a:pt x="14571" y="19442"/>
                  </a:lnTo>
                  <a:lnTo>
                    <a:pt x="19881" y="16396"/>
                  </a:lnTo>
                  <a:lnTo>
                    <a:pt x="25769" y="12573"/>
                  </a:lnTo>
                  <a:lnTo>
                    <a:pt x="35035" y="10420"/>
                  </a:lnTo>
                  <a:lnTo>
                    <a:pt x="41323" y="9916"/>
                  </a:lnTo>
                  <a:lnTo>
                    <a:pt x="47646" y="6871"/>
                  </a:lnTo>
                  <a:lnTo>
                    <a:pt x="50814" y="4576"/>
                  </a:lnTo>
                  <a:lnTo>
                    <a:pt x="65385" y="1347"/>
                  </a:lnTo>
                  <a:lnTo>
                    <a:pt x="107916" y="0"/>
                  </a:lnTo>
                  <a:lnTo>
                    <a:pt x="114284" y="2816"/>
                  </a:lnTo>
                  <a:lnTo>
                    <a:pt x="120643" y="6537"/>
                  </a:lnTo>
                  <a:lnTo>
                    <a:pt x="132792" y="9398"/>
                  </a:lnTo>
                  <a:lnTo>
                    <a:pt x="133302" y="22761"/>
                  </a:lnTo>
                  <a:lnTo>
                    <a:pt x="132259" y="24696"/>
                  </a:lnTo>
                  <a:lnTo>
                    <a:pt x="130506" y="25985"/>
                  </a:lnTo>
                  <a:lnTo>
                    <a:pt x="128279" y="26844"/>
                  </a:lnTo>
                  <a:lnTo>
                    <a:pt x="126794" y="28476"/>
                  </a:lnTo>
                  <a:lnTo>
                    <a:pt x="121589" y="38699"/>
                  </a:lnTo>
                  <a:lnTo>
                    <a:pt x="78168" y="83733"/>
                  </a:lnTo>
                  <a:lnTo>
                    <a:pt x="59147" y="102766"/>
                  </a:lnTo>
                  <a:lnTo>
                    <a:pt x="40923" y="112790"/>
                  </a:lnTo>
                  <a:lnTo>
                    <a:pt x="29040" y="114250"/>
                  </a:lnTo>
                  <a:lnTo>
                    <a:pt x="23656" y="119334"/>
                  </a:lnTo>
                  <a:lnTo>
                    <a:pt x="21098" y="124645"/>
                  </a:lnTo>
                  <a:lnTo>
                    <a:pt x="19454" y="131622"/>
                  </a:lnTo>
                  <a:lnTo>
                    <a:pt x="18261" y="132194"/>
                  </a:lnTo>
                  <a:lnTo>
                    <a:pt x="14113" y="132831"/>
                  </a:lnTo>
                  <a:lnTo>
                    <a:pt x="12584" y="134058"/>
                  </a:lnTo>
                  <a:lnTo>
                    <a:pt x="9644" y="142459"/>
                  </a:lnTo>
                  <a:lnTo>
                    <a:pt x="17737" y="151029"/>
                  </a:lnTo>
                  <a:lnTo>
                    <a:pt x="28773" y="157043"/>
                  </a:lnTo>
                  <a:lnTo>
                    <a:pt x="57150" y="1619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45" name="SMARTInkShape-213"/>
            <p:cNvSpPr/>
            <p:nvPr>
              <p:custDataLst>
                <p:tags r:id="rId140"/>
              </p:custDataLst>
            </p:nvPr>
          </p:nvSpPr>
          <p:spPr>
            <a:xfrm>
              <a:off x="5381741" y="6458360"/>
              <a:ext cx="81201" cy="103038"/>
            </a:xfrm>
            <a:custGeom>
              <a:avLst/>
              <a:gdLst/>
              <a:ahLst/>
              <a:cxnLst/>
              <a:rect l="0" t="0" r="0" b="0"/>
              <a:pathLst>
                <a:path w="81201" h="103038">
                  <a:moveTo>
                    <a:pt x="37984" y="18640"/>
                  </a:moveTo>
                  <a:lnTo>
                    <a:pt x="37984" y="18640"/>
                  </a:lnTo>
                  <a:lnTo>
                    <a:pt x="37984" y="28155"/>
                  </a:lnTo>
                  <a:lnTo>
                    <a:pt x="29783" y="28165"/>
                  </a:lnTo>
                  <a:lnTo>
                    <a:pt x="29342" y="29223"/>
                  </a:lnTo>
                  <a:lnTo>
                    <a:pt x="28852" y="33221"/>
                  </a:lnTo>
                  <a:lnTo>
                    <a:pt x="25811" y="38526"/>
                  </a:lnTo>
                  <a:lnTo>
                    <a:pt x="9561" y="65988"/>
                  </a:lnTo>
                  <a:lnTo>
                    <a:pt x="9423" y="74442"/>
                  </a:lnTo>
                  <a:lnTo>
                    <a:pt x="2866" y="83128"/>
                  </a:lnTo>
                  <a:lnTo>
                    <a:pt x="0" y="94321"/>
                  </a:lnTo>
                  <a:lnTo>
                    <a:pt x="8096" y="94794"/>
                  </a:lnTo>
                  <a:lnTo>
                    <a:pt x="25696" y="103037"/>
                  </a:lnTo>
                  <a:lnTo>
                    <a:pt x="27676" y="102422"/>
                  </a:lnTo>
                  <a:lnTo>
                    <a:pt x="41474" y="90991"/>
                  </a:lnTo>
                  <a:lnTo>
                    <a:pt x="69742" y="45738"/>
                  </a:lnTo>
                  <a:lnTo>
                    <a:pt x="73266" y="35623"/>
                  </a:lnTo>
                  <a:lnTo>
                    <a:pt x="75890" y="25130"/>
                  </a:lnTo>
                  <a:lnTo>
                    <a:pt x="80583" y="16938"/>
                  </a:lnTo>
                  <a:lnTo>
                    <a:pt x="81200" y="14330"/>
                  </a:lnTo>
                  <a:lnTo>
                    <a:pt x="80553" y="12592"/>
                  </a:lnTo>
                  <a:lnTo>
                    <a:pt x="68653" y="2705"/>
                  </a:lnTo>
                  <a:lnTo>
                    <a:pt x="58773" y="0"/>
                  </a:lnTo>
                  <a:lnTo>
                    <a:pt x="47947" y="8733"/>
                  </a:lnTo>
                  <a:lnTo>
                    <a:pt x="42583" y="9002"/>
                  </a:lnTo>
                  <a:lnTo>
                    <a:pt x="37206" y="11887"/>
                  </a:lnTo>
                  <a:lnTo>
                    <a:pt x="30187" y="17306"/>
                  </a:lnTo>
                  <a:lnTo>
                    <a:pt x="29227" y="20869"/>
                  </a:lnTo>
                  <a:lnTo>
                    <a:pt x="28971" y="23301"/>
                  </a:lnTo>
                  <a:lnTo>
                    <a:pt x="25865" y="28825"/>
                  </a:lnTo>
                  <a:lnTo>
                    <a:pt x="20303" y="35939"/>
                  </a:lnTo>
                  <a:lnTo>
                    <a:pt x="20905" y="36523"/>
                  </a:lnTo>
                  <a:lnTo>
                    <a:pt x="24396" y="37172"/>
                  </a:lnTo>
                  <a:lnTo>
                    <a:pt x="25751" y="38403"/>
                  </a:lnTo>
                  <a:lnTo>
                    <a:pt x="28459" y="472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46" name="SMARTInkShape-214"/>
            <p:cNvSpPr/>
            <p:nvPr>
              <p:custDataLst>
                <p:tags r:id="rId141"/>
              </p:custDataLst>
            </p:nvPr>
          </p:nvSpPr>
          <p:spPr>
            <a:xfrm>
              <a:off x="5619753" y="6400800"/>
              <a:ext cx="66673" cy="28576"/>
            </a:xfrm>
            <a:custGeom>
              <a:avLst/>
              <a:gdLst/>
              <a:ahLst/>
              <a:cxnLst/>
              <a:rect l="0" t="0" r="0" b="0"/>
              <a:pathLst>
                <a:path w="66673" h="28576">
                  <a:moveTo>
                    <a:pt x="9522" y="0"/>
                  </a:moveTo>
                  <a:lnTo>
                    <a:pt x="9522" y="0"/>
                  </a:lnTo>
                  <a:lnTo>
                    <a:pt x="9522" y="9132"/>
                  </a:lnTo>
                  <a:lnTo>
                    <a:pt x="7" y="9525"/>
                  </a:lnTo>
                  <a:lnTo>
                    <a:pt x="0" y="4469"/>
                  </a:lnTo>
                  <a:lnTo>
                    <a:pt x="1057" y="2980"/>
                  </a:lnTo>
                  <a:lnTo>
                    <a:pt x="2820" y="1986"/>
                  </a:lnTo>
                  <a:lnTo>
                    <a:pt x="13255" y="393"/>
                  </a:lnTo>
                  <a:lnTo>
                    <a:pt x="36229" y="10"/>
                  </a:lnTo>
                  <a:lnTo>
                    <a:pt x="46134" y="8202"/>
                  </a:lnTo>
                  <a:lnTo>
                    <a:pt x="55692" y="9409"/>
                  </a:lnTo>
                  <a:lnTo>
                    <a:pt x="61772" y="14548"/>
                  </a:lnTo>
                  <a:lnTo>
                    <a:pt x="64494" y="19870"/>
                  </a:lnTo>
                  <a:lnTo>
                    <a:pt x="66672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47" name="SMARTInkShape-215"/>
            <p:cNvSpPr/>
            <p:nvPr>
              <p:custDataLst>
                <p:tags r:id="rId142"/>
              </p:custDataLst>
            </p:nvPr>
          </p:nvSpPr>
          <p:spPr>
            <a:xfrm>
              <a:off x="5619902" y="6438900"/>
              <a:ext cx="123674" cy="28576"/>
            </a:xfrm>
            <a:custGeom>
              <a:avLst/>
              <a:gdLst/>
              <a:ahLst/>
              <a:cxnLst/>
              <a:rect l="0" t="0" r="0" b="0"/>
              <a:pathLst>
                <a:path w="123674" h="28576">
                  <a:moveTo>
                    <a:pt x="56998" y="19050"/>
                  </a:moveTo>
                  <a:lnTo>
                    <a:pt x="56998" y="19050"/>
                  </a:lnTo>
                  <a:lnTo>
                    <a:pt x="39098" y="26589"/>
                  </a:lnTo>
                  <a:lnTo>
                    <a:pt x="0" y="28575"/>
                  </a:lnTo>
                  <a:lnTo>
                    <a:pt x="4950" y="28575"/>
                  </a:lnTo>
                  <a:lnTo>
                    <a:pt x="22650" y="23087"/>
                  </a:lnTo>
                  <a:lnTo>
                    <a:pt x="35061" y="25420"/>
                  </a:lnTo>
                  <a:lnTo>
                    <a:pt x="79073" y="11976"/>
                  </a:lnTo>
                  <a:lnTo>
                    <a:pt x="102698" y="7429"/>
                  </a:lnTo>
                  <a:lnTo>
                    <a:pt x="123673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48" name="SMARTInkShape-216"/>
            <p:cNvSpPr/>
            <p:nvPr>
              <p:custDataLst>
                <p:tags r:id="rId143"/>
              </p:custDataLst>
            </p:nvPr>
          </p:nvSpPr>
          <p:spPr>
            <a:xfrm>
              <a:off x="5934231" y="6115167"/>
              <a:ext cx="104620" cy="207905"/>
            </a:xfrm>
            <a:custGeom>
              <a:avLst/>
              <a:gdLst/>
              <a:ahLst/>
              <a:cxnLst/>
              <a:rect l="0" t="0" r="0" b="0"/>
              <a:pathLst>
                <a:path w="104620" h="207905">
                  <a:moveTo>
                    <a:pt x="95094" y="18933"/>
                  </a:moveTo>
                  <a:lnTo>
                    <a:pt x="95094" y="18933"/>
                  </a:lnTo>
                  <a:lnTo>
                    <a:pt x="95094" y="13877"/>
                  </a:lnTo>
                  <a:lnTo>
                    <a:pt x="96152" y="12388"/>
                  </a:lnTo>
                  <a:lnTo>
                    <a:pt x="97916" y="11394"/>
                  </a:lnTo>
                  <a:lnTo>
                    <a:pt x="104226" y="9524"/>
                  </a:lnTo>
                  <a:lnTo>
                    <a:pt x="104616" y="0"/>
                  </a:lnTo>
                  <a:lnTo>
                    <a:pt x="104619" y="14076"/>
                  </a:lnTo>
                  <a:lnTo>
                    <a:pt x="101797" y="19597"/>
                  </a:lnTo>
                  <a:lnTo>
                    <a:pt x="72821" y="63952"/>
                  </a:lnTo>
                  <a:lnTo>
                    <a:pt x="49582" y="111021"/>
                  </a:lnTo>
                  <a:lnTo>
                    <a:pt x="24010" y="153705"/>
                  </a:lnTo>
                  <a:lnTo>
                    <a:pt x="11739" y="183796"/>
                  </a:lnTo>
                  <a:lnTo>
                    <a:pt x="1619" y="197578"/>
                  </a:lnTo>
                  <a:lnTo>
                    <a:pt x="0" y="207904"/>
                  </a:lnTo>
                  <a:lnTo>
                    <a:pt x="2735" y="205931"/>
                  </a:lnTo>
                  <a:lnTo>
                    <a:pt x="28419" y="1808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49" name="SMARTInkShape-217"/>
            <p:cNvSpPr/>
            <p:nvPr>
              <p:custDataLst>
                <p:tags r:id="rId144"/>
              </p:custDataLst>
            </p:nvPr>
          </p:nvSpPr>
          <p:spPr>
            <a:xfrm>
              <a:off x="6000786" y="6134134"/>
              <a:ext cx="152365" cy="131993"/>
            </a:xfrm>
            <a:custGeom>
              <a:avLst/>
              <a:gdLst/>
              <a:ahLst/>
              <a:cxnLst/>
              <a:rect l="0" t="0" r="0" b="0"/>
              <a:pathLst>
                <a:path w="152365" h="131993">
                  <a:moveTo>
                    <a:pt x="28539" y="47591"/>
                  </a:moveTo>
                  <a:lnTo>
                    <a:pt x="28539" y="47591"/>
                  </a:lnTo>
                  <a:lnTo>
                    <a:pt x="28539" y="42535"/>
                  </a:lnTo>
                  <a:lnTo>
                    <a:pt x="25717" y="37230"/>
                  </a:lnTo>
                  <a:lnTo>
                    <a:pt x="9524" y="19052"/>
                  </a:lnTo>
                  <a:lnTo>
                    <a:pt x="9489" y="9607"/>
                  </a:lnTo>
                  <a:lnTo>
                    <a:pt x="14545" y="9525"/>
                  </a:lnTo>
                  <a:lnTo>
                    <a:pt x="19850" y="6684"/>
                  </a:lnTo>
                  <a:lnTo>
                    <a:pt x="25736" y="2952"/>
                  </a:lnTo>
                  <a:lnTo>
                    <a:pt x="38137" y="555"/>
                  </a:lnTo>
                  <a:lnTo>
                    <a:pt x="57148" y="0"/>
                  </a:lnTo>
                  <a:lnTo>
                    <a:pt x="65243" y="2803"/>
                  </a:lnTo>
                  <a:lnTo>
                    <a:pt x="72369" y="6519"/>
                  </a:lnTo>
                  <a:lnTo>
                    <a:pt x="85567" y="8905"/>
                  </a:lnTo>
                  <a:lnTo>
                    <a:pt x="121907" y="9488"/>
                  </a:lnTo>
                  <a:lnTo>
                    <a:pt x="122534" y="10547"/>
                  </a:lnTo>
                  <a:lnTo>
                    <a:pt x="123741" y="18623"/>
                  </a:lnTo>
                  <a:lnTo>
                    <a:pt x="115584" y="27183"/>
                  </a:lnTo>
                  <a:lnTo>
                    <a:pt x="109599" y="28139"/>
                  </a:lnTo>
                  <a:lnTo>
                    <a:pt x="107979" y="29331"/>
                  </a:lnTo>
                  <a:lnTo>
                    <a:pt x="106179" y="33479"/>
                  </a:lnTo>
                  <a:lnTo>
                    <a:pt x="104641" y="35007"/>
                  </a:lnTo>
                  <a:lnTo>
                    <a:pt x="94567" y="40284"/>
                  </a:lnTo>
                  <a:lnTo>
                    <a:pt x="79253" y="53175"/>
                  </a:lnTo>
                  <a:lnTo>
                    <a:pt x="66622" y="59160"/>
                  </a:lnTo>
                  <a:lnTo>
                    <a:pt x="41239" y="81538"/>
                  </a:lnTo>
                  <a:lnTo>
                    <a:pt x="28539" y="87692"/>
                  </a:lnTo>
                  <a:lnTo>
                    <a:pt x="22189" y="91872"/>
                  </a:lnTo>
                  <a:lnTo>
                    <a:pt x="15839" y="93730"/>
                  </a:lnTo>
                  <a:lnTo>
                    <a:pt x="13722" y="95283"/>
                  </a:lnTo>
                  <a:lnTo>
                    <a:pt x="12311" y="97378"/>
                  </a:lnTo>
                  <a:lnTo>
                    <a:pt x="10325" y="105382"/>
                  </a:lnTo>
                  <a:lnTo>
                    <a:pt x="10047" y="108343"/>
                  </a:lnTo>
                  <a:lnTo>
                    <a:pt x="8802" y="110317"/>
                  </a:lnTo>
                  <a:lnTo>
                    <a:pt x="6914" y="111634"/>
                  </a:lnTo>
                  <a:lnTo>
                    <a:pt x="4597" y="112511"/>
                  </a:lnTo>
                  <a:lnTo>
                    <a:pt x="3053" y="114154"/>
                  </a:lnTo>
                  <a:lnTo>
                    <a:pt x="0" y="123661"/>
                  </a:lnTo>
                  <a:lnTo>
                    <a:pt x="17574" y="123791"/>
                  </a:lnTo>
                  <a:lnTo>
                    <a:pt x="27088" y="131992"/>
                  </a:lnTo>
                  <a:lnTo>
                    <a:pt x="28630" y="131375"/>
                  </a:lnTo>
                  <a:lnTo>
                    <a:pt x="33167" y="127867"/>
                  </a:lnTo>
                  <a:lnTo>
                    <a:pt x="35858" y="127567"/>
                  </a:lnTo>
                  <a:lnTo>
                    <a:pt x="41669" y="130056"/>
                  </a:lnTo>
                  <a:lnTo>
                    <a:pt x="44701" y="130084"/>
                  </a:lnTo>
                  <a:lnTo>
                    <a:pt x="59993" y="125348"/>
                  </a:lnTo>
                  <a:lnTo>
                    <a:pt x="107510" y="123803"/>
                  </a:lnTo>
                  <a:lnTo>
                    <a:pt x="125630" y="123794"/>
                  </a:lnTo>
                  <a:lnTo>
                    <a:pt x="132721" y="120971"/>
                  </a:lnTo>
                  <a:lnTo>
                    <a:pt x="139400" y="117246"/>
                  </a:lnTo>
                  <a:lnTo>
                    <a:pt x="152364" y="1142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50" name="SMARTInkShape-218"/>
            <p:cNvSpPr/>
            <p:nvPr>
              <p:custDataLst>
                <p:tags r:id="rId145"/>
              </p:custDataLst>
            </p:nvPr>
          </p:nvSpPr>
          <p:spPr>
            <a:xfrm>
              <a:off x="6162675" y="6210300"/>
              <a:ext cx="57151" cy="114301"/>
            </a:xfrm>
            <a:custGeom>
              <a:avLst/>
              <a:gdLst/>
              <a:ahLst/>
              <a:cxnLst/>
              <a:rect l="0" t="0" r="0" b="0"/>
              <a:pathLst>
                <a:path w="57151" h="114301">
                  <a:moveTo>
                    <a:pt x="57150" y="0"/>
                  </a:moveTo>
                  <a:lnTo>
                    <a:pt x="57150" y="0"/>
                  </a:lnTo>
                  <a:lnTo>
                    <a:pt x="38134" y="0"/>
                  </a:lnTo>
                  <a:lnTo>
                    <a:pt x="38100" y="9132"/>
                  </a:lnTo>
                  <a:lnTo>
                    <a:pt x="31555" y="17052"/>
                  </a:lnTo>
                  <a:lnTo>
                    <a:pt x="29458" y="25748"/>
                  </a:lnTo>
                  <a:lnTo>
                    <a:pt x="28968" y="31905"/>
                  </a:lnTo>
                  <a:lnTo>
                    <a:pt x="27779" y="33970"/>
                  </a:lnTo>
                  <a:lnTo>
                    <a:pt x="25927" y="35346"/>
                  </a:lnTo>
                  <a:lnTo>
                    <a:pt x="23635" y="36264"/>
                  </a:lnTo>
                  <a:lnTo>
                    <a:pt x="22106" y="37935"/>
                  </a:lnTo>
                  <a:lnTo>
                    <a:pt x="16832" y="48220"/>
                  </a:lnTo>
                  <a:lnTo>
                    <a:pt x="12772" y="54240"/>
                  </a:lnTo>
                  <a:lnTo>
                    <a:pt x="9429" y="63578"/>
                  </a:lnTo>
                  <a:lnTo>
                    <a:pt x="3265" y="73048"/>
                  </a:lnTo>
                  <a:lnTo>
                    <a:pt x="967" y="82557"/>
                  </a:lnTo>
                  <a:lnTo>
                    <a:pt x="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51" name="SMARTInkShape-219"/>
            <p:cNvSpPr/>
            <p:nvPr>
              <p:custDataLst>
                <p:tags r:id="rId146"/>
              </p:custDataLst>
            </p:nvPr>
          </p:nvSpPr>
          <p:spPr>
            <a:xfrm>
              <a:off x="5963043" y="6429770"/>
              <a:ext cx="161533" cy="18656"/>
            </a:xfrm>
            <a:custGeom>
              <a:avLst/>
              <a:gdLst/>
              <a:ahLst/>
              <a:cxnLst/>
              <a:rect l="0" t="0" r="0" b="0"/>
              <a:pathLst>
                <a:path w="161533" h="18656">
                  <a:moveTo>
                    <a:pt x="28182" y="18655"/>
                  </a:moveTo>
                  <a:lnTo>
                    <a:pt x="28182" y="18655"/>
                  </a:lnTo>
                  <a:lnTo>
                    <a:pt x="0" y="18655"/>
                  </a:lnTo>
                  <a:lnTo>
                    <a:pt x="22276" y="18655"/>
                  </a:lnTo>
                  <a:lnTo>
                    <a:pt x="28379" y="15833"/>
                  </a:lnTo>
                  <a:lnTo>
                    <a:pt x="34620" y="12110"/>
                  </a:lnTo>
                  <a:lnTo>
                    <a:pt x="45141" y="10013"/>
                  </a:lnTo>
                  <a:lnTo>
                    <a:pt x="72810" y="8149"/>
                  </a:lnTo>
                  <a:lnTo>
                    <a:pt x="100247" y="494"/>
                  </a:lnTo>
                  <a:lnTo>
                    <a:pt x="107130" y="0"/>
                  </a:lnTo>
                  <a:lnTo>
                    <a:pt x="138399" y="9328"/>
                  </a:lnTo>
                  <a:lnTo>
                    <a:pt x="151828" y="16499"/>
                  </a:lnTo>
                  <a:lnTo>
                    <a:pt x="161532" y="1865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52" name="SMARTInkShape-220"/>
            <p:cNvSpPr/>
            <p:nvPr>
              <p:custDataLst>
                <p:tags r:id="rId147"/>
              </p:custDataLst>
            </p:nvPr>
          </p:nvSpPr>
          <p:spPr>
            <a:xfrm>
              <a:off x="5943600" y="6576365"/>
              <a:ext cx="95251" cy="195911"/>
            </a:xfrm>
            <a:custGeom>
              <a:avLst/>
              <a:gdLst/>
              <a:ahLst/>
              <a:cxnLst/>
              <a:rect l="0" t="0" r="0" b="0"/>
              <a:pathLst>
                <a:path w="95251" h="195911">
                  <a:moveTo>
                    <a:pt x="95250" y="5410"/>
                  </a:moveTo>
                  <a:lnTo>
                    <a:pt x="95250" y="5410"/>
                  </a:lnTo>
                  <a:lnTo>
                    <a:pt x="85841" y="14819"/>
                  </a:lnTo>
                  <a:lnTo>
                    <a:pt x="76317" y="14934"/>
                  </a:lnTo>
                  <a:lnTo>
                    <a:pt x="76210" y="6735"/>
                  </a:lnTo>
                  <a:lnTo>
                    <a:pt x="75149" y="6293"/>
                  </a:lnTo>
                  <a:lnTo>
                    <a:pt x="71147" y="5803"/>
                  </a:lnTo>
                  <a:lnTo>
                    <a:pt x="69656" y="4614"/>
                  </a:lnTo>
                  <a:lnTo>
                    <a:pt x="68000" y="470"/>
                  </a:lnTo>
                  <a:lnTo>
                    <a:pt x="67558" y="0"/>
                  </a:lnTo>
                  <a:lnTo>
                    <a:pt x="67264" y="744"/>
                  </a:lnTo>
                  <a:lnTo>
                    <a:pt x="66791" y="4488"/>
                  </a:lnTo>
                  <a:lnTo>
                    <a:pt x="60151" y="12832"/>
                  </a:lnTo>
                  <a:lnTo>
                    <a:pt x="58039" y="21603"/>
                  </a:lnTo>
                  <a:lnTo>
                    <a:pt x="56355" y="31963"/>
                  </a:lnTo>
                  <a:lnTo>
                    <a:pt x="38193" y="78351"/>
                  </a:lnTo>
                  <a:lnTo>
                    <a:pt x="27966" y="98449"/>
                  </a:lnTo>
                  <a:lnTo>
                    <a:pt x="24994" y="102361"/>
                  </a:lnTo>
                  <a:lnTo>
                    <a:pt x="21692" y="112352"/>
                  </a:lnTo>
                  <a:lnTo>
                    <a:pt x="17011" y="129877"/>
                  </a:lnTo>
                  <a:lnTo>
                    <a:pt x="11004" y="149705"/>
                  </a:lnTo>
                  <a:lnTo>
                    <a:pt x="9655" y="173501"/>
                  </a:lnTo>
                  <a:lnTo>
                    <a:pt x="8553" y="174620"/>
                  </a:lnTo>
                  <a:lnTo>
                    <a:pt x="4507" y="175865"/>
                  </a:lnTo>
                  <a:lnTo>
                    <a:pt x="3004" y="178313"/>
                  </a:lnTo>
                  <a:lnTo>
                    <a:pt x="0" y="19591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53" name="SMARTInkShape-221"/>
            <p:cNvSpPr/>
            <p:nvPr>
              <p:custDataLst>
                <p:tags r:id="rId148"/>
              </p:custDataLst>
            </p:nvPr>
          </p:nvSpPr>
          <p:spPr>
            <a:xfrm>
              <a:off x="6000750" y="6591336"/>
              <a:ext cx="57151" cy="85690"/>
            </a:xfrm>
            <a:custGeom>
              <a:avLst/>
              <a:gdLst/>
              <a:ahLst/>
              <a:cxnLst/>
              <a:rect l="0" t="0" r="0" b="0"/>
              <a:pathLst>
                <a:path w="57151" h="85690">
                  <a:moveTo>
                    <a:pt x="0" y="85689"/>
                  </a:moveTo>
                  <a:lnTo>
                    <a:pt x="0" y="85689"/>
                  </a:lnTo>
                  <a:lnTo>
                    <a:pt x="0" y="64231"/>
                  </a:lnTo>
                  <a:lnTo>
                    <a:pt x="2822" y="57454"/>
                  </a:lnTo>
                  <a:lnTo>
                    <a:pt x="8201" y="49538"/>
                  </a:lnTo>
                  <a:lnTo>
                    <a:pt x="9350" y="37485"/>
                  </a:lnTo>
                  <a:lnTo>
                    <a:pt x="9491" y="25250"/>
                  </a:lnTo>
                  <a:lnTo>
                    <a:pt x="12332" y="18964"/>
                  </a:lnTo>
                  <a:lnTo>
                    <a:pt x="18657" y="10043"/>
                  </a:lnTo>
                  <a:lnTo>
                    <a:pt x="19050" y="0"/>
                  </a:lnTo>
                  <a:lnTo>
                    <a:pt x="19050" y="18506"/>
                  </a:lnTo>
                  <a:lnTo>
                    <a:pt x="25595" y="26517"/>
                  </a:lnTo>
                  <a:lnTo>
                    <a:pt x="27692" y="35231"/>
                  </a:lnTo>
                  <a:lnTo>
                    <a:pt x="28182" y="41390"/>
                  </a:lnTo>
                  <a:lnTo>
                    <a:pt x="31223" y="47656"/>
                  </a:lnTo>
                  <a:lnTo>
                    <a:pt x="35044" y="53969"/>
                  </a:lnTo>
                  <a:lnTo>
                    <a:pt x="38252" y="63473"/>
                  </a:lnTo>
                  <a:lnTo>
                    <a:pt x="46182" y="74284"/>
                  </a:lnTo>
                  <a:lnTo>
                    <a:pt x="47197" y="80663"/>
                  </a:lnTo>
                  <a:lnTo>
                    <a:pt x="48398" y="82339"/>
                  </a:lnTo>
                  <a:lnTo>
                    <a:pt x="50257" y="83456"/>
                  </a:lnTo>
                  <a:lnTo>
                    <a:pt x="57150" y="856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54" name="SMARTInkShape-222"/>
            <p:cNvSpPr/>
            <p:nvPr>
              <p:custDataLst>
                <p:tags r:id="rId149"/>
              </p:custDataLst>
            </p:nvPr>
          </p:nvSpPr>
          <p:spPr>
            <a:xfrm>
              <a:off x="6096000" y="6553213"/>
              <a:ext cx="95251" cy="238113"/>
            </a:xfrm>
            <a:custGeom>
              <a:avLst/>
              <a:gdLst/>
              <a:ahLst/>
              <a:cxnLst/>
              <a:rect l="0" t="0" r="0" b="0"/>
              <a:pathLst>
                <a:path w="95251" h="238113">
                  <a:moveTo>
                    <a:pt x="66675" y="76187"/>
                  </a:moveTo>
                  <a:lnTo>
                    <a:pt x="66675" y="76187"/>
                  </a:lnTo>
                  <a:lnTo>
                    <a:pt x="81863" y="59941"/>
                  </a:lnTo>
                  <a:lnTo>
                    <a:pt x="84580" y="50677"/>
                  </a:lnTo>
                  <a:lnTo>
                    <a:pt x="85217" y="44388"/>
                  </a:lnTo>
                  <a:lnTo>
                    <a:pt x="86444" y="42288"/>
                  </a:lnTo>
                  <a:lnTo>
                    <a:pt x="88321" y="40888"/>
                  </a:lnTo>
                  <a:lnTo>
                    <a:pt x="90631" y="39954"/>
                  </a:lnTo>
                  <a:lnTo>
                    <a:pt x="92171" y="38274"/>
                  </a:lnTo>
                  <a:lnTo>
                    <a:pt x="93881" y="33584"/>
                  </a:lnTo>
                  <a:lnTo>
                    <a:pt x="95250" y="32"/>
                  </a:lnTo>
                  <a:lnTo>
                    <a:pt x="85137" y="0"/>
                  </a:lnTo>
                  <a:lnTo>
                    <a:pt x="82158" y="1054"/>
                  </a:lnTo>
                  <a:lnTo>
                    <a:pt x="80172" y="2816"/>
                  </a:lnTo>
                  <a:lnTo>
                    <a:pt x="77965" y="7594"/>
                  </a:lnTo>
                  <a:lnTo>
                    <a:pt x="71377" y="27433"/>
                  </a:lnTo>
                  <a:lnTo>
                    <a:pt x="59756" y="47045"/>
                  </a:lnTo>
                  <a:lnTo>
                    <a:pt x="48282" y="92647"/>
                  </a:lnTo>
                  <a:lnTo>
                    <a:pt x="46859" y="101494"/>
                  </a:lnTo>
                  <a:lnTo>
                    <a:pt x="40108" y="117317"/>
                  </a:lnTo>
                  <a:lnTo>
                    <a:pt x="32463" y="130236"/>
                  </a:lnTo>
                  <a:lnTo>
                    <a:pt x="18976" y="176617"/>
                  </a:lnTo>
                  <a:lnTo>
                    <a:pt x="10979" y="188451"/>
                  </a:lnTo>
                  <a:lnTo>
                    <a:pt x="11" y="228447"/>
                  </a:lnTo>
                  <a:lnTo>
                    <a:pt x="0" y="23811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55" name="SMARTInkShape-223"/>
            <p:cNvSpPr/>
            <p:nvPr>
              <p:custDataLst>
                <p:tags r:id="rId150"/>
              </p:custDataLst>
            </p:nvPr>
          </p:nvSpPr>
          <p:spPr>
            <a:xfrm>
              <a:off x="6143625" y="68484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56" name="SMARTInkShape-224"/>
            <p:cNvSpPr/>
            <p:nvPr>
              <p:custDataLst>
                <p:tags r:id="rId151"/>
              </p:custDataLst>
            </p:nvPr>
          </p:nvSpPr>
          <p:spPr>
            <a:xfrm>
              <a:off x="6096000" y="6848475"/>
              <a:ext cx="19051" cy="1"/>
            </a:xfrm>
            <a:custGeom>
              <a:avLst/>
              <a:gdLst/>
              <a:ahLst/>
              <a:cxnLst/>
              <a:rect l="0" t="0" r="0" b="0"/>
              <a:pathLst>
                <a:path w="19051" h="1">
                  <a:moveTo>
                    <a:pt x="0" y="0"/>
                  </a:moveTo>
                  <a:lnTo>
                    <a:pt x="0" y="0"/>
                  </a:lnTo>
                  <a:lnTo>
                    <a:pt x="190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83" name="SMARTInkShape-Group43"/>
          <p:cNvGrpSpPr/>
          <p:nvPr/>
        </p:nvGrpSpPr>
        <p:grpSpPr>
          <a:xfrm>
            <a:off x="6743700" y="6010275"/>
            <a:ext cx="1562101" cy="771526"/>
            <a:chOff x="6743700" y="6010275"/>
            <a:chExt cx="1562101" cy="771526"/>
          </a:xfrm>
        </p:grpSpPr>
        <p:sp>
          <p:nvSpPr>
            <p:cNvPr id="3258" name="SMARTInkShape-225"/>
            <p:cNvSpPr/>
            <p:nvPr>
              <p:custDataLst>
                <p:tags r:id="rId113"/>
              </p:custDataLst>
            </p:nvPr>
          </p:nvSpPr>
          <p:spPr>
            <a:xfrm>
              <a:off x="6858004" y="6259250"/>
              <a:ext cx="104772" cy="217620"/>
            </a:xfrm>
            <a:custGeom>
              <a:avLst/>
              <a:gdLst/>
              <a:ahLst/>
              <a:cxnLst/>
              <a:rect l="0" t="0" r="0" b="0"/>
              <a:pathLst>
                <a:path w="104772" h="217620">
                  <a:moveTo>
                    <a:pt x="95246" y="27250"/>
                  </a:moveTo>
                  <a:lnTo>
                    <a:pt x="95246" y="27250"/>
                  </a:lnTo>
                  <a:lnTo>
                    <a:pt x="95246" y="9527"/>
                  </a:lnTo>
                  <a:lnTo>
                    <a:pt x="96304" y="9085"/>
                  </a:lnTo>
                  <a:lnTo>
                    <a:pt x="104655" y="8210"/>
                  </a:lnTo>
                  <a:lnTo>
                    <a:pt x="104761" y="0"/>
                  </a:lnTo>
                  <a:lnTo>
                    <a:pt x="104771" y="7842"/>
                  </a:lnTo>
                  <a:lnTo>
                    <a:pt x="98226" y="15733"/>
                  </a:lnTo>
                  <a:lnTo>
                    <a:pt x="96129" y="24426"/>
                  </a:lnTo>
                  <a:lnTo>
                    <a:pt x="95639" y="30580"/>
                  </a:lnTo>
                  <a:lnTo>
                    <a:pt x="92598" y="36844"/>
                  </a:lnTo>
                  <a:lnTo>
                    <a:pt x="70802" y="71878"/>
                  </a:lnTo>
                  <a:lnTo>
                    <a:pt x="62158" y="100716"/>
                  </a:lnTo>
                  <a:lnTo>
                    <a:pt x="31724" y="147973"/>
                  </a:lnTo>
                  <a:lnTo>
                    <a:pt x="20924" y="166790"/>
                  </a:lnTo>
                  <a:lnTo>
                    <a:pt x="18358" y="177070"/>
                  </a:lnTo>
                  <a:lnTo>
                    <a:pt x="2592" y="198735"/>
                  </a:lnTo>
                  <a:lnTo>
                    <a:pt x="224" y="210214"/>
                  </a:lnTo>
                  <a:lnTo>
                    <a:pt x="0" y="217619"/>
                  </a:lnTo>
                  <a:lnTo>
                    <a:pt x="28571" y="1891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59" name="SMARTInkShape-226"/>
            <p:cNvSpPr/>
            <p:nvPr>
              <p:custDataLst>
                <p:tags r:id="rId114"/>
              </p:custDataLst>
            </p:nvPr>
          </p:nvSpPr>
          <p:spPr>
            <a:xfrm>
              <a:off x="6905625" y="6276975"/>
              <a:ext cx="123421" cy="161926"/>
            </a:xfrm>
            <a:custGeom>
              <a:avLst/>
              <a:gdLst/>
              <a:ahLst/>
              <a:cxnLst/>
              <a:rect l="0" t="0" r="0" b="0"/>
              <a:pathLst>
                <a:path w="123421" h="161926">
                  <a:moveTo>
                    <a:pt x="57150" y="38100"/>
                  </a:moveTo>
                  <a:lnTo>
                    <a:pt x="57150" y="38100"/>
                  </a:lnTo>
                  <a:lnTo>
                    <a:pt x="57150" y="28968"/>
                  </a:lnTo>
                  <a:lnTo>
                    <a:pt x="38169" y="19085"/>
                  </a:lnTo>
                  <a:lnTo>
                    <a:pt x="28576" y="9525"/>
                  </a:lnTo>
                  <a:lnTo>
                    <a:pt x="28575" y="4469"/>
                  </a:lnTo>
                  <a:lnTo>
                    <a:pt x="29633" y="2980"/>
                  </a:lnTo>
                  <a:lnTo>
                    <a:pt x="31397" y="1986"/>
                  </a:lnTo>
                  <a:lnTo>
                    <a:pt x="45908" y="116"/>
                  </a:lnTo>
                  <a:lnTo>
                    <a:pt x="93372" y="0"/>
                  </a:lnTo>
                  <a:lnTo>
                    <a:pt x="108343" y="0"/>
                  </a:lnTo>
                  <a:lnTo>
                    <a:pt x="110329" y="1058"/>
                  </a:lnTo>
                  <a:lnTo>
                    <a:pt x="111652" y="2822"/>
                  </a:lnTo>
                  <a:lnTo>
                    <a:pt x="113777" y="8201"/>
                  </a:lnTo>
                  <a:lnTo>
                    <a:pt x="116890" y="8937"/>
                  </a:lnTo>
                  <a:lnTo>
                    <a:pt x="119201" y="9132"/>
                  </a:lnTo>
                  <a:lnTo>
                    <a:pt x="120742" y="10321"/>
                  </a:lnTo>
                  <a:lnTo>
                    <a:pt x="123420" y="17692"/>
                  </a:lnTo>
                  <a:lnTo>
                    <a:pt x="115588" y="27132"/>
                  </a:lnTo>
                  <a:lnTo>
                    <a:pt x="114682" y="33204"/>
                  </a:lnTo>
                  <a:lnTo>
                    <a:pt x="113496" y="34835"/>
                  </a:lnTo>
                  <a:lnTo>
                    <a:pt x="111647" y="35924"/>
                  </a:lnTo>
                  <a:lnTo>
                    <a:pt x="109357" y="36649"/>
                  </a:lnTo>
                  <a:lnTo>
                    <a:pt x="101077" y="42726"/>
                  </a:lnTo>
                  <a:lnTo>
                    <a:pt x="97840" y="48270"/>
                  </a:lnTo>
                  <a:lnTo>
                    <a:pt x="96976" y="51230"/>
                  </a:lnTo>
                  <a:lnTo>
                    <a:pt x="95343" y="53203"/>
                  </a:lnTo>
                  <a:lnTo>
                    <a:pt x="66622" y="73557"/>
                  </a:lnTo>
                  <a:lnTo>
                    <a:pt x="60301" y="76084"/>
                  </a:lnTo>
                  <a:lnTo>
                    <a:pt x="28575" y="102005"/>
                  </a:lnTo>
                  <a:lnTo>
                    <a:pt x="25400" y="102929"/>
                  </a:lnTo>
                  <a:lnTo>
                    <a:pt x="23283" y="105660"/>
                  </a:lnTo>
                  <a:lnTo>
                    <a:pt x="19246" y="117503"/>
                  </a:lnTo>
                  <a:lnTo>
                    <a:pt x="17063" y="119610"/>
                  </a:lnTo>
                  <a:lnTo>
                    <a:pt x="1765" y="131779"/>
                  </a:lnTo>
                  <a:lnTo>
                    <a:pt x="784" y="135474"/>
                  </a:lnTo>
                  <a:lnTo>
                    <a:pt x="0" y="152363"/>
                  </a:lnTo>
                  <a:lnTo>
                    <a:pt x="22390" y="152400"/>
                  </a:lnTo>
                  <a:lnTo>
                    <a:pt x="28649" y="155222"/>
                  </a:lnTo>
                  <a:lnTo>
                    <a:pt x="34958" y="158945"/>
                  </a:lnTo>
                  <a:lnTo>
                    <a:pt x="47632" y="161337"/>
                  </a:lnTo>
                  <a:lnTo>
                    <a:pt x="76200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60" name="SMARTInkShape-227"/>
            <p:cNvSpPr/>
            <p:nvPr>
              <p:custDataLst>
                <p:tags r:id="rId115"/>
              </p:custDataLst>
            </p:nvPr>
          </p:nvSpPr>
          <p:spPr>
            <a:xfrm>
              <a:off x="7000875" y="6410325"/>
              <a:ext cx="57117" cy="104776"/>
            </a:xfrm>
            <a:custGeom>
              <a:avLst/>
              <a:gdLst/>
              <a:ahLst/>
              <a:cxnLst/>
              <a:rect l="0" t="0" r="0" b="0"/>
              <a:pathLst>
                <a:path w="57117" h="104776">
                  <a:moveTo>
                    <a:pt x="47625" y="0"/>
                  </a:moveTo>
                  <a:lnTo>
                    <a:pt x="47625" y="0"/>
                  </a:lnTo>
                  <a:lnTo>
                    <a:pt x="57116" y="0"/>
                  </a:lnTo>
                  <a:lnTo>
                    <a:pt x="52083" y="0"/>
                  </a:lnTo>
                  <a:lnTo>
                    <a:pt x="50597" y="1058"/>
                  </a:lnTo>
                  <a:lnTo>
                    <a:pt x="49606" y="2822"/>
                  </a:lnTo>
                  <a:lnTo>
                    <a:pt x="47886" y="9701"/>
                  </a:lnTo>
                  <a:lnTo>
                    <a:pt x="47740" y="14189"/>
                  </a:lnTo>
                  <a:lnTo>
                    <a:pt x="44854" y="19712"/>
                  </a:lnTo>
                  <a:lnTo>
                    <a:pt x="22130" y="45597"/>
                  </a:lnTo>
                  <a:lnTo>
                    <a:pt x="19455" y="55419"/>
                  </a:lnTo>
                  <a:lnTo>
                    <a:pt x="12585" y="64413"/>
                  </a:lnTo>
                  <a:lnTo>
                    <a:pt x="9373" y="73295"/>
                  </a:lnTo>
                  <a:lnTo>
                    <a:pt x="3247" y="82629"/>
                  </a:lnTo>
                  <a:lnTo>
                    <a:pt x="428" y="93379"/>
                  </a:lnTo>
                  <a:lnTo>
                    <a:pt x="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61" name="SMARTInkShape-228"/>
            <p:cNvSpPr/>
            <p:nvPr>
              <p:custDataLst>
                <p:tags r:id="rId116"/>
              </p:custDataLst>
            </p:nvPr>
          </p:nvSpPr>
          <p:spPr>
            <a:xfrm>
              <a:off x="7078434" y="6438900"/>
              <a:ext cx="55792" cy="94858"/>
            </a:xfrm>
            <a:custGeom>
              <a:avLst/>
              <a:gdLst/>
              <a:ahLst/>
              <a:cxnLst/>
              <a:rect l="0" t="0" r="0" b="0"/>
              <a:pathLst>
                <a:path w="55792" h="94858">
                  <a:moveTo>
                    <a:pt x="8166" y="9525"/>
                  </a:moveTo>
                  <a:lnTo>
                    <a:pt x="8166" y="9525"/>
                  </a:lnTo>
                  <a:lnTo>
                    <a:pt x="8166" y="1324"/>
                  </a:lnTo>
                  <a:lnTo>
                    <a:pt x="8166" y="5449"/>
                  </a:lnTo>
                  <a:lnTo>
                    <a:pt x="7108" y="5749"/>
                  </a:lnTo>
                  <a:lnTo>
                    <a:pt x="3110" y="3260"/>
                  </a:lnTo>
                  <a:lnTo>
                    <a:pt x="2679" y="2174"/>
                  </a:lnTo>
                  <a:lnTo>
                    <a:pt x="3449" y="1449"/>
                  </a:lnTo>
                  <a:lnTo>
                    <a:pt x="8161" y="1"/>
                  </a:lnTo>
                  <a:lnTo>
                    <a:pt x="36230" y="0"/>
                  </a:lnTo>
                  <a:lnTo>
                    <a:pt x="36589" y="5056"/>
                  </a:lnTo>
                  <a:lnTo>
                    <a:pt x="37698" y="6545"/>
                  </a:lnTo>
                  <a:lnTo>
                    <a:pt x="44930" y="9132"/>
                  </a:lnTo>
                  <a:lnTo>
                    <a:pt x="45671" y="12173"/>
                  </a:lnTo>
                  <a:lnTo>
                    <a:pt x="46149" y="17692"/>
                  </a:lnTo>
                  <a:lnTo>
                    <a:pt x="45130" y="18144"/>
                  </a:lnTo>
                  <a:lnTo>
                    <a:pt x="38055" y="18931"/>
                  </a:lnTo>
                  <a:lnTo>
                    <a:pt x="37325" y="21820"/>
                  </a:lnTo>
                  <a:lnTo>
                    <a:pt x="36775" y="36380"/>
                  </a:lnTo>
                  <a:lnTo>
                    <a:pt x="35705" y="36954"/>
                  </a:lnTo>
                  <a:lnTo>
                    <a:pt x="27609" y="38055"/>
                  </a:lnTo>
                  <a:lnTo>
                    <a:pt x="22276" y="43143"/>
                  </a:lnTo>
                  <a:lnTo>
                    <a:pt x="19729" y="48455"/>
                  </a:lnTo>
                  <a:lnTo>
                    <a:pt x="18093" y="55433"/>
                  </a:lnTo>
                  <a:lnTo>
                    <a:pt x="16901" y="56005"/>
                  </a:lnTo>
                  <a:lnTo>
                    <a:pt x="12753" y="56642"/>
                  </a:lnTo>
                  <a:lnTo>
                    <a:pt x="11225" y="57869"/>
                  </a:lnTo>
                  <a:lnTo>
                    <a:pt x="9525" y="62056"/>
                  </a:lnTo>
                  <a:lnTo>
                    <a:pt x="8568" y="70362"/>
                  </a:lnTo>
                  <a:lnTo>
                    <a:pt x="7376" y="72308"/>
                  </a:lnTo>
                  <a:lnTo>
                    <a:pt x="5523" y="73606"/>
                  </a:lnTo>
                  <a:lnTo>
                    <a:pt x="0" y="75688"/>
                  </a:lnTo>
                  <a:lnTo>
                    <a:pt x="2067" y="78794"/>
                  </a:lnTo>
                  <a:lnTo>
                    <a:pt x="7809" y="85320"/>
                  </a:lnTo>
                  <a:lnTo>
                    <a:pt x="16335" y="85689"/>
                  </a:lnTo>
                  <a:lnTo>
                    <a:pt x="25028" y="92264"/>
                  </a:lnTo>
                  <a:lnTo>
                    <a:pt x="33858" y="94366"/>
                  </a:lnTo>
                  <a:lnTo>
                    <a:pt x="40045" y="94857"/>
                  </a:lnTo>
                  <a:lnTo>
                    <a:pt x="46323" y="92253"/>
                  </a:lnTo>
                  <a:lnTo>
                    <a:pt x="55791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62" name="SMARTInkShape-229"/>
            <p:cNvSpPr/>
            <p:nvPr>
              <p:custDataLst>
                <p:tags r:id="rId117"/>
              </p:custDataLst>
            </p:nvPr>
          </p:nvSpPr>
          <p:spPr>
            <a:xfrm>
              <a:off x="7239004" y="6343650"/>
              <a:ext cx="76197" cy="9526"/>
            </a:xfrm>
            <a:custGeom>
              <a:avLst/>
              <a:gdLst/>
              <a:ahLst/>
              <a:cxnLst/>
              <a:rect l="0" t="0" r="0" b="0"/>
              <a:pathLst>
                <a:path w="76197" h="9526">
                  <a:moveTo>
                    <a:pt x="9521" y="9525"/>
                  </a:moveTo>
                  <a:lnTo>
                    <a:pt x="9521" y="9525"/>
                  </a:lnTo>
                  <a:lnTo>
                    <a:pt x="111" y="9525"/>
                  </a:lnTo>
                  <a:lnTo>
                    <a:pt x="0" y="393"/>
                  </a:lnTo>
                  <a:lnTo>
                    <a:pt x="47433" y="0"/>
                  </a:lnTo>
                  <a:lnTo>
                    <a:pt x="7619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63" name="SMARTInkShape-230"/>
            <p:cNvSpPr/>
            <p:nvPr>
              <p:custDataLst>
                <p:tags r:id="rId118"/>
              </p:custDataLst>
            </p:nvPr>
          </p:nvSpPr>
          <p:spPr>
            <a:xfrm>
              <a:off x="7258064" y="6400800"/>
              <a:ext cx="114287" cy="9526"/>
            </a:xfrm>
            <a:custGeom>
              <a:avLst/>
              <a:gdLst/>
              <a:ahLst/>
              <a:cxnLst/>
              <a:rect l="0" t="0" r="0" b="0"/>
              <a:pathLst>
                <a:path w="114287" h="9526">
                  <a:moveTo>
                    <a:pt x="28561" y="0"/>
                  </a:moveTo>
                  <a:lnTo>
                    <a:pt x="28561" y="0"/>
                  </a:lnTo>
                  <a:lnTo>
                    <a:pt x="28561" y="5056"/>
                  </a:lnTo>
                  <a:lnTo>
                    <a:pt x="27503" y="6545"/>
                  </a:lnTo>
                  <a:lnTo>
                    <a:pt x="25739" y="7539"/>
                  </a:lnTo>
                  <a:lnTo>
                    <a:pt x="15304" y="9132"/>
                  </a:lnTo>
                  <a:lnTo>
                    <a:pt x="0" y="9525"/>
                  </a:lnTo>
                  <a:lnTo>
                    <a:pt x="5047" y="9525"/>
                  </a:lnTo>
                  <a:lnTo>
                    <a:pt x="10349" y="6703"/>
                  </a:lnTo>
                  <a:lnTo>
                    <a:pt x="17321" y="1324"/>
                  </a:lnTo>
                  <a:lnTo>
                    <a:pt x="18951" y="1941"/>
                  </a:lnTo>
                  <a:lnTo>
                    <a:pt x="26301" y="6808"/>
                  </a:lnTo>
                  <a:lnTo>
                    <a:pt x="38267" y="8989"/>
                  </a:lnTo>
                  <a:lnTo>
                    <a:pt x="83335" y="9519"/>
                  </a:lnTo>
                  <a:lnTo>
                    <a:pt x="114286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64" name="SMARTInkShape-231"/>
            <p:cNvSpPr/>
            <p:nvPr>
              <p:custDataLst>
                <p:tags r:id="rId119"/>
              </p:custDataLst>
            </p:nvPr>
          </p:nvSpPr>
          <p:spPr>
            <a:xfrm>
              <a:off x="7477125" y="6334125"/>
              <a:ext cx="495301" cy="47626"/>
            </a:xfrm>
            <a:custGeom>
              <a:avLst/>
              <a:gdLst/>
              <a:ahLst/>
              <a:cxnLst/>
              <a:rect l="0" t="0" r="0" b="0"/>
              <a:pathLst>
                <a:path w="495301" h="47626">
                  <a:moveTo>
                    <a:pt x="47625" y="47625"/>
                  </a:moveTo>
                  <a:lnTo>
                    <a:pt x="47625" y="47625"/>
                  </a:lnTo>
                  <a:lnTo>
                    <a:pt x="42569" y="47625"/>
                  </a:lnTo>
                  <a:lnTo>
                    <a:pt x="37264" y="44803"/>
                  </a:lnTo>
                  <a:lnTo>
                    <a:pt x="30291" y="39424"/>
                  </a:lnTo>
                  <a:lnTo>
                    <a:pt x="24027" y="38493"/>
                  </a:lnTo>
                  <a:lnTo>
                    <a:pt x="22368" y="37304"/>
                  </a:lnTo>
                  <a:lnTo>
                    <a:pt x="21261" y="35452"/>
                  </a:lnTo>
                  <a:lnTo>
                    <a:pt x="20524" y="33160"/>
                  </a:lnTo>
                  <a:lnTo>
                    <a:pt x="18975" y="31631"/>
                  </a:lnTo>
                  <a:lnTo>
                    <a:pt x="10979" y="28977"/>
                  </a:lnTo>
                  <a:lnTo>
                    <a:pt x="10171" y="25932"/>
                  </a:lnTo>
                  <a:lnTo>
                    <a:pt x="9956" y="23637"/>
                  </a:lnTo>
                  <a:lnTo>
                    <a:pt x="8754" y="22109"/>
                  </a:lnTo>
                  <a:lnTo>
                    <a:pt x="79" y="19073"/>
                  </a:lnTo>
                  <a:lnTo>
                    <a:pt x="4" y="19050"/>
                  </a:lnTo>
                  <a:lnTo>
                    <a:pt x="0" y="19050"/>
                  </a:lnTo>
                  <a:lnTo>
                    <a:pt x="0" y="9918"/>
                  </a:lnTo>
                  <a:lnTo>
                    <a:pt x="45716" y="9527"/>
                  </a:lnTo>
                  <a:lnTo>
                    <a:pt x="88314" y="9525"/>
                  </a:lnTo>
                  <a:lnTo>
                    <a:pt x="117007" y="12347"/>
                  </a:lnTo>
                  <a:lnTo>
                    <a:pt x="164149" y="18462"/>
                  </a:lnTo>
                  <a:lnTo>
                    <a:pt x="211732" y="18998"/>
                  </a:lnTo>
                  <a:lnTo>
                    <a:pt x="257463" y="19043"/>
                  </a:lnTo>
                  <a:lnTo>
                    <a:pt x="304838" y="19050"/>
                  </a:lnTo>
                  <a:lnTo>
                    <a:pt x="352430" y="16228"/>
                  </a:lnTo>
                  <a:lnTo>
                    <a:pt x="393505" y="10408"/>
                  </a:lnTo>
                  <a:lnTo>
                    <a:pt x="439275" y="9603"/>
                  </a:lnTo>
                  <a:lnTo>
                    <a:pt x="485277" y="9525"/>
                  </a:lnTo>
                  <a:lnTo>
                    <a:pt x="490140" y="9525"/>
                  </a:lnTo>
                  <a:lnTo>
                    <a:pt x="491861" y="8467"/>
                  </a:lnTo>
                  <a:lnTo>
                    <a:pt x="493006" y="6703"/>
                  </a:lnTo>
                  <a:lnTo>
                    <a:pt x="495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65" name="SMARTInkShape-232"/>
            <p:cNvSpPr/>
            <p:nvPr>
              <p:custDataLst>
                <p:tags r:id="rId120"/>
              </p:custDataLst>
            </p:nvPr>
          </p:nvSpPr>
          <p:spPr>
            <a:xfrm>
              <a:off x="7534406" y="6067428"/>
              <a:ext cx="95004" cy="161875"/>
            </a:xfrm>
            <a:custGeom>
              <a:avLst/>
              <a:gdLst/>
              <a:ahLst/>
              <a:cxnLst/>
              <a:rect l="0" t="0" r="0" b="0"/>
              <a:pathLst>
                <a:path w="95004" h="161875">
                  <a:moveTo>
                    <a:pt x="76069" y="28572"/>
                  </a:moveTo>
                  <a:lnTo>
                    <a:pt x="76069" y="28572"/>
                  </a:lnTo>
                  <a:lnTo>
                    <a:pt x="76069" y="23516"/>
                  </a:lnTo>
                  <a:lnTo>
                    <a:pt x="77127" y="22027"/>
                  </a:lnTo>
                  <a:lnTo>
                    <a:pt x="78891" y="21033"/>
                  </a:lnTo>
                  <a:lnTo>
                    <a:pt x="81125" y="20371"/>
                  </a:lnTo>
                  <a:lnTo>
                    <a:pt x="82616" y="18871"/>
                  </a:lnTo>
                  <a:lnTo>
                    <a:pt x="85479" y="9949"/>
                  </a:lnTo>
                  <a:lnTo>
                    <a:pt x="85584" y="1359"/>
                  </a:lnTo>
                  <a:lnTo>
                    <a:pt x="86645" y="904"/>
                  </a:lnTo>
                  <a:lnTo>
                    <a:pt x="95003" y="8"/>
                  </a:lnTo>
                  <a:lnTo>
                    <a:pt x="90029" y="0"/>
                  </a:lnTo>
                  <a:lnTo>
                    <a:pt x="88550" y="1057"/>
                  </a:lnTo>
                  <a:lnTo>
                    <a:pt x="86908" y="5054"/>
                  </a:lnTo>
                  <a:lnTo>
                    <a:pt x="84795" y="16244"/>
                  </a:lnTo>
                  <a:lnTo>
                    <a:pt x="79125" y="25507"/>
                  </a:lnTo>
                  <a:lnTo>
                    <a:pt x="68734" y="51003"/>
                  </a:lnTo>
                  <a:lnTo>
                    <a:pt x="41118" y="97658"/>
                  </a:lnTo>
                  <a:lnTo>
                    <a:pt x="12216" y="133278"/>
                  </a:lnTo>
                  <a:lnTo>
                    <a:pt x="9590" y="139667"/>
                  </a:lnTo>
                  <a:lnTo>
                    <a:pt x="3221" y="149213"/>
                  </a:lnTo>
                  <a:lnTo>
                    <a:pt x="0" y="161364"/>
                  </a:lnTo>
                  <a:lnTo>
                    <a:pt x="13138" y="161874"/>
                  </a:lnTo>
                  <a:lnTo>
                    <a:pt x="15065" y="160831"/>
                  </a:lnTo>
                  <a:lnTo>
                    <a:pt x="16349" y="159078"/>
                  </a:lnTo>
                  <a:lnTo>
                    <a:pt x="18835" y="154308"/>
                  </a:lnTo>
                  <a:lnTo>
                    <a:pt x="37969" y="1333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66" name="SMARTInkShape-233"/>
            <p:cNvSpPr/>
            <p:nvPr>
              <p:custDataLst>
                <p:tags r:id="rId121"/>
              </p:custDataLst>
            </p:nvPr>
          </p:nvSpPr>
          <p:spPr>
            <a:xfrm>
              <a:off x="7583355" y="6076961"/>
              <a:ext cx="121940" cy="123815"/>
            </a:xfrm>
            <a:custGeom>
              <a:avLst/>
              <a:gdLst/>
              <a:ahLst/>
              <a:cxnLst/>
              <a:rect l="0" t="0" r="0" b="0"/>
              <a:pathLst>
                <a:path w="121940" h="123815">
                  <a:moveTo>
                    <a:pt x="36645" y="47614"/>
                  </a:moveTo>
                  <a:lnTo>
                    <a:pt x="36645" y="47614"/>
                  </a:lnTo>
                  <a:lnTo>
                    <a:pt x="36645" y="4575"/>
                  </a:lnTo>
                  <a:lnTo>
                    <a:pt x="37703" y="3046"/>
                  </a:lnTo>
                  <a:lnTo>
                    <a:pt x="39467" y="2027"/>
                  </a:lnTo>
                  <a:lnTo>
                    <a:pt x="46346" y="257"/>
                  </a:lnTo>
                  <a:lnTo>
                    <a:pt x="60324" y="0"/>
                  </a:lnTo>
                  <a:lnTo>
                    <a:pt x="65867" y="2816"/>
                  </a:lnTo>
                  <a:lnTo>
                    <a:pt x="71858" y="6537"/>
                  </a:lnTo>
                  <a:lnTo>
                    <a:pt x="82426" y="9122"/>
                  </a:lnTo>
                  <a:lnTo>
                    <a:pt x="91511" y="15983"/>
                  </a:lnTo>
                  <a:lnTo>
                    <a:pt x="101556" y="18637"/>
                  </a:lnTo>
                  <a:lnTo>
                    <a:pt x="111367" y="27206"/>
                  </a:lnTo>
                  <a:lnTo>
                    <a:pt x="120916" y="28445"/>
                  </a:lnTo>
                  <a:lnTo>
                    <a:pt x="121401" y="29543"/>
                  </a:lnTo>
                  <a:lnTo>
                    <a:pt x="121939" y="33586"/>
                  </a:lnTo>
                  <a:lnTo>
                    <a:pt x="121025" y="35086"/>
                  </a:lnTo>
                  <a:lnTo>
                    <a:pt x="119356" y="36088"/>
                  </a:lnTo>
                  <a:lnTo>
                    <a:pt x="117186" y="36755"/>
                  </a:lnTo>
                  <a:lnTo>
                    <a:pt x="115739" y="38258"/>
                  </a:lnTo>
                  <a:lnTo>
                    <a:pt x="114132" y="42750"/>
                  </a:lnTo>
                  <a:lnTo>
                    <a:pt x="112645" y="44372"/>
                  </a:lnTo>
                  <a:lnTo>
                    <a:pt x="108170" y="46173"/>
                  </a:lnTo>
                  <a:lnTo>
                    <a:pt x="96674" y="48388"/>
                  </a:lnTo>
                  <a:lnTo>
                    <a:pt x="70484" y="63416"/>
                  </a:lnTo>
                  <a:lnTo>
                    <a:pt x="59489" y="66759"/>
                  </a:lnTo>
                  <a:lnTo>
                    <a:pt x="49529" y="72924"/>
                  </a:lnTo>
                  <a:lnTo>
                    <a:pt x="39875" y="76280"/>
                  </a:lnTo>
                  <a:lnTo>
                    <a:pt x="30311" y="82448"/>
                  </a:lnTo>
                  <a:lnTo>
                    <a:pt x="23953" y="84263"/>
                  </a:lnTo>
                  <a:lnTo>
                    <a:pt x="21834" y="85805"/>
                  </a:lnTo>
                  <a:lnTo>
                    <a:pt x="20420" y="87891"/>
                  </a:lnTo>
                  <a:lnTo>
                    <a:pt x="19479" y="90340"/>
                  </a:lnTo>
                  <a:lnTo>
                    <a:pt x="17793" y="91973"/>
                  </a:lnTo>
                  <a:lnTo>
                    <a:pt x="13097" y="93788"/>
                  </a:lnTo>
                  <a:lnTo>
                    <a:pt x="11422" y="95330"/>
                  </a:lnTo>
                  <a:lnTo>
                    <a:pt x="0" y="112535"/>
                  </a:lnTo>
                  <a:lnTo>
                    <a:pt x="574" y="113119"/>
                  </a:lnTo>
                  <a:lnTo>
                    <a:pt x="6874" y="114135"/>
                  </a:lnTo>
                  <a:lnTo>
                    <a:pt x="15438" y="120804"/>
                  </a:lnTo>
                  <a:lnTo>
                    <a:pt x="25372" y="123417"/>
                  </a:lnTo>
                  <a:lnTo>
                    <a:pt x="71577" y="123814"/>
                  </a:lnTo>
                  <a:lnTo>
                    <a:pt x="82390" y="123814"/>
                  </a:lnTo>
                  <a:lnTo>
                    <a:pt x="93795" y="1142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67" name="SMARTInkShape-234"/>
            <p:cNvSpPr/>
            <p:nvPr>
              <p:custDataLst>
                <p:tags r:id="rId122"/>
              </p:custDataLst>
            </p:nvPr>
          </p:nvSpPr>
          <p:spPr>
            <a:xfrm>
              <a:off x="7686830" y="6172200"/>
              <a:ext cx="66521" cy="85688"/>
            </a:xfrm>
            <a:custGeom>
              <a:avLst/>
              <a:gdLst/>
              <a:ahLst/>
              <a:cxnLst/>
              <a:rect l="0" t="0" r="0" b="0"/>
              <a:pathLst>
                <a:path w="66521" h="85688">
                  <a:moveTo>
                    <a:pt x="66520" y="0"/>
                  </a:moveTo>
                  <a:lnTo>
                    <a:pt x="66520" y="0"/>
                  </a:lnTo>
                  <a:lnTo>
                    <a:pt x="58319" y="8201"/>
                  </a:lnTo>
                  <a:lnTo>
                    <a:pt x="57386" y="14189"/>
                  </a:lnTo>
                  <a:lnTo>
                    <a:pt x="56197" y="15810"/>
                  </a:lnTo>
                  <a:lnTo>
                    <a:pt x="43772" y="23680"/>
                  </a:lnTo>
                  <a:lnTo>
                    <a:pt x="40534" y="29222"/>
                  </a:lnTo>
                  <a:lnTo>
                    <a:pt x="38037" y="35212"/>
                  </a:lnTo>
                  <a:lnTo>
                    <a:pt x="21537" y="57167"/>
                  </a:lnTo>
                  <a:lnTo>
                    <a:pt x="19010" y="63507"/>
                  </a:lnTo>
                  <a:lnTo>
                    <a:pt x="14360" y="69853"/>
                  </a:lnTo>
                  <a:lnTo>
                    <a:pt x="8766" y="73380"/>
                  </a:lnTo>
                  <a:lnTo>
                    <a:pt x="5793" y="74319"/>
                  </a:lnTo>
                  <a:lnTo>
                    <a:pt x="3810" y="76004"/>
                  </a:lnTo>
                  <a:lnTo>
                    <a:pt x="0" y="85284"/>
                  </a:lnTo>
                  <a:lnTo>
                    <a:pt x="13116" y="85687"/>
                  </a:lnTo>
                  <a:lnTo>
                    <a:pt x="15042" y="84641"/>
                  </a:lnTo>
                  <a:lnTo>
                    <a:pt x="16327" y="82886"/>
                  </a:lnTo>
                  <a:lnTo>
                    <a:pt x="17183" y="80657"/>
                  </a:lnTo>
                  <a:lnTo>
                    <a:pt x="18812" y="79172"/>
                  </a:lnTo>
                  <a:lnTo>
                    <a:pt x="28420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68" name="SMARTInkShape-235"/>
            <p:cNvSpPr/>
            <p:nvPr>
              <p:custDataLst>
                <p:tags r:id="rId123"/>
              </p:custDataLst>
            </p:nvPr>
          </p:nvSpPr>
          <p:spPr>
            <a:xfrm>
              <a:off x="7772449" y="6096003"/>
              <a:ext cx="123777" cy="161782"/>
            </a:xfrm>
            <a:custGeom>
              <a:avLst/>
              <a:gdLst/>
              <a:ahLst/>
              <a:cxnLst/>
              <a:rect l="0" t="0" r="0" b="0"/>
              <a:pathLst>
                <a:path w="123777" h="161782">
                  <a:moveTo>
                    <a:pt x="123776" y="19047"/>
                  </a:moveTo>
                  <a:lnTo>
                    <a:pt x="123776" y="19047"/>
                  </a:lnTo>
                  <a:lnTo>
                    <a:pt x="114642" y="9915"/>
                  </a:lnTo>
                  <a:lnTo>
                    <a:pt x="114251" y="0"/>
                  </a:lnTo>
                  <a:lnTo>
                    <a:pt x="109195" y="5054"/>
                  </a:lnTo>
                  <a:lnTo>
                    <a:pt x="106711" y="10359"/>
                  </a:lnTo>
                  <a:lnTo>
                    <a:pt x="106050" y="13255"/>
                  </a:lnTo>
                  <a:lnTo>
                    <a:pt x="100061" y="22387"/>
                  </a:lnTo>
                  <a:lnTo>
                    <a:pt x="63787" y="67510"/>
                  </a:lnTo>
                  <a:lnTo>
                    <a:pt x="42106" y="98532"/>
                  </a:lnTo>
                  <a:lnTo>
                    <a:pt x="12674" y="144816"/>
                  </a:lnTo>
                  <a:lnTo>
                    <a:pt x="4192" y="151209"/>
                  </a:lnTo>
                  <a:lnTo>
                    <a:pt x="0" y="161781"/>
                  </a:lnTo>
                  <a:lnTo>
                    <a:pt x="9476" y="1523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69" name="SMARTInkShape-236"/>
            <p:cNvSpPr/>
            <p:nvPr>
              <p:custDataLst>
                <p:tags r:id="rId124"/>
              </p:custDataLst>
            </p:nvPr>
          </p:nvSpPr>
          <p:spPr>
            <a:xfrm>
              <a:off x="7848638" y="6109569"/>
              <a:ext cx="114263" cy="129307"/>
            </a:xfrm>
            <a:custGeom>
              <a:avLst/>
              <a:gdLst/>
              <a:ahLst/>
              <a:cxnLst/>
              <a:rect l="0" t="0" r="0" b="0"/>
              <a:pathLst>
                <a:path w="114263" h="129307">
                  <a:moveTo>
                    <a:pt x="38062" y="34056"/>
                  </a:moveTo>
                  <a:lnTo>
                    <a:pt x="38062" y="34056"/>
                  </a:lnTo>
                  <a:lnTo>
                    <a:pt x="29861" y="25855"/>
                  </a:lnTo>
                  <a:lnTo>
                    <a:pt x="20452" y="24647"/>
                  </a:lnTo>
                  <a:lnTo>
                    <a:pt x="9525" y="15040"/>
                  </a:lnTo>
                  <a:lnTo>
                    <a:pt x="9491" y="6808"/>
                  </a:lnTo>
                  <a:lnTo>
                    <a:pt x="10547" y="6366"/>
                  </a:lnTo>
                  <a:lnTo>
                    <a:pt x="34997" y="4445"/>
                  </a:lnTo>
                  <a:lnTo>
                    <a:pt x="41286" y="435"/>
                  </a:lnTo>
                  <a:lnTo>
                    <a:pt x="44445" y="0"/>
                  </a:lnTo>
                  <a:lnTo>
                    <a:pt x="67226" y="5359"/>
                  </a:lnTo>
                  <a:lnTo>
                    <a:pt x="88897" y="5474"/>
                  </a:lnTo>
                  <a:lnTo>
                    <a:pt x="91002" y="6535"/>
                  </a:lnTo>
                  <a:lnTo>
                    <a:pt x="92405" y="8300"/>
                  </a:lnTo>
                  <a:lnTo>
                    <a:pt x="93341" y="10536"/>
                  </a:lnTo>
                  <a:lnTo>
                    <a:pt x="95022" y="12026"/>
                  </a:lnTo>
                  <a:lnTo>
                    <a:pt x="99714" y="13682"/>
                  </a:lnTo>
                  <a:lnTo>
                    <a:pt x="101388" y="15182"/>
                  </a:lnTo>
                  <a:lnTo>
                    <a:pt x="104606" y="24104"/>
                  </a:lnTo>
                  <a:lnTo>
                    <a:pt x="90543" y="38709"/>
                  </a:lnTo>
                  <a:lnTo>
                    <a:pt x="85023" y="41415"/>
                  </a:lnTo>
                  <a:lnTo>
                    <a:pt x="82069" y="42137"/>
                  </a:lnTo>
                  <a:lnTo>
                    <a:pt x="66579" y="50930"/>
                  </a:lnTo>
                  <a:lnTo>
                    <a:pt x="63423" y="51655"/>
                  </a:lnTo>
                  <a:lnTo>
                    <a:pt x="47582" y="60454"/>
                  </a:lnTo>
                  <a:lnTo>
                    <a:pt x="44409" y="61180"/>
                  </a:lnTo>
                  <a:lnTo>
                    <a:pt x="34886" y="67257"/>
                  </a:lnTo>
                  <a:lnTo>
                    <a:pt x="22187" y="77734"/>
                  </a:lnTo>
                  <a:lnTo>
                    <a:pt x="15837" y="79927"/>
                  </a:lnTo>
                  <a:lnTo>
                    <a:pt x="13720" y="81570"/>
                  </a:lnTo>
                  <a:lnTo>
                    <a:pt x="9683" y="87881"/>
                  </a:lnTo>
                  <a:lnTo>
                    <a:pt x="4989" y="89728"/>
                  </a:lnTo>
                  <a:lnTo>
                    <a:pt x="3314" y="91279"/>
                  </a:lnTo>
                  <a:lnTo>
                    <a:pt x="404" y="99277"/>
                  </a:lnTo>
                  <a:lnTo>
                    <a:pt x="0" y="108805"/>
                  </a:lnTo>
                  <a:lnTo>
                    <a:pt x="8167" y="118330"/>
                  </a:lnTo>
                  <a:lnTo>
                    <a:pt x="11723" y="119136"/>
                  </a:lnTo>
                  <a:lnTo>
                    <a:pt x="36033" y="120815"/>
                  </a:lnTo>
                  <a:lnTo>
                    <a:pt x="57099" y="128421"/>
                  </a:lnTo>
                  <a:lnTo>
                    <a:pt x="102613" y="129290"/>
                  </a:lnTo>
                  <a:lnTo>
                    <a:pt x="114262" y="12930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70" name="SMARTInkShape-237"/>
            <p:cNvSpPr/>
            <p:nvPr>
              <p:custDataLst>
                <p:tags r:id="rId125"/>
              </p:custDataLst>
            </p:nvPr>
          </p:nvSpPr>
          <p:spPr>
            <a:xfrm>
              <a:off x="7963055" y="6181759"/>
              <a:ext cx="133196" cy="114267"/>
            </a:xfrm>
            <a:custGeom>
              <a:avLst/>
              <a:gdLst/>
              <a:ahLst/>
              <a:cxnLst/>
              <a:rect l="0" t="0" r="0" b="0"/>
              <a:pathLst>
                <a:path w="133196" h="114267">
                  <a:moveTo>
                    <a:pt x="56995" y="19016"/>
                  </a:moveTo>
                  <a:lnTo>
                    <a:pt x="56995" y="19016"/>
                  </a:lnTo>
                  <a:lnTo>
                    <a:pt x="48794" y="10815"/>
                  </a:lnTo>
                  <a:lnTo>
                    <a:pt x="38071" y="9501"/>
                  </a:lnTo>
                  <a:lnTo>
                    <a:pt x="37945" y="0"/>
                  </a:lnTo>
                  <a:lnTo>
                    <a:pt x="37945" y="9375"/>
                  </a:lnTo>
                  <a:lnTo>
                    <a:pt x="43001" y="14514"/>
                  </a:lnTo>
                  <a:lnTo>
                    <a:pt x="48306" y="17015"/>
                  </a:lnTo>
                  <a:lnTo>
                    <a:pt x="55279" y="18621"/>
                  </a:lnTo>
                  <a:lnTo>
                    <a:pt x="84118" y="46140"/>
                  </a:lnTo>
                  <a:lnTo>
                    <a:pt x="83543" y="46624"/>
                  </a:lnTo>
                  <a:lnTo>
                    <a:pt x="80083" y="47161"/>
                  </a:lnTo>
                  <a:lnTo>
                    <a:pt x="78737" y="48363"/>
                  </a:lnTo>
                  <a:lnTo>
                    <a:pt x="77241" y="52521"/>
                  </a:lnTo>
                  <a:lnTo>
                    <a:pt x="75784" y="54052"/>
                  </a:lnTo>
                  <a:lnTo>
                    <a:pt x="65841" y="59333"/>
                  </a:lnTo>
                  <a:lnTo>
                    <a:pt x="59868" y="63393"/>
                  </a:lnTo>
                  <a:lnTo>
                    <a:pt x="50556" y="66736"/>
                  </a:lnTo>
                  <a:lnTo>
                    <a:pt x="41094" y="72901"/>
                  </a:lnTo>
                  <a:lnTo>
                    <a:pt x="31588" y="75199"/>
                  </a:lnTo>
                  <a:lnTo>
                    <a:pt x="25242" y="75736"/>
                  </a:lnTo>
                  <a:lnTo>
                    <a:pt x="23127" y="76938"/>
                  </a:lnTo>
                  <a:lnTo>
                    <a:pt x="21716" y="78797"/>
                  </a:lnTo>
                  <a:lnTo>
                    <a:pt x="20775" y="81096"/>
                  </a:lnTo>
                  <a:lnTo>
                    <a:pt x="19090" y="82627"/>
                  </a:lnTo>
                  <a:lnTo>
                    <a:pt x="14396" y="84329"/>
                  </a:lnTo>
                  <a:lnTo>
                    <a:pt x="1610" y="85571"/>
                  </a:lnTo>
                  <a:lnTo>
                    <a:pt x="1022" y="86669"/>
                  </a:lnTo>
                  <a:lnTo>
                    <a:pt x="0" y="93882"/>
                  </a:lnTo>
                  <a:lnTo>
                    <a:pt x="1006" y="94327"/>
                  </a:lnTo>
                  <a:lnTo>
                    <a:pt x="4947" y="94821"/>
                  </a:lnTo>
                  <a:lnTo>
                    <a:pt x="6421" y="96011"/>
                  </a:lnTo>
                  <a:lnTo>
                    <a:pt x="8059" y="100155"/>
                  </a:lnTo>
                  <a:lnTo>
                    <a:pt x="9555" y="101684"/>
                  </a:lnTo>
                  <a:lnTo>
                    <a:pt x="14039" y="103383"/>
                  </a:lnTo>
                  <a:lnTo>
                    <a:pt x="40825" y="107511"/>
                  </a:lnTo>
                  <a:lnTo>
                    <a:pt x="51926" y="111263"/>
                  </a:lnTo>
                  <a:lnTo>
                    <a:pt x="99186" y="114188"/>
                  </a:lnTo>
                  <a:lnTo>
                    <a:pt x="133195" y="1142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71" name="SMARTInkShape-238"/>
            <p:cNvSpPr/>
            <p:nvPr>
              <p:custDataLst>
                <p:tags r:id="rId126"/>
              </p:custDataLst>
            </p:nvPr>
          </p:nvSpPr>
          <p:spPr>
            <a:xfrm>
              <a:off x="7486650" y="6438900"/>
              <a:ext cx="85726" cy="180976"/>
            </a:xfrm>
            <a:custGeom>
              <a:avLst/>
              <a:gdLst/>
              <a:ahLst/>
              <a:cxnLst/>
              <a:rect l="0" t="0" r="0" b="0"/>
              <a:pathLst>
                <a:path w="85726" h="180976">
                  <a:moveTo>
                    <a:pt x="57150" y="28575"/>
                  </a:moveTo>
                  <a:lnTo>
                    <a:pt x="57150" y="28575"/>
                  </a:lnTo>
                  <a:lnTo>
                    <a:pt x="65351" y="20374"/>
                  </a:lnTo>
                  <a:lnTo>
                    <a:pt x="66284" y="14386"/>
                  </a:lnTo>
                  <a:lnTo>
                    <a:pt x="67473" y="12765"/>
                  </a:lnTo>
                  <a:lnTo>
                    <a:pt x="74162" y="10165"/>
                  </a:lnTo>
                  <a:lnTo>
                    <a:pt x="76353" y="9810"/>
                  </a:lnTo>
                  <a:lnTo>
                    <a:pt x="80854" y="9652"/>
                  </a:lnTo>
                  <a:lnTo>
                    <a:pt x="82478" y="8551"/>
                  </a:lnTo>
                  <a:lnTo>
                    <a:pt x="83560" y="6759"/>
                  </a:lnTo>
                  <a:lnTo>
                    <a:pt x="85725" y="0"/>
                  </a:lnTo>
                  <a:lnTo>
                    <a:pt x="85725" y="9132"/>
                  </a:lnTo>
                  <a:lnTo>
                    <a:pt x="76591" y="18648"/>
                  </a:lnTo>
                  <a:lnTo>
                    <a:pt x="76315" y="23988"/>
                  </a:lnTo>
                  <a:lnTo>
                    <a:pt x="73429" y="29358"/>
                  </a:lnTo>
                  <a:lnTo>
                    <a:pt x="60392" y="45363"/>
                  </a:lnTo>
                  <a:lnTo>
                    <a:pt x="57052" y="54246"/>
                  </a:lnTo>
                  <a:lnTo>
                    <a:pt x="46978" y="72373"/>
                  </a:lnTo>
                  <a:lnTo>
                    <a:pt x="36057" y="103603"/>
                  </a:lnTo>
                  <a:lnTo>
                    <a:pt x="21694" y="123722"/>
                  </a:lnTo>
                  <a:lnTo>
                    <a:pt x="19167" y="130129"/>
                  </a:lnTo>
                  <a:lnTo>
                    <a:pt x="11003" y="140988"/>
                  </a:lnTo>
                  <a:lnTo>
                    <a:pt x="8758" y="150106"/>
                  </a:lnTo>
                  <a:lnTo>
                    <a:pt x="3066" y="159011"/>
                  </a:lnTo>
                  <a:lnTo>
                    <a:pt x="605" y="171502"/>
                  </a:lnTo>
                  <a:lnTo>
                    <a:pt x="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72" name="SMARTInkShape-239"/>
            <p:cNvSpPr/>
            <p:nvPr>
              <p:custDataLst>
                <p:tags r:id="rId127"/>
              </p:custDataLst>
            </p:nvPr>
          </p:nvSpPr>
          <p:spPr>
            <a:xfrm>
              <a:off x="7534275" y="6448425"/>
              <a:ext cx="104772" cy="142876"/>
            </a:xfrm>
            <a:custGeom>
              <a:avLst/>
              <a:gdLst/>
              <a:ahLst/>
              <a:cxnLst/>
              <a:rect l="0" t="0" r="0" b="0"/>
              <a:pathLst>
                <a:path w="104772" h="142876">
                  <a:moveTo>
                    <a:pt x="0" y="114300"/>
                  </a:moveTo>
                  <a:lnTo>
                    <a:pt x="0" y="114300"/>
                  </a:lnTo>
                  <a:lnTo>
                    <a:pt x="13184" y="93577"/>
                  </a:lnTo>
                  <a:lnTo>
                    <a:pt x="30591" y="69519"/>
                  </a:lnTo>
                  <a:lnTo>
                    <a:pt x="35875" y="50702"/>
                  </a:lnTo>
                  <a:lnTo>
                    <a:pt x="38082" y="19656"/>
                  </a:lnTo>
                  <a:lnTo>
                    <a:pt x="28966" y="9933"/>
                  </a:lnTo>
                  <a:lnTo>
                    <a:pt x="28653" y="4118"/>
                  </a:lnTo>
                  <a:lnTo>
                    <a:pt x="28579" y="9252"/>
                  </a:lnTo>
                  <a:lnTo>
                    <a:pt x="36776" y="1300"/>
                  </a:lnTo>
                  <a:lnTo>
                    <a:pt x="46185" y="115"/>
                  </a:lnTo>
                  <a:lnTo>
                    <a:pt x="93762" y="0"/>
                  </a:lnTo>
                  <a:lnTo>
                    <a:pt x="104737" y="9491"/>
                  </a:lnTo>
                  <a:lnTo>
                    <a:pt x="104771" y="17723"/>
                  </a:lnTo>
                  <a:lnTo>
                    <a:pt x="88966" y="35895"/>
                  </a:lnTo>
                  <a:lnTo>
                    <a:pt x="85627" y="44737"/>
                  </a:lnTo>
                  <a:lnTo>
                    <a:pt x="53847" y="79492"/>
                  </a:lnTo>
                  <a:lnTo>
                    <a:pt x="47568" y="82955"/>
                  </a:lnTo>
                  <a:lnTo>
                    <a:pt x="41249" y="85552"/>
                  </a:lnTo>
                  <a:lnTo>
                    <a:pt x="9563" y="114262"/>
                  </a:lnTo>
                  <a:lnTo>
                    <a:pt x="9529" y="122498"/>
                  </a:lnTo>
                  <a:lnTo>
                    <a:pt x="14582" y="128488"/>
                  </a:lnTo>
                  <a:lnTo>
                    <a:pt x="19886" y="131190"/>
                  </a:lnTo>
                  <a:lnTo>
                    <a:pt x="22782" y="131910"/>
                  </a:lnTo>
                  <a:lnTo>
                    <a:pt x="38174" y="140699"/>
                  </a:lnTo>
                  <a:lnTo>
                    <a:pt x="47625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73" name="SMARTInkShape-240"/>
            <p:cNvSpPr/>
            <p:nvPr>
              <p:custDataLst>
                <p:tags r:id="rId128"/>
              </p:custDataLst>
            </p:nvPr>
          </p:nvSpPr>
          <p:spPr>
            <a:xfrm>
              <a:off x="7667625" y="6600825"/>
              <a:ext cx="19051" cy="66676"/>
            </a:xfrm>
            <a:custGeom>
              <a:avLst/>
              <a:gdLst/>
              <a:ahLst/>
              <a:cxnLst/>
              <a:rect l="0" t="0" r="0" b="0"/>
              <a:pathLst>
                <a:path w="19051" h="66676">
                  <a:moveTo>
                    <a:pt x="9525" y="0"/>
                  </a:moveTo>
                  <a:lnTo>
                    <a:pt x="9525" y="0"/>
                  </a:lnTo>
                  <a:lnTo>
                    <a:pt x="19050" y="0"/>
                  </a:lnTo>
                  <a:lnTo>
                    <a:pt x="19050" y="5056"/>
                  </a:lnTo>
                  <a:lnTo>
                    <a:pt x="16228" y="10361"/>
                  </a:lnTo>
                  <a:lnTo>
                    <a:pt x="12503" y="16246"/>
                  </a:lnTo>
                  <a:lnTo>
                    <a:pt x="9349" y="25510"/>
                  </a:lnTo>
                  <a:lnTo>
                    <a:pt x="1440" y="36233"/>
                  </a:lnTo>
                  <a:lnTo>
                    <a:pt x="126" y="46137"/>
                  </a:lnTo>
                  <a:lnTo>
                    <a:pt x="0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74" name="SMARTInkShape-241"/>
            <p:cNvSpPr/>
            <p:nvPr>
              <p:custDataLst>
                <p:tags r:id="rId129"/>
              </p:custDataLst>
            </p:nvPr>
          </p:nvSpPr>
          <p:spPr>
            <a:xfrm>
              <a:off x="7753421" y="6562725"/>
              <a:ext cx="57080" cy="28576"/>
            </a:xfrm>
            <a:custGeom>
              <a:avLst/>
              <a:gdLst/>
              <a:ahLst/>
              <a:cxnLst/>
              <a:rect l="0" t="0" r="0" b="0"/>
              <a:pathLst>
                <a:path w="57080" h="28576">
                  <a:moveTo>
                    <a:pt x="28504" y="28575"/>
                  </a:moveTo>
                  <a:lnTo>
                    <a:pt x="28504" y="28575"/>
                  </a:lnTo>
                  <a:lnTo>
                    <a:pt x="36705" y="20375"/>
                  </a:lnTo>
                  <a:lnTo>
                    <a:pt x="37995" y="9952"/>
                  </a:lnTo>
                  <a:lnTo>
                    <a:pt x="38028" y="404"/>
                  </a:lnTo>
                  <a:lnTo>
                    <a:pt x="0" y="0"/>
                  </a:lnTo>
                  <a:lnTo>
                    <a:pt x="8136" y="0"/>
                  </a:lnTo>
                  <a:lnTo>
                    <a:pt x="16798" y="6545"/>
                  </a:lnTo>
                  <a:lnTo>
                    <a:pt x="25623" y="8642"/>
                  </a:lnTo>
                  <a:lnTo>
                    <a:pt x="57079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75" name="SMARTInkShape-242"/>
            <p:cNvSpPr/>
            <p:nvPr>
              <p:custDataLst>
                <p:tags r:id="rId130"/>
              </p:custDataLst>
            </p:nvPr>
          </p:nvSpPr>
          <p:spPr>
            <a:xfrm>
              <a:off x="7810500" y="6506002"/>
              <a:ext cx="47626" cy="113874"/>
            </a:xfrm>
            <a:custGeom>
              <a:avLst/>
              <a:gdLst/>
              <a:ahLst/>
              <a:cxnLst/>
              <a:rect l="0" t="0" r="0" b="0"/>
              <a:pathLst>
                <a:path w="47626" h="113874">
                  <a:moveTo>
                    <a:pt x="47625" y="47198"/>
                  </a:moveTo>
                  <a:lnTo>
                    <a:pt x="47625" y="47198"/>
                  </a:lnTo>
                  <a:lnTo>
                    <a:pt x="47625" y="38998"/>
                  </a:lnTo>
                  <a:lnTo>
                    <a:pt x="46567" y="38556"/>
                  </a:lnTo>
                  <a:lnTo>
                    <a:pt x="42569" y="38066"/>
                  </a:lnTo>
                  <a:lnTo>
                    <a:pt x="41078" y="36877"/>
                  </a:lnTo>
                  <a:lnTo>
                    <a:pt x="37302" y="27995"/>
                  </a:lnTo>
                  <a:lnTo>
                    <a:pt x="28610" y="18660"/>
                  </a:lnTo>
                  <a:lnTo>
                    <a:pt x="28575" y="0"/>
                  </a:lnTo>
                  <a:lnTo>
                    <a:pt x="28575" y="4756"/>
                  </a:lnTo>
                  <a:lnTo>
                    <a:pt x="27517" y="6204"/>
                  </a:lnTo>
                  <a:lnTo>
                    <a:pt x="23519" y="7810"/>
                  </a:lnTo>
                  <a:lnTo>
                    <a:pt x="22028" y="10357"/>
                  </a:lnTo>
                  <a:lnTo>
                    <a:pt x="9427" y="52491"/>
                  </a:lnTo>
                  <a:lnTo>
                    <a:pt x="2176" y="66039"/>
                  </a:lnTo>
                  <a:lnTo>
                    <a:pt x="0" y="11387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76" name="SMARTInkShape-243"/>
            <p:cNvSpPr/>
            <p:nvPr>
              <p:custDataLst>
                <p:tags r:id="rId131"/>
              </p:custDataLst>
            </p:nvPr>
          </p:nvSpPr>
          <p:spPr>
            <a:xfrm>
              <a:off x="7877175" y="6505575"/>
              <a:ext cx="76201" cy="171451"/>
            </a:xfrm>
            <a:custGeom>
              <a:avLst/>
              <a:gdLst/>
              <a:ahLst/>
              <a:cxnLst/>
              <a:rect l="0" t="0" r="0" b="0"/>
              <a:pathLst>
                <a:path w="76201" h="171451">
                  <a:moveTo>
                    <a:pt x="38100" y="47625"/>
                  </a:moveTo>
                  <a:lnTo>
                    <a:pt x="38100" y="47625"/>
                  </a:lnTo>
                  <a:lnTo>
                    <a:pt x="54501" y="39425"/>
                  </a:lnTo>
                  <a:lnTo>
                    <a:pt x="76198" y="5"/>
                  </a:lnTo>
                  <a:lnTo>
                    <a:pt x="76200" y="0"/>
                  </a:lnTo>
                  <a:lnTo>
                    <a:pt x="62050" y="16267"/>
                  </a:lnTo>
                  <a:lnTo>
                    <a:pt x="38200" y="58695"/>
                  </a:lnTo>
                  <a:lnTo>
                    <a:pt x="32853" y="70536"/>
                  </a:lnTo>
                  <a:lnTo>
                    <a:pt x="26598" y="92563"/>
                  </a:lnTo>
                  <a:lnTo>
                    <a:pt x="22405" y="101464"/>
                  </a:lnTo>
                  <a:lnTo>
                    <a:pt x="18986" y="117318"/>
                  </a:lnTo>
                  <a:lnTo>
                    <a:pt x="11708" y="132692"/>
                  </a:lnTo>
                  <a:lnTo>
                    <a:pt x="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77" name="SMARTInkShape-244"/>
            <p:cNvSpPr/>
            <p:nvPr>
              <p:custDataLst>
                <p:tags r:id="rId132"/>
              </p:custDataLst>
            </p:nvPr>
          </p:nvSpPr>
          <p:spPr>
            <a:xfrm>
              <a:off x="7915275" y="6524625"/>
              <a:ext cx="66675" cy="123826"/>
            </a:xfrm>
            <a:custGeom>
              <a:avLst/>
              <a:gdLst/>
              <a:ahLst/>
              <a:cxnLst/>
              <a:rect l="0" t="0" r="0" b="0"/>
              <a:pathLst>
                <a:path w="66675" h="123826">
                  <a:moveTo>
                    <a:pt x="0" y="95250"/>
                  </a:moveTo>
                  <a:lnTo>
                    <a:pt x="0" y="95250"/>
                  </a:lnTo>
                  <a:lnTo>
                    <a:pt x="0" y="81993"/>
                  </a:lnTo>
                  <a:lnTo>
                    <a:pt x="2822" y="75953"/>
                  </a:lnTo>
                  <a:lnTo>
                    <a:pt x="6547" y="69740"/>
                  </a:lnTo>
                  <a:lnTo>
                    <a:pt x="9134" y="59017"/>
                  </a:lnTo>
                  <a:lnTo>
                    <a:pt x="9525" y="12121"/>
                  </a:lnTo>
                  <a:lnTo>
                    <a:pt x="9525" y="117"/>
                  </a:lnTo>
                  <a:lnTo>
                    <a:pt x="55698" y="0"/>
                  </a:lnTo>
                  <a:lnTo>
                    <a:pt x="65223" y="8200"/>
                  </a:lnTo>
                  <a:lnTo>
                    <a:pt x="66244" y="14189"/>
                  </a:lnTo>
                  <a:lnTo>
                    <a:pt x="66674" y="42719"/>
                  </a:lnTo>
                  <a:lnTo>
                    <a:pt x="63853" y="48267"/>
                  </a:lnTo>
                  <a:lnTo>
                    <a:pt x="52485" y="61686"/>
                  </a:lnTo>
                  <a:lnTo>
                    <a:pt x="46962" y="64458"/>
                  </a:lnTo>
                  <a:lnTo>
                    <a:pt x="44008" y="65197"/>
                  </a:lnTo>
                  <a:lnTo>
                    <a:pt x="42039" y="66749"/>
                  </a:lnTo>
                  <a:lnTo>
                    <a:pt x="16874" y="97416"/>
                  </a:lnTo>
                  <a:lnTo>
                    <a:pt x="9956" y="104344"/>
                  </a:lnTo>
                  <a:lnTo>
                    <a:pt x="9537" y="113896"/>
                  </a:lnTo>
                  <a:lnTo>
                    <a:pt x="14584" y="114180"/>
                  </a:lnTo>
                  <a:lnTo>
                    <a:pt x="16073" y="115278"/>
                  </a:lnTo>
                  <a:lnTo>
                    <a:pt x="17727" y="119321"/>
                  </a:lnTo>
                  <a:lnTo>
                    <a:pt x="19226" y="120822"/>
                  </a:lnTo>
                  <a:lnTo>
                    <a:pt x="23715" y="122491"/>
                  </a:lnTo>
                  <a:lnTo>
                    <a:pt x="3810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78" name="SMARTInkShape-245"/>
            <p:cNvSpPr/>
            <p:nvPr>
              <p:custDataLst>
                <p:tags r:id="rId133"/>
              </p:custDataLst>
            </p:nvPr>
          </p:nvSpPr>
          <p:spPr>
            <a:xfrm>
              <a:off x="8010525" y="6648460"/>
              <a:ext cx="38091" cy="104766"/>
            </a:xfrm>
            <a:custGeom>
              <a:avLst/>
              <a:gdLst/>
              <a:ahLst/>
              <a:cxnLst/>
              <a:rect l="0" t="0" r="0" b="0"/>
              <a:pathLst>
                <a:path w="38091" h="104766">
                  <a:moveTo>
                    <a:pt x="0" y="9515"/>
                  </a:moveTo>
                  <a:lnTo>
                    <a:pt x="0" y="9515"/>
                  </a:lnTo>
                  <a:lnTo>
                    <a:pt x="9525" y="9515"/>
                  </a:lnTo>
                  <a:lnTo>
                    <a:pt x="9525" y="1315"/>
                  </a:lnTo>
                  <a:lnTo>
                    <a:pt x="10583" y="873"/>
                  </a:lnTo>
                  <a:lnTo>
                    <a:pt x="28067" y="0"/>
                  </a:lnTo>
                  <a:lnTo>
                    <a:pt x="28530" y="8192"/>
                  </a:lnTo>
                  <a:lnTo>
                    <a:pt x="29604" y="8633"/>
                  </a:lnTo>
                  <a:lnTo>
                    <a:pt x="37706" y="9481"/>
                  </a:lnTo>
                  <a:lnTo>
                    <a:pt x="38090" y="18647"/>
                  </a:lnTo>
                  <a:lnTo>
                    <a:pt x="30559" y="36889"/>
                  </a:lnTo>
                  <a:lnTo>
                    <a:pt x="29898" y="40464"/>
                  </a:lnTo>
                  <a:lnTo>
                    <a:pt x="28399" y="42848"/>
                  </a:lnTo>
                  <a:lnTo>
                    <a:pt x="26340" y="44437"/>
                  </a:lnTo>
                  <a:lnTo>
                    <a:pt x="23910" y="45497"/>
                  </a:lnTo>
                  <a:lnTo>
                    <a:pt x="22291" y="47261"/>
                  </a:lnTo>
                  <a:lnTo>
                    <a:pt x="16868" y="57697"/>
                  </a:lnTo>
                  <a:lnTo>
                    <a:pt x="10975" y="64894"/>
                  </a:lnTo>
                  <a:lnTo>
                    <a:pt x="9954" y="71197"/>
                  </a:lnTo>
                  <a:lnTo>
                    <a:pt x="9529" y="93762"/>
                  </a:lnTo>
                  <a:lnTo>
                    <a:pt x="10585" y="94254"/>
                  </a:lnTo>
                  <a:lnTo>
                    <a:pt x="14582" y="94802"/>
                  </a:lnTo>
                  <a:lnTo>
                    <a:pt x="19886" y="97867"/>
                  </a:lnTo>
                  <a:lnTo>
                    <a:pt x="28575" y="1047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79" name="SMARTInkShape-246"/>
            <p:cNvSpPr/>
            <p:nvPr>
              <p:custDataLst>
                <p:tags r:id="rId134"/>
              </p:custDataLst>
            </p:nvPr>
          </p:nvSpPr>
          <p:spPr>
            <a:xfrm>
              <a:off x="6991350" y="606742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9525" y="9525"/>
                  </a:moveTo>
                  <a:lnTo>
                    <a:pt x="9525" y="952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80" name="SMARTInkShape-247"/>
            <p:cNvSpPr/>
            <p:nvPr>
              <p:custDataLst>
                <p:tags r:id="rId135"/>
              </p:custDataLst>
            </p:nvPr>
          </p:nvSpPr>
          <p:spPr>
            <a:xfrm>
              <a:off x="6924675" y="6010275"/>
              <a:ext cx="1381126" cy="57151"/>
            </a:xfrm>
            <a:custGeom>
              <a:avLst/>
              <a:gdLst/>
              <a:ahLst/>
              <a:cxnLst/>
              <a:rect l="0" t="0" r="0" b="0"/>
              <a:pathLst>
                <a:path w="1381126" h="57151">
                  <a:moveTo>
                    <a:pt x="47625" y="38100"/>
                  </a:moveTo>
                  <a:lnTo>
                    <a:pt x="47625" y="38100"/>
                  </a:lnTo>
                  <a:lnTo>
                    <a:pt x="42569" y="38100"/>
                  </a:lnTo>
                  <a:lnTo>
                    <a:pt x="41080" y="37042"/>
                  </a:lnTo>
                  <a:lnTo>
                    <a:pt x="40087" y="35278"/>
                  </a:lnTo>
                  <a:lnTo>
                    <a:pt x="39425" y="33044"/>
                  </a:lnTo>
                  <a:lnTo>
                    <a:pt x="37924" y="31555"/>
                  </a:lnTo>
                  <a:lnTo>
                    <a:pt x="33436" y="29899"/>
                  </a:lnTo>
                  <a:lnTo>
                    <a:pt x="0" y="28575"/>
                  </a:lnTo>
                  <a:lnTo>
                    <a:pt x="5056" y="28575"/>
                  </a:lnTo>
                  <a:lnTo>
                    <a:pt x="6545" y="27517"/>
                  </a:lnTo>
                  <a:lnTo>
                    <a:pt x="7538" y="25753"/>
                  </a:lnTo>
                  <a:lnTo>
                    <a:pt x="8200" y="23519"/>
                  </a:lnTo>
                  <a:lnTo>
                    <a:pt x="9701" y="22030"/>
                  </a:lnTo>
                  <a:lnTo>
                    <a:pt x="14189" y="20374"/>
                  </a:lnTo>
                  <a:lnTo>
                    <a:pt x="59013" y="19060"/>
                  </a:lnTo>
                  <a:lnTo>
                    <a:pt x="98720" y="17992"/>
                  </a:lnTo>
                  <a:lnTo>
                    <a:pt x="137609" y="10408"/>
                  </a:lnTo>
                  <a:lnTo>
                    <a:pt x="184328" y="9603"/>
                  </a:lnTo>
                  <a:lnTo>
                    <a:pt x="219738" y="6718"/>
                  </a:lnTo>
                  <a:lnTo>
                    <a:pt x="260241" y="885"/>
                  </a:lnTo>
                  <a:lnTo>
                    <a:pt x="305204" y="116"/>
                  </a:lnTo>
                  <a:lnTo>
                    <a:pt x="352478" y="16"/>
                  </a:lnTo>
                  <a:lnTo>
                    <a:pt x="390535" y="3"/>
                  </a:lnTo>
                  <a:lnTo>
                    <a:pt x="434115" y="0"/>
                  </a:lnTo>
                  <a:lnTo>
                    <a:pt x="470945" y="0"/>
                  </a:lnTo>
                  <a:lnTo>
                    <a:pt x="516630" y="0"/>
                  </a:lnTo>
                  <a:lnTo>
                    <a:pt x="562276" y="0"/>
                  </a:lnTo>
                  <a:lnTo>
                    <a:pt x="602100" y="0"/>
                  </a:lnTo>
                  <a:lnTo>
                    <a:pt x="646909" y="1058"/>
                  </a:lnTo>
                  <a:lnTo>
                    <a:pt x="689684" y="8642"/>
                  </a:lnTo>
                  <a:lnTo>
                    <a:pt x="736745" y="9447"/>
                  </a:lnTo>
                  <a:lnTo>
                    <a:pt x="761926" y="10561"/>
                  </a:lnTo>
                  <a:lnTo>
                    <a:pt x="809435" y="18461"/>
                  </a:lnTo>
                  <a:lnTo>
                    <a:pt x="854063" y="19016"/>
                  </a:lnTo>
                  <a:lnTo>
                    <a:pt x="898525" y="19048"/>
                  </a:lnTo>
                  <a:lnTo>
                    <a:pt x="942975" y="19050"/>
                  </a:lnTo>
                  <a:lnTo>
                    <a:pt x="985131" y="19050"/>
                  </a:lnTo>
                  <a:lnTo>
                    <a:pt x="1031722" y="19050"/>
                  </a:lnTo>
                  <a:lnTo>
                    <a:pt x="1039922" y="19050"/>
                  </a:lnTo>
                  <a:lnTo>
                    <a:pt x="1047093" y="21872"/>
                  </a:lnTo>
                  <a:lnTo>
                    <a:pt x="1053808" y="25595"/>
                  </a:lnTo>
                  <a:lnTo>
                    <a:pt x="1066742" y="27987"/>
                  </a:lnTo>
                  <a:lnTo>
                    <a:pt x="1089021" y="28541"/>
                  </a:lnTo>
                  <a:lnTo>
                    <a:pt x="1095374" y="25738"/>
                  </a:lnTo>
                  <a:lnTo>
                    <a:pt x="1101725" y="22022"/>
                  </a:lnTo>
                  <a:lnTo>
                    <a:pt x="1108075" y="20371"/>
                  </a:lnTo>
                  <a:lnTo>
                    <a:pt x="1111250" y="20989"/>
                  </a:lnTo>
                  <a:lnTo>
                    <a:pt x="1121833" y="25857"/>
                  </a:lnTo>
                  <a:lnTo>
                    <a:pt x="1169381" y="28554"/>
                  </a:lnTo>
                  <a:lnTo>
                    <a:pt x="1212782" y="28575"/>
                  </a:lnTo>
                  <a:lnTo>
                    <a:pt x="1259113" y="28575"/>
                  </a:lnTo>
                  <a:lnTo>
                    <a:pt x="1298565" y="28575"/>
                  </a:lnTo>
                  <a:lnTo>
                    <a:pt x="1304920" y="31397"/>
                  </a:lnTo>
                  <a:lnTo>
                    <a:pt x="1313893" y="37707"/>
                  </a:lnTo>
                  <a:lnTo>
                    <a:pt x="1327658" y="38066"/>
                  </a:lnTo>
                  <a:lnTo>
                    <a:pt x="1333727" y="40907"/>
                  </a:lnTo>
                  <a:lnTo>
                    <a:pt x="1336825" y="43146"/>
                  </a:lnTo>
                  <a:lnTo>
                    <a:pt x="1351301" y="46298"/>
                  </a:lnTo>
                  <a:lnTo>
                    <a:pt x="1367551" y="48421"/>
                  </a:lnTo>
                  <a:lnTo>
                    <a:pt x="1381125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81" name="SMARTInkShape-248"/>
            <p:cNvSpPr/>
            <p:nvPr>
              <p:custDataLst>
                <p:tags r:id="rId136"/>
              </p:custDataLst>
            </p:nvPr>
          </p:nvSpPr>
          <p:spPr>
            <a:xfrm>
              <a:off x="8124825" y="6048375"/>
              <a:ext cx="95251" cy="733426"/>
            </a:xfrm>
            <a:custGeom>
              <a:avLst/>
              <a:gdLst/>
              <a:ahLst/>
              <a:cxnLst/>
              <a:rect l="0" t="0" r="0" b="0"/>
              <a:pathLst>
                <a:path w="95251" h="733426">
                  <a:moveTo>
                    <a:pt x="95250" y="19050"/>
                  </a:moveTo>
                  <a:lnTo>
                    <a:pt x="95250" y="19050"/>
                  </a:lnTo>
                  <a:lnTo>
                    <a:pt x="90194" y="19050"/>
                  </a:lnTo>
                  <a:lnTo>
                    <a:pt x="84889" y="16228"/>
                  </a:lnTo>
                  <a:lnTo>
                    <a:pt x="77916" y="10849"/>
                  </a:lnTo>
                  <a:lnTo>
                    <a:pt x="67111" y="9559"/>
                  </a:lnTo>
                  <a:lnTo>
                    <a:pt x="66675" y="10"/>
                  </a:lnTo>
                  <a:lnTo>
                    <a:pt x="76166" y="0"/>
                  </a:lnTo>
                  <a:lnTo>
                    <a:pt x="84398" y="8201"/>
                  </a:lnTo>
                  <a:lnTo>
                    <a:pt x="85609" y="17610"/>
                  </a:lnTo>
                  <a:lnTo>
                    <a:pt x="85725" y="59129"/>
                  </a:lnTo>
                  <a:lnTo>
                    <a:pt x="88547" y="66143"/>
                  </a:lnTo>
                  <a:lnTo>
                    <a:pt x="92272" y="72789"/>
                  </a:lnTo>
                  <a:lnTo>
                    <a:pt x="94368" y="83539"/>
                  </a:lnTo>
                  <a:lnTo>
                    <a:pt x="95216" y="122136"/>
                  </a:lnTo>
                  <a:lnTo>
                    <a:pt x="92413" y="131188"/>
                  </a:lnTo>
                  <a:lnTo>
                    <a:pt x="88698" y="139797"/>
                  </a:lnTo>
                  <a:lnTo>
                    <a:pt x="79256" y="184060"/>
                  </a:lnTo>
                  <a:lnTo>
                    <a:pt x="73556" y="216898"/>
                  </a:lnTo>
                  <a:lnTo>
                    <a:pt x="69734" y="224458"/>
                  </a:lnTo>
                  <a:lnTo>
                    <a:pt x="67279" y="240756"/>
                  </a:lnTo>
                  <a:lnTo>
                    <a:pt x="66691" y="287804"/>
                  </a:lnTo>
                  <a:lnTo>
                    <a:pt x="65617" y="326929"/>
                  </a:lnTo>
                  <a:lnTo>
                    <a:pt x="58032" y="342417"/>
                  </a:lnTo>
                  <a:lnTo>
                    <a:pt x="57166" y="389395"/>
                  </a:lnTo>
                  <a:lnTo>
                    <a:pt x="57160" y="392947"/>
                  </a:lnTo>
                  <a:lnTo>
                    <a:pt x="48018" y="436444"/>
                  </a:lnTo>
                  <a:lnTo>
                    <a:pt x="46589" y="470868"/>
                  </a:lnTo>
                  <a:lnTo>
                    <a:pt x="38984" y="501538"/>
                  </a:lnTo>
                  <a:lnTo>
                    <a:pt x="37305" y="518433"/>
                  </a:lnTo>
                  <a:lnTo>
                    <a:pt x="26357" y="562028"/>
                  </a:lnTo>
                  <a:lnTo>
                    <a:pt x="21215" y="581041"/>
                  </a:lnTo>
                  <a:lnTo>
                    <a:pt x="18076" y="623184"/>
                  </a:lnTo>
                  <a:lnTo>
                    <a:pt x="10118" y="663979"/>
                  </a:lnTo>
                  <a:lnTo>
                    <a:pt x="8730" y="672927"/>
                  </a:lnTo>
                  <a:lnTo>
                    <a:pt x="1359" y="697014"/>
                  </a:lnTo>
                  <a:lnTo>
                    <a:pt x="0" y="7334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82" name="SMARTInkShape-249"/>
            <p:cNvSpPr/>
            <p:nvPr>
              <p:custDataLst>
                <p:tags r:id="rId137"/>
              </p:custDataLst>
            </p:nvPr>
          </p:nvSpPr>
          <p:spPr>
            <a:xfrm>
              <a:off x="6743700" y="6096116"/>
              <a:ext cx="123826" cy="676160"/>
            </a:xfrm>
            <a:custGeom>
              <a:avLst/>
              <a:gdLst/>
              <a:ahLst/>
              <a:cxnLst/>
              <a:rect l="0" t="0" r="0" b="0"/>
              <a:pathLst>
                <a:path w="123826" h="676160">
                  <a:moveTo>
                    <a:pt x="123825" y="28459"/>
                  </a:moveTo>
                  <a:lnTo>
                    <a:pt x="123825" y="28459"/>
                  </a:lnTo>
                  <a:lnTo>
                    <a:pt x="123825" y="23403"/>
                  </a:lnTo>
                  <a:lnTo>
                    <a:pt x="122767" y="21914"/>
                  </a:lnTo>
                  <a:lnTo>
                    <a:pt x="121003" y="20920"/>
                  </a:lnTo>
                  <a:lnTo>
                    <a:pt x="115625" y="19327"/>
                  </a:lnTo>
                  <a:lnTo>
                    <a:pt x="114888" y="16286"/>
                  </a:lnTo>
                  <a:lnTo>
                    <a:pt x="114303" y="9444"/>
                  </a:lnTo>
                  <a:lnTo>
                    <a:pt x="106100" y="9412"/>
                  </a:lnTo>
                  <a:lnTo>
                    <a:pt x="105658" y="8353"/>
                  </a:lnTo>
                  <a:lnTo>
                    <a:pt x="104785" y="0"/>
                  </a:lnTo>
                  <a:lnTo>
                    <a:pt x="104776" y="8096"/>
                  </a:lnTo>
                  <a:lnTo>
                    <a:pt x="98230" y="16754"/>
                  </a:lnTo>
                  <a:lnTo>
                    <a:pt x="96133" y="25579"/>
                  </a:lnTo>
                  <a:lnTo>
                    <a:pt x="92479" y="57888"/>
                  </a:lnTo>
                  <a:lnTo>
                    <a:pt x="88727" y="71172"/>
                  </a:lnTo>
                  <a:lnTo>
                    <a:pt x="78385" y="117568"/>
                  </a:lnTo>
                  <a:lnTo>
                    <a:pt x="69301" y="152953"/>
                  </a:lnTo>
                  <a:lnTo>
                    <a:pt x="62137" y="195572"/>
                  </a:lnTo>
                  <a:lnTo>
                    <a:pt x="57076" y="236094"/>
                  </a:lnTo>
                  <a:lnTo>
                    <a:pt x="47536" y="278838"/>
                  </a:lnTo>
                  <a:lnTo>
                    <a:pt x="40277" y="307418"/>
                  </a:lnTo>
                  <a:lnTo>
                    <a:pt x="37329" y="352669"/>
                  </a:lnTo>
                  <a:lnTo>
                    <a:pt x="29937" y="399981"/>
                  </a:lnTo>
                  <a:lnTo>
                    <a:pt x="21216" y="447565"/>
                  </a:lnTo>
                  <a:lnTo>
                    <a:pt x="19334" y="495185"/>
                  </a:lnTo>
                  <a:lnTo>
                    <a:pt x="14031" y="542809"/>
                  </a:lnTo>
                  <a:lnTo>
                    <a:pt x="2580" y="590434"/>
                  </a:lnTo>
                  <a:lnTo>
                    <a:pt x="340" y="631514"/>
                  </a:lnTo>
                  <a:lnTo>
                    <a:pt x="0" y="67615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86" name="SMARTInkShape-Group44"/>
          <p:cNvGrpSpPr/>
          <p:nvPr/>
        </p:nvGrpSpPr>
        <p:grpSpPr>
          <a:xfrm>
            <a:off x="5534025" y="6086475"/>
            <a:ext cx="857251" cy="762001"/>
            <a:chOff x="5534025" y="6086475"/>
            <a:chExt cx="857251" cy="762001"/>
          </a:xfrm>
        </p:grpSpPr>
        <p:sp>
          <p:nvSpPr>
            <p:cNvPr id="3284" name="SMARTInkShape-250"/>
            <p:cNvSpPr/>
            <p:nvPr>
              <p:custDataLst>
                <p:tags r:id="rId111"/>
              </p:custDataLst>
            </p:nvPr>
          </p:nvSpPr>
          <p:spPr>
            <a:xfrm>
              <a:off x="6248400" y="6143660"/>
              <a:ext cx="142876" cy="704816"/>
            </a:xfrm>
            <a:custGeom>
              <a:avLst/>
              <a:gdLst/>
              <a:ahLst/>
              <a:cxnLst/>
              <a:rect l="0" t="0" r="0" b="0"/>
              <a:pathLst>
                <a:path w="142876" h="704816">
                  <a:moveTo>
                    <a:pt x="142875" y="47590"/>
                  </a:moveTo>
                  <a:lnTo>
                    <a:pt x="142875" y="47590"/>
                  </a:lnTo>
                  <a:lnTo>
                    <a:pt x="137819" y="42534"/>
                  </a:lnTo>
                  <a:lnTo>
                    <a:pt x="135336" y="37229"/>
                  </a:lnTo>
                  <a:lnTo>
                    <a:pt x="133360" y="14119"/>
                  </a:lnTo>
                  <a:lnTo>
                    <a:pt x="132299" y="12577"/>
                  </a:lnTo>
                  <a:lnTo>
                    <a:pt x="130533" y="11548"/>
                  </a:lnTo>
                  <a:lnTo>
                    <a:pt x="125150" y="9896"/>
                  </a:lnTo>
                  <a:lnTo>
                    <a:pt x="124414" y="6848"/>
                  </a:lnTo>
                  <a:lnTo>
                    <a:pt x="123828" y="0"/>
                  </a:lnTo>
                  <a:lnTo>
                    <a:pt x="122767" y="44694"/>
                  </a:lnTo>
                  <a:lnTo>
                    <a:pt x="115624" y="73445"/>
                  </a:lnTo>
                  <a:lnTo>
                    <a:pt x="114475" y="115161"/>
                  </a:lnTo>
                  <a:lnTo>
                    <a:pt x="111529" y="143105"/>
                  </a:lnTo>
                  <a:lnTo>
                    <a:pt x="105368" y="184935"/>
                  </a:lnTo>
                  <a:lnTo>
                    <a:pt x="103980" y="200707"/>
                  </a:lnTo>
                  <a:lnTo>
                    <a:pt x="95098" y="242107"/>
                  </a:lnTo>
                  <a:lnTo>
                    <a:pt x="87168" y="286244"/>
                  </a:lnTo>
                  <a:lnTo>
                    <a:pt x="79465" y="324978"/>
                  </a:lnTo>
                  <a:lnTo>
                    <a:pt x="74023" y="369475"/>
                  </a:lnTo>
                  <a:lnTo>
                    <a:pt x="63070" y="414209"/>
                  </a:lnTo>
                  <a:lnTo>
                    <a:pt x="53847" y="451258"/>
                  </a:lnTo>
                  <a:lnTo>
                    <a:pt x="49469" y="489046"/>
                  </a:lnTo>
                  <a:lnTo>
                    <a:pt x="43115" y="527054"/>
                  </a:lnTo>
                  <a:lnTo>
                    <a:pt x="31486" y="571277"/>
                  </a:lnTo>
                  <a:lnTo>
                    <a:pt x="21820" y="616858"/>
                  </a:lnTo>
                  <a:lnTo>
                    <a:pt x="14541" y="656749"/>
                  </a:lnTo>
                  <a:lnTo>
                    <a:pt x="0" y="7048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85" name="SMARTInkShape-251"/>
            <p:cNvSpPr/>
            <p:nvPr>
              <p:custDataLst>
                <p:tags r:id="rId112"/>
              </p:custDataLst>
            </p:nvPr>
          </p:nvSpPr>
          <p:spPr>
            <a:xfrm>
              <a:off x="5534025" y="6086475"/>
              <a:ext cx="600076" cy="66676"/>
            </a:xfrm>
            <a:custGeom>
              <a:avLst/>
              <a:gdLst/>
              <a:ahLst/>
              <a:cxnLst/>
              <a:rect l="0" t="0" r="0" b="0"/>
              <a:pathLst>
                <a:path w="600076" h="66676">
                  <a:moveTo>
                    <a:pt x="9525" y="66675"/>
                  </a:moveTo>
                  <a:lnTo>
                    <a:pt x="9525" y="66675"/>
                  </a:lnTo>
                  <a:lnTo>
                    <a:pt x="9525" y="20504"/>
                  </a:lnTo>
                  <a:lnTo>
                    <a:pt x="8467" y="20019"/>
                  </a:lnTo>
                  <a:lnTo>
                    <a:pt x="1324" y="19177"/>
                  </a:lnTo>
                  <a:lnTo>
                    <a:pt x="588" y="16284"/>
                  </a:lnTo>
                  <a:lnTo>
                    <a:pt x="0" y="9525"/>
                  </a:lnTo>
                  <a:lnTo>
                    <a:pt x="45137" y="9525"/>
                  </a:lnTo>
                  <a:lnTo>
                    <a:pt x="87667" y="1324"/>
                  </a:lnTo>
                  <a:lnTo>
                    <a:pt x="133606" y="175"/>
                  </a:lnTo>
                  <a:lnTo>
                    <a:pt x="176557" y="34"/>
                  </a:lnTo>
                  <a:lnTo>
                    <a:pt x="213297" y="10"/>
                  </a:lnTo>
                  <a:lnTo>
                    <a:pt x="250994" y="3"/>
                  </a:lnTo>
                  <a:lnTo>
                    <a:pt x="295112" y="0"/>
                  </a:lnTo>
                  <a:lnTo>
                    <a:pt x="331093" y="0"/>
                  </a:lnTo>
                  <a:lnTo>
                    <a:pt x="378354" y="0"/>
                  </a:lnTo>
                  <a:lnTo>
                    <a:pt x="418578" y="0"/>
                  </a:lnTo>
                  <a:lnTo>
                    <a:pt x="462585" y="6545"/>
                  </a:lnTo>
                  <a:lnTo>
                    <a:pt x="505743" y="14189"/>
                  </a:lnTo>
                  <a:lnTo>
                    <a:pt x="548799" y="18623"/>
                  </a:lnTo>
                  <a:lnTo>
                    <a:pt x="568035" y="20024"/>
                  </a:lnTo>
                  <a:lnTo>
                    <a:pt x="60007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287" name="SMARTInkShape-252"/>
          <p:cNvSpPr/>
          <p:nvPr>
            <p:custDataLst>
              <p:tags r:id="rId9"/>
            </p:custDataLst>
          </p:nvPr>
        </p:nvSpPr>
        <p:spPr>
          <a:xfrm>
            <a:off x="4962525" y="6286894"/>
            <a:ext cx="209551" cy="561582"/>
          </a:xfrm>
          <a:custGeom>
            <a:avLst/>
            <a:gdLst/>
            <a:ahLst/>
            <a:cxnLst/>
            <a:rect l="0" t="0" r="0" b="0"/>
            <a:pathLst>
              <a:path w="209551" h="561582">
                <a:moveTo>
                  <a:pt x="95250" y="47231"/>
                </a:moveTo>
                <a:lnTo>
                  <a:pt x="95250" y="47231"/>
                </a:lnTo>
                <a:lnTo>
                  <a:pt x="95250" y="39030"/>
                </a:lnTo>
                <a:lnTo>
                  <a:pt x="96308" y="38589"/>
                </a:lnTo>
                <a:lnTo>
                  <a:pt x="100306" y="38099"/>
                </a:lnTo>
                <a:lnTo>
                  <a:pt x="101795" y="36910"/>
                </a:lnTo>
                <a:lnTo>
                  <a:pt x="104382" y="29539"/>
                </a:lnTo>
                <a:lnTo>
                  <a:pt x="97184" y="17999"/>
                </a:lnTo>
                <a:lnTo>
                  <a:pt x="95250" y="0"/>
                </a:lnTo>
                <a:lnTo>
                  <a:pt x="87049" y="7841"/>
                </a:lnTo>
                <a:lnTo>
                  <a:pt x="86118" y="13805"/>
                </a:lnTo>
                <a:lnTo>
                  <a:pt x="84689" y="42223"/>
                </a:lnTo>
                <a:lnTo>
                  <a:pt x="77085" y="79099"/>
                </a:lnTo>
                <a:lnTo>
                  <a:pt x="75404" y="97008"/>
                </a:lnTo>
                <a:lnTo>
                  <a:pt x="68712" y="115899"/>
                </a:lnTo>
                <a:lnTo>
                  <a:pt x="59315" y="159719"/>
                </a:lnTo>
                <a:lnTo>
                  <a:pt x="50890" y="200647"/>
                </a:lnTo>
                <a:lnTo>
                  <a:pt x="42999" y="247390"/>
                </a:lnTo>
                <a:lnTo>
                  <a:pt x="38009" y="286440"/>
                </a:lnTo>
                <a:lnTo>
                  <a:pt x="30752" y="331001"/>
                </a:lnTo>
                <a:lnTo>
                  <a:pt x="23949" y="375747"/>
                </a:lnTo>
                <a:lnTo>
                  <a:pt x="18959" y="418804"/>
                </a:lnTo>
                <a:lnTo>
                  <a:pt x="11702" y="464155"/>
                </a:lnTo>
                <a:lnTo>
                  <a:pt x="9955" y="504001"/>
                </a:lnTo>
                <a:lnTo>
                  <a:pt x="8552" y="540330"/>
                </a:lnTo>
                <a:lnTo>
                  <a:pt x="0" y="561579"/>
                </a:lnTo>
                <a:lnTo>
                  <a:pt x="0" y="561580"/>
                </a:lnTo>
                <a:lnTo>
                  <a:pt x="44743" y="561581"/>
                </a:lnTo>
                <a:lnTo>
                  <a:pt x="91376" y="561581"/>
                </a:lnTo>
                <a:lnTo>
                  <a:pt x="137472" y="561581"/>
                </a:lnTo>
                <a:lnTo>
                  <a:pt x="181254" y="561581"/>
                </a:lnTo>
                <a:lnTo>
                  <a:pt x="209550" y="561581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290" name="SMARTInkShape-Group46"/>
          <p:cNvGrpSpPr/>
          <p:nvPr/>
        </p:nvGrpSpPr>
        <p:grpSpPr>
          <a:xfrm>
            <a:off x="6162675" y="3733801"/>
            <a:ext cx="371476" cy="427300"/>
            <a:chOff x="6162675" y="3733801"/>
            <a:chExt cx="371476" cy="427300"/>
          </a:xfrm>
        </p:grpSpPr>
        <p:sp>
          <p:nvSpPr>
            <p:cNvPr id="3288" name="SMARTInkShape-253"/>
            <p:cNvSpPr/>
            <p:nvPr>
              <p:custDataLst>
                <p:tags r:id="rId109"/>
              </p:custDataLst>
            </p:nvPr>
          </p:nvSpPr>
          <p:spPr>
            <a:xfrm>
              <a:off x="6172201" y="3733801"/>
              <a:ext cx="28575" cy="371475"/>
            </a:xfrm>
            <a:custGeom>
              <a:avLst/>
              <a:gdLst/>
              <a:ahLst/>
              <a:cxnLst/>
              <a:rect l="0" t="0" r="0" b="0"/>
              <a:pathLst>
                <a:path w="28575" h="371475">
                  <a:moveTo>
                    <a:pt x="19049" y="19049"/>
                  </a:moveTo>
                  <a:lnTo>
                    <a:pt x="19049" y="19049"/>
                  </a:lnTo>
                  <a:lnTo>
                    <a:pt x="19049" y="4860"/>
                  </a:lnTo>
                  <a:lnTo>
                    <a:pt x="17991" y="3240"/>
                  </a:lnTo>
                  <a:lnTo>
                    <a:pt x="16227" y="2159"/>
                  </a:lnTo>
                  <a:lnTo>
                    <a:pt x="9558" y="10"/>
                  </a:lnTo>
                  <a:lnTo>
                    <a:pt x="17728" y="0"/>
                  </a:lnTo>
                  <a:lnTo>
                    <a:pt x="18169" y="1058"/>
                  </a:lnTo>
                  <a:lnTo>
                    <a:pt x="18933" y="13256"/>
                  </a:lnTo>
                  <a:lnTo>
                    <a:pt x="9914" y="55477"/>
                  </a:lnTo>
                  <a:lnTo>
                    <a:pt x="6753" y="93461"/>
                  </a:lnTo>
                  <a:lnTo>
                    <a:pt x="2000" y="116591"/>
                  </a:lnTo>
                  <a:lnTo>
                    <a:pt x="175" y="164111"/>
                  </a:lnTo>
                  <a:lnTo>
                    <a:pt x="15" y="208904"/>
                  </a:lnTo>
                  <a:lnTo>
                    <a:pt x="0" y="255131"/>
                  </a:lnTo>
                  <a:lnTo>
                    <a:pt x="1057" y="282109"/>
                  </a:lnTo>
                  <a:lnTo>
                    <a:pt x="11758" y="313646"/>
                  </a:lnTo>
                  <a:lnTo>
                    <a:pt x="15808" y="320373"/>
                  </a:lnTo>
                  <a:lnTo>
                    <a:pt x="18409" y="333315"/>
                  </a:lnTo>
                  <a:lnTo>
                    <a:pt x="18622" y="336509"/>
                  </a:lnTo>
                  <a:lnTo>
                    <a:pt x="21681" y="342881"/>
                  </a:lnTo>
                  <a:lnTo>
                    <a:pt x="25511" y="349241"/>
                  </a:lnTo>
                  <a:lnTo>
                    <a:pt x="27969" y="361947"/>
                  </a:lnTo>
                  <a:lnTo>
                    <a:pt x="28574" y="3714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89" name="SMARTInkShape-254"/>
            <p:cNvSpPr/>
            <p:nvPr>
              <p:custDataLst>
                <p:tags r:id="rId110"/>
              </p:custDataLst>
            </p:nvPr>
          </p:nvSpPr>
          <p:spPr>
            <a:xfrm>
              <a:off x="6162675" y="4124325"/>
              <a:ext cx="371476" cy="36776"/>
            </a:xfrm>
            <a:custGeom>
              <a:avLst/>
              <a:gdLst/>
              <a:ahLst/>
              <a:cxnLst/>
              <a:rect l="0" t="0" r="0" b="0"/>
              <a:pathLst>
                <a:path w="371476" h="36776">
                  <a:moveTo>
                    <a:pt x="38100" y="9525"/>
                  </a:moveTo>
                  <a:lnTo>
                    <a:pt x="38100" y="9525"/>
                  </a:lnTo>
                  <a:lnTo>
                    <a:pt x="28968" y="9525"/>
                  </a:lnTo>
                  <a:lnTo>
                    <a:pt x="28691" y="14582"/>
                  </a:lnTo>
                  <a:lnTo>
                    <a:pt x="27594" y="16071"/>
                  </a:lnTo>
                  <a:lnTo>
                    <a:pt x="20384" y="18657"/>
                  </a:lnTo>
                  <a:lnTo>
                    <a:pt x="9952" y="19040"/>
                  </a:lnTo>
                  <a:lnTo>
                    <a:pt x="11" y="28565"/>
                  </a:lnTo>
                  <a:lnTo>
                    <a:pt x="0" y="36775"/>
                  </a:lnTo>
                  <a:lnTo>
                    <a:pt x="0" y="32651"/>
                  </a:lnTo>
                  <a:lnTo>
                    <a:pt x="1058" y="31293"/>
                  </a:lnTo>
                  <a:lnTo>
                    <a:pt x="8201" y="28933"/>
                  </a:lnTo>
                  <a:lnTo>
                    <a:pt x="55182" y="28576"/>
                  </a:lnTo>
                  <a:lnTo>
                    <a:pt x="97433" y="28575"/>
                  </a:lnTo>
                  <a:lnTo>
                    <a:pt x="139828" y="28575"/>
                  </a:lnTo>
                  <a:lnTo>
                    <a:pt x="186012" y="28575"/>
                  </a:lnTo>
                  <a:lnTo>
                    <a:pt x="232086" y="21036"/>
                  </a:lnTo>
                  <a:lnTo>
                    <a:pt x="275031" y="19443"/>
                  </a:lnTo>
                  <a:lnTo>
                    <a:pt x="321694" y="11523"/>
                  </a:lnTo>
                  <a:lnTo>
                    <a:pt x="3714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94" name="SMARTInkShape-Group47"/>
          <p:cNvGrpSpPr/>
          <p:nvPr/>
        </p:nvGrpSpPr>
        <p:grpSpPr>
          <a:xfrm>
            <a:off x="6334125" y="3657600"/>
            <a:ext cx="2409826" cy="571500"/>
            <a:chOff x="6334125" y="3657600"/>
            <a:chExt cx="2409826" cy="571500"/>
          </a:xfrm>
        </p:grpSpPr>
        <p:sp>
          <p:nvSpPr>
            <p:cNvPr id="3291" name="SMARTInkShape-255"/>
            <p:cNvSpPr/>
            <p:nvPr>
              <p:custDataLst>
                <p:tags r:id="rId106"/>
              </p:custDataLst>
            </p:nvPr>
          </p:nvSpPr>
          <p:spPr>
            <a:xfrm>
              <a:off x="8096250" y="4201976"/>
              <a:ext cx="619126" cy="27124"/>
            </a:xfrm>
            <a:custGeom>
              <a:avLst/>
              <a:gdLst/>
              <a:ahLst/>
              <a:cxnLst/>
              <a:rect l="0" t="0" r="0" b="0"/>
              <a:pathLst>
                <a:path w="619126" h="27124">
                  <a:moveTo>
                    <a:pt x="0" y="8074"/>
                  </a:moveTo>
                  <a:lnTo>
                    <a:pt x="0" y="8074"/>
                  </a:lnTo>
                  <a:lnTo>
                    <a:pt x="0" y="16275"/>
                  </a:lnTo>
                  <a:lnTo>
                    <a:pt x="1058" y="16716"/>
                  </a:lnTo>
                  <a:lnTo>
                    <a:pt x="25510" y="18634"/>
                  </a:lnTo>
                  <a:lnTo>
                    <a:pt x="38122" y="25133"/>
                  </a:lnTo>
                  <a:lnTo>
                    <a:pt x="79748" y="27046"/>
                  </a:lnTo>
                  <a:lnTo>
                    <a:pt x="125113" y="27117"/>
                  </a:lnTo>
                  <a:lnTo>
                    <a:pt x="165002" y="27123"/>
                  </a:lnTo>
                  <a:lnTo>
                    <a:pt x="200937" y="24301"/>
                  </a:lnTo>
                  <a:lnTo>
                    <a:pt x="241218" y="19585"/>
                  </a:lnTo>
                  <a:lnTo>
                    <a:pt x="283844" y="15365"/>
                  </a:lnTo>
                  <a:lnTo>
                    <a:pt x="328930" y="10234"/>
                  </a:lnTo>
                  <a:lnTo>
                    <a:pt x="363150" y="7976"/>
                  </a:lnTo>
                  <a:lnTo>
                    <a:pt x="395997" y="3444"/>
                  </a:lnTo>
                  <a:lnTo>
                    <a:pt x="439183" y="0"/>
                  </a:lnTo>
                  <a:lnTo>
                    <a:pt x="478790" y="4035"/>
                  </a:lnTo>
                  <a:lnTo>
                    <a:pt x="517337" y="6877"/>
                  </a:lnTo>
                  <a:lnTo>
                    <a:pt x="560683" y="7837"/>
                  </a:lnTo>
                  <a:lnTo>
                    <a:pt x="604373" y="8043"/>
                  </a:lnTo>
                  <a:lnTo>
                    <a:pt x="619125" y="80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92" name="SMARTInkShape-256"/>
            <p:cNvSpPr/>
            <p:nvPr>
              <p:custDataLst>
                <p:tags r:id="rId107"/>
              </p:custDataLst>
            </p:nvPr>
          </p:nvSpPr>
          <p:spPr>
            <a:xfrm>
              <a:off x="8667750" y="3790950"/>
              <a:ext cx="76201" cy="390526"/>
            </a:xfrm>
            <a:custGeom>
              <a:avLst/>
              <a:gdLst/>
              <a:ahLst/>
              <a:cxnLst/>
              <a:rect l="0" t="0" r="0" b="0"/>
              <a:pathLst>
                <a:path w="76201" h="390526">
                  <a:moveTo>
                    <a:pt x="28575" y="76200"/>
                  </a:moveTo>
                  <a:lnTo>
                    <a:pt x="28575" y="76200"/>
                  </a:lnTo>
                  <a:lnTo>
                    <a:pt x="28575" y="62943"/>
                  </a:lnTo>
                  <a:lnTo>
                    <a:pt x="18873" y="32600"/>
                  </a:lnTo>
                  <a:lnTo>
                    <a:pt x="11685" y="19218"/>
                  </a:lnTo>
                  <a:lnTo>
                    <a:pt x="10966" y="15987"/>
                  </a:lnTo>
                  <a:lnTo>
                    <a:pt x="9426" y="13833"/>
                  </a:lnTo>
                  <a:lnTo>
                    <a:pt x="7345" y="12397"/>
                  </a:lnTo>
                  <a:lnTo>
                    <a:pt x="4895" y="11440"/>
                  </a:lnTo>
                  <a:lnTo>
                    <a:pt x="3264" y="9743"/>
                  </a:lnTo>
                  <a:lnTo>
                    <a:pt x="5" y="17"/>
                  </a:lnTo>
                  <a:lnTo>
                    <a:pt x="1" y="3"/>
                  </a:lnTo>
                  <a:lnTo>
                    <a:pt x="0" y="0"/>
                  </a:lnTo>
                  <a:lnTo>
                    <a:pt x="0" y="5057"/>
                  </a:lnTo>
                  <a:lnTo>
                    <a:pt x="2824" y="10361"/>
                  </a:lnTo>
                  <a:lnTo>
                    <a:pt x="6546" y="16247"/>
                  </a:lnTo>
                  <a:lnTo>
                    <a:pt x="8937" y="28648"/>
                  </a:lnTo>
                  <a:lnTo>
                    <a:pt x="10323" y="36016"/>
                  </a:lnTo>
                  <a:lnTo>
                    <a:pt x="17012" y="57993"/>
                  </a:lnTo>
                  <a:lnTo>
                    <a:pt x="21268" y="76450"/>
                  </a:lnTo>
                  <a:lnTo>
                    <a:pt x="26410" y="95324"/>
                  </a:lnTo>
                  <a:lnTo>
                    <a:pt x="28385" y="140896"/>
                  </a:lnTo>
                  <a:lnTo>
                    <a:pt x="28557" y="188340"/>
                  </a:lnTo>
                  <a:lnTo>
                    <a:pt x="28574" y="231233"/>
                  </a:lnTo>
                  <a:lnTo>
                    <a:pt x="28575" y="275620"/>
                  </a:lnTo>
                  <a:lnTo>
                    <a:pt x="29633" y="288656"/>
                  </a:lnTo>
                  <a:lnTo>
                    <a:pt x="45051" y="333359"/>
                  </a:lnTo>
                  <a:lnTo>
                    <a:pt x="47539" y="345009"/>
                  </a:lnTo>
                  <a:lnTo>
                    <a:pt x="53832" y="358577"/>
                  </a:lnTo>
                  <a:lnTo>
                    <a:pt x="55676" y="369623"/>
                  </a:lnTo>
                  <a:lnTo>
                    <a:pt x="58284" y="374474"/>
                  </a:lnTo>
                  <a:lnTo>
                    <a:pt x="76200" y="390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93" name="SMARTInkShape-257"/>
            <p:cNvSpPr/>
            <p:nvPr>
              <p:custDataLst>
                <p:tags r:id="rId108"/>
              </p:custDataLst>
            </p:nvPr>
          </p:nvSpPr>
          <p:spPr>
            <a:xfrm>
              <a:off x="6334125" y="3657600"/>
              <a:ext cx="2305051" cy="123826"/>
            </a:xfrm>
            <a:custGeom>
              <a:avLst/>
              <a:gdLst/>
              <a:ahLst/>
              <a:cxnLst/>
              <a:rect l="0" t="0" r="0" b="0"/>
              <a:pathLst>
                <a:path w="2305051" h="123826">
                  <a:moveTo>
                    <a:pt x="9525" y="28575"/>
                  </a:moveTo>
                  <a:lnTo>
                    <a:pt x="9525" y="28575"/>
                  </a:lnTo>
                  <a:lnTo>
                    <a:pt x="0" y="28575"/>
                  </a:lnTo>
                  <a:lnTo>
                    <a:pt x="8201" y="28575"/>
                  </a:lnTo>
                  <a:lnTo>
                    <a:pt x="16867" y="22029"/>
                  </a:lnTo>
                  <a:lnTo>
                    <a:pt x="22666" y="20374"/>
                  </a:lnTo>
                  <a:lnTo>
                    <a:pt x="69328" y="19065"/>
                  </a:lnTo>
                  <a:lnTo>
                    <a:pt x="79496" y="20115"/>
                  </a:lnTo>
                  <a:lnTo>
                    <a:pt x="97469" y="26590"/>
                  </a:lnTo>
                  <a:lnTo>
                    <a:pt x="139829" y="28459"/>
                  </a:lnTo>
                  <a:lnTo>
                    <a:pt x="182869" y="28565"/>
                  </a:lnTo>
                  <a:lnTo>
                    <a:pt x="230091" y="20373"/>
                  </a:lnTo>
                  <a:lnTo>
                    <a:pt x="276421" y="19224"/>
                  </a:lnTo>
                  <a:lnTo>
                    <a:pt x="304858" y="16279"/>
                  </a:lnTo>
                  <a:lnTo>
                    <a:pt x="352433" y="10414"/>
                  </a:lnTo>
                  <a:lnTo>
                    <a:pt x="393349" y="6879"/>
                  </a:lnTo>
                  <a:lnTo>
                    <a:pt x="436826" y="1358"/>
                  </a:lnTo>
                  <a:lnTo>
                    <a:pt x="475989" y="268"/>
                  </a:lnTo>
                  <a:lnTo>
                    <a:pt x="514298" y="53"/>
                  </a:lnTo>
                  <a:lnTo>
                    <a:pt x="552440" y="10"/>
                  </a:lnTo>
                  <a:lnTo>
                    <a:pt x="590548" y="2"/>
                  </a:lnTo>
                  <a:lnTo>
                    <a:pt x="628650" y="0"/>
                  </a:lnTo>
                  <a:lnTo>
                    <a:pt x="669730" y="1058"/>
                  </a:lnTo>
                  <a:lnTo>
                    <a:pt x="709711" y="8201"/>
                  </a:lnTo>
                  <a:lnTo>
                    <a:pt x="753115" y="9350"/>
                  </a:lnTo>
                  <a:lnTo>
                    <a:pt x="778418" y="12295"/>
                  </a:lnTo>
                  <a:lnTo>
                    <a:pt x="802142" y="17049"/>
                  </a:lnTo>
                  <a:lnTo>
                    <a:pt x="846935" y="18786"/>
                  </a:lnTo>
                  <a:lnTo>
                    <a:pt x="887184" y="19016"/>
                  </a:lnTo>
                  <a:lnTo>
                    <a:pt x="930806" y="19045"/>
                  </a:lnTo>
                  <a:lnTo>
                    <a:pt x="977944" y="19050"/>
                  </a:lnTo>
                  <a:lnTo>
                    <a:pt x="1025282" y="19050"/>
                  </a:lnTo>
                  <a:lnTo>
                    <a:pt x="1065066" y="25596"/>
                  </a:lnTo>
                  <a:lnTo>
                    <a:pt x="1111192" y="28182"/>
                  </a:lnTo>
                  <a:lnTo>
                    <a:pt x="1151887" y="35044"/>
                  </a:lnTo>
                  <a:lnTo>
                    <a:pt x="1190499" y="37496"/>
                  </a:lnTo>
                  <a:lnTo>
                    <a:pt x="1228700" y="43037"/>
                  </a:lnTo>
                  <a:lnTo>
                    <a:pt x="1273366" y="46718"/>
                  </a:lnTo>
                  <a:lnTo>
                    <a:pt x="1313861" y="47446"/>
                  </a:lnTo>
                  <a:lnTo>
                    <a:pt x="1352434" y="47590"/>
                  </a:lnTo>
                  <a:lnTo>
                    <a:pt x="1391686" y="47618"/>
                  </a:lnTo>
                  <a:lnTo>
                    <a:pt x="1436284" y="47624"/>
                  </a:lnTo>
                  <a:lnTo>
                    <a:pt x="1475981" y="47625"/>
                  </a:lnTo>
                  <a:lnTo>
                    <a:pt x="1514397" y="47625"/>
                  </a:lnTo>
                  <a:lnTo>
                    <a:pt x="1552559" y="50447"/>
                  </a:lnTo>
                  <a:lnTo>
                    <a:pt x="1590671" y="55826"/>
                  </a:lnTo>
                  <a:lnTo>
                    <a:pt x="1628775" y="57947"/>
                  </a:lnTo>
                  <a:lnTo>
                    <a:pt x="1676400" y="65317"/>
                  </a:lnTo>
                  <a:lnTo>
                    <a:pt x="1724025" y="69319"/>
                  </a:lnTo>
                  <a:lnTo>
                    <a:pt x="1771650" y="75293"/>
                  </a:lnTo>
                  <a:lnTo>
                    <a:pt x="1814219" y="76081"/>
                  </a:lnTo>
                  <a:lnTo>
                    <a:pt x="1855140" y="83724"/>
                  </a:lnTo>
                  <a:lnTo>
                    <a:pt x="1896435" y="85461"/>
                  </a:lnTo>
                  <a:lnTo>
                    <a:pt x="1938170" y="85691"/>
                  </a:lnTo>
                  <a:lnTo>
                    <a:pt x="1978982" y="85720"/>
                  </a:lnTo>
                  <a:lnTo>
                    <a:pt x="2025521" y="85725"/>
                  </a:lnTo>
                  <a:lnTo>
                    <a:pt x="2051024" y="86783"/>
                  </a:lnTo>
                  <a:lnTo>
                    <a:pt x="2089148" y="94367"/>
                  </a:lnTo>
                  <a:lnTo>
                    <a:pt x="2127251" y="96231"/>
                  </a:lnTo>
                  <a:lnTo>
                    <a:pt x="2165351" y="103886"/>
                  </a:lnTo>
                  <a:lnTo>
                    <a:pt x="2184401" y="105570"/>
                  </a:lnTo>
                  <a:lnTo>
                    <a:pt x="2215953" y="113394"/>
                  </a:lnTo>
                  <a:lnTo>
                    <a:pt x="2250277" y="115279"/>
                  </a:lnTo>
                  <a:lnTo>
                    <a:pt x="2269602" y="122491"/>
                  </a:lnTo>
                  <a:lnTo>
                    <a:pt x="230505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302" name="SMARTInkShape-Group48"/>
          <p:cNvGrpSpPr/>
          <p:nvPr/>
        </p:nvGrpSpPr>
        <p:grpSpPr>
          <a:xfrm>
            <a:off x="4286254" y="3267075"/>
            <a:ext cx="533397" cy="371473"/>
            <a:chOff x="4286254" y="3267075"/>
            <a:chExt cx="533397" cy="371473"/>
          </a:xfrm>
        </p:grpSpPr>
        <p:sp>
          <p:nvSpPr>
            <p:cNvPr id="3295" name="SMARTInkShape-258"/>
            <p:cNvSpPr/>
            <p:nvPr>
              <p:custDataLst>
                <p:tags r:id="rId99"/>
              </p:custDataLst>
            </p:nvPr>
          </p:nvSpPr>
          <p:spPr>
            <a:xfrm>
              <a:off x="4286254" y="3267075"/>
              <a:ext cx="133347" cy="237684"/>
            </a:xfrm>
            <a:custGeom>
              <a:avLst/>
              <a:gdLst/>
              <a:ahLst/>
              <a:cxnLst/>
              <a:rect l="0" t="0" r="0" b="0"/>
              <a:pathLst>
                <a:path w="133347" h="237684">
                  <a:moveTo>
                    <a:pt x="133346" y="9525"/>
                  </a:moveTo>
                  <a:lnTo>
                    <a:pt x="133346" y="9525"/>
                  </a:lnTo>
                  <a:lnTo>
                    <a:pt x="133346" y="0"/>
                  </a:lnTo>
                  <a:lnTo>
                    <a:pt x="128290" y="0"/>
                  </a:lnTo>
                  <a:lnTo>
                    <a:pt x="126801" y="1058"/>
                  </a:lnTo>
                  <a:lnTo>
                    <a:pt x="125807" y="2822"/>
                  </a:lnTo>
                  <a:lnTo>
                    <a:pt x="124214" y="13257"/>
                  </a:lnTo>
                  <a:lnTo>
                    <a:pt x="123937" y="22390"/>
                  </a:lnTo>
                  <a:lnTo>
                    <a:pt x="121050" y="28648"/>
                  </a:lnTo>
                  <a:lnTo>
                    <a:pt x="101433" y="55861"/>
                  </a:lnTo>
                  <a:lnTo>
                    <a:pt x="85126" y="102026"/>
                  </a:lnTo>
                  <a:lnTo>
                    <a:pt x="51656" y="146314"/>
                  </a:lnTo>
                  <a:lnTo>
                    <a:pt x="22243" y="193506"/>
                  </a:lnTo>
                  <a:lnTo>
                    <a:pt x="4231" y="215607"/>
                  </a:lnTo>
                  <a:lnTo>
                    <a:pt x="554" y="226680"/>
                  </a:lnTo>
                  <a:lnTo>
                    <a:pt x="11" y="237683"/>
                  </a:lnTo>
                  <a:lnTo>
                    <a:pt x="0" y="232937"/>
                  </a:lnTo>
                  <a:lnTo>
                    <a:pt x="1057" y="231492"/>
                  </a:lnTo>
                  <a:lnTo>
                    <a:pt x="5053" y="229885"/>
                  </a:lnTo>
                  <a:lnTo>
                    <a:pt x="6542" y="228398"/>
                  </a:lnTo>
                  <a:lnTo>
                    <a:pt x="11756" y="218408"/>
                  </a:lnTo>
                  <a:lnTo>
                    <a:pt x="19046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96" name="SMARTInkShape-259"/>
            <p:cNvSpPr/>
            <p:nvPr>
              <p:custDataLst>
                <p:tags r:id="rId100"/>
              </p:custDataLst>
            </p:nvPr>
          </p:nvSpPr>
          <p:spPr>
            <a:xfrm>
              <a:off x="4305338" y="3295650"/>
              <a:ext cx="161888" cy="209540"/>
            </a:xfrm>
            <a:custGeom>
              <a:avLst/>
              <a:gdLst/>
              <a:ahLst/>
              <a:cxnLst/>
              <a:rect l="0" t="0" r="0" b="0"/>
              <a:pathLst>
                <a:path w="161888" h="209540">
                  <a:moveTo>
                    <a:pt x="57112" y="57150"/>
                  </a:moveTo>
                  <a:lnTo>
                    <a:pt x="57112" y="57150"/>
                  </a:lnTo>
                  <a:lnTo>
                    <a:pt x="57112" y="19480"/>
                  </a:lnTo>
                  <a:lnTo>
                    <a:pt x="65313" y="10887"/>
                  </a:lnTo>
                  <a:lnTo>
                    <a:pt x="71301" y="9928"/>
                  </a:lnTo>
                  <a:lnTo>
                    <a:pt x="72922" y="8736"/>
                  </a:lnTo>
                  <a:lnTo>
                    <a:pt x="74722" y="4588"/>
                  </a:lnTo>
                  <a:lnTo>
                    <a:pt x="76260" y="3059"/>
                  </a:lnTo>
                  <a:lnTo>
                    <a:pt x="80792" y="1360"/>
                  </a:lnTo>
                  <a:lnTo>
                    <a:pt x="126965" y="3"/>
                  </a:lnTo>
                  <a:lnTo>
                    <a:pt x="140956" y="0"/>
                  </a:lnTo>
                  <a:lnTo>
                    <a:pt x="161456" y="18624"/>
                  </a:lnTo>
                  <a:lnTo>
                    <a:pt x="161887" y="55389"/>
                  </a:lnTo>
                  <a:lnTo>
                    <a:pt x="155342" y="64406"/>
                  </a:lnTo>
                  <a:lnTo>
                    <a:pt x="152186" y="73294"/>
                  </a:lnTo>
                  <a:lnTo>
                    <a:pt x="147698" y="79494"/>
                  </a:lnTo>
                  <a:lnTo>
                    <a:pt x="139353" y="82956"/>
                  </a:lnTo>
                  <a:lnTo>
                    <a:pt x="129647" y="85553"/>
                  </a:lnTo>
                  <a:lnTo>
                    <a:pt x="114792" y="95843"/>
                  </a:lnTo>
                  <a:lnTo>
                    <a:pt x="68332" y="127010"/>
                  </a:lnTo>
                  <a:lnTo>
                    <a:pt x="22533" y="142940"/>
                  </a:lnTo>
                  <a:lnTo>
                    <a:pt x="1455" y="160474"/>
                  </a:lnTo>
                  <a:lnTo>
                    <a:pt x="93" y="169999"/>
                  </a:lnTo>
                  <a:lnTo>
                    <a:pt x="0" y="176076"/>
                  </a:lnTo>
                  <a:lnTo>
                    <a:pt x="1046" y="177709"/>
                  </a:lnTo>
                  <a:lnTo>
                    <a:pt x="2801" y="178798"/>
                  </a:lnTo>
                  <a:lnTo>
                    <a:pt x="5030" y="179524"/>
                  </a:lnTo>
                  <a:lnTo>
                    <a:pt x="6515" y="181065"/>
                  </a:lnTo>
                  <a:lnTo>
                    <a:pt x="11722" y="191145"/>
                  </a:lnTo>
                  <a:lnTo>
                    <a:pt x="14152" y="194105"/>
                  </a:lnTo>
                  <a:lnTo>
                    <a:pt x="19675" y="197394"/>
                  </a:lnTo>
                  <a:lnTo>
                    <a:pt x="31843" y="199506"/>
                  </a:lnTo>
                  <a:lnTo>
                    <a:pt x="33915" y="200737"/>
                  </a:lnTo>
                  <a:lnTo>
                    <a:pt x="35298" y="202616"/>
                  </a:lnTo>
                  <a:lnTo>
                    <a:pt x="36220" y="204927"/>
                  </a:lnTo>
                  <a:lnTo>
                    <a:pt x="38950" y="206468"/>
                  </a:lnTo>
                  <a:lnTo>
                    <a:pt x="62843" y="209279"/>
                  </a:lnTo>
                  <a:lnTo>
                    <a:pt x="93895" y="209539"/>
                  </a:lnTo>
                  <a:lnTo>
                    <a:pt x="102740" y="206723"/>
                  </a:lnTo>
                  <a:lnTo>
                    <a:pt x="110199" y="203002"/>
                  </a:lnTo>
                  <a:lnTo>
                    <a:pt x="133312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97" name="SMARTInkShape-260"/>
            <p:cNvSpPr/>
            <p:nvPr>
              <p:custDataLst>
                <p:tags r:id="rId101"/>
              </p:custDataLst>
            </p:nvPr>
          </p:nvSpPr>
          <p:spPr>
            <a:xfrm>
              <a:off x="4419730" y="3476635"/>
              <a:ext cx="85593" cy="76191"/>
            </a:xfrm>
            <a:custGeom>
              <a:avLst/>
              <a:gdLst/>
              <a:ahLst/>
              <a:cxnLst/>
              <a:rect l="0" t="0" r="0" b="0"/>
              <a:pathLst>
                <a:path w="85593" h="76191">
                  <a:moveTo>
                    <a:pt x="37970" y="19040"/>
                  </a:moveTo>
                  <a:lnTo>
                    <a:pt x="37970" y="19040"/>
                  </a:lnTo>
                  <a:lnTo>
                    <a:pt x="28561" y="19040"/>
                  </a:lnTo>
                  <a:lnTo>
                    <a:pt x="37936" y="19040"/>
                  </a:lnTo>
                  <a:lnTo>
                    <a:pt x="37967" y="10839"/>
                  </a:lnTo>
                  <a:lnTo>
                    <a:pt x="37970" y="17832"/>
                  </a:lnTo>
                  <a:lnTo>
                    <a:pt x="40792" y="18503"/>
                  </a:lnTo>
                  <a:lnTo>
                    <a:pt x="75640" y="19040"/>
                  </a:lnTo>
                  <a:lnTo>
                    <a:pt x="85559" y="9549"/>
                  </a:lnTo>
                  <a:lnTo>
                    <a:pt x="85592" y="1317"/>
                  </a:lnTo>
                  <a:lnTo>
                    <a:pt x="84535" y="875"/>
                  </a:lnTo>
                  <a:lnTo>
                    <a:pt x="67985" y="0"/>
                  </a:lnTo>
                  <a:lnTo>
                    <a:pt x="49701" y="15800"/>
                  </a:lnTo>
                  <a:lnTo>
                    <a:pt x="40858" y="19138"/>
                  </a:lnTo>
                  <a:lnTo>
                    <a:pt x="30289" y="27114"/>
                  </a:lnTo>
                  <a:lnTo>
                    <a:pt x="21205" y="41371"/>
                  </a:lnTo>
                  <a:lnTo>
                    <a:pt x="13365" y="46823"/>
                  </a:lnTo>
                  <a:lnTo>
                    <a:pt x="2088" y="66805"/>
                  </a:lnTo>
                  <a:lnTo>
                    <a:pt x="0" y="75641"/>
                  </a:lnTo>
                  <a:lnTo>
                    <a:pt x="47495" y="761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98" name="SMARTInkShape-261"/>
            <p:cNvSpPr/>
            <p:nvPr>
              <p:custDataLst>
                <p:tags r:id="rId102"/>
              </p:custDataLst>
            </p:nvPr>
          </p:nvSpPr>
          <p:spPr>
            <a:xfrm>
              <a:off x="4514967" y="3514725"/>
              <a:ext cx="37984" cy="75770"/>
            </a:xfrm>
            <a:custGeom>
              <a:avLst/>
              <a:gdLst/>
              <a:ahLst/>
              <a:cxnLst/>
              <a:rect l="0" t="0" r="0" b="0"/>
              <a:pathLst>
                <a:path w="37984" h="75770">
                  <a:moveTo>
                    <a:pt x="37983" y="9525"/>
                  </a:moveTo>
                  <a:lnTo>
                    <a:pt x="37983" y="9525"/>
                  </a:lnTo>
                  <a:lnTo>
                    <a:pt x="37983" y="3"/>
                  </a:lnTo>
                  <a:lnTo>
                    <a:pt x="32927" y="0"/>
                  </a:lnTo>
                  <a:lnTo>
                    <a:pt x="31438" y="1058"/>
                  </a:lnTo>
                  <a:lnTo>
                    <a:pt x="30444" y="2823"/>
                  </a:lnTo>
                  <a:lnTo>
                    <a:pt x="28720" y="9701"/>
                  </a:lnTo>
                  <a:lnTo>
                    <a:pt x="28574" y="14189"/>
                  </a:lnTo>
                  <a:lnTo>
                    <a:pt x="27477" y="15809"/>
                  </a:lnTo>
                  <a:lnTo>
                    <a:pt x="25687" y="16890"/>
                  </a:lnTo>
                  <a:lnTo>
                    <a:pt x="23435" y="17610"/>
                  </a:lnTo>
                  <a:lnTo>
                    <a:pt x="21934" y="19148"/>
                  </a:lnTo>
                  <a:lnTo>
                    <a:pt x="16704" y="29222"/>
                  </a:lnTo>
                  <a:lnTo>
                    <a:pt x="12650" y="35213"/>
                  </a:lnTo>
                  <a:lnTo>
                    <a:pt x="10369" y="44535"/>
                  </a:lnTo>
                  <a:lnTo>
                    <a:pt x="9535" y="55280"/>
                  </a:lnTo>
                  <a:lnTo>
                    <a:pt x="1218" y="65187"/>
                  </a:lnTo>
                  <a:lnTo>
                    <a:pt x="0" y="74745"/>
                  </a:lnTo>
                  <a:lnTo>
                    <a:pt x="1019" y="75230"/>
                  </a:lnTo>
                  <a:lnTo>
                    <a:pt x="4974" y="75769"/>
                  </a:lnTo>
                  <a:lnTo>
                    <a:pt x="6452" y="74854"/>
                  </a:lnTo>
                  <a:lnTo>
                    <a:pt x="7437" y="73186"/>
                  </a:lnTo>
                  <a:lnTo>
                    <a:pt x="9018" y="67961"/>
                  </a:lnTo>
                  <a:lnTo>
                    <a:pt x="14349" y="62000"/>
                  </a:lnTo>
                  <a:lnTo>
                    <a:pt x="19718" y="59305"/>
                  </a:lnTo>
                  <a:lnTo>
                    <a:pt x="22632" y="58587"/>
                  </a:lnTo>
                  <a:lnTo>
                    <a:pt x="24574" y="57050"/>
                  </a:lnTo>
                  <a:lnTo>
                    <a:pt x="28458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99" name="SMARTInkShape-262"/>
            <p:cNvSpPr/>
            <p:nvPr>
              <p:custDataLst>
                <p:tags r:id="rId103"/>
              </p:custDataLst>
            </p:nvPr>
          </p:nvSpPr>
          <p:spPr>
            <a:xfrm>
              <a:off x="4533936" y="3505200"/>
              <a:ext cx="104620" cy="133348"/>
            </a:xfrm>
            <a:custGeom>
              <a:avLst/>
              <a:gdLst/>
              <a:ahLst/>
              <a:cxnLst/>
              <a:rect l="0" t="0" r="0" b="0"/>
              <a:pathLst>
                <a:path w="104620" h="133348">
                  <a:moveTo>
                    <a:pt x="28539" y="28575"/>
                  </a:moveTo>
                  <a:lnTo>
                    <a:pt x="28539" y="28575"/>
                  </a:lnTo>
                  <a:lnTo>
                    <a:pt x="28539" y="4322"/>
                  </a:lnTo>
                  <a:lnTo>
                    <a:pt x="28539" y="6507"/>
                  </a:lnTo>
                  <a:lnTo>
                    <a:pt x="27481" y="7513"/>
                  </a:lnTo>
                  <a:lnTo>
                    <a:pt x="20338" y="9260"/>
                  </a:lnTo>
                  <a:lnTo>
                    <a:pt x="0" y="9525"/>
                  </a:lnTo>
                  <a:lnTo>
                    <a:pt x="8168" y="1324"/>
                  </a:lnTo>
                  <a:lnTo>
                    <a:pt x="14154" y="393"/>
                  </a:lnTo>
                  <a:lnTo>
                    <a:pt x="55350" y="0"/>
                  </a:lnTo>
                  <a:lnTo>
                    <a:pt x="65160" y="8201"/>
                  </a:lnTo>
                  <a:lnTo>
                    <a:pt x="74710" y="9408"/>
                  </a:lnTo>
                  <a:lnTo>
                    <a:pt x="75195" y="10506"/>
                  </a:lnTo>
                  <a:lnTo>
                    <a:pt x="76127" y="23711"/>
                  </a:lnTo>
                  <a:lnTo>
                    <a:pt x="75081" y="25333"/>
                  </a:lnTo>
                  <a:lnTo>
                    <a:pt x="73325" y="26414"/>
                  </a:lnTo>
                  <a:lnTo>
                    <a:pt x="67960" y="28148"/>
                  </a:lnTo>
                  <a:lnTo>
                    <a:pt x="58554" y="36738"/>
                  </a:lnTo>
                  <a:lnTo>
                    <a:pt x="52484" y="37697"/>
                  </a:lnTo>
                  <a:lnTo>
                    <a:pt x="50852" y="38889"/>
                  </a:lnTo>
                  <a:lnTo>
                    <a:pt x="49764" y="40743"/>
                  </a:lnTo>
                  <a:lnTo>
                    <a:pt x="49040" y="43037"/>
                  </a:lnTo>
                  <a:lnTo>
                    <a:pt x="47498" y="44566"/>
                  </a:lnTo>
                  <a:lnTo>
                    <a:pt x="38067" y="47625"/>
                  </a:lnTo>
                  <a:lnTo>
                    <a:pt x="38064" y="47625"/>
                  </a:lnTo>
                  <a:lnTo>
                    <a:pt x="80701" y="47625"/>
                  </a:lnTo>
                  <a:lnTo>
                    <a:pt x="82364" y="48683"/>
                  </a:lnTo>
                  <a:lnTo>
                    <a:pt x="83472" y="50447"/>
                  </a:lnTo>
                  <a:lnTo>
                    <a:pt x="84211" y="52682"/>
                  </a:lnTo>
                  <a:lnTo>
                    <a:pt x="85762" y="54171"/>
                  </a:lnTo>
                  <a:lnTo>
                    <a:pt x="90308" y="55826"/>
                  </a:lnTo>
                  <a:lnTo>
                    <a:pt x="91943" y="57326"/>
                  </a:lnTo>
                  <a:lnTo>
                    <a:pt x="94783" y="65235"/>
                  </a:lnTo>
                  <a:lnTo>
                    <a:pt x="97845" y="66035"/>
                  </a:lnTo>
                  <a:lnTo>
                    <a:pt x="100144" y="66249"/>
                  </a:lnTo>
                  <a:lnTo>
                    <a:pt x="101675" y="67449"/>
                  </a:lnTo>
                  <a:lnTo>
                    <a:pt x="103377" y="71605"/>
                  </a:lnTo>
                  <a:lnTo>
                    <a:pt x="104619" y="83998"/>
                  </a:lnTo>
                  <a:lnTo>
                    <a:pt x="90546" y="99869"/>
                  </a:lnTo>
                  <a:lnTo>
                    <a:pt x="79044" y="110352"/>
                  </a:lnTo>
                  <a:lnTo>
                    <a:pt x="66581" y="116342"/>
                  </a:lnTo>
                  <a:lnTo>
                    <a:pt x="60263" y="120499"/>
                  </a:lnTo>
                  <a:lnTo>
                    <a:pt x="50757" y="123898"/>
                  </a:lnTo>
                  <a:lnTo>
                    <a:pt x="39945" y="131896"/>
                  </a:lnTo>
                  <a:lnTo>
                    <a:pt x="30028" y="133222"/>
                  </a:lnTo>
                  <a:lnTo>
                    <a:pt x="23346" y="133325"/>
                  </a:lnTo>
                  <a:lnTo>
                    <a:pt x="27646" y="133347"/>
                  </a:lnTo>
                  <a:lnTo>
                    <a:pt x="33331" y="128293"/>
                  </a:lnTo>
                  <a:lnTo>
                    <a:pt x="35960" y="122988"/>
                  </a:lnTo>
                  <a:lnTo>
                    <a:pt x="36661" y="120092"/>
                  </a:lnTo>
                  <a:lnTo>
                    <a:pt x="42705" y="110960"/>
                  </a:lnTo>
                  <a:lnTo>
                    <a:pt x="64846" y="92406"/>
                  </a:lnTo>
                  <a:lnTo>
                    <a:pt x="76164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00" name="SMARTInkShape-263"/>
            <p:cNvSpPr/>
            <p:nvPr>
              <p:custDataLst>
                <p:tags r:id="rId104"/>
              </p:custDataLst>
            </p:nvPr>
          </p:nvSpPr>
          <p:spPr>
            <a:xfrm>
              <a:off x="4714875" y="3419475"/>
              <a:ext cx="95251" cy="28576"/>
            </a:xfrm>
            <a:custGeom>
              <a:avLst/>
              <a:gdLst/>
              <a:ahLst/>
              <a:cxnLst/>
              <a:rect l="0" t="0" r="0" b="0"/>
              <a:pathLst>
                <a:path w="95251" h="28576">
                  <a:moveTo>
                    <a:pt x="19050" y="9525"/>
                  </a:moveTo>
                  <a:lnTo>
                    <a:pt x="19050" y="9525"/>
                  </a:lnTo>
                  <a:lnTo>
                    <a:pt x="10849" y="1324"/>
                  </a:lnTo>
                  <a:lnTo>
                    <a:pt x="11" y="0"/>
                  </a:lnTo>
                  <a:lnTo>
                    <a:pt x="0" y="0"/>
                  </a:lnTo>
                  <a:lnTo>
                    <a:pt x="45819" y="0"/>
                  </a:lnTo>
                  <a:lnTo>
                    <a:pt x="49597" y="0"/>
                  </a:lnTo>
                  <a:lnTo>
                    <a:pt x="56615" y="2822"/>
                  </a:lnTo>
                  <a:lnTo>
                    <a:pt x="63262" y="6546"/>
                  </a:lnTo>
                  <a:lnTo>
                    <a:pt x="76153" y="8936"/>
                  </a:lnTo>
                  <a:lnTo>
                    <a:pt x="83835" y="9408"/>
                  </a:lnTo>
                  <a:lnTo>
                    <a:pt x="93761" y="17716"/>
                  </a:lnTo>
                  <a:lnTo>
                    <a:pt x="94588" y="21279"/>
                  </a:lnTo>
                  <a:lnTo>
                    <a:pt x="9525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01" name="SMARTInkShape-264"/>
            <p:cNvSpPr/>
            <p:nvPr>
              <p:custDataLst>
                <p:tags r:id="rId105"/>
              </p:custDataLst>
            </p:nvPr>
          </p:nvSpPr>
          <p:spPr>
            <a:xfrm>
              <a:off x="4705361" y="3486150"/>
              <a:ext cx="114290" cy="19051"/>
            </a:xfrm>
            <a:custGeom>
              <a:avLst/>
              <a:gdLst/>
              <a:ahLst/>
              <a:cxnLst/>
              <a:rect l="0" t="0" r="0" b="0"/>
              <a:pathLst>
                <a:path w="114290" h="19051">
                  <a:moveTo>
                    <a:pt x="57139" y="0"/>
                  </a:moveTo>
                  <a:lnTo>
                    <a:pt x="57139" y="0"/>
                  </a:lnTo>
                  <a:lnTo>
                    <a:pt x="47026" y="0"/>
                  </a:lnTo>
                  <a:lnTo>
                    <a:pt x="39239" y="2822"/>
                  </a:lnTo>
                  <a:lnTo>
                    <a:pt x="32249" y="6546"/>
                  </a:lnTo>
                  <a:lnTo>
                    <a:pt x="19140" y="8936"/>
                  </a:lnTo>
                  <a:lnTo>
                    <a:pt x="5021" y="9491"/>
                  </a:lnTo>
                  <a:lnTo>
                    <a:pt x="3343" y="10560"/>
                  </a:lnTo>
                  <a:lnTo>
                    <a:pt x="2226" y="12332"/>
                  </a:lnTo>
                  <a:lnTo>
                    <a:pt x="0" y="19016"/>
                  </a:lnTo>
                  <a:lnTo>
                    <a:pt x="44465" y="19050"/>
                  </a:lnTo>
                  <a:lnTo>
                    <a:pt x="91829" y="19050"/>
                  </a:lnTo>
                  <a:lnTo>
                    <a:pt x="114289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319" name="SMARTInkShape-Group49"/>
          <p:cNvGrpSpPr/>
          <p:nvPr/>
        </p:nvGrpSpPr>
        <p:grpSpPr>
          <a:xfrm>
            <a:off x="4838738" y="3152810"/>
            <a:ext cx="752438" cy="676230"/>
            <a:chOff x="4838738" y="3152810"/>
            <a:chExt cx="752438" cy="676230"/>
          </a:xfrm>
        </p:grpSpPr>
        <p:sp>
          <p:nvSpPr>
            <p:cNvPr id="3303" name="SMARTInkShape-265"/>
            <p:cNvSpPr/>
            <p:nvPr>
              <p:custDataLst>
                <p:tags r:id="rId83"/>
              </p:custDataLst>
            </p:nvPr>
          </p:nvSpPr>
          <p:spPr>
            <a:xfrm>
              <a:off x="4895888" y="3152810"/>
              <a:ext cx="114225" cy="190070"/>
            </a:xfrm>
            <a:custGeom>
              <a:avLst/>
              <a:gdLst/>
              <a:ahLst/>
              <a:cxnLst/>
              <a:rect l="0" t="0" r="0" b="0"/>
              <a:pathLst>
                <a:path w="114225" h="190070">
                  <a:moveTo>
                    <a:pt x="66637" y="19015"/>
                  </a:moveTo>
                  <a:lnTo>
                    <a:pt x="66637" y="19015"/>
                  </a:lnTo>
                  <a:lnTo>
                    <a:pt x="61581" y="19015"/>
                  </a:lnTo>
                  <a:lnTo>
                    <a:pt x="60092" y="17957"/>
                  </a:lnTo>
                  <a:lnTo>
                    <a:pt x="59098" y="16193"/>
                  </a:lnTo>
                  <a:lnTo>
                    <a:pt x="57505" y="10814"/>
                  </a:lnTo>
                  <a:lnTo>
                    <a:pt x="54464" y="10079"/>
                  </a:lnTo>
                  <a:lnTo>
                    <a:pt x="28654" y="9490"/>
                  </a:lnTo>
                  <a:lnTo>
                    <a:pt x="36749" y="1289"/>
                  </a:lnTo>
                  <a:lnTo>
                    <a:pt x="46147" y="81"/>
                  </a:lnTo>
                  <a:lnTo>
                    <a:pt x="52217" y="0"/>
                  </a:lnTo>
                  <a:lnTo>
                    <a:pt x="57759" y="2803"/>
                  </a:lnTo>
                  <a:lnTo>
                    <a:pt x="63749" y="6518"/>
                  </a:lnTo>
                  <a:lnTo>
                    <a:pt x="76219" y="8903"/>
                  </a:lnTo>
                  <a:lnTo>
                    <a:pt x="98390" y="9455"/>
                  </a:lnTo>
                  <a:lnTo>
                    <a:pt x="100505" y="10525"/>
                  </a:lnTo>
                  <a:lnTo>
                    <a:pt x="101917" y="12297"/>
                  </a:lnTo>
                  <a:lnTo>
                    <a:pt x="102856" y="14536"/>
                  </a:lnTo>
                  <a:lnTo>
                    <a:pt x="104541" y="16029"/>
                  </a:lnTo>
                  <a:lnTo>
                    <a:pt x="109236" y="17688"/>
                  </a:lnTo>
                  <a:lnTo>
                    <a:pt x="110912" y="19189"/>
                  </a:lnTo>
                  <a:lnTo>
                    <a:pt x="113821" y="27099"/>
                  </a:lnTo>
                  <a:lnTo>
                    <a:pt x="114224" y="36615"/>
                  </a:lnTo>
                  <a:lnTo>
                    <a:pt x="113178" y="37098"/>
                  </a:lnTo>
                  <a:lnTo>
                    <a:pt x="109194" y="37635"/>
                  </a:lnTo>
                  <a:lnTo>
                    <a:pt x="107709" y="38837"/>
                  </a:lnTo>
                  <a:lnTo>
                    <a:pt x="106057" y="42994"/>
                  </a:lnTo>
                  <a:lnTo>
                    <a:pt x="104559" y="44526"/>
                  </a:lnTo>
                  <a:lnTo>
                    <a:pt x="94550" y="49808"/>
                  </a:lnTo>
                  <a:lnTo>
                    <a:pt x="88567" y="53867"/>
                  </a:lnTo>
                  <a:lnTo>
                    <a:pt x="79250" y="57211"/>
                  </a:lnTo>
                  <a:lnTo>
                    <a:pt x="69786" y="63376"/>
                  </a:lnTo>
                  <a:lnTo>
                    <a:pt x="60280" y="65673"/>
                  </a:lnTo>
                  <a:lnTo>
                    <a:pt x="53934" y="66210"/>
                  </a:lnTo>
                  <a:lnTo>
                    <a:pt x="47586" y="69271"/>
                  </a:lnTo>
                  <a:lnTo>
                    <a:pt x="39943" y="74803"/>
                  </a:lnTo>
                  <a:lnTo>
                    <a:pt x="30829" y="75896"/>
                  </a:lnTo>
                  <a:lnTo>
                    <a:pt x="19167" y="76161"/>
                  </a:lnTo>
                  <a:lnTo>
                    <a:pt x="33205" y="76165"/>
                  </a:lnTo>
                  <a:lnTo>
                    <a:pt x="34824" y="77223"/>
                  </a:lnTo>
                  <a:lnTo>
                    <a:pt x="35904" y="78987"/>
                  </a:lnTo>
                  <a:lnTo>
                    <a:pt x="36623" y="81221"/>
                  </a:lnTo>
                  <a:lnTo>
                    <a:pt x="38161" y="82711"/>
                  </a:lnTo>
                  <a:lnTo>
                    <a:pt x="42692" y="84366"/>
                  </a:lnTo>
                  <a:lnTo>
                    <a:pt x="64370" y="86725"/>
                  </a:lnTo>
                  <a:lnTo>
                    <a:pt x="73256" y="92229"/>
                  </a:lnTo>
                  <a:lnTo>
                    <a:pt x="85741" y="94625"/>
                  </a:lnTo>
                  <a:lnTo>
                    <a:pt x="98398" y="95099"/>
                  </a:lnTo>
                  <a:lnTo>
                    <a:pt x="100511" y="96196"/>
                  </a:lnTo>
                  <a:lnTo>
                    <a:pt x="101920" y="97985"/>
                  </a:lnTo>
                  <a:lnTo>
                    <a:pt x="104180" y="103406"/>
                  </a:lnTo>
                  <a:lnTo>
                    <a:pt x="107312" y="104147"/>
                  </a:lnTo>
                  <a:lnTo>
                    <a:pt x="109629" y="104344"/>
                  </a:lnTo>
                  <a:lnTo>
                    <a:pt x="111173" y="105535"/>
                  </a:lnTo>
                  <a:lnTo>
                    <a:pt x="112890" y="109679"/>
                  </a:lnTo>
                  <a:lnTo>
                    <a:pt x="114141" y="122063"/>
                  </a:lnTo>
                  <a:lnTo>
                    <a:pt x="107692" y="131053"/>
                  </a:lnTo>
                  <a:lnTo>
                    <a:pt x="105126" y="141079"/>
                  </a:lnTo>
                  <a:lnTo>
                    <a:pt x="91513" y="155943"/>
                  </a:lnTo>
                  <a:lnTo>
                    <a:pt x="85454" y="159246"/>
                  </a:lnTo>
                  <a:lnTo>
                    <a:pt x="79234" y="161773"/>
                  </a:lnTo>
                  <a:lnTo>
                    <a:pt x="69781" y="168088"/>
                  </a:lnTo>
                  <a:lnTo>
                    <a:pt x="60278" y="171487"/>
                  </a:lnTo>
                  <a:lnTo>
                    <a:pt x="50759" y="177669"/>
                  </a:lnTo>
                  <a:lnTo>
                    <a:pt x="41236" y="179971"/>
                  </a:lnTo>
                  <a:lnTo>
                    <a:pt x="25362" y="180812"/>
                  </a:lnTo>
                  <a:lnTo>
                    <a:pt x="23245" y="181914"/>
                  </a:lnTo>
                  <a:lnTo>
                    <a:pt x="21834" y="183705"/>
                  </a:lnTo>
                  <a:lnTo>
                    <a:pt x="20893" y="185959"/>
                  </a:lnTo>
                  <a:lnTo>
                    <a:pt x="19208" y="187461"/>
                  </a:lnTo>
                  <a:lnTo>
                    <a:pt x="10976" y="190069"/>
                  </a:lnTo>
                  <a:lnTo>
                    <a:pt x="0" y="180973"/>
                  </a:lnTo>
                  <a:lnTo>
                    <a:pt x="8167" y="180943"/>
                  </a:lnTo>
                  <a:lnTo>
                    <a:pt x="8607" y="182000"/>
                  </a:lnTo>
                  <a:lnTo>
                    <a:pt x="9096" y="185997"/>
                  </a:lnTo>
                  <a:lnTo>
                    <a:pt x="10285" y="187486"/>
                  </a:lnTo>
                  <a:lnTo>
                    <a:pt x="14427" y="189141"/>
                  </a:lnTo>
                  <a:lnTo>
                    <a:pt x="17014" y="188524"/>
                  </a:lnTo>
                  <a:lnTo>
                    <a:pt x="28770" y="182752"/>
                  </a:lnTo>
                  <a:lnTo>
                    <a:pt x="38062" y="1809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04" name="SMARTInkShape-266"/>
            <p:cNvSpPr/>
            <p:nvPr>
              <p:custDataLst>
                <p:tags r:id="rId84"/>
              </p:custDataLst>
            </p:nvPr>
          </p:nvSpPr>
          <p:spPr>
            <a:xfrm>
              <a:off x="5029211" y="3181480"/>
              <a:ext cx="66665" cy="170880"/>
            </a:xfrm>
            <a:custGeom>
              <a:avLst/>
              <a:gdLst/>
              <a:ahLst/>
              <a:cxnLst/>
              <a:rect l="0" t="0" r="0" b="0"/>
              <a:pathLst>
                <a:path w="66665" h="170880">
                  <a:moveTo>
                    <a:pt x="57139" y="57020"/>
                  </a:moveTo>
                  <a:lnTo>
                    <a:pt x="57139" y="57020"/>
                  </a:lnTo>
                  <a:lnTo>
                    <a:pt x="57139" y="11241"/>
                  </a:lnTo>
                  <a:lnTo>
                    <a:pt x="66548" y="0"/>
                  </a:lnTo>
                  <a:lnTo>
                    <a:pt x="66664" y="31775"/>
                  </a:lnTo>
                  <a:lnTo>
                    <a:pt x="63842" y="38039"/>
                  </a:lnTo>
                  <a:lnTo>
                    <a:pt x="52475" y="57055"/>
                  </a:lnTo>
                  <a:lnTo>
                    <a:pt x="45432" y="75656"/>
                  </a:lnTo>
                  <a:lnTo>
                    <a:pt x="42984" y="78969"/>
                  </a:lnTo>
                  <a:lnTo>
                    <a:pt x="40264" y="88295"/>
                  </a:lnTo>
                  <a:lnTo>
                    <a:pt x="37998" y="98436"/>
                  </a:lnTo>
                  <a:lnTo>
                    <a:pt x="30770" y="110096"/>
                  </a:lnTo>
                  <a:lnTo>
                    <a:pt x="22986" y="120254"/>
                  </a:lnTo>
                  <a:lnTo>
                    <a:pt x="16996" y="133167"/>
                  </a:lnTo>
                  <a:lnTo>
                    <a:pt x="12839" y="139547"/>
                  </a:lnTo>
                  <a:lnTo>
                    <a:pt x="9441" y="149088"/>
                  </a:lnTo>
                  <a:lnTo>
                    <a:pt x="1443" y="159913"/>
                  </a:lnTo>
                  <a:lnTo>
                    <a:pt x="26" y="170879"/>
                  </a:lnTo>
                  <a:lnTo>
                    <a:pt x="0" y="166133"/>
                  </a:lnTo>
                  <a:lnTo>
                    <a:pt x="1054" y="164687"/>
                  </a:lnTo>
                  <a:lnTo>
                    <a:pt x="9514" y="16179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05" name="SMARTInkShape-267"/>
            <p:cNvSpPr/>
            <p:nvPr>
              <p:custDataLst>
                <p:tags r:id="rId85"/>
              </p:custDataLst>
            </p:nvPr>
          </p:nvSpPr>
          <p:spPr>
            <a:xfrm>
              <a:off x="5067300" y="3181350"/>
              <a:ext cx="114170" cy="142841"/>
            </a:xfrm>
            <a:custGeom>
              <a:avLst/>
              <a:gdLst/>
              <a:ahLst/>
              <a:cxnLst/>
              <a:rect l="0" t="0" r="0" b="0"/>
              <a:pathLst>
                <a:path w="114170" h="142841">
                  <a:moveTo>
                    <a:pt x="9525" y="85725"/>
                  </a:moveTo>
                  <a:lnTo>
                    <a:pt x="9525" y="85725"/>
                  </a:lnTo>
                  <a:lnTo>
                    <a:pt x="9525" y="44435"/>
                  </a:lnTo>
                  <a:lnTo>
                    <a:pt x="8467" y="42324"/>
                  </a:lnTo>
                  <a:lnTo>
                    <a:pt x="6703" y="40916"/>
                  </a:lnTo>
                  <a:lnTo>
                    <a:pt x="4469" y="39977"/>
                  </a:lnTo>
                  <a:lnTo>
                    <a:pt x="2980" y="38293"/>
                  </a:lnTo>
                  <a:lnTo>
                    <a:pt x="393" y="30063"/>
                  </a:lnTo>
                  <a:lnTo>
                    <a:pt x="10" y="19481"/>
                  </a:lnTo>
                  <a:lnTo>
                    <a:pt x="14465" y="4588"/>
                  </a:lnTo>
                  <a:lnTo>
                    <a:pt x="19834" y="2039"/>
                  </a:lnTo>
                  <a:lnTo>
                    <a:pt x="41681" y="35"/>
                  </a:lnTo>
                  <a:lnTo>
                    <a:pt x="88787" y="0"/>
                  </a:lnTo>
                  <a:lnTo>
                    <a:pt x="102884" y="0"/>
                  </a:lnTo>
                  <a:lnTo>
                    <a:pt x="112811" y="8201"/>
                  </a:lnTo>
                  <a:lnTo>
                    <a:pt x="113638" y="11758"/>
                  </a:lnTo>
                  <a:lnTo>
                    <a:pt x="114169" y="17610"/>
                  </a:lnTo>
                  <a:lnTo>
                    <a:pt x="91633" y="41705"/>
                  </a:lnTo>
                  <a:lnTo>
                    <a:pt x="85529" y="44994"/>
                  </a:lnTo>
                  <a:lnTo>
                    <a:pt x="79288" y="47514"/>
                  </a:lnTo>
                  <a:lnTo>
                    <a:pt x="57145" y="64032"/>
                  </a:lnTo>
                  <a:lnTo>
                    <a:pt x="50798" y="66559"/>
                  </a:lnTo>
                  <a:lnTo>
                    <a:pt x="21342" y="91923"/>
                  </a:lnTo>
                  <a:lnTo>
                    <a:pt x="15482" y="93771"/>
                  </a:lnTo>
                  <a:lnTo>
                    <a:pt x="13496" y="95322"/>
                  </a:lnTo>
                  <a:lnTo>
                    <a:pt x="120" y="114172"/>
                  </a:lnTo>
                  <a:lnTo>
                    <a:pt x="0" y="131909"/>
                  </a:lnTo>
                  <a:lnTo>
                    <a:pt x="1059" y="132389"/>
                  </a:lnTo>
                  <a:lnTo>
                    <a:pt x="5056" y="132923"/>
                  </a:lnTo>
                  <a:lnTo>
                    <a:pt x="6545" y="134124"/>
                  </a:lnTo>
                  <a:lnTo>
                    <a:pt x="9132" y="141513"/>
                  </a:lnTo>
                  <a:lnTo>
                    <a:pt x="12173" y="142270"/>
                  </a:lnTo>
                  <a:lnTo>
                    <a:pt x="31905" y="142840"/>
                  </a:lnTo>
                  <a:lnTo>
                    <a:pt x="38169" y="140037"/>
                  </a:lnTo>
                  <a:lnTo>
                    <a:pt x="44481" y="136322"/>
                  </a:lnTo>
                  <a:lnTo>
                    <a:pt x="57156" y="133937"/>
                  </a:lnTo>
                  <a:lnTo>
                    <a:pt x="69852" y="133466"/>
                  </a:lnTo>
                  <a:lnTo>
                    <a:pt x="76200" y="130579"/>
                  </a:lnTo>
                  <a:lnTo>
                    <a:pt x="82550" y="126827"/>
                  </a:lnTo>
                  <a:lnTo>
                    <a:pt x="9525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06" name="SMARTInkShape-268"/>
            <p:cNvSpPr/>
            <p:nvPr>
              <p:custDataLst>
                <p:tags r:id="rId86"/>
              </p:custDataLst>
            </p:nvPr>
          </p:nvSpPr>
          <p:spPr>
            <a:xfrm>
              <a:off x="5229225" y="3286242"/>
              <a:ext cx="9526" cy="28459"/>
            </a:xfrm>
            <a:custGeom>
              <a:avLst/>
              <a:gdLst/>
              <a:ahLst/>
              <a:cxnLst/>
              <a:rect l="0" t="0" r="0" b="0"/>
              <a:pathLst>
                <a:path w="9526" h="28459">
                  <a:moveTo>
                    <a:pt x="9525" y="9408"/>
                  </a:moveTo>
                  <a:lnTo>
                    <a:pt x="9525" y="9408"/>
                  </a:lnTo>
                  <a:lnTo>
                    <a:pt x="116" y="0"/>
                  </a:lnTo>
                  <a:lnTo>
                    <a:pt x="0" y="284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07" name="SMARTInkShape-269"/>
            <p:cNvSpPr/>
            <p:nvPr>
              <p:custDataLst>
                <p:tags r:id="rId87"/>
              </p:custDataLst>
            </p:nvPr>
          </p:nvSpPr>
          <p:spPr>
            <a:xfrm>
              <a:off x="5286503" y="3181466"/>
              <a:ext cx="76073" cy="180856"/>
            </a:xfrm>
            <a:custGeom>
              <a:avLst/>
              <a:gdLst/>
              <a:ahLst/>
              <a:cxnLst/>
              <a:rect l="0" t="0" r="0" b="0"/>
              <a:pathLst>
                <a:path w="76073" h="180856">
                  <a:moveTo>
                    <a:pt x="76072" y="9409"/>
                  </a:moveTo>
                  <a:lnTo>
                    <a:pt x="76072" y="9409"/>
                  </a:lnTo>
                  <a:lnTo>
                    <a:pt x="76072" y="0"/>
                  </a:lnTo>
                  <a:lnTo>
                    <a:pt x="76072" y="9020"/>
                  </a:lnTo>
                  <a:lnTo>
                    <a:pt x="69527" y="16936"/>
                  </a:lnTo>
                  <a:lnTo>
                    <a:pt x="67430" y="25633"/>
                  </a:lnTo>
                  <a:lnTo>
                    <a:pt x="66663" y="41205"/>
                  </a:lnTo>
                  <a:lnTo>
                    <a:pt x="63776" y="47529"/>
                  </a:lnTo>
                  <a:lnTo>
                    <a:pt x="60023" y="53868"/>
                  </a:lnTo>
                  <a:lnTo>
                    <a:pt x="47399" y="97623"/>
                  </a:lnTo>
                  <a:lnTo>
                    <a:pt x="28255" y="131022"/>
                  </a:lnTo>
                  <a:lnTo>
                    <a:pt x="23070" y="138601"/>
                  </a:lnTo>
                  <a:lnTo>
                    <a:pt x="16919" y="152090"/>
                  </a:lnTo>
                  <a:lnTo>
                    <a:pt x="12741" y="158548"/>
                  </a:lnTo>
                  <a:lnTo>
                    <a:pt x="9329" y="168133"/>
                  </a:lnTo>
                  <a:lnTo>
                    <a:pt x="0" y="180694"/>
                  </a:lnTo>
                  <a:lnTo>
                    <a:pt x="14065" y="180855"/>
                  </a:lnTo>
                  <a:lnTo>
                    <a:pt x="15684" y="179798"/>
                  </a:lnTo>
                  <a:lnTo>
                    <a:pt x="16763" y="178035"/>
                  </a:lnTo>
                  <a:lnTo>
                    <a:pt x="18922" y="1713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08" name="SMARTInkShape-270"/>
            <p:cNvSpPr/>
            <p:nvPr>
              <p:custDataLst>
                <p:tags r:id="rId88"/>
              </p:custDataLst>
            </p:nvPr>
          </p:nvSpPr>
          <p:spPr>
            <a:xfrm>
              <a:off x="5334000" y="3190876"/>
              <a:ext cx="180976" cy="133350"/>
            </a:xfrm>
            <a:custGeom>
              <a:avLst/>
              <a:gdLst/>
              <a:ahLst/>
              <a:cxnLst/>
              <a:rect l="0" t="0" r="0" b="0"/>
              <a:pathLst>
                <a:path w="180976" h="133350">
                  <a:moveTo>
                    <a:pt x="9525" y="66674"/>
                  </a:moveTo>
                  <a:lnTo>
                    <a:pt x="9525" y="66674"/>
                  </a:lnTo>
                  <a:lnTo>
                    <a:pt x="9525" y="44284"/>
                  </a:lnTo>
                  <a:lnTo>
                    <a:pt x="8467" y="42222"/>
                  </a:lnTo>
                  <a:lnTo>
                    <a:pt x="6703" y="40848"/>
                  </a:lnTo>
                  <a:lnTo>
                    <a:pt x="4469" y="39931"/>
                  </a:lnTo>
                  <a:lnTo>
                    <a:pt x="2980" y="38262"/>
                  </a:lnTo>
                  <a:lnTo>
                    <a:pt x="393" y="30059"/>
                  </a:lnTo>
                  <a:lnTo>
                    <a:pt x="0" y="10886"/>
                  </a:lnTo>
                  <a:lnTo>
                    <a:pt x="1059" y="10432"/>
                  </a:lnTo>
                  <a:lnTo>
                    <a:pt x="8201" y="9644"/>
                  </a:lnTo>
                  <a:lnTo>
                    <a:pt x="16868" y="3002"/>
                  </a:lnTo>
                  <a:lnTo>
                    <a:pt x="25693" y="889"/>
                  </a:lnTo>
                  <a:lnTo>
                    <a:pt x="72145" y="6"/>
                  </a:lnTo>
                  <a:lnTo>
                    <a:pt x="88784" y="0"/>
                  </a:lnTo>
                  <a:lnTo>
                    <a:pt x="95198" y="2822"/>
                  </a:lnTo>
                  <a:lnTo>
                    <a:pt x="101577" y="6545"/>
                  </a:lnTo>
                  <a:lnTo>
                    <a:pt x="114295" y="8935"/>
                  </a:lnTo>
                  <a:lnTo>
                    <a:pt x="121943" y="9408"/>
                  </a:lnTo>
                  <a:lnTo>
                    <a:pt x="128324" y="14546"/>
                  </a:lnTo>
                  <a:lnTo>
                    <a:pt x="131116" y="19870"/>
                  </a:lnTo>
                  <a:lnTo>
                    <a:pt x="131861" y="22771"/>
                  </a:lnTo>
                  <a:lnTo>
                    <a:pt x="131299" y="24705"/>
                  </a:lnTo>
                  <a:lnTo>
                    <a:pt x="129865" y="25995"/>
                  </a:lnTo>
                  <a:lnTo>
                    <a:pt x="125019" y="28065"/>
                  </a:lnTo>
                  <a:lnTo>
                    <a:pt x="116456" y="35019"/>
                  </a:lnTo>
                  <a:lnTo>
                    <a:pt x="107648" y="38245"/>
                  </a:lnTo>
                  <a:lnTo>
                    <a:pt x="101467" y="42750"/>
                  </a:lnTo>
                  <a:lnTo>
                    <a:pt x="98013" y="48280"/>
                  </a:lnTo>
                  <a:lnTo>
                    <a:pt x="95419" y="54266"/>
                  </a:lnTo>
                  <a:lnTo>
                    <a:pt x="72908" y="79385"/>
                  </a:lnTo>
                  <a:lnTo>
                    <a:pt x="66623" y="82907"/>
                  </a:lnTo>
                  <a:lnTo>
                    <a:pt x="60302" y="85530"/>
                  </a:lnTo>
                  <a:lnTo>
                    <a:pt x="53965" y="90224"/>
                  </a:lnTo>
                  <a:lnTo>
                    <a:pt x="50442" y="95838"/>
                  </a:lnTo>
                  <a:lnTo>
                    <a:pt x="49504" y="98817"/>
                  </a:lnTo>
                  <a:lnTo>
                    <a:pt x="47819" y="100803"/>
                  </a:lnTo>
                  <a:lnTo>
                    <a:pt x="39588" y="104251"/>
                  </a:lnTo>
                  <a:lnTo>
                    <a:pt x="38762" y="107364"/>
                  </a:lnTo>
                  <a:lnTo>
                    <a:pt x="38111" y="122380"/>
                  </a:lnTo>
                  <a:lnTo>
                    <a:pt x="46302" y="131898"/>
                  </a:lnTo>
                  <a:lnTo>
                    <a:pt x="52290" y="132919"/>
                  </a:lnTo>
                  <a:lnTo>
                    <a:pt x="98428" y="133348"/>
                  </a:lnTo>
                  <a:lnTo>
                    <a:pt x="145934" y="133349"/>
                  </a:lnTo>
                  <a:lnTo>
                    <a:pt x="155541" y="133349"/>
                  </a:lnTo>
                  <a:lnTo>
                    <a:pt x="161909" y="130527"/>
                  </a:lnTo>
                  <a:lnTo>
                    <a:pt x="168268" y="126803"/>
                  </a:lnTo>
                  <a:lnTo>
                    <a:pt x="180975" y="1238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09" name="SMARTInkShape-271"/>
            <p:cNvSpPr/>
            <p:nvPr>
              <p:custDataLst>
                <p:tags r:id="rId89"/>
              </p:custDataLst>
            </p:nvPr>
          </p:nvSpPr>
          <p:spPr>
            <a:xfrm>
              <a:off x="4933995" y="3480665"/>
              <a:ext cx="447631" cy="15011"/>
            </a:xfrm>
            <a:custGeom>
              <a:avLst/>
              <a:gdLst/>
              <a:ahLst/>
              <a:cxnLst/>
              <a:rect l="0" t="0" r="0" b="0"/>
              <a:pathLst>
                <a:path w="447631" h="15011">
                  <a:moveTo>
                    <a:pt x="47580" y="5485"/>
                  </a:moveTo>
                  <a:lnTo>
                    <a:pt x="47580" y="5485"/>
                  </a:lnTo>
                  <a:lnTo>
                    <a:pt x="34323" y="5485"/>
                  </a:lnTo>
                  <a:lnTo>
                    <a:pt x="28282" y="8307"/>
                  </a:lnTo>
                  <a:lnTo>
                    <a:pt x="20838" y="13686"/>
                  </a:lnTo>
                  <a:lnTo>
                    <a:pt x="11763" y="14748"/>
                  </a:lnTo>
                  <a:lnTo>
                    <a:pt x="0" y="15010"/>
                  </a:lnTo>
                  <a:lnTo>
                    <a:pt x="42571" y="15010"/>
                  </a:lnTo>
                  <a:lnTo>
                    <a:pt x="87052" y="15010"/>
                  </a:lnTo>
                  <a:lnTo>
                    <a:pt x="126873" y="12188"/>
                  </a:lnTo>
                  <a:lnTo>
                    <a:pt x="170135" y="6809"/>
                  </a:lnTo>
                  <a:lnTo>
                    <a:pt x="216858" y="5747"/>
                  </a:lnTo>
                  <a:lnTo>
                    <a:pt x="254252" y="5563"/>
                  </a:lnTo>
                  <a:lnTo>
                    <a:pt x="291085" y="5508"/>
                  </a:lnTo>
                  <a:lnTo>
                    <a:pt x="335333" y="2667"/>
                  </a:lnTo>
                  <a:lnTo>
                    <a:pt x="357504" y="0"/>
                  </a:lnTo>
                  <a:lnTo>
                    <a:pt x="402515" y="4864"/>
                  </a:lnTo>
                  <a:lnTo>
                    <a:pt x="420975" y="6359"/>
                  </a:lnTo>
                  <a:lnTo>
                    <a:pt x="447630" y="1501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10" name="SMARTInkShape-272"/>
            <p:cNvSpPr/>
            <p:nvPr>
              <p:custDataLst>
                <p:tags r:id="rId90"/>
              </p:custDataLst>
            </p:nvPr>
          </p:nvSpPr>
          <p:spPr>
            <a:xfrm>
              <a:off x="4838738" y="3648075"/>
              <a:ext cx="114109" cy="180965"/>
            </a:xfrm>
            <a:custGeom>
              <a:avLst/>
              <a:gdLst/>
              <a:ahLst/>
              <a:cxnLst/>
              <a:rect l="0" t="0" r="0" b="0"/>
              <a:pathLst>
                <a:path w="114109" h="180965">
                  <a:moveTo>
                    <a:pt x="76162" y="0"/>
                  </a:moveTo>
                  <a:lnTo>
                    <a:pt x="76162" y="0"/>
                  </a:lnTo>
                  <a:lnTo>
                    <a:pt x="57112" y="0"/>
                  </a:lnTo>
                  <a:lnTo>
                    <a:pt x="80792" y="0"/>
                  </a:lnTo>
                  <a:lnTo>
                    <a:pt x="82424" y="1058"/>
                  </a:lnTo>
                  <a:lnTo>
                    <a:pt x="83512" y="2822"/>
                  </a:lnTo>
                  <a:lnTo>
                    <a:pt x="84236" y="5057"/>
                  </a:lnTo>
                  <a:lnTo>
                    <a:pt x="85778" y="6546"/>
                  </a:lnTo>
                  <a:lnTo>
                    <a:pt x="95085" y="9491"/>
                  </a:lnTo>
                  <a:lnTo>
                    <a:pt x="100231" y="9515"/>
                  </a:lnTo>
                  <a:lnTo>
                    <a:pt x="100674" y="10576"/>
                  </a:lnTo>
                  <a:lnTo>
                    <a:pt x="95831" y="19225"/>
                  </a:lnTo>
                  <a:lnTo>
                    <a:pt x="95488" y="23714"/>
                  </a:lnTo>
                  <a:lnTo>
                    <a:pt x="94338" y="25334"/>
                  </a:lnTo>
                  <a:lnTo>
                    <a:pt x="92513" y="26415"/>
                  </a:lnTo>
                  <a:lnTo>
                    <a:pt x="90237" y="27135"/>
                  </a:lnTo>
                  <a:lnTo>
                    <a:pt x="76253" y="38191"/>
                  </a:lnTo>
                  <a:lnTo>
                    <a:pt x="71615" y="42727"/>
                  </a:lnTo>
                  <a:lnTo>
                    <a:pt x="66028" y="45448"/>
                  </a:lnTo>
                  <a:lnTo>
                    <a:pt x="63055" y="46174"/>
                  </a:lnTo>
                  <a:lnTo>
                    <a:pt x="61075" y="47716"/>
                  </a:lnTo>
                  <a:lnTo>
                    <a:pt x="58873" y="52252"/>
                  </a:lnTo>
                  <a:lnTo>
                    <a:pt x="57228" y="53885"/>
                  </a:lnTo>
                  <a:lnTo>
                    <a:pt x="52577" y="55699"/>
                  </a:lnTo>
                  <a:lnTo>
                    <a:pt x="39825" y="57022"/>
                  </a:lnTo>
                  <a:lnTo>
                    <a:pt x="39237" y="58124"/>
                  </a:lnTo>
                  <a:lnTo>
                    <a:pt x="38216" y="65340"/>
                  </a:lnTo>
                  <a:lnTo>
                    <a:pt x="35308" y="66082"/>
                  </a:lnTo>
                  <a:lnTo>
                    <a:pt x="28654" y="66665"/>
                  </a:lnTo>
                  <a:lnTo>
                    <a:pt x="51286" y="66675"/>
                  </a:lnTo>
                  <a:lnTo>
                    <a:pt x="57345" y="69497"/>
                  </a:lnTo>
                  <a:lnTo>
                    <a:pt x="64801" y="74876"/>
                  </a:lnTo>
                  <a:lnTo>
                    <a:pt x="73879" y="75938"/>
                  </a:lnTo>
                  <a:lnTo>
                    <a:pt x="79734" y="76083"/>
                  </a:lnTo>
                  <a:lnTo>
                    <a:pt x="85863" y="78970"/>
                  </a:lnTo>
                  <a:lnTo>
                    <a:pt x="102451" y="92008"/>
                  </a:lnTo>
                  <a:lnTo>
                    <a:pt x="108308" y="93809"/>
                  </a:lnTo>
                  <a:lnTo>
                    <a:pt x="110292" y="95348"/>
                  </a:lnTo>
                  <a:lnTo>
                    <a:pt x="113740" y="103324"/>
                  </a:lnTo>
                  <a:lnTo>
                    <a:pt x="114108" y="109402"/>
                  </a:lnTo>
                  <a:lnTo>
                    <a:pt x="111371" y="114945"/>
                  </a:lnTo>
                  <a:lnTo>
                    <a:pt x="90663" y="137860"/>
                  </a:lnTo>
                  <a:lnTo>
                    <a:pt x="61089" y="157770"/>
                  </a:lnTo>
                  <a:lnTo>
                    <a:pt x="47746" y="163926"/>
                  </a:lnTo>
                  <a:lnTo>
                    <a:pt x="41308" y="168106"/>
                  </a:lnTo>
                  <a:lnTo>
                    <a:pt x="31733" y="171517"/>
                  </a:lnTo>
                  <a:lnTo>
                    <a:pt x="22193" y="177703"/>
                  </a:lnTo>
                  <a:lnTo>
                    <a:pt x="11369" y="180544"/>
                  </a:lnTo>
                  <a:lnTo>
                    <a:pt x="403" y="180964"/>
                  </a:lnTo>
                  <a:lnTo>
                    <a:pt x="0" y="172773"/>
                  </a:lnTo>
                  <a:lnTo>
                    <a:pt x="5030" y="166786"/>
                  </a:lnTo>
                  <a:lnTo>
                    <a:pt x="10328" y="164085"/>
                  </a:lnTo>
                  <a:lnTo>
                    <a:pt x="13223" y="163365"/>
                  </a:lnTo>
                  <a:lnTo>
                    <a:pt x="15152" y="161827"/>
                  </a:lnTo>
                  <a:lnTo>
                    <a:pt x="17296" y="157295"/>
                  </a:lnTo>
                  <a:lnTo>
                    <a:pt x="18927" y="155663"/>
                  </a:lnTo>
                  <a:lnTo>
                    <a:pt x="28537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11" name="SMARTInkShape-273"/>
            <p:cNvSpPr/>
            <p:nvPr>
              <p:custDataLst>
                <p:tags r:id="rId91"/>
              </p:custDataLst>
            </p:nvPr>
          </p:nvSpPr>
          <p:spPr>
            <a:xfrm>
              <a:off x="4953404" y="3686175"/>
              <a:ext cx="47222" cy="114255"/>
            </a:xfrm>
            <a:custGeom>
              <a:avLst/>
              <a:gdLst/>
              <a:ahLst/>
              <a:cxnLst/>
              <a:rect l="0" t="0" r="0" b="0"/>
              <a:pathLst>
                <a:path w="47222" h="114255">
                  <a:moveTo>
                    <a:pt x="47221" y="0"/>
                  </a:moveTo>
                  <a:lnTo>
                    <a:pt x="47221" y="0"/>
                  </a:lnTo>
                  <a:lnTo>
                    <a:pt x="39020" y="0"/>
                  </a:lnTo>
                  <a:lnTo>
                    <a:pt x="46013" y="0"/>
                  </a:lnTo>
                  <a:lnTo>
                    <a:pt x="46685" y="2822"/>
                  </a:lnTo>
                  <a:lnTo>
                    <a:pt x="47211" y="17610"/>
                  </a:lnTo>
                  <a:lnTo>
                    <a:pt x="40673" y="26370"/>
                  </a:lnTo>
                  <a:lnTo>
                    <a:pt x="37520" y="35213"/>
                  </a:lnTo>
                  <a:lnTo>
                    <a:pt x="31411" y="44535"/>
                  </a:lnTo>
                  <a:lnTo>
                    <a:pt x="28073" y="54000"/>
                  </a:lnTo>
                  <a:lnTo>
                    <a:pt x="21909" y="64566"/>
                  </a:lnTo>
                  <a:lnTo>
                    <a:pt x="18555" y="79573"/>
                  </a:lnTo>
                  <a:lnTo>
                    <a:pt x="10088" y="94793"/>
                  </a:lnTo>
                  <a:lnTo>
                    <a:pt x="9551" y="99633"/>
                  </a:lnTo>
                  <a:lnTo>
                    <a:pt x="6490" y="105312"/>
                  </a:lnTo>
                  <a:lnTo>
                    <a:pt x="0" y="113774"/>
                  </a:lnTo>
                  <a:lnTo>
                    <a:pt x="7833" y="114254"/>
                  </a:lnTo>
                  <a:lnTo>
                    <a:pt x="28171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12" name="SMARTInkShape-274"/>
            <p:cNvSpPr/>
            <p:nvPr>
              <p:custDataLst>
                <p:tags r:id="rId92"/>
              </p:custDataLst>
            </p:nvPr>
          </p:nvSpPr>
          <p:spPr>
            <a:xfrm>
              <a:off x="4981609" y="3667125"/>
              <a:ext cx="123792" cy="103442"/>
            </a:xfrm>
            <a:custGeom>
              <a:avLst/>
              <a:gdLst/>
              <a:ahLst/>
              <a:cxnLst/>
              <a:rect l="0" t="0" r="0" b="0"/>
              <a:pathLst>
                <a:path w="123792" h="103442">
                  <a:moveTo>
                    <a:pt x="9491" y="28575"/>
                  </a:moveTo>
                  <a:lnTo>
                    <a:pt x="9491" y="28575"/>
                  </a:lnTo>
                  <a:lnTo>
                    <a:pt x="9491" y="19443"/>
                  </a:lnTo>
                  <a:lnTo>
                    <a:pt x="0" y="9560"/>
                  </a:lnTo>
                  <a:lnTo>
                    <a:pt x="8170" y="1327"/>
                  </a:lnTo>
                  <a:lnTo>
                    <a:pt x="17576" y="117"/>
                  </a:lnTo>
                  <a:lnTo>
                    <a:pt x="60302" y="0"/>
                  </a:lnTo>
                  <a:lnTo>
                    <a:pt x="66646" y="2822"/>
                  </a:lnTo>
                  <a:lnTo>
                    <a:pt x="72993" y="6546"/>
                  </a:lnTo>
                  <a:lnTo>
                    <a:pt x="83810" y="9132"/>
                  </a:lnTo>
                  <a:lnTo>
                    <a:pt x="94775" y="18648"/>
                  </a:lnTo>
                  <a:lnTo>
                    <a:pt x="95085" y="23987"/>
                  </a:lnTo>
                  <a:lnTo>
                    <a:pt x="92336" y="29358"/>
                  </a:lnTo>
                  <a:lnTo>
                    <a:pt x="87003" y="36373"/>
                  </a:lnTo>
                  <a:lnTo>
                    <a:pt x="83451" y="37333"/>
                  </a:lnTo>
                  <a:lnTo>
                    <a:pt x="81023" y="37588"/>
                  </a:lnTo>
                  <a:lnTo>
                    <a:pt x="79404" y="38817"/>
                  </a:lnTo>
                  <a:lnTo>
                    <a:pt x="77606" y="43005"/>
                  </a:lnTo>
                  <a:lnTo>
                    <a:pt x="76067" y="44545"/>
                  </a:lnTo>
                  <a:lnTo>
                    <a:pt x="65994" y="49839"/>
                  </a:lnTo>
                  <a:lnTo>
                    <a:pt x="58869" y="55706"/>
                  </a:lnTo>
                  <a:lnTo>
                    <a:pt x="49858" y="57923"/>
                  </a:lnTo>
                  <a:lnTo>
                    <a:pt x="40972" y="63612"/>
                  </a:lnTo>
                  <a:lnTo>
                    <a:pt x="30387" y="66272"/>
                  </a:lnTo>
                  <a:lnTo>
                    <a:pt x="19456" y="75797"/>
                  </a:lnTo>
                  <a:lnTo>
                    <a:pt x="19019" y="90662"/>
                  </a:lnTo>
                  <a:lnTo>
                    <a:pt x="20076" y="92192"/>
                  </a:lnTo>
                  <a:lnTo>
                    <a:pt x="21839" y="93211"/>
                  </a:lnTo>
                  <a:lnTo>
                    <a:pt x="29378" y="94646"/>
                  </a:lnTo>
                  <a:lnTo>
                    <a:pt x="41406" y="95131"/>
                  </a:lnTo>
                  <a:lnTo>
                    <a:pt x="47664" y="98019"/>
                  </a:lnTo>
                  <a:lnTo>
                    <a:pt x="53974" y="101772"/>
                  </a:lnTo>
                  <a:lnTo>
                    <a:pt x="60306" y="103441"/>
                  </a:lnTo>
                  <a:lnTo>
                    <a:pt x="63476" y="102827"/>
                  </a:lnTo>
                  <a:lnTo>
                    <a:pt x="74286" y="96457"/>
                  </a:lnTo>
                  <a:lnTo>
                    <a:pt x="110908" y="94213"/>
                  </a:lnTo>
                  <a:lnTo>
                    <a:pt x="123791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13" name="SMARTInkShape-275"/>
            <p:cNvSpPr/>
            <p:nvPr>
              <p:custDataLst>
                <p:tags r:id="rId93"/>
              </p:custDataLst>
            </p:nvPr>
          </p:nvSpPr>
          <p:spPr>
            <a:xfrm>
              <a:off x="5153025" y="3714750"/>
              <a:ext cx="57151" cy="9526"/>
            </a:xfrm>
            <a:custGeom>
              <a:avLst/>
              <a:gdLst/>
              <a:ahLst/>
              <a:cxnLst/>
              <a:rect l="0" t="0" r="0" b="0"/>
              <a:pathLst>
                <a:path w="57151" h="9526">
                  <a:moveTo>
                    <a:pt x="19050" y="9525"/>
                  </a:moveTo>
                  <a:lnTo>
                    <a:pt x="19050" y="9525"/>
                  </a:lnTo>
                  <a:lnTo>
                    <a:pt x="4585" y="9525"/>
                  </a:lnTo>
                  <a:lnTo>
                    <a:pt x="3056" y="8467"/>
                  </a:lnTo>
                  <a:lnTo>
                    <a:pt x="2037" y="6703"/>
                  </a:lnTo>
                  <a:lnTo>
                    <a:pt x="0" y="3"/>
                  </a:lnTo>
                  <a:lnTo>
                    <a:pt x="0" y="0"/>
                  </a:lnTo>
                  <a:lnTo>
                    <a:pt x="8201" y="0"/>
                  </a:lnTo>
                  <a:lnTo>
                    <a:pt x="17610" y="8201"/>
                  </a:lnTo>
                  <a:lnTo>
                    <a:pt x="27124" y="9408"/>
                  </a:lnTo>
                  <a:lnTo>
                    <a:pt x="36649" y="1314"/>
                  </a:lnTo>
                  <a:lnTo>
                    <a:pt x="46174" y="115"/>
                  </a:lnTo>
                  <a:lnTo>
                    <a:pt x="571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14" name="SMARTInkShape-276"/>
            <p:cNvSpPr/>
            <p:nvPr>
              <p:custDataLst>
                <p:tags r:id="rId94"/>
              </p:custDataLst>
            </p:nvPr>
          </p:nvSpPr>
          <p:spPr>
            <a:xfrm>
              <a:off x="5181600" y="3676684"/>
              <a:ext cx="38101" cy="133317"/>
            </a:xfrm>
            <a:custGeom>
              <a:avLst/>
              <a:gdLst/>
              <a:ahLst/>
              <a:cxnLst/>
              <a:rect l="0" t="0" r="0" b="0"/>
              <a:pathLst>
                <a:path w="38101" h="133317">
                  <a:moveTo>
                    <a:pt x="38100" y="19016"/>
                  </a:moveTo>
                  <a:lnTo>
                    <a:pt x="38100" y="19016"/>
                  </a:lnTo>
                  <a:lnTo>
                    <a:pt x="28691" y="9608"/>
                  </a:lnTo>
                  <a:lnTo>
                    <a:pt x="28575" y="0"/>
                  </a:lnTo>
                  <a:lnTo>
                    <a:pt x="20374" y="8170"/>
                  </a:lnTo>
                  <a:lnTo>
                    <a:pt x="19443" y="14156"/>
                  </a:lnTo>
                  <a:lnTo>
                    <a:pt x="19053" y="50777"/>
                  </a:lnTo>
                  <a:lnTo>
                    <a:pt x="16230" y="57121"/>
                  </a:lnTo>
                  <a:lnTo>
                    <a:pt x="12505" y="63468"/>
                  </a:lnTo>
                  <a:lnTo>
                    <a:pt x="10408" y="74050"/>
                  </a:lnTo>
                  <a:lnTo>
                    <a:pt x="9641" y="97067"/>
                  </a:lnTo>
                  <a:lnTo>
                    <a:pt x="6754" y="104152"/>
                  </a:lnTo>
                  <a:lnTo>
                    <a:pt x="3001" y="110829"/>
                  </a:lnTo>
                  <a:lnTo>
                    <a:pt x="593" y="123739"/>
                  </a:lnTo>
                  <a:lnTo>
                    <a:pt x="0" y="1333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15" name="SMARTInkShape-277"/>
            <p:cNvSpPr/>
            <p:nvPr>
              <p:custDataLst>
                <p:tags r:id="rId95"/>
              </p:custDataLst>
            </p:nvPr>
          </p:nvSpPr>
          <p:spPr>
            <a:xfrm>
              <a:off x="5286768" y="3648075"/>
              <a:ext cx="47233" cy="133351"/>
            </a:xfrm>
            <a:custGeom>
              <a:avLst/>
              <a:gdLst/>
              <a:ahLst/>
              <a:cxnLst/>
              <a:rect l="0" t="0" r="0" b="0"/>
              <a:pathLst>
                <a:path w="47233" h="133351">
                  <a:moveTo>
                    <a:pt x="37707" y="9525"/>
                  </a:moveTo>
                  <a:lnTo>
                    <a:pt x="37707" y="9525"/>
                  </a:lnTo>
                  <a:lnTo>
                    <a:pt x="37707" y="393"/>
                  </a:lnTo>
                  <a:lnTo>
                    <a:pt x="47232" y="0"/>
                  </a:lnTo>
                  <a:lnTo>
                    <a:pt x="47232" y="8201"/>
                  </a:lnTo>
                  <a:lnTo>
                    <a:pt x="46174" y="8642"/>
                  </a:lnTo>
                  <a:lnTo>
                    <a:pt x="42176" y="9132"/>
                  </a:lnTo>
                  <a:lnTo>
                    <a:pt x="40687" y="10322"/>
                  </a:lnTo>
                  <a:lnTo>
                    <a:pt x="39031" y="14465"/>
                  </a:lnTo>
                  <a:lnTo>
                    <a:pt x="36671" y="44481"/>
                  </a:lnTo>
                  <a:lnTo>
                    <a:pt x="29509" y="55273"/>
                  </a:lnTo>
                  <a:lnTo>
                    <a:pt x="27386" y="64383"/>
                  </a:lnTo>
                  <a:lnTo>
                    <a:pt x="21713" y="73287"/>
                  </a:lnTo>
                  <a:lnTo>
                    <a:pt x="19261" y="85777"/>
                  </a:lnTo>
                  <a:lnTo>
                    <a:pt x="19059" y="88934"/>
                  </a:lnTo>
                  <a:lnTo>
                    <a:pt x="16014" y="95265"/>
                  </a:lnTo>
                  <a:lnTo>
                    <a:pt x="10490" y="102896"/>
                  </a:lnTo>
                  <a:lnTo>
                    <a:pt x="9400" y="112008"/>
                  </a:lnTo>
                  <a:lnTo>
                    <a:pt x="9167" y="122060"/>
                  </a:lnTo>
                  <a:lnTo>
                    <a:pt x="8098" y="122648"/>
                  </a:lnTo>
                  <a:lnTo>
                    <a:pt x="4086" y="123302"/>
                  </a:lnTo>
                  <a:lnTo>
                    <a:pt x="2593" y="124535"/>
                  </a:lnTo>
                  <a:lnTo>
                    <a:pt x="0" y="131980"/>
                  </a:lnTo>
                  <a:lnTo>
                    <a:pt x="927" y="132436"/>
                  </a:lnTo>
                  <a:lnTo>
                    <a:pt x="9132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16" name="SMARTInkShape-278"/>
            <p:cNvSpPr/>
            <p:nvPr>
              <p:custDataLst>
                <p:tags r:id="rId96"/>
              </p:custDataLst>
            </p:nvPr>
          </p:nvSpPr>
          <p:spPr>
            <a:xfrm>
              <a:off x="5324475" y="3667135"/>
              <a:ext cx="104776" cy="85716"/>
            </a:xfrm>
            <a:custGeom>
              <a:avLst/>
              <a:gdLst/>
              <a:ahLst/>
              <a:cxnLst/>
              <a:rect l="0" t="0" r="0" b="0"/>
              <a:pathLst>
                <a:path w="104776" h="85716">
                  <a:moveTo>
                    <a:pt x="9525" y="19040"/>
                  </a:moveTo>
                  <a:lnTo>
                    <a:pt x="9525" y="19040"/>
                  </a:lnTo>
                  <a:lnTo>
                    <a:pt x="9525" y="13983"/>
                  </a:lnTo>
                  <a:lnTo>
                    <a:pt x="8467" y="12494"/>
                  </a:lnTo>
                  <a:lnTo>
                    <a:pt x="6703" y="11501"/>
                  </a:lnTo>
                  <a:lnTo>
                    <a:pt x="4469" y="10839"/>
                  </a:lnTo>
                  <a:lnTo>
                    <a:pt x="2980" y="9339"/>
                  </a:lnTo>
                  <a:lnTo>
                    <a:pt x="1324" y="4851"/>
                  </a:lnTo>
                  <a:lnTo>
                    <a:pt x="883" y="5347"/>
                  </a:lnTo>
                  <a:lnTo>
                    <a:pt x="116" y="16819"/>
                  </a:lnTo>
                  <a:lnTo>
                    <a:pt x="0" y="9515"/>
                  </a:lnTo>
                  <a:lnTo>
                    <a:pt x="5056" y="9515"/>
                  </a:lnTo>
                  <a:lnTo>
                    <a:pt x="6545" y="8457"/>
                  </a:lnTo>
                  <a:lnTo>
                    <a:pt x="7539" y="6693"/>
                  </a:lnTo>
                  <a:lnTo>
                    <a:pt x="9132" y="1314"/>
                  </a:lnTo>
                  <a:lnTo>
                    <a:pt x="12173" y="579"/>
                  </a:lnTo>
                  <a:lnTo>
                    <a:pt x="36264" y="0"/>
                  </a:lnTo>
                  <a:lnTo>
                    <a:pt x="45342" y="6538"/>
                  </a:lnTo>
                  <a:lnTo>
                    <a:pt x="56628" y="9399"/>
                  </a:lnTo>
                  <a:lnTo>
                    <a:pt x="66269" y="18644"/>
                  </a:lnTo>
                  <a:lnTo>
                    <a:pt x="66555" y="23979"/>
                  </a:lnTo>
                  <a:lnTo>
                    <a:pt x="65537" y="25508"/>
                  </a:lnTo>
                  <a:lnTo>
                    <a:pt x="63800" y="26527"/>
                  </a:lnTo>
                  <a:lnTo>
                    <a:pt x="61583" y="27207"/>
                  </a:lnTo>
                  <a:lnTo>
                    <a:pt x="60106" y="28718"/>
                  </a:lnTo>
                  <a:lnTo>
                    <a:pt x="56350" y="38186"/>
                  </a:lnTo>
                  <a:lnTo>
                    <a:pt x="30026" y="65214"/>
                  </a:lnTo>
                  <a:lnTo>
                    <a:pt x="28612" y="75760"/>
                  </a:lnTo>
                  <a:lnTo>
                    <a:pt x="28575" y="85680"/>
                  </a:lnTo>
                  <a:lnTo>
                    <a:pt x="52255" y="85715"/>
                  </a:lnTo>
                  <a:lnTo>
                    <a:pt x="57797" y="82893"/>
                  </a:lnTo>
                  <a:lnTo>
                    <a:pt x="64922" y="77514"/>
                  </a:lnTo>
                  <a:lnTo>
                    <a:pt x="73933" y="76452"/>
                  </a:lnTo>
                  <a:lnTo>
                    <a:pt x="79779" y="76307"/>
                  </a:lnTo>
                  <a:lnTo>
                    <a:pt x="85904" y="73420"/>
                  </a:lnTo>
                  <a:lnTo>
                    <a:pt x="92154" y="69667"/>
                  </a:lnTo>
                  <a:lnTo>
                    <a:pt x="104775" y="666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17" name="SMARTInkShape-279"/>
            <p:cNvSpPr/>
            <p:nvPr>
              <p:custDataLst>
                <p:tags r:id="rId97"/>
              </p:custDataLst>
            </p:nvPr>
          </p:nvSpPr>
          <p:spPr>
            <a:xfrm>
              <a:off x="5505450" y="3514725"/>
              <a:ext cx="76201" cy="9526"/>
            </a:xfrm>
            <a:custGeom>
              <a:avLst/>
              <a:gdLst/>
              <a:ahLst/>
              <a:cxnLst/>
              <a:rect l="0" t="0" r="0" b="0"/>
              <a:pathLst>
                <a:path w="76201" h="9526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  <a:lnTo>
                    <a:pt x="41406" y="0"/>
                  </a:lnTo>
                  <a:lnTo>
                    <a:pt x="43478" y="1058"/>
                  </a:lnTo>
                  <a:lnTo>
                    <a:pt x="44861" y="2822"/>
                  </a:lnTo>
                  <a:lnTo>
                    <a:pt x="45783" y="5057"/>
                  </a:lnTo>
                  <a:lnTo>
                    <a:pt x="47456" y="6546"/>
                  </a:lnTo>
                  <a:lnTo>
                    <a:pt x="52135" y="8201"/>
                  </a:lnTo>
                  <a:lnTo>
                    <a:pt x="762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18" name="SMARTInkShape-280"/>
            <p:cNvSpPr/>
            <p:nvPr>
              <p:custDataLst>
                <p:tags r:id="rId98"/>
              </p:custDataLst>
            </p:nvPr>
          </p:nvSpPr>
          <p:spPr>
            <a:xfrm>
              <a:off x="5514975" y="3543300"/>
              <a:ext cx="76201" cy="28576"/>
            </a:xfrm>
            <a:custGeom>
              <a:avLst/>
              <a:gdLst/>
              <a:ahLst/>
              <a:cxnLst/>
              <a:rect l="0" t="0" r="0" b="0"/>
              <a:pathLst>
                <a:path w="76201" h="28576">
                  <a:moveTo>
                    <a:pt x="28575" y="0"/>
                  </a:moveTo>
                  <a:lnTo>
                    <a:pt x="28575" y="0"/>
                  </a:lnTo>
                  <a:lnTo>
                    <a:pt x="23519" y="0"/>
                  </a:lnTo>
                  <a:lnTo>
                    <a:pt x="22030" y="1058"/>
                  </a:lnTo>
                  <a:lnTo>
                    <a:pt x="21036" y="2822"/>
                  </a:lnTo>
                  <a:lnTo>
                    <a:pt x="20374" y="5057"/>
                  </a:lnTo>
                  <a:lnTo>
                    <a:pt x="18874" y="6546"/>
                  </a:lnTo>
                  <a:lnTo>
                    <a:pt x="9652" y="9491"/>
                  </a:lnTo>
                  <a:lnTo>
                    <a:pt x="0" y="9525"/>
                  </a:lnTo>
                  <a:lnTo>
                    <a:pt x="0" y="18657"/>
                  </a:lnTo>
                  <a:lnTo>
                    <a:pt x="17692" y="19050"/>
                  </a:lnTo>
                  <a:lnTo>
                    <a:pt x="26386" y="25596"/>
                  </a:lnTo>
                  <a:lnTo>
                    <a:pt x="36348" y="28182"/>
                  </a:lnTo>
                  <a:lnTo>
                    <a:pt x="7620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324" name="SMARTInkShape-Group50"/>
          <p:cNvGrpSpPr/>
          <p:nvPr/>
        </p:nvGrpSpPr>
        <p:grpSpPr>
          <a:xfrm>
            <a:off x="5657850" y="3324621"/>
            <a:ext cx="114301" cy="418705"/>
            <a:chOff x="5657850" y="3324621"/>
            <a:chExt cx="114301" cy="418705"/>
          </a:xfrm>
        </p:grpSpPr>
        <p:sp>
          <p:nvSpPr>
            <p:cNvPr id="3320" name="SMARTInkShape-281"/>
            <p:cNvSpPr/>
            <p:nvPr>
              <p:custDataLst>
                <p:tags r:id="rId79"/>
              </p:custDataLst>
            </p:nvPr>
          </p:nvSpPr>
          <p:spPr>
            <a:xfrm>
              <a:off x="5667386" y="3324621"/>
              <a:ext cx="104765" cy="142480"/>
            </a:xfrm>
            <a:custGeom>
              <a:avLst/>
              <a:gdLst/>
              <a:ahLst/>
              <a:cxnLst/>
              <a:rect l="0" t="0" r="0" b="0"/>
              <a:pathLst>
                <a:path w="104765" h="142480">
                  <a:moveTo>
                    <a:pt x="28564" y="28179"/>
                  </a:moveTo>
                  <a:lnTo>
                    <a:pt x="28564" y="28179"/>
                  </a:lnTo>
                  <a:lnTo>
                    <a:pt x="36765" y="28179"/>
                  </a:lnTo>
                  <a:lnTo>
                    <a:pt x="37206" y="27121"/>
                  </a:lnTo>
                  <a:lnTo>
                    <a:pt x="38086" y="13632"/>
                  </a:lnTo>
                  <a:lnTo>
                    <a:pt x="39145" y="12131"/>
                  </a:lnTo>
                  <a:lnTo>
                    <a:pt x="40909" y="11130"/>
                  </a:lnTo>
                  <a:lnTo>
                    <a:pt x="47221" y="9246"/>
                  </a:lnTo>
                  <a:lnTo>
                    <a:pt x="47604" y="0"/>
                  </a:lnTo>
                  <a:lnTo>
                    <a:pt x="47614" y="12896"/>
                  </a:lnTo>
                  <a:lnTo>
                    <a:pt x="46555" y="14815"/>
                  </a:lnTo>
                  <a:lnTo>
                    <a:pt x="44792" y="16095"/>
                  </a:lnTo>
                  <a:lnTo>
                    <a:pt x="42558" y="16948"/>
                  </a:lnTo>
                  <a:lnTo>
                    <a:pt x="41069" y="18575"/>
                  </a:lnTo>
                  <a:lnTo>
                    <a:pt x="35855" y="28791"/>
                  </a:lnTo>
                  <a:lnTo>
                    <a:pt x="31804" y="34801"/>
                  </a:lnTo>
                  <a:lnTo>
                    <a:pt x="28466" y="44135"/>
                  </a:lnTo>
                  <a:lnTo>
                    <a:pt x="11267" y="64400"/>
                  </a:lnTo>
                  <a:lnTo>
                    <a:pt x="10293" y="68266"/>
                  </a:lnTo>
                  <a:lnTo>
                    <a:pt x="10034" y="70779"/>
                  </a:lnTo>
                  <a:lnTo>
                    <a:pt x="6922" y="76393"/>
                  </a:lnTo>
                  <a:lnTo>
                    <a:pt x="109" y="85174"/>
                  </a:lnTo>
                  <a:lnTo>
                    <a:pt x="0" y="93516"/>
                  </a:lnTo>
                  <a:lnTo>
                    <a:pt x="1054" y="93963"/>
                  </a:lnTo>
                  <a:lnTo>
                    <a:pt x="5049" y="94458"/>
                  </a:lnTo>
                  <a:lnTo>
                    <a:pt x="6537" y="93531"/>
                  </a:lnTo>
                  <a:lnTo>
                    <a:pt x="7530" y="91856"/>
                  </a:lnTo>
                  <a:lnTo>
                    <a:pt x="8191" y="89680"/>
                  </a:lnTo>
                  <a:lnTo>
                    <a:pt x="9690" y="88230"/>
                  </a:lnTo>
                  <a:lnTo>
                    <a:pt x="17599" y="85711"/>
                  </a:lnTo>
                  <a:lnTo>
                    <a:pt x="63753" y="85329"/>
                  </a:lnTo>
                  <a:lnTo>
                    <a:pt x="95201" y="85329"/>
                  </a:lnTo>
                  <a:lnTo>
                    <a:pt x="95239" y="61649"/>
                  </a:lnTo>
                  <a:lnTo>
                    <a:pt x="96297" y="60017"/>
                  </a:lnTo>
                  <a:lnTo>
                    <a:pt x="98061" y="58929"/>
                  </a:lnTo>
                  <a:lnTo>
                    <a:pt x="104648" y="56792"/>
                  </a:lnTo>
                  <a:lnTo>
                    <a:pt x="104764" y="47239"/>
                  </a:lnTo>
                  <a:lnTo>
                    <a:pt x="104764" y="61694"/>
                  </a:lnTo>
                  <a:lnTo>
                    <a:pt x="103706" y="63223"/>
                  </a:lnTo>
                  <a:lnTo>
                    <a:pt x="101942" y="64242"/>
                  </a:lnTo>
                  <a:lnTo>
                    <a:pt x="99708" y="64921"/>
                  </a:lnTo>
                  <a:lnTo>
                    <a:pt x="98219" y="66432"/>
                  </a:lnTo>
                  <a:lnTo>
                    <a:pt x="95632" y="74360"/>
                  </a:lnTo>
                  <a:lnTo>
                    <a:pt x="95355" y="80433"/>
                  </a:lnTo>
                  <a:lnTo>
                    <a:pt x="92468" y="85975"/>
                  </a:lnTo>
                  <a:lnTo>
                    <a:pt x="88715" y="91966"/>
                  </a:lnTo>
                  <a:lnTo>
                    <a:pt x="86307" y="104436"/>
                  </a:lnTo>
                  <a:lnTo>
                    <a:pt x="85831" y="112034"/>
                  </a:lnTo>
                  <a:lnTo>
                    <a:pt x="79192" y="121139"/>
                  </a:lnTo>
                  <a:lnTo>
                    <a:pt x="76584" y="131189"/>
                  </a:lnTo>
                  <a:lnTo>
                    <a:pt x="77511" y="131777"/>
                  </a:lnTo>
                  <a:lnTo>
                    <a:pt x="81362" y="132431"/>
                  </a:lnTo>
                  <a:lnTo>
                    <a:pt x="82813" y="133664"/>
                  </a:lnTo>
                  <a:lnTo>
                    <a:pt x="84424" y="137856"/>
                  </a:lnTo>
                  <a:lnTo>
                    <a:pt x="85912" y="139397"/>
                  </a:lnTo>
                  <a:lnTo>
                    <a:pt x="94813" y="142358"/>
                  </a:lnTo>
                  <a:lnTo>
                    <a:pt x="104764" y="14247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21" name="SMARTInkShape-282"/>
            <p:cNvSpPr/>
            <p:nvPr>
              <p:custDataLst>
                <p:tags r:id="rId80"/>
              </p:custDataLst>
            </p:nvPr>
          </p:nvSpPr>
          <p:spPr>
            <a:xfrm>
              <a:off x="5657850" y="3533775"/>
              <a:ext cx="95251" cy="19051"/>
            </a:xfrm>
            <a:custGeom>
              <a:avLst/>
              <a:gdLst/>
              <a:ahLst/>
              <a:cxnLst/>
              <a:rect l="0" t="0" r="0" b="0"/>
              <a:pathLst>
                <a:path w="95251" h="19051">
                  <a:moveTo>
                    <a:pt x="9525" y="19050"/>
                  </a:moveTo>
                  <a:lnTo>
                    <a:pt x="9525" y="19050"/>
                  </a:lnTo>
                  <a:lnTo>
                    <a:pt x="0" y="19050"/>
                  </a:lnTo>
                  <a:lnTo>
                    <a:pt x="9409" y="9642"/>
                  </a:lnTo>
                  <a:lnTo>
                    <a:pt x="31913" y="9528"/>
                  </a:lnTo>
                  <a:lnTo>
                    <a:pt x="38172" y="6704"/>
                  </a:lnTo>
                  <a:lnTo>
                    <a:pt x="44482" y="2979"/>
                  </a:lnTo>
                  <a:lnTo>
                    <a:pt x="57156" y="589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22" name="SMARTInkShape-283"/>
            <p:cNvSpPr/>
            <p:nvPr>
              <p:custDataLst>
                <p:tags r:id="rId81"/>
              </p:custDataLst>
            </p:nvPr>
          </p:nvSpPr>
          <p:spPr>
            <a:xfrm>
              <a:off x="5657850" y="3619503"/>
              <a:ext cx="47626" cy="76198"/>
            </a:xfrm>
            <a:custGeom>
              <a:avLst/>
              <a:gdLst/>
              <a:ahLst/>
              <a:cxnLst/>
              <a:rect l="0" t="0" r="0" b="0"/>
              <a:pathLst>
                <a:path w="47626" h="76198">
                  <a:moveTo>
                    <a:pt x="38100" y="9522"/>
                  </a:moveTo>
                  <a:lnTo>
                    <a:pt x="38100" y="9522"/>
                  </a:lnTo>
                  <a:lnTo>
                    <a:pt x="28578" y="0"/>
                  </a:lnTo>
                  <a:lnTo>
                    <a:pt x="28575" y="5054"/>
                  </a:lnTo>
                  <a:lnTo>
                    <a:pt x="27517" y="6543"/>
                  </a:lnTo>
                  <a:lnTo>
                    <a:pt x="25753" y="7536"/>
                  </a:lnTo>
                  <a:lnTo>
                    <a:pt x="23519" y="8198"/>
                  </a:lnTo>
                  <a:lnTo>
                    <a:pt x="22030" y="9698"/>
                  </a:lnTo>
                  <a:lnTo>
                    <a:pt x="20374" y="14186"/>
                  </a:lnTo>
                  <a:lnTo>
                    <a:pt x="18254" y="25691"/>
                  </a:lnTo>
                  <a:lnTo>
                    <a:pt x="12581" y="35009"/>
                  </a:lnTo>
                  <a:lnTo>
                    <a:pt x="9927" y="45752"/>
                  </a:lnTo>
                  <a:lnTo>
                    <a:pt x="3059" y="54857"/>
                  </a:lnTo>
                  <a:lnTo>
                    <a:pt x="402" y="64907"/>
                  </a:lnTo>
                  <a:lnTo>
                    <a:pt x="0" y="76197"/>
                  </a:lnTo>
                  <a:lnTo>
                    <a:pt x="14465" y="76197"/>
                  </a:lnTo>
                  <a:lnTo>
                    <a:pt x="15994" y="75139"/>
                  </a:lnTo>
                  <a:lnTo>
                    <a:pt x="17013" y="73375"/>
                  </a:lnTo>
                  <a:lnTo>
                    <a:pt x="17692" y="71140"/>
                  </a:lnTo>
                  <a:lnTo>
                    <a:pt x="19202" y="69651"/>
                  </a:lnTo>
                  <a:lnTo>
                    <a:pt x="27132" y="67065"/>
                  </a:lnTo>
                  <a:lnTo>
                    <a:pt x="47625" y="666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23" name="SMARTInkShape-284"/>
            <p:cNvSpPr/>
            <p:nvPr>
              <p:custDataLst>
                <p:tags r:id="rId82"/>
              </p:custDataLst>
            </p:nvPr>
          </p:nvSpPr>
          <p:spPr>
            <a:xfrm>
              <a:off x="5706802" y="3657600"/>
              <a:ext cx="27249" cy="85726"/>
            </a:xfrm>
            <a:custGeom>
              <a:avLst/>
              <a:gdLst/>
              <a:ahLst/>
              <a:cxnLst/>
              <a:rect l="0" t="0" r="0" b="0"/>
              <a:pathLst>
                <a:path w="27249" h="85726">
                  <a:moveTo>
                    <a:pt x="27248" y="9525"/>
                  </a:moveTo>
                  <a:lnTo>
                    <a:pt x="27248" y="9525"/>
                  </a:lnTo>
                  <a:lnTo>
                    <a:pt x="27248" y="0"/>
                  </a:lnTo>
                  <a:lnTo>
                    <a:pt x="22192" y="0"/>
                  </a:lnTo>
                  <a:lnTo>
                    <a:pt x="20703" y="1058"/>
                  </a:lnTo>
                  <a:lnTo>
                    <a:pt x="19709" y="2822"/>
                  </a:lnTo>
                  <a:lnTo>
                    <a:pt x="17985" y="9701"/>
                  </a:lnTo>
                  <a:lnTo>
                    <a:pt x="17839" y="14189"/>
                  </a:lnTo>
                  <a:lnTo>
                    <a:pt x="14952" y="19712"/>
                  </a:lnTo>
                  <a:lnTo>
                    <a:pt x="9532" y="26824"/>
                  </a:lnTo>
                  <a:lnTo>
                    <a:pt x="8462" y="35833"/>
                  </a:lnTo>
                  <a:lnTo>
                    <a:pt x="8232" y="50920"/>
                  </a:lnTo>
                  <a:lnTo>
                    <a:pt x="5391" y="57203"/>
                  </a:lnTo>
                  <a:lnTo>
                    <a:pt x="0" y="64804"/>
                  </a:lnTo>
                  <a:lnTo>
                    <a:pt x="616" y="66486"/>
                  </a:lnTo>
                  <a:lnTo>
                    <a:pt x="6991" y="74712"/>
                  </a:lnTo>
                  <a:lnTo>
                    <a:pt x="8198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328" name="SMARTInkShape-Group51"/>
          <p:cNvGrpSpPr/>
          <p:nvPr/>
        </p:nvGrpSpPr>
        <p:grpSpPr>
          <a:xfrm>
            <a:off x="5629285" y="3324225"/>
            <a:ext cx="304791" cy="333362"/>
            <a:chOff x="5629285" y="3324225"/>
            <a:chExt cx="304791" cy="333362"/>
          </a:xfrm>
        </p:grpSpPr>
        <p:sp>
          <p:nvSpPr>
            <p:cNvPr id="3325" name="SMARTInkShape-285"/>
            <p:cNvSpPr/>
            <p:nvPr>
              <p:custDataLst>
                <p:tags r:id="rId76"/>
              </p:custDataLst>
            </p:nvPr>
          </p:nvSpPr>
          <p:spPr>
            <a:xfrm>
              <a:off x="5629285" y="3324225"/>
              <a:ext cx="114291" cy="228601"/>
            </a:xfrm>
            <a:custGeom>
              <a:avLst/>
              <a:gdLst/>
              <a:ahLst/>
              <a:cxnLst/>
              <a:rect l="0" t="0" r="0" b="0"/>
              <a:pathLst>
                <a:path w="114291" h="228601">
                  <a:moveTo>
                    <a:pt x="28565" y="47625"/>
                  </a:moveTo>
                  <a:lnTo>
                    <a:pt x="28565" y="47625"/>
                  </a:lnTo>
                  <a:lnTo>
                    <a:pt x="28565" y="42568"/>
                  </a:lnTo>
                  <a:lnTo>
                    <a:pt x="27507" y="41079"/>
                  </a:lnTo>
                  <a:lnTo>
                    <a:pt x="25743" y="40086"/>
                  </a:lnTo>
                  <a:lnTo>
                    <a:pt x="20364" y="38493"/>
                  </a:lnTo>
                  <a:lnTo>
                    <a:pt x="19628" y="35452"/>
                  </a:lnTo>
                  <a:lnTo>
                    <a:pt x="19040" y="28575"/>
                  </a:lnTo>
                  <a:lnTo>
                    <a:pt x="9518" y="28575"/>
                  </a:lnTo>
                  <a:lnTo>
                    <a:pt x="0" y="19060"/>
                  </a:lnTo>
                  <a:lnTo>
                    <a:pt x="8192" y="19050"/>
                  </a:lnTo>
                  <a:lnTo>
                    <a:pt x="8633" y="17992"/>
                  </a:lnTo>
                  <a:lnTo>
                    <a:pt x="9481" y="9918"/>
                  </a:lnTo>
                  <a:lnTo>
                    <a:pt x="17713" y="9559"/>
                  </a:lnTo>
                  <a:lnTo>
                    <a:pt x="27125" y="1327"/>
                  </a:lnTo>
                  <a:lnTo>
                    <a:pt x="36639" y="117"/>
                  </a:lnTo>
                  <a:lnTo>
                    <a:pt x="83671" y="0"/>
                  </a:lnTo>
                  <a:lnTo>
                    <a:pt x="85595" y="0"/>
                  </a:lnTo>
                  <a:lnTo>
                    <a:pt x="85715" y="23680"/>
                  </a:lnTo>
                  <a:lnTo>
                    <a:pt x="84657" y="25312"/>
                  </a:lnTo>
                  <a:lnTo>
                    <a:pt x="82893" y="26400"/>
                  </a:lnTo>
                  <a:lnTo>
                    <a:pt x="80659" y="27124"/>
                  </a:lnTo>
                  <a:lnTo>
                    <a:pt x="79170" y="28666"/>
                  </a:lnTo>
                  <a:lnTo>
                    <a:pt x="77514" y="33202"/>
                  </a:lnTo>
                  <a:lnTo>
                    <a:pt x="75394" y="44736"/>
                  </a:lnTo>
                  <a:lnTo>
                    <a:pt x="69721" y="54060"/>
                  </a:lnTo>
                  <a:lnTo>
                    <a:pt x="66513" y="63525"/>
                  </a:lnTo>
                  <a:lnTo>
                    <a:pt x="40306" y="95839"/>
                  </a:lnTo>
                  <a:lnTo>
                    <a:pt x="38528" y="108066"/>
                  </a:lnTo>
                  <a:lnTo>
                    <a:pt x="37324" y="110144"/>
                  </a:lnTo>
                  <a:lnTo>
                    <a:pt x="35463" y="111530"/>
                  </a:lnTo>
                  <a:lnTo>
                    <a:pt x="33164" y="112453"/>
                  </a:lnTo>
                  <a:lnTo>
                    <a:pt x="31630" y="114127"/>
                  </a:lnTo>
                  <a:lnTo>
                    <a:pt x="27776" y="123892"/>
                  </a:lnTo>
                  <a:lnTo>
                    <a:pt x="19040" y="133349"/>
                  </a:lnTo>
                  <a:lnTo>
                    <a:pt x="19040" y="142875"/>
                  </a:lnTo>
                  <a:lnTo>
                    <a:pt x="19040" y="133743"/>
                  </a:lnTo>
                  <a:lnTo>
                    <a:pt x="28172" y="133360"/>
                  </a:lnTo>
                  <a:lnTo>
                    <a:pt x="37971" y="123942"/>
                  </a:lnTo>
                  <a:lnTo>
                    <a:pt x="84264" y="123825"/>
                  </a:lnTo>
                  <a:lnTo>
                    <a:pt x="84748" y="124883"/>
                  </a:lnTo>
                  <a:lnTo>
                    <a:pt x="85588" y="132026"/>
                  </a:lnTo>
                  <a:lnTo>
                    <a:pt x="88481" y="132761"/>
                  </a:lnTo>
                  <a:lnTo>
                    <a:pt x="90734" y="132957"/>
                  </a:lnTo>
                  <a:lnTo>
                    <a:pt x="92236" y="134147"/>
                  </a:lnTo>
                  <a:lnTo>
                    <a:pt x="94845" y="141517"/>
                  </a:lnTo>
                  <a:lnTo>
                    <a:pt x="97886" y="142271"/>
                  </a:lnTo>
                  <a:lnTo>
                    <a:pt x="103407" y="142756"/>
                  </a:lnTo>
                  <a:lnTo>
                    <a:pt x="103859" y="143854"/>
                  </a:lnTo>
                  <a:lnTo>
                    <a:pt x="104765" y="161529"/>
                  </a:lnTo>
                  <a:lnTo>
                    <a:pt x="109821" y="161808"/>
                  </a:lnTo>
                  <a:lnTo>
                    <a:pt x="111310" y="162905"/>
                  </a:lnTo>
                  <a:lnTo>
                    <a:pt x="114256" y="171333"/>
                  </a:lnTo>
                  <a:lnTo>
                    <a:pt x="114290" y="180579"/>
                  </a:lnTo>
                  <a:lnTo>
                    <a:pt x="109234" y="180858"/>
                  </a:lnTo>
                  <a:lnTo>
                    <a:pt x="107745" y="181955"/>
                  </a:lnTo>
                  <a:lnTo>
                    <a:pt x="104881" y="190104"/>
                  </a:lnTo>
                  <a:lnTo>
                    <a:pt x="95635" y="199623"/>
                  </a:lnTo>
                  <a:lnTo>
                    <a:pt x="90301" y="199906"/>
                  </a:lnTo>
                  <a:lnTo>
                    <a:pt x="88772" y="201004"/>
                  </a:lnTo>
                  <a:lnTo>
                    <a:pt x="87753" y="202794"/>
                  </a:lnTo>
                  <a:lnTo>
                    <a:pt x="86117" y="208216"/>
                  </a:lnTo>
                  <a:lnTo>
                    <a:pt x="83072" y="208957"/>
                  </a:lnTo>
                  <a:lnTo>
                    <a:pt x="71536" y="209516"/>
                  </a:lnTo>
                  <a:lnTo>
                    <a:pt x="69912" y="210585"/>
                  </a:lnTo>
                  <a:lnTo>
                    <a:pt x="68830" y="212357"/>
                  </a:lnTo>
                  <a:lnTo>
                    <a:pt x="68108" y="214597"/>
                  </a:lnTo>
                  <a:lnTo>
                    <a:pt x="66569" y="216089"/>
                  </a:lnTo>
                  <a:lnTo>
                    <a:pt x="58591" y="218682"/>
                  </a:lnTo>
                  <a:lnTo>
                    <a:pt x="39541" y="219072"/>
                  </a:lnTo>
                  <a:lnTo>
                    <a:pt x="28995" y="228207"/>
                  </a:lnTo>
                  <a:lnTo>
                    <a:pt x="9515" y="228600"/>
                  </a:lnTo>
                  <a:lnTo>
                    <a:pt x="1314" y="220399"/>
                  </a:lnTo>
                  <a:lnTo>
                    <a:pt x="1931" y="219958"/>
                  </a:lnTo>
                  <a:lnTo>
                    <a:pt x="8307" y="219192"/>
                  </a:lnTo>
                  <a:lnTo>
                    <a:pt x="28565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26" name="SMARTInkShape-286"/>
            <p:cNvSpPr/>
            <p:nvPr>
              <p:custDataLst>
                <p:tags r:id="rId77"/>
              </p:custDataLst>
            </p:nvPr>
          </p:nvSpPr>
          <p:spPr>
            <a:xfrm>
              <a:off x="5810261" y="3476625"/>
              <a:ext cx="57140" cy="180962"/>
            </a:xfrm>
            <a:custGeom>
              <a:avLst/>
              <a:gdLst/>
              <a:ahLst/>
              <a:cxnLst/>
              <a:rect l="0" t="0" r="0" b="0"/>
              <a:pathLst>
                <a:path w="57140" h="180962">
                  <a:moveTo>
                    <a:pt x="38089" y="38100"/>
                  </a:moveTo>
                  <a:lnTo>
                    <a:pt x="38089" y="38100"/>
                  </a:lnTo>
                  <a:lnTo>
                    <a:pt x="46290" y="29899"/>
                  </a:lnTo>
                  <a:lnTo>
                    <a:pt x="47498" y="20490"/>
                  </a:lnTo>
                  <a:lnTo>
                    <a:pt x="56744" y="9955"/>
                  </a:lnTo>
                  <a:lnTo>
                    <a:pt x="57139" y="0"/>
                  </a:lnTo>
                  <a:lnTo>
                    <a:pt x="57139" y="8201"/>
                  </a:lnTo>
                  <a:lnTo>
                    <a:pt x="50594" y="16868"/>
                  </a:lnTo>
                  <a:lnTo>
                    <a:pt x="48497" y="25694"/>
                  </a:lnTo>
                  <a:lnTo>
                    <a:pt x="46818" y="36070"/>
                  </a:lnTo>
                  <a:lnTo>
                    <a:pt x="30729" y="83566"/>
                  </a:lnTo>
                  <a:lnTo>
                    <a:pt x="26384" y="97432"/>
                  </a:lnTo>
                  <a:lnTo>
                    <a:pt x="21215" y="112125"/>
                  </a:lnTo>
                  <a:lnTo>
                    <a:pt x="18948" y="119683"/>
                  </a:lnTo>
                  <a:lnTo>
                    <a:pt x="12780" y="130947"/>
                  </a:lnTo>
                  <a:lnTo>
                    <a:pt x="9423" y="145103"/>
                  </a:lnTo>
                  <a:lnTo>
                    <a:pt x="7337" y="147535"/>
                  </a:lnTo>
                  <a:lnTo>
                    <a:pt x="4888" y="149157"/>
                  </a:lnTo>
                  <a:lnTo>
                    <a:pt x="3255" y="151296"/>
                  </a:lnTo>
                  <a:lnTo>
                    <a:pt x="1440" y="156495"/>
                  </a:lnTo>
                  <a:lnTo>
                    <a:pt x="0" y="180424"/>
                  </a:lnTo>
                  <a:lnTo>
                    <a:pt x="14179" y="180961"/>
                  </a:lnTo>
                  <a:lnTo>
                    <a:pt x="15799" y="179907"/>
                  </a:lnTo>
                  <a:lnTo>
                    <a:pt x="16879" y="178146"/>
                  </a:lnTo>
                  <a:lnTo>
                    <a:pt x="17599" y="175914"/>
                  </a:lnTo>
                  <a:lnTo>
                    <a:pt x="19137" y="174426"/>
                  </a:lnTo>
                  <a:lnTo>
                    <a:pt x="23669" y="172773"/>
                  </a:lnTo>
                  <a:lnTo>
                    <a:pt x="25301" y="170215"/>
                  </a:lnTo>
                  <a:lnTo>
                    <a:pt x="28564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27" name="SMARTInkShape-287"/>
            <p:cNvSpPr/>
            <p:nvPr>
              <p:custDataLst>
                <p:tags r:id="rId78"/>
              </p:custDataLst>
            </p:nvPr>
          </p:nvSpPr>
          <p:spPr>
            <a:xfrm>
              <a:off x="5829338" y="3495678"/>
              <a:ext cx="104738" cy="152398"/>
            </a:xfrm>
            <a:custGeom>
              <a:avLst/>
              <a:gdLst/>
              <a:ahLst/>
              <a:cxnLst/>
              <a:rect l="0" t="0" r="0" b="0"/>
              <a:pathLst>
                <a:path w="104738" h="152398">
                  <a:moveTo>
                    <a:pt x="28537" y="57147"/>
                  </a:moveTo>
                  <a:lnTo>
                    <a:pt x="28537" y="57147"/>
                  </a:lnTo>
                  <a:lnTo>
                    <a:pt x="28537" y="43890"/>
                  </a:lnTo>
                  <a:lnTo>
                    <a:pt x="25715" y="37849"/>
                  </a:lnTo>
                  <a:lnTo>
                    <a:pt x="19128" y="28733"/>
                  </a:lnTo>
                  <a:lnTo>
                    <a:pt x="19022" y="20385"/>
                  </a:lnTo>
                  <a:lnTo>
                    <a:pt x="9521" y="9560"/>
                  </a:lnTo>
                  <a:lnTo>
                    <a:pt x="9487" y="390"/>
                  </a:lnTo>
                  <a:lnTo>
                    <a:pt x="23952" y="0"/>
                  </a:lnTo>
                  <a:lnTo>
                    <a:pt x="25481" y="1057"/>
                  </a:lnTo>
                  <a:lnTo>
                    <a:pt x="26500" y="2820"/>
                  </a:lnTo>
                  <a:lnTo>
                    <a:pt x="27179" y="5054"/>
                  </a:lnTo>
                  <a:lnTo>
                    <a:pt x="28689" y="6543"/>
                  </a:lnTo>
                  <a:lnTo>
                    <a:pt x="33191" y="8198"/>
                  </a:lnTo>
                  <a:lnTo>
                    <a:pt x="54023" y="10503"/>
                  </a:lnTo>
                  <a:lnTo>
                    <a:pt x="66654" y="17046"/>
                  </a:lnTo>
                  <a:lnTo>
                    <a:pt x="69823" y="17713"/>
                  </a:lnTo>
                  <a:lnTo>
                    <a:pt x="71936" y="19216"/>
                  </a:lnTo>
                  <a:lnTo>
                    <a:pt x="73345" y="21276"/>
                  </a:lnTo>
                  <a:lnTo>
                    <a:pt x="75605" y="27131"/>
                  </a:lnTo>
                  <a:lnTo>
                    <a:pt x="78737" y="27931"/>
                  </a:lnTo>
                  <a:lnTo>
                    <a:pt x="81054" y="28145"/>
                  </a:lnTo>
                  <a:lnTo>
                    <a:pt x="82598" y="29346"/>
                  </a:lnTo>
                  <a:lnTo>
                    <a:pt x="85281" y="36735"/>
                  </a:lnTo>
                  <a:lnTo>
                    <a:pt x="85684" y="52552"/>
                  </a:lnTo>
                  <a:lnTo>
                    <a:pt x="84627" y="54084"/>
                  </a:lnTo>
                  <a:lnTo>
                    <a:pt x="82864" y="55105"/>
                  </a:lnTo>
                  <a:lnTo>
                    <a:pt x="80630" y="55785"/>
                  </a:lnTo>
                  <a:lnTo>
                    <a:pt x="79140" y="57298"/>
                  </a:lnTo>
                  <a:lnTo>
                    <a:pt x="73928" y="67329"/>
                  </a:lnTo>
                  <a:lnTo>
                    <a:pt x="71497" y="70285"/>
                  </a:lnTo>
                  <a:lnTo>
                    <a:pt x="65975" y="73570"/>
                  </a:lnTo>
                  <a:lnTo>
                    <a:pt x="63021" y="74446"/>
                  </a:lnTo>
                  <a:lnTo>
                    <a:pt x="61051" y="76088"/>
                  </a:lnTo>
                  <a:lnTo>
                    <a:pt x="58863" y="80734"/>
                  </a:lnTo>
                  <a:lnTo>
                    <a:pt x="52246" y="86328"/>
                  </a:lnTo>
                  <a:lnTo>
                    <a:pt x="18460" y="112068"/>
                  </a:lnTo>
                  <a:lnTo>
                    <a:pt x="15469" y="112811"/>
                  </a:lnTo>
                  <a:lnTo>
                    <a:pt x="13476" y="114364"/>
                  </a:lnTo>
                  <a:lnTo>
                    <a:pt x="9610" y="120550"/>
                  </a:lnTo>
                  <a:lnTo>
                    <a:pt x="92" y="123784"/>
                  </a:lnTo>
                  <a:lnTo>
                    <a:pt x="0" y="128867"/>
                  </a:lnTo>
                  <a:lnTo>
                    <a:pt x="1046" y="130360"/>
                  </a:lnTo>
                  <a:lnTo>
                    <a:pt x="2801" y="131356"/>
                  </a:lnTo>
                  <a:lnTo>
                    <a:pt x="9665" y="133085"/>
                  </a:lnTo>
                  <a:lnTo>
                    <a:pt x="23642" y="133337"/>
                  </a:lnTo>
                  <a:lnTo>
                    <a:pt x="29184" y="136165"/>
                  </a:lnTo>
                  <a:lnTo>
                    <a:pt x="35174" y="139891"/>
                  </a:lnTo>
                  <a:lnTo>
                    <a:pt x="47644" y="142283"/>
                  </a:lnTo>
                  <a:lnTo>
                    <a:pt x="80385" y="142869"/>
                  </a:lnTo>
                  <a:lnTo>
                    <a:pt x="86152" y="145693"/>
                  </a:lnTo>
                  <a:lnTo>
                    <a:pt x="93422" y="151073"/>
                  </a:lnTo>
                  <a:lnTo>
                    <a:pt x="104737" y="1523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339" name="SMARTInkShape-Group52"/>
          <p:cNvGrpSpPr/>
          <p:nvPr/>
        </p:nvGrpSpPr>
        <p:grpSpPr>
          <a:xfrm>
            <a:off x="4267245" y="3990978"/>
            <a:ext cx="619081" cy="426692"/>
            <a:chOff x="4267245" y="3990978"/>
            <a:chExt cx="619081" cy="426692"/>
          </a:xfrm>
        </p:grpSpPr>
        <p:sp>
          <p:nvSpPr>
            <p:cNvPr id="3329" name="SMARTInkShape-288"/>
            <p:cNvSpPr/>
            <p:nvPr>
              <p:custDataLst>
                <p:tags r:id="rId66"/>
              </p:custDataLst>
            </p:nvPr>
          </p:nvSpPr>
          <p:spPr>
            <a:xfrm>
              <a:off x="4267245" y="3990978"/>
              <a:ext cx="104731" cy="199892"/>
            </a:xfrm>
            <a:custGeom>
              <a:avLst/>
              <a:gdLst/>
              <a:ahLst/>
              <a:cxnLst/>
              <a:rect l="0" t="0" r="0" b="0"/>
              <a:pathLst>
                <a:path w="104731" h="199892">
                  <a:moveTo>
                    <a:pt x="104730" y="19047"/>
                  </a:moveTo>
                  <a:lnTo>
                    <a:pt x="104730" y="19047"/>
                  </a:lnTo>
                  <a:lnTo>
                    <a:pt x="99674" y="19047"/>
                  </a:lnTo>
                  <a:lnTo>
                    <a:pt x="98185" y="17989"/>
                  </a:lnTo>
                  <a:lnTo>
                    <a:pt x="97191" y="16225"/>
                  </a:lnTo>
                  <a:lnTo>
                    <a:pt x="95598" y="10846"/>
                  </a:lnTo>
                  <a:lnTo>
                    <a:pt x="104724" y="4"/>
                  </a:lnTo>
                  <a:lnTo>
                    <a:pt x="104727" y="0"/>
                  </a:lnTo>
                  <a:lnTo>
                    <a:pt x="96529" y="8198"/>
                  </a:lnTo>
                  <a:lnTo>
                    <a:pt x="94408" y="16865"/>
                  </a:lnTo>
                  <a:lnTo>
                    <a:pt x="88736" y="25691"/>
                  </a:lnTo>
                  <a:lnTo>
                    <a:pt x="78344" y="51019"/>
                  </a:lnTo>
                  <a:lnTo>
                    <a:pt x="70571" y="63680"/>
                  </a:lnTo>
                  <a:lnTo>
                    <a:pt x="62092" y="92514"/>
                  </a:lnTo>
                  <a:lnTo>
                    <a:pt x="34844" y="140100"/>
                  </a:lnTo>
                  <a:lnTo>
                    <a:pt x="21822" y="161139"/>
                  </a:lnTo>
                  <a:lnTo>
                    <a:pt x="19198" y="167924"/>
                  </a:lnTo>
                  <a:lnTo>
                    <a:pt x="1720" y="188602"/>
                  </a:lnTo>
                  <a:lnTo>
                    <a:pt x="739" y="192477"/>
                  </a:lnTo>
                  <a:lnTo>
                    <a:pt x="0" y="199581"/>
                  </a:lnTo>
                  <a:lnTo>
                    <a:pt x="5025" y="199891"/>
                  </a:lnTo>
                  <a:lnTo>
                    <a:pt x="10322" y="197142"/>
                  </a:lnTo>
                  <a:lnTo>
                    <a:pt x="38055" y="1714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30" name="SMARTInkShape-289"/>
            <p:cNvSpPr/>
            <p:nvPr>
              <p:custDataLst>
                <p:tags r:id="rId67"/>
              </p:custDataLst>
            </p:nvPr>
          </p:nvSpPr>
          <p:spPr>
            <a:xfrm>
              <a:off x="4324361" y="4000503"/>
              <a:ext cx="104762" cy="148358"/>
            </a:xfrm>
            <a:custGeom>
              <a:avLst/>
              <a:gdLst/>
              <a:ahLst/>
              <a:cxnLst/>
              <a:rect l="0" t="0" r="0" b="0"/>
              <a:pathLst>
                <a:path w="104762" h="148358">
                  <a:moveTo>
                    <a:pt x="38089" y="57147"/>
                  </a:moveTo>
                  <a:lnTo>
                    <a:pt x="38089" y="57147"/>
                  </a:lnTo>
                  <a:lnTo>
                    <a:pt x="33033" y="57147"/>
                  </a:lnTo>
                  <a:lnTo>
                    <a:pt x="31544" y="56089"/>
                  </a:lnTo>
                  <a:lnTo>
                    <a:pt x="30550" y="54325"/>
                  </a:lnTo>
                  <a:lnTo>
                    <a:pt x="28957" y="48946"/>
                  </a:lnTo>
                  <a:lnTo>
                    <a:pt x="25916" y="48211"/>
                  </a:lnTo>
                  <a:lnTo>
                    <a:pt x="23624" y="48015"/>
                  </a:lnTo>
                  <a:lnTo>
                    <a:pt x="22095" y="46826"/>
                  </a:lnTo>
                  <a:lnTo>
                    <a:pt x="19441" y="39455"/>
                  </a:lnTo>
                  <a:lnTo>
                    <a:pt x="19039" y="20409"/>
                  </a:lnTo>
                  <a:lnTo>
                    <a:pt x="27240" y="10966"/>
                  </a:lnTo>
                  <a:lnTo>
                    <a:pt x="35907" y="8749"/>
                  </a:lnTo>
                  <a:lnTo>
                    <a:pt x="44732" y="3060"/>
                  </a:lnTo>
                  <a:lnTo>
                    <a:pt x="54051" y="905"/>
                  </a:lnTo>
                  <a:lnTo>
                    <a:pt x="93358" y="0"/>
                  </a:lnTo>
                  <a:lnTo>
                    <a:pt x="104323" y="9130"/>
                  </a:lnTo>
                  <a:lnTo>
                    <a:pt x="104761" y="32185"/>
                  </a:lnTo>
                  <a:lnTo>
                    <a:pt x="103704" y="34156"/>
                  </a:lnTo>
                  <a:lnTo>
                    <a:pt x="101941" y="35470"/>
                  </a:lnTo>
                  <a:lnTo>
                    <a:pt x="97159" y="37988"/>
                  </a:lnTo>
                  <a:lnTo>
                    <a:pt x="72966" y="60442"/>
                  </a:lnTo>
                  <a:lnTo>
                    <a:pt x="34914" y="107832"/>
                  </a:lnTo>
                  <a:lnTo>
                    <a:pt x="13747" y="130165"/>
                  </a:lnTo>
                  <a:lnTo>
                    <a:pt x="11395" y="136519"/>
                  </a:lnTo>
                  <a:lnTo>
                    <a:pt x="9710" y="138637"/>
                  </a:lnTo>
                  <a:lnTo>
                    <a:pt x="27" y="142858"/>
                  </a:lnTo>
                  <a:lnTo>
                    <a:pt x="0" y="147924"/>
                  </a:lnTo>
                  <a:lnTo>
                    <a:pt x="1054" y="148357"/>
                  </a:lnTo>
                  <a:lnTo>
                    <a:pt x="9690" y="143493"/>
                  </a:lnTo>
                  <a:lnTo>
                    <a:pt x="56951" y="142872"/>
                  </a:lnTo>
                  <a:lnTo>
                    <a:pt x="66664" y="1428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31" name="SMARTInkShape-290"/>
            <p:cNvSpPr/>
            <p:nvPr>
              <p:custDataLst>
                <p:tags r:id="rId68"/>
              </p:custDataLst>
            </p:nvPr>
          </p:nvSpPr>
          <p:spPr>
            <a:xfrm>
              <a:off x="4381538" y="4087587"/>
              <a:ext cx="133182" cy="141503"/>
            </a:xfrm>
            <a:custGeom>
              <a:avLst/>
              <a:gdLst/>
              <a:ahLst/>
              <a:cxnLst/>
              <a:rect l="0" t="0" r="0" b="0"/>
              <a:pathLst>
                <a:path w="133182" h="141503">
                  <a:moveTo>
                    <a:pt x="57112" y="74838"/>
                  </a:moveTo>
                  <a:lnTo>
                    <a:pt x="57112" y="74838"/>
                  </a:lnTo>
                  <a:lnTo>
                    <a:pt x="57112" y="65430"/>
                  </a:lnTo>
                  <a:lnTo>
                    <a:pt x="47587" y="65313"/>
                  </a:lnTo>
                  <a:lnTo>
                    <a:pt x="55788" y="65313"/>
                  </a:lnTo>
                  <a:lnTo>
                    <a:pt x="65197" y="57112"/>
                  </a:lnTo>
                  <a:lnTo>
                    <a:pt x="73957" y="54992"/>
                  </a:lnTo>
                  <a:lnTo>
                    <a:pt x="82799" y="49319"/>
                  </a:lnTo>
                  <a:lnTo>
                    <a:pt x="88990" y="47621"/>
                  </a:lnTo>
                  <a:lnTo>
                    <a:pt x="91064" y="46110"/>
                  </a:lnTo>
                  <a:lnTo>
                    <a:pt x="92447" y="44045"/>
                  </a:lnTo>
                  <a:lnTo>
                    <a:pt x="93368" y="41609"/>
                  </a:lnTo>
                  <a:lnTo>
                    <a:pt x="95041" y="39985"/>
                  </a:lnTo>
                  <a:lnTo>
                    <a:pt x="105330" y="34557"/>
                  </a:lnTo>
                  <a:lnTo>
                    <a:pt x="111351" y="30477"/>
                  </a:lnTo>
                  <a:lnTo>
                    <a:pt x="117554" y="28664"/>
                  </a:lnTo>
                  <a:lnTo>
                    <a:pt x="119632" y="27122"/>
                  </a:lnTo>
                  <a:lnTo>
                    <a:pt x="121017" y="25036"/>
                  </a:lnTo>
                  <a:lnTo>
                    <a:pt x="121941" y="22586"/>
                  </a:lnTo>
                  <a:lnTo>
                    <a:pt x="123615" y="20953"/>
                  </a:lnTo>
                  <a:lnTo>
                    <a:pt x="128296" y="19139"/>
                  </a:lnTo>
                  <a:lnTo>
                    <a:pt x="129968" y="17597"/>
                  </a:lnTo>
                  <a:lnTo>
                    <a:pt x="133181" y="8593"/>
                  </a:lnTo>
                  <a:lnTo>
                    <a:pt x="125099" y="0"/>
                  </a:lnTo>
                  <a:lnTo>
                    <a:pt x="124661" y="604"/>
                  </a:lnTo>
                  <a:lnTo>
                    <a:pt x="124176" y="4098"/>
                  </a:lnTo>
                  <a:lnTo>
                    <a:pt x="122987" y="5453"/>
                  </a:lnTo>
                  <a:lnTo>
                    <a:pt x="118846" y="6959"/>
                  </a:lnTo>
                  <a:lnTo>
                    <a:pt x="107563" y="8983"/>
                  </a:lnTo>
                  <a:lnTo>
                    <a:pt x="85667" y="24625"/>
                  </a:lnTo>
                  <a:lnTo>
                    <a:pt x="79328" y="27121"/>
                  </a:lnTo>
                  <a:lnTo>
                    <a:pt x="31712" y="71670"/>
                  </a:lnTo>
                  <a:lnTo>
                    <a:pt x="13720" y="90714"/>
                  </a:lnTo>
                  <a:lnTo>
                    <a:pt x="7501" y="103413"/>
                  </a:lnTo>
                  <a:lnTo>
                    <a:pt x="3312" y="109763"/>
                  </a:lnTo>
                  <a:lnTo>
                    <a:pt x="403" y="120581"/>
                  </a:lnTo>
                  <a:lnTo>
                    <a:pt x="0" y="130499"/>
                  </a:lnTo>
                  <a:lnTo>
                    <a:pt x="8167" y="140058"/>
                  </a:lnTo>
                  <a:lnTo>
                    <a:pt x="11723" y="140866"/>
                  </a:lnTo>
                  <a:lnTo>
                    <a:pt x="32143" y="141502"/>
                  </a:lnTo>
                  <a:lnTo>
                    <a:pt x="38254" y="138686"/>
                  </a:lnTo>
                  <a:lnTo>
                    <a:pt x="54827" y="125703"/>
                  </a:lnTo>
                  <a:lnTo>
                    <a:pt x="63726" y="123423"/>
                  </a:lnTo>
                  <a:lnTo>
                    <a:pt x="69929" y="122889"/>
                  </a:lnTo>
                  <a:lnTo>
                    <a:pt x="72007" y="121689"/>
                  </a:lnTo>
                  <a:lnTo>
                    <a:pt x="73392" y="119830"/>
                  </a:lnTo>
                  <a:lnTo>
                    <a:pt x="75615" y="114300"/>
                  </a:lnTo>
                  <a:lnTo>
                    <a:pt x="85566" y="103540"/>
                  </a:lnTo>
                  <a:lnTo>
                    <a:pt x="76551" y="94284"/>
                  </a:lnTo>
                  <a:lnTo>
                    <a:pt x="52568" y="93891"/>
                  </a:lnTo>
                  <a:lnTo>
                    <a:pt x="50907" y="94948"/>
                  </a:lnTo>
                  <a:lnTo>
                    <a:pt x="49800" y="96711"/>
                  </a:lnTo>
                  <a:lnTo>
                    <a:pt x="49063" y="98945"/>
                  </a:lnTo>
                  <a:lnTo>
                    <a:pt x="47513" y="100434"/>
                  </a:lnTo>
                  <a:lnTo>
                    <a:pt x="39516" y="103021"/>
                  </a:lnTo>
                  <a:lnTo>
                    <a:pt x="38708" y="106061"/>
                  </a:lnTo>
                  <a:lnTo>
                    <a:pt x="38073" y="117875"/>
                  </a:lnTo>
                  <a:lnTo>
                    <a:pt x="39127" y="119405"/>
                  </a:lnTo>
                  <a:lnTo>
                    <a:pt x="40889" y="120424"/>
                  </a:lnTo>
                  <a:lnTo>
                    <a:pt x="47763" y="122195"/>
                  </a:lnTo>
                  <a:lnTo>
                    <a:pt x="57112" y="12246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32" name="SMARTInkShape-291"/>
            <p:cNvSpPr/>
            <p:nvPr>
              <p:custDataLst>
                <p:tags r:id="rId69"/>
              </p:custDataLst>
            </p:nvPr>
          </p:nvSpPr>
          <p:spPr>
            <a:xfrm>
              <a:off x="4486312" y="4172343"/>
              <a:ext cx="47589" cy="65887"/>
            </a:xfrm>
            <a:custGeom>
              <a:avLst/>
              <a:gdLst/>
              <a:ahLst/>
              <a:cxnLst/>
              <a:rect l="0" t="0" r="0" b="0"/>
              <a:pathLst>
                <a:path w="47589" h="65887">
                  <a:moveTo>
                    <a:pt x="19013" y="28182"/>
                  </a:moveTo>
                  <a:lnTo>
                    <a:pt x="19013" y="28182"/>
                  </a:lnTo>
                  <a:lnTo>
                    <a:pt x="9488" y="28182"/>
                  </a:lnTo>
                  <a:lnTo>
                    <a:pt x="9488" y="36383"/>
                  </a:lnTo>
                  <a:lnTo>
                    <a:pt x="10546" y="36824"/>
                  </a:lnTo>
                  <a:lnTo>
                    <a:pt x="23677" y="37673"/>
                  </a:lnTo>
                  <a:lnTo>
                    <a:pt x="25298" y="36626"/>
                  </a:lnTo>
                  <a:lnTo>
                    <a:pt x="26378" y="34870"/>
                  </a:lnTo>
                  <a:lnTo>
                    <a:pt x="28111" y="29503"/>
                  </a:lnTo>
                  <a:lnTo>
                    <a:pt x="31170" y="28769"/>
                  </a:lnTo>
                  <a:lnTo>
                    <a:pt x="36701" y="28298"/>
                  </a:lnTo>
                  <a:lnTo>
                    <a:pt x="37156" y="27201"/>
                  </a:lnTo>
                  <a:lnTo>
                    <a:pt x="37659" y="23159"/>
                  </a:lnTo>
                  <a:lnTo>
                    <a:pt x="38852" y="21659"/>
                  </a:lnTo>
                  <a:lnTo>
                    <a:pt x="43000" y="19991"/>
                  </a:lnTo>
                  <a:lnTo>
                    <a:pt x="44529" y="18488"/>
                  </a:lnTo>
                  <a:lnTo>
                    <a:pt x="47577" y="9170"/>
                  </a:lnTo>
                  <a:lnTo>
                    <a:pt x="47588" y="0"/>
                  </a:lnTo>
                  <a:lnTo>
                    <a:pt x="30536" y="15602"/>
                  </a:lnTo>
                  <a:lnTo>
                    <a:pt x="24840" y="17299"/>
                  </a:lnTo>
                  <a:lnTo>
                    <a:pt x="22898" y="18810"/>
                  </a:lnTo>
                  <a:lnTo>
                    <a:pt x="20740" y="23311"/>
                  </a:lnTo>
                  <a:lnTo>
                    <a:pt x="19106" y="24935"/>
                  </a:lnTo>
                  <a:lnTo>
                    <a:pt x="14469" y="26739"/>
                  </a:lnTo>
                  <a:lnTo>
                    <a:pt x="12808" y="28279"/>
                  </a:lnTo>
                  <a:lnTo>
                    <a:pt x="2143" y="47423"/>
                  </a:lnTo>
                  <a:lnTo>
                    <a:pt x="0" y="56595"/>
                  </a:lnTo>
                  <a:lnTo>
                    <a:pt x="8167" y="64944"/>
                  </a:lnTo>
                  <a:lnTo>
                    <a:pt x="14153" y="65886"/>
                  </a:lnTo>
                  <a:lnTo>
                    <a:pt x="19675" y="63283"/>
                  </a:lnTo>
                  <a:lnTo>
                    <a:pt x="28538" y="5675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33" name="SMARTInkShape-292"/>
            <p:cNvSpPr/>
            <p:nvPr>
              <p:custDataLst>
                <p:tags r:id="rId70"/>
              </p:custDataLst>
            </p:nvPr>
          </p:nvSpPr>
          <p:spPr>
            <a:xfrm>
              <a:off x="4467359" y="4191000"/>
              <a:ext cx="133217" cy="226670"/>
            </a:xfrm>
            <a:custGeom>
              <a:avLst/>
              <a:gdLst/>
              <a:ahLst/>
              <a:cxnLst/>
              <a:rect l="0" t="0" r="0" b="0"/>
              <a:pathLst>
                <a:path w="133217" h="226670">
                  <a:moveTo>
                    <a:pt x="133216" y="0"/>
                  </a:moveTo>
                  <a:lnTo>
                    <a:pt x="133216" y="0"/>
                  </a:lnTo>
                  <a:lnTo>
                    <a:pt x="119027" y="0"/>
                  </a:lnTo>
                  <a:lnTo>
                    <a:pt x="117406" y="1058"/>
                  </a:lnTo>
                  <a:lnTo>
                    <a:pt x="116326" y="2822"/>
                  </a:lnTo>
                  <a:lnTo>
                    <a:pt x="115606" y="5057"/>
                  </a:lnTo>
                  <a:lnTo>
                    <a:pt x="114068" y="6546"/>
                  </a:lnTo>
                  <a:lnTo>
                    <a:pt x="104550" y="10321"/>
                  </a:lnTo>
                  <a:lnTo>
                    <a:pt x="91511" y="22748"/>
                  </a:lnTo>
                  <a:lnTo>
                    <a:pt x="88222" y="31629"/>
                  </a:lnTo>
                  <a:lnTo>
                    <a:pt x="85702" y="41575"/>
                  </a:lnTo>
                  <a:lnTo>
                    <a:pt x="63246" y="82995"/>
                  </a:lnTo>
                  <a:lnTo>
                    <a:pt x="44305" y="128890"/>
                  </a:lnTo>
                  <a:lnTo>
                    <a:pt x="14507" y="174549"/>
                  </a:lnTo>
                  <a:lnTo>
                    <a:pt x="7579" y="197188"/>
                  </a:lnTo>
                  <a:lnTo>
                    <a:pt x="3294" y="205114"/>
                  </a:lnTo>
                  <a:lnTo>
                    <a:pt x="543" y="218826"/>
                  </a:lnTo>
                  <a:lnTo>
                    <a:pt x="0" y="226669"/>
                  </a:lnTo>
                  <a:lnTo>
                    <a:pt x="1014" y="226254"/>
                  </a:lnTo>
                  <a:lnTo>
                    <a:pt x="18916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34" name="SMARTInkShape-293"/>
            <p:cNvSpPr/>
            <p:nvPr>
              <p:custDataLst>
                <p:tags r:id="rId71"/>
              </p:custDataLst>
            </p:nvPr>
          </p:nvSpPr>
          <p:spPr>
            <a:xfrm>
              <a:off x="4552953" y="4191000"/>
              <a:ext cx="85723" cy="66631"/>
            </a:xfrm>
            <a:custGeom>
              <a:avLst/>
              <a:gdLst/>
              <a:ahLst/>
              <a:cxnLst/>
              <a:rect l="0" t="0" r="0" b="0"/>
              <a:pathLst>
                <a:path w="85723" h="66631">
                  <a:moveTo>
                    <a:pt x="19047" y="38100"/>
                  </a:moveTo>
                  <a:lnTo>
                    <a:pt x="19047" y="38100"/>
                  </a:lnTo>
                  <a:lnTo>
                    <a:pt x="34" y="38100"/>
                  </a:lnTo>
                  <a:lnTo>
                    <a:pt x="0" y="29899"/>
                  </a:lnTo>
                  <a:lnTo>
                    <a:pt x="1057" y="29458"/>
                  </a:lnTo>
                  <a:lnTo>
                    <a:pt x="5054" y="28968"/>
                  </a:lnTo>
                  <a:lnTo>
                    <a:pt x="6544" y="27779"/>
                  </a:lnTo>
                  <a:lnTo>
                    <a:pt x="8198" y="23635"/>
                  </a:lnTo>
                  <a:lnTo>
                    <a:pt x="9698" y="22106"/>
                  </a:lnTo>
                  <a:lnTo>
                    <a:pt x="19145" y="18260"/>
                  </a:lnTo>
                  <a:lnTo>
                    <a:pt x="26367" y="12583"/>
                  </a:lnTo>
                  <a:lnTo>
                    <a:pt x="36344" y="9928"/>
                  </a:lnTo>
                  <a:lnTo>
                    <a:pt x="51201" y="9560"/>
                  </a:lnTo>
                  <a:lnTo>
                    <a:pt x="53183" y="8490"/>
                  </a:lnTo>
                  <a:lnTo>
                    <a:pt x="54504" y="6719"/>
                  </a:lnTo>
                  <a:lnTo>
                    <a:pt x="55385" y="4479"/>
                  </a:lnTo>
                  <a:lnTo>
                    <a:pt x="57031" y="2986"/>
                  </a:lnTo>
                  <a:lnTo>
                    <a:pt x="66664" y="2"/>
                  </a:lnTo>
                  <a:lnTo>
                    <a:pt x="66672" y="0"/>
                  </a:lnTo>
                  <a:lnTo>
                    <a:pt x="66672" y="14189"/>
                  </a:lnTo>
                  <a:lnTo>
                    <a:pt x="65614" y="15809"/>
                  </a:lnTo>
                  <a:lnTo>
                    <a:pt x="63850" y="16890"/>
                  </a:lnTo>
                  <a:lnTo>
                    <a:pt x="61616" y="17610"/>
                  </a:lnTo>
                  <a:lnTo>
                    <a:pt x="60127" y="19148"/>
                  </a:lnTo>
                  <a:lnTo>
                    <a:pt x="57540" y="27124"/>
                  </a:lnTo>
                  <a:lnTo>
                    <a:pt x="57150" y="52162"/>
                  </a:lnTo>
                  <a:lnTo>
                    <a:pt x="59970" y="57755"/>
                  </a:lnTo>
                  <a:lnTo>
                    <a:pt x="66556" y="66520"/>
                  </a:lnTo>
                  <a:lnTo>
                    <a:pt x="71695" y="66630"/>
                  </a:lnTo>
                  <a:lnTo>
                    <a:pt x="73196" y="65586"/>
                  </a:lnTo>
                  <a:lnTo>
                    <a:pt x="74196" y="63833"/>
                  </a:lnTo>
                  <a:lnTo>
                    <a:pt x="74863" y="61605"/>
                  </a:lnTo>
                  <a:lnTo>
                    <a:pt x="76366" y="60120"/>
                  </a:lnTo>
                  <a:lnTo>
                    <a:pt x="85722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35" name="SMARTInkShape-294"/>
            <p:cNvSpPr/>
            <p:nvPr>
              <p:custDataLst>
                <p:tags r:id="rId72"/>
              </p:custDataLst>
            </p:nvPr>
          </p:nvSpPr>
          <p:spPr>
            <a:xfrm>
              <a:off x="4686693" y="4238625"/>
              <a:ext cx="28183" cy="38101"/>
            </a:xfrm>
            <a:custGeom>
              <a:avLst/>
              <a:gdLst/>
              <a:ahLst/>
              <a:cxnLst/>
              <a:rect l="0" t="0" r="0" b="0"/>
              <a:pathLst>
                <a:path w="28183" h="38101">
                  <a:moveTo>
                    <a:pt x="9132" y="0"/>
                  </a:moveTo>
                  <a:lnTo>
                    <a:pt x="9132" y="0"/>
                  </a:lnTo>
                  <a:lnTo>
                    <a:pt x="931" y="0"/>
                  </a:lnTo>
                  <a:lnTo>
                    <a:pt x="490" y="1058"/>
                  </a:lnTo>
                  <a:lnTo>
                    <a:pt x="0" y="5057"/>
                  </a:lnTo>
                  <a:lnTo>
                    <a:pt x="927" y="6546"/>
                  </a:lnTo>
                  <a:lnTo>
                    <a:pt x="2604" y="7539"/>
                  </a:lnTo>
                  <a:lnTo>
                    <a:pt x="7842" y="9132"/>
                  </a:lnTo>
                  <a:lnTo>
                    <a:pt x="8559" y="12173"/>
                  </a:lnTo>
                  <a:lnTo>
                    <a:pt x="8750" y="14465"/>
                  </a:lnTo>
                  <a:lnTo>
                    <a:pt x="11785" y="19834"/>
                  </a:lnTo>
                  <a:lnTo>
                    <a:pt x="18255" y="28063"/>
                  </a:lnTo>
                  <a:lnTo>
                    <a:pt x="23595" y="28423"/>
                  </a:lnTo>
                  <a:lnTo>
                    <a:pt x="25123" y="29532"/>
                  </a:lnTo>
                  <a:lnTo>
                    <a:pt x="28182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36" name="SMARTInkShape-295"/>
            <p:cNvSpPr/>
            <p:nvPr>
              <p:custDataLst>
                <p:tags r:id="rId73"/>
              </p:custDataLst>
            </p:nvPr>
          </p:nvSpPr>
          <p:spPr>
            <a:xfrm>
              <a:off x="4658118" y="4219575"/>
              <a:ext cx="94858" cy="76201"/>
            </a:xfrm>
            <a:custGeom>
              <a:avLst/>
              <a:gdLst/>
              <a:ahLst/>
              <a:cxnLst/>
              <a:rect l="0" t="0" r="0" b="0"/>
              <a:pathLst>
                <a:path w="94858" h="76201">
                  <a:moveTo>
                    <a:pt x="28182" y="76200"/>
                  </a:moveTo>
                  <a:lnTo>
                    <a:pt x="28182" y="76200"/>
                  </a:lnTo>
                  <a:lnTo>
                    <a:pt x="0" y="76200"/>
                  </a:lnTo>
                  <a:lnTo>
                    <a:pt x="7842" y="76200"/>
                  </a:lnTo>
                  <a:lnTo>
                    <a:pt x="8272" y="75142"/>
                  </a:lnTo>
                  <a:lnTo>
                    <a:pt x="8750" y="71143"/>
                  </a:lnTo>
                  <a:lnTo>
                    <a:pt x="9936" y="69654"/>
                  </a:lnTo>
                  <a:lnTo>
                    <a:pt x="14075" y="67999"/>
                  </a:lnTo>
                  <a:lnTo>
                    <a:pt x="15603" y="66499"/>
                  </a:lnTo>
                  <a:lnTo>
                    <a:pt x="17299" y="62011"/>
                  </a:lnTo>
                  <a:lnTo>
                    <a:pt x="18810" y="60391"/>
                  </a:lnTo>
                  <a:lnTo>
                    <a:pt x="31795" y="52520"/>
                  </a:lnTo>
                  <a:lnTo>
                    <a:pt x="79375" y="5957"/>
                  </a:lnTo>
                  <a:lnTo>
                    <a:pt x="85507" y="2648"/>
                  </a:lnTo>
                  <a:lnTo>
                    <a:pt x="9485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37" name="SMARTInkShape-296"/>
            <p:cNvSpPr/>
            <p:nvPr>
              <p:custDataLst>
                <p:tags r:id="rId74"/>
              </p:custDataLst>
            </p:nvPr>
          </p:nvSpPr>
          <p:spPr>
            <a:xfrm>
              <a:off x="4829185" y="4153293"/>
              <a:ext cx="57141" cy="18658"/>
            </a:xfrm>
            <a:custGeom>
              <a:avLst/>
              <a:gdLst/>
              <a:ahLst/>
              <a:cxnLst/>
              <a:rect l="0" t="0" r="0" b="0"/>
              <a:pathLst>
                <a:path w="57141" h="18658">
                  <a:moveTo>
                    <a:pt x="9515" y="18657"/>
                  </a:moveTo>
                  <a:lnTo>
                    <a:pt x="9515" y="18657"/>
                  </a:lnTo>
                  <a:lnTo>
                    <a:pt x="9515" y="9249"/>
                  </a:lnTo>
                  <a:lnTo>
                    <a:pt x="383" y="9135"/>
                  </a:lnTo>
                  <a:lnTo>
                    <a:pt x="0" y="0"/>
                  </a:lnTo>
                  <a:lnTo>
                    <a:pt x="9123" y="8749"/>
                  </a:lnTo>
                  <a:lnTo>
                    <a:pt x="31895" y="9122"/>
                  </a:lnTo>
                  <a:lnTo>
                    <a:pt x="33960" y="10184"/>
                  </a:lnTo>
                  <a:lnTo>
                    <a:pt x="35336" y="11950"/>
                  </a:lnTo>
                  <a:lnTo>
                    <a:pt x="36254" y="14186"/>
                  </a:lnTo>
                  <a:lnTo>
                    <a:pt x="37925" y="15676"/>
                  </a:lnTo>
                  <a:lnTo>
                    <a:pt x="42603" y="17332"/>
                  </a:lnTo>
                  <a:lnTo>
                    <a:pt x="57140" y="1865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38" name="SMARTInkShape-297"/>
            <p:cNvSpPr/>
            <p:nvPr>
              <p:custDataLst>
                <p:tags r:id="rId75"/>
              </p:custDataLst>
            </p:nvPr>
          </p:nvSpPr>
          <p:spPr>
            <a:xfrm>
              <a:off x="4781595" y="4233137"/>
              <a:ext cx="85681" cy="15014"/>
            </a:xfrm>
            <a:custGeom>
              <a:avLst/>
              <a:gdLst/>
              <a:ahLst/>
              <a:cxnLst/>
              <a:rect l="0" t="0" r="0" b="0"/>
              <a:pathLst>
                <a:path w="85681" h="15014">
                  <a:moveTo>
                    <a:pt x="28530" y="5488"/>
                  </a:moveTo>
                  <a:lnTo>
                    <a:pt x="28530" y="5488"/>
                  </a:lnTo>
                  <a:lnTo>
                    <a:pt x="23474" y="5488"/>
                  </a:lnTo>
                  <a:lnTo>
                    <a:pt x="21985" y="6546"/>
                  </a:lnTo>
                  <a:lnTo>
                    <a:pt x="20991" y="8310"/>
                  </a:lnTo>
                  <a:lnTo>
                    <a:pt x="20329" y="10545"/>
                  </a:lnTo>
                  <a:lnTo>
                    <a:pt x="18829" y="12034"/>
                  </a:lnTo>
                  <a:lnTo>
                    <a:pt x="14341" y="13689"/>
                  </a:lnTo>
                  <a:lnTo>
                    <a:pt x="1706" y="14896"/>
                  </a:lnTo>
                  <a:lnTo>
                    <a:pt x="1122" y="13877"/>
                  </a:lnTo>
                  <a:lnTo>
                    <a:pt x="0" y="5877"/>
                  </a:lnTo>
                  <a:lnTo>
                    <a:pt x="44674" y="4430"/>
                  </a:lnTo>
                  <a:lnTo>
                    <a:pt x="50875" y="431"/>
                  </a:lnTo>
                  <a:lnTo>
                    <a:pt x="54009" y="0"/>
                  </a:lnTo>
                  <a:lnTo>
                    <a:pt x="75598" y="5406"/>
                  </a:lnTo>
                  <a:lnTo>
                    <a:pt x="85680" y="1501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359" name="SMARTInkShape-Group53"/>
          <p:cNvGrpSpPr/>
          <p:nvPr/>
        </p:nvGrpSpPr>
        <p:grpSpPr>
          <a:xfrm>
            <a:off x="4976096" y="3962400"/>
            <a:ext cx="1005605" cy="419053"/>
            <a:chOff x="4976096" y="3962400"/>
            <a:chExt cx="1005605" cy="419053"/>
          </a:xfrm>
        </p:grpSpPr>
        <p:sp>
          <p:nvSpPr>
            <p:cNvPr id="3340" name="SMARTInkShape-298"/>
            <p:cNvSpPr/>
            <p:nvPr>
              <p:custDataLst>
                <p:tags r:id="rId47"/>
              </p:custDataLst>
            </p:nvPr>
          </p:nvSpPr>
          <p:spPr>
            <a:xfrm>
              <a:off x="4976096" y="4077093"/>
              <a:ext cx="72155" cy="161531"/>
            </a:xfrm>
            <a:custGeom>
              <a:avLst/>
              <a:gdLst/>
              <a:ahLst/>
              <a:cxnLst/>
              <a:rect l="0" t="0" r="0" b="0"/>
              <a:pathLst>
                <a:path w="72155" h="161531">
                  <a:moveTo>
                    <a:pt x="62629" y="28182"/>
                  </a:moveTo>
                  <a:lnTo>
                    <a:pt x="62629" y="28182"/>
                  </a:lnTo>
                  <a:lnTo>
                    <a:pt x="62629" y="23125"/>
                  </a:lnTo>
                  <a:lnTo>
                    <a:pt x="63687" y="21636"/>
                  </a:lnTo>
                  <a:lnTo>
                    <a:pt x="65451" y="20643"/>
                  </a:lnTo>
                  <a:lnTo>
                    <a:pt x="70830" y="19050"/>
                  </a:lnTo>
                  <a:lnTo>
                    <a:pt x="71566" y="16009"/>
                  </a:lnTo>
                  <a:lnTo>
                    <a:pt x="72154" y="0"/>
                  </a:lnTo>
                  <a:lnTo>
                    <a:pt x="72154" y="22356"/>
                  </a:lnTo>
                  <a:lnTo>
                    <a:pt x="69332" y="28415"/>
                  </a:lnTo>
                  <a:lnTo>
                    <a:pt x="65609" y="34635"/>
                  </a:lnTo>
                  <a:lnTo>
                    <a:pt x="62453" y="44088"/>
                  </a:lnTo>
                  <a:lnTo>
                    <a:pt x="56344" y="53591"/>
                  </a:lnTo>
                  <a:lnTo>
                    <a:pt x="53006" y="63110"/>
                  </a:lnTo>
                  <a:lnTo>
                    <a:pt x="46842" y="73691"/>
                  </a:lnTo>
                  <a:lnTo>
                    <a:pt x="43488" y="88703"/>
                  </a:lnTo>
                  <a:lnTo>
                    <a:pt x="36231" y="103793"/>
                  </a:lnTo>
                  <a:lnTo>
                    <a:pt x="35505" y="107165"/>
                  </a:lnTo>
                  <a:lnTo>
                    <a:pt x="19903" y="136122"/>
                  </a:lnTo>
                  <a:lnTo>
                    <a:pt x="9426" y="148830"/>
                  </a:lnTo>
                  <a:lnTo>
                    <a:pt x="5524" y="161367"/>
                  </a:lnTo>
                  <a:lnTo>
                    <a:pt x="0" y="161499"/>
                  </a:lnTo>
                  <a:lnTo>
                    <a:pt x="5203" y="161530"/>
                  </a:lnTo>
                  <a:lnTo>
                    <a:pt x="10454" y="156475"/>
                  </a:lnTo>
                  <a:lnTo>
                    <a:pt x="12982" y="151171"/>
                  </a:lnTo>
                  <a:lnTo>
                    <a:pt x="15004" y="14248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41" name="SMARTInkShape-299"/>
            <p:cNvSpPr/>
            <p:nvPr>
              <p:custDataLst>
                <p:tags r:id="rId48"/>
              </p:custDataLst>
            </p:nvPr>
          </p:nvSpPr>
          <p:spPr>
            <a:xfrm>
              <a:off x="5019678" y="4076700"/>
              <a:ext cx="113856" cy="129314"/>
            </a:xfrm>
            <a:custGeom>
              <a:avLst/>
              <a:gdLst/>
              <a:ahLst/>
              <a:cxnLst/>
              <a:rect l="0" t="0" r="0" b="0"/>
              <a:pathLst>
                <a:path w="113856" h="129314">
                  <a:moveTo>
                    <a:pt x="19047" y="66675"/>
                  </a:moveTo>
                  <a:lnTo>
                    <a:pt x="19047" y="66675"/>
                  </a:lnTo>
                  <a:lnTo>
                    <a:pt x="19047" y="39932"/>
                  </a:lnTo>
                  <a:lnTo>
                    <a:pt x="10846" y="30060"/>
                  </a:lnTo>
                  <a:lnTo>
                    <a:pt x="9915" y="23959"/>
                  </a:lnTo>
                  <a:lnTo>
                    <a:pt x="8726" y="22322"/>
                  </a:lnTo>
                  <a:lnTo>
                    <a:pt x="6874" y="21232"/>
                  </a:lnTo>
                  <a:lnTo>
                    <a:pt x="399" y="19178"/>
                  </a:lnTo>
                  <a:lnTo>
                    <a:pt x="0" y="9642"/>
                  </a:lnTo>
                  <a:lnTo>
                    <a:pt x="5054" y="9559"/>
                  </a:lnTo>
                  <a:lnTo>
                    <a:pt x="6544" y="8490"/>
                  </a:lnTo>
                  <a:lnTo>
                    <a:pt x="8198" y="4478"/>
                  </a:lnTo>
                  <a:lnTo>
                    <a:pt x="9698" y="2986"/>
                  </a:lnTo>
                  <a:lnTo>
                    <a:pt x="14187" y="1327"/>
                  </a:lnTo>
                  <a:lnTo>
                    <a:pt x="59974" y="5"/>
                  </a:lnTo>
                  <a:lnTo>
                    <a:pt x="102856" y="0"/>
                  </a:lnTo>
                  <a:lnTo>
                    <a:pt x="113855" y="9132"/>
                  </a:lnTo>
                  <a:lnTo>
                    <a:pt x="91627" y="32188"/>
                  </a:lnTo>
                  <a:lnTo>
                    <a:pt x="85525" y="35473"/>
                  </a:lnTo>
                  <a:lnTo>
                    <a:pt x="82415" y="36349"/>
                  </a:lnTo>
                  <a:lnTo>
                    <a:pt x="80342" y="37991"/>
                  </a:lnTo>
                  <a:lnTo>
                    <a:pt x="53855" y="69886"/>
                  </a:lnTo>
                  <a:lnTo>
                    <a:pt x="47570" y="73394"/>
                  </a:lnTo>
                  <a:lnTo>
                    <a:pt x="41249" y="76011"/>
                  </a:lnTo>
                  <a:lnTo>
                    <a:pt x="34912" y="80702"/>
                  </a:lnTo>
                  <a:lnTo>
                    <a:pt x="31389" y="86315"/>
                  </a:lnTo>
                  <a:lnTo>
                    <a:pt x="30451" y="89293"/>
                  </a:lnTo>
                  <a:lnTo>
                    <a:pt x="28766" y="91279"/>
                  </a:lnTo>
                  <a:lnTo>
                    <a:pt x="24072" y="93485"/>
                  </a:lnTo>
                  <a:lnTo>
                    <a:pt x="22397" y="95131"/>
                  </a:lnTo>
                  <a:lnTo>
                    <a:pt x="20535" y="99783"/>
                  </a:lnTo>
                  <a:lnTo>
                    <a:pt x="18981" y="101448"/>
                  </a:lnTo>
                  <a:lnTo>
                    <a:pt x="14432" y="103296"/>
                  </a:lnTo>
                  <a:lnTo>
                    <a:pt x="12795" y="104847"/>
                  </a:lnTo>
                  <a:lnTo>
                    <a:pt x="9650" y="113869"/>
                  </a:lnTo>
                  <a:lnTo>
                    <a:pt x="9560" y="119229"/>
                  </a:lnTo>
                  <a:lnTo>
                    <a:pt x="10606" y="120761"/>
                  </a:lnTo>
                  <a:lnTo>
                    <a:pt x="12361" y="121782"/>
                  </a:lnTo>
                  <a:lnTo>
                    <a:pt x="18656" y="123705"/>
                  </a:lnTo>
                  <a:lnTo>
                    <a:pt x="50842" y="123824"/>
                  </a:lnTo>
                  <a:lnTo>
                    <a:pt x="57167" y="126647"/>
                  </a:lnTo>
                  <a:lnTo>
                    <a:pt x="60336" y="128881"/>
                  </a:lnTo>
                  <a:lnTo>
                    <a:pt x="63506" y="129313"/>
                  </a:lnTo>
                  <a:lnTo>
                    <a:pt x="95247" y="123947"/>
                  </a:lnTo>
                  <a:lnTo>
                    <a:pt x="104772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42" name="SMARTInkShape-300"/>
            <p:cNvSpPr/>
            <p:nvPr>
              <p:custDataLst>
                <p:tags r:id="rId49"/>
              </p:custDataLst>
            </p:nvPr>
          </p:nvSpPr>
          <p:spPr>
            <a:xfrm>
              <a:off x="5162550" y="4152900"/>
              <a:ext cx="76201" cy="28576"/>
            </a:xfrm>
            <a:custGeom>
              <a:avLst/>
              <a:gdLst/>
              <a:ahLst/>
              <a:cxnLst/>
              <a:rect l="0" t="0" r="0" b="0"/>
              <a:pathLst>
                <a:path w="76201" h="28576">
                  <a:moveTo>
                    <a:pt x="19050" y="28575"/>
                  </a:moveTo>
                  <a:lnTo>
                    <a:pt x="19050" y="28575"/>
                  </a:lnTo>
                  <a:lnTo>
                    <a:pt x="1440" y="28575"/>
                  </a:lnTo>
                  <a:lnTo>
                    <a:pt x="960" y="27517"/>
                  </a:lnTo>
                  <a:lnTo>
                    <a:pt x="0" y="9536"/>
                  </a:lnTo>
                  <a:lnTo>
                    <a:pt x="45340" y="9525"/>
                  </a:lnTo>
                  <a:lnTo>
                    <a:pt x="64829" y="9525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43" name="SMARTInkShape-301"/>
            <p:cNvSpPr/>
            <p:nvPr>
              <p:custDataLst>
                <p:tags r:id="rId50"/>
              </p:custDataLst>
            </p:nvPr>
          </p:nvSpPr>
          <p:spPr>
            <a:xfrm>
              <a:off x="5201977" y="4124325"/>
              <a:ext cx="36774" cy="91104"/>
            </a:xfrm>
            <a:custGeom>
              <a:avLst/>
              <a:gdLst/>
              <a:ahLst/>
              <a:cxnLst/>
              <a:rect l="0" t="0" r="0" b="0"/>
              <a:pathLst>
                <a:path w="36774" h="91104">
                  <a:moveTo>
                    <a:pt x="36773" y="0"/>
                  </a:moveTo>
                  <a:lnTo>
                    <a:pt x="36773" y="0"/>
                  </a:lnTo>
                  <a:lnTo>
                    <a:pt x="22202" y="0"/>
                  </a:lnTo>
                  <a:lnTo>
                    <a:pt x="20709" y="1058"/>
                  </a:lnTo>
                  <a:lnTo>
                    <a:pt x="19714" y="2822"/>
                  </a:lnTo>
                  <a:lnTo>
                    <a:pt x="17985" y="9701"/>
                  </a:lnTo>
                  <a:lnTo>
                    <a:pt x="17757" y="22666"/>
                  </a:lnTo>
                  <a:lnTo>
                    <a:pt x="14916" y="28771"/>
                  </a:lnTo>
                  <a:lnTo>
                    <a:pt x="11184" y="35012"/>
                  </a:lnTo>
                  <a:lnTo>
                    <a:pt x="8787" y="47642"/>
                  </a:lnTo>
                  <a:lnTo>
                    <a:pt x="8232" y="69851"/>
                  </a:lnTo>
                  <a:lnTo>
                    <a:pt x="5391" y="76200"/>
                  </a:lnTo>
                  <a:lnTo>
                    <a:pt x="0" y="83843"/>
                  </a:lnTo>
                  <a:lnTo>
                    <a:pt x="616" y="84470"/>
                  </a:lnTo>
                  <a:lnTo>
                    <a:pt x="6540" y="86411"/>
                  </a:lnTo>
                  <a:lnTo>
                    <a:pt x="12047" y="90616"/>
                  </a:lnTo>
                  <a:lnTo>
                    <a:pt x="13939" y="91103"/>
                  </a:lnTo>
                  <a:lnTo>
                    <a:pt x="15200" y="90369"/>
                  </a:lnTo>
                  <a:lnTo>
                    <a:pt x="16041" y="88821"/>
                  </a:lnTo>
                  <a:lnTo>
                    <a:pt x="17660" y="87789"/>
                  </a:lnTo>
                  <a:lnTo>
                    <a:pt x="27248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44" name="SMARTInkShape-302"/>
            <p:cNvSpPr/>
            <p:nvPr>
              <p:custDataLst>
                <p:tags r:id="rId51"/>
              </p:custDataLst>
            </p:nvPr>
          </p:nvSpPr>
          <p:spPr>
            <a:xfrm>
              <a:off x="5353050" y="3962400"/>
              <a:ext cx="104372" cy="152401"/>
            </a:xfrm>
            <a:custGeom>
              <a:avLst/>
              <a:gdLst/>
              <a:ahLst/>
              <a:cxnLst/>
              <a:rect l="0" t="0" r="0" b="0"/>
              <a:pathLst>
                <a:path w="104372" h="152401">
                  <a:moveTo>
                    <a:pt x="9525" y="28575"/>
                  </a:moveTo>
                  <a:lnTo>
                    <a:pt x="9525" y="28575"/>
                  </a:lnTo>
                  <a:lnTo>
                    <a:pt x="9525" y="14386"/>
                  </a:lnTo>
                  <a:lnTo>
                    <a:pt x="8467" y="12766"/>
                  </a:lnTo>
                  <a:lnTo>
                    <a:pt x="6703" y="11685"/>
                  </a:lnTo>
                  <a:lnTo>
                    <a:pt x="4469" y="10965"/>
                  </a:lnTo>
                  <a:lnTo>
                    <a:pt x="2980" y="9427"/>
                  </a:lnTo>
                  <a:lnTo>
                    <a:pt x="0" y="3"/>
                  </a:lnTo>
                  <a:lnTo>
                    <a:pt x="31905" y="0"/>
                  </a:lnTo>
                  <a:lnTo>
                    <a:pt x="38169" y="2822"/>
                  </a:lnTo>
                  <a:lnTo>
                    <a:pt x="44481" y="6546"/>
                  </a:lnTo>
                  <a:lnTo>
                    <a:pt x="57156" y="8936"/>
                  </a:lnTo>
                  <a:lnTo>
                    <a:pt x="74319" y="9491"/>
                  </a:lnTo>
                  <a:lnTo>
                    <a:pt x="84236" y="17723"/>
                  </a:lnTo>
                  <a:lnTo>
                    <a:pt x="93795" y="18933"/>
                  </a:lnTo>
                  <a:lnTo>
                    <a:pt x="94280" y="20031"/>
                  </a:lnTo>
                  <a:lnTo>
                    <a:pt x="94819" y="24072"/>
                  </a:lnTo>
                  <a:lnTo>
                    <a:pt x="93904" y="25573"/>
                  </a:lnTo>
                  <a:lnTo>
                    <a:pt x="92236" y="26574"/>
                  </a:lnTo>
                  <a:lnTo>
                    <a:pt x="90066" y="27241"/>
                  </a:lnTo>
                  <a:lnTo>
                    <a:pt x="88619" y="28744"/>
                  </a:lnTo>
                  <a:lnTo>
                    <a:pt x="87011" y="33236"/>
                  </a:lnTo>
                  <a:lnTo>
                    <a:pt x="85524" y="34858"/>
                  </a:lnTo>
                  <a:lnTo>
                    <a:pt x="81049" y="36659"/>
                  </a:lnTo>
                  <a:lnTo>
                    <a:pt x="79433" y="38197"/>
                  </a:lnTo>
                  <a:lnTo>
                    <a:pt x="77637" y="42730"/>
                  </a:lnTo>
                  <a:lnTo>
                    <a:pt x="76100" y="44361"/>
                  </a:lnTo>
                  <a:lnTo>
                    <a:pt x="57260" y="56183"/>
                  </a:lnTo>
                  <a:lnTo>
                    <a:pt x="52613" y="56720"/>
                  </a:lnTo>
                  <a:lnTo>
                    <a:pt x="50950" y="57922"/>
                  </a:lnTo>
                  <a:lnTo>
                    <a:pt x="49842" y="59781"/>
                  </a:lnTo>
                  <a:lnTo>
                    <a:pt x="49103" y="62080"/>
                  </a:lnTo>
                  <a:lnTo>
                    <a:pt x="47552" y="63611"/>
                  </a:lnTo>
                  <a:lnTo>
                    <a:pt x="38105" y="66673"/>
                  </a:lnTo>
                  <a:lnTo>
                    <a:pt x="38103" y="66674"/>
                  </a:lnTo>
                  <a:lnTo>
                    <a:pt x="52290" y="66675"/>
                  </a:lnTo>
                  <a:lnTo>
                    <a:pt x="53910" y="67733"/>
                  </a:lnTo>
                  <a:lnTo>
                    <a:pt x="54990" y="69497"/>
                  </a:lnTo>
                  <a:lnTo>
                    <a:pt x="55710" y="71732"/>
                  </a:lnTo>
                  <a:lnTo>
                    <a:pt x="57248" y="73221"/>
                  </a:lnTo>
                  <a:lnTo>
                    <a:pt x="66766" y="76996"/>
                  </a:lnTo>
                  <a:lnTo>
                    <a:pt x="74749" y="84367"/>
                  </a:lnTo>
                  <a:lnTo>
                    <a:pt x="80826" y="85323"/>
                  </a:lnTo>
                  <a:lnTo>
                    <a:pt x="82459" y="86515"/>
                  </a:lnTo>
                  <a:lnTo>
                    <a:pt x="83548" y="88369"/>
                  </a:lnTo>
                  <a:lnTo>
                    <a:pt x="84274" y="90662"/>
                  </a:lnTo>
                  <a:lnTo>
                    <a:pt x="85816" y="92192"/>
                  </a:lnTo>
                  <a:lnTo>
                    <a:pt x="93799" y="94847"/>
                  </a:lnTo>
                  <a:lnTo>
                    <a:pt x="94605" y="97894"/>
                  </a:lnTo>
                  <a:lnTo>
                    <a:pt x="94820" y="100187"/>
                  </a:lnTo>
                  <a:lnTo>
                    <a:pt x="96022" y="101717"/>
                  </a:lnTo>
                  <a:lnTo>
                    <a:pt x="100180" y="103415"/>
                  </a:lnTo>
                  <a:lnTo>
                    <a:pt x="101711" y="104927"/>
                  </a:lnTo>
                  <a:lnTo>
                    <a:pt x="104371" y="112856"/>
                  </a:lnTo>
                  <a:lnTo>
                    <a:pt x="103448" y="113338"/>
                  </a:lnTo>
                  <a:lnTo>
                    <a:pt x="99599" y="113872"/>
                  </a:lnTo>
                  <a:lnTo>
                    <a:pt x="98149" y="115073"/>
                  </a:lnTo>
                  <a:lnTo>
                    <a:pt x="96538" y="119230"/>
                  </a:lnTo>
                  <a:lnTo>
                    <a:pt x="95050" y="120762"/>
                  </a:lnTo>
                  <a:lnTo>
                    <a:pt x="85625" y="124614"/>
                  </a:lnTo>
                  <a:lnTo>
                    <a:pt x="77651" y="131990"/>
                  </a:lnTo>
                  <a:lnTo>
                    <a:pt x="71572" y="132947"/>
                  </a:lnTo>
                  <a:lnTo>
                    <a:pt x="63070" y="133231"/>
                  </a:lnTo>
                  <a:lnTo>
                    <a:pt x="61097" y="134329"/>
                  </a:lnTo>
                  <a:lnTo>
                    <a:pt x="59781" y="136119"/>
                  </a:lnTo>
                  <a:lnTo>
                    <a:pt x="58904" y="138371"/>
                  </a:lnTo>
                  <a:lnTo>
                    <a:pt x="57261" y="139873"/>
                  </a:lnTo>
                  <a:lnTo>
                    <a:pt x="47755" y="142841"/>
                  </a:lnTo>
                  <a:lnTo>
                    <a:pt x="52719" y="142865"/>
                  </a:lnTo>
                  <a:lnTo>
                    <a:pt x="54197" y="143926"/>
                  </a:lnTo>
                  <a:lnTo>
                    <a:pt x="55837" y="147928"/>
                  </a:lnTo>
                  <a:lnTo>
                    <a:pt x="57333" y="149419"/>
                  </a:lnTo>
                  <a:lnTo>
                    <a:pt x="65235" y="152007"/>
                  </a:lnTo>
                  <a:lnTo>
                    <a:pt x="7620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45" name="SMARTInkShape-303"/>
            <p:cNvSpPr/>
            <p:nvPr>
              <p:custDataLst>
                <p:tags r:id="rId52"/>
              </p:custDataLst>
            </p:nvPr>
          </p:nvSpPr>
          <p:spPr>
            <a:xfrm>
              <a:off x="5314950" y="4181560"/>
              <a:ext cx="104776" cy="9441"/>
            </a:xfrm>
            <a:custGeom>
              <a:avLst/>
              <a:gdLst/>
              <a:ahLst/>
              <a:cxnLst/>
              <a:rect l="0" t="0" r="0" b="0"/>
              <a:pathLst>
                <a:path w="104776" h="9441">
                  <a:moveTo>
                    <a:pt x="19050" y="9440"/>
                  </a:moveTo>
                  <a:lnTo>
                    <a:pt x="19050" y="9440"/>
                  </a:lnTo>
                  <a:lnTo>
                    <a:pt x="0" y="9440"/>
                  </a:lnTo>
                  <a:lnTo>
                    <a:pt x="23597" y="9440"/>
                  </a:lnTo>
                  <a:lnTo>
                    <a:pt x="29185" y="6618"/>
                  </a:lnTo>
                  <a:lnTo>
                    <a:pt x="32157" y="4383"/>
                  </a:lnTo>
                  <a:lnTo>
                    <a:pt x="41103" y="1901"/>
                  </a:lnTo>
                  <a:lnTo>
                    <a:pt x="46453" y="1239"/>
                  </a:lnTo>
                  <a:lnTo>
                    <a:pt x="55217" y="3326"/>
                  </a:lnTo>
                  <a:lnTo>
                    <a:pt x="59037" y="5364"/>
                  </a:lnTo>
                  <a:lnTo>
                    <a:pt x="62641" y="5664"/>
                  </a:lnTo>
                  <a:lnTo>
                    <a:pt x="86298" y="43"/>
                  </a:lnTo>
                  <a:lnTo>
                    <a:pt x="89282" y="0"/>
                  </a:lnTo>
                  <a:lnTo>
                    <a:pt x="95419" y="2775"/>
                  </a:lnTo>
                  <a:lnTo>
                    <a:pt x="104775" y="94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46" name="SMARTInkShape-304"/>
            <p:cNvSpPr/>
            <p:nvPr>
              <p:custDataLst>
                <p:tags r:id="rId53"/>
              </p:custDataLst>
            </p:nvPr>
          </p:nvSpPr>
          <p:spPr>
            <a:xfrm>
              <a:off x="5324475" y="4229121"/>
              <a:ext cx="66676" cy="85705"/>
            </a:xfrm>
            <a:custGeom>
              <a:avLst/>
              <a:gdLst/>
              <a:ahLst/>
              <a:cxnLst/>
              <a:rect l="0" t="0" r="0" b="0"/>
              <a:pathLst>
                <a:path w="66676" h="85705">
                  <a:moveTo>
                    <a:pt x="47625" y="19029"/>
                  </a:moveTo>
                  <a:lnTo>
                    <a:pt x="47625" y="19029"/>
                  </a:lnTo>
                  <a:lnTo>
                    <a:pt x="47625" y="0"/>
                  </a:lnTo>
                  <a:lnTo>
                    <a:pt x="47625" y="8182"/>
                  </a:lnTo>
                  <a:lnTo>
                    <a:pt x="41080" y="16847"/>
                  </a:lnTo>
                  <a:lnTo>
                    <a:pt x="39424" y="22645"/>
                  </a:lnTo>
                  <a:lnTo>
                    <a:pt x="37924" y="24615"/>
                  </a:lnTo>
                  <a:lnTo>
                    <a:pt x="33436" y="26803"/>
                  </a:lnTo>
                  <a:lnTo>
                    <a:pt x="31815" y="28445"/>
                  </a:lnTo>
                  <a:lnTo>
                    <a:pt x="18959" y="56131"/>
                  </a:lnTo>
                  <a:lnTo>
                    <a:pt x="12790" y="64124"/>
                  </a:lnTo>
                  <a:lnTo>
                    <a:pt x="10976" y="70116"/>
                  </a:lnTo>
                  <a:lnTo>
                    <a:pt x="9434" y="72137"/>
                  </a:lnTo>
                  <a:lnTo>
                    <a:pt x="3266" y="76039"/>
                  </a:lnTo>
                  <a:lnTo>
                    <a:pt x="0" y="85701"/>
                  </a:lnTo>
                  <a:lnTo>
                    <a:pt x="9132" y="85704"/>
                  </a:lnTo>
                  <a:lnTo>
                    <a:pt x="17052" y="79158"/>
                  </a:lnTo>
                  <a:lnTo>
                    <a:pt x="26848" y="76572"/>
                  </a:lnTo>
                  <a:lnTo>
                    <a:pt x="55815" y="76179"/>
                  </a:lnTo>
                  <a:lnTo>
                    <a:pt x="56260" y="75121"/>
                  </a:lnTo>
                  <a:lnTo>
                    <a:pt x="57033" y="67978"/>
                  </a:lnTo>
                  <a:lnTo>
                    <a:pt x="59920" y="67243"/>
                  </a:lnTo>
                  <a:lnTo>
                    <a:pt x="66675" y="6665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47" name="SMARTInkShape-305"/>
            <p:cNvSpPr/>
            <p:nvPr>
              <p:custDataLst>
                <p:tags r:id="rId54"/>
              </p:custDataLst>
            </p:nvPr>
          </p:nvSpPr>
          <p:spPr>
            <a:xfrm>
              <a:off x="5381625" y="4277118"/>
              <a:ext cx="47626" cy="85333"/>
            </a:xfrm>
            <a:custGeom>
              <a:avLst/>
              <a:gdLst/>
              <a:ahLst/>
              <a:cxnLst/>
              <a:rect l="0" t="0" r="0" b="0"/>
              <a:pathLst>
                <a:path w="47626" h="85333">
                  <a:moveTo>
                    <a:pt x="47625" y="9132"/>
                  </a:moveTo>
                  <a:lnTo>
                    <a:pt x="47625" y="9132"/>
                  </a:lnTo>
                  <a:lnTo>
                    <a:pt x="47625" y="0"/>
                  </a:lnTo>
                  <a:lnTo>
                    <a:pt x="39424" y="7843"/>
                  </a:lnTo>
                  <a:lnTo>
                    <a:pt x="38216" y="17219"/>
                  </a:lnTo>
                  <a:lnTo>
                    <a:pt x="31576" y="25977"/>
                  </a:lnTo>
                  <a:lnTo>
                    <a:pt x="28406" y="34820"/>
                  </a:lnTo>
                  <a:lnTo>
                    <a:pt x="12789" y="54472"/>
                  </a:lnTo>
                  <a:lnTo>
                    <a:pt x="9434" y="63371"/>
                  </a:lnTo>
                  <a:lnTo>
                    <a:pt x="1451" y="73960"/>
                  </a:lnTo>
                  <a:lnTo>
                    <a:pt x="0" y="85321"/>
                  </a:lnTo>
                  <a:lnTo>
                    <a:pt x="9525" y="8533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48" name="SMARTInkShape-306"/>
            <p:cNvSpPr/>
            <p:nvPr>
              <p:custDataLst>
                <p:tags r:id="rId55"/>
              </p:custDataLst>
            </p:nvPr>
          </p:nvSpPr>
          <p:spPr>
            <a:xfrm>
              <a:off x="5505460" y="4133850"/>
              <a:ext cx="104766" cy="19051"/>
            </a:xfrm>
            <a:custGeom>
              <a:avLst/>
              <a:gdLst/>
              <a:ahLst/>
              <a:cxnLst/>
              <a:rect l="0" t="0" r="0" b="0"/>
              <a:pathLst>
                <a:path w="104766" h="19051">
                  <a:moveTo>
                    <a:pt x="19040" y="0"/>
                  </a:moveTo>
                  <a:lnTo>
                    <a:pt x="19040" y="0"/>
                  </a:lnTo>
                  <a:lnTo>
                    <a:pt x="9908" y="0"/>
                  </a:lnTo>
                  <a:lnTo>
                    <a:pt x="9518" y="9408"/>
                  </a:lnTo>
                  <a:lnTo>
                    <a:pt x="0" y="9525"/>
                  </a:lnTo>
                  <a:lnTo>
                    <a:pt x="9123" y="9525"/>
                  </a:lnTo>
                  <a:lnTo>
                    <a:pt x="17042" y="2979"/>
                  </a:lnTo>
                  <a:lnTo>
                    <a:pt x="25738" y="883"/>
                  </a:lnTo>
                  <a:lnTo>
                    <a:pt x="60319" y="10"/>
                  </a:lnTo>
                  <a:lnTo>
                    <a:pt x="66667" y="2827"/>
                  </a:lnTo>
                  <a:lnTo>
                    <a:pt x="73016" y="6548"/>
                  </a:lnTo>
                  <a:lnTo>
                    <a:pt x="85715" y="8937"/>
                  </a:lnTo>
                  <a:lnTo>
                    <a:pt x="93359" y="9409"/>
                  </a:lnTo>
                  <a:lnTo>
                    <a:pt x="10476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49" name="SMARTInkShape-307"/>
            <p:cNvSpPr/>
            <p:nvPr>
              <p:custDataLst>
                <p:tags r:id="rId56"/>
              </p:custDataLst>
            </p:nvPr>
          </p:nvSpPr>
          <p:spPr>
            <a:xfrm>
              <a:off x="5534025" y="4181475"/>
              <a:ext cx="104776" cy="9526"/>
            </a:xfrm>
            <a:custGeom>
              <a:avLst/>
              <a:gdLst/>
              <a:ahLst/>
              <a:cxnLst/>
              <a:rect l="0" t="0" r="0" b="0"/>
              <a:pathLst>
                <a:path w="104776" h="9526">
                  <a:moveTo>
                    <a:pt x="19050" y="9525"/>
                  </a:moveTo>
                  <a:lnTo>
                    <a:pt x="19050" y="9525"/>
                  </a:lnTo>
                  <a:lnTo>
                    <a:pt x="0" y="9525"/>
                  </a:lnTo>
                  <a:lnTo>
                    <a:pt x="31798" y="9525"/>
                  </a:lnTo>
                  <a:lnTo>
                    <a:pt x="38122" y="6703"/>
                  </a:lnTo>
                  <a:lnTo>
                    <a:pt x="44460" y="2979"/>
                  </a:lnTo>
                  <a:lnTo>
                    <a:pt x="57152" y="589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50" name="SMARTInkShape-308"/>
            <p:cNvSpPr/>
            <p:nvPr>
              <p:custDataLst>
                <p:tags r:id="rId57"/>
              </p:custDataLst>
            </p:nvPr>
          </p:nvSpPr>
          <p:spPr>
            <a:xfrm>
              <a:off x="5429680" y="4076700"/>
              <a:ext cx="75771" cy="189128"/>
            </a:xfrm>
            <a:custGeom>
              <a:avLst/>
              <a:gdLst/>
              <a:ahLst/>
              <a:cxnLst/>
              <a:rect l="0" t="0" r="0" b="0"/>
              <a:pathLst>
                <a:path w="75771" h="189128">
                  <a:moveTo>
                    <a:pt x="66245" y="47625"/>
                  </a:moveTo>
                  <a:lnTo>
                    <a:pt x="66245" y="47625"/>
                  </a:lnTo>
                  <a:lnTo>
                    <a:pt x="61189" y="47625"/>
                  </a:lnTo>
                  <a:lnTo>
                    <a:pt x="59700" y="46567"/>
                  </a:lnTo>
                  <a:lnTo>
                    <a:pt x="58706" y="44803"/>
                  </a:lnTo>
                  <a:lnTo>
                    <a:pt x="56720" y="38103"/>
                  </a:lnTo>
                  <a:lnTo>
                    <a:pt x="66129" y="28692"/>
                  </a:lnTo>
                  <a:lnTo>
                    <a:pt x="66245" y="10859"/>
                  </a:lnTo>
                  <a:lnTo>
                    <a:pt x="67303" y="10414"/>
                  </a:lnTo>
                  <a:lnTo>
                    <a:pt x="75377" y="9559"/>
                  </a:lnTo>
                  <a:lnTo>
                    <a:pt x="75770" y="0"/>
                  </a:lnTo>
                  <a:lnTo>
                    <a:pt x="75770" y="14189"/>
                  </a:lnTo>
                  <a:lnTo>
                    <a:pt x="72948" y="19712"/>
                  </a:lnTo>
                  <a:lnTo>
                    <a:pt x="69225" y="25694"/>
                  </a:lnTo>
                  <a:lnTo>
                    <a:pt x="66069" y="35012"/>
                  </a:lnTo>
                  <a:lnTo>
                    <a:pt x="59960" y="45534"/>
                  </a:lnTo>
                  <a:lnTo>
                    <a:pt x="56622" y="60528"/>
                  </a:lnTo>
                  <a:lnTo>
                    <a:pt x="49370" y="75613"/>
                  </a:lnTo>
                  <a:lnTo>
                    <a:pt x="42567" y="93840"/>
                  </a:lnTo>
                  <a:lnTo>
                    <a:pt x="32092" y="111277"/>
                  </a:lnTo>
                  <a:lnTo>
                    <a:pt x="26102" y="131185"/>
                  </a:lnTo>
                  <a:lnTo>
                    <a:pt x="21945" y="138738"/>
                  </a:lnTo>
                  <a:lnTo>
                    <a:pt x="18547" y="148940"/>
                  </a:lnTo>
                  <a:lnTo>
                    <a:pt x="12366" y="158666"/>
                  </a:lnTo>
                  <a:lnTo>
                    <a:pt x="9006" y="168250"/>
                  </a:lnTo>
                  <a:lnTo>
                    <a:pt x="0" y="180417"/>
                  </a:lnTo>
                  <a:lnTo>
                    <a:pt x="7809" y="189127"/>
                  </a:lnTo>
                  <a:lnTo>
                    <a:pt x="8238" y="188526"/>
                  </a:lnTo>
                  <a:lnTo>
                    <a:pt x="8714" y="185037"/>
                  </a:lnTo>
                  <a:lnTo>
                    <a:pt x="9900" y="183683"/>
                  </a:lnTo>
                  <a:lnTo>
                    <a:pt x="18773" y="180155"/>
                  </a:lnTo>
                  <a:lnTo>
                    <a:pt x="28145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51" name="SMARTInkShape-309"/>
            <p:cNvSpPr/>
            <p:nvPr>
              <p:custDataLst>
                <p:tags r:id="rId58"/>
              </p:custDataLst>
            </p:nvPr>
          </p:nvSpPr>
          <p:spPr>
            <a:xfrm>
              <a:off x="5457835" y="4076700"/>
              <a:ext cx="95238" cy="200026"/>
            </a:xfrm>
            <a:custGeom>
              <a:avLst/>
              <a:gdLst/>
              <a:ahLst/>
              <a:cxnLst/>
              <a:rect l="0" t="0" r="0" b="0"/>
              <a:pathLst>
                <a:path w="95238" h="200026">
                  <a:moveTo>
                    <a:pt x="28565" y="38100"/>
                  </a:moveTo>
                  <a:lnTo>
                    <a:pt x="28565" y="38100"/>
                  </a:lnTo>
                  <a:lnTo>
                    <a:pt x="19433" y="38100"/>
                  </a:lnTo>
                  <a:lnTo>
                    <a:pt x="19074" y="29899"/>
                  </a:lnTo>
                  <a:lnTo>
                    <a:pt x="20121" y="29458"/>
                  </a:lnTo>
                  <a:lnTo>
                    <a:pt x="28449" y="28585"/>
                  </a:lnTo>
                  <a:lnTo>
                    <a:pt x="28565" y="10850"/>
                  </a:lnTo>
                  <a:lnTo>
                    <a:pt x="29623" y="10408"/>
                  </a:lnTo>
                  <a:lnTo>
                    <a:pt x="42754" y="9559"/>
                  </a:lnTo>
                  <a:lnTo>
                    <a:pt x="44375" y="8490"/>
                  </a:lnTo>
                  <a:lnTo>
                    <a:pt x="45455" y="6718"/>
                  </a:lnTo>
                  <a:lnTo>
                    <a:pt x="46175" y="4478"/>
                  </a:lnTo>
                  <a:lnTo>
                    <a:pt x="47713" y="2986"/>
                  </a:lnTo>
                  <a:lnTo>
                    <a:pt x="55689" y="393"/>
                  </a:lnTo>
                  <a:lnTo>
                    <a:pt x="90251" y="0"/>
                  </a:lnTo>
                  <a:lnTo>
                    <a:pt x="91915" y="1058"/>
                  </a:lnTo>
                  <a:lnTo>
                    <a:pt x="93023" y="2822"/>
                  </a:lnTo>
                  <a:lnTo>
                    <a:pt x="94947" y="9701"/>
                  </a:lnTo>
                  <a:lnTo>
                    <a:pt x="95237" y="32181"/>
                  </a:lnTo>
                  <a:lnTo>
                    <a:pt x="94180" y="34154"/>
                  </a:lnTo>
                  <a:lnTo>
                    <a:pt x="92417" y="35470"/>
                  </a:lnTo>
                  <a:lnTo>
                    <a:pt x="90183" y="36346"/>
                  </a:lnTo>
                  <a:lnTo>
                    <a:pt x="88693" y="37989"/>
                  </a:lnTo>
                  <a:lnTo>
                    <a:pt x="83481" y="48230"/>
                  </a:lnTo>
                  <a:lnTo>
                    <a:pt x="79430" y="54244"/>
                  </a:lnTo>
                  <a:lnTo>
                    <a:pt x="77630" y="60445"/>
                  </a:lnTo>
                  <a:lnTo>
                    <a:pt x="76092" y="62521"/>
                  </a:lnTo>
                  <a:lnTo>
                    <a:pt x="74008" y="63906"/>
                  </a:lnTo>
                  <a:lnTo>
                    <a:pt x="71560" y="64829"/>
                  </a:lnTo>
                  <a:lnTo>
                    <a:pt x="69928" y="66503"/>
                  </a:lnTo>
                  <a:lnTo>
                    <a:pt x="64487" y="76793"/>
                  </a:lnTo>
                  <a:lnTo>
                    <a:pt x="38520" y="104344"/>
                  </a:lnTo>
                  <a:lnTo>
                    <a:pt x="29927" y="104737"/>
                  </a:lnTo>
                  <a:lnTo>
                    <a:pt x="29472" y="105808"/>
                  </a:lnTo>
                  <a:lnTo>
                    <a:pt x="28601" y="113907"/>
                  </a:lnTo>
                  <a:lnTo>
                    <a:pt x="20367" y="114266"/>
                  </a:lnTo>
                  <a:lnTo>
                    <a:pt x="19925" y="115335"/>
                  </a:lnTo>
                  <a:lnTo>
                    <a:pt x="19050" y="128765"/>
                  </a:lnTo>
                  <a:lnTo>
                    <a:pt x="17989" y="130294"/>
                  </a:lnTo>
                  <a:lnTo>
                    <a:pt x="16223" y="131313"/>
                  </a:lnTo>
                  <a:lnTo>
                    <a:pt x="9908" y="133231"/>
                  </a:lnTo>
                  <a:lnTo>
                    <a:pt x="9631" y="138371"/>
                  </a:lnTo>
                  <a:lnTo>
                    <a:pt x="8534" y="139873"/>
                  </a:lnTo>
                  <a:lnTo>
                    <a:pt x="1324" y="142479"/>
                  </a:lnTo>
                  <a:lnTo>
                    <a:pt x="583" y="145521"/>
                  </a:lnTo>
                  <a:lnTo>
                    <a:pt x="0" y="152281"/>
                  </a:lnTo>
                  <a:lnTo>
                    <a:pt x="9123" y="161529"/>
                  </a:lnTo>
                  <a:lnTo>
                    <a:pt x="14455" y="161808"/>
                  </a:lnTo>
                  <a:lnTo>
                    <a:pt x="15984" y="162905"/>
                  </a:lnTo>
                  <a:lnTo>
                    <a:pt x="17003" y="164695"/>
                  </a:lnTo>
                  <a:lnTo>
                    <a:pt x="17682" y="166946"/>
                  </a:lnTo>
                  <a:lnTo>
                    <a:pt x="19192" y="168448"/>
                  </a:lnTo>
                  <a:lnTo>
                    <a:pt x="23694" y="170116"/>
                  </a:lnTo>
                  <a:lnTo>
                    <a:pt x="32178" y="171054"/>
                  </a:lnTo>
                  <a:lnTo>
                    <a:pt x="34149" y="172245"/>
                  </a:lnTo>
                  <a:lnTo>
                    <a:pt x="35463" y="174096"/>
                  </a:lnTo>
                  <a:lnTo>
                    <a:pt x="36338" y="176389"/>
                  </a:lnTo>
                  <a:lnTo>
                    <a:pt x="37980" y="177917"/>
                  </a:lnTo>
                  <a:lnTo>
                    <a:pt x="42628" y="179617"/>
                  </a:lnTo>
                  <a:lnTo>
                    <a:pt x="54234" y="181765"/>
                  </a:lnTo>
                  <a:lnTo>
                    <a:pt x="64819" y="189140"/>
                  </a:lnTo>
                  <a:lnTo>
                    <a:pt x="73904" y="190232"/>
                  </a:lnTo>
                  <a:lnTo>
                    <a:pt x="79761" y="190381"/>
                  </a:lnTo>
                  <a:lnTo>
                    <a:pt x="81745" y="191479"/>
                  </a:lnTo>
                  <a:lnTo>
                    <a:pt x="83069" y="193269"/>
                  </a:lnTo>
                  <a:lnTo>
                    <a:pt x="85715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52" name="SMARTInkShape-310"/>
            <p:cNvSpPr/>
            <p:nvPr>
              <p:custDataLst>
                <p:tags r:id="rId59"/>
              </p:custDataLst>
            </p:nvPr>
          </p:nvSpPr>
          <p:spPr>
            <a:xfrm>
              <a:off x="5695950" y="3972318"/>
              <a:ext cx="123826" cy="142483"/>
            </a:xfrm>
            <a:custGeom>
              <a:avLst/>
              <a:gdLst/>
              <a:ahLst/>
              <a:cxnLst/>
              <a:rect l="0" t="0" r="0" b="0"/>
              <a:pathLst>
                <a:path w="123826" h="142483">
                  <a:moveTo>
                    <a:pt x="9525" y="18657"/>
                  </a:moveTo>
                  <a:lnTo>
                    <a:pt x="9525" y="18657"/>
                  </a:lnTo>
                  <a:lnTo>
                    <a:pt x="0" y="9132"/>
                  </a:lnTo>
                  <a:lnTo>
                    <a:pt x="44476" y="9132"/>
                  </a:lnTo>
                  <a:lnTo>
                    <a:pt x="91193" y="9132"/>
                  </a:lnTo>
                  <a:lnTo>
                    <a:pt x="98033" y="9132"/>
                  </a:lnTo>
                  <a:lnTo>
                    <a:pt x="104600" y="6310"/>
                  </a:lnTo>
                  <a:lnTo>
                    <a:pt x="112384" y="931"/>
                  </a:lnTo>
                  <a:lnTo>
                    <a:pt x="118788" y="0"/>
                  </a:lnTo>
                  <a:lnTo>
                    <a:pt x="120467" y="927"/>
                  </a:lnTo>
                  <a:lnTo>
                    <a:pt x="121587" y="2604"/>
                  </a:lnTo>
                  <a:lnTo>
                    <a:pt x="123825" y="9132"/>
                  </a:lnTo>
                  <a:lnTo>
                    <a:pt x="118769" y="14189"/>
                  </a:lnTo>
                  <a:lnTo>
                    <a:pt x="116286" y="19493"/>
                  </a:lnTo>
                  <a:lnTo>
                    <a:pt x="114693" y="26465"/>
                  </a:lnTo>
                  <a:lnTo>
                    <a:pt x="99135" y="44328"/>
                  </a:lnTo>
                  <a:lnTo>
                    <a:pt x="85116" y="73837"/>
                  </a:lnTo>
                  <a:lnTo>
                    <a:pt x="80163" y="81281"/>
                  </a:lnTo>
                  <a:lnTo>
                    <a:pt x="74161" y="94684"/>
                  </a:lnTo>
                  <a:lnTo>
                    <a:pt x="68154" y="102466"/>
                  </a:lnTo>
                  <a:lnTo>
                    <a:pt x="65909" y="111608"/>
                  </a:lnTo>
                  <a:lnTo>
                    <a:pt x="60215" y="120516"/>
                  </a:lnTo>
                  <a:lnTo>
                    <a:pt x="57270" y="132410"/>
                  </a:lnTo>
                  <a:lnTo>
                    <a:pt x="57186" y="137852"/>
                  </a:lnTo>
                  <a:lnTo>
                    <a:pt x="58232" y="139395"/>
                  </a:lnTo>
                  <a:lnTo>
                    <a:pt x="59988" y="140424"/>
                  </a:lnTo>
                  <a:lnTo>
                    <a:pt x="66675" y="14248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53" name="SMARTInkShape-311"/>
            <p:cNvSpPr/>
            <p:nvPr>
              <p:custDataLst>
                <p:tags r:id="rId60"/>
              </p:custDataLst>
            </p:nvPr>
          </p:nvSpPr>
          <p:spPr>
            <a:xfrm>
              <a:off x="5715000" y="4076700"/>
              <a:ext cx="85726" cy="19051"/>
            </a:xfrm>
            <a:custGeom>
              <a:avLst/>
              <a:gdLst/>
              <a:ahLst/>
              <a:cxnLst/>
              <a:rect l="0" t="0" r="0" b="0"/>
              <a:pathLst>
                <a:path w="85726" h="19051">
                  <a:moveTo>
                    <a:pt x="38100" y="19050"/>
                  </a:moveTo>
                  <a:lnTo>
                    <a:pt x="38100" y="19050"/>
                  </a:lnTo>
                  <a:lnTo>
                    <a:pt x="29899" y="19050"/>
                  </a:lnTo>
                  <a:lnTo>
                    <a:pt x="21232" y="12504"/>
                  </a:lnTo>
                  <a:lnTo>
                    <a:pt x="10043" y="9642"/>
                  </a:lnTo>
                  <a:lnTo>
                    <a:pt x="0" y="0"/>
                  </a:lnTo>
                  <a:lnTo>
                    <a:pt x="47095" y="0"/>
                  </a:lnTo>
                  <a:lnTo>
                    <a:pt x="70233" y="0"/>
                  </a:lnTo>
                  <a:lnTo>
                    <a:pt x="76369" y="2822"/>
                  </a:lnTo>
                  <a:lnTo>
                    <a:pt x="857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54" name="SMARTInkShape-312"/>
            <p:cNvSpPr/>
            <p:nvPr>
              <p:custDataLst>
                <p:tags r:id="rId61"/>
              </p:custDataLst>
            </p:nvPr>
          </p:nvSpPr>
          <p:spPr>
            <a:xfrm>
              <a:off x="5676904" y="4171950"/>
              <a:ext cx="104772" cy="19051"/>
            </a:xfrm>
            <a:custGeom>
              <a:avLst/>
              <a:gdLst/>
              <a:ahLst/>
              <a:cxnLst/>
              <a:rect l="0" t="0" r="0" b="0"/>
              <a:pathLst>
                <a:path w="104772" h="19051">
                  <a:moveTo>
                    <a:pt x="38096" y="0"/>
                  </a:moveTo>
                  <a:lnTo>
                    <a:pt x="38096" y="0"/>
                  </a:lnTo>
                  <a:lnTo>
                    <a:pt x="33040" y="0"/>
                  </a:lnTo>
                  <a:lnTo>
                    <a:pt x="31551" y="1058"/>
                  </a:lnTo>
                  <a:lnTo>
                    <a:pt x="30557" y="2822"/>
                  </a:lnTo>
                  <a:lnTo>
                    <a:pt x="29895" y="5057"/>
                  </a:lnTo>
                  <a:lnTo>
                    <a:pt x="28395" y="6546"/>
                  </a:lnTo>
                  <a:lnTo>
                    <a:pt x="20486" y="9132"/>
                  </a:lnTo>
                  <a:lnTo>
                    <a:pt x="0" y="9525"/>
                  </a:lnTo>
                  <a:lnTo>
                    <a:pt x="45530" y="9525"/>
                  </a:lnTo>
                  <a:lnTo>
                    <a:pt x="92372" y="9525"/>
                  </a:lnTo>
                  <a:lnTo>
                    <a:pt x="93330" y="9525"/>
                  </a:lnTo>
                  <a:lnTo>
                    <a:pt x="104771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55" name="SMARTInkShape-313"/>
            <p:cNvSpPr/>
            <p:nvPr>
              <p:custDataLst>
                <p:tags r:id="rId62"/>
              </p:custDataLst>
            </p:nvPr>
          </p:nvSpPr>
          <p:spPr>
            <a:xfrm>
              <a:off x="5657884" y="4229100"/>
              <a:ext cx="66642" cy="95251"/>
            </a:xfrm>
            <a:custGeom>
              <a:avLst/>
              <a:gdLst/>
              <a:ahLst/>
              <a:cxnLst/>
              <a:rect l="0" t="0" r="0" b="0"/>
              <a:pathLst>
                <a:path w="66642" h="95251">
                  <a:moveTo>
                    <a:pt x="66641" y="9525"/>
                  </a:moveTo>
                  <a:lnTo>
                    <a:pt x="66641" y="9525"/>
                  </a:lnTo>
                  <a:lnTo>
                    <a:pt x="57116" y="0"/>
                  </a:lnTo>
                  <a:lnTo>
                    <a:pt x="57116" y="8201"/>
                  </a:lnTo>
                  <a:lnTo>
                    <a:pt x="50571" y="16868"/>
                  </a:lnTo>
                  <a:lnTo>
                    <a:pt x="48915" y="22666"/>
                  </a:lnTo>
                  <a:lnTo>
                    <a:pt x="47415" y="24636"/>
                  </a:lnTo>
                  <a:lnTo>
                    <a:pt x="42927" y="26824"/>
                  </a:lnTo>
                  <a:lnTo>
                    <a:pt x="41306" y="28466"/>
                  </a:lnTo>
                  <a:lnTo>
                    <a:pt x="30716" y="47804"/>
                  </a:lnTo>
                  <a:lnTo>
                    <a:pt x="29992" y="50920"/>
                  </a:lnTo>
                  <a:lnTo>
                    <a:pt x="23913" y="60361"/>
                  </a:lnTo>
                  <a:lnTo>
                    <a:pt x="13438" y="73032"/>
                  </a:lnTo>
                  <a:lnTo>
                    <a:pt x="10011" y="83844"/>
                  </a:lnTo>
                  <a:lnTo>
                    <a:pt x="9645" y="90224"/>
                  </a:lnTo>
                  <a:lnTo>
                    <a:pt x="8536" y="91899"/>
                  </a:lnTo>
                  <a:lnTo>
                    <a:pt x="6737" y="93016"/>
                  </a:lnTo>
                  <a:lnTo>
                    <a:pt x="0" y="95239"/>
                  </a:lnTo>
                  <a:lnTo>
                    <a:pt x="23677" y="95250"/>
                  </a:lnTo>
                  <a:lnTo>
                    <a:pt x="25299" y="94192"/>
                  </a:lnTo>
                  <a:lnTo>
                    <a:pt x="26379" y="92428"/>
                  </a:lnTo>
                  <a:lnTo>
                    <a:pt x="27100" y="90193"/>
                  </a:lnTo>
                  <a:lnTo>
                    <a:pt x="28639" y="89762"/>
                  </a:lnTo>
                  <a:lnTo>
                    <a:pt x="37939" y="95168"/>
                  </a:lnTo>
                  <a:lnTo>
                    <a:pt x="57116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56" name="SMARTInkShape-314"/>
            <p:cNvSpPr/>
            <p:nvPr>
              <p:custDataLst>
                <p:tags r:id="rId63"/>
              </p:custDataLst>
            </p:nvPr>
          </p:nvSpPr>
          <p:spPr>
            <a:xfrm>
              <a:off x="5705511" y="4295775"/>
              <a:ext cx="47590" cy="85678"/>
            </a:xfrm>
            <a:custGeom>
              <a:avLst/>
              <a:gdLst/>
              <a:ahLst/>
              <a:cxnLst/>
              <a:rect l="0" t="0" r="0" b="0"/>
              <a:pathLst>
                <a:path w="47590" h="85678">
                  <a:moveTo>
                    <a:pt x="47589" y="9525"/>
                  </a:moveTo>
                  <a:lnTo>
                    <a:pt x="47589" y="9525"/>
                  </a:lnTo>
                  <a:lnTo>
                    <a:pt x="38064" y="0"/>
                  </a:lnTo>
                  <a:lnTo>
                    <a:pt x="38064" y="5057"/>
                  </a:lnTo>
                  <a:lnTo>
                    <a:pt x="37006" y="6546"/>
                  </a:lnTo>
                  <a:lnTo>
                    <a:pt x="35242" y="7539"/>
                  </a:lnTo>
                  <a:lnTo>
                    <a:pt x="33008" y="8201"/>
                  </a:lnTo>
                  <a:lnTo>
                    <a:pt x="31519" y="9701"/>
                  </a:lnTo>
                  <a:lnTo>
                    <a:pt x="29863" y="14189"/>
                  </a:lnTo>
                  <a:lnTo>
                    <a:pt x="27743" y="25694"/>
                  </a:lnTo>
                  <a:lnTo>
                    <a:pt x="23599" y="31881"/>
                  </a:lnTo>
                  <a:lnTo>
                    <a:pt x="18230" y="35336"/>
                  </a:lnTo>
                  <a:lnTo>
                    <a:pt x="15316" y="36258"/>
                  </a:lnTo>
                  <a:lnTo>
                    <a:pt x="13374" y="38988"/>
                  </a:lnTo>
                  <a:lnTo>
                    <a:pt x="10000" y="54340"/>
                  </a:lnTo>
                  <a:lnTo>
                    <a:pt x="2018" y="67141"/>
                  </a:lnTo>
                  <a:lnTo>
                    <a:pt x="0" y="85176"/>
                  </a:lnTo>
                  <a:lnTo>
                    <a:pt x="8168" y="85677"/>
                  </a:lnTo>
                  <a:lnTo>
                    <a:pt x="19014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57" name="SMARTInkShape-315"/>
            <p:cNvSpPr/>
            <p:nvPr>
              <p:custDataLst>
                <p:tags r:id="rId64"/>
              </p:custDataLst>
            </p:nvPr>
          </p:nvSpPr>
          <p:spPr>
            <a:xfrm>
              <a:off x="5781806" y="4152904"/>
              <a:ext cx="95120" cy="209547"/>
            </a:xfrm>
            <a:custGeom>
              <a:avLst/>
              <a:gdLst/>
              <a:ahLst/>
              <a:cxnLst/>
              <a:rect l="0" t="0" r="0" b="0"/>
              <a:pathLst>
                <a:path w="95120" h="209547">
                  <a:moveTo>
                    <a:pt x="85594" y="28571"/>
                  </a:moveTo>
                  <a:lnTo>
                    <a:pt x="85594" y="28571"/>
                  </a:lnTo>
                  <a:lnTo>
                    <a:pt x="90650" y="28571"/>
                  </a:lnTo>
                  <a:lnTo>
                    <a:pt x="92139" y="27513"/>
                  </a:lnTo>
                  <a:lnTo>
                    <a:pt x="93133" y="25749"/>
                  </a:lnTo>
                  <a:lnTo>
                    <a:pt x="94857" y="18870"/>
                  </a:lnTo>
                  <a:lnTo>
                    <a:pt x="95119" y="0"/>
                  </a:lnTo>
                  <a:lnTo>
                    <a:pt x="95119" y="5054"/>
                  </a:lnTo>
                  <a:lnTo>
                    <a:pt x="92297" y="10358"/>
                  </a:lnTo>
                  <a:lnTo>
                    <a:pt x="88574" y="16243"/>
                  </a:lnTo>
                  <a:lnTo>
                    <a:pt x="73887" y="59387"/>
                  </a:lnTo>
                  <a:lnTo>
                    <a:pt x="53716" y="101727"/>
                  </a:lnTo>
                  <a:lnTo>
                    <a:pt x="31612" y="146053"/>
                  </a:lnTo>
                  <a:lnTo>
                    <a:pt x="4895" y="193506"/>
                  </a:lnTo>
                  <a:lnTo>
                    <a:pt x="1358" y="198090"/>
                  </a:lnTo>
                  <a:lnTo>
                    <a:pt x="0" y="208053"/>
                  </a:lnTo>
                  <a:lnTo>
                    <a:pt x="1015" y="208550"/>
                  </a:lnTo>
                  <a:lnTo>
                    <a:pt x="9394" y="20954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58" name="SMARTInkShape-316"/>
            <p:cNvSpPr/>
            <p:nvPr>
              <p:custDataLst>
                <p:tags r:id="rId65"/>
              </p:custDataLst>
            </p:nvPr>
          </p:nvSpPr>
          <p:spPr>
            <a:xfrm>
              <a:off x="5839267" y="4152900"/>
              <a:ext cx="142434" cy="190501"/>
            </a:xfrm>
            <a:custGeom>
              <a:avLst/>
              <a:gdLst/>
              <a:ahLst/>
              <a:cxnLst/>
              <a:rect l="0" t="0" r="0" b="0"/>
              <a:pathLst>
                <a:path w="142434" h="190501">
                  <a:moveTo>
                    <a:pt x="18608" y="57150"/>
                  </a:moveTo>
                  <a:lnTo>
                    <a:pt x="18608" y="57150"/>
                  </a:lnTo>
                  <a:lnTo>
                    <a:pt x="18608" y="33552"/>
                  </a:lnTo>
                  <a:lnTo>
                    <a:pt x="17550" y="31893"/>
                  </a:lnTo>
                  <a:lnTo>
                    <a:pt x="15786" y="30787"/>
                  </a:lnTo>
                  <a:lnTo>
                    <a:pt x="13552" y="30050"/>
                  </a:lnTo>
                  <a:lnTo>
                    <a:pt x="13120" y="28500"/>
                  </a:lnTo>
                  <a:lnTo>
                    <a:pt x="17677" y="20504"/>
                  </a:lnTo>
                  <a:lnTo>
                    <a:pt x="15371" y="16874"/>
                  </a:lnTo>
                  <a:lnTo>
                    <a:pt x="9451" y="9955"/>
                  </a:lnTo>
                  <a:lnTo>
                    <a:pt x="18495" y="120"/>
                  </a:lnTo>
                  <a:lnTo>
                    <a:pt x="64356" y="0"/>
                  </a:lnTo>
                  <a:lnTo>
                    <a:pt x="73467" y="6546"/>
                  </a:lnTo>
                  <a:lnTo>
                    <a:pt x="82370" y="8642"/>
                  </a:lnTo>
                  <a:lnTo>
                    <a:pt x="88575" y="9132"/>
                  </a:lnTo>
                  <a:lnTo>
                    <a:pt x="94860" y="12173"/>
                  </a:lnTo>
                  <a:lnTo>
                    <a:pt x="103779" y="18648"/>
                  </a:lnTo>
                  <a:lnTo>
                    <a:pt x="104319" y="36373"/>
                  </a:lnTo>
                  <a:lnTo>
                    <a:pt x="72535" y="69886"/>
                  </a:lnTo>
                  <a:lnTo>
                    <a:pt x="53327" y="81499"/>
                  </a:lnTo>
                  <a:lnTo>
                    <a:pt x="41713" y="85531"/>
                  </a:lnTo>
                  <a:lnTo>
                    <a:pt x="15467" y="108066"/>
                  </a:lnTo>
                  <a:lnTo>
                    <a:pt x="11920" y="114352"/>
                  </a:lnTo>
                  <a:lnTo>
                    <a:pt x="10976" y="117509"/>
                  </a:lnTo>
                  <a:lnTo>
                    <a:pt x="9286" y="119614"/>
                  </a:lnTo>
                  <a:lnTo>
                    <a:pt x="2911" y="123636"/>
                  </a:lnTo>
                  <a:lnTo>
                    <a:pt x="0" y="131862"/>
                  </a:lnTo>
                  <a:lnTo>
                    <a:pt x="7797" y="141420"/>
                  </a:lnTo>
                  <a:lnTo>
                    <a:pt x="11334" y="142229"/>
                  </a:lnTo>
                  <a:lnTo>
                    <a:pt x="13759" y="142444"/>
                  </a:lnTo>
                  <a:lnTo>
                    <a:pt x="19276" y="145505"/>
                  </a:lnTo>
                  <a:lnTo>
                    <a:pt x="25254" y="149335"/>
                  </a:lnTo>
                  <a:lnTo>
                    <a:pt x="34571" y="151492"/>
                  </a:lnTo>
                  <a:lnTo>
                    <a:pt x="71703" y="153434"/>
                  </a:lnTo>
                  <a:lnTo>
                    <a:pt x="82905" y="158939"/>
                  </a:lnTo>
                  <a:lnTo>
                    <a:pt x="98101" y="162099"/>
                  </a:lnTo>
                  <a:lnTo>
                    <a:pt x="113254" y="169289"/>
                  </a:lnTo>
                  <a:lnTo>
                    <a:pt x="116630" y="170009"/>
                  </a:lnTo>
                  <a:lnTo>
                    <a:pt x="130991" y="179524"/>
                  </a:lnTo>
                  <a:lnTo>
                    <a:pt x="142433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362" name="SMARTInkShape-Group54"/>
          <p:cNvGrpSpPr/>
          <p:nvPr/>
        </p:nvGrpSpPr>
        <p:grpSpPr>
          <a:xfrm>
            <a:off x="1581150" y="5438775"/>
            <a:ext cx="152401" cy="76201"/>
            <a:chOff x="1581150" y="5438775"/>
            <a:chExt cx="152401" cy="76201"/>
          </a:xfrm>
        </p:grpSpPr>
        <p:sp>
          <p:nvSpPr>
            <p:cNvPr id="3360" name="SMARTInkShape-317"/>
            <p:cNvSpPr/>
            <p:nvPr>
              <p:custDataLst>
                <p:tags r:id="rId45"/>
              </p:custDataLst>
            </p:nvPr>
          </p:nvSpPr>
          <p:spPr>
            <a:xfrm>
              <a:off x="1581150" y="5438775"/>
              <a:ext cx="142876" cy="57151"/>
            </a:xfrm>
            <a:custGeom>
              <a:avLst/>
              <a:gdLst/>
              <a:ahLst/>
              <a:cxnLst/>
              <a:rect l="0" t="0" r="0" b="0"/>
              <a:pathLst>
                <a:path w="142876" h="57151">
                  <a:moveTo>
                    <a:pt x="19050" y="57150"/>
                  </a:moveTo>
                  <a:lnTo>
                    <a:pt x="19050" y="57150"/>
                  </a:lnTo>
                  <a:lnTo>
                    <a:pt x="13993" y="57150"/>
                  </a:lnTo>
                  <a:lnTo>
                    <a:pt x="12504" y="56092"/>
                  </a:lnTo>
                  <a:lnTo>
                    <a:pt x="11511" y="54328"/>
                  </a:lnTo>
                  <a:lnTo>
                    <a:pt x="9540" y="38325"/>
                  </a:lnTo>
                  <a:lnTo>
                    <a:pt x="9528" y="38145"/>
                  </a:lnTo>
                  <a:lnTo>
                    <a:pt x="0" y="28575"/>
                  </a:lnTo>
                  <a:lnTo>
                    <a:pt x="5057" y="28575"/>
                  </a:lnTo>
                  <a:lnTo>
                    <a:pt x="6546" y="27517"/>
                  </a:lnTo>
                  <a:lnTo>
                    <a:pt x="7539" y="25753"/>
                  </a:lnTo>
                  <a:lnTo>
                    <a:pt x="8201" y="23519"/>
                  </a:lnTo>
                  <a:lnTo>
                    <a:pt x="9701" y="22030"/>
                  </a:lnTo>
                  <a:lnTo>
                    <a:pt x="14189" y="20374"/>
                  </a:lnTo>
                  <a:lnTo>
                    <a:pt x="25694" y="18254"/>
                  </a:lnTo>
                  <a:lnTo>
                    <a:pt x="36070" y="12581"/>
                  </a:lnTo>
                  <a:lnTo>
                    <a:pt x="51022" y="9373"/>
                  </a:lnTo>
                  <a:lnTo>
                    <a:pt x="66092" y="2165"/>
                  </a:lnTo>
                  <a:lnTo>
                    <a:pt x="111123" y="8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61" name="SMARTInkShape-318"/>
            <p:cNvSpPr/>
            <p:nvPr>
              <p:custDataLst>
                <p:tags r:id="rId46"/>
              </p:custDataLst>
            </p:nvPr>
          </p:nvSpPr>
          <p:spPr>
            <a:xfrm>
              <a:off x="1609725" y="5495925"/>
              <a:ext cx="123826" cy="19051"/>
            </a:xfrm>
            <a:custGeom>
              <a:avLst/>
              <a:gdLst/>
              <a:ahLst/>
              <a:cxnLst/>
              <a:rect l="0" t="0" r="0" b="0"/>
              <a:pathLst>
                <a:path w="123826" h="19051">
                  <a:moveTo>
                    <a:pt x="57150" y="0"/>
                  </a:moveTo>
                  <a:lnTo>
                    <a:pt x="57150" y="0"/>
                  </a:lnTo>
                  <a:lnTo>
                    <a:pt x="52093" y="0"/>
                  </a:lnTo>
                  <a:lnTo>
                    <a:pt x="46789" y="2822"/>
                  </a:lnTo>
                  <a:lnTo>
                    <a:pt x="39816" y="8201"/>
                  </a:lnTo>
                  <a:lnTo>
                    <a:pt x="30835" y="9263"/>
                  </a:lnTo>
                  <a:lnTo>
                    <a:pt x="15755" y="9491"/>
                  </a:lnTo>
                  <a:lnTo>
                    <a:pt x="13678" y="10561"/>
                  </a:lnTo>
                  <a:lnTo>
                    <a:pt x="12293" y="12332"/>
                  </a:lnTo>
                  <a:lnTo>
                    <a:pt x="10072" y="17723"/>
                  </a:lnTo>
                  <a:lnTo>
                    <a:pt x="6946" y="18461"/>
                  </a:lnTo>
                  <a:lnTo>
                    <a:pt x="0" y="19050"/>
                  </a:lnTo>
                  <a:lnTo>
                    <a:pt x="44535" y="19050"/>
                  </a:lnTo>
                  <a:lnTo>
                    <a:pt x="50838" y="19050"/>
                  </a:lnTo>
                  <a:lnTo>
                    <a:pt x="57167" y="16228"/>
                  </a:lnTo>
                  <a:lnTo>
                    <a:pt x="63508" y="12505"/>
                  </a:lnTo>
                  <a:lnTo>
                    <a:pt x="76201" y="10113"/>
                  </a:lnTo>
                  <a:lnTo>
                    <a:pt x="1238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363" name="SMARTInkShape-319"/>
          <p:cNvSpPr/>
          <p:nvPr>
            <p:custDataLst>
              <p:tags r:id="rId10"/>
            </p:custDataLst>
          </p:nvPr>
        </p:nvSpPr>
        <p:spPr>
          <a:xfrm>
            <a:off x="1914525" y="5448300"/>
            <a:ext cx="809626" cy="19051"/>
          </a:xfrm>
          <a:custGeom>
            <a:avLst/>
            <a:gdLst/>
            <a:ahLst/>
            <a:cxnLst/>
            <a:rect l="0" t="0" r="0" b="0"/>
            <a:pathLst>
              <a:path w="809626" h="19051">
                <a:moveTo>
                  <a:pt x="19050" y="9525"/>
                </a:moveTo>
                <a:lnTo>
                  <a:pt x="19050" y="9525"/>
                </a:lnTo>
                <a:lnTo>
                  <a:pt x="19050" y="392"/>
                </a:lnTo>
                <a:lnTo>
                  <a:pt x="9535" y="0"/>
                </a:lnTo>
                <a:lnTo>
                  <a:pt x="9526" y="8201"/>
                </a:lnTo>
                <a:lnTo>
                  <a:pt x="8467" y="8642"/>
                </a:lnTo>
                <a:lnTo>
                  <a:pt x="0" y="9525"/>
                </a:lnTo>
                <a:lnTo>
                  <a:pt x="46174" y="9525"/>
                </a:lnTo>
                <a:lnTo>
                  <a:pt x="52252" y="9525"/>
                </a:lnTo>
                <a:lnTo>
                  <a:pt x="57795" y="12347"/>
                </a:lnTo>
                <a:lnTo>
                  <a:pt x="60755" y="14581"/>
                </a:lnTo>
                <a:lnTo>
                  <a:pt x="62729" y="15013"/>
                </a:lnTo>
                <a:lnTo>
                  <a:pt x="64044" y="14241"/>
                </a:lnTo>
                <a:lnTo>
                  <a:pt x="64921" y="12669"/>
                </a:lnTo>
                <a:lnTo>
                  <a:pt x="66564" y="11621"/>
                </a:lnTo>
                <a:lnTo>
                  <a:pt x="73933" y="10146"/>
                </a:lnTo>
                <a:lnTo>
                  <a:pt x="103013" y="9527"/>
                </a:lnTo>
                <a:lnTo>
                  <a:pt x="112821" y="17726"/>
                </a:lnTo>
                <a:lnTo>
                  <a:pt x="118919" y="18658"/>
                </a:lnTo>
                <a:lnTo>
                  <a:pt x="165227" y="19050"/>
                </a:lnTo>
                <a:lnTo>
                  <a:pt x="212735" y="19050"/>
                </a:lnTo>
                <a:lnTo>
                  <a:pt x="257227" y="19050"/>
                </a:lnTo>
                <a:lnTo>
                  <a:pt x="302514" y="19050"/>
                </a:lnTo>
                <a:lnTo>
                  <a:pt x="349159" y="19050"/>
                </a:lnTo>
                <a:lnTo>
                  <a:pt x="395069" y="19050"/>
                </a:lnTo>
                <a:lnTo>
                  <a:pt x="441442" y="19050"/>
                </a:lnTo>
                <a:lnTo>
                  <a:pt x="484010" y="19050"/>
                </a:lnTo>
                <a:lnTo>
                  <a:pt x="493031" y="12505"/>
                </a:lnTo>
                <a:lnTo>
                  <a:pt x="501918" y="10408"/>
                </a:lnTo>
                <a:lnTo>
                  <a:pt x="548239" y="9525"/>
                </a:lnTo>
                <a:lnTo>
                  <a:pt x="576125" y="9525"/>
                </a:lnTo>
                <a:lnTo>
                  <a:pt x="577759" y="10583"/>
                </a:lnTo>
                <a:lnTo>
                  <a:pt x="578847" y="12347"/>
                </a:lnTo>
                <a:lnTo>
                  <a:pt x="579573" y="14581"/>
                </a:lnTo>
                <a:lnTo>
                  <a:pt x="581115" y="16070"/>
                </a:lnTo>
                <a:lnTo>
                  <a:pt x="589098" y="18658"/>
                </a:lnTo>
                <a:lnTo>
                  <a:pt x="635967" y="19050"/>
                </a:lnTo>
                <a:lnTo>
                  <a:pt x="682553" y="19050"/>
                </a:lnTo>
                <a:lnTo>
                  <a:pt x="703399" y="19050"/>
                </a:lnTo>
                <a:lnTo>
                  <a:pt x="712924" y="10849"/>
                </a:lnTo>
                <a:lnTo>
                  <a:pt x="722449" y="9641"/>
                </a:lnTo>
                <a:lnTo>
                  <a:pt x="770073" y="9525"/>
                </a:lnTo>
                <a:lnTo>
                  <a:pt x="798765" y="9525"/>
                </a:lnTo>
                <a:lnTo>
                  <a:pt x="799210" y="8467"/>
                </a:lnTo>
                <a:lnTo>
                  <a:pt x="799983" y="1324"/>
                </a:lnTo>
                <a:lnTo>
                  <a:pt x="800090" y="8317"/>
                </a:lnTo>
                <a:lnTo>
                  <a:pt x="802918" y="8989"/>
                </a:lnTo>
                <a:lnTo>
                  <a:pt x="809625" y="9525"/>
                </a:lnTo>
                <a:lnTo>
                  <a:pt x="80962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388" name="SMARTInkShape-Group56"/>
          <p:cNvGrpSpPr/>
          <p:nvPr/>
        </p:nvGrpSpPr>
        <p:grpSpPr>
          <a:xfrm>
            <a:off x="1795288" y="5010160"/>
            <a:ext cx="1281288" cy="1009641"/>
            <a:chOff x="1795288" y="5010160"/>
            <a:chExt cx="1281288" cy="1009641"/>
          </a:xfrm>
        </p:grpSpPr>
        <p:sp>
          <p:nvSpPr>
            <p:cNvPr id="3364" name="SMARTInkShape-320"/>
            <p:cNvSpPr/>
            <p:nvPr>
              <p:custDataLst>
                <p:tags r:id="rId21"/>
              </p:custDataLst>
            </p:nvPr>
          </p:nvSpPr>
          <p:spPr>
            <a:xfrm>
              <a:off x="1956947" y="5010160"/>
              <a:ext cx="157601" cy="142866"/>
            </a:xfrm>
            <a:custGeom>
              <a:avLst/>
              <a:gdLst/>
              <a:ahLst/>
              <a:cxnLst/>
              <a:rect l="0" t="0" r="0" b="0"/>
              <a:pathLst>
                <a:path w="157601" h="142866">
                  <a:moveTo>
                    <a:pt x="24253" y="66665"/>
                  </a:moveTo>
                  <a:lnTo>
                    <a:pt x="24253" y="66665"/>
                  </a:lnTo>
                  <a:lnTo>
                    <a:pt x="6643" y="66665"/>
                  </a:lnTo>
                  <a:lnTo>
                    <a:pt x="573" y="61609"/>
                  </a:lnTo>
                  <a:lnTo>
                    <a:pt x="0" y="60120"/>
                  </a:lnTo>
                  <a:lnTo>
                    <a:pt x="676" y="59126"/>
                  </a:lnTo>
                  <a:lnTo>
                    <a:pt x="5125" y="57174"/>
                  </a:lnTo>
                  <a:lnTo>
                    <a:pt x="5203" y="47649"/>
                  </a:lnTo>
                  <a:lnTo>
                    <a:pt x="19392" y="47615"/>
                  </a:lnTo>
                  <a:lnTo>
                    <a:pt x="21012" y="46557"/>
                  </a:lnTo>
                  <a:lnTo>
                    <a:pt x="22093" y="44793"/>
                  </a:lnTo>
                  <a:lnTo>
                    <a:pt x="22813" y="42559"/>
                  </a:lnTo>
                  <a:lnTo>
                    <a:pt x="24351" y="41070"/>
                  </a:lnTo>
                  <a:lnTo>
                    <a:pt x="28883" y="39414"/>
                  </a:lnTo>
                  <a:lnTo>
                    <a:pt x="40416" y="37294"/>
                  </a:lnTo>
                  <a:lnTo>
                    <a:pt x="50797" y="31621"/>
                  </a:lnTo>
                  <a:lnTo>
                    <a:pt x="98294" y="21079"/>
                  </a:lnTo>
                  <a:lnTo>
                    <a:pt x="105843" y="18888"/>
                  </a:lnTo>
                  <a:lnTo>
                    <a:pt x="117102" y="12762"/>
                  </a:lnTo>
                  <a:lnTo>
                    <a:pt x="135310" y="9942"/>
                  </a:lnTo>
                  <a:lnTo>
                    <a:pt x="146469" y="1352"/>
                  </a:lnTo>
                  <a:lnTo>
                    <a:pt x="157474" y="0"/>
                  </a:lnTo>
                  <a:lnTo>
                    <a:pt x="157600" y="14180"/>
                  </a:lnTo>
                  <a:lnTo>
                    <a:pt x="156542" y="15800"/>
                  </a:lnTo>
                  <a:lnTo>
                    <a:pt x="154779" y="16880"/>
                  </a:lnTo>
                  <a:lnTo>
                    <a:pt x="152545" y="17600"/>
                  </a:lnTo>
                  <a:lnTo>
                    <a:pt x="151056" y="19138"/>
                  </a:lnTo>
                  <a:lnTo>
                    <a:pt x="147281" y="28656"/>
                  </a:lnTo>
                  <a:lnTo>
                    <a:pt x="141610" y="35882"/>
                  </a:lnTo>
                  <a:lnTo>
                    <a:pt x="139459" y="44727"/>
                  </a:lnTo>
                  <a:lnTo>
                    <a:pt x="138955" y="50918"/>
                  </a:lnTo>
                  <a:lnTo>
                    <a:pt x="135910" y="57197"/>
                  </a:lnTo>
                  <a:lnTo>
                    <a:pt x="132086" y="63515"/>
                  </a:lnTo>
                  <a:lnTo>
                    <a:pt x="129632" y="76195"/>
                  </a:lnTo>
                  <a:lnTo>
                    <a:pt x="129430" y="79368"/>
                  </a:lnTo>
                  <a:lnTo>
                    <a:pt x="126385" y="85716"/>
                  </a:lnTo>
                  <a:lnTo>
                    <a:pt x="122561" y="92065"/>
                  </a:lnTo>
                  <a:lnTo>
                    <a:pt x="120107" y="104765"/>
                  </a:lnTo>
                  <a:lnTo>
                    <a:pt x="119506" y="131851"/>
                  </a:lnTo>
                  <a:lnTo>
                    <a:pt x="109978" y="1428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65" name="SMARTInkShape-321"/>
            <p:cNvSpPr/>
            <p:nvPr>
              <p:custDataLst>
                <p:tags r:id="rId22"/>
              </p:custDataLst>
            </p:nvPr>
          </p:nvSpPr>
          <p:spPr>
            <a:xfrm>
              <a:off x="1990726" y="5105400"/>
              <a:ext cx="142875" cy="47626"/>
            </a:xfrm>
            <a:custGeom>
              <a:avLst/>
              <a:gdLst/>
              <a:ahLst/>
              <a:cxnLst/>
              <a:rect l="0" t="0" r="0" b="0"/>
              <a:pathLst>
                <a:path w="142875" h="47626">
                  <a:moveTo>
                    <a:pt x="57149" y="47625"/>
                  </a:moveTo>
                  <a:lnTo>
                    <a:pt x="57149" y="47625"/>
                  </a:lnTo>
                  <a:lnTo>
                    <a:pt x="43892" y="47625"/>
                  </a:lnTo>
                  <a:lnTo>
                    <a:pt x="41961" y="46567"/>
                  </a:lnTo>
                  <a:lnTo>
                    <a:pt x="40673" y="44803"/>
                  </a:lnTo>
                  <a:lnTo>
                    <a:pt x="39815" y="42569"/>
                  </a:lnTo>
                  <a:lnTo>
                    <a:pt x="38185" y="41080"/>
                  </a:lnTo>
                  <a:lnTo>
                    <a:pt x="30049" y="38492"/>
                  </a:lnTo>
                  <a:lnTo>
                    <a:pt x="10044" y="38103"/>
                  </a:lnTo>
                  <a:lnTo>
                    <a:pt x="0" y="28575"/>
                  </a:lnTo>
                  <a:lnTo>
                    <a:pt x="22665" y="28575"/>
                  </a:lnTo>
                  <a:lnTo>
                    <a:pt x="53117" y="18874"/>
                  </a:lnTo>
                  <a:lnTo>
                    <a:pt x="64303" y="12765"/>
                  </a:lnTo>
                  <a:lnTo>
                    <a:pt x="109973" y="8551"/>
                  </a:lnTo>
                  <a:lnTo>
                    <a:pt x="121366" y="3004"/>
                  </a:lnTo>
                  <a:lnTo>
                    <a:pt x="14287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66" name="SMARTInkShape-322"/>
            <p:cNvSpPr/>
            <p:nvPr>
              <p:custDataLst>
                <p:tags r:id="rId23"/>
              </p:custDataLst>
            </p:nvPr>
          </p:nvSpPr>
          <p:spPr>
            <a:xfrm>
              <a:off x="1962150" y="5219700"/>
              <a:ext cx="133351" cy="19051"/>
            </a:xfrm>
            <a:custGeom>
              <a:avLst/>
              <a:gdLst/>
              <a:ahLst/>
              <a:cxnLst/>
              <a:rect l="0" t="0" r="0" b="0"/>
              <a:pathLst>
                <a:path w="133351" h="19051">
                  <a:moveTo>
                    <a:pt x="28575" y="19050"/>
                  </a:moveTo>
                  <a:lnTo>
                    <a:pt x="28575" y="19050"/>
                  </a:lnTo>
                  <a:lnTo>
                    <a:pt x="10883" y="19050"/>
                  </a:lnTo>
                  <a:lnTo>
                    <a:pt x="10431" y="17992"/>
                  </a:lnTo>
                  <a:lnTo>
                    <a:pt x="9644" y="10849"/>
                  </a:lnTo>
                  <a:lnTo>
                    <a:pt x="6756" y="10113"/>
                  </a:lnTo>
                  <a:lnTo>
                    <a:pt x="0" y="9525"/>
                  </a:lnTo>
                  <a:lnTo>
                    <a:pt x="31881" y="9525"/>
                  </a:lnTo>
                  <a:lnTo>
                    <a:pt x="38158" y="6703"/>
                  </a:lnTo>
                  <a:lnTo>
                    <a:pt x="41314" y="4469"/>
                  </a:lnTo>
                  <a:lnTo>
                    <a:pt x="55868" y="1324"/>
                  </a:lnTo>
                  <a:lnTo>
                    <a:pt x="102737" y="16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67" name="SMARTInkShape-323"/>
            <p:cNvSpPr/>
            <p:nvPr>
              <p:custDataLst>
                <p:tags r:id="rId24"/>
              </p:custDataLst>
            </p:nvPr>
          </p:nvSpPr>
          <p:spPr>
            <a:xfrm>
              <a:off x="1981203" y="5257800"/>
              <a:ext cx="76198" cy="85726"/>
            </a:xfrm>
            <a:custGeom>
              <a:avLst/>
              <a:gdLst/>
              <a:ahLst/>
              <a:cxnLst/>
              <a:rect l="0" t="0" r="0" b="0"/>
              <a:pathLst>
                <a:path w="76198" h="85726">
                  <a:moveTo>
                    <a:pt x="57147" y="0"/>
                  </a:moveTo>
                  <a:lnTo>
                    <a:pt x="57147" y="0"/>
                  </a:lnTo>
                  <a:lnTo>
                    <a:pt x="47632" y="0"/>
                  </a:lnTo>
                  <a:lnTo>
                    <a:pt x="47623" y="8201"/>
                  </a:lnTo>
                  <a:lnTo>
                    <a:pt x="46564" y="8642"/>
                  </a:lnTo>
                  <a:lnTo>
                    <a:pt x="42566" y="9133"/>
                  </a:lnTo>
                  <a:lnTo>
                    <a:pt x="41076" y="10321"/>
                  </a:lnTo>
                  <a:lnTo>
                    <a:pt x="37300" y="19202"/>
                  </a:lnTo>
                  <a:lnTo>
                    <a:pt x="22294" y="35894"/>
                  </a:lnTo>
                  <a:lnTo>
                    <a:pt x="18951" y="44737"/>
                  </a:lnTo>
                  <a:lnTo>
                    <a:pt x="12786" y="54060"/>
                  </a:lnTo>
                  <a:lnTo>
                    <a:pt x="9431" y="63525"/>
                  </a:lnTo>
                  <a:lnTo>
                    <a:pt x="427" y="75643"/>
                  </a:lnTo>
                  <a:lnTo>
                    <a:pt x="0" y="85604"/>
                  </a:lnTo>
                  <a:lnTo>
                    <a:pt x="23977" y="85725"/>
                  </a:lnTo>
                  <a:lnTo>
                    <a:pt x="29352" y="82903"/>
                  </a:lnTo>
                  <a:lnTo>
                    <a:pt x="36369" y="77524"/>
                  </a:lnTo>
                  <a:lnTo>
                    <a:pt x="46146" y="76316"/>
                  </a:lnTo>
                  <a:lnTo>
                    <a:pt x="64917" y="76203"/>
                  </a:lnTo>
                  <a:lnTo>
                    <a:pt x="65502" y="75144"/>
                  </a:lnTo>
                  <a:lnTo>
                    <a:pt x="66152" y="71144"/>
                  </a:lnTo>
                  <a:lnTo>
                    <a:pt x="67384" y="69655"/>
                  </a:lnTo>
                  <a:lnTo>
                    <a:pt x="76197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68" name="SMARTInkShape-324"/>
            <p:cNvSpPr/>
            <p:nvPr>
              <p:custDataLst>
                <p:tags r:id="rId25"/>
              </p:custDataLst>
            </p:nvPr>
          </p:nvSpPr>
          <p:spPr>
            <a:xfrm>
              <a:off x="2057400" y="5286661"/>
              <a:ext cx="28460" cy="94844"/>
            </a:xfrm>
            <a:custGeom>
              <a:avLst/>
              <a:gdLst/>
              <a:ahLst/>
              <a:cxnLst/>
              <a:rect l="0" t="0" r="0" b="0"/>
              <a:pathLst>
                <a:path w="28460" h="94844">
                  <a:moveTo>
                    <a:pt x="19050" y="9239"/>
                  </a:moveTo>
                  <a:lnTo>
                    <a:pt x="19050" y="9239"/>
                  </a:lnTo>
                  <a:lnTo>
                    <a:pt x="27251" y="9239"/>
                  </a:lnTo>
                  <a:lnTo>
                    <a:pt x="27692" y="8181"/>
                  </a:lnTo>
                  <a:lnTo>
                    <a:pt x="28459" y="1038"/>
                  </a:lnTo>
                  <a:lnTo>
                    <a:pt x="23484" y="5163"/>
                  </a:lnTo>
                  <a:lnTo>
                    <a:pt x="22006" y="5463"/>
                  </a:lnTo>
                  <a:lnTo>
                    <a:pt x="21021" y="4605"/>
                  </a:lnTo>
                  <a:lnTo>
                    <a:pt x="19165" y="0"/>
                  </a:lnTo>
                  <a:lnTo>
                    <a:pt x="19053" y="13910"/>
                  </a:lnTo>
                  <a:lnTo>
                    <a:pt x="16229" y="19429"/>
                  </a:lnTo>
                  <a:lnTo>
                    <a:pt x="10849" y="26539"/>
                  </a:lnTo>
                  <a:lnTo>
                    <a:pt x="9787" y="35548"/>
                  </a:lnTo>
                  <a:lnTo>
                    <a:pt x="9641" y="41393"/>
                  </a:lnTo>
                  <a:lnTo>
                    <a:pt x="6754" y="47518"/>
                  </a:lnTo>
                  <a:lnTo>
                    <a:pt x="3002" y="53768"/>
                  </a:lnTo>
                  <a:lnTo>
                    <a:pt x="593" y="66406"/>
                  </a:lnTo>
                  <a:lnTo>
                    <a:pt x="0" y="94558"/>
                  </a:lnTo>
                  <a:lnTo>
                    <a:pt x="5057" y="94843"/>
                  </a:lnTo>
                  <a:lnTo>
                    <a:pt x="10361" y="92088"/>
                  </a:lnTo>
                  <a:lnTo>
                    <a:pt x="19050" y="854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69" name="SMARTInkShape-325"/>
            <p:cNvSpPr/>
            <p:nvPr>
              <p:custDataLst>
                <p:tags r:id="rId26"/>
              </p:custDataLst>
            </p:nvPr>
          </p:nvSpPr>
          <p:spPr>
            <a:xfrm>
              <a:off x="2134031" y="5163911"/>
              <a:ext cx="75770" cy="208023"/>
            </a:xfrm>
            <a:custGeom>
              <a:avLst/>
              <a:gdLst/>
              <a:ahLst/>
              <a:cxnLst/>
              <a:rect l="0" t="0" r="0" b="0"/>
              <a:pathLst>
                <a:path w="75770" h="208023">
                  <a:moveTo>
                    <a:pt x="75769" y="27214"/>
                  </a:moveTo>
                  <a:lnTo>
                    <a:pt x="75769" y="27214"/>
                  </a:lnTo>
                  <a:lnTo>
                    <a:pt x="75769" y="22158"/>
                  </a:lnTo>
                  <a:lnTo>
                    <a:pt x="74711" y="20669"/>
                  </a:lnTo>
                  <a:lnTo>
                    <a:pt x="72947" y="19675"/>
                  </a:lnTo>
                  <a:lnTo>
                    <a:pt x="70713" y="19013"/>
                  </a:lnTo>
                  <a:lnTo>
                    <a:pt x="69223" y="17513"/>
                  </a:lnTo>
                  <a:lnTo>
                    <a:pt x="66360" y="8591"/>
                  </a:lnTo>
                  <a:lnTo>
                    <a:pt x="66254" y="0"/>
                  </a:lnTo>
                  <a:lnTo>
                    <a:pt x="66244" y="39953"/>
                  </a:lnTo>
                  <a:lnTo>
                    <a:pt x="57308" y="84613"/>
                  </a:lnTo>
                  <a:lnTo>
                    <a:pt x="55922" y="97174"/>
                  </a:lnTo>
                  <a:lnTo>
                    <a:pt x="49192" y="115088"/>
                  </a:lnTo>
                  <a:lnTo>
                    <a:pt x="24923" y="157783"/>
                  </a:lnTo>
                  <a:lnTo>
                    <a:pt x="16627" y="178831"/>
                  </a:lnTo>
                  <a:lnTo>
                    <a:pt x="12442" y="185616"/>
                  </a:lnTo>
                  <a:lnTo>
                    <a:pt x="9028" y="195386"/>
                  </a:lnTo>
                  <a:lnTo>
                    <a:pt x="0" y="207627"/>
                  </a:lnTo>
                  <a:lnTo>
                    <a:pt x="4753" y="208022"/>
                  </a:lnTo>
                  <a:lnTo>
                    <a:pt x="6200" y="207019"/>
                  </a:lnTo>
                  <a:lnTo>
                    <a:pt x="7165" y="205293"/>
                  </a:lnTo>
                  <a:lnTo>
                    <a:pt x="9094" y="1891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70" name="SMARTInkShape-326"/>
            <p:cNvSpPr/>
            <p:nvPr>
              <p:custDataLst>
                <p:tags r:id="rId27"/>
              </p:custDataLst>
            </p:nvPr>
          </p:nvSpPr>
          <p:spPr>
            <a:xfrm>
              <a:off x="2181235" y="5172085"/>
              <a:ext cx="85677" cy="142830"/>
            </a:xfrm>
            <a:custGeom>
              <a:avLst/>
              <a:gdLst/>
              <a:ahLst/>
              <a:cxnLst/>
              <a:rect l="0" t="0" r="0" b="0"/>
              <a:pathLst>
                <a:path w="85677" h="142830">
                  <a:moveTo>
                    <a:pt x="19040" y="38090"/>
                  </a:moveTo>
                  <a:lnTo>
                    <a:pt x="19040" y="38090"/>
                  </a:lnTo>
                  <a:lnTo>
                    <a:pt x="19040" y="33034"/>
                  </a:lnTo>
                  <a:lnTo>
                    <a:pt x="17982" y="31545"/>
                  </a:lnTo>
                  <a:lnTo>
                    <a:pt x="16218" y="30551"/>
                  </a:lnTo>
                  <a:lnTo>
                    <a:pt x="10839" y="28957"/>
                  </a:lnTo>
                  <a:lnTo>
                    <a:pt x="10104" y="25917"/>
                  </a:lnTo>
                  <a:lnTo>
                    <a:pt x="9907" y="23625"/>
                  </a:lnTo>
                  <a:lnTo>
                    <a:pt x="8718" y="22096"/>
                  </a:lnTo>
                  <a:lnTo>
                    <a:pt x="109" y="19075"/>
                  </a:lnTo>
                  <a:lnTo>
                    <a:pt x="0" y="10842"/>
                  </a:lnTo>
                  <a:lnTo>
                    <a:pt x="1055" y="10400"/>
                  </a:lnTo>
                  <a:lnTo>
                    <a:pt x="16858" y="8479"/>
                  </a:lnTo>
                  <a:lnTo>
                    <a:pt x="25684" y="2976"/>
                  </a:lnTo>
                  <a:lnTo>
                    <a:pt x="38148" y="579"/>
                  </a:lnTo>
                  <a:lnTo>
                    <a:pt x="61640" y="0"/>
                  </a:lnTo>
                  <a:lnTo>
                    <a:pt x="67254" y="2817"/>
                  </a:lnTo>
                  <a:lnTo>
                    <a:pt x="74425" y="8192"/>
                  </a:lnTo>
                  <a:lnTo>
                    <a:pt x="84236" y="9399"/>
                  </a:lnTo>
                  <a:lnTo>
                    <a:pt x="84729" y="10496"/>
                  </a:lnTo>
                  <a:lnTo>
                    <a:pt x="85676" y="23701"/>
                  </a:lnTo>
                  <a:lnTo>
                    <a:pt x="82876" y="29225"/>
                  </a:lnTo>
                  <a:lnTo>
                    <a:pt x="71525" y="42628"/>
                  </a:lnTo>
                  <a:lnTo>
                    <a:pt x="66002" y="45399"/>
                  </a:lnTo>
                  <a:lnTo>
                    <a:pt x="63048" y="46137"/>
                  </a:lnTo>
                  <a:lnTo>
                    <a:pt x="61079" y="47688"/>
                  </a:lnTo>
                  <a:lnTo>
                    <a:pt x="30783" y="86308"/>
                  </a:lnTo>
                  <a:lnTo>
                    <a:pt x="30044" y="89286"/>
                  </a:lnTo>
                  <a:lnTo>
                    <a:pt x="28492" y="91270"/>
                  </a:lnTo>
                  <a:lnTo>
                    <a:pt x="23946" y="93476"/>
                  </a:lnTo>
                  <a:lnTo>
                    <a:pt x="22311" y="95123"/>
                  </a:lnTo>
                  <a:lnTo>
                    <a:pt x="18269" y="104838"/>
                  </a:lnTo>
                  <a:lnTo>
                    <a:pt x="10877" y="112837"/>
                  </a:lnTo>
                  <a:lnTo>
                    <a:pt x="11481" y="114379"/>
                  </a:lnTo>
                  <a:lnTo>
                    <a:pt x="16330" y="121607"/>
                  </a:lnTo>
                  <a:lnTo>
                    <a:pt x="18683" y="131586"/>
                  </a:lnTo>
                  <a:lnTo>
                    <a:pt x="19860" y="132170"/>
                  </a:lnTo>
                  <a:lnTo>
                    <a:pt x="23991" y="132820"/>
                  </a:lnTo>
                  <a:lnTo>
                    <a:pt x="25516" y="134052"/>
                  </a:lnTo>
                  <a:lnTo>
                    <a:pt x="27209" y="138242"/>
                  </a:lnTo>
                  <a:lnTo>
                    <a:pt x="28720" y="139784"/>
                  </a:lnTo>
                  <a:lnTo>
                    <a:pt x="36647" y="142459"/>
                  </a:lnTo>
                  <a:lnTo>
                    <a:pt x="51220" y="142829"/>
                  </a:lnTo>
                  <a:lnTo>
                    <a:pt x="57331" y="140027"/>
                  </a:lnTo>
                  <a:lnTo>
                    <a:pt x="66665" y="1333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71" name="SMARTInkShape-327"/>
            <p:cNvSpPr/>
            <p:nvPr>
              <p:custDataLst>
                <p:tags r:id="rId28"/>
              </p:custDataLst>
            </p:nvPr>
          </p:nvSpPr>
          <p:spPr>
            <a:xfrm>
              <a:off x="2324100" y="5268649"/>
              <a:ext cx="9526" cy="17727"/>
            </a:xfrm>
            <a:custGeom>
              <a:avLst/>
              <a:gdLst/>
              <a:ahLst/>
              <a:cxnLst/>
              <a:rect l="0" t="0" r="0" b="0"/>
              <a:pathLst>
                <a:path w="9526" h="17727">
                  <a:moveTo>
                    <a:pt x="0" y="8201"/>
                  </a:moveTo>
                  <a:lnTo>
                    <a:pt x="0" y="8201"/>
                  </a:lnTo>
                  <a:lnTo>
                    <a:pt x="9133" y="8201"/>
                  </a:lnTo>
                  <a:lnTo>
                    <a:pt x="9490" y="0"/>
                  </a:lnTo>
                  <a:lnTo>
                    <a:pt x="35" y="8170"/>
                  </a:lnTo>
                  <a:lnTo>
                    <a:pt x="0" y="17716"/>
                  </a:lnTo>
                  <a:lnTo>
                    <a:pt x="9525" y="1772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72" name="SMARTInkShape-328"/>
            <p:cNvSpPr/>
            <p:nvPr>
              <p:custDataLst>
                <p:tags r:id="rId29"/>
              </p:custDataLst>
            </p:nvPr>
          </p:nvSpPr>
          <p:spPr>
            <a:xfrm>
              <a:off x="2419385" y="5172075"/>
              <a:ext cx="57116" cy="161926"/>
            </a:xfrm>
            <a:custGeom>
              <a:avLst/>
              <a:gdLst/>
              <a:ahLst/>
              <a:cxnLst/>
              <a:rect l="0" t="0" r="0" b="0"/>
              <a:pathLst>
                <a:path w="57116" h="161926">
                  <a:moveTo>
                    <a:pt x="57115" y="9525"/>
                  </a:moveTo>
                  <a:lnTo>
                    <a:pt x="57115" y="9525"/>
                  </a:lnTo>
                  <a:lnTo>
                    <a:pt x="57115" y="3"/>
                  </a:lnTo>
                  <a:lnTo>
                    <a:pt x="52059" y="0"/>
                  </a:lnTo>
                  <a:lnTo>
                    <a:pt x="50569" y="1059"/>
                  </a:lnTo>
                  <a:lnTo>
                    <a:pt x="49576" y="2822"/>
                  </a:lnTo>
                  <a:lnTo>
                    <a:pt x="47852" y="9701"/>
                  </a:lnTo>
                  <a:lnTo>
                    <a:pt x="47706" y="14189"/>
                  </a:lnTo>
                  <a:lnTo>
                    <a:pt x="31782" y="60285"/>
                  </a:lnTo>
                  <a:lnTo>
                    <a:pt x="13436" y="107180"/>
                  </a:lnTo>
                  <a:lnTo>
                    <a:pt x="10269" y="125868"/>
                  </a:lnTo>
                  <a:lnTo>
                    <a:pt x="8778" y="136375"/>
                  </a:lnTo>
                  <a:lnTo>
                    <a:pt x="0" y="161749"/>
                  </a:lnTo>
                  <a:lnTo>
                    <a:pt x="19015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73" name="SMARTInkShape-329"/>
            <p:cNvSpPr/>
            <p:nvPr>
              <p:custDataLst>
                <p:tags r:id="rId30"/>
              </p:custDataLst>
            </p:nvPr>
          </p:nvSpPr>
          <p:spPr>
            <a:xfrm>
              <a:off x="2447925" y="5172078"/>
              <a:ext cx="133351" cy="152398"/>
            </a:xfrm>
            <a:custGeom>
              <a:avLst/>
              <a:gdLst/>
              <a:ahLst/>
              <a:cxnLst/>
              <a:rect l="0" t="0" r="0" b="0"/>
              <a:pathLst>
                <a:path w="133351" h="152398">
                  <a:moveTo>
                    <a:pt x="28575" y="47622"/>
                  </a:moveTo>
                  <a:lnTo>
                    <a:pt x="28575" y="47622"/>
                  </a:lnTo>
                  <a:lnTo>
                    <a:pt x="28575" y="34365"/>
                  </a:lnTo>
                  <a:lnTo>
                    <a:pt x="27517" y="32434"/>
                  </a:lnTo>
                  <a:lnTo>
                    <a:pt x="25753" y="31147"/>
                  </a:lnTo>
                  <a:lnTo>
                    <a:pt x="23519" y="30289"/>
                  </a:lnTo>
                  <a:lnTo>
                    <a:pt x="22029" y="28659"/>
                  </a:lnTo>
                  <a:lnTo>
                    <a:pt x="20374" y="24024"/>
                  </a:lnTo>
                  <a:lnTo>
                    <a:pt x="18874" y="22366"/>
                  </a:lnTo>
                  <a:lnTo>
                    <a:pt x="14386" y="20522"/>
                  </a:lnTo>
                  <a:lnTo>
                    <a:pt x="12766" y="18971"/>
                  </a:lnTo>
                  <a:lnTo>
                    <a:pt x="10965" y="14428"/>
                  </a:lnTo>
                  <a:lnTo>
                    <a:pt x="9427" y="12793"/>
                  </a:lnTo>
                  <a:lnTo>
                    <a:pt x="7" y="9524"/>
                  </a:lnTo>
                  <a:lnTo>
                    <a:pt x="4" y="9522"/>
                  </a:lnTo>
                  <a:lnTo>
                    <a:pt x="0" y="9522"/>
                  </a:lnTo>
                  <a:lnTo>
                    <a:pt x="0" y="4466"/>
                  </a:lnTo>
                  <a:lnTo>
                    <a:pt x="1058" y="2977"/>
                  </a:lnTo>
                  <a:lnTo>
                    <a:pt x="2822" y="1983"/>
                  </a:lnTo>
                  <a:lnTo>
                    <a:pt x="13257" y="389"/>
                  </a:lnTo>
                  <a:lnTo>
                    <a:pt x="46728" y="0"/>
                  </a:lnTo>
                  <a:lnTo>
                    <a:pt x="55340" y="2820"/>
                  </a:lnTo>
                  <a:lnTo>
                    <a:pt x="62696" y="6544"/>
                  </a:lnTo>
                  <a:lnTo>
                    <a:pt x="83813" y="9406"/>
                  </a:lnTo>
                  <a:lnTo>
                    <a:pt x="103320" y="27131"/>
                  </a:lnTo>
                  <a:lnTo>
                    <a:pt x="104647" y="36646"/>
                  </a:lnTo>
                  <a:lnTo>
                    <a:pt x="78826" y="66863"/>
                  </a:lnTo>
                  <a:lnTo>
                    <a:pt x="76309" y="73107"/>
                  </a:lnTo>
                  <a:lnTo>
                    <a:pt x="71662" y="79410"/>
                  </a:lnTo>
                  <a:lnTo>
                    <a:pt x="66069" y="82916"/>
                  </a:lnTo>
                  <a:lnTo>
                    <a:pt x="60056" y="85534"/>
                  </a:lnTo>
                  <a:lnTo>
                    <a:pt x="33598" y="109305"/>
                  </a:lnTo>
                  <a:lnTo>
                    <a:pt x="30807" y="114901"/>
                  </a:lnTo>
                  <a:lnTo>
                    <a:pt x="29016" y="122060"/>
                  </a:lnTo>
                  <a:lnTo>
                    <a:pt x="20413" y="131868"/>
                  </a:lnTo>
                  <a:lnTo>
                    <a:pt x="21017" y="133420"/>
                  </a:lnTo>
                  <a:lnTo>
                    <a:pt x="28218" y="142441"/>
                  </a:lnTo>
                  <a:lnTo>
                    <a:pt x="33526" y="142745"/>
                  </a:lnTo>
                  <a:lnTo>
                    <a:pt x="38889" y="145638"/>
                  </a:lnTo>
                  <a:lnTo>
                    <a:pt x="44801" y="149393"/>
                  </a:lnTo>
                  <a:lnTo>
                    <a:pt x="57219" y="151804"/>
                  </a:lnTo>
                  <a:lnTo>
                    <a:pt x="103482" y="152394"/>
                  </a:lnTo>
                  <a:lnTo>
                    <a:pt x="116151" y="152397"/>
                  </a:lnTo>
                  <a:lnTo>
                    <a:pt x="123236" y="149575"/>
                  </a:lnTo>
                  <a:lnTo>
                    <a:pt x="133350" y="1428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74" name="SMARTInkShape-330"/>
            <p:cNvSpPr/>
            <p:nvPr>
              <p:custDataLst>
                <p:tags r:id="rId31"/>
              </p:custDataLst>
            </p:nvPr>
          </p:nvSpPr>
          <p:spPr>
            <a:xfrm>
              <a:off x="1952625" y="5572160"/>
              <a:ext cx="95251" cy="180941"/>
            </a:xfrm>
            <a:custGeom>
              <a:avLst/>
              <a:gdLst/>
              <a:ahLst/>
              <a:cxnLst/>
              <a:rect l="0" t="0" r="0" b="0"/>
              <a:pathLst>
                <a:path w="95251" h="180941">
                  <a:moveTo>
                    <a:pt x="9525" y="47590"/>
                  </a:moveTo>
                  <a:lnTo>
                    <a:pt x="9525" y="47590"/>
                  </a:lnTo>
                  <a:lnTo>
                    <a:pt x="4468" y="47590"/>
                  </a:lnTo>
                  <a:lnTo>
                    <a:pt x="2979" y="46532"/>
                  </a:lnTo>
                  <a:lnTo>
                    <a:pt x="1986" y="44768"/>
                  </a:lnTo>
                  <a:lnTo>
                    <a:pt x="1" y="38068"/>
                  </a:lnTo>
                  <a:lnTo>
                    <a:pt x="0" y="38065"/>
                  </a:lnTo>
                  <a:lnTo>
                    <a:pt x="5057" y="38065"/>
                  </a:lnTo>
                  <a:lnTo>
                    <a:pt x="10361" y="35243"/>
                  </a:lnTo>
                  <a:lnTo>
                    <a:pt x="17334" y="29864"/>
                  </a:lnTo>
                  <a:lnTo>
                    <a:pt x="26315" y="27744"/>
                  </a:lnTo>
                  <a:lnTo>
                    <a:pt x="35196" y="22071"/>
                  </a:lnTo>
                  <a:lnTo>
                    <a:pt x="47678" y="19619"/>
                  </a:lnTo>
                  <a:lnTo>
                    <a:pt x="55057" y="18225"/>
                  </a:lnTo>
                  <a:lnTo>
                    <a:pt x="75123" y="10396"/>
                  </a:lnTo>
                  <a:lnTo>
                    <a:pt x="89176" y="9609"/>
                  </a:lnTo>
                  <a:lnTo>
                    <a:pt x="91201" y="8511"/>
                  </a:lnTo>
                  <a:lnTo>
                    <a:pt x="92551" y="6720"/>
                  </a:lnTo>
                  <a:lnTo>
                    <a:pt x="95236" y="0"/>
                  </a:lnTo>
                  <a:lnTo>
                    <a:pt x="95250" y="41279"/>
                  </a:lnTo>
                  <a:lnTo>
                    <a:pt x="92428" y="47607"/>
                  </a:lnTo>
                  <a:lnTo>
                    <a:pt x="88704" y="53947"/>
                  </a:lnTo>
                  <a:lnTo>
                    <a:pt x="77160" y="92216"/>
                  </a:lnTo>
                  <a:lnTo>
                    <a:pt x="75426" y="107850"/>
                  </a:lnTo>
                  <a:lnTo>
                    <a:pt x="68037" y="126538"/>
                  </a:lnTo>
                  <a:lnTo>
                    <a:pt x="66676" y="173401"/>
                  </a:lnTo>
                  <a:lnTo>
                    <a:pt x="66676" y="175914"/>
                  </a:lnTo>
                  <a:lnTo>
                    <a:pt x="67734" y="177589"/>
                  </a:lnTo>
                  <a:lnTo>
                    <a:pt x="69498" y="178706"/>
                  </a:lnTo>
                  <a:lnTo>
                    <a:pt x="76200" y="1809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75" name="SMARTInkShape-331"/>
            <p:cNvSpPr/>
            <p:nvPr>
              <p:custDataLst>
                <p:tags r:id="rId32"/>
              </p:custDataLst>
            </p:nvPr>
          </p:nvSpPr>
          <p:spPr>
            <a:xfrm>
              <a:off x="1933703" y="5695950"/>
              <a:ext cx="142748" cy="28576"/>
            </a:xfrm>
            <a:custGeom>
              <a:avLst/>
              <a:gdLst/>
              <a:ahLst/>
              <a:cxnLst/>
              <a:rect l="0" t="0" r="0" b="0"/>
              <a:pathLst>
                <a:path w="142748" h="28576">
                  <a:moveTo>
                    <a:pt x="76072" y="0"/>
                  </a:moveTo>
                  <a:lnTo>
                    <a:pt x="76072" y="0"/>
                  </a:lnTo>
                  <a:lnTo>
                    <a:pt x="58738" y="0"/>
                  </a:lnTo>
                  <a:lnTo>
                    <a:pt x="49757" y="6545"/>
                  </a:lnTo>
                  <a:lnTo>
                    <a:pt x="40876" y="8642"/>
                  </a:lnTo>
                  <a:lnTo>
                    <a:pt x="34677" y="9133"/>
                  </a:lnTo>
                  <a:lnTo>
                    <a:pt x="28394" y="12173"/>
                  </a:lnTo>
                  <a:lnTo>
                    <a:pt x="20793" y="17692"/>
                  </a:lnTo>
                  <a:lnTo>
                    <a:pt x="10885" y="18931"/>
                  </a:lnTo>
                  <a:lnTo>
                    <a:pt x="0" y="19050"/>
                  </a:lnTo>
                  <a:lnTo>
                    <a:pt x="22539" y="19050"/>
                  </a:lnTo>
                  <a:lnTo>
                    <a:pt x="28643" y="16228"/>
                  </a:lnTo>
                  <a:lnTo>
                    <a:pt x="31753" y="13994"/>
                  </a:lnTo>
                  <a:lnTo>
                    <a:pt x="46242" y="10849"/>
                  </a:lnTo>
                  <a:lnTo>
                    <a:pt x="58884" y="9917"/>
                  </a:lnTo>
                  <a:lnTo>
                    <a:pt x="106072" y="18668"/>
                  </a:lnTo>
                  <a:lnTo>
                    <a:pt x="126718" y="19017"/>
                  </a:lnTo>
                  <a:lnTo>
                    <a:pt x="133154" y="21858"/>
                  </a:lnTo>
                  <a:lnTo>
                    <a:pt x="142747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76" name="SMARTInkShape-332"/>
            <p:cNvSpPr/>
            <p:nvPr>
              <p:custDataLst>
                <p:tags r:id="rId33"/>
              </p:custDataLst>
            </p:nvPr>
          </p:nvSpPr>
          <p:spPr>
            <a:xfrm>
              <a:off x="1914560" y="5819775"/>
              <a:ext cx="142841" cy="38101"/>
            </a:xfrm>
            <a:custGeom>
              <a:avLst/>
              <a:gdLst/>
              <a:ahLst/>
              <a:cxnLst/>
              <a:rect l="0" t="0" r="0" b="0"/>
              <a:pathLst>
                <a:path w="142841" h="38101">
                  <a:moveTo>
                    <a:pt x="9490" y="38100"/>
                  </a:moveTo>
                  <a:lnTo>
                    <a:pt x="9490" y="38100"/>
                  </a:lnTo>
                  <a:lnTo>
                    <a:pt x="1289" y="38100"/>
                  </a:lnTo>
                  <a:lnTo>
                    <a:pt x="848" y="37042"/>
                  </a:lnTo>
                  <a:lnTo>
                    <a:pt x="0" y="28968"/>
                  </a:lnTo>
                  <a:lnTo>
                    <a:pt x="14543" y="28575"/>
                  </a:lnTo>
                  <a:lnTo>
                    <a:pt x="19850" y="25753"/>
                  </a:lnTo>
                  <a:lnTo>
                    <a:pt x="26824" y="20374"/>
                  </a:lnTo>
                  <a:lnTo>
                    <a:pt x="35805" y="19312"/>
                  </a:lnTo>
                  <a:lnTo>
                    <a:pt x="41646" y="19166"/>
                  </a:lnTo>
                  <a:lnTo>
                    <a:pt x="78415" y="10118"/>
                  </a:lnTo>
                  <a:lnTo>
                    <a:pt x="107153" y="8545"/>
                  </a:lnTo>
                  <a:lnTo>
                    <a:pt x="126447" y="1334"/>
                  </a:lnTo>
                  <a:lnTo>
                    <a:pt x="14284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77" name="SMARTInkShape-333"/>
            <p:cNvSpPr/>
            <p:nvPr>
              <p:custDataLst>
                <p:tags r:id="rId34"/>
              </p:custDataLst>
            </p:nvPr>
          </p:nvSpPr>
          <p:spPr>
            <a:xfrm>
              <a:off x="1962150" y="5886450"/>
              <a:ext cx="66676" cy="104776"/>
            </a:xfrm>
            <a:custGeom>
              <a:avLst/>
              <a:gdLst/>
              <a:ahLst/>
              <a:cxnLst/>
              <a:rect l="0" t="0" r="0" b="0"/>
              <a:pathLst>
                <a:path w="66676" h="104776">
                  <a:moveTo>
                    <a:pt x="57150" y="0"/>
                  </a:moveTo>
                  <a:lnTo>
                    <a:pt x="57150" y="0"/>
                  </a:lnTo>
                  <a:lnTo>
                    <a:pt x="48949" y="0"/>
                  </a:lnTo>
                  <a:lnTo>
                    <a:pt x="48508" y="1058"/>
                  </a:lnTo>
                  <a:lnTo>
                    <a:pt x="47741" y="8201"/>
                  </a:lnTo>
                  <a:lnTo>
                    <a:pt x="47660" y="4076"/>
                  </a:lnTo>
                  <a:lnTo>
                    <a:pt x="46590" y="2717"/>
                  </a:lnTo>
                  <a:lnTo>
                    <a:pt x="38152" y="14"/>
                  </a:lnTo>
                  <a:lnTo>
                    <a:pt x="38135" y="10"/>
                  </a:lnTo>
                  <a:lnTo>
                    <a:pt x="38110" y="5060"/>
                  </a:lnTo>
                  <a:lnTo>
                    <a:pt x="37049" y="6548"/>
                  </a:lnTo>
                  <a:lnTo>
                    <a:pt x="35283" y="7541"/>
                  </a:lnTo>
                  <a:lnTo>
                    <a:pt x="33047" y="8202"/>
                  </a:lnTo>
                  <a:lnTo>
                    <a:pt x="31556" y="9701"/>
                  </a:lnTo>
                  <a:lnTo>
                    <a:pt x="29900" y="14190"/>
                  </a:lnTo>
                  <a:lnTo>
                    <a:pt x="27594" y="35012"/>
                  </a:lnTo>
                  <a:lnTo>
                    <a:pt x="21051" y="47642"/>
                  </a:lnTo>
                  <a:lnTo>
                    <a:pt x="19446" y="60328"/>
                  </a:lnTo>
                  <a:lnTo>
                    <a:pt x="18255" y="62443"/>
                  </a:lnTo>
                  <a:lnTo>
                    <a:pt x="16404" y="63855"/>
                  </a:lnTo>
                  <a:lnTo>
                    <a:pt x="14111" y="64794"/>
                  </a:lnTo>
                  <a:lnTo>
                    <a:pt x="12582" y="67538"/>
                  </a:lnTo>
                  <a:lnTo>
                    <a:pt x="9927" y="82912"/>
                  </a:lnTo>
                  <a:lnTo>
                    <a:pt x="119" y="95112"/>
                  </a:lnTo>
                  <a:lnTo>
                    <a:pt x="0" y="104741"/>
                  </a:lnTo>
                  <a:lnTo>
                    <a:pt x="32191" y="104775"/>
                  </a:lnTo>
                  <a:lnTo>
                    <a:pt x="34161" y="103717"/>
                  </a:lnTo>
                  <a:lnTo>
                    <a:pt x="35474" y="101953"/>
                  </a:lnTo>
                  <a:lnTo>
                    <a:pt x="36349" y="99719"/>
                  </a:lnTo>
                  <a:lnTo>
                    <a:pt x="37991" y="98230"/>
                  </a:lnTo>
                  <a:lnTo>
                    <a:pt x="47698" y="94454"/>
                  </a:lnTo>
                  <a:lnTo>
                    <a:pt x="54938" y="88781"/>
                  </a:lnTo>
                  <a:lnTo>
                    <a:pt x="66675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78" name="SMARTInkShape-334"/>
            <p:cNvSpPr/>
            <p:nvPr>
              <p:custDataLst>
                <p:tags r:id="rId35"/>
              </p:custDataLst>
            </p:nvPr>
          </p:nvSpPr>
          <p:spPr>
            <a:xfrm>
              <a:off x="2047875" y="5924943"/>
              <a:ext cx="19051" cy="94858"/>
            </a:xfrm>
            <a:custGeom>
              <a:avLst/>
              <a:gdLst/>
              <a:ahLst/>
              <a:cxnLst/>
              <a:rect l="0" t="0" r="0" b="0"/>
              <a:pathLst>
                <a:path w="19051" h="94858">
                  <a:moveTo>
                    <a:pt x="19050" y="9132"/>
                  </a:moveTo>
                  <a:lnTo>
                    <a:pt x="19050" y="9132"/>
                  </a:lnTo>
                  <a:lnTo>
                    <a:pt x="9560" y="9132"/>
                  </a:lnTo>
                  <a:lnTo>
                    <a:pt x="9526" y="0"/>
                  </a:lnTo>
                  <a:lnTo>
                    <a:pt x="9525" y="7842"/>
                  </a:lnTo>
                  <a:lnTo>
                    <a:pt x="2979" y="16482"/>
                  </a:lnTo>
                  <a:lnTo>
                    <a:pt x="392" y="26432"/>
                  </a:lnTo>
                  <a:lnTo>
                    <a:pt x="1" y="72694"/>
                  </a:lnTo>
                  <a:lnTo>
                    <a:pt x="0" y="93060"/>
                  </a:lnTo>
                  <a:lnTo>
                    <a:pt x="1058" y="93659"/>
                  </a:lnTo>
                  <a:lnTo>
                    <a:pt x="9525" y="9485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79" name="SMARTInkShape-335"/>
            <p:cNvSpPr/>
            <p:nvPr>
              <p:custDataLst>
                <p:tags r:id="rId36"/>
              </p:custDataLst>
            </p:nvPr>
          </p:nvSpPr>
          <p:spPr>
            <a:xfrm>
              <a:off x="2210193" y="5829300"/>
              <a:ext cx="113908" cy="19051"/>
            </a:xfrm>
            <a:custGeom>
              <a:avLst/>
              <a:gdLst/>
              <a:ahLst/>
              <a:cxnLst/>
              <a:rect l="0" t="0" r="0" b="0"/>
              <a:pathLst>
                <a:path w="113908" h="19051">
                  <a:moveTo>
                    <a:pt x="37707" y="19050"/>
                  </a:moveTo>
                  <a:lnTo>
                    <a:pt x="37707" y="19050"/>
                  </a:lnTo>
                  <a:lnTo>
                    <a:pt x="32651" y="13994"/>
                  </a:lnTo>
                  <a:lnTo>
                    <a:pt x="27346" y="11511"/>
                  </a:lnTo>
                  <a:lnTo>
                    <a:pt x="9569" y="9535"/>
                  </a:lnTo>
                  <a:lnTo>
                    <a:pt x="9143" y="18658"/>
                  </a:lnTo>
                  <a:lnTo>
                    <a:pt x="0" y="19040"/>
                  </a:lnTo>
                  <a:lnTo>
                    <a:pt x="7843" y="19050"/>
                  </a:lnTo>
                  <a:lnTo>
                    <a:pt x="8272" y="17991"/>
                  </a:lnTo>
                  <a:lnTo>
                    <a:pt x="8750" y="13994"/>
                  </a:lnTo>
                  <a:lnTo>
                    <a:pt x="9936" y="12505"/>
                  </a:lnTo>
                  <a:lnTo>
                    <a:pt x="14075" y="10849"/>
                  </a:lnTo>
                  <a:lnTo>
                    <a:pt x="41991" y="8489"/>
                  </a:lnTo>
                  <a:lnTo>
                    <a:pt x="56349" y="1991"/>
                  </a:lnTo>
                  <a:lnTo>
                    <a:pt x="101284" y="2"/>
                  </a:lnTo>
                  <a:lnTo>
                    <a:pt x="11390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80" name="SMARTInkShape-336"/>
            <p:cNvSpPr/>
            <p:nvPr>
              <p:custDataLst>
                <p:tags r:id="rId37"/>
              </p:custDataLst>
            </p:nvPr>
          </p:nvSpPr>
          <p:spPr>
            <a:xfrm>
              <a:off x="2286000" y="5763949"/>
              <a:ext cx="47626" cy="151077"/>
            </a:xfrm>
            <a:custGeom>
              <a:avLst/>
              <a:gdLst/>
              <a:ahLst/>
              <a:cxnLst/>
              <a:rect l="0" t="0" r="0" b="0"/>
              <a:pathLst>
                <a:path w="47626" h="151077">
                  <a:moveTo>
                    <a:pt x="47625" y="8201"/>
                  </a:moveTo>
                  <a:lnTo>
                    <a:pt x="47625" y="8201"/>
                  </a:lnTo>
                  <a:lnTo>
                    <a:pt x="23945" y="8201"/>
                  </a:lnTo>
                  <a:lnTo>
                    <a:pt x="22313" y="7143"/>
                  </a:lnTo>
                  <a:lnTo>
                    <a:pt x="21226" y="5379"/>
                  </a:lnTo>
                  <a:lnTo>
                    <a:pt x="20500" y="3145"/>
                  </a:lnTo>
                  <a:lnTo>
                    <a:pt x="18959" y="1656"/>
                  </a:lnTo>
                  <a:lnTo>
                    <a:pt x="14423" y="0"/>
                  </a:lnTo>
                  <a:lnTo>
                    <a:pt x="12790" y="617"/>
                  </a:lnTo>
                  <a:lnTo>
                    <a:pt x="11702" y="2087"/>
                  </a:lnTo>
                  <a:lnTo>
                    <a:pt x="9955" y="6993"/>
                  </a:lnTo>
                  <a:lnTo>
                    <a:pt x="1362" y="16295"/>
                  </a:lnTo>
                  <a:lnTo>
                    <a:pt x="404" y="22359"/>
                  </a:lnTo>
                  <a:lnTo>
                    <a:pt x="4" y="67213"/>
                  </a:lnTo>
                  <a:lnTo>
                    <a:pt x="0" y="110576"/>
                  </a:lnTo>
                  <a:lnTo>
                    <a:pt x="0" y="144323"/>
                  </a:lnTo>
                  <a:lnTo>
                    <a:pt x="1058" y="146574"/>
                  </a:lnTo>
                  <a:lnTo>
                    <a:pt x="2822" y="148073"/>
                  </a:lnTo>
                  <a:lnTo>
                    <a:pt x="9525" y="15107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81" name="SMARTInkShape-337"/>
            <p:cNvSpPr/>
            <p:nvPr>
              <p:custDataLst>
                <p:tags r:id="rId38"/>
              </p:custDataLst>
            </p:nvPr>
          </p:nvSpPr>
          <p:spPr>
            <a:xfrm>
              <a:off x="2413942" y="5734050"/>
              <a:ext cx="43509" cy="209551"/>
            </a:xfrm>
            <a:custGeom>
              <a:avLst/>
              <a:gdLst/>
              <a:ahLst/>
              <a:cxnLst/>
              <a:rect l="0" t="0" r="0" b="0"/>
              <a:pathLst>
                <a:path w="43509" h="209551">
                  <a:moveTo>
                    <a:pt x="43508" y="9525"/>
                  </a:moveTo>
                  <a:lnTo>
                    <a:pt x="43508" y="9525"/>
                  </a:lnTo>
                  <a:lnTo>
                    <a:pt x="43508" y="392"/>
                  </a:lnTo>
                  <a:lnTo>
                    <a:pt x="25792" y="0"/>
                  </a:lnTo>
                  <a:lnTo>
                    <a:pt x="25347" y="1058"/>
                  </a:lnTo>
                  <a:lnTo>
                    <a:pt x="24460" y="45334"/>
                  </a:lnTo>
                  <a:lnTo>
                    <a:pt x="23400" y="73185"/>
                  </a:lnTo>
                  <a:lnTo>
                    <a:pt x="16257" y="102040"/>
                  </a:lnTo>
                  <a:lnTo>
                    <a:pt x="12286" y="133407"/>
                  </a:lnTo>
                  <a:lnTo>
                    <a:pt x="7446" y="152417"/>
                  </a:lnTo>
                  <a:lnTo>
                    <a:pt x="4618" y="176548"/>
                  </a:lnTo>
                  <a:lnTo>
                    <a:pt x="471" y="183593"/>
                  </a:lnTo>
                  <a:lnTo>
                    <a:pt x="0" y="186954"/>
                  </a:lnTo>
                  <a:lnTo>
                    <a:pt x="5408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82" name="SMARTInkShape-338"/>
            <p:cNvSpPr/>
            <p:nvPr>
              <p:custDataLst>
                <p:tags r:id="rId39"/>
              </p:custDataLst>
            </p:nvPr>
          </p:nvSpPr>
          <p:spPr>
            <a:xfrm>
              <a:off x="1795288" y="5619750"/>
              <a:ext cx="157338" cy="400051"/>
            </a:xfrm>
            <a:custGeom>
              <a:avLst/>
              <a:gdLst/>
              <a:ahLst/>
              <a:cxnLst/>
              <a:rect l="0" t="0" r="0" b="0"/>
              <a:pathLst>
                <a:path w="157338" h="400051">
                  <a:moveTo>
                    <a:pt x="100187" y="0"/>
                  </a:moveTo>
                  <a:lnTo>
                    <a:pt x="100187" y="0"/>
                  </a:lnTo>
                  <a:lnTo>
                    <a:pt x="62490" y="0"/>
                  </a:lnTo>
                  <a:lnTo>
                    <a:pt x="57150" y="5056"/>
                  </a:lnTo>
                  <a:lnTo>
                    <a:pt x="54601" y="10361"/>
                  </a:lnTo>
                  <a:lnTo>
                    <a:pt x="53921" y="13257"/>
                  </a:lnTo>
                  <a:lnTo>
                    <a:pt x="52410" y="15188"/>
                  </a:lnTo>
                  <a:lnTo>
                    <a:pt x="47909" y="17333"/>
                  </a:lnTo>
                  <a:lnTo>
                    <a:pt x="46284" y="18963"/>
                  </a:lnTo>
                  <a:lnTo>
                    <a:pt x="35688" y="45819"/>
                  </a:lnTo>
                  <a:lnTo>
                    <a:pt x="23896" y="90260"/>
                  </a:lnTo>
                  <a:lnTo>
                    <a:pt x="15913" y="133947"/>
                  </a:lnTo>
                  <a:lnTo>
                    <a:pt x="11831" y="173515"/>
                  </a:lnTo>
                  <a:lnTo>
                    <a:pt x="5845" y="219347"/>
                  </a:lnTo>
                  <a:lnTo>
                    <a:pt x="2294" y="254407"/>
                  </a:lnTo>
                  <a:lnTo>
                    <a:pt x="0" y="261680"/>
                  </a:lnTo>
                  <a:lnTo>
                    <a:pt x="273" y="278227"/>
                  </a:lnTo>
                  <a:lnTo>
                    <a:pt x="7350" y="323190"/>
                  </a:lnTo>
                  <a:lnTo>
                    <a:pt x="21130" y="354454"/>
                  </a:lnTo>
                  <a:lnTo>
                    <a:pt x="27303" y="363205"/>
                  </a:lnTo>
                  <a:lnTo>
                    <a:pt x="47494" y="377446"/>
                  </a:lnTo>
                  <a:lnTo>
                    <a:pt x="84425" y="395784"/>
                  </a:lnTo>
                  <a:lnTo>
                    <a:pt x="131591" y="399800"/>
                  </a:lnTo>
                  <a:lnTo>
                    <a:pt x="157337" y="400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83" name="SMARTInkShape-339"/>
            <p:cNvSpPr/>
            <p:nvPr>
              <p:custDataLst>
                <p:tags r:id="rId40"/>
              </p:custDataLst>
            </p:nvPr>
          </p:nvSpPr>
          <p:spPr>
            <a:xfrm>
              <a:off x="2533651" y="5667375"/>
              <a:ext cx="71569" cy="285309"/>
            </a:xfrm>
            <a:custGeom>
              <a:avLst/>
              <a:gdLst/>
              <a:ahLst/>
              <a:cxnLst/>
              <a:rect l="0" t="0" r="0" b="0"/>
              <a:pathLst>
                <a:path w="71569" h="285309">
                  <a:moveTo>
                    <a:pt x="19049" y="0"/>
                  </a:moveTo>
                  <a:lnTo>
                    <a:pt x="19049" y="0"/>
                  </a:lnTo>
                  <a:lnTo>
                    <a:pt x="3" y="0"/>
                  </a:lnTo>
                  <a:lnTo>
                    <a:pt x="0" y="5056"/>
                  </a:lnTo>
                  <a:lnTo>
                    <a:pt x="1058" y="6545"/>
                  </a:lnTo>
                  <a:lnTo>
                    <a:pt x="2822" y="7539"/>
                  </a:lnTo>
                  <a:lnTo>
                    <a:pt x="5055" y="8201"/>
                  </a:lnTo>
                  <a:lnTo>
                    <a:pt x="19296" y="19712"/>
                  </a:lnTo>
                  <a:lnTo>
                    <a:pt x="33898" y="35012"/>
                  </a:lnTo>
                  <a:lnTo>
                    <a:pt x="40091" y="47642"/>
                  </a:lnTo>
                  <a:lnTo>
                    <a:pt x="60440" y="74907"/>
                  </a:lnTo>
                  <a:lnTo>
                    <a:pt x="64827" y="92633"/>
                  </a:lnTo>
                  <a:lnTo>
                    <a:pt x="69253" y="116360"/>
                  </a:lnTo>
                  <a:lnTo>
                    <a:pt x="71568" y="122024"/>
                  </a:lnTo>
                  <a:lnTo>
                    <a:pt x="71319" y="133960"/>
                  </a:lnTo>
                  <a:lnTo>
                    <a:pt x="63973" y="181580"/>
                  </a:lnTo>
                  <a:lnTo>
                    <a:pt x="50443" y="211746"/>
                  </a:lnTo>
                  <a:lnTo>
                    <a:pt x="42227" y="225253"/>
                  </a:lnTo>
                  <a:lnTo>
                    <a:pt x="36092" y="245421"/>
                  </a:lnTo>
                  <a:lnTo>
                    <a:pt x="31915" y="253009"/>
                  </a:lnTo>
                  <a:lnTo>
                    <a:pt x="28506" y="263232"/>
                  </a:lnTo>
                  <a:lnTo>
                    <a:pt x="20504" y="274305"/>
                  </a:lnTo>
                  <a:lnTo>
                    <a:pt x="19087" y="285308"/>
                  </a:lnTo>
                  <a:lnTo>
                    <a:pt x="19060" y="280563"/>
                  </a:lnTo>
                  <a:lnTo>
                    <a:pt x="21876" y="275331"/>
                  </a:lnTo>
                  <a:lnTo>
                    <a:pt x="25597" y="269478"/>
                  </a:lnTo>
                  <a:lnTo>
                    <a:pt x="28574" y="2571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84" name="SMARTInkShape-340"/>
            <p:cNvSpPr/>
            <p:nvPr>
              <p:custDataLst>
                <p:tags r:id="rId41"/>
              </p:custDataLst>
            </p:nvPr>
          </p:nvSpPr>
          <p:spPr>
            <a:xfrm>
              <a:off x="2657479" y="5676934"/>
              <a:ext cx="28572" cy="209075"/>
            </a:xfrm>
            <a:custGeom>
              <a:avLst/>
              <a:gdLst/>
              <a:ahLst/>
              <a:cxnLst/>
              <a:rect l="0" t="0" r="0" b="0"/>
              <a:pathLst>
                <a:path w="28572" h="209075">
                  <a:moveTo>
                    <a:pt x="28571" y="9491"/>
                  </a:moveTo>
                  <a:lnTo>
                    <a:pt x="28571" y="9491"/>
                  </a:lnTo>
                  <a:lnTo>
                    <a:pt x="28571" y="0"/>
                  </a:lnTo>
                  <a:lnTo>
                    <a:pt x="28571" y="45500"/>
                  </a:lnTo>
                  <a:lnTo>
                    <a:pt x="27513" y="91956"/>
                  </a:lnTo>
                  <a:lnTo>
                    <a:pt x="16813" y="133497"/>
                  </a:lnTo>
                  <a:lnTo>
                    <a:pt x="11681" y="152420"/>
                  </a:lnTo>
                  <a:lnTo>
                    <a:pt x="8747" y="176518"/>
                  </a:lnTo>
                  <a:lnTo>
                    <a:pt x="2038" y="190220"/>
                  </a:lnTo>
                  <a:lnTo>
                    <a:pt x="7" y="209074"/>
                  </a:lnTo>
                  <a:lnTo>
                    <a:pt x="0" y="204329"/>
                  </a:lnTo>
                  <a:lnTo>
                    <a:pt x="1057" y="202883"/>
                  </a:lnTo>
                  <a:lnTo>
                    <a:pt x="5054" y="201277"/>
                  </a:lnTo>
                  <a:lnTo>
                    <a:pt x="6543" y="199790"/>
                  </a:lnTo>
                  <a:lnTo>
                    <a:pt x="9521" y="1904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85" name="SMARTInkShape-341"/>
            <p:cNvSpPr/>
            <p:nvPr>
              <p:custDataLst>
                <p:tags r:id="rId42"/>
              </p:custDataLst>
            </p:nvPr>
          </p:nvSpPr>
          <p:spPr>
            <a:xfrm>
              <a:off x="2667038" y="5691010"/>
              <a:ext cx="161888" cy="155979"/>
            </a:xfrm>
            <a:custGeom>
              <a:avLst/>
              <a:gdLst/>
              <a:ahLst/>
              <a:cxnLst/>
              <a:rect l="0" t="0" r="0" b="0"/>
              <a:pathLst>
                <a:path w="161888" h="155979">
                  <a:moveTo>
                    <a:pt x="38062" y="14465"/>
                  </a:moveTo>
                  <a:lnTo>
                    <a:pt x="38062" y="14465"/>
                  </a:lnTo>
                  <a:lnTo>
                    <a:pt x="38062" y="9409"/>
                  </a:lnTo>
                  <a:lnTo>
                    <a:pt x="37004" y="7920"/>
                  </a:lnTo>
                  <a:lnTo>
                    <a:pt x="35240" y="6926"/>
                  </a:lnTo>
                  <a:lnTo>
                    <a:pt x="29861" y="5332"/>
                  </a:lnTo>
                  <a:lnTo>
                    <a:pt x="23873" y="0"/>
                  </a:lnTo>
                  <a:lnTo>
                    <a:pt x="22253" y="588"/>
                  </a:lnTo>
                  <a:lnTo>
                    <a:pt x="18914" y="9413"/>
                  </a:lnTo>
                  <a:lnTo>
                    <a:pt x="16830" y="11096"/>
                  </a:lnTo>
                  <a:lnTo>
                    <a:pt x="10937" y="13800"/>
                  </a:lnTo>
                  <a:lnTo>
                    <a:pt x="0" y="14463"/>
                  </a:lnTo>
                  <a:lnTo>
                    <a:pt x="8166" y="6264"/>
                  </a:lnTo>
                  <a:lnTo>
                    <a:pt x="14152" y="5332"/>
                  </a:lnTo>
                  <a:lnTo>
                    <a:pt x="22629" y="5056"/>
                  </a:lnTo>
                  <a:lnTo>
                    <a:pt x="28733" y="7814"/>
                  </a:lnTo>
                  <a:lnTo>
                    <a:pt x="34974" y="11509"/>
                  </a:lnTo>
                  <a:lnTo>
                    <a:pt x="45717" y="14075"/>
                  </a:lnTo>
                  <a:lnTo>
                    <a:pt x="52089" y="14349"/>
                  </a:lnTo>
                  <a:lnTo>
                    <a:pt x="57702" y="17236"/>
                  </a:lnTo>
                  <a:lnTo>
                    <a:pt x="63725" y="20989"/>
                  </a:lnTo>
                  <a:lnTo>
                    <a:pt x="73065" y="24159"/>
                  </a:lnTo>
                  <a:lnTo>
                    <a:pt x="83816" y="32074"/>
                  </a:lnTo>
                  <a:lnTo>
                    <a:pt x="84855" y="35697"/>
                  </a:lnTo>
                  <a:lnTo>
                    <a:pt x="85683" y="65393"/>
                  </a:lnTo>
                  <a:lnTo>
                    <a:pt x="84626" y="67466"/>
                  </a:lnTo>
                  <a:lnTo>
                    <a:pt x="82863" y="68849"/>
                  </a:lnTo>
                  <a:lnTo>
                    <a:pt x="80629" y="69771"/>
                  </a:lnTo>
                  <a:lnTo>
                    <a:pt x="79140" y="71444"/>
                  </a:lnTo>
                  <a:lnTo>
                    <a:pt x="73928" y="81733"/>
                  </a:lnTo>
                  <a:lnTo>
                    <a:pt x="63021" y="93957"/>
                  </a:lnTo>
                  <a:lnTo>
                    <a:pt x="56916" y="97420"/>
                  </a:lnTo>
                  <a:lnTo>
                    <a:pt x="53806" y="98344"/>
                  </a:lnTo>
                  <a:lnTo>
                    <a:pt x="51733" y="100018"/>
                  </a:lnTo>
                  <a:lnTo>
                    <a:pt x="49429" y="104699"/>
                  </a:lnTo>
                  <a:lnTo>
                    <a:pt x="48133" y="113286"/>
                  </a:lnTo>
                  <a:lnTo>
                    <a:pt x="46892" y="115270"/>
                  </a:lnTo>
                  <a:lnTo>
                    <a:pt x="45007" y="116594"/>
                  </a:lnTo>
                  <a:lnTo>
                    <a:pt x="42692" y="117476"/>
                  </a:lnTo>
                  <a:lnTo>
                    <a:pt x="41149" y="119123"/>
                  </a:lnTo>
                  <a:lnTo>
                    <a:pt x="38469" y="127286"/>
                  </a:lnTo>
                  <a:lnTo>
                    <a:pt x="38098" y="136836"/>
                  </a:lnTo>
                  <a:lnTo>
                    <a:pt x="46266" y="146364"/>
                  </a:lnTo>
                  <a:lnTo>
                    <a:pt x="49822" y="147170"/>
                  </a:lnTo>
                  <a:lnTo>
                    <a:pt x="52252" y="147385"/>
                  </a:lnTo>
                  <a:lnTo>
                    <a:pt x="57775" y="150446"/>
                  </a:lnTo>
                  <a:lnTo>
                    <a:pt x="63756" y="154276"/>
                  </a:lnTo>
                  <a:lnTo>
                    <a:pt x="69943" y="155978"/>
                  </a:lnTo>
                  <a:lnTo>
                    <a:pt x="73074" y="155374"/>
                  </a:lnTo>
                  <a:lnTo>
                    <a:pt x="85704" y="149621"/>
                  </a:lnTo>
                  <a:lnTo>
                    <a:pt x="132019" y="142768"/>
                  </a:lnTo>
                  <a:lnTo>
                    <a:pt x="148304" y="138116"/>
                  </a:lnTo>
                  <a:lnTo>
                    <a:pt x="161887" y="1287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86" name="SMARTInkShape-342"/>
            <p:cNvSpPr/>
            <p:nvPr>
              <p:custDataLst>
                <p:tags r:id="rId43"/>
              </p:custDataLst>
            </p:nvPr>
          </p:nvSpPr>
          <p:spPr>
            <a:xfrm>
              <a:off x="2952750" y="5429285"/>
              <a:ext cx="123826" cy="38066"/>
            </a:xfrm>
            <a:custGeom>
              <a:avLst/>
              <a:gdLst/>
              <a:ahLst/>
              <a:cxnLst/>
              <a:rect l="0" t="0" r="0" b="0"/>
              <a:pathLst>
                <a:path w="123826" h="38066">
                  <a:moveTo>
                    <a:pt x="9525" y="19015"/>
                  </a:moveTo>
                  <a:lnTo>
                    <a:pt x="9525" y="19015"/>
                  </a:lnTo>
                  <a:lnTo>
                    <a:pt x="9525" y="10814"/>
                  </a:lnTo>
                  <a:lnTo>
                    <a:pt x="8467" y="10373"/>
                  </a:lnTo>
                  <a:lnTo>
                    <a:pt x="1325" y="9606"/>
                  </a:lnTo>
                  <a:lnTo>
                    <a:pt x="589" y="6719"/>
                  </a:lnTo>
                  <a:lnTo>
                    <a:pt x="3" y="0"/>
                  </a:lnTo>
                  <a:lnTo>
                    <a:pt x="0" y="9480"/>
                  </a:lnTo>
                  <a:lnTo>
                    <a:pt x="36937" y="9490"/>
                  </a:lnTo>
                  <a:lnTo>
                    <a:pt x="40500" y="10548"/>
                  </a:lnTo>
                  <a:lnTo>
                    <a:pt x="42875" y="12312"/>
                  </a:lnTo>
                  <a:lnTo>
                    <a:pt x="44458" y="14546"/>
                  </a:lnTo>
                  <a:lnTo>
                    <a:pt x="51862" y="17029"/>
                  </a:lnTo>
                  <a:lnTo>
                    <a:pt x="92014" y="20051"/>
                  </a:lnTo>
                  <a:lnTo>
                    <a:pt x="102885" y="27213"/>
                  </a:lnTo>
                  <a:lnTo>
                    <a:pt x="109272" y="28147"/>
                  </a:lnTo>
                  <a:lnTo>
                    <a:pt x="110947" y="29336"/>
                  </a:lnTo>
                  <a:lnTo>
                    <a:pt x="112065" y="31188"/>
                  </a:lnTo>
                  <a:lnTo>
                    <a:pt x="112810" y="33480"/>
                  </a:lnTo>
                  <a:lnTo>
                    <a:pt x="114365" y="35009"/>
                  </a:lnTo>
                  <a:lnTo>
                    <a:pt x="123825" y="380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87" name="SMARTInkShape-343"/>
            <p:cNvSpPr/>
            <p:nvPr>
              <p:custDataLst>
                <p:tags r:id="rId44"/>
              </p:custDataLst>
            </p:nvPr>
          </p:nvSpPr>
          <p:spPr>
            <a:xfrm>
              <a:off x="2953154" y="5514975"/>
              <a:ext cx="113897" cy="38101"/>
            </a:xfrm>
            <a:custGeom>
              <a:avLst/>
              <a:gdLst/>
              <a:ahLst/>
              <a:cxnLst/>
              <a:rect l="0" t="0" r="0" b="0"/>
              <a:pathLst>
                <a:path w="113897" h="38101">
                  <a:moveTo>
                    <a:pt x="56746" y="0"/>
                  </a:moveTo>
                  <a:lnTo>
                    <a:pt x="56746" y="0"/>
                  </a:lnTo>
                  <a:lnTo>
                    <a:pt x="51690" y="5056"/>
                  </a:lnTo>
                  <a:lnTo>
                    <a:pt x="46385" y="7539"/>
                  </a:lnTo>
                  <a:lnTo>
                    <a:pt x="31236" y="10321"/>
                  </a:lnTo>
                  <a:lnTo>
                    <a:pt x="20513" y="17692"/>
                  </a:lnTo>
                  <a:lnTo>
                    <a:pt x="14143" y="18647"/>
                  </a:lnTo>
                  <a:lnTo>
                    <a:pt x="12469" y="19840"/>
                  </a:lnTo>
                  <a:lnTo>
                    <a:pt x="11353" y="21693"/>
                  </a:lnTo>
                  <a:lnTo>
                    <a:pt x="9562" y="27216"/>
                  </a:lnTo>
                  <a:lnTo>
                    <a:pt x="6495" y="27971"/>
                  </a:lnTo>
                  <a:lnTo>
                    <a:pt x="0" y="28540"/>
                  </a:lnTo>
                  <a:lnTo>
                    <a:pt x="4772" y="28565"/>
                  </a:lnTo>
                  <a:lnTo>
                    <a:pt x="6221" y="29626"/>
                  </a:lnTo>
                  <a:lnTo>
                    <a:pt x="8739" y="36775"/>
                  </a:lnTo>
                  <a:lnTo>
                    <a:pt x="11774" y="37511"/>
                  </a:lnTo>
                  <a:lnTo>
                    <a:pt x="56763" y="38100"/>
                  </a:lnTo>
                  <a:lnTo>
                    <a:pt x="69449" y="38100"/>
                  </a:lnTo>
                  <a:lnTo>
                    <a:pt x="75797" y="35278"/>
                  </a:lnTo>
                  <a:lnTo>
                    <a:pt x="82147" y="31555"/>
                  </a:lnTo>
                  <a:lnTo>
                    <a:pt x="92965" y="28967"/>
                  </a:lnTo>
                  <a:lnTo>
                    <a:pt x="113896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396" name="SMARTInkShape-Group57"/>
          <p:cNvGrpSpPr/>
          <p:nvPr/>
        </p:nvGrpSpPr>
        <p:grpSpPr>
          <a:xfrm>
            <a:off x="3238500" y="5181634"/>
            <a:ext cx="504826" cy="619092"/>
            <a:chOff x="3238500" y="5181634"/>
            <a:chExt cx="504826" cy="619092"/>
          </a:xfrm>
        </p:grpSpPr>
        <p:sp>
          <p:nvSpPr>
            <p:cNvPr id="3389" name="SMARTInkShape-344"/>
            <p:cNvSpPr/>
            <p:nvPr>
              <p:custDataLst>
                <p:tags r:id="rId14"/>
              </p:custDataLst>
            </p:nvPr>
          </p:nvSpPr>
          <p:spPr>
            <a:xfrm>
              <a:off x="3343275" y="5181634"/>
              <a:ext cx="95135" cy="180942"/>
            </a:xfrm>
            <a:custGeom>
              <a:avLst/>
              <a:gdLst/>
              <a:ahLst/>
              <a:cxnLst/>
              <a:rect l="0" t="0" r="0" b="0"/>
              <a:pathLst>
                <a:path w="95135" h="180942">
                  <a:moveTo>
                    <a:pt x="28575" y="38066"/>
                  </a:moveTo>
                  <a:lnTo>
                    <a:pt x="28575" y="38066"/>
                  </a:lnTo>
                  <a:lnTo>
                    <a:pt x="20374" y="38066"/>
                  </a:lnTo>
                  <a:lnTo>
                    <a:pt x="10966" y="29865"/>
                  </a:lnTo>
                  <a:lnTo>
                    <a:pt x="128" y="28551"/>
                  </a:lnTo>
                  <a:lnTo>
                    <a:pt x="0" y="19019"/>
                  </a:lnTo>
                  <a:lnTo>
                    <a:pt x="5056" y="19016"/>
                  </a:lnTo>
                  <a:lnTo>
                    <a:pt x="6546" y="17958"/>
                  </a:lnTo>
                  <a:lnTo>
                    <a:pt x="7539" y="16194"/>
                  </a:lnTo>
                  <a:lnTo>
                    <a:pt x="8201" y="13960"/>
                  </a:lnTo>
                  <a:lnTo>
                    <a:pt x="9701" y="12471"/>
                  </a:lnTo>
                  <a:lnTo>
                    <a:pt x="14189" y="10815"/>
                  </a:lnTo>
                  <a:lnTo>
                    <a:pt x="60442" y="9491"/>
                  </a:lnTo>
                  <a:lnTo>
                    <a:pt x="66727" y="6669"/>
                  </a:lnTo>
                  <a:lnTo>
                    <a:pt x="74328" y="1290"/>
                  </a:lnTo>
                  <a:lnTo>
                    <a:pt x="85284" y="0"/>
                  </a:lnTo>
                  <a:lnTo>
                    <a:pt x="85713" y="9100"/>
                  </a:lnTo>
                  <a:lnTo>
                    <a:pt x="90778" y="9375"/>
                  </a:lnTo>
                  <a:lnTo>
                    <a:pt x="92269" y="10472"/>
                  </a:lnTo>
                  <a:lnTo>
                    <a:pt x="94857" y="17682"/>
                  </a:lnTo>
                  <a:lnTo>
                    <a:pt x="95134" y="23677"/>
                  </a:lnTo>
                  <a:lnTo>
                    <a:pt x="92376" y="29201"/>
                  </a:lnTo>
                  <a:lnTo>
                    <a:pt x="87039" y="36315"/>
                  </a:lnTo>
                  <a:lnTo>
                    <a:pt x="86115" y="42604"/>
                  </a:lnTo>
                  <a:lnTo>
                    <a:pt x="85759" y="68612"/>
                  </a:lnTo>
                  <a:lnTo>
                    <a:pt x="82918" y="75631"/>
                  </a:lnTo>
                  <a:lnTo>
                    <a:pt x="79186" y="82278"/>
                  </a:lnTo>
                  <a:lnTo>
                    <a:pt x="76026" y="91970"/>
                  </a:lnTo>
                  <a:lnTo>
                    <a:pt x="69916" y="102603"/>
                  </a:lnTo>
                  <a:lnTo>
                    <a:pt x="66577" y="117631"/>
                  </a:lnTo>
                  <a:lnTo>
                    <a:pt x="59325" y="132727"/>
                  </a:lnTo>
                  <a:lnTo>
                    <a:pt x="57153" y="169650"/>
                  </a:lnTo>
                  <a:lnTo>
                    <a:pt x="66675" y="1809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90" name="SMARTInkShape-345"/>
            <p:cNvSpPr/>
            <p:nvPr>
              <p:custDataLst>
                <p:tags r:id="rId15"/>
              </p:custDataLst>
            </p:nvPr>
          </p:nvSpPr>
          <p:spPr>
            <a:xfrm>
              <a:off x="3305296" y="5314950"/>
              <a:ext cx="161805" cy="37984"/>
            </a:xfrm>
            <a:custGeom>
              <a:avLst/>
              <a:gdLst/>
              <a:ahLst/>
              <a:cxnLst/>
              <a:rect l="0" t="0" r="0" b="0"/>
              <a:pathLst>
                <a:path w="161805" h="37984">
                  <a:moveTo>
                    <a:pt x="76079" y="0"/>
                  </a:moveTo>
                  <a:lnTo>
                    <a:pt x="76079" y="0"/>
                  </a:lnTo>
                  <a:lnTo>
                    <a:pt x="71023" y="5056"/>
                  </a:lnTo>
                  <a:lnTo>
                    <a:pt x="65718" y="7539"/>
                  </a:lnTo>
                  <a:lnTo>
                    <a:pt x="62822" y="8201"/>
                  </a:lnTo>
                  <a:lnTo>
                    <a:pt x="47431" y="16890"/>
                  </a:lnTo>
                  <a:lnTo>
                    <a:pt x="34790" y="18623"/>
                  </a:lnTo>
                  <a:lnTo>
                    <a:pt x="32677" y="19824"/>
                  </a:lnTo>
                  <a:lnTo>
                    <a:pt x="31270" y="21682"/>
                  </a:lnTo>
                  <a:lnTo>
                    <a:pt x="30331" y="23980"/>
                  </a:lnTo>
                  <a:lnTo>
                    <a:pt x="28647" y="25512"/>
                  </a:lnTo>
                  <a:lnTo>
                    <a:pt x="23954" y="27214"/>
                  </a:lnTo>
                  <a:lnTo>
                    <a:pt x="11169" y="28455"/>
                  </a:lnTo>
                  <a:lnTo>
                    <a:pt x="10581" y="29553"/>
                  </a:lnTo>
                  <a:lnTo>
                    <a:pt x="9927" y="33596"/>
                  </a:lnTo>
                  <a:lnTo>
                    <a:pt x="8694" y="35097"/>
                  </a:lnTo>
                  <a:lnTo>
                    <a:pt x="285" y="37983"/>
                  </a:lnTo>
                  <a:lnTo>
                    <a:pt x="0" y="33009"/>
                  </a:lnTo>
                  <a:lnTo>
                    <a:pt x="1017" y="31531"/>
                  </a:lnTo>
                  <a:lnTo>
                    <a:pt x="2754" y="30546"/>
                  </a:lnTo>
                  <a:lnTo>
                    <a:pt x="13147" y="28965"/>
                  </a:lnTo>
                  <a:lnTo>
                    <a:pt x="22272" y="28691"/>
                  </a:lnTo>
                  <a:lnTo>
                    <a:pt x="24333" y="27594"/>
                  </a:lnTo>
                  <a:lnTo>
                    <a:pt x="25706" y="25804"/>
                  </a:lnTo>
                  <a:lnTo>
                    <a:pt x="26622" y="23552"/>
                  </a:lnTo>
                  <a:lnTo>
                    <a:pt x="29350" y="22051"/>
                  </a:lnTo>
                  <a:lnTo>
                    <a:pt x="73971" y="11563"/>
                  </a:lnTo>
                  <a:lnTo>
                    <a:pt x="116358" y="9578"/>
                  </a:lnTo>
                  <a:lnTo>
                    <a:pt x="161804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91" name="SMARTInkShape-346"/>
            <p:cNvSpPr/>
            <p:nvPr>
              <p:custDataLst>
                <p:tags r:id="rId16"/>
              </p:custDataLst>
            </p:nvPr>
          </p:nvSpPr>
          <p:spPr>
            <a:xfrm>
              <a:off x="3238500" y="5500040"/>
              <a:ext cx="161926" cy="14936"/>
            </a:xfrm>
            <a:custGeom>
              <a:avLst/>
              <a:gdLst/>
              <a:ahLst/>
              <a:cxnLst/>
              <a:rect l="0" t="0" r="0" b="0"/>
              <a:pathLst>
                <a:path w="161926" h="14936">
                  <a:moveTo>
                    <a:pt x="28575" y="5410"/>
                  </a:moveTo>
                  <a:lnTo>
                    <a:pt x="28575" y="5410"/>
                  </a:lnTo>
                  <a:lnTo>
                    <a:pt x="23519" y="5410"/>
                  </a:lnTo>
                  <a:lnTo>
                    <a:pt x="18214" y="8232"/>
                  </a:lnTo>
                  <a:lnTo>
                    <a:pt x="11241" y="13611"/>
                  </a:lnTo>
                  <a:lnTo>
                    <a:pt x="11" y="14935"/>
                  </a:lnTo>
                  <a:lnTo>
                    <a:pt x="0" y="14935"/>
                  </a:lnTo>
                  <a:lnTo>
                    <a:pt x="31799" y="14935"/>
                  </a:lnTo>
                  <a:lnTo>
                    <a:pt x="74515" y="5802"/>
                  </a:lnTo>
                  <a:lnTo>
                    <a:pt x="97661" y="0"/>
                  </a:lnTo>
                  <a:lnTo>
                    <a:pt x="142218" y="5289"/>
                  </a:lnTo>
                  <a:lnTo>
                    <a:pt x="161925" y="541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92" name="SMARTInkShape-347"/>
            <p:cNvSpPr/>
            <p:nvPr>
              <p:custDataLst>
                <p:tags r:id="rId17"/>
              </p:custDataLst>
            </p:nvPr>
          </p:nvSpPr>
          <p:spPr>
            <a:xfrm>
              <a:off x="3252149" y="5600703"/>
              <a:ext cx="72077" cy="200023"/>
            </a:xfrm>
            <a:custGeom>
              <a:avLst/>
              <a:gdLst/>
              <a:ahLst/>
              <a:cxnLst/>
              <a:rect l="0" t="0" r="0" b="0"/>
              <a:pathLst>
                <a:path w="72077" h="200023">
                  <a:moveTo>
                    <a:pt x="72076" y="9522"/>
                  </a:moveTo>
                  <a:lnTo>
                    <a:pt x="72076" y="9522"/>
                  </a:lnTo>
                  <a:lnTo>
                    <a:pt x="63875" y="9522"/>
                  </a:lnTo>
                  <a:lnTo>
                    <a:pt x="63434" y="8464"/>
                  </a:lnTo>
                  <a:lnTo>
                    <a:pt x="62551" y="0"/>
                  </a:lnTo>
                  <a:lnTo>
                    <a:pt x="62551" y="22663"/>
                  </a:lnTo>
                  <a:lnTo>
                    <a:pt x="59729" y="28768"/>
                  </a:lnTo>
                  <a:lnTo>
                    <a:pt x="56005" y="35009"/>
                  </a:lnTo>
                  <a:lnTo>
                    <a:pt x="37915" y="78688"/>
                  </a:lnTo>
                  <a:lnTo>
                    <a:pt x="18890" y="126209"/>
                  </a:lnTo>
                  <a:lnTo>
                    <a:pt x="6058" y="170790"/>
                  </a:lnTo>
                  <a:lnTo>
                    <a:pt x="5839" y="174184"/>
                  </a:lnTo>
                  <a:lnTo>
                    <a:pt x="2774" y="180777"/>
                  </a:lnTo>
                  <a:lnTo>
                    <a:pt x="475" y="184018"/>
                  </a:lnTo>
                  <a:lnTo>
                    <a:pt x="0" y="187236"/>
                  </a:lnTo>
                  <a:lnTo>
                    <a:pt x="742" y="190440"/>
                  </a:lnTo>
                  <a:lnTo>
                    <a:pt x="5401" y="2000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93" name="SMARTInkShape-348"/>
            <p:cNvSpPr/>
            <p:nvPr>
              <p:custDataLst>
                <p:tags r:id="rId18"/>
              </p:custDataLst>
            </p:nvPr>
          </p:nvSpPr>
          <p:spPr>
            <a:xfrm>
              <a:off x="3333750" y="5629285"/>
              <a:ext cx="38101" cy="161785"/>
            </a:xfrm>
            <a:custGeom>
              <a:avLst/>
              <a:gdLst/>
              <a:ahLst/>
              <a:cxnLst/>
              <a:rect l="0" t="0" r="0" b="0"/>
              <a:pathLst>
                <a:path w="38101" h="161785">
                  <a:moveTo>
                    <a:pt x="38100" y="9515"/>
                  </a:moveTo>
                  <a:lnTo>
                    <a:pt x="38100" y="9515"/>
                  </a:lnTo>
                  <a:lnTo>
                    <a:pt x="38100" y="0"/>
                  </a:lnTo>
                  <a:lnTo>
                    <a:pt x="38100" y="41304"/>
                  </a:lnTo>
                  <a:lnTo>
                    <a:pt x="35278" y="47632"/>
                  </a:lnTo>
                  <a:lnTo>
                    <a:pt x="31554" y="53972"/>
                  </a:lnTo>
                  <a:lnTo>
                    <a:pt x="29458" y="64550"/>
                  </a:lnTo>
                  <a:lnTo>
                    <a:pt x="27779" y="79562"/>
                  </a:lnTo>
                  <a:lnTo>
                    <a:pt x="4980" y="126563"/>
                  </a:lnTo>
                  <a:lnTo>
                    <a:pt x="2213" y="133150"/>
                  </a:lnTo>
                  <a:lnTo>
                    <a:pt x="0" y="161784"/>
                  </a:lnTo>
                  <a:lnTo>
                    <a:pt x="9525" y="1523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94" name="SMARTInkShape-349"/>
            <p:cNvSpPr/>
            <p:nvPr>
              <p:custDataLst>
                <p:tags r:id="rId19"/>
              </p:custDataLst>
            </p:nvPr>
          </p:nvSpPr>
          <p:spPr>
            <a:xfrm>
              <a:off x="3533775" y="5372136"/>
              <a:ext cx="104776" cy="228517"/>
            </a:xfrm>
            <a:custGeom>
              <a:avLst/>
              <a:gdLst/>
              <a:ahLst/>
              <a:cxnLst/>
              <a:rect l="0" t="0" r="0" b="0"/>
              <a:pathLst>
                <a:path w="104776" h="228517">
                  <a:moveTo>
                    <a:pt x="104775" y="28539"/>
                  </a:moveTo>
                  <a:lnTo>
                    <a:pt x="104775" y="28539"/>
                  </a:lnTo>
                  <a:lnTo>
                    <a:pt x="104775" y="10930"/>
                  </a:lnTo>
                  <a:lnTo>
                    <a:pt x="103717" y="10449"/>
                  </a:lnTo>
                  <a:lnTo>
                    <a:pt x="99719" y="9916"/>
                  </a:lnTo>
                  <a:lnTo>
                    <a:pt x="98229" y="8715"/>
                  </a:lnTo>
                  <a:lnTo>
                    <a:pt x="95260" y="0"/>
                  </a:lnTo>
                  <a:lnTo>
                    <a:pt x="95250" y="22355"/>
                  </a:lnTo>
                  <a:lnTo>
                    <a:pt x="92428" y="28612"/>
                  </a:lnTo>
                  <a:lnTo>
                    <a:pt x="90194" y="31762"/>
                  </a:lnTo>
                  <a:lnTo>
                    <a:pt x="87049" y="46310"/>
                  </a:lnTo>
                  <a:lnTo>
                    <a:pt x="84929" y="63642"/>
                  </a:lnTo>
                  <a:lnTo>
                    <a:pt x="63345" y="111219"/>
                  </a:lnTo>
                  <a:lnTo>
                    <a:pt x="49908" y="154488"/>
                  </a:lnTo>
                  <a:lnTo>
                    <a:pt x="32730" y="183939"/>
                  </a:lnTo>
                  <a:lnTo>
                    <a:pt x="28747" y="195822"/>
                  </a:lnTo>
                  <a:lnTo>
                    <a:pt x="12171" y="218981"/>
                  </a:lnTo>
                  <a:lnTo>
                    <a:pt x="11290" y="222175"/>
                  </a:lnTo>
                  <a:lnTo>
                    <a:pt x="9642" y="224305"/>
                  </a:lnTo>
                  <a:lnTo>
                    <a:pt x="130" y="228516"/>
                  </a:lnTo>
                  <a:lnTo>
                    <a:pt x="0" y="2190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95" name="SMARTInkShape-350"/>
            <p:cNvSpPr/>
            <p:nvPr>
              <p:custDataLst>
                <p:tags r:id="rId20"/>
              </p:custDataLst>
            </p:nvPr>
          </p:nvSpPr>
          <p:spPr>
            <a:xfrm>
              <a:off x="3590925" y="5372134"/>
              <a:ext cx="152401" cy="266667"/>
            </a:xfrm>
            <a:custGeom>
              <a:avLst/>
              <a:gdLst/>
              <a:ahLst/>
              <a:cxnLst/>
              <a:rect l="0" t="0" r="0" b="0"/>
              <a:pathLst>
                <a:path w="152401" h="266667">
                  <a:moveTo>
                    <a:pt x="38100" y="57116"/>
                  </a:moveTo>
                  <a:lnTo>
                    <a:pt x="38100" y="57116"/>
                  </a:lnTo>
                  <a:lnTo>
                    <a:pt x="43156" y="52060"/>
                  </a:lnTo>
                  <a:lnTo>
                    <a:pt x="45639" y="46755"/>
                  </a:lnTo>
                  <a:lnTo>
                    <a:pt x="46301" y="43859"/>
                  </a:lnTo>
                  <a:lnTo>
                    <a:pt x="45684" y="40869"/>
                  </a:lnTo>
                  <a:lnTo>
                    <a:pt x="39308" y="30373"/>
                  </a:lnTo>
                  <a:lnTo>
                    <a:pt x="28701" y="19147"/>
                  </a:lnTo>
                  <a:lnTo>
                    <a:pt x="23556" y="19055"/>
                  </a:lnTo>
                  <a:lnTo>
                    <a:pt x="22054" y="17984"/>
                  </a:lnTo>
                  <a:lnTo>
                    <a:pt x="21053" y="16211"/>
                  </a:lnTo>
                  <a:lnTo>
                    <a:pt x="20385" y="13971"/>
                  </a:lnTo>
                  <a:lnTo>
                    <a:pt x="18882" y="12477"/>
                  </a:lnTo>
                  <a:lnTo>
                    <a:pt x="9563" y="9501"/>
                  </a:lnTo>
                  <a:lnTo>
                    <a:pt x="26859" y="9491"/>
                  </a:lnTo>
                  <a:lnTo>
                    <a:pt x="35840" y="2946"/>
                  </a:lnTo>
                  <a:lnTo>
                    <a:pt x="41682" y="1290"/>
                  </a:lnTo>
                  <a:lnTo>
                    <a:pt x="78993" y="0"/>
                  </a:lnTo>
                  <a:lnTo>
                    <a:pt x="85555" y="2803"/>
                  </a:lnTo>
                  <a:lnTo>
                    <a:pt x="91999" y="6519"/>
                  </a:lnTo>
                  <a:lnTo>
                    <a:pt x="104761" y="8905"/>
                  </a:lnTo>
                  <a:lnTo>
                    <a:pt x="107940" y="9100"/>
                  </a:lnTo>
                  <a:lnTo>
                    <a:pt x="114296" y="12140"/>
                  </a:lnTo>
                  <a:lnTo>
                    <a:pt x="131977" y="27182"/>
                  </a:lnTo>
                  <a:lnTo>
                    <a:pt x="133229" y="36623"/>
                  </a:lnTo>
                  <a:lnTo>
                    <a:pt x="125138" y="46140"/>
                  </a:lnTo>
                  <a:lnTo>
                    <a:pt x="124214" y="52217"/>
                  </a:lnTo>
                  <a:lnTo>
                    <a:pt x="123025" y="53850"/>
                  </a:lnTo>
                  <a:lnTo>
                    <a:pt x="121176" y="54939"/>
                  </a:lnTo>
                  <a:lnTo>
                    <a:pt x="118883" y="55665"/>
                  </a:lnTo>
                  <a:lnTo>
                    <a:pt x="110602" y="61742"/>
                  </a:lnTo>
                  <a:lnTo>
                    <a:pt x="107364" y="67286"/>
                  </a:lnTo>
                  <a:lnTo>
                    <a:pt x="106501" y="70246"/>
                  </a:lnTo>
                  <a:lnTo>
                    <a:pt x="99898" y="76357"/>
                  </a:lnTo>
                  <a:lnTo>
                    <a:pt x="76607" y="92410"/>
                  </a:lnTo>
                  <a:lnTo>
                    <a:pt x="73297" y="93346"/>
                  </a:lnTo>
                  <a:lnTo>
                    <a:pt x="66796" y="100029"/>
                  </a:lnTo>
                  <a:lnTo>
                    <a:pt x="60378" y="107939"/>
                  </a:lnTo>
                  <a:lnTo>
                    <a:pt x="28576" y="130631"/>
                  </a:lnTo>
                  <a:lnTo>
                    <a:pt x="22225" y="133181"/>
                  </a:lnTo>
                  <a:lnTo>
                    <a:pt x="15875" y="137842"/>
                  </a:lnTo>
                  <a:lnTo>
                    <a:pt x="12347" y="143441"/>
                  </a:lnTo>
                  <a:lnTo>
                    <a:pt x="11406" y="146416"/>
                  </a:lnTo>
                  <a:lnTo>
                    <a:pt x="9721" y="148399"/>
                  </a:lnTo>
                  <a:lnTo>
                    <a:pt x="1489" y="151844"/>
                  </a:lnTo>
                  <a:lnTo>
                    <a:pt x="662" y="154956"/>
                  </a:lnTo>
                  <a:lnTo>
                    <a:pt x="0" y="170091"/>
                  </a:lnTo>
                  <a:lnTo>
                    <a:pt x="1058" y="170533"/>
                  </a:lnTo>
                  <a:lnTo>
                    <a:pt x="9132" y="171382"/>
                  </a:lnTo>
                  <a:lnTo>
                    <a:pt x="27216" y="189108"/>
                  </a:lnTo>
                  <a:lnTo>
                    <a:pt x="33229" y="190063"/>
                  </a:lnTo>
                  <a:lnTo>
                    <a:pt x="34853" y="191256"/>
                  </a:lnTo>
                  <a:lnTo>
                    <a:pt x="36656" y="195403"/>
                  </a:lnTo>
                  <a:lnTo>
                    <a:pt x="38196" y="196932"/>
                  </a:lnTo>
                  <a:lnTo>
                    <a:pt x="46174" y="199588"/>
                  </a:lnTo>
                  <a:lnTo>
                    <a:pt x="52251" y="199872"/>
                  </a:lnTo>
                  <a:lnTo>
                    <a:pt x="57795" y="202761"/>
                  </a:lnTo>
                  <a:lnTo>
                    <a:pt x="64921" y="208182"/>
                  </a:lnTo>
                  <a:lnTo>
                    <a:pt x="73933" y="210311"/>
                  </a:lnTo>
                  <a:lnTo>
                    <a:pt x="83963" y="217683"/>
                  </a:lnTo>
                  <a:lnTo>
                    <a:pt x="90260" y="218638"/>
                  </a:lnTo>
                  <a:lnTo>
                    <a:pt x="91923" y="219831"/>
                  </a:lnTo>
                  <a:lnTo>
                    <a:pt x="93032" y="221684"/>
                  </a:lnTo>
                  <a:lnTo>
                    <a:pt x="93771" y="223978"/>
                  </a:lnTo>
                  <a:lnTo>
                    <a:pt x="95322" y="225507"/>
                  </a:lnTo>
                  <a:lnTo>
                    <a:pt x="104864" y="229356"/>
                  </a:lnTo>
                  <a:lnTo>
                    <a:pt x="112849" y="236732"/>
                  </a:lnTo>
                  <a:lnTo>
                    <a:pt x="118926" y="237688"/>
                  </a:lnTo>
                  <a:lnTo>
                    <a:pt x="120559" y="238881"/>
                  </a:lnTo>
                  <a:lnTo>
                    <a:pt x="121648" y="240734"/>
                  </a:lnTo>
                  <a:lnTo>
                    <a:pt x="123697" y="247213"/>
                  </a:lnTo>
                  <a:lnTo>
                    <a:pt x="132015" y="255782"/>
                  </a:lnTo>
                  <a:lnTo>
                    <a:pt x="142850" y="257139"/>
                  </a:lnTo>
                  <a:lnTo>
                    <a:pt x="142864" y="257141"/>
                  </a:lnTo>
                  <a:lnTo>
                    <a:pt x="152400" y="266666"/>
                  </a:lnTo>
                  <a:lnTo>
                    <a:pt x="123825" y="2666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400" name="SMARTInkShape-Group58"/>
          <p:cNvGrpSpPr/>
          <p:nvPr/>
        </p:nvGrpSpPr>
        <p:grpSpPr>
          <a:xfrm>
            <a:off x="3086219" y="5029200"/>
            <a:ext cx="933204" cy="990567"/>
            <a:chOff x="3086219" y="5029200"/>
            <a:chExt cx="933204" cy="990567"/>
          </a:xfrm>
        </p:grpSpPr>
        <p:sp>
          <p:nvSpPr>
            <p:cNvPr id="3397" name="SMARTInkShape-351"/>
            <p:cNvSpPr/>
            <p:nvPr>
              <p:custDataLst>
                <p:tags r:id="rId11"/>
              </p:custDataLst>
            </p:nvPr>
          </p:nvSpPr>
          <p:spPr>
            <a:xfrm>
              <a:off x="3086219" y="5895975"/>
              <a:ext cx="771407" cy="123792"/>
            </a:xfrm>
            <a:custGeom>
              <a:avLst/>
              <a:gdLst/>
              <a:ahLst/>
              <a:cxnLst/>
              <a:rect l="0" t="0" r="0" b="0"/>
              <a:pathLst>
                <a:path w="771407" h="123792">
                  <a:moveTo>
                    <a:pt x="18931" y="114300"/>
                  </a:moveTo>
                  <a:lnTo>
                    <a:pt x="18931" y="114300"/>
                  </a:lnTo>
                  <a:lnTo>
                    <a:pt x="13875" y="114300"/>
                  </a:lnTo>
                  <a:lnTo>
                    <a:pt x="12385" y="113242"/>
                  </a:lnTo>
                  <a:lnTo>
                    <a:pt x="11393" y="111478"/>
                  </a:lnTo>
                  <a:lnTo>
                    <a:pt x="9798" y="106099"/>
                  </a:lnTo>
                  <a:lnTo>
                    <a:pt x="6758" y="105363"/>
                  </a:lnTo>
                  <a:lnTo>
                    <a:pt x="4466" y="105168"/>
                  </a:lnTo>
                  <a:lnTo>
                    <a:pt x="2937" y="106095"/>
                  </a:lnTo>
                  <a:lnTo>
                    <a:pt x="1919" y="107772"/>
                  </a:lnTo>
                  <a:lnTo>
                    <a:pt x="0" y="113918"/>
                  </a:lnTo>
                  <a:lnTo>
                    <a:pt x="8092" y="114267"/>
                  </a:lnTo>
                  <a:lnTo>
                    <a:pt x="8531" y="115337"/>
                  </a:lnTo>
                  <a:lnTo>
                    <a:pt x="9017" y="119346"/>
                  </a:lnTo>
                  <a:lnTo>
                    <a:pt x="10205" y="120839"/>
                  </a:lnTo>
                  <a:lnTo>
                    <a:pt x="14347" y="122498"/>
                  </a:lnTo>
                  <a:lnTo>
                    <a:pt x="46259" y="123791"/>
                  </a:lnTo>
                  <a:lnTo>
                    <a:pt x="93330" y="114691"/>
                  </a:lnTo>
                  <a:lnTo>
                    <a:pt x="134249" y="103991"/>
                  </a:lnTo>
                  <a:lnTo>
                    <a:pt x="171532" y="91920"/>
                  </a:lnTo>
                  <a:lnTo>
                    <a:pt x="216017" y="85890"/>
                  </a:lnTo>
                  <a:lnTo>
                    <a:pt x="259298" y="75605"/>
                  </a:lnTo>
                  <a:lnTo>
                    <a:pt x="295820" y="69321"/>
                  </a:lnTo>
                  <a:lnTo>
                    <a:pt x="333452" y="64637"/>
                  </a:lnTo>
                  <a:lnTo>
                    <a:pt x="379038" y="58629"/>
                  </a:lnTo>
                  <a:lnTo>
                    <a:pt x="425162" y="57443"/>
                  </a:lnTo>
                  <a:lnTo>
                    <a:pt x="465946" y="57207"/>
                  </a:lnTo>
                  <a:lnTo>
                    <a:pt x="513085" y="58215"/>
                  </a:lnTo>
                  <a:lnTo>
                    <a:pt x="555127" y="65793"/>
                  </a:lnTo>
                  <a:lnTo>
                    <a:pt x="601235" y="66641"/>
                  </a:lnTo>
                  <a:lnTo>
                    <a:pt x="637645" y="66675"/>
                  </a:lnTo>
                  <a:lnTo>
                    <a:pt x="645988" y="63853"/>
                  </a:lnTo>
                  <a:lnTo>
                    <a:pt x="649694" y="61619"/>
                  </a:lnTo>
                  <a:lnTo>
                    <a:pt x="674030" y="54916"/>
                  </a:lnTo>
                  <a:lnTo>
                    <a:pt x="681561" y="50865"/>
                  </a:lnTo>
                  <a:lnTo>
                    <a:pt x="708019" y="40305"/>
                  </a:lnTo>
                  <a:lnTo>
                    <a:pt x="730920" y="23198"/>
                  </a:lnTo>
                  <a:lnTo>
                    <a:pt x="750317" y="17047"/>
                  </a:lnTo>
                  <a:lnTo>
                    <a:pt x="77140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98" name="SMARTInkShape-352"/>
            <p:cNvSpPr/>
            <p:nvPr>
              <p:custDataLst>
                <p:tags r:id="rId12"/>
              </p:custDataLst>
            </p:nvPr>
          </p:nvSpPr>
          <p:spPr>
            <a:xfrm>
              <a:off x="3819563" y="5095875"/>
              <a:ext cx="161888" cy="742379"/>
            </a:xfrm>
            <a:custGeom>
              <a:avLst/>
              <a:gdLst/>
              <a:ahLst/>
              <a:cxnLst/>
              <a:rect l="0" t="0" r="0" b="0"/>
              <a:pathLst>
                <a:path w="161888" h="742379">
                  <a:moveTo>
                    <a:pt x="161887" y="47625"/>
                  </a:moveTo>
                  <a:lnTo>
                    <a:pt x="161887" y="47625"/>
                  </a:lnTo>
                  <a:lnTo>
                    <a:pt x="154348" y="29725"/>
                  </a:lnTo>
                  <a:lnTo>
                    <a:pt x="152362" y="0"/>
                  </a:lnTo>
                  <a:lnTo>
                    <a:pt x="147306" y="5057"/>
                  </a:lnTo>
                  <a:lnTo>
                    <a:pt x="144823" y="10361"/>
                  </a:lnTo>
                  <a:lnTo>
                    <a:pt x="137814" y="54547"/>
                  </a:lnTo>
                  <a:lnTo>
                    <a:pt x="133707" y="97182"/>
                  </a:lnTo>
                  <a:lnTo>
                    <a:pt x="123003" y="143130"/>
                  </a:lnTo>
                  <a:lnTo>
                    <a:pt x="107809" y="190534"/>
                  </a:lnTo>
                  <a:lnTo>
                    <a:pt x="95191" y="231429"/>
                  </a:lnTo>
                  <a:lnTo>
                    <a:pt x="87564" y="274902"/>
                  </a:lnTo>
                  <a:lnTo>
                    <a:pt x="79512" y="320610"/>
                  </a:lnTo>
                  <a:lnTo>
                    <a:pt x="74002" y="361310"/>
                  </a:lnTo>
                  <a:lnTo>
                    <a:pt x="68092" y="404980"/>
                  </a:lnTo>
                  <a:lnTo>
                    <a:pt x="60379" y="446768"/>
                  </a:lnTo>
                  <a:lnTo>
                    <a:pt x="57757" y="485596"/>
                  </a:lnTo>
                  <a:lnTo>
                    <a:pt x="52182" y="523839"/>
                  </a:lnTo>
                  <a:lnTo>
                    <a:pt x="41949" y="561967"/>
                  </a:lnTo>
                  <a:lnTo>
                    <a:pt x="38830" y="600074"/>
                  </a:lnTo>
                  <a:lnTo>
                    <a:pt x="31618" y="646642"/>
                  </a:lnTo>
                  <a:lnTo>
                    <a:pt x="23887" y="682068"/>
                  </a:lnTo>
                  <a:lnTo>
                    <a:pt x="7443" y="723042"/>
                  </a:lnTo>
                  <a:lnTo>
                    <a:pt x="3287" y="729869"/>
                  </a:lnTo>
                  <a:lnTo>
                    <a:pt x="92" y="742378"/>
                  </a:lnTo>
                  <a:lnTo>
                    <a:pt x="0" y="737724"/>
                  </a:lnTo>
                  <a:lnTo>
                    <a:pt x="2801" y="732513"/>
                  </a:lnTo>
                  <a:lnTo>
                    <a:pt x="9487" y="7239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99" name="SMARTInkShape-353"/>
            <p:cNvSpPr/>
            <p:nvPr>
              <p:custDataLst>
                <p:tags r:id="rId13"/>
              </p:custDataLst>
            </p:nvPr>
          </p:nvSpPr>
          <p:spPr>
            <a:xfrm>
              <a:off x="3267078" y="5029200"/>
              <a:ext cx="752345" cy="123826"/>
            </a:xfrm>
            <a:custGeom>
              <a:avLst/>
              <a:gdLst/>
              <a:ahLst/>
              <a:cxnLst/>
              <a:rect l="0" t="0" r="0" b="0"/>
              <a:pathLst>
                <a:path w="752345" h="123826">
                  <a:moveTo>
                    <a:pt x="19047" y="0"/>
                  </a:moveTo>
                  <a:lnTo>
                    <a:pt x="19047" y="0"/>
                  </a:lnTo>
                  <a:lnTo>
                    <a:pt x="10846" y="0"/>
                  </a:lnTo>
                  <a:lnTo>
                    <a:pt x="2" y="9520"/>
                  </a:lnTo>
                  <a:lnTo>
                    <a:pt x="0" y="9522"/>
                  </a:lnTo>
                  <a:lnTo>
                    <a:pt x="5054" y="9525"/>
                  </a:lnTo>
                  <a:lnTo>
                    <a:pt x="10359" y="12347"/>
                  </a:lnTo>
                  <a:lnTo>
                    <a:pt x="17331" y="17726"/>
                  </a:lnTo>
                  <a:lnTo>
                    <a:pt x="64550" y="19027"/>
                  </a:lnTo>
                  <a:lnTo>
                    <a:pt x="108401" y="19048"/>
                  </a:lnTo>
                  <a:lnTo>
                    <a:pt x="143589" y="21872"/>
                  </a:lnTo>
                  <a:lnTo>
                    <a:pt x="190592" y="27692"/>
                  </a:lnTo>
                  <a:lnTo>
                    <a:pt x="238134" y="28459"/>
                  </a:lnTo>
                  <a:lnTo>
                    <a:pt x="285749" y="31382"/>
                  </a:lnTo>
                  <a:lnTo>
                    <a:pt x="332314" y="37215"/>
                  </a:lnTo>
                  <a:lnTo>
                    <a:pt x="354343" y="38896"/>
                  </a:lnTo>
                  <a:lnTo>
                    <a:pt x="400133" y="47777"/>
                  </a:lnTo>
                  <a:lnTo>
                    <a:pt x="444669" y="56509"/>
                  </a:lnTo>
                  <a:lnTo>
                    <a:pt x="469697" y="58124"/>
                  </a:lnTo>
                  <a:lnTo>
                    <a:pt x="488502" y="65340"/>
                  </a:lnTo>
                  <a:lnTo>
                    <a:pt x="519789" y="67655"/>
                  </a:lnTo>
                  <a:lnTo>
                    <a:pt x="533218" y="74199"/>
                  </a:lnTo>
                  <a:lnTo>
                    <a:pt x="549248" y="76995"/>
                  </a:lnTo>
                  <a:lnTo>
                    <a:pt x="561967" y="83687"/>
                  </a:lnTo>
                  <a:lnTo>
                    <a:pt x="605009" y="85725"/>
                  </a:lnTo>
                  <a:lnTo>
                    <a:pt x="606538" y="86783"/>
                  </a:lnTo>
                  <a:lnTo>
                    <a:pt x="607558" y="88547"/>
                  </a:lnTo>
                  <a:lnTo>
                    <a:pt x="608237" y="90781"/>
                  </a:lnTo>
                  <a:lnTo>
                    <a:pt x="608690" y="91213"/>
                  </a:lnTo>
                  <a:lnTo>
                    <a:pt x="608992" y="90441"/>
                  </a:lnTo>
                  <a:lnTo>
                    <a:pt x="609194" y="88869"/>
                  </a:lnTo>
                  <a:lnTo>
                    <a:pt x="610386" y="88880"/>
                  </a:lnTo>
                  <a:lnTo>
                    <a:pt x="617763" y="94202"/>
                  </a:lnTo>
                  <a:lnTo>
                    <a:pt x="636721" y="95242"/>
                  </a:lnTo>
                  <a:lnTo>
                    <a:pt x="637205" y="96303"/>
                  </a:lnTo>
                  <a:lnTo>
                    <a:pt x="637742" y="100304"/>
                  </a:lnTo>
                  <a:lnTo>
                    <a:pt x="638944" y="101794"/>
                  </a:lnTo>
                  <a:lnTo>
                    <a:pt x="643102" y="103450"/>
                  </a:lnTo>
                  <a:lnTo>
                    <a:pt x="655494" y="104659"/>
                  </a:lnTo>
                  <a:lnTo>
                    <a:pt x="664485" y="111297"/>
                  </a:lnTo>
                  <a:lnTo>
                    <a:pt x="674510" y="113905"/>
                  </a:lnTo>
                  <a:lnTo>
                    <a:pt x="720807" y="114300"/>
                  </a:lnTo>
                  <a:lnTo>
                    <a:pt x="751017" y="114300"/>
                  </a:lnTo>
                  <a:lnTo>
                    <a:pt x="751502" y="115358"/>
                  </a:lnTo>
                  <a:lnTo>
                    <a:pt x="752344" y="122501"/>
                  </a:lnTo>
                  <a:lnTo>
                    <a:pt x="751328" y="122942"/>
                  </a:lnTo>
                  <a:lnTo>
                    <a:pt x="742947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35086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0609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Эквивалентные схемы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980728"/>
            <a:ext cx="8928992" cy="4525963"/>
          </a:xfrm>
        </p:spPr>
        <p:txBody>
          <a:bodyPr/>
          <a:lstStyle/>
          <a:p>
            <a:pPr marL="4481513" indent="-338138">
              <a:buFont typeface="+mj-lt"/>
              <a:buAutoNum type="arabicParenR"/>
            </a:pPr>
            <a:r>
              <a:rPr lang="ru-RU" sz="2200" dirty="0"/>
              <a:t>Маркируем узлы (буквы)</a:t>
            </a:r>
          </a:p>
          <a:p>
            <a:pPr marL="4481513" indent="-338138">
              <a:buFont typeface="+mj-lt"/>
              <a:buAutoNum type="arabicParenR"/>
            </a:pPr>
            <a:r>
              <a:rPr lang="ru-RU" sz="2200" dirty="0"/>
              <a:t>Маркируем резисторы (цифры)</a:t>
            </a:r>
          </a:p>
          <a:p>
            <a:pPr marL="4481513" indent="-338138">
              <a:buFont typeface="+mj-lt"/>
              <a:buAutoNum type="arabicParenR"/>
            </a:pPr>
            <a:r>
              <a:rPr lang="ru-RU" sz="2200" dirty="0" smtClean="0"/>
              <a:t>Строим эквивалентную схему (изменяется длина соединительных проводов)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86" cstate="print"/>
          <a:srcRect/>
          <a:stretch>
            <a:fillRect/>
          </a:stretch>
        </p:blipFill>
        <p:spPr bwMode="auto">
          <a:xfrm>
            <a:off x="251520" y="1729910"/>
            <a:ext cx="3816424" cy="1542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SMARTInkShape-Group59"/>
          <p:cNvGrpSpPr/>
          <p:nvPr/>
        </p:nvGrpSpPr>
        <p:grpSpPr>
          <a:xfrm>
            <a:off x="257175" y="2733685"/>
            <a:ext cx="190501" cy="247524"/>
            <a:chOff x="257175" y="2733685"/>
            <a:chExt cx="190501" cy="247524"/>
          </a:xfrm>
        </p:grpSpPr>
        <p:sp>
          <p:nvSpPr>
            <p:cNvPr id="4" name="SMARTInkShape-354"/>
            <p:cNvSpPr/>
            <p:nvPr>
              <p:custDataLst>
                <p:tags r:id="rId182"/>
              </p:custDataLst>
            </p:nvPr>
          </p:nvSpPr>
          <p:spPr>
            <a:xfrm>
              <a:off x="276225" y="2905125"/>
              <a:ext cx="171451" cy="57151"/>
            </a:xfrm>
            <a:custGeom>
              <a:avLst/>
              <a:gdLst/>
              <a:ahLst/>
              <a:cxnLst/>
              <a:rect l="0" t="0" r="0" b="0"/>
              <a:pathLst>
                <a:path w="171451" h="57151">
                  <a:moveTo>
                    <a:pt x="38100" y="57150"/>
                  </a:moveTo>
                  <a:lnTo>
                    <a:pt x="38100" y="57150"/>
                  </a:lnTo>
                  <a:lnTo>
                    <a:pt x="3" y="57150"/>
                  </a:lnTo>
                  <a:lnTo>
                    <a:pt x="0" y="48017"/>
                  </a:lnTo>
                  <a:lnTo>
                    <a:pt x="25694" y="46569"/>
                  </a:lnTo>
                  <a:lnTo>
                    <a:pt x="38158" y="40086"/>
                  </a:lnTo>
                  <a:lnTo>
                    <a:pt x="64694" y="35453"/>
                  </a:lnTo>
                  <a:lnTo>
                    <a:pt x="73203" y="31631"/>
                  </a:lnTo>
                  <a:lnTo>
                    <a:pt x="88835" y="28422"/>
                  </a:lnTo>
                  <a:lnTo>
                    <a:pt x="104135" y="21215"/>
                  </a:lnTo>
                  <a:lnTo>
                    <a:pt x="141385" y="19054"/>
                  </a:lnTo>
                  <a:lnTo>
                    <a:pt x="152272" y="9641"/>
                  </a:lnTo>
                  <a:lnTo>
                    <a:pt x="161529" y="9528"/>
                  </a:lnTo>
                  <a:lnTo>
                    <a:pt x="1714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355"/>
            <p:cNvSpPr/>
            <p:nvPr>
              <p:custDataLst>
                <p:tags r:id="rId183"/>
              </p:custDataLst>
            </p:nvPr>
          </p:nvSpPr>
          <p:spPr>
            <a:xfrm>
              <a:off x="390525" y="2752726"/>
              <a:ext cx="28576" cy="228483"/>
            </a:xfrm>
            <a:custGeom>
              <a:avLst/>
              <a:gdLst/>
              <a:ahLst/>
              <a:cxnLst/>
              <a:rect l="0" t="0" r="0" b="0"/>
              <a:pathLst>
                <a:path w="28576" h="228483">
                  <a:moveTo>
                    <a:pt x="9525" y="19049"/>
                  </a:moveTo>
                  <a:lnTo>
                    <a:pt x="9525" y="19049"/>
                  </a:lnTo>
                  <a:lnTo>
                    <a:pt x="9525" y="9559"/>
                  </a:lnTo>
                  <a:lnTo>
                    <a:pt x="1" y="0"/>
                  </a:lnTo>
                  <a:lnTo>
                    <a:pt x="0" y="45533"/>
                  </a:lnTo>
                  <a:lnTo>
                    <a:pt x="0" y="88372"/>
                  </a:lnTo>
                  <a:lnTo>
                    <a:pt x="0" y="135081"/>
                  </a:lnTo>
                  <a:lnTo>
                    <a:pt x="2822" y="142232"/>
                  </a:lnTo>
                  <a:lnTo>
                    <a:pt x="6546" y="148939"/>
                  </a:lnTo>
                  <a:lnTo>
                    <a:pt x="8937" y="161868"/>
                  </a:lnTo>
                  <a:lnTo>
                    <a:pt x="9491" y="184146"/>
                  </a:lnTo>
                  <a:lnTo>
                    <a:pt x="10560" y="186264"/>
                  </a:lnTo>
                  <a:lnTo>
                    <a:pt x="12332" y="187675"/>
                  </a:lnTo>
                  <a:lnTo>
                    <a:pt x="14571" y="188616"/>
                  </a:lnTo>
                  <a:lnTo>
                    <a:pt x="16064" y="190303"/>
                  </a:lnTo>
                  <a:lnTo>
                    <a:pt x="17723" y="194997"/>
                  </a:lnTo>
                  <a:lnTo>
                    <a:pt x="18657" y="203591"/>
                  </a:lnTo>
                  <a:lnTo>
                    <a:pt x="19846" y="205577"/>
                  </a:lnTo>
                  <a:lnTo>
                    <a:pt x="21698" y="206901"/>
                  </a:lnTo>
                  <a:lnTo>
                    <a:pt x="23990" y="207784"/>
                  </a:lnTo>
                  <a:lnTo>
                    <a:pt x="25518" y="209430"/>
                  </a:lnTo>
                  <a:lnTo>
                    <a:pt x="28540" y="218944"/>
                  </a:lnTo>
                  <a:lnTo>
                    <a:pt x="28575" y="228482"/>
                  </a:lnTo>
                  <a:lnTo>
                    <a:pt x="28575" y="2190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SMARTInkShape-356"/>
            <p:cNvSpPr/>
            <p:nvPr>
              <p:custDataLst>
                <p:tags r:id="rId184"/>
              </p:custDataLst>
            </p:nvPr>
          </p:nvSpPr>
          <p:spPr>
            <a:xfrm>
              <a:off x="257175" y="2733685"/>
              <a:ext cx="133351" cy="238115"/>
            </a:xfrm>
            <a:custGeom>
              <a:avLst/>
              <a:gdLst/>
              <a:ahLst/>
              <a:cxnLst/>
              <a:rect l="0" t="0" r="0" b="0"/>
              <a:pathLst>
                <a:path w="133351" h="238115">
                  <a:moveTo>
                    <a:pt x="114300" y="28565"/>
                  </a:moveTo>
                  <a:lnTo>
                    <a:pt x="114300" y="28565"/>
                  </a:lnTo>
                  <a:lnTo>
                    <a:pt x="123433" y="28565"/>
                  </a:lnTo>
                  <a:lnTo>
                    <a:pt x="123825" y="9910"/>
                  </a:lnTo>
                  <a:lnTo>
                    <a:pt x="132958" y="9525"/>
                  </a:lnTo>
                  <a:lnTo>
                    <a:pt x="133350" y="0"/>
                  </a:lnTo>
                  <a:lnTo>
                    <a:pt x="125149" y="8192"/>
                  </a:lnTo>
                  <a:lnTo>
                    <a:pt x="123941" y="17600"/>
                  </a:lnTo>
                  <a:lnTo>
                    <a:pt x="117302" y="26360"/>
                  </a:lnTo>
                  <a:lnTo>
                    <a:pt x="114131" y="35203"/>
                  </a:lnTo>
                  <a:lnTo>
                    <a:pt x="80408" y="81659"/>
                  </a:lnTo>
                  <a:lnTo>
                    <a:pt x="66085" y="112252"/>
                  </a:lnTo>
                  <a:lnTo>
                    <a:pt x="51781" y="129897"/>
                  </a:lnTo>
                  <a:lnTo>
                    <a:pt x="45623" y="142812"/>
                  </a:lnTo>
                  <a:lnTo>
                    <a:pt x="41444" y="149192"/>
                  </a:lnTo>
                  <a:lnTo>
                    <a:pt x="38032" y="158733"/>
                  </a:lnTo>
                  <a:lnTo>
                    <a:pt x="31848" y="168263"/>
                  </a:lnTo>
                  <a:lnTo>
                    <a:pt x="29545" y="177789"/>
                  </a:lnTo>
                  <a:lnTo>
                    <a:pt x="29006" y="184140"/>
                  </a:lnTo>
                  <a:lnTo>
                    <a:pt x="25944" y="190490"/>
                  </a:lnTo>
                  <a:lnTo>
                    <a:pt x="22114" y="196840"/>
                  </a:lnTo>
                  <a:lnTo>
                    <a:pt x="19453" y="207659"/>
                  </a:lnTo>
                  <a:lnTo>
                    <a:pt x="10884" y="217576"/>
                  </a:lnTo>
                  <a:lnTo>
                    <a:pt x="9928" y="223680"/>
                  </a:lnTo>
                  <a:lnTo>
                    <a:pt x="8735" y="225317"/>
                  </a:lnTo>
                  <a:lnTo>
                    <a:pt x="6882" y="226408"/>
                  </a:lnTo>
                  <a:lnTo>
                    <a:pt x="4588" y="227135"/>
                  </a:lnTo>
                  <a:lnTo>
                    <a:pt x="3059" y="228678"/>
                  </a:lnTo>
                  <a:lnTo>
                    <a:pt x="0" y="238114"/>
                  </a:lnTo>
                  <a:lnTo>
                    <a:pt x="0" y="233059"/>
                  </a:lnTo>
                  <a:lnTo>
                    <a:pt x="1058" y="231569"/>
                  </a:lnTo>
                  <a:lnTo>
                    <a:pt x="2822" y="230576"/>
                  </a:lnTo>
                  <a:lnTo>
                    <a:pt x="8201" y="228982"/>
                  </a:lnTo>
                  <a:lnTo>
                    <a:pt x="8937" y="225943"/>
                  </a:lnTo>
                  <a:lnTo>
                    <a:pt x="9133" y="223650"/>
                  </a:lnTo>
                  <a:lnTo>
                    <a:pt x="10322" y="222121"/>
                  </a:lnTo>
                  <a:lnTo>
                    <a:pt x="19050" y="2190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SMARTInkShape-357"/>
          <p:cNvSpPr/>
          <p:nvPr>
            <p:custDataLst>
              <p:tags r:id="rId1"/>
            </p:custDataLst>
          </p:nvPr>
        </p:nvSpPr>
        <p:spPr>
          <a:xfrm>
            <a:off x="219075" y="2933700"/>
            <a:ext cx="95251" cy="133351"/>
          </a:xfrm>
          <a:custGeom>
            <a:avLst/>
            <a:gdLst/>
            <a:ahLst/>
            <a:cxnLst/>
            <a:rect l="0" t="0" r="0" b="0"/>
            <a:pathLst>
              <a:path w="95251" h="133351">
                <a:moveTo>
                  <a:pt x="19050" y="133350"/>
                </a:moveTo>
                <a:lnTo>
                  <a:pt x="19050" y="133350"/>
                </a:lnTo>
                <a:lnTo>
                  <a:pt x="0" y="133350"/>
                </a:lnTo>
                <a:lnTo>
                  <a:pt x="8201" y="133350"/>
                </a:lnTo>
                <a:lnTo>
                  <a:pt x="8642" y="132292"/>
                </a:lnTo>
                <a:lnTo>
                  <a:pt x="9409" y="125149"/>
                </a:lnTo>
                <a:lnTo>
                  <a:pt x="4434" y="119161"/>
                </a:lnTo>
                <a:lnTo>
                  <a:pt x="4014" y="117541"/>
                </a:lnTo>
                <a:lnTo>
                  <a:pt x="4793" y="116460"/>
                </a:lnTo>
                <a:lnTo>
                  <a:pt x="6370" y="115740"/>
                </a:lnTo>
                <a:lnTo>
                  <a:pt x="7422" y="114202"/>
                </a:lnTo>
                <a:lnTo>
                  <a:pt x="8902" y="106980"/>
                </a:lnTo>
                <a:lnTo>
                  <a:pt x="9248" y="101168"/>
                </a:lnTo>
                <a:lnTo>
                  <a:pt x="12224" y="95058"/>
                </a:lnTo>
                <a:lnTo>
                  <a:pt x="16016" y="88815"/>
                </a:lnTo>
                <a:lnTo>
                  <a:pt x="19209" y="79350"/>
                </a:lnTo>
                <a:lnTo>
                  <a:pt x="44537" y="45312"/>
                </a:lnTo>
                <a:lnTo>
                  <a:pt x="60336" y="33993"/>
                </a:lnTo>
                <a:lnTo>
                  <a:pt x="63858" y="28161"/>
                </a:lnTo>
                <a:lnTo>
                  <a:pt x="64797" y="25124"/>
                </a:lnTo>
                <a:lnTo>
                  <a:pt x="66481" y="23099"/>
                </a:lnTo>
                <a:lnTo>
                  <a:pt x="83960" y="11007"/>
                </a:lnTo>
                <a:lnTo>
                  <a:pt x="90258" y="9964"/>
                </a:lnTo>
                <a:lnTo>
                  <a:pt x="91922" y="8759"/>
                </a:lnTo>
                <a:lnTo>
                  <a:pt x="93032" y="6898"/>
                </a:lnTo>
                <a:lnTo>
                  <a:pt x="95250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" name="SMARTInkShape-Group61"/>
          <p:cNvGrpSpPr/>
          <p:nvPr/>
        </p:nvGrpSpPr>
        <p:grpSpPr>
          <a:xfrm>
            <a:off x="1314451" y="2771775"/>
            <a:ext cx="180855" cy="200026"/>
            <a:chOff x="1314451" y="2771775"/>
            <a:chExt cx="180855" cy="200026"/>
          </a:xfrm>
        </p:grpSpPr>
        <p:sp>
          <p:nvSpPr>
            <p:cNvPr id="9" name="SMARTInkShape-358"/>
            <p:cNvSpPr/>
            <p:nvPr>
              <p:custDataLst>
                <p:tags r:id="rId180"/>
              </p:custDataLst>
            </p:nvPr>
          </p:nvSpPr>
          <p:spPr>
            <a:xfrm>
              <a:off x="1323975" y="2771775"/>
              <a:ext cx="171331" cy="200026"/>
            </a:xfrm>
            <a:custGeom>
              <a:avLst/>
              <a:gdLst/>
              <a:ahLst/>
              <a:cxnLst/>
              <a:rect l="0" t="0" r="0" b="0"/>
              <a:pathLst>
                <a:path w="171331" h="200026">
                  <a:moveTo>
                    <a:pt x="19050" y="104775"/>
                  </a:moveTo>
                  <a:lnTo>
                    <a:pt x="19050" y="104775"/>
                  </a:lnTo>
                  <a:lnTo>
                    <a:pt x="19050" y="99719"/>
                  </a:lnTo>
                  <a:lnTo>
                    <a:pt x="17992" y="98229"/>
                  </a:lnTo>
                  <a:lnTo>
                    <a:pt x="16228" y="97236"/>
                  </a:lnTo>
                  <a:lnTo>
                    <a:pt x="10849" y="95642"/>
                  </a:lnTo>
                  <a:lnTo>
                    <a:pt x="10114" y="92603"/>
                  </a:lnTo>
                  <a:lnTo>
                    <a:pt x="9642" y="87083"/>
                  </a:lnTo>
                  <a:lnTo>
                    <a:pt x="8544" y="86630"/>
                  </a:lnTo>
                  <a:lnTo>
                    <a:pt x="4503" y="86127"/>
                  </a:lnTo>
                  <a:lnTo>
                    <a:pt x="3002" y="84935"/>
                  </a:lnTo>
                  <a:lnTo>
                    <a:pt x="395" y="77559"/>
                  </a:lnTo>
                  <a:lnTo>
                    <a:pt x="0" y="48960"/>
                  </a:lnTo>
                  <a:lnTo>
                    <a:pt x="1058" y="48515"/>
                  </a:lnTo>
                  <a:lnTo>
                    <a:pt x="8201" y="47742"/>
                  </a:lnTo>
                  <a:lnTo>
                    <a:pt x="26370" y="31817"/>
                  </a:lnTo>
                  <a:lnTo>
                    <a:pt x="35213" y="28477"/>
                  </a:lnTo>
                  <a:lnTo>
                    <a:pt x="57167" y="12156"/>
                  </a:lnTo>
                  <a:lnTo>
                    <a:pt x="73027" y="8813"/>
                  </a:lnTo>
                  <a:lnTo>
                    <a:pt x="83844" y="1370"/>
                  </a:lnTo>
                  <a:lnTo>
                    <a:pt x="94809" y="35"/>
                  </a:lnTo>
                  <a:lnTo>
                    <a:pt x="104655" y="0"/>
                  </a:lnTo>
                  <a:lnTo>
                    <a:pt x="104772" y="14189"/>
                  </a:lnTo>
                  <a:lnTo>
                    <a:pt x="101951" y="19711"/>
                  </a:lnTo>
                  <a:lnTo>
                    <a:pt x="96573" y="26824"/>
                  </a:lnTo>
                  <a:lnTo>
                    <a:pt x="95511" y="35833"/>
                  </a:lnTo>
                  <a:lnTo>
                    <a:pt x="95366" y="41679"/>
                  </a:lnTo>
                  <a:lnTo>
                    <a:pt x="94269" y="43661"/>
                  </a:lnTo>
                  <a:lnTo>
                    <a:pt x="92479" y="44982"/>
                  </a:lnTo>
                  <a:lnTo>
                    <a:pt x="90228" y="45863"/>
                  </a:lnTo>
                  <a:lnTo>
                    <a:pt x="88727" y="47509"/>
                  </a:lnTo>
                  <a:lnTo>
                    <a:pt x="83496" y="57754"/>
                  </a:lnTo>
                  <a:lnTo>
                    <a:pt x="79443" y="63768"/>
                  </a:lnTo>
                  <a:lnTo>
                    <a:pt x="77641" y="69969"/>
                  </a:lnTo>
                  <a:lnTo>
                    <a:pt x="76102" y="72046"/>
                  </a:lnTo>
                  <a:lnTo>
                    <a:pt x="74018" y="73431"/>
                  </a:lnTo>
                  <a:lnTo>
                    <a:pt x="68880" y="76028"/>
                  </a:lnTo>
                  <a:lnTo>
                    <a:pt x="48995" y="93887"/>
                  </a:lnTo>
                  <a:lnTo>
                    <a:pt x="38117" y="95248"/>
                  </a:lnTo>
                  <a:lnTo>
                    <a:pt x="38100" y="95250"/>
                  </a:lnTo>
                  <a:lnTo>
                    <a:pt x="47232" y="86117"/>
                  </a:lnTo>
                  <a:lnTo>
                    <a:pt x="89304" y="85725"/>
                  </a:lnTo>
                  <a:lnTo>
                    <a:pt x="95430" y="88547"/>
                  </a:lnTo>
                  <a:lnTo>
                    <a:pt x="102929" y="93926"/>
                  </a:lnTo>
                  <a:lnTo>
                    <a:pt x="112015" y="94989"/>
                  </a:lnTo>
                  <a:lnTo>
                    <a:pt x="122061" y="95215"/>
                  </a:lnTo>
                  <a:lnTo>
                    <a:pt x="131081" y="101789"/>
                  </a:lnTo>
                  <a:lnTo>
                    <a:pt x="141113" y="104382"/>
                  </a:lnTo>
                  <a:lnTo>
                    <a:pt x="170088" y="131988"/>
                  </a:lnTo>
                  <a:lnTo>
                    <a:pt x="171047" y="138003"/>
                  </a:lnTo>
                  <a:lnTo>
                    <a:pt x="171330" y="146488"/>
                  </a:lnTo>
                  <a:lnTo>
                    <a:pt x="170312" y="148459"/>
                  </a:lnTo>
                  <a:lnTo>
                    <a:pt x="168575" y="149772"/>
                  </a:lnTo>
                  <a:lnTo>
                    <a:pt x="166358" y="150649"/>
                  </a:lnTo>
                  <a:lnTo>
                    <a:pt x="164880" y="152291"/>
                  </a:lnTo>
                  <a:lnTo>
                    <a:pt x="162314" y="160448"/>
                  </a:lnTo>
                  <a:lnTo>
                    <a:pt x="144318" y="179523"/>
                  </a:lnTo>
                  <a:lnTo>
                    <a:pt x="135556" y="181747"/>
                  </a:lnTo>
                  <a:lnTo>
                    <a:pt x="126713" y="187436"/>
                  </a:lnTo>
                  <a:lnTo>
                    <a:pt x="116144" y="190096"/>
                  </a:lnTo>
                  <a:lnTo>
                    <a:pt x="107060" y="196966"/>
                  </a:lnTo>
                  <a:lnTo>
                    <a:pt x="97014" y="199623"/>
                  </a:lnTo>
                  <a:lnTo>
                    <a:pt x="50536" y="200025"/>
                  </a:lnTo>
                  <a:lnTo>
                    <a:pt x="9536" y="200025"/>
                  </a:lnTo>
                  <a:lnTo>
                    <a:pt x="23715" y="200025"/>
                  </a:lnTo>
                  <a:lnTo>
                    <a:pt x="25335" y="198967"/>
                  </a:lnTo>
                  <a:lnTo>
                    <a:pt x="26415" y="197203"/>
                  </a:lnTo>
                  <a:lnTo>
                    <a:pt x="28575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SMARTInkShape-359"/>
            <p:cNvSpPr/>
            <p:nvPr>
              <p:custDataLst>
                <p:tags r:id="rId181"/>
              </p:custDataLst>
            </p:nvPr>
          </p:nvSpPr>
          <p:spPr>
            <a:xfrm>
              <a:off x="1314451" y="2781303"/>
              <a:ext cx="66675" cy="161921"/>
            </a:xfrm>
            <a:custGeom>
              <a:avLst/>
              <a:gdLst/>
              <a:ahLst/>
              <a:cxnLst/>
              <a:rect l="0" t="0" r="0" b="0"/>
              <a:pathLst>
                <a:path w="66675" h="161921">
                  <a:moveTo>
                    <a:pt x="66674" y="9522"/>
                  </a:moveTo>
                  <a:lnTo>
                    <a:pt x="66674" y="9522"/>
                  </a:lnTo>
                  <a:lnTo>
                    <a:pt x="57184" y="32"/>
                  </a:lnTo>
                  <a:lnTo>
                    <a:pt x="48951" y="0"/>
                  </a:lnTo>
                  <a:lnTo>
                    <a:pt x="48509" y="1057"/>
                  </a:lnTo>
                  <a:lnTo>
                    <a:pt x="47741" y="8198"/>
                  </a:lnTo>
                  <a:lnTo>
                    <a:pt x="39433" y="17607"/>
                  </a:lnTo>
                  <a:lnTo>
                    <a:pt x="38494" y="23677"/>
                  </a:lnTo>
                  <a:lnTo>
                    <a:pt x="38102" y="60333"/>
                  </a:lnTo>
                  <a:lnTo>
                    <a:pt x="35278" y="66677"/>
                  </a:lnTo>
                  <a:lnTo>
                    <a:pt x="31553" y="73024"/>
                  </a:lnTo>
                  <a:lnTo>
                    <a:pt x="29163" y="85723"/>
                  </a:lnTo>
                  <a:lnTo>
                    <a:pt x="28967" y="88898"/>
                  </a:lnTo>
                  <a:lnTo>
                    <a:pt x="25926" y="95247"/>
                  </a:lnTo>
                  <a:lnTo>
                    <a:pt x="22105" y="101597"/>
                  </a:lnTo>
                  <a:lnTo>
                    <a:pt x="19653" y="114297"/>
                  </a:lnTo>
                  <a:lnTo>
                    <a:pt x="19452" y="117472"/>
                  </a:lnTo>
                  <a:lnTo>
                    <a:pt x="16405" y="123822"/>
                  </a:lnTo>
                  <a:lnTo>
                    <a:pt x="12582" y="130172"/>
                  </a:lnTo>
                  <a:lnTo>
                    <a:pt x="10128" y="142872"/>
                  </a:lnTo>
                  <a:lnTo>
                    <a:pt x="9927" y="146047"/>
                  </a:lnTo>
                  <a:lnTo>
                    <a:pt x="6880" y="152397"/>
                  </a:lnTo>
                  <a:lnTo>
                    <a:pt x="0" y="161920"/>
                  </a:lnTo>
                  <a:lnTo>
                    <a:pt x="14188" y="147733"/>
                  </a:lnTo>
                  <a:lnTo>
                    <a:pt x="16889" y="142211"/>
                  </a:lnTo>
                  <a:lnTo>
                    <a:pt x="19049" y="1333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SMARTInkShape-Group62"/>
          <p:cNvGrpSpPr/>
          <p:nvPr/>
        </p:nvGrpSpPr>
        <p:grpSpPr>
          <a:xfrm>
            <a:off x="3829050" y="2257435"/>
            <a:ext cx="161926" cy="200016"/>
            <a:chOff x="3829050" y="2257435"/>
            <a:chExt cx="161926" cy="200016"/>
          </a:xfrm>
        </p:grpSpPr>
        <p:sp>
          <p:nvSpPr>
            <p:cNvPr id="12" name="SMARTInkShape-360"/>
            <p:cNvSpPr/>
            <p:nvPr>
              <p:custDataLst>
                <p:tags r:id="rId178"/>
              </p:custDataLst>
            </p:nvPr>
          </p:nvSpPr>
          <p:spPr>
            <a:xfrm>
              <a:off x="3848100" y="2257435"/>
              <a:ext cx="142876" cy="200016"/>
            </a:xfrm>
            <a:custGeom>
              <a:avLst/>
              <a:gdLst/>
              <a:ahLst/>
              <a:cxnLst/>
              <a:rect l="0" t="0" r="0" b="0"/>
              <a:pathLst>
                <a:path w="142876" h="200016">
                  <a:moveTo>
                    <a:pt x="9525" y="85715"/>
                  </a:moveTo>
                  <a:lnTo>
                    <a:pt x="9525" y="85715"/>
                  </a:lnTo>
                  <a:lnTo>
                    <a:pt x="9525" y="80659"/>
                  </a:lnTo>
                  <a:lnTo>
                    <a:pt x="8467" y="79169"/>
                  </a:lnTo>
                  <a:lnTo>
                    <a:pt x="6703" y="78176"/>
                  </a:lnTo>
                  <a:lnTo>
                    <a:pt x="393" y="76306"/>
                  </a:lnTo>
                  <a:lnTo>
                    <a:pt x="0" y="39424"/>
                  </a:lnTo>
                  <a:lnTo>
                    <a:pt x="1058" y="38979"/>
                  </a:lnTo>
                  <a:lnTo>
                    <a:pt x="5056" y="38485"/>
                  </a:lnTo>
                  <a:lnTo>
                    <a:pt x="6546" y="37295"/>
                  </a:lnTo>
                  <a:lnTo>
                    <a:pt x="9132" y="29924"/>
                  </a:lnTo>
                  <a:lnTo>
                    <a:pt x="9409" y="23911"/>
                  </a:lnTo>
                  <a:lnTo>
                    <a:pt x="10506" y="22288"/>
                  </a:lnTo>
                  <a:lnTo>
                    <a:pt x="12296" y="21205"/>
                  </a:lnTo>
                  <a:lnTo>
                    <a:pt x="19871" y="19682"/>
                  </a:lnTo>
                  <a:lnTo>
                    <a:pt x="22772" y="19468"/>
                  </a:lnTo>
                  <a:lnTo>
                    <a:pt x="24707" y="18267"/>
                  </a:lnTo>
                  <a:lnTo>
                    <a:pt x="25996" y="16408"/>
                  </a:lnTo>
                  <a:lnTo>
                    <a:pt x="26855" y="14110"/>
                  </a:lnTo>
                  <a:lnTo>
                    <a:pt x="28487" y="12578"/>
                  </a:lnTo>
                  <a:lnTo>
                    <a:pt x="33122" y="10877"/>
                  </a:lnTo>
                  <a:lnTo>
                    <a:pt x="44721" y="8726"/>
                  </a:lnTo>
                  <a:lnTo>
                    <a:pt x="55304" y="1349"/>
                  </a:lnTo>
                  <a:lnTo>
                    <a:pt x="65189" y="109"/>
                  </a:lnTo>
                  <a:lnTo>
                    <a:pt x="74745" y="0"/>
                  </a:lnTo>
                  <a:lnTo>
                    <a:pt x="84273" y="8192"/>
                  </a:lnTo>
                  <a:lnTo>
                    <a:pt x="85597" y="17600"/>
                  </a:lnTo>
                  <a:lnTo>
                    <a:pt x="85725" y="41695"/>
                  </a:lnTo>
                  <a:lnTo>
                    <a:pt x="82903" y="47806"/>
                  </a:lnTo>
                  <a:lnTo>
                    <a:pt x="79179" y="54050"/>
                  </a:lnTo>
                  <a:lnTo>
                    <a:pt x="76024" y="63515"/>
                  </a:lnTo>
                  <a:lnTo>
                    <a:pt x="59325" y="86304"/>
                  </a:lnTo>
                  <a:lnTo>
                    <a:pt x="58601" y="89282"/>
                  </a:lnTo>
                  <a:lnTo>
                    <a:pt x="57059" y="91268"/>
                  </a:lnTo>
                  <a:lnTo>
                    <a:pt x="52523" y="93475"/>
                  </a:lnTo>
                  <a:lnTo>
                    <a:pt x="40988" y="95950"/>
                  </a:lnTo>
                  <a:lnTo>
                    <a:pt x="30419" y="103395"/>
                  </a:lnTo>
                  <a:lnTo>
                    <a:pt x="19181" y="104754"/>
                  </a:lnTo>
                  <a:lnTo>
                    <a:pt x="9560" y="114256"/>
                  </a:lnTo>
                  <a:lnTo>
                    <a:pt x="9528" y="106086"/>
                  </a:lnTo>
                  <a:lnTo>
                    <a:pt x="10585" y="105646"/>
                  </a:lnTo>
                  <a:lnTo>
                    <a:pt x="17726" y="104881"/>
                  </a:lnTo>
                  <a:lnTo>
                    <a:pt x="18462" y="101994"/>
                  </a:lnTo>
                  <a:lnTo>
                    <a:pt x="18658" y="99743"/>
                  </a:lnTo>
                  <a:lnTo>
                    <a:pt x="19847" y="98242"/>
                  </a:lnTo>
                  <a:lnTo>
                    <a:pt x="23990" y="96574"/>
                  </a:lnTo>
                  <a:lnTo>
                    <a:pt x="45363" y="94205"/>
                  </a:lnTo>
                  <a:lnTo>
                    <a:pt x="54246" y="88701"/>
                  </a:lnTo>
                  <a:lnTo>
                    <a:pt x="60445" y="87042"/>
                  </a:lnTo>
                  <a:lnTo>
                    <a:pt x="62522" y="87658"/>
                  </a:lnTo>
                  <a:lnTo>
                    <a:pt x="63906" y="89127"/>
                  </a:lnTo>
                  <a:lnTo>
                    <a:pt x="64829" y="91165"/>
                  </a:lnTo>
                  <a:lnTo>
                    <a:pt x="67561" y="92523"/>
                  </a:lnTo>
                  <a:lnTo>
                    <a:pt x="101807" y="96277"/>
                  </a:lnTo>
                  <a:lnTo>
                    <a:pt x="114341" y="102775"/>
                  </a:lnTo>
                  <a:lnTo>
                    <a:pt x="128326" y="104649"/>
                  </a:lnTo>
                  <a:lnTo>
                    <a:pt x="130000" y="105746"/>
                  </a:lnTo>
                  <a:lnTo>
                    <a:pt x="131117" y="107535"/>
                  </a:lnTo>
                  <a:lnTo>
                    <a:pt x="131861" y="109787"/>
                  </a:lnTo>
                  <a:lnTo>
                    <a:pt x="133416" y="111288"/>
                  </a:lnTo>
                  <a:lnTo>
                    <a:pt x="141420" y="113895"/>
                  </a:lnTo>
                  <a:lnTo>
                    <a:pt x="142228" y="116936"/>
                  </a:lnTo>
                  <a:lnTo>
                    <a:pt x="142875" y="142461"/>
                  </a:lnTo>
                  <a:lnTo>
                    <a:pt x="128686" y="157044"/>
                  </a:lnTo>
                  <a:lnTo>
                    <a:pt x="123163" y="159750"/>
                  </a:lnTo>
                  <a:lnTo>
                    <a:pt x="120209" y="160472"/>
                  </a:lnTo>
                  <a:lnTo>
                    <a:pt x="118239" y="162011"/>
                  </a:lnTo>
                  <a:lnTo>
                    <a:pt x="116051" y="166544"/>
                  </a:lnTo>
                  <a:lnTo>
                    <a:pt x="114409" y="168176"/>
                  </a:lnTo>
                  <a:lnTo>
                    <a:pt x="106253" y="171010"/>
                  </a:lnTo>
                  <a:lnTo>
                    <a:pt x="100156" y="171313"/>
                  </a:lnTo>
                  <a:lnTo>
                    <a:pt x="94608" y="174206"/>
                  </a:lnTo>
                  <a:lnTo>
                    <a:pt x="87480" y="179630"/>
                  </a:lnTo>
                  <a:lnTo>
                    <a:pt x="77678" y="180848"/>
                  </a:lnTo>
                  <a:lnTo>
                    <a:pt x="71581" y="180930"/>
                  </a:lnTo>
                  <a:lnTo>
                    <a:pt x="69946" y="182000"/>
                  </a:lnTo>
                  <a:lnTo>
                    <a:pt x="68855" y="183772"/>
                  </a:lnTo>
                  <a:lnTo>
                    <a:pt x="68128" y="186011"/>
                  </a:lnTo>
                  <a:lnTo>
                    <a:pt x="66586" y="187504"/>
                  </a:lnTo>
                  <a:lnTo>
                    <a:pt x="57580" y="190374"/>
                  </a:lnTo>
                  <a:lnTo>
                    <a:pt x="52220" y="190455"/>
                  </a:lnTo>
                  <a:lnTo>
                    <a:pt x="50689" y="191525"/>
                  </a:lnTo>
                  <a:lnTo>
                    <a:pt x="49668" y="193297"/>
                  </a:lnTo>
                  <a:lnTo>
                    <a:pt x="48987" y="195536"/>
                  </a:lnTo>
                  <a:lnTo>
                    <a:pt x="47474" y="197029"/>
                  </a:lnTo>
                  <a:lnTo>
                    <a:pt x="39544" y="199622"/>
                  </a:lnTo>
                  <a:lnTo>
                    <a:pt x="9525" y="200015"/>
                  </a:lnTo>
                  <a:lnTo>
                    <a:pt x="19050" y="2000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SMARTInkShape-361"/>
            <p:cNvSpPr/>
            <p:nvPr>
              <p:custDataLst>
                <p:tags r:id="rId179"/>
              </p:custDataLst>
            </p:nvPr>
          </p:nvSpPr>
          <p:spPr>
            <a:xfrm>
              <a:off x="3829050" y="2286000"/>
              <a:ext cx="28576" cy="152400"/>
            </a:xfrm>
            <a:custGeom>
              <a:avLst/>
              <a:gdLst/>
              <a:ahLst/>
              <a:cxnLst/>
              <a:rect l="0" t="0" r="0" b="0"/>
              <a:pathLst>
                <a:path w="28576" h="152400">
                  <a:moveTo>
                    <a:pt x="28575" y="19050"/>
                  </a:moveTo>
                  <a:lnTo>
                    <a:pt x="28575" y="19050"/>
                  </a:lnTo>
                  <a:lnTo>
                    <a:pt x="28575" y="0"/>
                  </a:lnTo>
                  <a:lnTo>
                    <a:pt x="28575" y="31799"/>
                  </a:lnTo>
                  <a:lnTo>
                    <a:pt x="19224" y="76026"/>
                  </a:lnTo>
                  <a:lnTo>
                    <a:pt x="19166" y="79259"/>
                  </a:lnTo>
                  <a:lnTo>
                    <a:pt x="9356" y="110236"/>
                  </a:lnTo>
                  <a:lnTo>
                    <a:pt x="2162" y="123649"/>
                  </a:lnTo>
                  <a:lnTo>
                    <a:pt x="0" y="152399"/>
                  </a:lnTo>
                  <a:lnTo>
                    <a:pt x="5056" y="147344"/>
                  </a:lnTo>
                  <a:lnTo>
                    <a:pt x="10361" y="144861"/>
                  </a:lnTo>
                  <a:lnTo>
                    <a:pt x="19050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5" name="SMARTInkShape-362"/>
          <p:cNvSpPr/>
          <p:nvPr>
            <p:custDataLst>
              <p:tags r:id="rId2"/>
            </p:custDataLst>
          </p:nvPr>
        </p:nvSpPr>
        <p:spPr>
          <a:xfrm>
            <a:off x="2571752" y="1495435"/>
            <a:ext cx="200024" cy="142746"/>
          </a:xfrm>
          <a:custGeom>
            <a:avLst/>
            <a:gdLst/>
            <a:ahLst/>
            <a:cxnLst/>
            <a:rect l="0" t="0" r="0" b="0"/>
            <a:pathLst>
              <a:path w="200024" h="142746">
                <a:moveTo>
                  <a:pt x="133348" y="38090"/>
                </a:moveTo>
                <a:lnTo>
                  <a:pt x="133348" y="38090"/>
                </a:lnTo>
                <a:lnTo>
                  <a:pt x="133348" y="20480"/>
                </a:lnTo>
                <a:lnTo>
                  <a:pt x="132290" y="20000"/>
                </a:lnTo>
                <a:lnTo>
                  <a:pt x="124215" y="19077"/>
                </a:lnTo>
                <a:lnTo>
                  <a:pt x="123823" y="9515"/>
                </a:lnTo>
                <a:lnTo>
                  <a:pt x="133347" y="9515"/>
                </a:lnTo>
                <a:lnTo>
                  <a:pt x="133348" y="383"/>
                </a:lnTo>
                <a:lnTo>
                  <a:pt x="119159" y="0"/>
                </a:lnTo>
                <a:lnTo>
                  <a:pt x="113637" y="2817"/>
                </a:lnTo>
                <a:lnTo>
                  <a:pt x="107654" y="6538"/>
                </a:lnTo>
                <a:lnTo>
                  <a:pt x="98336" y="9691"/>
                </a:lnTo>
                <a:lnTo>
                  <a:pt x="51680" y="44466"/>
                </a:lnTo>
                <a:lnTo>
                  <a:pt x="4499" y="82540"/>
                </a:lnTo>
                <a:lnTo>
                  <a:pt x="1999" y="88890"/>
                </a:lnTo>
                <a:lnTo>
                  <a:pt x="0" y="128348"/>
                </a:lnTo>
                <a:lnTo>
                  <a:pt x="1057" y="130012"/>
                </a:lnTo>
                <a:lnTo>
                  <a:pt x="2821" y="131122"/>
                </a:lnTo>
                <a:lnTo>
                  <a:pt x="10359" y="132683"/>
                </a:lnTo>
                <a:lnTo>
                  <a:pt x="13255" y="132902"/>
                </a:lnTo>
                <a:lnTo>
                  <a:pt x="19295" y="135968"/>
                </a:lnTo>
                <a:lnTo>
                  <a:pt x="25508" y="139799"/>
                </a:lnTo>
                <a:lnTo>
                  <a:pt x="38120" y="142259"/>
                </a:lnTo>
                <a:lnTo>
                  <a:pt x="50802" y="142745"/>
                </a:lnTo>
                <a:lnTo>
                  <a:pt x="96707" y="133729"/>
                </a:lnTo>
                <a:lnTo>
                  <a:pt x="117330" y="132359"/>
                </a:lnTo>
                <a:lnTo>
                  <a:pt x="135515" y="125816"/>
                </a:lnTo>
                <a:lnTo>
                  <a:pt x="145952" y="123646"/>
                </a:lnTo>
                <a:lnTo>
                  <a:pt x="161277" y="116452"/>
                </a:lnTo>
                <a:lnTo>
                  <a:pt x="200023" y="11429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SMARTInkShape-363"/>
          <p:cNvSpPr/>
          <p:nvPr>
            <p:custDataLst>
              <p:tags r:id="rId3"/>
            </p:custDataLst>
          </p:nvPr>
        </p:nvSpPr>
        <p:spPr>
          <a:xfrm>
            <a:off x="2581717" y="2705135"/>
            <a:ext cx="209109" cy="171288"/>
          </a:xfrm>
          <a:custGeom>
            <a:avLst/>
            <a:gdLst/>
            <a:ahLst/>
            <a:cxnLst/>
            <a:rect l="0" t="0" r="0" b="0"/>
            <a:pathLst>
              <a:path w="209109" h="171288">
                <a:moveTo>
                  <a:pt x="113858" y="19015"/>
                </a:moveTo>
                <a:lnTo>
                  <a:pt x="113858" y="19015"/>
                </a:lnTo>
                <a:lnTo>
                  <a:pt x="141108" y="19015"/>
                </a:lnTo>
                <a:lnTo>
                  <a:pt x="141550" y="17957"/>
                </a:lnTo>
                <a:lnTo>
                  <a:pt x="142398" y="9882"/>
                </a:lnTo>
                <a:lnTo>
                  <a:pt x="150631" y="9525"/>
                </a:lnTo>
                <a:lnTo>
                  <a:pt x="142791" y="358"/>
                </a:lnTo>
                <a:lnTo>
                  <a:pt x="134264" y="0"/>
                </a:lnTo>
                <a:lnTo>
                  <a:pt x="133811" y="1046"/>
                </a:lnTo>
                <a:lnTo>
                  <a:pt x="133310" y="5032"/>
                </a:lnTo>
                <a:lnTo>
                  <a:pt x="132117" y="6518"/>
                </a:lnTo>
                <a:lnTo>
                  <a:pt x="127971" y="8169"/>
                </a:lnTo>
                <a:lnTo>
                  <a:pt x="116685" y="10287"/>
                </a:lnTo>
                <a:lnTo>
                  <a:pt x="91406" y="24656"/>
                </a:lnTo>
                <a:lnTo>
                  <a:pt x="79807" y="28447"/>
                </a:lnTo>
                <a:lnTo>
                  <a:pt x="53413" y="45744"/>
                </a:lnTo>
                <a:lnTo>
                  <a:pt x="13340" y="91965"/>
                </a:lnTo>
                <a:lnTo>
                  <a:pt x="7102" y="104725"/>
                </a:lnTo>
                <a:lnTo>
                  <a:pt x="2911" y="111084"/>
                </a:lnTo>
                <a:lnTo>
                  <a:pt x="552" y="120613"/>
                </a:lnTo>
                <a:lnTo>
                  <a:pt x="0" y="126964"/>
                </a:lnTo>
                <a:lnTo>
                  <a:pt x="2576" y="133315"/>
                </a:lnTo>
                <a:lnTo>
                  <a:pt x="6191" y="139665"/>
                </a:lnTo>
                <a:lnTo>
                  <a:pt x="8702" y="150484"/>
                </a:lnTo>
                <a:lnTo>
                  <a:pt x="14027" y="156864"/>
                </a:lnTo>
                <a:lnTo>
                  <a:pt x="19394" y="159657"/>
                </a:lnTo>
                <a:lnTo>
                  <a:pt x="22307" y="160401"/>
                </a:lnTo>
                <a:lnTo>
                  <a:pt x="37727" y="169233"/>
                </a:lnTo>
                <a:lnTo>
                  <a:pt x="68088" y="171287"/>
                </a:lnTo>
                <a:lnTo>
                  <a:pt x="111232" y="159651"/>
                </a:lnTo>
                <a:lnTo>
                  <a:pt x="120099" y="155604"/>
                </a:lnTo>
                <a:lnTo>
                  <a:pt x="166659" y="142749"/>
                </a:lnTo>
                <a:lnTo>
                  <a:pt x="180301" y="135492"/>
                </a:lnTo>
                <a:lnTo>
                  <a:pt x="209108" y="13331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SMARTInkShape-364"/>
          <p:cNvSpPr/>
          <p:nvPr>
            <p:custDataLst>
              <p:tags r:id="rId4"/>
            </p:custDataLst>
          </p:nvPr>
        </p:nvSpPr>
        <p:spPr>
          <a:xfrm>
            <a:off x="1743075" y="1905000"/>
            <a:ext cx="85726" cy="142484"/>
          </a:xfrm>
          <a:custGeom>
            <a:avLst/>
            <a:gdLst/>
            <a:ahLst/>
            <a:cxnLst/>
            <a:rect l="0" t="0" r="0" b="0"/>
            <a:pathLst>
              <a:path w="85726" h="142484">
                <a:moveTo>
                  <a:pt x="85725" y="0"/>
                </a:moveTo>
                <a:lnTo>
                  <a:pt x="85725" y="0"/>
                </a:lnTo>
                <a:lnTo>
                  <a:pt x="67999" y="0"/>
                </a:lnTo>
                <a:lnTo>
                  <a:pt x="67558" y="1058"/>
                </a:lnTo>
                <a:lnTo>
                  <a:pt x="66685" y="14465"/>
                </a:lnTo>
                <a:lnTo>
                  <a:pt x="65624" y="15993"/>
                </a:lnTo>
                <a:lnTo>
                  <a:pt x="63858" y="17012"/>
                </a:lnTo>
                <a:lnTo>
                  <a:pt x="61622" y="17692"/>
                </a:lnTo>
                <a:lnTo>
                  <a:pt x="60131" y="19203"/>
                </a:lnTo>
                <a:lnTo>
                  <a:pt x="56354" y="28671"/>
                </a:lnTo>
                <a:lnTo>
                  <a:pt x="50682" y="35894"/>
                </a:lnTo>
                <a:lnTo>
                  <a:pt x="48027" y="45871"/>
                </a:lnTo>
                <a:lnTo>
                  <a:pt x="41158" y="54883"/>
                </a:lnTo>
                <a:lnTo>
                  <a:pt x="39006" y="63769"/>
                </a:lnTo>
                <a:lnTo>
                  <a:pt x="38502" y="69970"/>
                </a:lnTo>
                <a:lnTo>
                  <a:pt x="35457" y="76253"/>
                </a:lnTo>
                <a:lnTo>
                  <a:pt x="31633" y="82574"/>
                </a:lnTo>
                <a:lnTo>
                  <a:pt x="28423" y="92082"/>
                </a:lnTo>
                <a:lnTo>
                  <a:pt x="22297" y="101602"/>
                </a:lnTo>
                <a:lnTo>
                  <a:pt x="18954" y="111126"/>
                </a:lnTo>
                <a:lnTo>
                  <a:pt x="9955" y="123268"/>
                </a:lnTo>
                <a:lnTo>
                  <a:pt x="9653" y="128716"/>
                </a:lnTo>
                <a:lnTo>
                  <a:pt x="8552" y="130261"/>
                </a:lnTo>
                <a:lnTo>
                  <a:pt x="6759" y="131291"/>
                </a:lnTo>
                <a:lnTo>
                  <a:pt x="0" y="133350"/>
                </a:lnTo>
                <a:lnTo>
                  <a:pt x="0" y="142483"/>
                </a:lnTo>
                <a:lnTo>
                  <a:pt x="0" y="12382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SMARTInkShape-365"/>
          <p:cNvSpPr/>
          <p:nvPr>
            <p:custDataLst>
              <p:tags r:id="rId5"/>
            </p:custDataLst>
          </p:nvPr>
        </p:nvSpPr>
        <p:spPr>
          <a:xfrm>
            <a:off x="3381375" y="1943100"/>
            <a:ext cx="104740" cy="142876"/>
          </a:xfrm>
          <a:custGeom>
            <a:avLst/>
            <a:gdLst/>
            <a:ahLst/>
            <a:cxnLst/>
            <a:rect l="0" t="0" r="0" b="0"/>
            <a:pathLst>
              <a:path w="104740" h="142876">
                <a:moveTo>
                  <a:pt x="28575" y="28575"/>
                </a:moveTo>
                <a:lnTo>
                  <a:pt x="28575" y="28575"/>
                </a:lnTo>
                <a:lnTo>
                  <a:pt x="28575" y="9559"/>
                </a:lnTo>
                <a:lnTo>
                  <a:pt x="37707" y="393"/>
                </a:lnTo>
                <a:lnTo>
                  <a:pt x="62087" y="0"/>
                </a:lnTo>
                <a:lnTo>
                  <a:pt x="63617" y="1058"/>
                </a:lnTo>
                <a:lnTo>
                  <a:pt x="64636" y="2822"/>
                </a:lnTo>
                <a:lnTo>
                  <a:pt x="66556" y="9133"/>
                </a:lnTo>
                <a:lnTo>
                  <a:pt x="75805" y="18648"/>
                </a:lnTo>
                <a:lnTo>
                  <a:pt x="76165" y="27216"/>
                </a:lnTo>
                <a:lnTo>
                  <a:pt x="75119" y="27669"/>
                </a:lnTo>
                <a:lnTo>
                  <a:pt x="71133" y="28172"/>
                </a:lnTo>
                <a:lnTo>
                  <a:pt x="69647" y="29365"/>
                </a:lnTo>
                <a:lnTo>
                  <a:pt x="67066" y="36741"/>
                </a:lnTo>
                <a:lnTo>
                  <a:pt x="66791" y="42754"/>
                </a:lnTo>
                <a:lnTo>
                  <a:pt x="65694" y="44377"/>
                </a:lnTo>
                <a:lnTo>
                  <a:pt x="63904" y="45460"/>
                </a:lnTo>
                <a:lnTo>
                  <a:pt x="61652" y="46181"/>
                </a:lnTo>
                <a:lnTo>
                  <a:pt x="60152" y="47721"/>
                </a:lnTo>
                <a:lnTo>
                  <a:pt x="58484" y="52254"/>
                </a:lnTo>
                <a:lnTo>
                  <a:pt x="56981" y="53886"/>
                </a:lnTo>
                <a:lnTo>
                  <a:pt x="52489" y="55699"/>
                </a:lnTo>
                <a:lnTo>
                  <a:pt x="50867" y="57241"/>
                </a:lnTo>
                <a:lnTo>
                  <a:pt x="49066" y="61777"/>
                </a:lnTo>
                <a:lnTo>
                  <a:pt x="47527" y="63410"/>
                </a:lnTo>
                <a:lnTo>
                  <a:pt x="42995" y="65224"/>
                </a:lnTo>
                <a:lnTo>
                  <a:pt x="34494" y="66245"/>
                </a:lnTo>
                <a:lnTo>
                  <a:pt x="32521" y="67447"/>
                </a:lnTo>
                <a:lnTo>
                  <a:pt x="31205" y="69306"/>
                </a:lnTo>
                <a:lnTo>
                  <a:pt x="28685" y="74195"/>
                </a:lnTo>
                <a:lnTo>
                  <a:pt x="20528" y="83998"/>
                </a:lnTo>
                <a:lnTo>
                  <a:pt x="16885" y="84957"/>
                </a:lnTo>
                <a:lnTo>
                  <a:pt x="14432" y="85213"/>
                </a:lnTo>
                <a:lnTo>
                  <a:pt x="12796" y="86442"/>
                </a:lnTo>
                <a:lnTo>
                  <a:pt x="10979" y="90630"/>
                </a:lnTo>
                <a:lnTo>
                  <a:pt x="9436" y="92170"/>
                </a:lnTo>
                <a:lnTo>
                  <a:pt x="4899" y="93881"/>
                </a:lnTo>
                <a:lnTo>
                  <a:pt x="3266" y="95396"/>
                </a:lnTo>
                <a:lnTo>
                  <a:pt x="38" y="104648"/>
                </a:lnTo>
                <a:lnTo>
                  <a:pt x="0" y="119356"/>
                </a:lnTo>
                <a:lnTo>
                  <a:pt x="1058" y="120846"/>
                </a:lnTo>
                <a:lnTo>
                  <a:pt x="2822" y="121839"/>
                </a:lnTo>
                <a:lnTo>
                  <a:pt x="9701" y="123563"/>
                </a:lnTo>
                <a:lnTo>
                  <a:pt x="54865" y="123825"/>
                </a:lnTo>
                <a:lnTo>
                  <a:pt x="101686" y="123825"/>
                </a:lnTo>
                <a:lnTo>
                  <a:pt x="104368" y="123825"/>
                </a:lnTo>
                <a:lnTo>
                  <a:pt x="104739" y="132026"/>
                </a:lnTo>
                <a:lnTo>
                  <a:pt x="103693" y="132467"/>
                </a:lnTo>
                <a:lnTo>
                  <a:pt x="99708" y="132958"/>
                </a:lnTo>
                <a:lnTo>
                  <a:pt x="98222" y="134147"/>
                </a:lnTo>
                <a:lnTo>
                  <a:pt x="95250" y="14287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SMARTInkShape-366"/>
          <p:cNvSpPr/>
          <p:nvPr>
            <p:custDataLst>
              <p:tags r:id="rId6"/>
            </p:custDataLst>
          </p:nvPr>
        </p:nvSpPr>
        <p:spPr>
          <a:xfrm>
            <a:off x="1219200" y="2552703"/>
            <a:ext cx="104773" cy="123823"/>
          </a:xfrm>
          <a:custGeom>
            <a:avLst/>
            <a:gdLst/>
            <a:ahLst/>
            <a:cxnLst/>
            <a:rect l="0" t="0" r="0" b="0"/>
            <a:pathLst>
              <a:path w="104773" h="123823">
                <a:moveTo>
                  <a:pt x="9525" y="9522"/>
                </a:moveTo>
                <a:lnTo>
                  <a:pt x="9525" y="9522"/>
                </a:lnTo>
                <a:lnTo>
                  <a:pt x="9525" y="17723"/>
                </a:lnTo>
                <a:lnTo>
                  <a:pt x="15" y="9536"/>
                </a:lnTo>
                <a:lnTo>
                  <a:pt x="0" y="9522"/>
                </a:lnTo>
                <a:lnTo>
                  <a:pt x="14571" y="9522"/>
                </a:lnTo>
                <a:lnTo>
                  <a:pt x="16064" y="8464"/>
                </a:lnTo>
                <a:lnTo>
                  <a:pt x="17059" y="6700"/>
                </a:lnTo>
                <a:lnTo>
                  <a:pt x="18933" y="389"/>
                </a:lnTo>
                <a:lnTo>
                  <a:pt x="36659" y="0"/>
                </a:lnTo>
                <a:lnTo>
                  <a:pt x="37139" y="1057"/>
                </a:lnTo>
                <a:lnTo>
                  <a:pt x="37673" y="5055"/>
                </a:lnTo>
                <a:lnTo>
                  <a:pt x="38873" y="6544"/>
                </a:lnTo>
                <a:lnTo>
                  <a:pt x="47222" y="9406"/>
                </a:lnTo>
                <a:lnTo>
                  <a:pt x="47625" y="28177"/>
                </a:lnTo>
                <a:lnTo>
                  <a:pt x="38103" y="38094"/>
                </a:lnTo>
                <a:lnTo>
                  <a:pt x="28578" y="38097"/>
                </a:lnTo>
                <a:lnTo>
                  <a:pt x="46267" y="38097"/>
                </a:lnTo>
                <a:lnTo>
                  <a:pt x="46720" y="39155"/>
                </a:lnTo>
                <a:lnTo>
                  <a:pt x="47222" y="43153"/>
                </a:lnTo>
                <a:lnTo>
                  <a:pt x="48415" y="44643"/>
                </a:lnTo>
                <a:lnTo>
                  <a:pt x="52562" y="46298"/>
                </a:lnTo>
                <a:lnTo>
                  <a:pt x="64948" y="47506"/>
                </a:lnTo>
                <a:lnTo>
                  <a:pt x="65524" y="48603"/>
                </a:lnTo>
                <a:lnTo>
                  <a:pt x="66163" y="52644"/>
                </a:lnTo>
                <a:lnTo>
                  <a:pt x="67392" y="54145"/>
                </a:lnTo>
                <a:lnTo>
                  <a:pt x="71580" y="55813"/>
                </a:lnTo>
                <a:lnTo>
                  <a:pt x="83995" y="57030"/>
                </a:lnTo>
                <a:lnTo>
                  <a:pt x="93774" y="65338"/>
                </a:lnTo>
                <a:lnTo>
                  <a:pt x="99869" y="66277"/>
                </a:lnTo>
                <a:lnTo>
                  <a:pt x="101505" y="67467"/>
                </a:lnTo>
                <a:lnTo>
                  <a:pt x="102595" y="69318"/>
                </a:lnTo>
                <a:lnTo>
                  <a:pt x="104488" y="76350"/>
                </a:lnTo>
                <a:lnTo>
                  <a:pt x="104772" y="93796"/>
                </a:lnTo>
                <a:lnTo>
                  <a:pt x="103714" y="94280"/>
                </a:lnTo>
                <a:lnTo>
                  <a:pt x="99717" y="94817"/>
                </a:lnTo>
                <a:lnTo>
                  <a:pt x="98228" y="96019"/>
                </a:lnTo>
                <a:lnTo>
                  <a:pt x="87165" y="112569"/>
                </a:lnTo>
                <a:lnTo>
                  <a:pt x="83543" y="113529"/>
                </a:lnTo>
                <a:lnTo>
                  <a:pt x="81095" y="113785"/>
                </a:lnTo>
                <a:lnTo>
                  <a:pt x="75553" y="116892"/>
                </a:lnTo>
                <a:lnTo>
                  <a:pt x="69562" y="120742"/>
                </a:lnTo>
                <a:lnTo>
                  <a:pt x="60240" y="122909"/>
                </a:lnTo>
                <a:lnTo>
                  <a:pt x="12875" y="123821"/>
                </a:lnTo>
                <a:lnTo>
                  <a:pt x="9656" y="123822"/>
                </a:lnTo>
                <a:lnTo>
                  <a:pt x="9564" y="118766"/>
                </a:lnTo>
                <a:lnTo>
                  <a:pt x="10609" y="117276"/>
                </a:lnTo>
                <a:lnTo>
                  <a:pt x="12364" y="116283"/>
                </a:lnTo>
                <a:lnTo>
                  <a:pt x="19228" y="114558"/>
                </a:lnTo>
                <a:lnTo>
                  <a:pt x="23715" y="114413"/>
                </a:lnTo>
                <a:lnTo>
                  <a:pt x="29237" y="111527"/>
                </a:lnTo>
                <a:lnTo>
                  <a:pt x="32192" y="109275"/>
                </a:lnTo>
                <a:lnTo>
                  <a:pt x="41118" y="106773"/>
                </a:lnTo>
                <a:lnTo>
                  <a:pt x="57150" y="104772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SMARTInkShape-367"/>
          <p:cNvSpPr/>
          <p:nvPr>
            <p:custDataLst>
              <p:tags r:id="rId7"/>
            </p:custDataLst>
          </p:nvPr>
        </p:nvSpPr>
        <p:spPr>
          <a:xfrm>
            <a:off x="2314575" y="2543175"/>
            <a:ext cx="85726" cy="133351"/>
          </a:xfrm>
          <a:custGeom>
            <a:avLst/>
            <a:gdLst/>
            <a:ahLst/>
            <a:cxnLst/>
            <a:rect l="0" t="0" r="0" b="0"/>
            <a:pathLst>
              <a:path w="85726" h="133351">
                <a:moveTo>
                  <a:pt x="0" y="28575"/>
                </a:moveTo>
                <a:lnTo>
                  <a:pt x="0" y="28575"/>
                </a:lnTo>
                <a:lnTo>
                  <a:pt x="5056" y="28575"/>
                </a:lnTo>
                <a:lnTo>
                  <a:pt x="10361" y="25753"/>
                </a:lnTo>
                <a:lnTo>
                  <a:pt x="35888" y="3263"/>
                </a:lnTo>
                <a:lnTo>
                  <a:pt x="47625" y="0"/>
                </a:lnTo>
                <a:lnTo>
                  <a:pt x="42569" y="0"/>
                </a:lnTo>
                <a:lnTo>
                  <a:pt x="41079" y="1058"/>
                </a:lnTo>
                <a:lnTo>
                  <a:pt x="40086" y="2822"/>
                </a:lnTo>
                <a:lnTo>
                  <a:pt x="38492" y="8201"/>
                </a:lnTo>
                <a:lnTo>
                  <a:pt x="22297" y="26370"/>
                </a:lnTo>
                <a:lnTo>
                  <a:pt x="19478" y="36346"/>
                </a:lnTo>
                <a:lnTo>
                  <a:pt x="18277" y="36931"/>
                </a:lnTo>
                <a:lnTo>
                  <a:pt x="14120" y="37581"/>
                </a:lnTo>
                <a:lnTo>
                  <a:pt x="12588" y="38812"/>
                </a:lnTo>
                <a:lnTo>
                  <a:pt x="10887" y="43003"/>
                </a:lnTo>
                <a:lnTo>
                  <a:pt x="9374" y="44543"/>
                </a:lnTo>
                <a:lnTo>
                  <a:pt x="25" y="47618"/>
                </a:lnTo>
                <a:lnTo>
                  <a:pt x="4" y="47624"/>
                </a:lnTo>
                <a:lnTo>
                  <a:pt x="0" y="47625"/>
                </a:lnTo>
                <a:lnTo>
                  <a:pt x="8201" y="55826"/>
                </a:lnTo>
                <a:lnTo>
                  <a:pt x="18624" y="57115"/>
                </a:lnTo>
                <a:lnTo>
                  <a:pt x="66071" y="57150"/>
                </a:lnTo>
                <a:lnTo>
                  <a:pt x="75798" y="57150"/>
                </a:lnTo>
                <a:lnTo>
                  <a:pt x="76081" y="52094"/>
                </a:lnTo>
                <a:lnTo>
                  <a:pt x="77179" y="50604"/>
                </a:lnTo>
                <a:lnTo>
                  <a:pt x="85608" y="47660"/>
                </a:lnTo>
                <a:lnTo>
                  <a:pt x="85725" y="38100"/>
                </a:lnTo>
                <a:lnTo>
                  <a:pt x="85725" y="52289"/>
                </a:lnTo>
                <a:lnTo>
                  <a:pt x="84667" y="53909"/>
                </a:lnTo>
                <a:lnTo>
                  <a:pt x="82903" y="54990"/>
                </a:lnTo>
                <a:lnTo>
                  <a:pt x="80669" y="55710"/>
                </a:lnTo>
                <a:lnTo>
                  <a:pt x="79179" y="57248"/>
                </a:lnTo>
                <a:lnTo>
                  <a:pt x="77524" y="61780"/>
                </a:lnTo>
                <a:lnTo>
                  <a:pt x="75219" y="82635"/>
                </a:lnTo>
                <a:lnTo>
                  <a:pt x="68676" y="95267"/>
                </a:lnTo>
                <a:lnTo>
                  <a:pt x="65640" y="121533"/>
                </a:lnTo>
                <a:lnTo>
                  <a:pt x="57150" y="13335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3" name="SMARTInkShape-Group69"/>
          <p:cNvGrpSpPr/>
          <p:nvPr/>
        </p:nvGrpSpPr>
        <p:grpSpPr>
          <a:xfrm>
            <a:off x="3381375" y="2543175"/>
            <a:ext cx="142876" cy="142484"/>
            <a:chOff x="3381375" y="2543175"/>
            <a:chExt cx="142876" cy="142484"/>
          </a:xfrm>
        </p:grpSpPr>
        <p:sp>
          <p:nvSpPr>
            <p:cNvPr id="21" name="SMARTInkShape-368"/>
            <p:cNvSpPr/>
            <p:nvPr>
              <p:custDataLst>
                <p:tags r:id="rId176"/>
              </p:custDataLst>
            </p:nvPr>
          </p:nvSpPr>
          <p:spPr>
            <a:xfrm>
              <a:off x="3419475" y="2552700"/>
              <a:ext cx="104776" cy="9526"/>
            </a:xfrm>
            <a:custGeom>
              <a:avLst/>
              <a:gdLst/>
              <a:ahLst/>
              <a:cxnLst/>
              <a:rect l="0" t="0" r="0" b="0"/>
              <a:pathLst>
                <a:path w="104776" h="9526">
                  <a:moveTo>
                    <a:pt x="38100" y="9525"/>
                  </a:moveTo>
                  <a:lnTo>
                    <a:pt x="38100" y="9525"/>
                  </a:lnTo>
                  <a:lnTo>
                    <a:pt x="0" y="9525"/>
                  </a:lnTo>
                  <a:lnTo>
                    <a:pt x="9132" y="9525"/>
                  </a:lnTo>
                  <a:lnTo>
                    <a:pt x="17052" y="2979"/>
                  </a:lnTo>
                  <a:lnTo>
                    <a:pt x="25748" y="883"/>
                  </a:lnTo>
                  <a:lnTo>
                    <a:pt x="73287" y="1"/>
                  </a:lnTo>
                  <a:lnTo>
                    <a:pt x="104775" y="0"/>
                  </a:lnTo>
                  <a:lnTo>
                    <a:pt x="104775" y="8201"/>
                  </a:lnTo>
                  <a:lnTo>
                    <a:pt x="103717" y="8642"/>
                  </a:lnTo>
                  <a:lnTo>
                    <a:pt x="95250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SMARTInkShape-369"/>
            <p:cNvSpPr/>
            <p:nvPr>
              <p:custDataLst>
                <p:tags r:id="rId177"/>
              </p:custDataLst>
            </p:nvPr>
          </p:nvSpPr>
          <p:spPr>
            <a:xfrm>
              <a:off x="3381375" y="2543175"/>
              <a:ext cx="57148" cy="142484"/>
            </a:xfrm>
            <a:custGeom>
              <a:avLst/>
              <a:gdLst/>
              <a:ahLst/>
              <a:cxnLst/>
              <a:rect l="0" t="0" r="0" b="0"/>
              <a:pathLst>
                <a:path w="57148" h="142484">
                  <a:moveTo>
                    <a:pt x="47625" y="9525"/>
                  </a:moveTo>
                  <a:lnTo>
                    <a:pt x="47625" y="9525"/>
                  </a:lnTo>
                  <a:lnTo>
                    <a:pt x="47625" y="0"/>
                  </a:lnTo>
                  <a:lnTo>
                    <a:pt x="33078" y="14547"/>
                  </a:lnTo>
                  <a:lnTo>
                    <a:pt x="30577" y="19871"/>
                  </a:lnTo>
                  <a:lnTo>
                    <a:pt x="29909" y="22772"/>
                  </a:lnTo>
                  <a:lnTo>
                    <a:pt x="28406" y="24706"/>
                  </a:lnTo>
                  <a:lnTo>
                    <a:pt x="23914" y="26856"/>
                  </a:lnTo>
                  <a:lnTo>
                    <a:pt x="22292" y="28487"/>
                  </a:lnTo>
                  <a:lnTo>
                    <a:pt x="10976" y="45864"/>
                  </a:lnTo>
                  <a:lnTo>
                    <a:pt x="3265" y="54881"/>
                  </a:lnTo>
                  <a:lnTo>
                    <a:pt x="430" y="64913"/>
                  </a:lnTo>
                  <a:lnTo>
                    <a:pt x="0" y="76199"/>
                  </a:lnTo>
                  <a:lnTo>
                    <a:pt x="0" y="67067"/>
                  </a:lnTo>
                  <a:lnTo>
                    <a:pt x="8201" y="66710"/>
                  </a:lnTo>
                  <a:lnTo>
                    <a:pt x="8642" y="65640"/>
                  </a:lnTo>
                  <a:lnTo>
                    <a:pt x="9132" y="61629"/>
                  </a:lnTo>
                  <a:lnTo>
                    <a:pt x="10321" y="60136"/>
                  </a:lnTo>
                  <a:lnTo>
                    <a:pt x="17692" y="57543"/>
                  </a:lnTo>
                  <a:lnTo>
                    <a:pt x="42726" y="57151"/>
                  </a:lnTo>
                  <a:lnTo>
                    <a:pt x="44359" y="58209"/>
                  </a:lnTo>
                  <a:lnTo>
                    <a:pt x="45448" y="59973"/>
                  </a:lnTo>
                  <a:lnTo>
                    <a:pt x="47497" y="66283"/>
                  </a:lnTo>
                  <a:lnTo>
                    <a:pt x="56755" y="75798"/>
                  </a:lnTo>
                  <a:lnTo>
                    <a:pt x="57147" y="93807"/>
                  </a:lnTo>
                  <a:lnTo>
                    <a:pt x="48017" y="104345"/>
                  </a:lnTo>
                  <a:lnTo>
                    <a:pt x="47741" y="109704"/>
                  </a:lnTo>
                  <a:lnTo>
                    <a:pt x="46644" y="111236"/>
                  </a:lnTo>
                  <a:lnTo>
                    <a:pt x="44854" y="112257"/>
                  </a:lnTo>
                  <a:lnTo>
                    <a:pt x="42602" y="112938"/>
                  </a:lnTo>
                  <a:lnTo>
                    <a:pt x="41102" y="114451"/>
                  </a:lnTo>
                  <a:lnTo>
                    <a:pt x="39434" y="118953"/>
                  </a:lnTo>
                  <a:lnTo>
                    <a:pt x="37931" y="120577"/>
                  </a:lnTo>
                  <a:lnTo>
                    <a:pt x="28477" y="124598"/>
                  </a:lnTo>
                  <a:lnTo>
                    <a:pt x="19480" y="132946"/>
                  </a:lnTo>
                  <a:lnTo>
                    <a:pt x="117" y="133350"/>
                  </a:lnTo>
                  <a:lnTo>
                    <a:pt x="10" y="141551"/>
                  </a:lnTo>
                  <a:lnTo>
                    <a:pt x="1065" y="141992"/>
                  </a:lnTo>
                  <a:lnTo>
                    <a:pt x="5060" y="142483"/>
                  </a:lnTo>
                  <a:lnTo>
                    <a:pt x="6548" y="141555"/>
                  </a:lnTo>
                  <a:lnTo>
                    <a:pt x="7540" y="139878"/>
                  </a:lnTo>
                  <a:lnTo>
                    <a:pt x="8202" y="137702"/>
                  </a:lnTo>
                  <a:lnTo>
                    <a:pt x="9701" y="136252"/>
                  </a:lnTo>
                  <a:lnTo>
                    <a:pt x="19050" y="1333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9" name="SMARTInkShape-Group70"/>
          <p:cNvGrpSpPr/>
          <p:nvPr/>
        </p:nvGrpSpPr>
        <p:grpSpPr>
          <a:xfrm>
            <a:off x="428663" y="3690215"/>
            <a:ext cx="295228" cy="396011"/>
            <a:chOff x="428663" y="3690215"/>
            <a:chExt cx="295228" cy="396011"/>
          </a:xfrm>
        </p:grpSpPr>
        <p:sp>
          <p:nvSpPr>
            <p:cNvPr id="24" name="SMARTInkShape-370"/>
            <p:cNvSpPr/>
            <p:nvPr>
              <p:custDataLst>
                <p:tags r:id="rId171"/>
              </p:custDataLst>
            </p:nvPr>
          </p:nvSpPr>
          <p:spPr>
            <a:xfrm>
              <a:off x="438150" y="4057653"/>
              <a:ext cx="238126" cy="28573"/>
            </a:xfrm>
            <a:custGeom>
              <a:avLst/>
              <a:gdLst/>
              <a:ahLst/>
              <a:cxnLst/>
              <a:rect l="0" t="0" r="0" b="0"/>
              <a:pathLst>
                <a:path w="238126" h="28573">
                  <a:moveTo>
                    <a:pt x="0" y="28572"/>
                  </a:moveTo>
                  <a:lnTo>
                    <a:pt x="0" y="28572"/>
                  </a:lnTo>
                  <a:lnTo>
                    <a:pt x="5056" y="28572"/>
                  </a:lnTo>
                  <a:lnTo>
                    <a:pt x="6546" y="27514"/>
                  </a:lnTo>
                  <a:lnTo>
                    <a:pt x="7539" y="25750"/>
                  </a:lnTo>
                  <a:lnTo>
                    <a:pt x="9133" y="20371"/>
                  </a:lnTo>
                  <a:lnTo>
                    <a:pt x="12173" y="19636"/>
                  </a:lnTo>
                  <a:lnTo>
                    <a:pt x="32188" y="19057"/>
                  </a:lnTo>
                  <a:lnTo>
                    <a:pt x="38295" y="16229"/>
                  </a:lnTo>
                  <a:lnTo>
                    <a:pt x="44537" y="12503"/>
                  </a:lnTo>
                  <a:lnTo>
                    <a:pt x="57167" y="10111"/>
                  </a:lnTo>
                  <a:lnTo>
                    <a:pt x="79376" y="9556"/>
                  </a:lnTo>
                  <a:lnTo>
                    <a:pt x="85726" y="6715"/>
                  </a:lnTo>
                  <a:lnTo>
                    <a:pt x="92075" y="2983"/>
                  </a:lnTo>
                  <a:lnTo>
                    <a:pt x="104775" y="587"/>
                  </a:lnTo>
                  <a:lnTo>
                    <a:pt x="123384" y="0"/>
                  </a:lnTo>
                  <a:lnTo>
                    <a:pt x="123786" y="8198"/>
                  </a:lnTo>
                  <a:lnTo>
                    <a:pt x="124858" y="8639"/>
                  </a:lnTo>
                  <a:lnTo>
                    <a:pt x="157054" y="9522"/>
                  </a:lnTo>
                  <a:lnTo>
                    <a:pt x="158678" y="10580"/>
                  </a:lnTo>
                  <a:lnTo>
                    <a:pt x="159760" y="12344"/>
                  </a:lnTo>
                  <a:lnTo>
                    <a:pt x="161497" y="17723"/>
                  </a:lnTo>
                  <a:lnTo>
                    <a:pt x="164557" y="18458"/>
                  </a:lnTo>
                  <a:lnTo>
                    <a:pt x="179531" y="19037"/>
                  </a:lnTo>
                  <a:lnTo>
                    <a:pt x="180013" y="17982"/>
                  </a:lnTo>
                  <a:lnTo>
                    <a:pt x="180547" y="13987"/>
                  </a:lnTo>
                  <a:lnTo>
                    <a:pt x="181748" y="12499"/>
                  </a:lnTo>
                  <a:lnTo>
                    <a:pt x="189138" y="9914"/>
                  </a:lnTo>
                  <a:lnTo>
                    <a:pt x="204955" y="9525"/>
                  </a:lnTo>
                  <a:lnTo>
                    <a:pt x="206486" y="10582"/>
                  </a:lnTo>
                  <a:lnTo>
                    <a:pt x="207508" y="12345"/>
                  </a:lnTo>
                  <a:lnTo>
                    <a:pt x="209515" y="18931"/>
                  </a:lnTo>
                  <a:lnTo>
                    <a:pt x="219075" y="19047"/>
                  </a:lnTo>
                  <a:lnTo>
                    <a:pt x="219075" y="9532"/>
                  </a:lnTo>
                  <a:lnTo>
                    <a:pt x="227276" y="17724"/>
                  </a:lnTo>
                  <a:lnTo>
                    <a:pt x="227717" y="17107"/>
                  </a:lnTo>
                  <a:lnTo>
                    <a:pt x="228339" y="13298"/>
                  </a:lnTo>
                  <a:lnTo>
                    <a:pt x="228484" y="15786"/>
                  </a:lnTo>
                  <a:lnTo>
                    <a:pt x="229581" y="16873"/>
                  </a:lnTo>
                  <a:lnTo>
                    <a:pt x="236791" y="18761"/>
                  </a:lnTo>
                  <a:lnTo>
                    <a:pt x="237236" y="17798"/>
                  </a:lnTo>
                  <a:lnTo>
                    <a:pt x="238125" y="95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SMARTInkShape-371"/>
            <p:cNvSpPr/>
            <p:nvPr>
              <p:custDataLst>
                <p:tags r:id="rId172"/>
              </p:custDataLst>
            </p:nvPr>
          </p:nvSpPr>
          <p:spPr>
            <a:xfrm>
              <a:off x="447676" y="3895725"/>
              <a:ext cx="133350" cy="28576"/>
            </a:xfrm>
            <a:custGeom>
              <a:avLst/>
              <a:gdLst/>
              <a:ahLst/>
              <a:cxnLst/>
              <a:rect l="0" t="0" r="0" b="0"/>
              <a:pathLst>
                <a:path w="133350" h="28576">
                  <a:moveTo>
                    <a:pt x="38099" y="19050"/>
                  </a:moveTo>
                  <a:lnTo>
                    <a:pt x="38099" y="19050"/>
                  </a:lnTo>
                  <a:lnTo>
                    <a:pt x="33043" y="24107"/>
                  </a:lnTo>
                  <a:lnTo>
                    <a:pt x="27738" y="26589"/>
                  </a:lnTo>
                  <a:lnTo>
                    <a:pt x="154" y="28575"/>
                  </a:lnTo>
                  <a:lnTo>
                    <a:pt x="0" y="28575"/>
                  </a:lnTo>
                  <a:lnTo>
                    <a:pt x="5056" y="23518"/>
                  </a:lnTo>
                  <a:lnTo>
                    <a:pt x="10360" y="21036"/>
                  </a:lnTo>
                  <a:lnTo>
                    <a:pt x="25509" y="18254"/>
                  </a:lnTo>
                  <a:lnTo>
                    <a:pt x="38121" y="11562"/>
                  </a:lnTo>
                  <a:lnTo>
                    <a:pt x="64690" y="6881"/>
                  </a:lnTo>
                  <a:lnTo>
                    <a:pt x="73200" y="3058"/>
                  </a:lnTo>
                  <a:lnTo>
                    <a:pt x="117386" y="79"/>
                  </a:lnTo>
                  <a:lnTo>
                    <a:pt x="13334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372"/>
            <p:cNvSpPr/>
            <p:nvPr>
              <p:custDataLst>
                <p:tags r:id="rId173"/>
              </p:custDataLst>
            </p:nvPr>
          </p:nvSpPr>
          <p:spPr>
            <a:xfrm>
              <a:off x="552450" y="3752850"/>
              <a:ext cx="38101" cy="219076"/>
            </a:xfrm>
            <a:custGeom>
              <a:avLst/>
              <a:gdLst/>
              <a:ahLst/>
              <a:cxnLst/>
              <a:rect l="0" t="0" r="0" b="0"/>
              <a:pathLst>
                <a:path w="38101" h="21907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  <a:lnTo>
                    <a:pt x="0" y="46459"/>
                  </a:lnTo>
                  <a:lnTo>
                    <a:pt x="0" y="93923"/>
                  </a:lnTo>
                  <a:lnTo>
                    <a:pt x="1058" y="111294"/>
                  </a:lnTo>
                  <a:lnTo>
                    <a:pt x="8642" y="138739"/>
                  </a:lnTo>
                  <a:lnTo>
                    <a:pt x="9409" y="155448"/>
                  </a:lnTo>
                  <a:lnTo>
                    <a:pt x="12296" y="161869"/>
                  </a:lnTo>
                  <a:lnTo>
                    <a:pt x="16048" y="168250"/>
                  </a:lnTo>
                  <a:lnTo>
                    <a:pt x="18457" y="180970"/>
                  </a:lnTo>
                  <a:lnTo>
                    <a:pt x="18655" y="184147"/>
                  </a:lnTo>
                  <a:lnTo>
                    <a:pt x="21696" y="190498"/>
                  </a:lnTo>
                  <a:lnTo>
                    <a:pt x="25518" y="196849"/>
                  </a:lnTo>
                  <a:lnTo>
                    <a:pt x="27216" y="203200"/>
                  </a:lnTo>
                  <a:lnTo>
                    <a:pt x="28727" y="205317"/>
                  </a:lnTo>
                  <a:lnTo>
                    <a:pt x="30793" y="206728"/>
                  </a:lnTo>
                  <a:lnTo>
                    <a:pt x="33229" y="207668"/>
                  </a:lnTo>
                  <a:lnTo>
                    <a:pt x="34853" y="209354"/>
                  </a:lnTo>
                  <a:lnTo>
                    <a:pt x="38100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SMARTInkShape-373"/>
            <p:cNvSpPr/>
            <p:nvPr>
              <p:custDataLst>
                <p:tags r:id="rId174"/>
              </p:custDataLst>
            </p:nvPr>
          </p:nvSpPr>
          <p:spPr>
            <a:xfrm>
              <a:off x="428663" y="3690215"/>
              <a:ext cx="142838" cy="291196"/>
            </a:xfrm>
            <a:custGeom>
              <a:avLst/>
              <a:gdLst/>
              <a:ahLst/>
              <a:cxnLst/>
              <a:rect l="0" t="0" r="0" b="0"/>
              <a:pathLst>
                <a:path w="142838" h="291196">
                  <a:moveTo>
                    <a:pt x="133312" y="34060"/>
                  </a:moveTo>
                  <a:lnTo>
                    <a:pt x="133312" y="34060"/>
                  </a:lnTo>
                  <a:lnTo>
                    <a:pt x="133312" y="29003"/>
                  </a:lnTo>
                  <a:lnTo>
                    <a:pt x="134370" y="27514"/>
                  </a:lnTo>
                  <a:lnTo>
                    <a:pt x="136134" y="26521"/>
                  </a:lnTo>
                  <a:lnTo>
                    <a:pt x="138368" y="25859"/>
                  </a:lnTo>
                  <a:lnTo>
                    <a:pt x="139858" y="24359"/>
                  </a:lnTo>
                  <a:lnTo>
                    <a:pt x="142445" y="16450"/>
                  </a:lnTo>
                  <a:lnTo>
                    <a:pt x="142837" y="432"/>
                  </a:lnTo>
                  <a:lnTo>
                    <a:pt x="141779" y="0"/>
                  </a:lnTo>
                  <a:lnTo>
                    <a:pt x="134636" y="4553"/>
                  </a:lnTo>
                  <a:lnTo>
                    <a:pt x="133900" y="7893"/>
                  </a:lnTo>
                  <a:lnTo>
                    <a:pt x="133704" y="10266"/>
                  </a:lnTo>
                  <a:lnTo>
                    <a:pt x="132515" y="11847"/>
                  </a:lnTo>
                  <a:lnTo>
                    <a:pt x="128372" y="13604"/>
                  </a:lnTo>
                  <a:lnTo>
                    <a:pt x="126844" y="15131"/>
                  </a:lnTo>
                  <a:lnTo>
                    <a:pt x="121569" y="25186"/>
                  </a:lnTo>
                  <a:lnTo>
                    <a:pt x="119133" y="28144"/>
                  </a:lnTo>
                  <a:lnTo>
                    <a:pt x="116427" y="37075"/>
                  </a:lnTo>
                  <a:lnTo>
                    <a:pt x="112081" y="54003"/>
                  </a:lnTo>
                  <a:lnTo>
                    <a:pt x="97843" y="91288"/>
                  </a:lnTo>
                  <a:lnTo>
                    <a:pt x="93169" y="110283"/>
                  </a:lnTo>
                  <a:lnTo>
                    <a:pt x="73160" y="151184"/>
                  </a:lnTo>
                  <a:lnTo>
                    <a:pt x="48160" y="195397"/>
                  </a:lnTo>
                  <a:lnTo>
                    <a:pt x="21849" y="241361"/>
                  </a:lnTo>
                  <a:lnTo>
                    <a:pt x="10977" y="273904"/>
                  </a:lnTo>
                  <a:lnTo>
                    <a:pt x="9422" y="276506"/>
                  </a:lnTo>
                  <a:lnTo>
                    <a:pt x="7327" y="278241"/>
                  </a:lnTo>
                  <a:lnTo>
                    <a:pt x="4872" y="279397"/>
                  </a:lnTo>
                  <a:lnTo>
                    <a:pt x="3235" y="281227"/>
                  </a:lnTo>
                  <a:lnTo>
                    <a:pt x="0" y="291101"/>
                  </a:lnTo>
                  <a:lnTo>
                    <a:pt x="5030" y="291195"/>
                  </a:lnTo>
                  <a:lnTo>
                    <a:pt x="6516" y="290150"/>
                  </a:lnTo>
                  <a:lnTo>
                    <a:pt x="7506" y="288395"/>
                  </a:lnTo>
                  <a:lnTo>
                    <a:pt x="8166" y="286167"/>
                  </a:lnTo>
                  <a:lnTo>
                    <a:pt x="19012" y="27218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SMARTInkShape-374"/>
            <p:cNvSpPr/>
            <p:nvPr>
              <p:custDataLst>
                <p:tags r:id="rId175"/>
              </p:custDataLst>
            </p:nvPr>
          </p:nvSpPr>
          <p:spPr>
            <a:xfrm>
              <a:off x="685800" y="4019550"/>
              <a:ext cx="38091" cy="19051"/>
            </a:xfrm>
            <a:custGeom>
              <a:avLst/>
              <a:gdLst/>
              <a:ahLst/>
              <a:cxnLst/>
              <a:rect l="0" t="0" r="0" b="0"/>
              <a:pathLst>
                <a:path w="38091" h="19051">
                  <a:moveTo>
                    <a:pt x="9525" y="0"/>
                  </a:moveTo>
                  <a:lnTo>
                    <a:pt x="9525" y="0"/>
                  </a:lnTo>
                  <a:lnTo>
                    <a:pt x="1" y="0"/>
                  </a:lnTo>
                  <a:lnTo>
                    <a:pt x="0" y="9132"/>
                  </a:lnTo>
                  <a:lnTo>
                    <a:pt x="5057" y="9408"/>
                  </a:lnTo>
                  <a:lnTo>
                    <a:pt x="6546" y="10506"/>
                  </a:lnTo>
                  <a:lnTo>
                    <a:pt x="9491" y="18933"/>
                  </a:lnTo>
                  <a:lnTo>
                    <a:pt x="28449" y="19050"/>
                  </a:lnTo>
                  <a:lnTo>
                    <a:pt x="28538" y="13993"/>
                  </a:lnTo>
                  <a:lnTo>
                    <a:pt x="29609" y="12504"/>
                  </a:lnTo>
                  <a:lnTo>
                    <a:pt x="37925" y="9577"/>
                  </a:lnTo>
                  <a:lnTo>
                    <a:pt x="37983" y="9559"/>
                  </a:lnTo>
                  <a:lnTo>
                    <a:pt x="38090" y="1327"/>
                  </a:lnTo>
                  <a:lnTo>
                    <a:pt x="37035" y="885"/>
                  </a:lnTo>
                  <a:lnTo>
                    <a:pt x="19167" y="0"/>
                  </a:lnTo>
                  <a:lnTo>
                    <a:pt x="19085" y="5057"/>
                  </a:lnTo>
                  <a:lnTo>
                    <a:pt x="18015" y="6546"/>
                  </a:lnTo>
                  <a:lnTo>
                    <a:pt x="9700" y="9473"/>
                  </a:lnTo>
                  <a:lnTo>
                    <a:pt x="9559" y="9515"/>
                  </a:lnTo>
                  <a:lnTo>
                    <a:pt x="9525" y="19047"/>
                  </a:lnTo>
                  <a:lnTo>
                    <a:pt x="17726" y="19050"/>
                  </a:lnTo>
                  <a:lnTo>
                    <a:pt x="18167" y="17992"/>
                  </a:lnTo>
                  <a:lnTo>
                    <a:pt x="19050" y="9528"/>
                  </a:lnTo>
                  <a:lnTo>
                    <a:pt x="19050" y="19016"/>
                  </a:lnTo>
                  <a:lnTo>
                    <a:pt x="190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3" name="SMARTInkShape-Group71"/>
          <p:cNvGrpSpPr/>
          <p:nvPr/>
        </p:nvGrpSpPr>
        <p:grpSpPr>
          <a:xfrm>
            <a:off x="3448050" y="3686175"/>
            <a:ext cx="409576" cy="361951"/>
            <a:chOff x="3448050" y="3686175"/>
            <a:chExt cx="409576" cy="361951"/>
          </a:xfrm>
        </p:grpSpPr>
        <p:sp>
          <p:nvSpPr>
            <p:cNvPr id="30" name="SMARTInkShape-375"/>
            <p:cNvSpPr/>
            <p:nvPr>
              <p:custDataLst>
                <p:tags r:id="rId168"/>
              </p:custDataLst>
            </p:nvPr>
          </p:nvSpPr>
          <p:spPr>
            <a:xfrm>
              <a:off x="3515118" y="3695700"/>
              <a:ext cx="180177" cy="238126"/>
            </a:xfrm>
            <a:custGeom>
              <a:avLst/>
              <a:gdLst/>
              <a:ahLst/>
              <a:cxnLst/>
              <a:rect l="0" t="0" r="0" b="0"/>
              <a:pathLst>
                <a:path w="180177" h="238126">
                  <a:moveTo>
                    <a:pt x="56757" y="47625"/>
                  </a:moveTo>
                  <a:lnTo>
                    <a:pt x="56757" y="47625"/>
                  </a:lnTo>
                  <a:lnTo>
                    <a:pt x="56757" y="30292"/>
                  </a:lnTo>
                  <a:lnTo>
                    <a:pt x="48556" y="20525"/>
                  </a:lnTo>
                  <a:lnTo>
                    <a:pt x="33343" y="12795"/>
                  </a:lnTo>
                  <a:lnTo>
                    <a:pt x="11091" y="9653"/>
                  </a:lnTo>
                  <a:lnTo>
                    <a:pt x="10439" y="8551"/>
                  </a:lnTo>
                  <a:lnTo>
                    <a:pt x="9183" y="396"/>
                  </a:lnTo>
                  <a:lnTo>
                    <a:pt x="0" y="10"/>
                  </a:lnTo>
                  <a:lnTo>
                    <a:pt x="45855" y="0"/>
                  </a:lnTo>
                  <a:lnTo>
                    <a:pt x="54604" y="0"/>
                  </a:lnTo>
                  <a:lnTo>
                    <a:pt x="78026" y="8201"/>
                  </a:lnTo>
                  <a:lnTo>
                    <a:pt x="103938" y="9522"/>
                  </a:lnTo>
                  <a:lnTo>
                    <a:pt x="104382" y="33505"/>
                  </a:lnTo>
                  <a:lnTo>
                    <a:pt x="101560" y="38880"/>
                  </a:lnTo>
                  <a:lnTo>
                    <a:pt x="80702" y="61769"/>
                  </a:lnTo>
                  <a:lnTo>
                    <a:pt x="75160" y="64495"/>
                  </a:lnTo>
                  <a:lnTo>
                    <a:pt x="72201" y="65221"/>
                  </a:lnTo>
                  <a:lnTo>
                    <a:pt x="56928" y="75232"/>
                  </a:lnTo>
                  <a:lnTo>
                    <a:pt x="48718" y="76072"/>
                  </a:lnTo>
                  <a:lnTo>
                    <a:pt x="37710" y="85722"/>
                  </a:lnTo>
                  <a:lnTo>
                    <a:pt x="45908" y="85725"/>
                  </a:lnTo>
                  <a:lnTo>
                    <a:pt x="55317" y="77524"/>
                  </a:lnTo>
                  <a:lnTo>
                    <a:pt x="61387" y="76593"/>
                  </a:lnTo>
                  <a:lnTo>
                    <a:pt x="107560" y="76200"/>
                  </a:lnTo>
                  <a:lnTo>
                    <a:pt x="113908" y="79023"/>
                  </a:lnTo>
                  <a:lnTo>
                    <a:pt x="120257" y="82746"/>
                  </a:lnTo>
                  <a:lnTo>
                    <a:pt x="132957" y="85136"/>
                  </a:lnTo>
                  <a:lnTo>
                    <a:pt x="145657" y="85608"/>
                  </a:lnTo>
                  <a:lnTo>
                    <a:pt x="147774" y="86706"/>
                  </a:lnTo>
                  <a:lnTo>
                    <a:pt x="149185" y="88495"/>
                  </a:lnTo>
                  <a:lnTo>
                    <a:pt x="151811" y="93306"/>
                  </a:lnTo>
                  <a:lnTo>
                    <a:pt x="156506" y="98972"/>
                  </a:lnTo>
                  <a:lnTo>
                    <a:pt x="162120" y="102196"/>
                  </a:lnTo>
                  <a:lnTo>
                    <a:pt x="165099" y="103056"/>
                  </a:lnTo>
                  <a:lnTo>
                    <a:pt x="167086" y="104687"/>
                  </a:lnTo>
                  <a:lnTo>
                    <a:pt x="169292" y="109322"/>
                  </a:lnTo>
                  <a:lnTo>
                    <a:pt x="171767" y="120921"/>
                  </a:lnTo>
                  <a:lnTo>
                    <a:pt x="177500" y="130255"/>
                  </a:lnTo>
                  <a:lnTo>
                    <a:pt x="180176" y="141004"/>
                  </a:lnTo>
                  <a:lnTo>
                    <a:pt x="172989" y="152990"/>
                  </a:lnTo>
                  <a:lnTo>
                    <a:pt x="172345" y="155968"/>
                  </a:lnTo>
                  <a:lnTo>
                    <a:pt x="163688" y="171502"/>
                  </a:lnTo>
                  <a:lnTo>
                    <a:pt x="162969" y="174659"/>
                  </a:lnTo>
                  <a:lnTo>
                    <a:pt x="153458" y="188621"/>
                  </a:lnTo>
                  <a:lnTo>
                    <a:pt x="138877" y="203593"/>
                  </a:lnTo>
                  <a:lnTo>
                    <a:pt x="132766" y="206902"/>
                  </a:lnTo>
                  <a:lnTo>
                    <a:pt x="126522" y="209431"/>
                  </a:lnTo>
                  <a:lnTo>
                    <a:pt x="117058" y="215748"/>
                  </a:lnTo>
                  <a:lnTo>
                    <a:pt x="83480" y="227146"/>
                  </a:lnTo>
                  <a:lnTo>
                    <a:pt x="63172" y="229371"/>
                  </a:lnTo>
                  <a:lnTo>
                    <a:pt x="44484" y="236763"/>
                  </a:lnTo>
                  <a:lnTo>
                    <a:pt x="18657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SMARTInkShape-376"/>
            <p:cNvSpPr/>
            <p:nvPr>
              <p:custDataLst>
                <p:tags r:id="rId169"/>
              </p:custDataLst>
            </p:nvPr>
          </p:nvSpPr>
          <p:spPr>
            <a:xfrm>
              <a:off x="3518762" y="3686175"/>
              <a:ext cx="24539" cy="190370"/>
            </a:xfrm>
            <a:custGeom>
              <a:avLst/>
              <a:gdLst/>
              <a:ahLst/>
              <a:cxnLst/>
              <a:rect l="0" t="0" r="0" b="0"/>
              <a:pathLst>
                <a:path w="24539" h="190370">
                  <a:moveTo>
                    <a:pt x="15013" y="19050"/>
                  </a:moveTo>
                  <a:lnTo>
                    <a:pt x="15013" y="19050"/>
                  </a:lnTo>
                  <a:lnTo>
                    <a:pt x="15013" y="9918"/>
                  </a:lnTo>
                  <a:lnTo>
                    <a:pt x="24538" y="0"/>
                  </a:lnTo>
                  <a:lnTo>
                    <a:pt x="19481" y="0"/>
                  </a:lnTo>
                  <a:lnTo>
                    <a:pt x="17992" y="1058"/>
                  </a:lnTo>
                  <a:lnTo>
                    <a:pt x="16999" y="2822"/>
                  </a:lnTo>
                  <a:lnTo>
                    <a:pt x="15406" y="13257"/>
                  </a:lnTo>
                  <a:lnTo>
                    <a:pt x="15018" y="57993"/>
                  </a:lnTo>
                  <a:lnTo>
                    <a:pt x="13955" y="89011"/>
                  </a:lnTo>
                  <a:lnTo>
                    <a:pt x="6371" y="127010"/>
                  </a:lnTo>
                  <a:lnTo>
                    <a:pt x="5498" y="174460"/>
                  </a:lnTo>
                  <a:lnTo>
                    <a:pt x="5488" y="190058"/>
                  </a:lnTo>
                  <a:lnTo>
                    <a:pt x="432" y="190369"/>
                  </a:lnTo>
                  <a:lnTo>
                    <a:pt x="0" y="189354"/>
                  </a:lnTo>
                  <a:lnTo>
                    <a:pt x="4867" y="180792"/>
                  </a:lnTo>
                  <a:lnTo>
                    <a:pt x="5212" y="176307"/>
                  </a:lnTo>
                  <a:lnTo>
                    <a:pt x="8188" y="170787"/>
                  </a:lnTo>
                  <a:lnTo>
                    <a:pt x="15013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SMARTInkShape-377"/>
            <p:cNvSpPr/>
            <p:nvPr>
              <p:custDataLst>
                <p:tags r:id="rId170"/>
              </p:custDataLst>
            </p:nvPr>
          </p:nvSpPr>
          <p:spPr>
            <a:xfrm>
              <a:off x="3448050" y="3992299"/>
              <a:ext cx="409576" cy="55827"/>
            </a:xfrm>
            <a:custGeom>
              <a:avLst/>
              <a:gdLst/>
              <a:ahLst/>
              <a:cxnLst/>
              <a:rect l="0" t="0" r="0" b="0"/>
              <a:pathLst>
                <a:path w="409576" h="55827">
                  <a:moveTo>
                    <a:pt x="28575" y="8201"/>
                  </a:moveTo>
                  <a:lnTo>
                    <a:pt x="28575" y="8201"/>
                  </a:lnTo>
                  <a:lnTo>
                    <a:pt x="19060" y="8201"/>
                  </a:lnTo>
                  <a:lnTo>
                    <a:pt x="10850" y="0"/>
                  </a:lnTo>
                  <a:lnTo>
                    <a:pt x="10408" y="617"/>
                  </a:lnTo>
                  <a:lnTo>
                    <a:pt x="9641" y="6993"/>
                  </a:lnTo>
                  <a:lnTo>
                    <a:pt x="6755" y="7664"/>
                  </a:lnTo>
                  <a:lnTo>
                    <a:pt x="35" y="8198"/>
                  </a:lnTo>
                  <a:lnTo>
                    <a:pt x="0" y="27216"/>
                  </a:lnTo>
                  <a:lnTo>
                    <a:pt x="14547" y="27251"/>
                  </a:lnTo>
                  <a:lnTo>
                    <a:pt x="16048" y="26193"/>
                  </a:lnTo>
                  <a:lnTo>
                    <a:pt x="17048" y="24429"/>
                  </a:lnTo>
                  <a:lnTo>
                    <a:pt x="18655" y="19050"/>
                  </a:lnTo>
                  <a:lnTo>
                    <a:pt x="21696" y="18315"/>
                  </a:lnTo>
                  <a:lnTo>
                    <a:pt x="28172" y="17760"/>
                  </a:lnTo>
                  <a:lnTo>
                    <a:pt x="28575" y="8201"/>
                  </a:lnTo>
                  <a:lnTo>
                    <a:pt x="19166" y="8201"/>
                  </a:lnTo>
                  <a:lnTo>
                    <a:pt x="9642" y="17609"/>
                  </a:lnTo>
                  <a:lnTo>
                    <a:pt x="9525" y="27134"/>
                  </a:lnTo>
                  <a:lnTo>
                    <a:pt x="28572" y="27251"/>
                  </a:lnTo>
                  <a:lnTo>
                    <a:pt x="28575" y="19050"/>
                  </a:lnTo>
                  <a:lnTo>
                    <a:pt x="27517" y="18609"/>
                  </a:lnTo>
                  <a:lnTo>
                    <a:pt x="19050" y="17726"/>
                  </a:lnTo>
                  <a:lnTo>
                    <a:pt x="19050" y="27251"/>
                  </a:lnTo>
                  <a:lnTo>
                    <a:pt x="63531" y="27251"/>
                  </a:lnTo>
                  <a:lnTo>
                    <a:pt x="88902" y="27251"/>
                  </a:lnTo>
                  <a:lnTo>
                    <a:pt x="95250" y="24429"/>
                  </a:lnTo>
                  <a:lnTo>
                    <a:pt x="98425" y="22194"/>
                  </a:lnTo>
                  <a:lnTo>
                    <a:pt x="113007" y="19050"/>
                  </a:lnTo>
                  <a:lnTo>
                    <a:pt x="130350" y="16930"/>
                  </a:lnTo>
                  <a:lnTo>
                    <a:pt x="157790" y="9107"/>
                  </a:lnTo>
                  <a:lnTo>
                    <a:pt x="201864" y="8211"/>
                  </a:lnTo>
                  <a:lnTo>
                    <a:pt x="222133" y="8201"/>
                  </a:lnTo>
                  <a:lnTo>
                    <a:pt x="224289" y="9259"/>
                  </a:lnTo>
                  <a:lnTo>
                    <a:pt x="225726" y="11024"/>
                  </a:lnTo>
                  <a:lnTo>
                    <a:pt x="226684" y="13258"/>
                  </a:lnTo>
                  <a:lnTo>
                    <a:pt x="228381" y="14747"/>
                  </a:lnTo>
                  <a:lnTo>
                    <a:pt x="238709" y="19960"/>
                  </a:lnTo>
                  <a:lnTo>
                    <a:pt x="244735" y="24010"/>
                  </a:lnTo>
                  <a:lnTo>
                    <a:pt x="250940" y="25811"/>
                  </a:lnTo>
                  <a:lnTo>
                    <a:pt x="253019" y="27349"/>
                  </a:lnTo>
                  <a:lnTo>
                    <a:pt x="254404" y="29433"/>
                  </a:lnTo>
                  <a:lnTo>
                    <a:pt x="255328" y="31881"/>
                  </a:lnTo>
                  <a:lnTo>
                    <a:pt x="257002" y="33513"/>
                  </a:lnTo>
                  <a:lnTo>
                    <a:pt x="266767" y="37548"/>
                  </a:lnTo>
                  <a:lnTo>
                    <a:pt x="283542" y="52578"/>
                  </a:lnTo>
                  <a:lnTo>
                    <a:pt x="293521" y="55398"/>
                  </a:lnTo>
                  <a:lnTo>
                    <a:pt x="340631" y="55826"/>
                  </a:lnTo>
                  <a:lnTo>
                    <a:pt x="387637" y="55826"/>
                  </a:lnTo>
                  <a:lnTo>
                    <a:pt x="393828" y="55826"/>
                  </a:lnTo>
                  <a:lnTo>
                    <a:pt x="400106" y="53004"/>
                  </a:lnTo>
                  <a:lnTo>
                    <a:pt x="409575" y="4630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6" name="SMARTInkShape-Group72"/>
          <p:cNvGrpSpPr/>
          <p:nvPr/>
        </p:nvGrpSpPr>
        <p:grpSpPr>
          <a:xfrm>
            <a:off x="2009776" y="3600485"/>
            <a:ext cx="257175" cy="504791"/>
            <a:chOff x="2009776" y="3600485"/>
            <a:chExt cx="257175" cy="504791"/>
          </a:xfrm>
        </p:grpSpPr>
        <p:sp>
          <p:nvSpPr>
            <p:cNvPr id="34" name="SMARTInkShape-378"/>
            <p:cNvSpPr/>
            <p:nvPr>
              <p:custDataLst>
                <p:tags r:id="rId166"/>
              </p:custDataLst>
            </p:nvPr>
          </p:nvSpPr>
          <p:spPr>
            <a:xfrm>
              <a:off x="2085979" y="3600485"/>
              <a:ext cx="180972" cy="180936"/>
            </a:xfrm>
            <a:custGeom>
              <a:avLst/>
              <a:gdLst/>
              <a:ahLst/>
              <a:cxnLst/>
              <a:rect l="0" t="0" r="0" b="0"/>
              <a:pathLst>
                <a:path w="180972" h="180936">
                  <a:moveTo>
                    <a:pt x="142871" y="28540"/>
                  </a:moveTo>
                  <a:lnTo>
                    <a:pt x="142871" y="28540"/>
                  </a:lnTo>
                  <a:lnTo>
                    <a:pt x="151072" y="28540"/>
                  </a:lnTo>
                  <a:lnTo>
                    <a:pt x="151513" y="27482"/>
                  </a:lnTo>
                  <a:lnTo>
                    <a:pt x="152280" y="20339"/>
                  </a:lnTo>
                  <a:lnTo>
                    <a:pt x="151260" y="19898"/>
                  </a:lnTo>
                  <a:lnTo>
                    <a:pt x="133472" y="19015"/>
                  </a:lnTo>
                  <a:lnTo>
                    <a:pt x="133346" y="37672"/>
                  </a:lnTo>
                  <a:lnTo>
                    <a:pt x="142755" y="28654"/>
                  </a:lnTo>
                  <a:lnTo>
                    <a:pt x="142836" y="23517"/>
                  </a:lnTo>
                  <a:lnTo>
                    <a:pt x="143906" y="22016"/>
                  </a:lnTo>
                  <a:lnTo>
                    <a:pt x="145678" y="21016"/>
                  </a:lnTo>
                  <a:lnTo>
                    <a:pt x="151069" y="19411"/>
                  </a:lnTo>
                  <a:lnTo>
                    <a:pt x="151806" y="16369"/>
                  </a:lnTo>
                  <a:lnTo>
                    <a:pt x="152003" y="14076"/>
                  </a:lnTo>
                  <a:lnTo>
                    <a:pt x="151075" y="12547"/>
                  </a:lnTo>
                  <a:lnTo>
                    <a:pt x="149399" y="11528"/>
                  </a:lnTo>
                  <a:lnTo>
                    <a:pt x="144160" y="9892"/>
                  </a:lnTo>
                  <a:lnTo>
                    <a:pt x="143444" y="6846"/>
                  </a:lnTo>
                  <a:lnTo>
                    <a:pt x="142984" y="1325"/>
                  </a:lnTo>
                  <a:lnTo>
                    <a:pt x="141888" y="872"/>
                  </a:lnTo>
                  <a:lnTo>
                    <a:pt x="128685" y="0"/>
                  </a:lnTo>
                  <a:lnTo>
                    <a:pt x="123161" y="2803"/>
                  </a:lnTo>
                  <a:lnTo>
                    <a:pt x="117177" y="6518"/>
                  </a:lnTo>
                  <a:lnTo>
                    <a:pt x="107859" y="9668"/>
                  </a:lnTo>
                  <a:lnTo>
                    <a:pt x="64819" y="49480"/>
                  </a:lnTo>
                  <a:lnTo>
                    <a:pt x="44973" y="74010"/>
                  </a:lnTo>
                  <a:lnTo>
                    <a:pt x="34803" y="82615"/>
                  </a:lnTo>
                  <a:lnTo>
                    <a:pt x="6465" y="122067"/>
                  </a:lnTo>
                  <a:lnTo>
                    <a:pt x="1913" y="135039"/>
                  </a:lnTo>
                  <a:lnTo>
                    <a:pt x="0" y="169922"/>
                  </a:lnTo>
                  <a:lnTo>
                    <a:pt x="8198" y="179485"/>
                  </a:lnTo>
                  <a:lnTo>
                    <a:pt x="11755" y="180293"/>
                  </a:lnTo>
                  <a:lnTo>
                    <a:pt x="56575" y="180935"/>
                  </a:lnTo>
                  <a:lnTo>
                    <a:pt x="97712" y="179882"/>
                  </a:lnTo>
                  <a:lnTo>
                    <a:pt x="144677" y="163330"/>
                  </a:lnTo>
                  <a:lnTo>
                    <a:pt x="180971" y="1618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SMARTInkShape-379"/>
            <p:cNvSpPr/>
            <p:nvPr>
              <p:custDataLst>
                <p:tags r:id="rId167"/>
              </p:custDataLst>
            </p:nvPr>
          </p:nvSpPr>
          <p:spPr>
            <a:xfrm>
              <a:off x="2009776" y="4067176"/>
              <a:ext cx="28575" cy="38100"/>
            </a:xfrm>
            <a:custGeom>
              <a:avLst/>
              <a:gdLst/>
              <a:ahLst/>
              <a:cxnLst/>
              <a:rect l="0" t="0" r="0" b="0"/>
              <a:pathLst>
                <a:path w="28575" h="38100">
                  <a:moveTo>
                    <a:pt x="9524" y="19049"/>
                  </a:moveTo>
                  <a:lnTo>
                    <a:pt x="9524" y="19049"/>
                  </a:lnTo>
                  <a:lnTo>
                    <a:pt x="9524" y="38099"/>
                  </a:lnTo>
                  <a:lnTo>
                    <a:pt x="18933" y="38099"/>
                  </a:lnTo>
                  <a:lnTo>
                    <a:pt x="27240" y="29898"/>
                  </a:lnTo>
                  <a:lnTo>
                    <a:pt x="28457" y="20489"/>
                  </a:lnTo>
                  <a:lnTo>
                    <a:pt x="28574" y="34"/>
                  </a:lnTo>
                  <a:lnTo>
                    <a:pt x="19441" y="0"/>
                  </a:lnTo>
                  <a:lnTo>
                    <a:pt x="10882" y="8200"/>
                  </a:lnTo>
                  <a:lnTo>
                    <a:pt x="9926" y="14188"/>
                  </a:lnTo>
                  <a:lnTo>
                    <a:pt x="8734" y="15808"/>
                  </a:lnTo>
                  <a:lnTo>
                    <a:pt x="4587" y="17609"/>
                  </a:lnTo>
                  <a:lnTo>
                    <a:pt x="3057" y="19147"/>
                  </a:lnTo>
                  <a:lnTo>
                    <a:pt x="401" y="27123"/>
                  </a:lnTo>
                  <a:lnTo>
                    <a:pt x="0" y="38061"/>
                  </a:lnTo>
                  <a:lnTo>
                    <a:pt x="19049" y="380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7" name="SMARTInkShape-380"/>
          <p:cNvSpPr/>
          <p:nvPr>
            <p:custDataLst>
              <p:tags r:id="rId8"/>
            </p:custDataLst>
          </p:nvPr>
        </p:nvSpPr>
        <p:spPr>
          <a:xfrm>
            <a:off x="685800" y="4067175"/>
            <a:ext cx="36777" cy="85726"/>
          </a:xfrm>
          <a:custGeom>
            <a:avLst/>
            <a:gdLst/>
            <a:ahLst/>
            <a:cxnLst/>
            <a:rect l="0" t="0" r="0" b="0"/>
            <a:pathLst>
              <a:path w="36777" h="85726">
                <a:moveTo>
                  <a:pt x="0" y="38100"/>
                </a:moveTo>
                <a:lnTo>
                  <a:pt x="0" y="38100"/>
                </a:lnTo>
                <a:lnTo>
                  <a:pt x="0" y="29899"/>
                </a:lnTo>
                <a:lnTo>
                  <a:pt x="1058" y="29458"/>
                </a:lnTo>
                <a:lnTo>
                  <a:pt x="9515" y="28575"/>
                </a:lnTo>
                <a:lnTo>
                  <a:pt x="9525" y="19060"/>
                </a:lnTo>
                <a:lnTo>
                  <a:pt x="9525" y="28541"/>
                </a:lnTo>
                <a:lnTo>
                  <a:pt x="19016" y="28575"/>
                </a:lnTo>
                <a:lnTo>
                  <a:pt x="28182" y="19443"/>
                </a:lnTo>
                <a:lnTo>
                  <a:pt x="28575" y="34"/>
                </a:lnTo>
                <a:lnTo>
                  <a:pt x="19166" y="0"/>
                </a:lnTo>
                <a:lnTo>
                  <a:pt x="9920" y="9132"/>
                </a:lnTo>
                <a:lnTo>
                  <a:pt x="9535" y="18648"/>
                </a:lnTo>
                <a:lnTo>
                  <a:pt x="14584" y="18931"/>
                </a:lnTo>
                <a:lnTo>
                  <a:pt x="16073" y="20029"/>
                </a:lnTo>
                <a:lnTo>
                  <a:pt x="19040" y="28541"/>
                </a:lnTo>
                <a:lnTo>
                  <a:pt x="28182" y="28575"/>
                </a:lnTo>
                <a:lnTo>
                  <a:pt x="28574" y="10883"/>
                </a:lnTo>
                <a:lnTo>
                  <a:pt x="29633" y="10431"/>
                </a:lnTo>
                <a:lnTo>
                  <a:pt x="36776" y="9644"/>
                </a:lnTo>
                <a:lnTo>
                  <a:pt x="28681" y="9525"/>
                </a:lnTo>
                <a:lnTo>
                  <a:pt x="14389" y="23714"/>
                </a:lnTo>
                <a:lnTo>
                  <a:pt x="11687" y="29237"/>
                </a:lnTo>
                <a:lnTo>
                  <a:pt x="1362" y="68537"/>
                </a:lnTo>
                <a:lnTo>
                  <a:pt x="1966" y="72150"/>
                </a:lnTo>
                <a:lnTo>
                  <a:pt x="5460" y="78986"/>
                </a:lnTo>
                <a:lnTo>
                  <a:pt x="7873" y="81233"/>
                </a:lnTo>
                <a:lnTo>
                  <a:pt x="19050" y="857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4" name="SMARTInkShape-Group74"/>
          <p:cNvGrpSpPr/>
          <p:nvPr/>
        </p:nvGrpSpPr>
        <p:grpSpPr>
          <a:xfrm>
            <a:off x="695328" y="3771900"/>
            <a:ext cx="1333497" cy="428626"/>
            <a:chOff x="695328" y="3771900"/>
            <a:chExt cx="1333497" cy="428626"/>
          </a:xfrm>
        </p:grpSpPr>
        <p:sp>
          <p:nvSpPr>
            <p:cNvPr id="38" name="SMARTInkShape-381"/>
            <p:cNvSpPr/>
            <p:nvPr>
              <p:custDataLst>
                <p:tags r:id="rId160"/>
              </p:custDataLst>
            </p:nvPr>
          </p:nvSpPr>
          <p:spPr>
            <a:xfrm>
              <a:off x="1276385" y="3771900"/>
              <a:ext cx="180941" cy="123826"/>
            </a:xfrm>
            <a:custGeom>
              <a:avLst/>
              <a:gdLst/>
              <a:ahLst/>
              <a:cxnLst/>
              <a:rect l="0" t="0" r="0" b="0"/>
              <a:pathLst>
                <a:path w="180941" h="123826">
                  <a:moveTo>
                    <a:pt x="38065" y="57150"/>
                  </a:moveTo>
                  <a:lnTo>
                    <a:pt x="38065" y="57150"/>
                  </a:lnTo>
                  <a:lnTo>
                    <a:pt x="29864" y="57150"/>
                  </a:lnTo>
                  <a:lnTo>
                    <a:pt x="20455" y="48949"/>
                  </a:lnTo>
                  <a:lnTo>
                    <a:pt x="14385" y="48018"/>
                  </a:lnTo>
                  <a:lnTo>
                    <a:pt x="12753" y="46828"/>
                  </a:lnTo>
                  <a:lnTo>
                    <a:pt x="11665" y="44977"/>
                  </a:lnTo>
                  <a:lnTo>
                    <a:pt x="9528" y="38219"/>
                  </a:lnTo>
                  <a:lnTo>
                    <a:pt x="1293" y="38110"/>
                  </a:lnTo>
                  <a:lnTo>
                    <a:pt x="850" y="37049"/>
                  </a:lnTo>
                  <a:lnTo>
                    <a:pt x="0" y="28968"/>
                  </a:lnTo>
                  <a:lnTo>
                    <a:pt x="14430" y="14113"/>
                  </a:lnTo>
                  <a:lnTo>
                    <a:pt x="19800" y="11564"/>
                  </a:lnTo>
                  <a:lnTo>
                    <a:pt x="34993" y="8735"/>
                  </a:lnTo>
                  <a:lnTo>
                    <a:pt x="45722" y="1360"/>
                  </a:lnTo>
                  <a:lnTo>
                    <a:pt x="54825" y="269"/>
                  </a:lnTo>
                  <a:lnTo>
                    <a:pt x="101474" y="0"/>
                  </a:lnTo>
                  <a:lnTo>
                    <a:pt x="103288" y="0"/>
                  </a:lnTo>
                  <a:lnTo>
                    <a:pt x="103772" y="1058"/>
                  </a:lnTo>
                  <a:lnTo>
                    <a:pt x="104310" y="5057"/>
                  </a:lnTo>
                  <a:lnTo>
                    <a:pt x="105512" y="6546"/>
                  </a:lnTo>
                  <a:lnTo>
                    <a:pt x="112903" y="9132"/>
                  </a:lnTo>
                  <a:lnTo>
                    <a:pt x="113660" y="12173"/>
                  </a:lnTo>
                  <a:lnTo>
                    <a:pt x="114254" y="27131"/>
                  </a:lnTo>
                  <a:lnTo>
                    <a:pt x="90585" y="52252"/>
                  </a:lnTo>
                  <a:lnTo>
                    <a:pt x="85043" y="54973"/>
                  </a:lnTo>
                  <a:lnTo>
                    <a:pt x="82084" y="55699"/>
                  </a:lnTo>
                  <a:lnTo>
                    <a:pt x="72862" y="61777"/>
                  </a:lnTo>
                  <a:lnTo>
                    <a:pt x="69405" y="67320"/>
                  </a:lnTo>
                  <a:lnTo>
                    <a:pt x="68484" y="70280"/>
                  </a:lnTo>
                  <a:lnTo>
                    <a:pt x="66811" y="72253"/>
                  </a:lnTo>
                  <a:lnTo>
                    <a:pt x="47708" y="85798"/>
                  </a:lnTo>
                  <a:lnTo>
                    <a:pt x="39544" y="93796"/>
                  </a:lnTo>
                  <a:lnTo>
                    <a:pt x="28597" y="95245"/>
                  </a:lnTo>
                  <a:lnTo>
                    <a:pt x="28540" y="95250"/>
                  </a:lnTo>
                  <a:lnTo>
                    <a:pt x="37672" y="104382"/>
                  </a:lnTo>
                  <a:lnTo>
                    <a:pt x="51288" y="104741"/>
                  </a:lnTo>
                  <a:lnTo>
                    <a:pt x="53230" y="105810"/>
                  </a:lnTo>
                  <a:lnTo>
                    <a:pt x="54525" y="107582"/>
                  </a:lnTo>
                  <a:lnTo>
                    <a:pt x="55388" y="109822"/>
                  </a:lnTo>
                  <a:lnTo>
                    <a:pt x="57022" y="111314"/>
                  </a:lnTo>
                  <a:lnTo>
                    <a:pt x="61660" y="112973"/>
                  </a:lnTo>
                  <a:lnTo>
                    <a:pt x="92064" y="115335"/>
                  </a:lnTo>
                  <a:lnTo>
                    <a:pt x="104745" y="121834"/>
                  </a:lnTo>
                  <a:lnTo>
                    <a:pt x="151925" y="123825"/>
                  </a:lnTo>
                  <a:lnTo>
                    <a:pt x="18094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SMARTInkShape-382"/>
            <p:cNvSpPr/>
            <p:nvPr>
              <p:custDataLst>
                <p:tags r:id="rId161"/>
              </p:custDataLst>
            </p:nvPr>
          </p:nvSpPr>
          <p:spPr>
            <a:xfrm>
              <a:off x="1266826" y="3781459"/>
              <a:ext cx="38100" cy="152328"/>
            </a:xfrm>
            <a:custGeom>
              <a:avLst/>
              <a:gdLst/>
              <a:ahLst/>
              <a:cxnLst/>
              <a:rect l="0" t="0" r="0" b="0"/>
              <a:pathLst>
                <a:path w="38100" h="152328">
                  <a:moveTo>
                    <a:pt x="28574" y="28541"/>
                  </a:moveTo>
                  <a:lnTo>
                    <a:pt x="28574" y="28541"/>
                  </a:lnTo>
                  <a:lnTo>
                    <a:pt x="28574" y="23484"/>
                  </a:lnTo>
                  <a:lnTo>
                    <a:pt x="29632" y="21995"/>
                  </a:lnTo>
                  <a:lnTo>
                    <a:pt x="31396" y="21002"/>
                  </a:lnTo>
                  <a:lnTo>
                    <a:pt x="37706" y="19133"/>
                  </a:lnTo>
                  <a:lnTo>
                    <a:pt x="38099" y="0"/>
                  </a:lnTo>
                  <a:lnTo>
                    <a:pt x="38099" y="23646"/>
                  </a:lnTo>
                  <a:lnTo>
                    <a:pt x="35277" y="29188"/>
                  </a:lnTo>
                  <a:lnTo>
                    <a:pt x="31553" y="35179"/>
                  </a:lnTo>
                  <a:lnTo>
                    <a:pt x="29163" y="47648"/>
                  </a:lnTo>
                  <a:lnTo>
                    <a:pt x="28691" y="60302"/>
                  </a:lnTo>
                  <a:lnTo>
                    <a:pt x="25804" y="66646"/>
                  </a:lnTo>
                  <a:lnTo>
                    <a:pt x="22051" y="72993"/>
                  </a:lnTo>
                  <a:lnTo>
                    <a:pt x="19642" y="85691"/>
                  </a:lnTo>
                  <a:lnTo>
                    <a:pt x="19444" y="88866"/>
                  </a:lnTo>
                  <a:lnTo>
                    <a:pt x="16403" y="95216"/>
                  </a:lnTo>
                  <a:lnTo>
                    <a:pt x="12581" y="101566"/>
                  </a:lnTo>
                  <a:lnTo>
                    <a:pt x="10128" y="114266"/>
                  </a:lnTo>
                  <a:lnTo>
                    <a:pt x="9927" y="117441"/>
                  </a:lnTo>
                  <a:lnTo>
                    <a:pt x="8734" y="119558"/>
                  </a:lnTo>
                  <a:lnTo>
                    <a:pt x="6880" y="120969"/>
                  </a:lnTo>
                  <a:lnTo>
                    <a:pt x="4587" y="121909"/>
                  </a:lnTo>
                  <a:lnTo>
                    <a:pt x="3057" y="123595"/>
                  </a:lnTo>
                  <a:lnTo>
                    <a:pt x="1358" y="128290"/>
                  </a:lnTo>
                  <a:lnTo>
                    <a:pt x="0" y="152236"/>
                  </a:lnTo>
                  <a:lnTo>
                    <a:pt x="5056" y="152327"/>
                  </a:lnTo>
                  <a:lnTo>
                    <a:pt x="6545" y="151282"/>
                  </a:lnTo>
                  <a:lnTo>
                    <a:pt x="7538" y="149527"/>
                  </a:lnTo>
                  <a:lnTo>
                    <a:pt x="8200" y="147298"/>
                  </a:lnTo>
                  <a:lnTo>
                    <a:pt x="9700" y="145813"/>
                  </a:lnTo>
                  <a:lnTo>
                    <a:pt x="14188" y="144162"/>
                  </a:lnTo>
                  <a:lnTo>
                    <a:pt x="15808" y="142663"/>
                  </a:lnTo>
                  <a:lnTo>
                    <a:pt x="19049" y="1333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SMARTInkShape-383"/>
            <p:cNvSpPr/>
            <p:nvPr>
              <p:custDataLst>
                <p:tags r:id="rId162"/>
              </p:custDataLst>
            </p:nvPr>
          </p:nvSpPr>
          <p:spPr>
            <a:xfrm>
              <a:off x="1457335" y="4095750"/>
              <a:ext cx="571490" cy="57151"/>
            </a:xfrm>
            <a:custGeom>
              <a:avLst/>
              <a:gdLst/>
              <a:ahLst/>
              <a:cxnLst/>
              <a:rect l="0" t="0" r="0" b="0"/>
              <a:pathLst>
                <a:path w="571490" h="57151">
                  <a:moveTo>
                    <a:pt x="9515" y="57150"/>
                  </a:moveTo>
                  <a:lnTo>
                    <a:pt x="9515" y="57150"/>
                  </a:lnTo>
                  <a:lnTo>
                    <a:pt x="9515" y="48018"/>
                  </a:lnTo>
                  <a:lnTo>
                    <a:pt x="0" y="47625"/>
                  </a:lnTo>
                  <a:lnTo>
                    <a:pt x="45524" y="47625"/>
                  </a:lnTo>
                  <a:lnTo>
                    <a:pt x="60519" y="46567"/>
                  </a:lnTo>
                  <a:lnTo>
                    <a:pt x="78425" y="40086"/>
                  </a:lnTo>
                  <a:lnTo>
                    <a:pt x="125540" y="38134"/>
                  </a:lnTo>
                  <a:lnTo>
                    <a:pt x="169717" y="38100"/>
                  </a:lnTo>
                  <a:lnTo>
                    <a:pt x="201436" y="38100"/>
                  </a:lnTo>
                  <a:lnTo>
                    <a:pt x="208760" y="35278"/>
                  </a:lnTo>
                  <a:lnTo>
                    <a:pt x="212195" y="33043"/>
                  </a:lnTo>
                  <a:lnTo>
                    <a:pt x="227142" y="29899"/>
                  </a:lnTo>
                  <a:lnTo>
                    <a:pt x="274075" y="28582"/>
                  </a:lnTo>
                  <a:lnTo>
                    <a:pt x="318491" y="28575"/>
                  </a:lnTo>
                  <a:lnTo>
                    <a:pt x="365505" y="28575"/>
                  </a:lnTo>
                  <a:lnTo>
                    <a:pt x="410154" y="28575"/>
                  </a:lnTo>
                  <a:lnTo>
                    <a:pt x="457342" y="28575"/>
                  </a:lnTo>
                  <a:lnTo>
                    <a:pt x="504959" y="28575"/>
                  </a:lnTo>
                  <a:lnTo>
                    <a:pt x="528802" y="28575"/>
                  </a:lnTo>
                  <a:lnTo>
                    <a:pt x="530331" y="27517"/>
                  </a:lnTo>
                  <a:lnTo>
                    <a:pt x="531351" y="25753"/>
                  </a:lnTo>
                  <a:lnTo>
                    <a:pt x="532031" y="23518"/>
                  </a:lnTo>
                  <a:lnTo>
                    <a:pt x="533542" y="22029"/>
                  </a:lnTo>
                  <a:lnTo>
                    <a:pt x="542487" y="19167"/>
                  </a:lnTo>
                  <a:lnTo>
                    <a:pt x="571455" y="19050"/>
                  </a:lnTo>
                  <a:lnTo>
                    <a:pt x="571489" y="9918"/>
                  </a:lnTo>
                  <a:lnTo>
                    <a:pt x="563289" y="9559"/>
                  </a:lnTo>
                  <a:lnTo>
                    <a:pt x="562848" y="8490"/>
                  </a:lnTo>
                  <a:lnTo>
                    <a:pt x="56196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SMARTInkShape-384"/>
            <p:cNvSpPr/>
            <p:nvPr>
              <p:custDataLst>
                <p:tags r:id="rId163"/>
              </p:custDataLst>
            </p:nvPr>
          </p:nvSpPr>
          <p:spPr>
            <a:xfrm>
              <a:off x="1028700" y="4019550"/>
              <a:ext cx="466726" cy="171451"/>
            </a:xfrm>
            <a:custGeom>
              <a:avLst/>
              <a:gdLst/>
              <a:ahLst/>
              <a:cxnLst/>
              <a:rect l="0" t="0" r="0" b="0"/>
              <a:pathLst>
                <a:path w="466726" h="171451">
                  <a:moveTo>
                    <a:pt x="28575" y="28575"/>
                  </a:moveTo>
                  <a:lnTo>
                    <a:pt x="28575" y="28575"/>
                  </a:lnTo>
                  <a:lnTo>
                    <a:pt x="19085" y="28575"/>
                  </a:lnTo>
                  <a:lnTo>
                    <a:pt x="19051" y="37707"/>
                  </a:lnTo>
                  <a:lnTo>
                    <a:pt x="0" y="38100"/>
                  </a:lnTo>
                  <a:lnTo>
                    <a:pt x="44476" y="38100"/>
                  </a:lnTo>
                  <a:lnTo>
                    <a:pt x="88214" y="38100"/>
                  </a:lnTo>
                  <a:lnTo>
                    <a:pt x="101514" y="37042"/>
                  </a:lnTo>
                  <a:lnTo>
                    <a:pt x="127258" y="30561"/>
                  </a:lnTo>
                  <a:lnTo>
                    <a:pt x="170915" y="28750"/>
                  </a:lnTo>
                  <a:lnTo>
                    <a:pt x="193164" y="25805"/>
                  </a:lnTo>
                  <a:lnTo>
                    <a:pt x="237523" y="19643"/>
                  </a:lnTo>
                  <a:lnTo>
                    <a:pt x="250557" y="18255"/>
                  </a:lnTo>
                  <a:lnTo>
                    <a:pt x="288901" y="10431"/>
                  </a:lnTo>
                  <a:lnTo>
                    <a:pt x="315616" y="9644"/>
                  </a:lnTo>
                  <a:lnTo>
                    <a:pt x="323013" y="6756"/>
                  </a:lnTo>
                  <a:lnTo>
                    <a:pt x="329828" y="3002"/>
                  </a:lnTo>
                  <a:lnTo>
                    <a:pt x="342827" y="593"/>
                  </a:lnTo>
                  <a:lnTo>
                    <a:pt x="390408" y="0"/>
                  </a:lnTo>
                  <a:lnTo>
                    <a:pt x="428508" y="0"/>
                  </a:lnTo>
                  <a:lnTo>
                    <a:pt x="428625" y="14547"/>
                  </a:lnTo>
                  <a:lnTo>
                    <a:pt x="429683" y="16048"/>
                  </a:lnTo>
                  <a:lnTo>
                    <a:pt x="431447" y="17049"/>
                  </a:lnTo>
                  <a:lnTo>
                    <a:pt x="433682" y="17716"/>
                  </a:lnTo>
                  <a:lnTo>
                    <a:pt x="435171" y="19219"/>
                  </a:lnTo>
                  <a:lnTo>
                    <a:pt x="438033" y="28148"/>
                  </a:lnTo>
                  <a:lnTo>
                    <a:pt x="438147" y="42753"/>
                  </a:lnTo>
                  <a:lnTo>
                    <a:pt x="440971" y="48282"/>
                  </a:lnTo>
                  <a:lnTo>
                    <a:pt x="446351" y="55399"/>
                  </a:lnTo>
                  <a:lnTo>
                    <a:pt x="447413" y="64408"/>
                  </a:lnTo>
                  <a:lnTo>
                    <a:pt x="447675" y="111530"/>
                  </a:lnTo>
                  <a:lnTo>
                    <a:pt x="447675" y="128441"/>
                  </a:lnTo>
                  <a:lnTo>
                    <a:pt x="446617" y="130078"/>
                  </a:lnTo>
                  <a:lnTo>
                    <a:pt x="444853" y="131168"/>
                  </a:lnTo>
                  <a:lnTo>
                    <a:pt x="442618" y="131895"/>
                  </a:lnTo>
                  <a:lnTo>
                    <a:pt x="441129" y="133439"/>
                  </a:lnTo>
                  <a:lnTo>
                    <a:pt x="439474" y="137975"/>
                  </a:lnTo>
                  <a:lnTo>
                    <a:pt x="438153" y="160555"/>
                  </a:lnTo>
                  <a:lnTo>
                    <a:pt x="439210" y="161011"/>
                  </a:lnTo>
                  <a:lnTo>
                    <a:pt x="443208" y="161519"/>
                  </a:lnTo>
                  <a:lnTo>
                    <a:pt x="444697" y="162713"/>
                  </a:lnTo>
                  <a:lnTo>
                    <a:pt x="447660" y="171397"/>
                  </a:lnTo>
                  <a:lnTo>
                    <a:pt x="447665" y="171415"/>
                  </a:lnTo>
                  <a:lnTo>
                    <a:pt x="466725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SMARTInkShape-385"/>
            <p:cNvSpPr/>
            <p:nvPr>
              <p:custDataLst>
                <p:tags r:id="rId164"/>
              </p:custDataLst>
            </p:nvPr>
          </p:nvSpPr>
          <p:spPr>
            <a:xfrm>
              <a:off x="1009650" y="4038600"/>
              <a:ext cx="447676" cy="161926"/>
            </a:xfrm>
            <a:custGeom>
              <a:avLst/>
              <a:gdLst/>
              <a:ahLst/>
              <a:cxnLst/>
              <a:rect l="0" t="0" r="0" b="0"/>
              <a:pathLst>
                <a:path w="447676" h="161926">
                  <a:moveTo>
                    <a:pt x="0" y="28575"/>
                  </a:moveTo>
                  <a:lnTo>
                    <a:pt x="0" y="28575"/>
                  </a:lnTo>
                  <a:lnTo>
                    <a:pt x="8201" y="20374"/>
                  </a:lnTo>
                  <a:lnTo>
                    <a:pt x="14189" y="19443"/>
                  </a:lnTo>
                  <a:lnTo>
                    <a:pt x="15809" y="18254"/>
                  </a:lnTo>
                  <a:lnTo>
                    <a:pt x="16890" y="16402"/>
                  </a:lnTo>
                  <a:lnTo>
                    <a:pt x="19047" y="9535"/>
                  </a:lnTo>
                  <a:lnTo>
                    <a:pt x="19050" y="0"/>
                  </a:lnTo>
                  <a:lnTo>
                    <a:pt x="19050" y="23680"/>
                  </a:lnTo>
                  <a:lnTo>
                    <a:pt x="21872" y="29222"/>
                  </a:lnTo>
                  <a:lnTo>
                    <a:pt x="25596" y="35213"/>
                  </a:lnTo>
                  <a:lnTo>
                    <a:pt x="27987" y="47682"/>
                  </a:lnTo>
                  <a:lnTo>
                    <a:pt x="28570" y="93264"/>
                  </a:lnTo>
                  <a:lnTo>
                    <a:pt x="28575" y="127106"/>
                  </a:lnTo>
                  <a:lnTo>
                    <a:pt x="31397" y="133397"/>
                  </a:lnTo>
                  <a:lnTo>
                    <a:pt x="36776" y="141003"/>
                  </a:lnTo>
                  <a:lnTo>
                    <a:pt x="38065" y="151959"/>
                  </a:lnTo>
                  <a:lnTo>
                    <a:pt x="38100" y="161925"/>
                  </a:lnTo>
                  <a:lnTo>
                    <a:pt x="84274" y="161925"/>
                  </a:lnTo>
                  <a:lnTo>
                    <a:pt x="129317" y="161925"/>
                  </a:lnTo>
                  <a:lnTo>
                    <a:pt x="174223" y="161925"/>
                  </a:lnTo>
                  <a:lnTo>
                    <a:pt x="220523" y="152793"/>
                  </a:lnTo>
                  <a:lnTo>
                    <a:pt x="250920" y="151365"/>
                  </a:lnTo>
                  <a:lnTo>
                    <a:pt x="269469" y="144202"/>
                  </a:lnTo>
                  <a:lnTo>
                    <a:pt x="297090" y="142992"/>
                  </a:lnTo>
                  <a:lnTo>
                    <a:pt x="304196" y="145749"/>
                  </a:lnTo>
                  <a:lnTo>
                    <a:pt x="310882" y="149444"/>
                  </a:lnTo>
                  <a:lnTo>
                    <a:pt x="323797" y="151816"/>
                  </a:lnTo>
                  <a:lnTo>
                    <a:pt x="371279" y="152400"/>
                  </a:lnTo>
                  <a:lnTo>
                    <a:pt x="404559" y="152400"/>
                  </a:lnTo>
                  <a:lnTo>
                    <a:pt x="410168" y="149578"/>
                  </a:lnTo>
                  <a:lnTo>
                    <a:pt x="417336" y="144199"/>
                  </a:lnTo>
                  <a:lnTo>
                    <a:pt x="427146" y="142992"/>
                  </a:lnTo>
                  <a:lnTo>
                    <a:pt x="436696" y="142885"/>
                  </a:lnTo>
                  <a:lnTo>
                    <a:pt x="447675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SMARTInkShape-386"/>
            <p:cNvSpPr/>
            <p:nvPr>
              <p:custDataLst>
                <p:tags r:id="rId165"/>
              </p:custDataLst>
            </p:nvPr>
          </p:nvSpPr>
          <p:spPr>
            <a:xfrm>
              <a:off x="695328" y="4086342"/>
              <a:ext cx="323848" cy="28459"/>
            </a:xfrm>
            <a:custGeom>
              <a:avLst/>
              <a:gdLst/>
              <a:ahLst/>
              <a:cxnLst/>
              <a:rect l="0" t="0" r="0" b="0"/>
              <a:pathLst>
                <a:path w="323848" h="28459">
                  <a:moveTo>
                    <a:pt x="38097" y="28458"/>
                  </a:moveTo>
                  <a:lnTo>
                    <a:pt x="38097" y="28458"/>
                  </a:lnTo>
                  <a:lnTo>
                    <a:pt x="28575" y="18936"/>
                  </a:lnTo>
                  <a:lnTo>
                    <a:pt x="28572" y="1208"/>
                  </a:lnTo>
                  <a:lnTo>
                    <a:pt x="27514" y="766"/>
                  </a:lnTo>
                  <a:lnTo>
                    <a:pt x="20371" y="0"/>
                  </a:lnTo>
                  <a:lnTo>
                    <a:pt x="19930" y="1019"/>
                  </a:lnTo>
                  <a:lnTo>
                    <a:pt x="19048" y="9398"/>
                  </a:lnTo>
                  <a:lnTo>
                    <a:pt x="9638" y="9408"/>
                  </a:lnTo>
                  <a:lnTo>
                    <a:pt x="9532" y="17609"/>
                  </a:lnTo>
                  <a:lnTo>
                    <a:pt x="8471" y="18050"/>
                  </a:lnTo>
                  <a:lnTo>
                    <a:pt x="0" y="18933"/>
                  </a:lnTo>
                  <a:lnTo>
                    <a:pt x="44550" y="18933"/>
                  </a:lnTo>
                  <a:lnTo>
                    <a:pt x="64794" y="18933"/>
                  </a:lnTo>
                  <a:lnTo>
                    <a:pt x="87966" y="10732"/>
                  </a:lnTo>
                  <a:lnTo>
                    <a:pt x="135191" y="9418"/>
                  </a:lnTo>
                  <a:lnTo>
                    <a:pt x="180368" y="9408"/>
                  </a:lnTo>
                  <a:lnTo>
                    <a:pt x="226832" y="9408"/>
                  </a:lnTo>
                  <a:lnTo>
                    <a:pt x="273647" y="9408"/>
                  </a:lnTo>
                  <a:lnTo>
                    <a:pt x="280770" y="9408"/>
                  </a:lnTo>
                  <a:lnTo>
                    <a:pt x="286357" y="12230"/>
                  </a:lnTo>
                  <a:lnTo>
                    <a:pt x="292368" y="15954"/>
                  </a:lnTo>
                  <a:lnTo>
                    <a:pt x="302761" y="18050"/>
                  </a:lnTo>
                  <a:lnTo>
                    <a:pt x="323847" y="189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5" name="SMARTInkShape-387"/>
          <p:cNvSpPr/>
          <p:nvPr>
            <p:custDataLst>
              <p:tags r:id="rId9"/>
            </p:custDataLst>
          </p:nvPr>
        </p:nvSpPr>
        <p:spPr>
          <a:xfrm>
            <a:off x="1295400" y="4095750"/>
            <a:ext cx="38101" cy="95251"/>
          </a:xfrm>
          <a:custGeom>
            <a:avLst/>
            <a:gdLst/>
            <a:ahLst/>
            <a:cxnLst/>
            <a:rect l="0" t="0" r="0" b="0"/>
            <a:pathLst>
              <a:path w="38101" h="95251">
                <a:moveTo>
                  <a:pt x="28575" y="38100"/>
                </a:moveTo>
                <a:lnTo>
                  <a:pt x="28575" y="38100"/>
                </a:lnTo>
                <a:lnTo>
                  <a:pt x="28575" y="20408"/>
                </a:lnTo>
                <a:lnTo>
                  <a:pt x="29633" y="19956"/>
                </a:lnTo>
                <a:lnTo>
                  <a:pt x="33632" y="19452"/>
                </a:lnTo>
                <a:lnTo>
                  <a:pt x="35121" y="18260"/>
                </a:lnTo>
                <a:lnTo>
                  <a:pt x="38099" y="9530"/>
                </a:lnTo>
                <a:lnTo>
                  <a:pt x="38100" y="0"/>
                </a:lnTo>
                <a:lnTo>
                  <a:pt x="38100" y="9132"/>
                </a:lnTo>
                <a:lnTo>
                  <a:pt x="29899" y="17692"/>
                </a:lnTo>
                <a:lnTo>
                  <a:pt x="27778" y="26386"/>
                </a:lnTo>
                <a:lnTo>
                  <a:pt x="20408" y="36349"/>
                </a:lnTo>
                <a:lnTo>
                  <a:pt x="19169" y="46148"/>
                </a:lnTo>
                <a:lnTo>
                  <a:pt x="10859" y="55696"/>
                </a:lnTo>
                <a:lnTo>
                  <a:pt x="9642" y="65224"/>
                </a:lnTo>
                <a:lnTo>
                  <a:pt x="9560" y="71301"/>
                </a:lnTo>
                <a:lnTo>
                  <a:pt x="8490" y="72934"/>
                </a:lnTo>
                <a:lnTo>
                  <a:pt x="6718" y="74023"/>
                </a:lnTo>
                <a:lnTo>
                  <a:pt x="393" y="76072"/>
                </a:lnTo>
                <a:lnTo>
                  <a:pt x="0" y="95250"/>
                </a:lnTo>
                <a:lnTo>
                  <a:pt x="0" y="8572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3" name="SMARTInkShape-Group76"/>
          <p:cNvGrpSpPr/>
          <p:nvPr/>
        </p:nvGrpSpPr>
        <p:grpSpPr>
          <a:xfrm>
            <a:off x="2047875" y="3714750"/>
            <a:ext cx="1352551" cy="504826"/>
            <a:chOff x="2047875" y="3714750"/>
            <a:chExt cx="1352551" cy="504826"/>
          </a:xfrm>
        </p:grpSpPr>
        <p:sp>
          <p:nvSpPr>
            <p:cNvPr id="46" name="SMARTInkShape-388"/>
            <p:cNvSpPr/>
            <p:nvPr>
              <p:custDataLst>
                <p:tags r:id="rId153"/>
              </p:custDataLst>
            </p:nvPr>
          </p:nvSpPr>
          <p:spPr>
            <a:xfrm>
              <a:off x="2752729" y="3714750"/>
              <a:ext cx="200022" cy="142876"/>
            </a:xfrm>
            <a:custGeom>
              <a:avLst/>
              <a:gdLst/>
              <a:ahLst/>
              <a:cxnLst/>
              <a:rect l="0" t="0" r="0" b="0"/>
              <a:pathLst>
                <a:path w="200022" h="142876">
                  <a:moveTo>
                    <a:pt x="47621" y="38100"/>
                  </a:moveTo>
                  <a:lnTo>
                    <a:pt x="47621" y="38100"/>
                  </a:lnTo>
                  <a:lnTo>
                    <a:pt x="47621" y="33043"/>
                  </a:lnTo>
                  <a:lnTo>
                    <a:pt x="46563" y="31554"/>
                  </a:lnTo>
                  <a:lnTo>
                    <a:pt x="44799" y="30561"/>
                  </a:lnTo>
                  <a:lnTo>
                    <a:pt x="34364" y="28968"/>
                  </a:lnTo>
                  <a:lnTo>
                    <a:pt x="32433" y="27778"/>
                  </a:lnTo>
                  <a:lnTo>
                    <a:pt x="31145" y="25927"/>
                  </a:lnTo>
                  <a:lnTo>
                    <a:pt x="30287" y="23635"/>
                  </a:lnTo>
                  <a:lnTo>
                    <a:pt x="28657" y="22106"/>
                  </a:lnTo>
                  <a:lnTo>
                    <a:pt x="18436" y="16832"/>
                  </a:lnTo>
                  <a:lnTo>
                    <a:pt x="10042" y="9953"/>
                  </a:lnTo>
                  <a:lnTo>
                    <a:pt x="402" y="9536"/>
                  </a:lnTo>
                  <a:lnTo>
                    <a:pt x="0" y="117"/>
                  </a:lnTo>
                  <a:lnTo>
                    <a:pt x="45693" y="0"/>
                  </a:lnTo>
                  <a:lnTo>
                    <a:pt x="92031" y="0"/>
                  </a:lnTo>
                  <a:lnTo>
                    <a:pt x="99350" y="0"/>
                  </a:lnTo>
                  <a:lnTo>
                    <a:pt x="101157" y="1058"/>
                  </a:lnTo>
                  <a:lnTo>
                    <a:pt x="102361" y="2822"/>
                  </a:lnTo>
                  <a:lnTo>
                    <a:pt x="103164" y="5057"/>
                  </a:lnTo>
                  <a:lnTo>
                    <a:pt x="104758" y="6546"/>
                  </a:lnTo>
                  <a:lnTo>
                    <a:pt x="112831" y="9132"/>
                  </a:lnTo>
                  <a:lnTo>
                    <a:pt x="113645" y="12173"/>
                  </a:lnTo>
                  <a:lnTo>
                    <a:pt x="113862" y="14465"/>
                  </a:lnTo>
                  <a:lnTo>
                    <a:pt x="112948" y="15994"/>
                  </a:lnTo>
                  <a:lnTo>
                    <a:pt x="111281" y="17013"/>
                  </a:lnTo>
                  <a:lnTo>
                    <a:pt x="109111" y="17692"/>
                  </a:lnTo>
                  <a:lnTo>
                    <a:pt x="107664" y="19203"/>
                  </a:lnTo>
                  <a:lnTo>
                    <a:pt x="103967" y="28671"/>
                  </a:lnTo>
                  <a:lnTo>
                    <a:pt x="98300" y="35894"/>
                  </a:lnTo>
                  <a:lnTo>
                    <a:pt x="96603" y="41706"/>
                  </a:lnTo>
                  <a:lnTo>
                    <a:pt x="95093" y="43679"/>
                  </a:lnTo>
                  <a:lnTo>
                    <a:pt x="66614" y="64032"/>
                  </a:lnTo>
                  <a:lnTo>
                    <a:pt x="60295" y="66559"/>
                  </a:lnTo>
                  <a:lnTo>
                    <a:pt x="53960" y="71209"/>
                  </a:lnTo>
                  <a:lnTo>
                    <a:pt x="50438" y="76804"/>
                  </a:lnTo>
                  <a:lnTo>
                    <a:pt x="47815" y="82819"/>
                  </a:lnTo>
                  <a:lnTo>
                    <a:pt x="43121" y="89019"/>
                  </a:lnTo>
                  <a:lnTo>
                    <a:pt x="37507" y="92481"/>
                  </a:lnTo>
                  <a:lnTo>
                    <a:pt x="34528" y="93404"/>
                  </a:lnTo>
                  <a:lnTo>
                    <a:pt x="32543" y="95078"/>
                  </a:lnTo>
                  <a:lnTo>
                    <a:pt x="30336" y="99759"/>
                  </a:lnTo>
                  <a:lnTo>
                    <a:pt x="28690" y="101431"/>
                  </a:lnTo>
                  <a:lnTo>
                    <a:pt x="24037" y="103289"/>
                  </a:lnTo>
                  <a:lnTo>
                    <a:pt x="22374" y="104842"/>
                  </a:lnTo>
                  <a:lnTo>
                    <a:pt x="19176" y="113869"/>
                  </a:lnTo>
                  <a:lnTo>
                    <a:pt x="33512" y="128762"/>
                  </a:lnTo>
                  <a:lnTo>
                    <a:pt x="38881" y="131311"/>
                  </a:lnTo>
                  <a:lnTo>
                    <a:pt x="45895" y="132947"/>
                  </a:lnTo>
                  <a:lnTo>
                    <a:pt x="55670" y="141515"/>
                  </a:lnTo>
                  <a:lnTo>
                    <a:pt x="61765" y="142472"/>
                  </a:lnTo>
                  <a:lnTo>
                    <a:pt x="107982" y="142875"/>
                  </a:lnTo>
                  <a:lnTo>
                    <a:pt x="155179" y="142875"/>
                  </a:lnTo>
                  <a:lnTo>
                    <a:pt x="200021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SMARTInkShape-389"/>
            <p:cNvSpPr/>
            <p:nvPr>
              <p:custDataLst>
                <p:tags r:id="rId154"/>
              </p:custDataLst>
            </p:nvPr>
          </p:nvSpPr>
          <p:spPr>
            <a:xfrm>
              <a:off x="2733686" y="3733800"/>
              <a:ext cx="47615" cy="142862"/>
            </a:xfrm>
            <a:custGeom>
              <a:avLst/>
              <a:gdLst/>
              <a:ahLst/>
              <a:cxnLst/>
              <a:rect l="0" t="0" r="0" b="0"/>
              <a:pathLst>
                <a:path w="47615" h="142862">
                  <a:moveTo>
                    <a:pt x="47614" y="9525"/>
                  </a:moveTo>
                  <a:lnTo>
                    <a:pt x="47614" y="9525"/>
                  </a:lnTo>
                  <a:lnTo>
                    <a:pt x="47614" y="10"/>
                  </a:lnTo>
                  <a:lnTo>
                    <a:pt x="39413" y="0"/>
                  </a:lnTo>
                  <a:lnTo>
                    <a:pt x="38972" y="1058"/>
                  </a:lnTo>
                  <a:lnTo>
                    <a:pt x="38124" y="14189"/>
                  </a:lnTo>
                  <a:lnTo>
                    <a:pt x="37054" y="15809"/>
                  </a:lnTo>
                  <a:lnTo>
                    <a:pt x="35282" y="16890"/>
                  </a:lnTo>
                  <a:lnTo>
                    <a:pt x="33043" y="17610"/>
                  </a:lnTo>
                  <a:lnTo>
                    <a:pt x="31550" y="19148"/>
                  </a:lnTo>
                  <a:lnTo>
                    <a:pt x="29891" y="23680"/>
                  </a:lnTo>
                  <a:lnTo>
                    <a:pt x="27583" y="51081"/>
                  </a:lnTo>
                  <a:lnTo>
                    <a:pt x="16810" y="76031"/>
                  </a:lnTo>
                  <a:lnTo>
                    <a:pt x="12756" y="82474"/>
                  </a:lnTo>
                  <a:lnTo>
                    <a:pt x="419" y="121550"/>
                  </a:lnTo>
                  <a:lnTo>
                    <a:pt x="0" y="141100"/>
                  </a:lnTo>
                  <a:lnTo>
                    <a:pt x="1055" y="141691"/>
                  </a:lnTo>
                  <a:lnTo>
                    <a:pt x="14454" y="142861"/>
                  </a:lnTo>
                  <a:lnTo>
                    <a:pt x="19823" y="140047"/>
                  </a:lnTo>
                  <a:lnTo>
                    <a:pt x="28564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SMARTInkShape-390"/>
            <p:cNvSpPr/>
            <p:nvPr>
              <p:custDataLst>
                <p:tags r:id="rId155"/>
              </p:custDataLst>
            </p:nvPr>
          </p:nvSpPr>
          <p:spPr>
            <a:xfrm>
              <a:off x="2600371" y="3743325"/>
              <a:ext cx="133305" cy="133348"/>
            </a:xfrm>
            <a:custGeom>
              <a:avLst/>
              <a:gdLst/>
              <a:ahLst/>
              <a:cxnLst/>
              <a:rect l="0" t="0" r="0" b="0"/>
              <a:pathLst>
                <a:path w="133305" h="133348">
                  <a:moveTo>
                    <a:pt x="19004" y="28575"/>
                  </a:moveTo>
                  <a:lnTo>
                    <a:pt x="19004" y="28575"/>
                  </a:lnTo>
                  <a:lnTo>
                    <a:pt x="9871" y="19443"/>
                  </a:lnTo>
                  <a:lnTo>
                    <a:pt x="9479" y="9535"/>
                  </a:lnTo>
                  <a:lnTo>
                    <a:pt x="1278" y="1325"/>
                  </a:lnTo>
                  <a:lnTo>
                    <a:pt x="1895" y="883"/>
                  </a:lnTo>
                  <a:lnTo>
                    <a:pt x="47636" y="0"/>
                  </a:lnTo>
                  <a:lnTo>
                    <a:pt x="90179" y="0"/>
                  </a:lnTo>
                  <a:lnTo>
                    <a:pt x="91854" y="1058"/>
                  </a:lnTo>
                  <a:lnTo>
                    <a:pt x="92971" y="2822"/>
                  </a:lnTo>
                  <a:lnTo>
                    <a:pt x="94910" y="9701"/>
                  </a:lnTo>
                  <a:lnTo>
                    <a:pt x="95193" y="26824"/>
                  </a:lnTo>
                  <a:lnTo>
                    <a:pt x="69378" y="57203"/>
                  </a:lnTo>
                  <a:lnTo>
                    <a:pt x="66793" y="63524"/>
                  </a:lnTo>
                  <a:lnTo>
                    <a:pt x="62116" y="69860"/>
                  </a:lnTo>
                  <a:lnTo>
                    <a:pt x="48476" y="79378"/>
                  </a:lnTo>
                  <a:lnTo>
                    <a:pt x="25712" y="90224"/>
                  </a:lnTo>
                  <a:lnTo>
                    <a:pt x="21985" y="95839"/>
                  </a:lnTo>
                  <a:lnTo>
                    <a:pt x="20991" y="98818"/>
                  </a:lnTo>
                  <a:lnTo>
                    <a:pt x="19271" y="100803"/>
                  </a:lnTo>
                  <a:lnTo>
                    <a:pt x="1722" y="112821"/>
                  </a:lnTo>
                  <a:lnTo>
                    <a:pt x="740" y="116465"/>
                  </a:lnTo>
                  <a:lnTo>
                    <a:pt x="0" y="123394"/>
                  </a:lnTo>
                  <a:lnTo>
                    <a:pt x="8159" y="131988"/>
                  </a:lnTo>
                  <a:lnTo>
                    <a:pt x="17564" y="133230"/>
                  </a:lnTo>
                  <a:lnTo>
                    <a:pt x="46413" y="133347"/>
                  </a:lnTo>
                  <a:lnTo>
                    <a:pt x="55175" y="130526"/>
                  </a:lnTo>
                  <a:lnTo>
                    <a:pt x="62596" y="126804"/>
                  </a:lnTo>
                  <a:lnTo>
                    <a:pt x="79216" y="124217"/>
                  </a:lnTo>
                  <a:lnTo>
                    <a:pt x="88821" y="123941"/>
                  </a:lnTo>
                  <a:lnTo>
                    <a:pt x="95189" y="121054"/>
                  </a:lnTo>
                  <a:lnTo>
                    <a:pt x="101548" y="117302"/>
                  </a:lnTo>
                  <a:lnTo>
                    <a:pt x="114253" y="114893"/>
                  </a:lnTo>
                  <a:lnTo>
                    <a:pt x="126954" y="114417"/>
                  </a:lnTo>
                  <a:lnTo>
                    <a:pt x="129071" y="113320"/>
                  </a:lnTo>
                  <a:lnTo>
                    <a:pt x="130482" y="111530"/>
                  </a:lnTo>
                  <a:lnTo>
                    <a:pt x="133304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391"/>
            <p:cNvSpPr/>
            <p:nvPr>
              <p:custDataLst>
                <p:tags r:id="rId156"/>
              </p:custDataLst>
            </p:nvPr>
          </p:nvSpPr>
          <p:spPr>
            <a:xfrm>
              <a:off x="2762253" y="4029075"/>
              <a:ext cx="638173" cy="114301"/>
            </a:xfrm>
            <a:custGeom>
              <a:avLst/>
              <a:gdLst/>
              <a:ahLst/>
              <a:cxnLst/>
              <a:rect l="0" t="0" r="0" b="0"/>
              <a:pathLst>
                <a:path w="638173" h="114301">
                  <a:moveTo>
                    <a:pt x="28572" y="114300"/>
                  </a:moveTo>
                  <a:lnTo>
                    <a:pt x="28572" y="114300"/>
                  </a:lnTo>
                  <a:lnTo>
                    <a:pt x="28572" y="104892"/>
                  </a:lnTo>
                  <a:lnTo>
                    <a:pt x="23516" y="104809"/>
                  </a:lnTo>
                  <a:lnTo>
                    <a:pt x="22026" y="103740"/>
                  </a:lnTo>
                  <a:lnTo>
                    <a:pt x="19439" y="96577"/>
                  </a:lnTo>
                  <a:lnTo>
                    <a:pt x="16400" y="95840"/>
                  </a:lnTo>
                  <a:lnTo>
                    <a:pt x="0" y="95250"/>
                  </a:lnTo>
                  <a:lnTo>
                    <a:pt x="5055" y="95250"/>
                  </a:lnTo>
                  <a:lnTo>
                    <a:pt x="6544" y="94192"/>
                  </a:lnTo>
                  <a:lnTo>
                    <a:pt x="7536" y="92428"/>
                  </a:lnTo>
                  <a:lnTo>
                    <a:pt x="8199" y="90193"/>
                  </a:lnTo>
                  <a:lnTo>
                    <a:pt x="9698" y="88704"/>
                  </a:lnTo>
                  <a:lnTo>
                    <a:pt x="14186" y="87049"/>
                  </a:lnTo>
                  <a:lnTo>
                    <a:pt x="49914" y="82955"/>
                  </a:lnTo>
                  <a:lnTo>
                    <a:pt x="68418" y="77534"/>
                  </a:lnTo>
                  <a:lnTo>
                    <a:pt x="114781" y="69733"/>
                  </a:lnTo>
                  <a:lnTo>
                    <a:pt x="161764" y="66854"/>
                  </a:lnTo>
                  <a:lnTo>
                    <a:pt x="174552" y="65696"/>
                  </a:lnTo>
                  <a:lnTo>
                    <a:pt x="212716" y="58039"/>
                  </a:lnTo>
                  <a:lnTo>
                    <a:pt x="259994" y="54380"/>
                  </a:lnTo>
                  <a:lnTo>
                    <a:pt x="304208" y="48218"/>
                  </a:lnTo>
                  <a:lnTo>
                    <a:pt x="317235" y="46830"/>
                  </a:lnTo>
                  <a:lnTo>
                    <a:pt x="361931" y="35882"/>
                  </a:lnTo>
                  <a:lnTo>
                    <a:pt x="380992" y="30740"/>
                  </a:lnTo>
                  <a:lnTo>
                    <a:pt x="411688" y="27802"/>
                  </a:lnTo>
                  <a:lnTo>
                    <a:pt x="431240" y="20412"/>
                  </a:lnTo>
                  <a:lnTo>
                    <a:pt x="476245" y="19055"/>
                  </a:lnTo>
                  <a:lnTo>
                    <a:pt x="520697" y="19050"/>
                  </a:lnTo>
                  <a:lnTo>
                    <a:pt x="567264" y="19050"/>
                  </a:lnTo>
                  <a:lnTo>
                    <a:pt x="569616" y="19050"/>
                  </a:lnTo>
                  <a:lnTo>
                    <a:pt x="575996" y="13993"/>
                  </a:lnTo>
                  <a:lnTo>
                    <a:pt x="577671" y="13562"/>
                  </a:lnTo>
                  <a:lnTo>
                    <a:pt x="578788" y="14333"/>
                  </a:lnTo>
                  <a:lnTo>
                    <a:pt x="580581" y="18118"/>
                  </a:lnTo>
                  <a:lnTo>
                    <a:pt x="589184" y="18968"/>
                  </a:lnTo>
                  <a:lnTo>
                    <a:pt x="589638" y="17938"/>
                  </a:lnTo>
                  <a:lnTo>
                    <a:pt x="590143" y="13969"/>
                  </a:lnTo>
                  <a:lnTo>
                    <a:pt x="591336" y="12488"/>
                  </a:lnTo>
                  <a:lnTo>
                    <a:pt x="599669" y="9641"/>
                  </a:lnTo>
                  <a:lnTo>
                    <a:pt x="609478" y="9525"/>
                  </a:lnTo>
                  <a:lnTo>
                    <a:pt x="609597" y="19050"/>
                  </a:lnTo>
                  <a:lnTo>
                    <a:pt x="624062" y="4585"/>
                  </a:lnTo>
                  <a:lnTo>
                    <a:pt x="629431" y="2037"/>
                  </a:lnTo>
                  <a:lnTo>
                    <a:pt x="63817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SMARTInkShape-392"/>
            <p:cNvSpPr/>
            <p:nvPr>
              <p:custDataLst>
                <p:tags r:id="rId157"/>
              </p:custDataLst>
            </p:nvPr>
          </p:nvSpPr>
          <p:spPr>
            <a:xfrm>
              <a:off x="2371760" y="4000500"/>
              <a:ext cx="400016" cy="219076"/>
            </a:xfrm>
            <a:custGeom>
              <a:avLst/>
              <a:gdLst/>
              <a:ahLst/>
              <a:cxnLst/>
              <a:rect l="0" t="0" r="0" b="0"/>
              <a:pathLst>
                <a:path w="400016" h="219076">
                  <a:moveTo>
                    <a:pt x="95215" y="47625"/>
                  </a:moveTo>
                  <a:lnTo>
                    <a:pt x="95215" y="47625"/>
                  </a:lnTo>
                  <a:lnTo>
                    <a:pt x="90159" y="47625"/>
                  </a:lnTo>
                  <a:lnTo>
                    <a:pt x="84854" y="44803"/>
                  </a:lnTo>
                  <a:lnTo>
                    <a:pt x="78969" y="41079"/>
                  </a:lnTo>
                  <a:lnTo>
                    <a:pt x="66567" y="38689"/>
                  </a:lnTo>
                  <a:lnTo>
                    <a:pt x="63416" y="38493"/>
                  </a:lnTo>
                  <a:lnTo>
                    <a:pt x="57093" y="35452"/>
                  </a:lnTo>
                  <a:lnTo>
                    <a:pt x="50755" y="31631"/>
                  </a:lnTo>
                  <a:lnTo>
                    <a:pt x="38063" y="29179"/>
                  </a:lnTo>
                  <a:lnTo>
                    <a:pt x="0" y="28575"/>
                  </a:lnTo>
                  <a:lnTo>
                    <a:pt x="46344" y="28575"/>
                  </a:lnTo>
                  <a:lnTo>
                    <a:pt x="92482" y="28575"/>
                  </a:lnTo>
                  <a:lnTo>
                    <a:pt x="135235" y="20374"/>
                  </a:lnTo>
                  <a:lnTo>
                    <a:pt x="182432" y="19167"/>
                  </a:lnTo>
                  <a:lnTo>
                    <a:pt x="224963" y="10859"/>
                  </a:lnTo>
                  <a:lnTo>
                    <a:pt x="271653" y="9642"/>
                  </a:lnTo>
                  <a:lnTo>
                    <a:pt x="282287" y="6755"/>
                  </a:lnTo>
                  <a:lnTo>
                    <a:pt x="291600" y="3002"/>
                  </a:lnTo>
                  <a:lnTo>
                    <a:pt x="337856" y="52"/>
                  </a:lnTo>
                  <a:lnTo>
                    <a:pt x="380927" y="0"/>
                  </a:lnTo>
                  <a:lnTo>
                    <a:pt x="380964" y="9132"/>
                  </a:lnTo>
                  <a:lnTo>
                    <a:pt x="390098" y="9515"/>
                  </a:lnTo>
                  <a:lnTo>
                    <a:pt x="390490" y="27241"/>
                  </a:lnTo>
                  <a:lnTo>
                    <a:pt x="397036" y="35916"/>
                  </a:lnTo>
                  <a:lnTo>
                    <a:pt x="399623" y="45874"/>
                  </a:lnTo>
                  <a:lnTo>
                    <a:pt x="400015" y="92960"/>
                  </a:lnTo>
                  <a:lnTo>
                    <a:pt x="400015" y="139702"/>
                  </a:lnTo>
                  <a:lnTo>
                    <a:pt x="400015" y="186442"/>
                  </a:lnTo>
                  <a:lnTo>
                    <a:pt x="400015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SMARTInkShape-393"/>
            <p:cNvSpPr/>
            <p:nvPr>
              <p:custDataLst>
                <p:tags r:id="rId158"/>
              </p:custDataLst>
            </p:nvPr>
          </p:nvSpPr>
          <p:spPr>
            <a:xfrm>
              <a:off x="2371728" y="4029075"/>
              <a:ext cx="390523" cy="171451"/>
            </a:xfrm>
            <a:custGeom>
              <a:avLst/>
              <a:gdLst/>
              <a:ahLst/>
              <a:cxnLst/>
              <a:rect l="0" t="0" r="0" b="0"/>
              <a:pathLst>
                <a:path w="390523" h="171451">
                  <a:moveTo>
                    <a:pt x="9522" y="47625"/>
                  </a:moveTo>
                  <a:lnTo>
                    <a:pt x="9522" y="47625"/>
                  </a:lnTo>
                  <a:lnTo>
                    <a:pt x="4466" y="47625"/>
                  </a:lnTo>
                  <a:lnTo>
                    <a:pt x="2976" y="46567"/>
                  </a:lnTo>
                  <a:lnTo>
                    <a:pt x="1983" y="44803"/>
                  </a:lnTo>
                  <a:lnTo>
                    <a:pt x="259" y="37924"/>
                  </a:lnTo>
                  <a:lnTo>
                    <a:pt x="0" y="20501"/>
                  </a:lnTo>
                  <a:lnTo>
                    <a:pt x="1057" y="20017"/>
                  </a:lnTo>
                  <a:lnTo>
                    <a:pt x="5055" y="19480"/>
                  </a:lnTo>
                  <a:lnTo>
                    <a:pt x="6544" y="18278"/>
                  </a:lnTo>
                  <a:lnTo>
                    <a:pt x="9406" y="9928"/>
                  </a:lnTo>
                  <a:lnTo>
                    <a:pt x="9522" y="0"/>
                  </a:lnTo>
                  <a:lnTo>
                    <a:pt x="9522" y="44536"/>
                  </a:lnTo>
                  <a:lnTo>
                    <a:pt x="9522" y="89211"/>
                  </a:lnTo>
                  <a:lnTo>
                    <a:pt x="9522" y="102921"/>
                  </a:lnTo>
                  <a:lnTo>
                    <a:pt x="17723" y="112813"/>
                  </a:lnTo>
                  <a:lnTo>
                    <a:pt x="19046" y="123814"/>
                  </a:lnTo>
                  <a:lnTo>
                    <a:pt x="19047" y="133233"/>
                  </a:lnTo>
                  <a:lnTo>
                    <a:pt x="27248" y="133340"/>
                  </a:lnTo>
                  <a:lnTo>
                    <a:pt x="27689" y="134401"/>
                  </a:lnTo>
                  <a:lnTo>
                    <a:pt x="28571" y="142865"/>
                  </a:lnTo>
                  <a:lnTo>
                    <a:pt x="36772" y="142875"/>
                  </a:lnTo>
                  <a:lnTo>
                    <a:pt x="37214" y="143933"/>
                  </a:lnTo>
                  <a:lnTo>
                    <a:pt x="38097" y="161891"/>
                  </a:lnTo>
                  <a:lnTo>
                    <a:pt x="47587" y="161925"/>
                  </a:lnTo>
                  <a:lnTo>
                    <a:pt x="47622" y="171450"/>
                  </a:lnTo>
                  <a:lnTo>
                    <a:pt x="92343" y="171450"/>
                  </a:lnTo>
                  <a:lnTo>
                    <a:pt x="136720" y="170392"/>
                  </a:lnTo>
                  <a:lnTo>
                    <a:pt x="155180" y="163249"/>
                  </a:lnTo>
                  <a:lnTo>
                    <a:pt x="169253" y="161129"/>
                  </a:lnTo>
                  <a:lnTo>
                    <a:pt x="192338" y="153758"/>
                  </a:lnTo>
                  <a:lnTo>
                    <a:pt x="238117" y="152405"/>
                  </a:lnTo>
                  <a:lnTo>
                    <a:pt x="282572" y="152400"/>
                  </a:lnTo>
                  <a:lnTo>
                    <a:pt x="329400" y="152400"/>
                  </a:lnTo>
                  <a:lnTo>
                    <a:pt x="376099" y="152400"/>
                  </a:lnTo>
                  <a:lnTo>
                    <a:pt x="390394" y="152400"/>
                  </a:lnTo>
                  <a:lnTo>
                    <a:pt x="390522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SMARTInkShape-394"/>
            <p:cNvSpPr/>
            <p:nvPr>
              <p:custDataLst>
                <p:tags r:id="rId159"/>
              </p:custDataLst>
            </p:nvPr>
          </p:nvSpPr>
          <p:spPr>
            <a:xfrm>
              <a:off x="2047875" y="4095750"/>
              <a:ext cx="323851" cy="28576"/>
            </a:xfrm>
            <a:custGeom>
              <a:avLst/>
              <a:gdLst/>
              <a:ahLst/>
              <a:cxnLst/>
              <a:rect l="0" t="0" r="0" b="0"/>
              <a:pathLst>
                <a:path w="323851" h="28576">
                  <a:moveTo>
                    <a:pt x="19050" y="28575"/>
                  </a:moveTo>
                  <a:lnTo>
                    <a:pt x="19050" y="28575"/>
                  </a:lnTo>
                  <a:lnTo>
                    <a:pt x="9641" y="28575"/>
                  </a:lnTo>
                  <a:lnTo>
                    <a:pt x="0" y="19050"/>
                  </a:lnTo>
                  <a:lnTo>
                    <a:pt x="0" y="27251"/>
                  </a:lnTo>
                  <a:lnTo>
                    <a:pt x="1058" y="27692"/>
                  </a:lnTo>
                  <a:lnTo>
                    <a:pt x="5057" y="28182"/>
                  </a:lnTo>
                  <a:lnTo>
                    <a:pt x="10361" y="25578"/>
                  </a:lnTo>
                  <a:lnTo>
                    <a:pt x="16247" y="21951"/>
                  </a:lnTo>
                  <a:lnTo>
                    <a:pt x="28648" y="19623"/>
                  </a:lnTo>
                  <a:lnTo>
                    <a:pt x="70047" y="17998"/>
                  </a:lnTo>
                  <a:lnTo>
                    <a:pt x="87959" y="11512"/>
                  </a:lnTo>
                  <a:lnTo>
                    <a:pt x="135075" y="9559"/>
                  </a:lnTo>
                  <a:lnTo>
                    <a:pt x="179252" y="9525"/>
                  </a:lnTo>
                  <a:lnTo>
                    <a:pt x="196941" y="8467"/>
                  </a:lnTo>
                  <a:lnTo>
                    <a:pt x="224458" y="883"/>
                  </a:lnTo>
                  <a:lnTo>
                    <a:pt x="269872" y="3"/>
                  </a:lnTo>
                  <a:lnTo>
                    <a:pt x="303475" y="0"/>
                  </a:lnTo>
                  <a:lnTo>
                    <a:pt x="303917" y="1058"/>
                  </a:lnTo>
                  <a:lnTo>
                    <a:pt x="304407" y="5057"/>
                  </a:lnTo>
                  <a:lnTo>
                    <a:pt x="305596" y="6546"/>
                  </a:lnTo>
                  <a:lnTo>
                    <a:pt x="313923" y="9408"/>
                  </a:lnTo>
                  <a:lnTo>
                    <a:pt x="3238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4" name="SMARTInkShape-395"/>
          <p:cNvSpPr/>
          <p:nvPr>
            <p:custDataLst>
              <p:tags r:id="rId10"/>
            </p:custDataLst>
          </p:nvPr>
        </p:nvSpPr>
        <p:spPr>
          <a:xfrm>
            <a:off x="2590800" y="4076700"/>
            <a:ext cx="123826" cy="95134"/>
          </a:xfrm>
          <a:custGeom>
            <a:avLst/>
            <a:gdLst/>
            <a:ahLst/>
            <a:cxnLst/>
            <a:rect l="0" t="0" r="0" b="0"/>
            <a:pathLst>
              <a:path w="123826" h="95134">
                <a:moveTo>
                  <a:pt x="9525" y="28575"/>
                </a:moveTo>
                <a:lnTo>
                  <a:pt x="9525" y="28575"/>
                </a:lnTo>
                <a:lnTo>
                  <a:pt x="9525" y="9535"/>
                </a:lnTo>
                <a:lnTo>
                  <a:pt x="392" y="9525"/>
                </a:lnTo>
                <a:lnTo>
                  <a:pt x="1" y="34"/>
                </a:lnTo>
                <a:lnTo>
                  <a:pt x="28063" y="0"/>
                </a:lnTo>
                <a:lnTo>
                  <a:pt x="36731" y="8201"/>
                </a:lnTo>
                <a:lnTo>
                  <a:pt x="47197" y="9491"/>
                </a:lnTo>
                <a:lnTo>
                  <a:pt x="56746" y="9525"/>
                </a:lnTo>
                <a:lnTo>
                  <a:pt x="57030" y="14581"/>
                </a:lnTo>
                <a:lnTo>
                  <a:pt x="56012" y="16071"/>
                </a:lnTo>
                <a:lnTo>
                  <a:pt x="54275" y="17064"/>
                </a:lnTo>
                <a:lnTo>
                  <a:pt x="52058" y="17726"/>
                </a:lnTo>
                <a:lnTo>
                  <a:pt x="50580" y="19226"/>
                </a:lnTo>
                <a:lnTo>
                  <a:pt x="46826" y="28673"/>
                </a:lnTo>
                <a:lnTo>
                  <a:pt x="33445" y="42727"/>
                </a:lnTo>
                <a:lnTo>
                  <a:pt x="27917" y="45448"/>
                </a:lnTo>
                <a:lnTo>
                  <a:pt x="24962" y="46174"/>
                </a:lnTo>
                <a:lnTo>
                  <a:pt x="22991" y="47716"/>
                </a:lnTo>
                <a:lnTo>
                  <a:pt x="20801" y="52252"/>
                </a:lnTo>
                <a:lnTo>
                  <a:pt x="19159" y="53885"/>
                </a:lnTo>
                <a:lnTo>
                  <a:pt x="14512" y="55699"/>
                </a:lnTo>
                <a:lnTo>
                  <a:pt x="12850" y="57241"/>
                </a:lnTo>
                <a:lnTo>
                  <a:pt x="11002" y="61777"/>
                </a:lnTo>
                <a:lnTo>
                  <a:pt x="9451" y="63410"/>
                </a:lnTo>
                <a:lnTo>
                  <a:pt x="430" y="66547"/>
                </a:lnTo>
                <a:lnTo>
                  <a:pt x="0" y="76200"/>
                </a:lnTo>
                <a:lnTo>
                  <a:pt x="5056" y="76200"/>
                </a:lnTo>
                <a:lnTo>
                  <a:pt x="6546" y="77258"/>
                </a:lnTo>
                <a:lnTo>
                  <a:pt x="7539" y="79022"/>
                </a:lnTo>
                <a:lnTo>
                  <a:pt x="8201" y="81257"/>
                </a:lnTo>
                <a:lnTo>
                  <a:pt x="9701" y="82746"/>
                </a:lnTo>
                <a:lnTo>
                  <a:pt x="17610" y="85332"/>
                </a:lnTo>
                <a:lnTo>
                  <a:pt x="41403" y="85715"/>
                </a:lnTo>
                <a:lnTo>
                  <a:pt x="47682" y="88543"/>
                </a:lnTo>
                <a:lnTo>
                  <a:pt x="55280" y="93925"/>
                </a:lnTo>
                <a:lnTo>
                  <a:pt x="64385" y="94988"/>
                </a:lnTo>
                <a:lnTo>
                  <a:pt x="70243" y="95133"/>
                </a:lnTo>
                <a:lnTo>
                  <a:pt x="72229" y="94114"/>
                </a:lnTo>
                <a:lnTo>
                  <a:pt x="73553" y="92376"/>
                </a:lnTo>
                <a:lnTo>
                  <a:pt x="74435" y="90159"/>
                </a:lnTo>
                <a:lnTo>
                  <a:pt x="76081" y="88681"/>
                </a:lnTo>
                <a:lnTo>
                  <a:pt x="84246" y="86114"/>
                </a:lnTo>
                <a:lnTo>
                  <a:pt x="103413" y="85725"/>
                </a:lnTo>
                <a:lnTo>
                  <a:pt x="103867" y="86783"/>
                </a:lnTo>
                <a:lnTo>
                  <a:pt x="104655" y="93926"/>
                </a:lnTo>
                <a:lnTo>
                  <a:pt x="107544" y="94661"/>
                </a:lnTo>
                <a:lnTo>
                  <a:pt x="112965" y="95133"/>
                </a:lnTo>
                <a:lnTo>
                  <a:pt x="123825" y="8572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1" name="SMARTInkShape-Group78"/>
          <p:cNvGrpSpPr/>
          <p:nvPr/>
        </p:nvGrpSpPr>
        <p:grpSpPr>
          <a:xfrm>
            <a:off x="704850" y="4067209"/>
            <a:ext cx="2743081" cy="676242"/>
            <a:chOff x="704850" y="4067209"/>
            <a:chExt cx="2743081" cy="676242"/>
          </a:xfrm>
        </p:grpSpPr>
        <p:sp>
          <p:nvSpPr>
            <p:cNvPr id="55" name="SMARTInkShape-396"/>
            <p:cNvSpPr/>
            <p:nvPr>
              <p:custDataLst>
                <p:tags r:id="rId147"/>
              </p:custDataLst>
            </p:nvPr>
          </p:nvSpPr>
          <p:spPr>
            <a:xfrm>
              <a:off x="1885960" y="4343400"/>
              <a:ext cx="171441" cy="142842"/>
            </a:xfrm>
            <a:custGeom>
              <a:avLst/>
              <a:gdLst/>
              <a:ahLst/>
              <a:cxnLst/>
              <a:rect l="0" t="0" r="0" b="0"/>
              <a:pathLst>
                <a:path w="171441" h="142842">
                  <a:moveTo>
                    <a:pt x="28565" y="38100"/>
                  </a:moveTo>
                  <a:lnTo>
                    <a:pt x="28565" y="38100"/>
                  </a:lnTo>
                  <a:lnTo>
                    <a:pt x="23508" y="38100"/>
                  </a:lnTo>
                  <a:lnTo>
                    <a:pt x="22019" y="37042"/>
                  </a:lnTo>
                  <a:lnTo>
                    <a:pt x="21026" y="35278"/>
                  </a:lnTo>
                  <a:lnTo>
                    <a:pt x="19432" y="29899"/>
                  </a:lnTo>
                  <a:lnTo>
                    <a:pt x="16392" y="29164"/>
                  </a:lnTo>
                  <a:lnTo>
                    <a:pt x="14100" y="28967"/>
                  </a:lnTo>
                  <a:lnTo>
                    <a:pt x="12572" y="27779"/>
                  </a:lnTo>
                  <a:lnTo>
                    <a:pt x="9917" y="20408"/>
                  </a:lnTo>
                  <a:lnTo>
                    <a:pt x="6872" y="19654"/>
                  </a:lnTo>
                  <a:lnTo>
                    <a:pt x="4578" y="19453"/>
                  </a:lnTo>
                  <a:lnTo>
                    <a:pt x="3048" y="18260"/>
                  </a:lnTo>
                  <a:lnTo>
                    <a:pt x="109" y="9928"/>
                  </a:lnTo>
                  <a:lnTo>
                    <a:pt x="0" y="1359"/>
                  </a:lnTo>
                  <a:lnTo>
                    <a:pt x="1055" y="906"/>
                  </a:lnTo>
                  <a:lnTo>
                    <a:pt x="47668" y="0"/>
                  </a:lnTo>
                  <a:lnTo>
                    <a:pt x="89282" y="0"/>
                  </a:lnTo>
                  <a:lnTo>
                    <a:pt x="91268" y="1058"/>
                  </a:lnTo>
                  <a:lnTo>
                    <a:pt x="92592" y="2822"/>
                  </a:lnTo>
                  <a:lnTo>
                    <a:pt x="93475" y="5057"/>
                  </a:lnTo>
                  <a:lnTo>
                    <a:pt x="95121" y="6546"/>
                  </a:lnTo>
                  <a:lnTo>
                    <a:pt x="103286" y="9133"/>
                  </a:lnTo>
                  <a:lnTo>
                    <a:pt x="104108" y="12173"/>
                  </a:lnTo>
                  <a:lnTo>
                    <a:pt x="104327" y="14465"/>
                  </a:lnTo>
                  <a:lnTo>
                    <a:pt x="103415" y="15993"/>
                  </a:lnTo>
                  <a:lnTo>
                    <a:pt x="101748" y="17013"/>
                  </a:lnTo>
                  <a:lnTo>
                    <a:pt x="99579" y="17692"/>
                  </a:lnTo>
                  <a:lnTo>
                    <a:pt x="98133" y="19202"/>
                  </a:lnTo>
                  <a:lnTo>
                    <a:pt x="96526" y="23704"/>
                  </a:lnTo>
                  <a:lnTo>
                    <a:pt x="95039" y="25328"/>
                  </a:lnTo>
                  <a:lnTo>
                    <a:pt x="90565" y="27132"/>
                  </a:lnTo>
                  <a:lnTo>
                    <a:pt x="88948" y="28671"/>
                  </a:lnTo>
                  <a:lnTo>
                    <a:pt x="81084" y="41706"/>
                  </a:lnTo>
                  <a:lnTo>
                    <a:pt x="75543" y="44994"/>
                  </a:lnTo>
                  <a:lnTo>
                    <a:pt x="72583" y="45871"/>
                  </a:lnTo>
                  <a:lnTo>
                    <a:pt x="70611" y="47514"/>
                  </a:lnTo>
                  <a:lnTo>
                    <a:pt x="53561" y="69969"/>
                  </a:lnTo>
                  <a:lnTo>
                    <a:pt x="47435" y="73431"/>
                  </a:lnTo>
                  <a:lnTo>
                    <a:pt x="44320" y="74354"/>
                  </a:lnTo>
                  <a:lnTo>
                    <a:pt x="42243" y="76028"/>
                  </a:lnTo>
                  <a:lnTo>
                    <a:pt x="38262" y="82381"/>
                  </a:lnTo>
                  <a:lnTo>
                    <a:pt x="33580" y="84239"/>
                  </a:lnTo>
                  <a:lnTo>
                    <a:pt x="31909" y="85793"/>
                  </a:lnTo>
                  <a:lnTo>
                    <a:pt x="30051" y="90341"/>
                  </a:lnTo>
                  <a:lnTo>
                    <a:pt x="29005" y="98852"/>
                  </a:lnTo>
                  <a:lnTo>
                    <a:pt x="27800" y="100826"/>
                  </a:lnTo>
                  <a:lnTo>
                    <a:pt x="25938" y="102143"/>
                  </a:lnTo>
                  <a:lnTo>
                    <a:pt x="20403" y="104255"/>
                  </a:lnTo>
                  <a:lnTo>
                    <a:pt x="19646" y="107367"/>
                  </a:lnTo>
                  <a:lnTo>
                    <a:pt x="19043" y="122465"/>
                  </a:lnTo>
                  <a:lnTo>
                    <a:pt x="17984" y="122918"/>
                  </a:lnTo>
                  <a:lnTo>
                    <a:pt x="9631" y="123814"/>
                  </a:lnTo>
                  <a:lnTo>
                    <a:pt x="17726" y="132025"/>
                  </a:lnTo>
                  <a:lnTo>
                    <a:pt x="18164" y="131408"/>
                  </a:lnTo>
                  <a:lnTo>
                    <a:pt x="18651" y="127901"/>
                  </a:lnTo>
                  <a:lnTo>
                    <a:pt x="19839" y="126543"/>
                  </a:lnTo>
                  <a:lnTo>
                    <a:pt x="27207" y="124183"/>
                  </a:lnTo>
                  <a:lnTo>
                    <a:pt x="72779" y="123827"/>
                  </a:lnTo>
                  <a:lnTo>
                    <a:pt x="120377" y="123825"/>
                  </a:lnTo>
                  <a:lnTo>
                    <a:pt x="126873" y="123825"/>
                  </a:lnTo>
                  <a:lnTo>
                    <a:pt x="133288" y="126647"/>
                  </a:lnTo>
                  <a:lnTo>
                    <a:pt x="140973" y="132026"/>
                  </a:lnTo>
                  <a:lnTo>
                    <a:pt x="150096" y="133088"/>
                  </a:lnTo>
                  <a:lnTo>
                    <a:pt x="160150" y="133316"/>
                  </a:lnTo>
                  <a:lnTo>
                    <a:pt x="160738" y="134386"/>
                  </a:lnTo>
                  <a:lnTo>
                    <a:pt x="161911" y="142841"/>
                  </a:lnTo>
                  <a:lnTo>
                    <a:pt x="17144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SMARTInkShape-397"/>
            <p:cNvSpPr/>
            <p:nvPr>
              <p:custDataLst>
                <p:tags r:id="rId148"/>
              </p:custDataLst>
            </p:nvPr>
          </p:nvSpPr>
          <p:spPr>
            <a:xfrm>
              <a:off x="1866903" y="4352925"/>
              <a:ext cx="38098" cy="133312"/>
            </a:xfrm>
            <a:custGeom>
              <a:avLst/>
              <a:gdLst/>
              <a:ahLst/>
              <a:cxnLst/>
              <a:rect l="0" t="0" r="0" b="0"/>
              <a:pathLst>
                <a:path w="38098" h="133312">
                  <a:moveTo>
                    <a:pt x="28572" y="57150"/>
                  </a:moveTo>
                  <a:lnTo>
                    <a:pt x="28572" y="57150"/>
                  </a:lnTo>
                  <a:lnTo>
                    <a:pt x="20371" y="57150"/>
                  </a:lnTo>
                  <a:lnTo>
                    <a:pt x="19930" y="56092"/>
                  </a:lnTo>
                  <a:lnTo>
                    <a:pt x="19439" y="52093"/>
                  </a:lnTo>
                  <a:lnTo>
                    <a:pt x="22044" y="46789"/>
                  </a:lnTo>
                  <a:lnTo>
                    <a:pt x="25670" y="40903"/>
                  </a:lnTo>
                  <a:lnTo>
                    <a:pt x="28189" y="30407"/>
                  </a:lnTo>
                  <a:lnTo>
                    <a:pt x="28459" y="24062"/>
                  </a:lnTo>
                  <a:lnTo>
                    <a:pt x="29555" y="22391"/>
                  </a:lnTo>
                  <a:lnTo>
                    <a:pt x="31344" y="21278"/>
                  </a:lnTo>
                  <a:lnTo>
                    <a:pt x="33595" y="20535"/>
                  </a:lnTo>
                  <a:lnTo>
                    <a:pt x="35096" y="18982"/>
                  </a:lnTo>
                  <a:lnTo>
                    <a:pt x="37980" y="9956"/>
                  </a:lnTo>
                  <a:lnTo>
                    <a:pt x="38097" y="0"/>
                  </a:lnTo>
                  <a:lnTo>
                    <a:pt x="38097" y="41314"/>
                  </a:lnTo>
                  <a:lnTo>
                    <a:pt x="35275" y="47642"/>
                  </a:lnTo>
                  <a:lnTo>
                    <a:pt x="31551" y="53982"/>
                  </a:lnTo>
                  <a:lnTo>
                    <a:pt x="29455" y="64560"/>
                  </a:lnTo>
                  <a:lnTo>
                    <a:pt x="27775" y="79571"/>
                  </a:lnTo>
                  <a:lnTo>
                    <a:pt x="16829" y="104601"/>
                  </a:lnTo>
                  <a:lnTo>
                    <a:pt x="12769" y="111048"/>
                  </a:lnTo>
                  <a:lnTo>
                    <a:pt x="10966" y="117441"/>
                  </a:lnTo>
                  <a:lnTo>
                    <a:pt x="9426" y="119568"/>
                  </a:lnTo>
                  <a:lnTo>
                    <a:pt x="7341" y="120988"/>
                  </a:lnTo>
                  <a:lnTo>
                    <a:pt x="4893" y="121933"/>
                  </a:lnTo>
                  <a:lnTo>
                    <a:pt x="3261" y="123622"/>
                  </a:lnTo>
                  <a:lnTo>
                    <a:pt x="8" y="133311"/>
                  </a:lnTo>
                  <a:lnTo>
                    <a:pt x="0" y="128282"/>
                  </a:lnTo>
                  <a:lnTo>
                    <a:pt x="1058" y="126796"/>
                  </a:lnTo>
                  <a:lnTo>
                    <a:pt x="2821" y="125806"/>
                  </a:lnTo>
                  <a:lnTo>
                    <a:pt x="8199" y="124216"/>
                  </a:lnTo>
                  <a:lnTo>
                    <a:pt x="28572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SMARTInkShape-398"/>
            <p:cNvSpPr/>
            <p:nvPr>
              <p:custDataLst>
                <p:tags r:id="rId149"/>
              </p:custDataLst>
            </p:nvPr>
          </p:nvSpPr>
          <p:spPr>
            <a:xfrm>
              <a:off x="2020658" y="4067209"/>
              <a:ext cx="1427273" cy="628617"/>
            </a:xfrm>
            <a:custGeom>
              <a:avLst/>
              <a:gdLst/>
              <a:ahLst/>
              <a:cxnLst/>
              <a:rect l="0" t="0" r="0" b="0"/>
              <a:pathLst>
                <a:path w="1427273" h="628617">
                  <a:moveTo>
                    <a:pt x="17692" y="628616"/>
                  </a:moveTo>
                  <a:lnTo>
                    <a:pt x="17692" y="628616"/>
                  </a:lnTo>
                  <a:lnTo>
                    <a:pt x="3227" y="628616"/>
                  </a:lnTo>
                  <a:lnTo>
                    <a:pt x="1699" y="627558"/>
                  </a:lnTo>
                  <a:lnTo>
                    <a:pt x="680" y="625794"/>
                  </a:lnTo>
                  <a:lnTo>
                    <a:pt x="0" y="623559"/>
                  </a:lnTo>
                  <a:lnTo>
                    <a:pt x="606" y="622070"/>
                  </a:lnTo>
                  <a:lnTo>
                    <a:pt x="2068" y="621077"/>
                  </a:lnTo>
                  <a:lnTo>
                    <a:pt x="8135" y="619101"/>
                  </a:lnTo>
                  <a:lnTo>
                    <a:pt x="8167" y="609683"/>
                  </a:lnTo>
                  <a:lnTo>
                    <a:pt x="13224" y="609600"/>
                  </a:lnTo>
                  <a:lnTo>
                    <a:pt x="14713" y="608530"/>
                  </a:lnTo>
                  <a:lnTo>
                    <a:pt x="16368" y="604519"/>
                  </a:lnTo>
                  <a:lnTo>
                    <a:pt x="17868" y="603027"/>
                  </a:lnTo>
                  <a:lnTo>
                    <a:pt x="25777" y="600434"/>
                  </a:lnTo>
                  <a:lnTo>
                    <a:pt x="53761" y="598990"/>
                  </a:lnTo>
                  <a:lnTo>
                    <a:pt x="76704" y="591841"/>
                  </a:lnTo>
                  <a:lnTo>
                    <a:pt x="104080" y="587868"/>
                  </a:lnTo>
                  <a:lnTo>
                    <a:pt x="117470" y="584048"/>
                  </a:lnTo>
                  <a:lnTo>
                    <a:pt x="162885" y="574713"/>
                  </a:lnTo>
                  <a:lnTo>
                    <a:pt x="208142" y="568834"/>
                  </a:lnTo>
                  <a:lnTo>
                    <a:pt x="227227" y="563983"/>
                  </a:lnTo>
                  <a:lnTo>
                    <a:pt x="246288" y="559724"/>
                  </a:lnTo>
                  <a:lnTo>
                    <a:pt x="265341" y="554581"/>
                  </a:lnTo>
                  <a:lnTo>
                    <a:pt x="303442" y="549784"/>
                  </a:lnTo>
                  <a:lnTo>
                    <a:pt x="322492" y="544933"/>
                  </a:lnTo>
                  <a:lnTo>
                    <a:pt x="368131" y="540248"/>
                  </a:lnTo>
                  <a:lnTo>
                    <a:pt x="391400" y="535405"/>
                  </a:lnTo>
                  <a:lnTo>
                    <a:pt x="415582" y="531148"/>
                  </a:lnTo>
                  <a:lnTo>
                    <a:pt x="458475" y="521660"/>
                  </a:lnTo>
                  <a:lnTo>
                    <a:pt x="500039" y="514961"/>
                  </a:lnTo>
                  <a:lnTo>
                    <a:pt x="517621" y="511685"/>
                  </a:lnTo>
                  <a:lnTo>
                    <a:pt x="549826" y="505396"/>
                  </a:lnTo>
                  <a:lnTo>
                    <a:pt x="573346" y="503813"/>
                  </a:lnTo>
                  <a:lnTo>
                    <a:pt x="591953" y="496600"/>
                  </a:lnTo>
                  <a:lnTo>
                    <a:pt x="611531" y="494471"/>
                  </a:lnTo>
                  <a:lnTo>
                    <a:pt x="629510" y="487779"/>
                  </a:lnTo>
                  <a:lnTo>
                    <a:pt x="658276" y="484951"/>
                  </a:lnTo>
                  <a:lnTo>
                    <a:pt x="676961" y="478255"/>
                  </a:lnTo>
                  <a:lnTo>
                    <a:pt x="694573" y="473998"/>
                  </a:lnTo>
                  <a:lnTo>
                    <a:pt x="713197" y="468856"/>
                  </a:lnTo>
                  <a:lnTo>
                    <a:pt x="724739" y="466595"/>
                  </a:lnTo>
                  <a:lnTo>
                    <a:pt x="738245" y="460430"/>
                  </a:lnTo>
                  <a:lnTo>
                    <a:pt x="784866" y="447550"/>
                  </a:lnTo>
                  <a:lnTo>
                    <a:pt x="798510" y="440293"/>
                  </a:lnTo>
                  <a:lnTo>
                    <a:pt x="842307" y="428441"/>
                  </a:lnTo>
                  <a:lnTo>
                    <a:pt x="855717" y="421231"/>
                  </a:lnTo>
                  <a:lnTo>
                    <a:pt x="899457" y="409391"/>
                  </a:lnTo>
                  <a:lnTo>
                    <a:pt x="925860" y="394432"/>
                  </a:lnTo>
                  <a:lnTo>
                    <a:pt x="937536" y="390601"/>
                  </a:lnTo>
                  <a:lnTo>
                    <a:pt x="948757" y="384291"/>
                  </a:lnTo>
                  <a:lnTo>
                    <a:pt x="963959" y="380893"/>
                  </a:lnTo>
                  <a:lnTo>
                    <a:pt x="979113" y="373621"/>
                  </a:lnTo>
                  <a:lnTo>
                    <a:pt x="982489" y="372894"/>
                  </a:lnTo>
                  <a:lnTo>
                    <a:pt x="1004035" y="361825"/>
                  </a:lnTo>
                  <a:lnTo>
                    <a:pt x="1005454" y="359739"/>
                  </a:lnTo>
                  <a:lnTo>
                    <a:pt x="1006400" y="357290"/>
                  </a:lnTo>
                  <a:lnTo>
                    <a:pt x="1008089" y="355657"/>
                  </a:lnTo>
                  <a:lnTo>
                    <a:pt x="1018404" y="350214"/>
                  </a:lnTo>
                  <a:lnTo>
                    <a:pt x="1025576" y="344317"/>
                  </a:lnTo>
                  <a:lnTo>
                    <a:pt x="1031876" y="343296"/>
                  </a:lnTo>
                  <a:lnTo>
                    <a:pt x="1033539" y="342094"/>
                  </a:lnTo>
                  <a:lnTo>
                    <a:pt x="1034649" y="340235"/>
                  </a:lnTo>
                  <a:lnTo>
                    <a:pt x="1035388" y="337936"/>
                  </a:lnTo>
                  <a:lnTo>
                    <a:pt x="1036940" y="336405"/>
                  </a:lnTo>
                  <a:lnTo>
                    <a:pt x="1047033" y="331124"/>
                  </a:lnTo>
                  <a:lnTo>
                    <a:pt x="1053027" y="327064"/>
                  </a:lnTo>
                  <a:lnTo>
                    <a:pt x="1059219" y="325259"/>
                  </a:lnTo>
                  <a:lnTo>
                    <a:pt x="1061293" y="323720"/>
                  </a:lnTo>
                  <a:lnTo>
                    <a:pt x="1062676" y="321635"/>
                  </a:lnTo>
                  <a:lnTo>
                    <a:pt x="1063598" y="319187"/>
                  </a:lnTo>
                  <a:lnTo>
                    <a:pt x="1065271" y="317555"/>
                  </a:lnTo>
                  <a:lnTo>
                    <a:pt x="1075560" y="312114"/>
                  </a:lnTo>
                  <a:lnTo>
                    <a:pt x="1091748" y="298507"/>
                  </a:lnTo>
                  <a:lnTo>
                    <a:pt x="1101780" y="295671"/>
                  </a:lnTo>
                  <a:lnTo>
                    <a:pt x="1110798" y="288780"/>
                  </a:lnTo>
                  <a:lnTo>
                    <a:pt x="1116644" y="287078"/>
                  </a:lnTo>
                  <a:lnTo>
                    <a:pt x="1118627" y="285566"/>
                  </a:lnTo>
                  <a:lnTo>
                    <a:pt x="1122476" y="279439"/>
                  </a:lnTo>
                  <a:lnTo>
                    <a:pt x="1139880" y="268117"/>
                  </a:lnTo>
                  <a:lnTo>
                    <a:pt x="1148898" y="260406"/>
                  </a:lnTo>
                  <a:lnTo>
                    <a:pt x="1157785" y="257050"/>
                  </a:lnTo>
                  <a:lnTo>
                    <a:pt x="1205051" y="212781"/>
                  </a:lnTo>
                  <a:lnTo>
                    <a:pt x="1231993" y="185839"/>
                  </a:lnTo>
                  <a:lnTo>
                    <a:pt x="1237537" y="183118"/>
                  </a:lnTo>
                  <a:lnTo>
                    <a:pt x="1240497" y="182392"/>
                  </a:lnTo>
                  <a:lnTo>
                    <a:pt x="1242470" y="180850"/>
                  </a:lnTo>
                  <a:lnTo>
                    <a:pt x="1244663" y="176314"/>
                  </a:lnTo>
                  <a:lnTo>
                    <a:pt x="1246306" y="174681"/>
                  </a:lnTo>
                  <a:lnTo>
                    <a:pt x="1256015" y="170644"/>
                  </a:lnTo>
                  <a:lnTo>
                    <a:pt x="1273541" y="153810"/>
                  </a:lnTo>
                  <a:lnTo>
                    <a:pt x="1275764" y="145047"/>
                  </a:lnTo>
                  <a:lnTo>
                    <a:pt x="1283155" y="135070"/>
                  </a:lnTo>
                  <a:lnTo>
                    <a:pt x="1286734" y="134095"/>
                  </a:lnTo>
                  <a:lnTo>
                    <a:pt x="1289170" y="133835"/>
                  </a:lnTo>
                  <a:lnTo>
                    <a:pt x="1290794" y="132604"/>
                  </a:lnTo>
                  <a:lnTo>
                    <a:pt x="1292598" y="128414"/>
                  </a:lnTo>
                  <a:lnTo>
                    <a:pt x="1294138" y="126873"/>
                  </a:lnTo>
                  <a:lnTo>
                    <a:pt x="1298671" y="125161"/>
                  </a:lnTo>
                  <a:lnTo>
                    <a:pt x="1300303" y="123646"/>
                  </a:lnTo>
                  <a:lnTo>
                    <a:pt x="1302116" y="119140"/>
                  </a:lnTo>
                  <a:lnTo>
                    <a:pt x="1303658" y="117515"/>
                  </a:lnTo>
                  <a:lnTo>
                    <a:pt x="1308193" y="115710"/>
                  </a:lnTo>
                  <a:lnTo>
                    <a:pt x="1309826" y="114170"/>
                  </a:lnTo>
                  <a:lnTo>
                    <a:pt x="1312662" y="106192"/>
                  </a:lnTo>
                  <a:lnTo>
                    <a:pt x="1315723" y="105386"/>
                  </a:lnTo>
                  <a:lnTo>
                    <a:pt x="1318022" y="105171"/>
                  </a:lnTo>
                  <a:lnTo>
                    <a:pt x="1319553" y="103969"/>
                  </a:lnTo>
                  <a:lnTo>
                    <a:pt x="1321255" y="99811"/>
                  </a:lnTo>
                  <a:lnTo>
                    <a:pt x="1322768" y="98280"/>
                  </a:lnTo>
                  <a:lnTo>
                    <a:pt x="1327270" y="96578"/>
                  </a:lnTo>
                  <a:lnTo>
                    <a:pt x="1328894" y="95065"/>
                  </a:lnTo>
                  <a:lnTo>
                    <a:pt x="1330698" y="90563"/>
                  </a:lnTo>
                  <a:lnTo>
                    <a:pt x="1332238" y="88939"/>
                  </a:lnTo>
                  <a:lnTo>
                    <a:pt x="1341758" y="84918"/>
                  </a:lnTo>
                  <a:lnTo>
                    <a:pt x="1360314" y="67044"/>
                  </a:lnTo>
                  <a:lnTo>
                    <a:pt x="1360682" y="58476"/>
                  </a:lnTo>
                  <a:lnTo>
                    <a:pt x="1368915" y="49035"/>
                  </a:lnTo>
                  <a:lnTo>
                    <a:pt x="1377584" y="46818"/>
                  </a:lnTo>
                  <a:lnTo>
                    <a:pt x="1399423" y="30706"/>
                  </a:lnTo>
                  <a:lnTo>
                    <a:pt x="1402396" y="29985"/>
                  </a:lnTo>
                  <a:lnTo>
                    <a:pt x="1404378" y="28445"/>
                  </a:lnTo>
                  <a:lnTo>
                    <a:pt x="1407820" y="20467"/>
                  </a:lnTo>
                  <a:lnTo>
                    <a:pt x="1410932" y="19661"/>
                  </a:lnTo>
                  <a:lnTo>
                    <a:pt x="1413244" y="19446"/>
                  </a:lnTo>
                  <a:lnTo>
                    <a:pt x="1414785" y="18244"/>
                  </a:lnTo>
                  <a:lnTo>
                    <a:pt x="1417461" y="10853"/>
                  </a:lnTo>
                  <a:lnTo>
                    <a:pt x="1420509" y="10096"/>
                  </a:lnTo>
                  <a:lnTo>
                    <a:pt x="1427272" y="9502"/>
                  </a:lnTo>
                  <a:lnTo>
                    <a:pt x="1419181" y="1291"/>
                  </a:lnTo>
                  <a:lnTo>
                    <a:pt x="1413200" y="359"/>
                  </a:lnTo>
                  <a:lnTo>
                    <a:pt x="1395511" y="0"/>
                  </a:lnTo>
                  <a:lnTo>
                    <a:pt x="1389234" y="2803"/>
                  </a:lnTo>
                  <a:lnTo>
                    <a:pt x="1382916" y="6519"/>
                  </a:lnTo>
                  <a:lnTo>
                    <a:pt x="1370237" y="8904"/>
                  </a:lnTo>
                  <a:lnTo>
                    <a:pt x="1360717" y="94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SMARTInkShape-399"/>
            <p:cNvSpPr/>
            <p:nvPr>
              <p:custDataLst>
                <p:tags r:id="rId150"/>
              </p:custDataLst>
            </p:nvPr>
          </p:nvSpPr>
          <p:spPr>
            <a:xfrm>
              <a:off x="1666876" y="4552950"/>
              <a:ext cx="390525" cy="190501"/>
            </a:xfrm>
            <a:custGeom>
              <a:avLst/>
              <a:gdLst/>
              <a:ahLst/>
              <a:cxnLst/>
              <a:rect l="0" t="0" r="0" b="0"/>
              <a:pathLst>
                <a:path w="390525" h="190501">
                  <a:moveTo>
                    <a:pt x="9524" y="47625"/>
                  </a:moveTo>
                  <a:lnTo>
                    <a:pt x="9524" y="47625"/>
                  </a:lnTo>
                  <a:lnTo>
                    <a:pt x="9524" y="39424"/>
                  </a:lnTo>
                  <a:lnTo>
                    <a:pt x="8466" y="38983"/>
                  </a:lnTo>
                  <a:lnTo>
                    <a:pt x="0" y="38100"/>
                  </a:lnTo>
                  <a:lnTo>
                    <a:pt x="8200" y="29899"/>
                  </a:lnTo>
                  <a:lnTo>
                    <a:pt x="17609" y="28692"/>
                  </a:lnTo>
                  <a:lnTo>
                    <a:pt x="45593" y="27518"/>
                  </a:lnTo>
                  <a:lnTo>
                    <a:pt x="68536" y="20374"/>
                  </a:lnTo>
                  <a:lnTo>
                    <a:pt x="112579" y="19084"/>
                  </a:lnTo>
                  <a:lnTo>
                    <a:pt x="155659" y="19052"/>
                  </a:lnTo>
                  <a:lnTo>
                    <a:pt x="202851" y="16228"/>
                  </a:lnTo>
                  <a:lnTo>
                    <a:pt x="249883" y="10114"/>
                  </a:lnTo>
                  <a:lnTo>
                    <a:pt x="294634" y="9577"/>
                  </a:lnTo>
                  <a:lnTo>
                    <a:pt x="307690" y="8489"/>
                  </a:lnTo>
                  <a:lnTo>
                    <a:pt x="344868" y="589"/>
                  </a:lnTo>
                  <a:lnTo>
                    <a:pt x="390524" y="0"/>
                  </a:lnTo>
                  <a:lnTo>
                    <a:pt x="390524" y="8201"/>
                  </a:lnTo>
                  <a:lnTo>
                    <a:pt x="389466" y="8642"/>
                  </a:lnTo>
                  <a:lnTo>
                    <a:pt x="385467" y="9133"/>
                  </a:lnTo>
                  <a:lnTo>
                    <a:pt x="383978" y="10321"/>
                  </a:lnTo>
                  <a:lnTo>
                    <a:pt x="382323" y="14465"/>
                  </a:lnTo>
                  <a:lnTo>
                    <a:pt x="381000" y="60361"/>
                  </a:lnTo>
                  <a:lnTo>
                    <a:pt x="380999" y="69860"/>
                  </a:lnTo>
                  <a:lnTo>
                    <a:pt x="379941" y="71974"/>
                  </a:lnTo>
                  <a:lnTo>
                    <a:pt x="378177" y="73383"/>
                  </a:lnTo>
                  <a:lnTo>
                    <a:pt x="375942" y="74321"/>
                  </a:lnTo>
                  <a:lnTo>
                    <a:pt x="374453" y="76006"/>
                  </a:lnTo>
                  <a:lnTo>
                    <a:pt x="372798" y="80700"/>
                  </a:lnTo>
                  <a:lnTo>
                    <a:pt x="371484" y="126894"/>
                  </a:lnTo>
                  <a:lnTo>
                    <a:pt x="371474" y="160043"/>
                  </a:lnTo>
                  <a:lnTo>
                    <a:pt x="378020" y="169158"/>
                  </a:lnTo>
                  <a:lnTo>
                    <a:pt x="380607" y="179210"/>
                  </a:lnTo>
                  <a:lnTo>
                    <a:pt x="380883" y="185508"/>
                  </a:lnTo>
                  <a:lnTo>
                    <a:pt x="381980" y="187173"/>
                  </a:lnTo>
                  <a:lnTo>
                    <a:pt x="383770" y="188282"/>
                  </a:lnTo>
                  <a:lnTo>
                    <a:pt x="390524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SMARTInkShape-400"/>
            <p:cNvSpPr/>
            <p:nvPr>
              <p:custDataLst>
                <p:tags r:id="rId151"/>
              </p:custDataLst>
            </p:nvPr>
          </p:nvSpPr>
          <p:spPr>
            <a:xfrm>
              <a:off x="1685925" y="4572000"/>
              <a:ext cx="333373" cy="161926"/>
            </a:xfrm>
            <a:custGeom>
              <a:avLst/>
              <a:gdLst/>
              <a:ahLst/>
              <a:cxnLst/>
              <a:rect l="0" t="0" r="0" b="0"/>
              <a:pathLst>
                <a:path w="333373" h="161926">
                  <a:moveTo>
                    <a:pt x="9525" y="38100"/>
                  </a:moveTo>
                  <a:lnTo>
                    <a:pt x="9525" y="38100"/>
                  </a:lnTo>
                  <a:lnTo>
                    <a:pt x="9525" y="0"/>
                  </a:lnTo>
                  <a:lnTo>
                    <a:pt x="1324" y="8201"/>
                  </a:lnTo>
                  <a:lnTo>
                    <a:pt x="116" y="17610"/>
                  </a:lnTo>
                  <a:lnTo>
                    <a:pt x="0" y="63507"/>
                  </a:lnTo>
                  <a:lnTo>
                    <a:pt x="0" y="110067"/>
                  </a:lnTo>
                  <a:lnTo>
                    <a:pt x="0" y="157329"/>
                  </a:lnTo>
                  <a:lnTo>
                    <a:pt x="0" y="161925"/>
                  </a:lnTo>
                  <a:lnTo>
                    <a:pt x="33204" y="161925"/>
                  </a:lnTo>
                  <a:lnTo>
                    <a:pt x="38746" y="159103"/>
                  </a:lnTo>
                  <a:lnTo>
                    <a:pt x="45871" y="153724"/>
                  </a:lnTo>
                  <a:lnTo>
                    <a:pt x="54883" y="152662"/>
                  </a:lnTo>
                  <a:lnTo>
                    <a:pt x="98429" y="152400"/>
                  </a:lnTo>
                  <a:lnTo>
                    <a:pt x="145523" y="152400"/>
                  </a:lnTo>
                  <a:lnTo>
                    <a:pt x="192231" y="152400"/>
                  </a:lnTo>
                  <a:lnTo>
                    <a:pt x="236402" y="152400"/>
                  </a:lnTo>
                  <a:lnTo>
                    <a:pt x="282550" y="152400"/>
                  </a:lnTo>
                  <a:lnTo>
                    <a:pt x="330102" y="152400"/>
                  </a:lnTo>
                  <a:lnTo>
                    <a:pt x="333372" y="152400"/>
                  </a:lnTo>
                  <a:lnTo>
                    <a:pt x="314325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SMARTInkShape-401"/>
            <p:cNvSpPr/>
            <p:nvPr>
              <p:custDataLst>
                <p:tags r:id="rId152"/>
              </p:custDataLst>
            </p:nvPr>
          </p:nvSpPr>
          <p:spPr>
            <a:xfrm>
              <a:off x="704850" y="4143375"/>
              <a:ext cx="971551" cy="493974"/>
            </a:xfrm>
            <a:custGeom>
              <a:avLst/>
              <a:gdLst/>
              <a:ahLst/>
              <a:cxnLst/>
              <a:rect l="0" t="0" r="0" b="0"/>
              <a:pathLst>
                <a:path w="971551" h="493974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  <a:lnTo>
                    <a:pt x="9409" y="0"/>
                  </a:lnTo>
                  <a:lnTo>
                    <a:pt x="9525" y="23711"/>
                  </a:lnTo>
                  <a:lnTo>
                    <a:pt x="10583" y="25333"/>
                  </a:lnTo>
                  <a:lnTo>
                    <a:pt x="12347" y="26414"/>
                  </a:lnTo>
                  <a:lnTo>
                    <a:pt x="17726" y="28148"/>
                  </a:lnTo>
                  <a:lnTo>
                    <a:pt x="18462" y="31207"/>
                  </a:lnTo>
                  <a:lnTo>
                    <a:pt x="18934" y="36738"/>
                  </a:lnTo>
                  <a:lnTo>
                    <a:pt x="20031" y="37192"/>
                  </a:lnTo>
                  <a:lnTo>
                    <a:pt x="24072" y="37697"/>
                  </a:lnTo>
                  <a:lnTo>
                    <a:pt x="25573" y="38889"/>
                  </a:lnTo>
                  <a:lnTo>
                    <a:pt x="27241" y="43037"/>
                  </a:lnTo>
                  <a:lnTo>
                    <a:pt x="28458" y="55423"/>
                  </a:lnTo>
                  <a:lnTo>
                    <a:pt x="29555" y="55999"/>
                  </a:lnTo>
                  <a:lnTo>
                    <a:pt x="33597" y="56638"/>
                  </a:lnTo>
                  <a:lnTo>
                    <a:pt x="35098" y="57867"/>
                  </a:lnTo>
                  <a:lnTo>
                    <a:pt x="37705" y="65306"/>
                  </a:lnTo>
                  <a:lnTo>
                    <a:pt x="37983" y="71326"/>
                  </a:lnTo>
                  <a:lnTo>
                    <a:pt x="39080" y="72951"/>
                  </a:lnTo>
                  <a:lnTo>
                    <a:pt x="40870" y="74034"/>
                  </a:lnTo>
                  <a:lnTo>
                    <a:pt x="43122" y="74756"/>
                  </a:lnTo>
                  <a:lnTo>
                    <a:pt x="44623" y="76296"/>
                  </a:lnTo>
                  <a:lnTo>
                    <a:pt x="48420" y="85816"/>
                  </a:lnTo>
                  <a:lnTo>
                    <a:pt x="55791" y="93799"/>
                  </a:lnTo>
                  <a:lnTo>
                    <a:pt x="56747" y="99877"/>
                  </a:lnTo>
                  <a:lnTo>
                    <a:pt x="57940" y="101510"/>
                  </a:lnTo>
                  <a:lnTo>
                    <a:pt x="59793" y="102598"/>
                  </a:lnTo>
                  <a:lnTo>
                    <a:pt x="62087" y="103324"/>
                  </a:lnTo>
                  <a:lnTo>
                    <a:pt x="63617" y="104866"/>
                  </a:lnTo>
                  <a:lnTo>
                    <a:pt x="68893" y="114945"/>
                  </a:lnTo>
                  <a:lnTo>
                    <a:pt x="82461" y="131083"/>
                  </a:lnTo>
                  <a:lnTo>
                    <a:pt x="85816" y="139969"/>
                  </a:lnTo>
                  <a:lnTo>
                    <a:pt x="101510" y="159639"/>
                  </a:lnTo>
                  <a:lnTo>
                    <a:pt x="103324" y="165495"/>
                  </a:lnTo>
                  <a:lnTo>
                    <a:pt x="104866" y="167480"/>
                  </a:lnTo>
                  <a:lnTo>
                    <a:pt x="142892" y="197256"/>
                  </a:lnTo>
                  <a:lnTo>
                    <a:pt x="146061" y="198179"/>
                  </a:lnTo>
                  <a:lnTo>
                    <a:pt x="148174" y="199853"/>
                  </a:lnTo>
                  <a:lnTo>
                    <a:pt x="153264" y="207264"/>
                  </a:lnTo>
                  <a:lnTo>
                    <a:pt x="166179" y="215105"/>
                  </a:lnTo>
                  <a:lnTo>
                    <a:pt x="177179" y="218957"/>
                  </a:lnTo>
                  <a:lnTo>
                    <a:pt x="210135" y="245432"/>
                  </a:lnTo>
                  <a:lnTo>
                    <a:pt x="213115" y="246171"/>
                  </a:lnTo>
                  <a:lnTo>
                    <a:pt x="222365" y="252269"/>
                  </a:lnTo>
                  <a:lnTo>
                    <a:pt x="234973" y="262751"/>
                  </a:lnTo>
                  <a:lnTo>
                    <a:pt x="247655" y="268742"/>
                  </a:lnTo>
                  <a:lnTo>
                    <a:pt x="273050" y="291121"/>
                  </a:lnTo>
                  <a:lnTo>
                    <a:pt x="285750" y="297277"/>
                  </a:lnTo>
                  <a:lnTo>
                    <a:pt x="311150" y="319695"/>
                  </a:lnTo>
                  <a:lnTo>
                    <a:pt x="323850" y="325851"/>
                  </a:lnTo>
                  <a:lnTo>
                    <a:pt x="336550" y="336945"/>
                  </a:lnTo>
                  <a:lnTo>
                    <a:pt x="345722" y="340254"/>
                  </a:lnTo>
                  <a:lnTo>
                    <a:pt x="355796" y="342782"/>
                  </a:lnTo>
                  <a:lnTo>
                    <a:pt x="370886" y="353029"/>
                  </a:lnTo>
                  <a:lnTo>
                    <a:pt x="384058" y="365244"/>
                  </a:lnTo>
                  <a:lnTo>
                    <a:pt x="393295" y="368706"/>
                  </a:lnTo>
                  <a:lnTo>
                    <a:pt x="403398" y="371303"/>
                  </a:lnTo>
                  <a:lnTo>
                    <a:pt x="449857" y="397280"/>
                  </a:lnTo>
                  <a:lnTo>
                    <a:pt x="467371" y="402051"/>
                  </a:lnTo>
                  <a:lnTo>
                    <a:pt x="483144" y="410168"/>
                  </a:lnTo>
                  <a:lnTo>
                    <a:pt x="487196" y="413145"/>
                  </a:lnTo>
                  <a:lnTo>
                    <a:pt x="497343" y="416454"/>
                  </a:lnTo>
                  <a:lnTo>
                    <a:pt x="514955" y="421138"/>
                  </a:lnTo>
                  <a:lnTo>
                    <a:pt x="533580" y="426407"/>
                  </a:lnTo>
                  <a:lnTo>
                    <a:pt x="577861" y="428495"/>
                  </a:lnTo>
                  <a:lnTo>
                    <a:pt x="622301" y="437260"/>
                  </a:lnTo>
                  <a:lnTo>
                    <a:pt x="666946" y="438072"/>
                  </a:lnTo>
                  <a:lnTo>
                    <a:pt x="714200" y="438145"/>
                  </a:lnTo>
                  <a:lnTo>
                    <a:pt x="759999" y="438150"/>
                  </a:lnTo>
                  <a:lnTo>
                    <a:pt x="793486" y="439208"/>
                  </a:lnTo>
                  <a:lnTo>
                    <a:pt x="830646" y="447086"/>
                  </a:lnTo>
                  <a:lnTo>
                    <a:pt x="841193" y="448471"/>
                  </a:lnTo>
                  <a:lnTo>
                    <a:pt x="859409" y="455163"/>
                  </a:lnTo>
                  <a:lnTo>
                    <a:pt x="869851" y="457352"/>
                  </a:lnTo>
                  <a:lnTo>
                    <a:pt x="885178" y="464560"/>
                  </a:lnTo>
                  <a:lnTo>
                    <a:pt x="911200" y="467699"/>
                  </a:lnTo>
                  <a:lnTo>
                    <a:pt x="923920" y="474247"/>
                  </a:lnTo>
                  <a:lnTo>
                    <a:pt x="947474" y="476215"/>
                  </a:lnTo>
                  <a:lnTo>
                    <a:pt x="949149" y="477286"/>
                  </a:lnTo>
                  <a:lnTo>
                    <a:pt x="950266" y="479057"/>
                  </a:lnTo>
                  <a:lnTo>
                    <a:pt x="952369" y="485382"/>
                  </a:lnTo>
                  <a:lnTo>
                    <a:pt x="960690" y="485741"/>
                  </a:lnTo>
                  <a:lnTo>
                    <a:pt x="961135" y="486811"/>
                  </a:lnTo>
                  <a:lnTo>
                    <a:pt x="961908" y="493973"/>
                  </a:lnTo>
                  <a:lnTo>
                    <a:pt x="971550" y="485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2" name="SMARTInkShape-402"/>
          <p:cNvSpPr/>
          <p:nvPr>
            <p:custDataLst>
              <p:tags r:id="rId11"/>
            </p:custDataLst>
          </p:nvPr>
        </p:nvSpPr>
        <p:spPr>
          <a:xfrm>
            <a:off x="1800225" y="4657725"/>
            <a:ext cx="104775" cy="142876"/>
          </a:xfrm>
          <a:custGeom>
            <a:avLst/>
            <a:gdLst/>
            <a:ahLst/>
            <a:cxnLst/>
            <a:rect l="0" t="0" r="0" b="0"/>
            <a:pathLst>
              <a:path w="104775" h="142876">
                <a:moveTo>
                  <a:pt x="57150" y="19050"/>
                </a:moveTo>
                <a:lnTo>
                  <a:pt x="57150" y="19050"/>
                </a:lnTo>
                <a:lnTo>
                  <a:pt x="48949" y="19050"/>
                </a:lnTo>
                <a:lnTo>
                  <a:pt x="48508" y="17992"/>
                </a:lnTo>
                <a:lnTo>
                  <a:pt x="47625" y="0"/>
                </a:lnTo>
                <a:lnTo>
                  <a:pt x="84274" y="0"/>
                </a:lnTo>
                <a:lnTo>
                  <a:pt x="84758" y="1058"/>
                </a:lnTo>
                <a:lnTo>
                  <a:pt x="85724" y="26848"/>
                </a:lnTo>
                <a:lnTo>
                  <a:pt x="77524" y="36625"/>
                </a:lnTo>
                <a:lnTo>
                  <a:pt x="76592" y="42719"/>
                </a:lnTo>
                <a:lnTo>
                  <a:pt x="75403" y="44354"/>
                </a:lnTo>
                <a:lnTo>
                  <a:pt x="73552" y="45445"/>
                </a:lnTo>
                <a:lnTo>
                  <a:pt x="68033" y="47194"/>
                </a:lnTo>
                <a:lnTo>
                  <a:pt x="67279" y="50256"/>
                </a:lnTo>
                <a:lnTo>
                  <a:pt x="67077" y="52554"/>
                </a:lnTo>
                <a:lnTo>
                  <a:pt x="65885" y="54086"/>
                </a:lnTo>
                <a:lnTo>
                  <a:pt x="57157" y="57148"/>
                </a:lnTo>
                <a:lnTo>
                  <a:pt x="57153" y="57150"/>
                </a:lnTo>
                <a:lnTo>
                  <a:pt x="57150" y="57150"/>
                </a:lnTo>
                <a:lnTo>
                  <a:pt x="80830" y="57150"/>
                </a:lnTo>
                <a:lnTo>
                  <a:pt x="82461" y="58208"/>
                </a:lnTo>
                <a:lnTo>
                  <a:pt x="83550" y="59972"/>
                </a:lnTo>
                <a:lnTo>
                  <a:pt x="85295" y="65351"/>
                </a:lnTo>
                <a:lnTo>
                  <a:pt x="88356" y="66086"/>
                </a:lnTo>
                <a:lnTo>
                  <a:pt x="93888" y="66558"/>
                </a:lnTo>
                <a:lnTo>
                  <a:pt x="104648" y="76083"/>
                </a:lnTo>
                <a:lnTo>
                  <a:pt x="104774" y="93809"/>
                </a:lnTo>
                <a:lnTo>
                  <a:pt x="103716" y="94289"/>
                </a:lnTo>
                <a:lnTo>
                  <a:pt x="99718" y="94823"/>
                </a:lnTo>
                <a:lnTo>
                  <a:pt x="98229" y="96024"/>
                </a:lnTo>
                <a:lnTo>
                  <a:pt x="95642" y="103413"/>
                </a:lnTo>
                <a:lnTo>
                  <a:pt x="95366" y="109428"/>
                </a:lnTo>
                <a:lnTo>
                  <a:pt x="94269" y="111052"/>
                </a:lnTo>
                <a:lnTo>
                  <a:pt x="92479" y="112135"/>
                </a:lnTo>
                <a:lnTo>
                  <a:pt x="90228" y="112857"/>
                </a:lnTo>
                <a:lnTo>
                  <a:pt x="88727" y="114396"/>
                </a:lnTo>
                <a:lnTo>
                  <a:pt x="84930" y="123916"/>
                </a:lnTo>
                <a:lnTo>
                  <a:pt x="80786" y="128451"/>
                </a:lnTo>
                <a:lnTo>
                  <a:pt x="75416" y="131173"/>
                </a:lnTo>
                <a:lnTo>
                  <a:pt x="68402" y="132920"/>
                </a:lnTo>
                <a:lnTo>
                  <a:pt x="59412" y="139811"/>
                </a:lnTo>
                <a:lnTo>
                  <a:pt x="49386" y="142472"/>
                </a:lnTo>
                <a:lnTo>
                  <a:pt x="2059" y="142875"/>
                </a:lnTo>
                <a:lnTo>
                  <a:pt x="0" y="142875"/>
                </a:lnTo>
                <a:lnTo>
                  <a:pt x="9525" y="14287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SMARTInkShape-403"/>
          <p:cNvSpPr/>
          <p:nvPr>
            <p:custDataLst>
              <p:tags r:id="rId12"/>
            </p:custDataLst>
          </p:nvPr>
        </p:nvSpPr>
        <p:spPr>
          <a:xfrm>
            <a:off x="2028825" y="4067175"/>
            <a:ext cx="19051" cy="38101"/>
          </a:xfrm>
          <a:custGeom>
            <a:avLst/>
            <a:gdLst/>
            <a:ahLst/>
            <a:cxnLst/>
            <a:rect l="0" t="0" r="0" b="0"/>
            <a:pathLst>
              <a:path w="19051" h="38101">
                <a:moveTo>
                  <a:pt x="9525" y="19050"/>
                </a:moveTo>
                <a:lnTo>
                  <a:pt x="9525" y="19050"/>
                </a:lnTo>
                <a:lnTo>
                  <a:pt x="0" y="28575"/>
                </a:lnTo>
                <a:lnTo>
                  <a:pt x="18657" y="28575"/>
                </a:lnTo>
                <a:lnTo>
                  <a:pt x="19050" y="38100"/>
                </a:lnTo>
                <a:lnTo>
                  <a:pt x="19050" y="28575"/>
                </a:lnTo>
                <a:lnTo>
                  <a:pt x="10849" y="28575"/>
                </a:lnTo>
                <a:lnTo>
                  <a:pt x="10408" y="27517"/>
                </a:lnTo>
                <a:lnTo>
                  <a:pt x="9917" y="23518"/>
                </a:lnTo>
                <a:lnTo>
                  <a:pt x="12522" y="18214"/>
                </a:lnTo>
                <a:lnTo>
                  <a:pt x="16148" y="12328"/>
                </a:lnTo>
                <a:lnTo>
                  <a:pt x="19050" y="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55" name="SMARTInkShape-Group81"/>
          <p:cNvGrpSpPr/>
          <p:nvPr/>
        </p:nvGrpSpPr>
        <p:grpSpPr>
          <a:xfrm>
            <a:off x="2038350" y="3314700"/>
            <a:ext cx="1419226" cy="819151"/>
            <a:chOff x="2038350" y="3314700"/>
            <a:chExt cx="1419226" cy="819151"/>
          </a:xfrm>
        </p:grpSpPr>
        <p:sp>
          <p:nvSpPr>
            <p:cNvPr id="2048" name="SMARTInkShape-404"/>
            <p:cNvSpPr/>
            <p:nvPr>
              <p:custDataLst>
                <p:tags r:id="rId141"/>
              </p:custDataLst>
            </p:nvPr>
          </p:nvSpPr>
          <p:spPr>
            <a:xfrm>
              <a:off x="3133735" y="3324225"/>
              <a:ext cx="180838" cy="161926"/>
            </a:xfrm>
            <a:custGeom>
              <a:avLst/>
              <a:gdLst/>
              <a:ahLst/>
              <a:cxnLst/>
              <a:rect l="0" t="0" r="0" b="0"/>
              <a:pathLst>
                <a:path w="180838" h="161926">
                  <a:moveTo>
                    <a:pt x="28565" y="28575"/>
                  </a:moveTo>
                  <a:lnTo>
                    <a:pt x="28565" y="28575"/>
                  </a:lnTo>
                  <a:lnTo>
                    <a:pt x="23509" y="28575"/>
                  </a:lnTo>
                  <a:lnTo>
                    <a:pt x="22019" y="27517"/>
                  </a:lnTo>
                  <a:lnTo>
                    <a:pt x="21027" y="25753"/>
                  </a:lnTo>
                  <a:lnTo>
                    <a:pt x="20365" y="23518"/>
                  </a:lnTo>
                  <a:lnTo>
                    <a:pt x="18864" y="22029"/>
                  </a:lnTo>
                  <a:lnTo>
                    <a:pt x="9942" y="19167"/>
                  </a:lnTo>
                  <a:lnTo>
                    <a:pt x="9641" y="14028"/>
                  </a:lnTo>
                  <a:lnTo>
                    <a:pt x="8541" y="12527"/>
                  </a:lnTo>
                  <a:lnTo>
                    <a:pt x="107" y="9559"/>
                  </a:lnTo>
                  <a:lnTo>
                    <a:pt x="0" y="1327"/>
                  </a:lnTo>
                  <a:lnTo>
                    <a:pt x="1055" y="885"/>
                  </a:lnTo>
                  <a:lnTo>
                    <a:pt x="47795" y="0"/>
                  </a:lnTo>
                  <a:lnTo>
                    <a:pt x="50910" y="0"/>
                  </a:lnTo>
                  <a:lnTo>
                    <a:pt x="52987" y="1058"/>
                  </a:lnTo>
                  <a:lnTo>
                    <a:pt x="54371" y="2822"/>
                  </a:lnTo>
                  <a:lnTo>
                    <a:pt x="55294" y="5057"/>
                  </a:lnTo>
                  <a:lnTo>
                    <a:pt x="56968" y="6546"/>
                  </a:lnTo>
                  <a:lnTo>
                    <a:pt x="65179" y="9132"/>
                  </a:lnTo>
                  <a:lnTo>
                    <a:pt x="74735" y="9491"/>
                  </a:lnTo>
                  <a:lnTo>
                    <a:pt x="85285" y="18657"/>
                  </a:lnTo>
                  <a:lnTo>
                    <a:pt x="85677" y="27217"/>
                  </a:lnTo>
                  <a:lnTo>
                    <a:pt x="79162" y="35911"/>
                  </a:lnTo>
                  <a:lnTo>
                    <a:pt x="76581" y="45874"/>
                  </a:lnTo>
                  <a:lnTo>
                    <a:pt x="52595" y="71209"/>
                  </a:lnTo>
                  <a:lnTo>
                    <a:pt x="47006" y="73982"/>
                  </a:lnTo>
                  <a:lnTo>
                    <a:pt x="44034" y="74721"/>
                  </a:lnTo>
                  <a:lnTo>
                    <a:pt x="42053" y="76272"/>
                  </a:lnTo>
                  <a:lnTo>
                    <a:pt x="39851" y="80819"/>
                  </a:lnTo>
                  <a:lnTo>
                    <a:pt x="38206" y="82454"/>
                  </a:lnTo>
                  <a:lnTo>
                    <a:pt x="33555" y="84271"/>
                  </a:lnTo>
                  <a:lnTo>
                    <a:pt x="31891" y="85814"/>
                  </a:lnTo>
                  <a:lnTo>
                    <a:pt x="30044" y="90351"/>
                  </a:lnTo>
                  <a:lnTo>
                    <a:pt x="28492" y="91984"/>
                  </a:lnTo>
                  <a:lnTo>
                    <a:pt x="19168" y="95212"/>
                  </a:lnTo>
                  <a:lnTo>
                    <a:pt x="9550" y="104741"/>
                  </a:lnTo>
                  <a:lnTo>
                    <a:pt x="17719" y="112973"/>
                  </a:lnTo>
                  <a:lnTo>
                    <a:pt x="26383" y="115096"/>
                  </a:lnTo>
                  <a:lnTo>
                    <a:pt x="36339" y="122467"/>
                  </a:lnTo>
                  <a:lnTo>
                    <a:pt x="62876" y="124804"/>
                  </a:lnTo>
                  <a:lnTo>
                    <a:pt x="76068" y="131349"/>
                  </a:lnTo>
                  <a:lnTo>
                    <a:pt x="120640" y="133343"/>
                  </a:lnTo>
                  <a:lnTo>
                    <a:pt x="126990" y="133347"/>
                  </a:lnTo>
                  <a:lnTo>
                    <a:pt x="133340" y="130527"/>
                  </a:lnTo>
                  <a:lnTo>
                    <a:pt x="136515" y="128293"/>
                  </a:lnTo>
                  <a:lnTo>
                    <a:pt x="139690" y="127862"/>
                  </a:lnTo>
                  <a:lnTo>
                    <a:pt x="146040" y="130206"/>
                  </a:lnTo>
                  <a:lnTo>
                    <a:pt x="148157" y="130195"/>
                  </a:lnTo>
                  <a:lnTo>
                    <a:pt x="149568" y="129130"/>
                  </a:lnTo>
                  <a:lnTo>
                    <a:pt x="150509" y="127362"/>
                  </a:lnTo>
                  <a:lnTo>
                    <a:pt x="152194" y="127241"/>
                  </a:lnTo>
                  <a:lnTo>
                    <a:pt x="161980" y="132674"/>
                  </a:lnTo>
                  <a:lnTo>
                    <a:pt x="166531" y="133050"/>
                  </a:lnTo>
                  <a:lnTo>
                    <a:pt x="168167" y="134208"/>
                  </a:lnTo>
                  <a:lnTo>
                    <a:pt x="169258" y="136039"/>
                  </a:lnTo>
                  <a:lnTo>
                    <a:pt x="169985" y="138318"/>
                  </a:lnTo>
                  <a:lnTo>
                    <a:pt x="171528" y="139836"/>
                  </a:lnTo>
                  <a:lnTo>
                    <a:pt x="179514" y="142475"/>
                  </a:lnTo>
                  <a:lnTo>
                    <a:pt x="180320" y="145519"/>
                  </a:lnTo>
                  <a:lnTo>
                    <a:pt x="180837" y="151040"/>
                  </a:lnTo>
                  <a:lnTo>
                    <a:pt x="171440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49" name="SMARTInkShape-405"/>
            <p:cNvSpPr/>
            <p:nvPr>
              <p:custDataLst>
                <p:tags r:id="rId142"/>
              </p:custDataLst>
            </p:nvPr>
          </p:nvSpPr>
          <p:spPr>
            <a:xfrm>
              <a:off x="3105267" y="3314700"/>
              <a:ext cx="47509" cy="142746"/>
            </a:xfrm>
            <a:custGeom>
              <a:avLst/>
              <a:gdLst/>
              <a:ahLst/>
              <a:cxnLst/>
              <a:rect l="0" t="0" r="0" b="0"/>
              <a:pathLst>
                <a:path w="47509" h="142746">
                  <a:moveTo>
                    <a:pt x="37983" y="19050"/>
                  </a:moveTo>
                  <a:lnTo>
                    <a:pt x="37983" y="19050"/>
                  </a:lnTo>
                  <a:lnTo>
                    <a:pt x="37983" y="9559"/>
                  </a:lnTo>
                  <a:lnTo>
                    <a:pt x="47508" y="0"/>
                  </a:lnTo>
                  <a:lnTo>
                    <a:pt x="39308" y="8201"/>
                  </a:lnTo>
                  <a:lnTo>
                    <a:pt x="38375" y="14189"/>
                  </a:lnTo>
                  <a:lnTo>
                    <a:pt x="38018" y="31881"/>
                  </a:lnTo>
                  <a:lnTo>
                    <a:pt x="35176" y="38158"/>
                  </a:lnTo>
                  <a:lnTo>
                    <a:pt x="32937" y="41313"/>
                  </a:lnTo>
                  <a:lnTo>
                    <a:pt x="29785" y="55868"/>
                  </a:lnTo>
                  <a:lnTo>
                    <a:pt x="27662" y="72144"/>
                  </a:lnTo>
                  <a:lnTo>
                    <a:pt x="20971" y="85551"/>
                  </a:lnTo>
                  <a:lnTo>
                    <a:pt x="18143" y="101577"/>
                  </a:lnTo>
                  <a:lnTo>
                    <a:pt x="10767" y="112416"/>
                  </a:lnTo>
                  <a:lnTo>
                    <a:pt x="9676" y="121532"/>
                  </a:lnTo>
                  <a:lnTo>
                    <a:pt x="9527" y="127392"/>
                  </a:lnTo>
                  <a:lnTo>
                    <a:pt x="8429" y="129378"/>
                  </a:lnTo>
                  <a:lnTo>
                    <a:pt x="6639" y="130702"/>
                  </a:lnTo>
                  <a:lnTo>
                    <a:pt x="4387" y="131585"/>
                  </a:lnTo>
                  <a:lnTo>
                    <a:pt x="2885" y="133231"/>
                  </a:lnTo>
                  <a:lnTo>
                    <a:pt x="0" y="142437"/>
                  </a:lnTo>
                  <a:lnTo>
                    <a:pt x="4974" y="142745"/>
                  </a:lnTo>
                  <a:lnTo>
                    <a:pt x="6452" y="141730"/>
                  </a:lnTo>
                  <a:lnTo>
                    <a:pt x="7438" y="139995"/>
                  </a:lnTo>
                  <a:lnTo>
                    <a:pt x="9019" y="134663"/>
                  </a:lnTo>
                  <a:lnTo>
                    <a:pt x="12057" y="133933"/>
                  </a:lnTo>
                  <a:lnTo>
                    <a:pt x="14349" y="133739"/>
                  </a:lnTo>
                  <a:lnTo>
                    <a:pt x="19718" y="130701"/>
                  </a:lnTo>
                  <a:lnTo>
                    <a:pt x="28458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51" name="SMARTInkShape-406"/>
            <p:cNvSpPr/>
            <p:nvPr>
              <p:custDataLst>
                <p:tags r:id="rId143"/>
              </p:custDataLst>
            </p:nvPr>
          </p:nvSpPr>
          <p:spPr>
            <a:xfrm>
              <a:off x="3019425" y="3533892"/>
              <a:ext cx="438151" cy="476015"/>
            </a:xfrm>
            <a:custGeom>
              <a:avLst/>
              <a:gdLst/>
              <a:ahLst/>
              <a:cxnLst/>
              <a:rect l="0" t="0" r="0" b="0"/>
              <a:pathLst>
                <a:path w="438151" h="476015">
                  <a:moveTo>
                    <a:pt x="0" y="47508"/>
                  </a:moveTo>
                  <a:lnTo>
                    <a:pt x="0" y="47508"/>
                  </a:lnTo>
                  <a:lnTo>
                    <a:pt x="8200" y="39307"/>
                  </a:lnTo>
                  <a:lnTo>
                    <a:pt x="9409" y="29898"/>
                  </a:lnTo>
                  <a:lnTo>
                    <a:pt x="9525" y="9418"/>
                  </a:lnTo>
                  <a:lnTo>
                    <a:pt x="27217" y="9408"/>
                  </a:lnTo>
                  <a:lnTo>
                    <a:pt x="36656" y="1207"/>
                  </a:lnTo>
                  <a:lnTo>
                    <a:pt x="42729" y="276"/>
                  </a:lnTo>
                  <a:lnTo>
                    <a:pt x="51230" y="0"/>
                  </a:lnTo>
                  <a:lnTo>
                    <a:pt x="57341" y="2757"/>
                  </a:lnTo>
                  <a:lnTo>
                    <a:pt x="63585" y="6452"/>
                  </a:lnTo>
                  <a:lnTo>
                    <a:pt x="76217" y="8824"/>
                  </a:lnTo>
                  <a:lnTo>
                    <a:pt x="93135" y="10389"/>
                  </a:lnTo>
                  <a:lnTo>
                    <a:pt x="116151" y="17599"/>
                  </a:lnTo>
                  <a:lnTo>
                    <a:pt x="129914" y="19728"/>
                  </a:lnTo>
                  <a:lnTo>
                    <a:pt x="142823" y="26420"/>
                  </a:lnTo>
                  <a:lnTo>
                    <a:pt x="146015" y="27100"/>
                  </a:lnTo>
                  <a:lnTo>
                    <a:pt x="174624" y="42612"/>
                  </a:lnTo>
                  <a:lnTo>
                    <a:pt x="195000" y="61570"/>
                  </a:lnTo>
                  <a:lnTo>
                    <a:pt x="197792" y="67163"/>
                  </a:lnTo>
                  <a:lnTo>
                    <a:pt x="198536" y="70136"/>
                  </a:lnTo>
                  <a:lnTo>
                    <a:pt x="207368" y="85661"/>
                  </a:lnTo>
                  <a:lnTo>
                    <a:pt x="208095" y="88819"/>
                  </a:lnTo>
                  <a:lnTo>
                    <a:pt x="216897" y="104663"/>
                  </a:lnTo>
                  <a:lnTo>
                    <a:pt x="219847" y="120534"/>
                  </a:lnTo>
                  <a:lnTo>
                    <a:pt x="226557" y="133233"/>
                  </a:lnTo>
                  <a:lnTo>
                    <a:pt x="228196" y="140876"/>
                  </a:lnTo>
                  <a:lnTo>
                    <a:pt x="235066" y="149991"/>
                  </a:lnTo>
                  <a:lnTo>
                    <a:pt x="238277" y="158895"/>
                  </a:lnTo>
                  <a:lnTo>
                    <a:pt x="244403" y="168236"/>
                  </a:lnTo>
                  <a:lnTo>
                    <a:pt x="246688" y="177706"/>
                  </a:lnTo>
                  <a:lnTo>
                    <a:pt x="247223" y="184043"/>
                  </a:lnTo>
                  <a:lnTo>
                    <a:pt x="248424" y="186157"/>
                  </a:lnTo>
                  <a:lnTo>
                    <a:pt x="250282" y="187565"/>
                  </a:lnTo>
                  <a:lnTo>
                    <a:pt x="252580" y="188504"/>
                  </a:lnTo>
                  <a:lnTo>
                    <a:pt x="254112" y="190189"/>
                  </a:lnTo>
                  <a:lnTo>
                    <a:pt x="255813" y="194883"/>
                  </a:lnTo>
                  <a:lnTo>
                    <a:pt x="257056" y="207668"/>
                  </a:lnTo>
                  <a:lnTo>
                    <a:pt x="263697" y="216689"/>
                  </a:lnTo>
                  <a:lnTo>
                    <a:pt x="265810" y="225576"/>
                  </a:lnTo>
                  <a:lnTo>
                    <a:pt x="266697" y="255294"/>
                  </a:lnTo>
                  <a:lnTo>
                    <a:pt x="273246" y="264314"/>
                  </a:lnTo>
                  <a:lnTo>
                    <a:pt x="275832" y="274346"/>
                  </a:lnTo>
                  <a:lnTo>
                    <a:pt x="276222" y="299692"/>
                  </a:lnTo>
                  <a:lnTo>
                    <a:pt x="277282" y="301356"/>
                  </a:lnTo>
                  <a:lnTo>
                    <a:pt x="279046" y="302465"/>
                  </a:lnTo>
                  <a:lnTo>
                    <a:pt x="281281" y="303204"/>
                  </a:lnTo>
                  <a:lnTo>
                    <a:pt x="282771" y="304755"/>
                  </a:lnTo>
                  <a:lnTo>
                    <a:pt x="285357" y="312754"/>
                  </a:lnTo>
                  <a:lnTo>
                    <a:pt x="285716" y="322282"/>
                  </a:lnTo>
                  <a:lnTo>
                    <a:pt x="312966" y="350948"/>
                  </a:lnTo>
                  <a:lnTo>
                    <a:pt x="314206" y="360389"/>
                  </a:lnTo>
                  <a:lnTo>
                    <a:pt x="314290" y="366462"/>
                  </a:lnTo>
                  <a:lnTo>
                    <a:pt x="315359" y="368094"/>
                  </a:lnTo>
                  <a:lnTo>
                    <a:pt x="317131" y="369182"/>
                  </a:lnTo>
                  <a:lnTo>
                    <a:pt x="319371" y="369907"/>
                  </a:lnTo>
                  <a:lnTo>
                    <a:pt x="320864" y="371449"/>
                  </a:lnTo>
                  <a:lnTo>
                    <a:pt x="323457" y="379432"/>
                  </a:lnTo>
                  <a:lnTo>
                    <a:pt x="323733" y="385510"/>
                  </a:lnTo>
                  <a:lnTo>
                    <a:pt x="324831" y="387143"/>
                  </a:lnTo>
                  <a:lnTo>
                    <a:pt x="326620" y="388231"/>
                  </a:lnTo>
                  <a:lnTo>
                    <a:pt x="332041" y="389978"/>
                  </a:lnTo>
                  <a:lnTo>
                    <a:pt x="332782" y="393039"/>
                  </a:lnTo>
                  <a:lnTo>
                    <a:pt x="332980" y="395338"/>
                  </a:lnTo>
                  <a:lnTo>
                    <a:pt x="334170" y="396869"/>
                  </a:lnTo>
                  <a:lnTo>
                    <a:pt x="338314" y="398571"/>
                  </a:lnTo>
                  <a:lnTo>
                    <a:pt x="339842" y="400084"/>
                  </a:lnTo>
                  <a:lnTo>
                    <a:pt x="343690" y="409554"/>
                  </a:lnTo>
                  <a:lnTo>
                    <a:pt x="360506" y="427057"/>
                  </a:lnTo>
                  <a:lnTo>
                    <a:pt x="361824" y="436582"/>
                  </a:lnTo>
                  <a:lnTo>
                    <a:pt x="361939" y="446107"/>
                  </a:lnTo>
                  <a:lnTo>
                    <a:pt x="371082" y="456653"/>
                  </a:lnTo>
                  <a:lnTo>
                    <a:pt x="371359" y="462013"/>
                  </a:lnTo>
                  <a:lnTo>
                    <a:pt x="372456" y="463544"/>
                  </a:lnTo>
                  <a:lnTo>
                    <a:pt x="374245" y="464565"/>
                  </a:lnTo>
                  <a:lnTo>
                    <a:pt x="379666" y="466205"/>
                  </a:lnTo>
                  <a:lnTo>
                    <a:pt x="380407" y="469251"/>
                  </a:lnTo>
                  <a:lnTo>
                    <a:pt x="380605" y="471545"/>
                  </a:lnTo>
                  <a:lnTo>
                    <a:pt x="381795" y="473074"/>
                  </a:lnTo>
                  <a:lnTo>
                    <a:pt x="389167" y="475730"/>
                  </a:lnTo>
                  <a:lnTo>
                    <a:pt x="395179" y="476014"/>
                  </a:lnTo>
                  <a:lnTo>
                    <a:pt x="400708" y="473258"/>
                  </a:lnTo>
                  <a:lnTo>
                    <a:pt x="406692" y="469563"/>
                  </a:lnTo>
                  <a:lnTo>
                    <a:pt x="416011" y="466425"/>
                  </a:lnTo>
                  <a:lnTo>
                    <a:pt x="425476" y="460322"/>
                  </a:lnTo>
                  <a:lnTo>
                    <a:pt x="438150" y="4570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52" name="SMARTInkShape-407"/>
            <p:cNvSpPr/>
            <p:nvPr>
              <p:custDataLst>
                <p:tags r:id="rId144"/>
              </p:custDataLst>
            </p:nvPr>
          </p:nvSpPr>
          <p:spPr>
            <a:xfrm>
              <a:off x="2705101" y="3429000"/>
              <a:ext cx="314325" cy="142876"/>
            </a:xfrm>
            <a:custGeom>
              <a:avLst/>
              <a:gdLst/>
              <a:ahLst/>
              <a:cxnLst/>
              <a:rect l="0" t="0" r="0" b="0"/>
              <a:pathLst>
                <a:path w="314325" h="142876">
                  <a:moveTo>
                    <a:pt x="38099" y="66675"/>
                  </a:moveTo>
                  <a:lnTo>
                    <a:pt x="38099" y="66675"/>
                  </a:lnTo>
                  <a:lnTo>
                    <a:pt x="28966" y="57543"/>
                  </a:lnTo>
                  <a:lnTo>
                    <a:pt x="0" y="57150"/>
                  </a:lnTo>
                  <a:lnTo>
                    <a:pt x="5055" y="57150"/>
                  </a:lnTo>
                  <a:lnTo>
                    <a:pt x="6545" y="56092"/>
                  </a:lnTo>
                  <a:lnTo>
                    <a:pt x="7538" y="54328"/>
                  </a:lnTo>
                  <a:lnTo>
                    <a:pt x="8200" y="52093"/>
                  </a:lnTo>
                  <a:lnTo>
                    <a:pt x="9700" y="50604"/>
                  </a:lnTo>
                  <a:lnTo>
                    <a:pt x="14188" y="48949"/>
                  </a:lnTo>
                  <a:lnTo>
                    <a:pt x="60721" y="46590"/>
                  </a:lnTo>
                  <a:lnTo>
                    <a:pt x="104797" y="35868"/>
                  </a:lnTo>
                  <a:lnTo>
                    <a:pt x="123831" y="30736"/>
                  </a:lnTo>
                  <a:lnTo>
                    <a:pt x="142876" y="26393"/>
                  </a:lnTo>
                  <a:lnTo>
                    <a:pt x="161925" y="21226"/>
                  </a:lnTo>
                  <a:lnTo>
                    <a:pt x="180974" y="16872"/>
                  </a:lnTo>
                  <a:lnTo>
                    <a:pt x="200024" y="11702"/>
                  </a:lnTo>
                  <a:lnTo>
                    <a:pt x="224170" y="8753"/>
                  </a:lnTo>
                  <a:lnTo>
                    <a:pt x="237877" y="2043"/>
                  </a:lnTo>
                  <a:lnTo>
                    <a:pt x="285461" y="0"/>
                  </a:lnTo>
                  <a:lnTo>
                    <a:pt x="285738" y="0"/>
                  </a:lnTo>
                  <a:lnTo>
                    <a:pt x="295274" y="9525"/>
                  </a:lnTo>
                  <a:lnTo>
                    <a:pt x="295274" y="17726"/>
                  </a:lnTo>
                  <a:lnTo>
                    <a:pt x="301820" y="26393"/>
                  </a:lnTo>
                  <a:lnTo>
                    <a:pt x="303916" y="35219"/>
                  </a:lnTo>
                  <a:lnTo>
                    <a:pt x="304798" y="82573"/>
                  </a:lnTo>
                  <a:lnTo>
                    <a:pt x="304799" y="88910"/>
                  </a:lnTo>
                  <a:lnTo>
                    <a:pt x="305857" y="91024"/>
                  </a:lnTo>
                  <a:lnTo>
                    <a:pt x="307621" y="92432"/>
                  </a:lnTo>
                  <a:lnTo>
                    <a:pt x="309855" y="93371"/>
                  </a:lnTo>
                  <a:lnTo>
                    <a:pt x="311345" y="95056"/>
                  </a:lnTo>
                  <a:lnTo>
                    <a:pt x="312999" y="99750"/>
                  </a:lnTo>
                  <a:lnTo>
                    <a:pt x="314324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53" name="SMARTInkShape-408"/>
            <p:cNvSpPr/>
            <p:nvPr>
              <p:custDataLst>
                <p:tags r:id="rId145"/>
              </p:custDataLst>
            </p:nvPr>
          </p:nvSpPr>
          <p:spPr>
            <a:xfrm>
              <a:off x="2714625" y="3467100"/>
              <a:ext cx="276096" cy="123826"/>
            </a:xfrm>
            <a:custGeom>
              <a:avLst/>
              <a:gdLst/>
              <a:ahLst/>
              <a:cxnLst/>
              <a:rect l="0" t="0" r="0" b="0"/>
              <a:pathLst>
                <a:path w="276096" h="123826">
                  <a:moveTo>
                    <a:pt x="9525" y="38100"/>
                  </a:moveTo>
                  <a:lnTo>
                    <a:pt x="9525" y="38100"/>
                  </a:lnTo>
                  <a:lnTo>
                    <a:pt x="9525" y="23911"/>
                  </a:lnTo>
                  <a:lnTo>
                    <a:pt x="8467" y="22291"/>
                  </a:lnTo>
                  <a:lnTo>
                    <a:pt x="6703" y="21210"/>
                  </a:lnTo>
                  <a:lnTo>
                    <a:pt x="4469" y="20490"/>
                  </a:lnTo>
                  <a:lnTo>
                    <a:pt x="2979" y="18952"/>
                  </a:lnTo>
                  <a:lnTo>
                    <a:pt x="10" y="9563"/>
                  </a:lnTo>
                  <a:lnTo>
                    <a:pt x="0" y="0"/>
                  </a:lnTo>
                  <a:lnTo>
                    <a:pt x="0" y="44721"/>
                  </a:lnTo>
                  <a:lnTo>
                    <a:pt x="0" y="91922"/>
                  </a:lnTo>
                  <a:lnTo>
                    <a:pt x="0" y="123822"/>
                  </a:lnTo>
                  <a:lnTo>
                    <a:pt x="47516" y="123825"/>
                  </a:lnTo>
                  <a:lnTo>
                    <a:pt x="69970" y="123825"/>
                  </a:lnTo>
                  <a:lnTo>
                    <a:pt x="108770" y="114562"/>
                  </a:lnTo>
                  <a:lnTo>
                    <a:pt x="126690" y="114334"/>
                  </a:lnTo>
                  <a:lnTo>
                    <a:pt x="133212" y="111493"/>
                  </a:lnTo>
                  <a:lnTo>
                    <a:pt x="140966" y="106102"/>
                  </a:lnTo>
                  <a:lnTo>
                    <a:pt x="150102" y="105037"/>
                  </a:lnTo>
                  <a:lnTo>
                    <a:pt x="165215" y="104809"/>
                  </a:lnTo>
                  <a:lnTo>
                    <a:pt x="171502" y="107612"/>
                  </a:lnTo>
                  <a:lnTo>
                    <a:pt x="179104" y="112979"/>
                  </a:lnTo>
                  <a:lnTo>
                    <a:pt x="188210" y="114039"/>
                  </a:lnTo>
                  <a:lnTo>
                    <a:pt x="212759" y="114290"/>
                  </a:lnTo>
                  <a:lnTo>
                    <a:pt x="219091" y="111473"/>
                  </a:lnTo>
                  <a:lnTo>
                    <a:pt x="225432" y="107752"/>
                  </a:lnTo>
                  <a:lnTo>
                    <a:pt x="238126" y="105363"/>
                  </a:lnTo>
                  <a:lnTo>
                    <a:pt x="260350" y="104809"/>
                  </a:lnTo>
                  <a:lnTo>
                    <a:pt x="262467" y="103740"/>
                  </a:lnTo>
                  <a:lnTo>
                    <a:pt x="263878" y="101968"/>
                  </a:lnTo>
                  <a:lnTo>
                    <a:pt x="264819" y="99728"/>
                  </a:lnTo>
                  <a:lnTo>
                    <a:pt x="266504" y="99294"/>
                  </a:lnTo>
                  <a:lnTo>
                    <a:pt x="271200" y="101633"/>
                  </a:lnTo>
                  <a:lnTo>
                    <a:pt x="272875" y="101622"/>
                  </a:lnTo>
                  <a:lnTo>
                    <a:pt x="273992" y="100556"/>
                  </a:lnTo>
                  <a:lnTo>
                    <a:pt x="276095" y="95561"/>
                  </a:lnTo>
                  <a:lnTo>
                    <a:pt x="26670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54" name="SMARTInkShape-409"/>
            <p:cNvSpPr/>
            <p:nvPr>
              <p:custDataLst>
                <p:tags r:id="rId146"/>
              </p:custDataLst>
            </p:nvPr>
          </p:nvSpPr>
          <p:spPr>
            <a:xfrm>
              <a:off x="2038350" y="3514725"/>
              <a:ext cx="638056" cy="619126"/>
            </a:xfrm>
            <a:custGeom>
              <a:avLst/>
              <a:gdLst/>
              <a:ahLst/>
              <a:cxnLst/>
              <a:rect l="0" t="0" r="0" b="0"/>
              <a:pathLst>
                <a:path w="638056" h="619126">
                  <a:moveTo>
                    <a:pt x="9525" y="619125"/>
                  </a:moveTo>
                  <a:lnTo>
                    <a:pt x="9525" y="619125"/>
                  </a:lnTo>
                  <a:lnTo>
                    <a:pt x="0" y="619125"/>
                  </a:lnTo>
                  <a:lnTo>
                    <a:pt x="0" y="609634"/>
                  </a:lnTo>
                  <a:lnTo>
                    <a:pt x="9133" y="609600"/>
                  </a:lnTo>
                  <a:lnTo>
                    <a:pt x="9409" y="604544"/>
                  </a:lnTo>
                  <a:lnTo>
                    <a:pt x="10506" y="603054"/>
                  </a:lnTo>
                  <a:lnTo>
                    <a:pt x="18654" y="600192"/>
                  </a:lnTo>
                  <a:lnTo>
                    <a:pt x="23989" y="600109"/>
                  </a:lnTo>
                  <a:lnTo>
                    <a:pt x="25518" y="599040"/>
                  </a:lnTo>
                  <a:lnTo>
                    <a:pt x="26537" y="597268"/>
                  </a:lnTo>
                  <a:lnTo>
                    <a:pt x="28173" y="591877"/>
                  </a:lnTo>
                  <a:lnTo>
                    <a:pt x="31218" y="591140"/>
                  </a:lnTo>
                  <a:lnTo>
                    <a:pt x="33512" y="590943"/>
                  </a:lnTo>
                  <a:lnTo>
                    <a:pt x="35042" y="589754"/>
                  </a:lnTo>
                  <a:lnTo>
                    <a:pt x="37698" y="582383"/>
                  </a:lnTo>
                  <a:lnTo>
                    <a:pt x="40743" y="581629"/>
                  </a:lnTo>
                  <a:lnTo>
                    <a:pt x="43037" y="581427"/>
                  </a:lnTo>
                  <a:lnTo>
                    <a:pt x="44567" y="580235"/>
                  </a:lnTo>
                  <a:lnTo>
                    <a:pt x="47223" y="572860"/>
                  </a:lnTo>
                  <a:lnTo>
                    <a:pt x="50268" y="572104"/>
                  </a:lnTo>
                  <a:lnTo>
                    <a:pt x="55791" y="571619"/>
                  </a:lnTo>
                  <a:lnTo>
                    <a:pt x="56244" y="570521"/>
                  </a:lnTo>
                  <a:lnTo>
                    <a:pt x="57031" y="563309"/>
                  </a:lnTo>
                  <a:lnTo>
                    <a:pt x="59919" y="562568"/>
                  </a:lnTo>
                  <a:lnTo>
                    <a:pt x="62171" y="562371"/>
                  </a:lnTo>
                  <a:lnTo>
                    <a:pt x="63673" y="561180"/>
                  </a:lnTo>
                  <a:lnTo>
                    <a:pt x="65341" y="557036"/>
                  </a:lnTo>
                  <a:lnTo>
                    <a:pt x="66844" y="555508"/>
                  </a:lnTo>
                  <a:lnTo>
                    <a:pt x="76298" y="551660"/>
                  </a:lnTo>
                  <a:lnTo>
                    <a:pt x="84275" y="544285"/>
                  </a:lnTo>
                  <a:lnTo>
                    <a:pt x="90352" y="543328"/>
                  </a:lnTo>
                  <a:lnTo>
                    <a:pt x="91985" y="542135"/>
                  </a:lnTo>
                  <a:lnTo>
                    <a:pt x="93073" y="540281"/>
                  </a:lnTo>
                  <a:lnTo>
                    <a:pt x="93799" y="537988"/>
                  </a:lnTo>
                  <a:lnTo>
                    <a:pt x="95341" y="536458"/>
                  </a:lnTo>
                  <a:lnTo>
                    <a:pt x="103324" y="533803"/>
                  </a:lnTo>
                  <a:lnTo>
                    <a:pt x="104130" y="530756"/>
                  </a:lnTo>
                  <a:lnTo>
                    <a:pt x="104345" y="528463"/>
                  </a:lnTo>
                  <a:lnTo>
                    <a:pt x="105547" y="526933"/>
                  </a:lnTo>
                  <a:lnTo>
                    <a:pt x="109704" y="525235"/>
                  </a:lnTo>
                  <a:lnTo>
                    <a:pt x="111236" y="523723"/>
                  </a:lnTo>
                  <a:lnTo>
                    <a:pt x="112938" y="519221"/>
                  </a:lnTo>
                  <a:lnTo>
                    <a:pt x="114451" y="517597"/>
                  </a:lnTo>
                  <a:lnTo>
                    <a:pt x="122381" y="514778"/>
                  </a:lnTo>
                  <a:lnTo>
                    <a:pt x="123183" y="511718"/>
                  </a:lnTo>
                  <a:lnTo>
                    <a:pt x="123698" y="506187"/>
                  </a:lnTo>
                  <a:lnTo>
                    <a:pt x="126591" y="505430"/>
                  </a:lnTo>
                  <a:lnTo>
                    <a:pt x="128844" y="505228"/>
                  </a:lnTo>
                  <a:lnTo>
                    <a:pt x="130346" y="504036"/>
                  </a:lnTo>
                  <a:lnTo>
                    <a:pt x="132015" y="499888"/>
                  </a:lnTo>
                  <a:lnTo>
                    <a:pt x="133518" y="498359"/>
                  </a:lnTo>
                  <a:lnTo>
                    <a:pt x="138011" y="496660"/>
                  </a:lnTo>
                  <a:lnTo>
                    <a:pt x="139632" y="495148"/>
                  </a:lnTo>
                  <a:lnTo>
                    <a:pt x="141433" y="490646"/>
                  </a:lnTo>
                  <a:lnTo>
                    <a:pt x="142972" y="489022"/>
                  </a:lnTo>
                  <a:lnTo>
                    <a:pt x="147505" y="487219"/>
                  </a:lnTo>
                  <a:lnTo>
                    <a:pt x="149136" y="485679"/>
                  </a:lnTo>
                  <a:lnTo>
                    <a:pt x="150950" y="481146"/>
                  </a:lnTo>
                  <a:lnTo>
                    <a:pt x="152491" y="479514"/>
                  </a:lnTo>
                  <a:lnTo>
                    <a:pt x="157027" y="477701"/>
                  </a:lnTo>
                  <a:lnTo>
                    <a:pt x="158660" y="476159"/>
                  </a:lnTo>
                  <a:lnTo>
                    <a:pt x="166552" y="463120"/>
                  </a:lnTo>
                  <a:lnTo>
                    <a:pt x="198571" y="430080"/>
                  </a:lnTo>
                  <a:lnTo>
                    <a:pt x="199987" y="419530"/>
                  </a:lnTo>
                  <a:lnTo>
                    <a:pt x="234861" y="383205"/>
                  </a:lnTo>
                  <a:lnTo>
                    <a:pt x="236675" y="377394"/>
                  </a:lnTo>
                  <a:lnTo>
                    <a:pt x="238216" y="375421"/>
                  </a:lnTo>
                  <a:lnTo>
                    <a:pt x="242752" y="373229"/>
                  </a:lnTo>
                  <a:lnTo>
                    <a:pt x="244385" y="371586"/>
                  </a:lnTo>
                  <a:lnTo>
                    <a:pt x="247220" y="363428"/>
                  </a:lnTo>
                  <a:lnTo>
                    <a:pt x="250281" y="362607"/>
                  </a:lnTo>
                  <a:lnTo>
                    <a:pt x="252579" y="362388"/>
                  </a:lnTo>
                  <a:lnTo>
                    <a:pt x="254111" y="361184"/>
                  </a:lnTo>
                  <a:lnTo>
                    <a:pt x="257965" y="352275"/>
                  </a:lnTo>
                  <a:lnTo>
                    <a:pt x="265340" y="344344"/>
                  </a:lnTo>
                  <a:lnTo>
                    <a:pt x="266581" y="334826"/>
                  </a:lnTo>
                  <a:lnTo>
                    <a:pt x="293825" y="306251"/>
                  </a:lnTo>
                  <a:lnTo>
                    <a:pt x="296047" y="297482"/>
                  </a:lnTo>
                  <a:lnTo>
                    <a:pt x="312160" y="275620"/>
                  </a:lnTo>
                  <a:lnTo>
                    <a:pt x="312881" y="272647"/>
                  </a:lnTo>
                  <a:lnTo>
                    <a:pt x="314421" y="270664"/>
                  </a:lnTo>
                  <a:lnTo>
                    <a:pt x="318954" y="268462"/>
                  </a:lnTo>
                  <a:lnTo>
                    <a:pt x="320586" y="266816"/>
                  </a:lnTo>
                  <a:lnTo>
                    <a:pt x="331198" y="247471"/>
                  </a:lnTo>
                  <a:lnTo>
                    <a:pt x="331924" y="244356"/>
                  </a:lnTo>
                  <a:lnTo>
                    <a:pt x="333466" y="242279"/>
                  </a:lnTo>
                  <a:lnTo>
                    <a:pt x="335552" y="240894"/>
                  </a:lnTo>
                  <a:lnTo>
                    <a:pt x="338002" y="239971"/>
                  </a:lnTo>
                  <a:lnTo>
                    <a:pt x="339635" y="238297"/>
                  </a:lnTo>
                  <a:lnTo>
                    <a:pt x="341449" y="233616"/>
                  </a:lnTo>
                  <a:lnTo>
                    <a:pt x="343672" y="221986"/>
                  </a:lnTo>
                  <a:lnTo>
                    <a:pt x="351063" y="211397"/>
                  </a:lnTo>
                  <a:lnTo>
                    <a:pt x="353214" y="202311"/>
                  </a:lnTo>
                  <a:lnTo>
                    <a:pt x="369310" y="180371"/>
                  </a:lnTo>
                  <a:lnTo>
                    <a:pt x="371047" y="173212"/>
                  </a:lnTo>
                  <a:lnTo>
                    <a:pt x="377937" y="164194"/>
                  </a:lnTo>
                  <a:lnTo>
                    <a:pt x="379638" y="158347"/>
                  </a:lnTo>
                  <a:lnTo>
                    <a:pt x="381151" y="156365"/>
                  </a:lnTo>
                  <a:lnTo>
                    <a:pt x="387277" y="152517"/>
                  </a:lnTo>
                  <a:lnTo>
                    <a:pt x="398599" y="135112"/>
                  </a:lnTo>
                  <a:lnTo>
                    <a:pt x="406310" y="126094"/>
                  </a:lnTo>
                  <a:lnTo>
                    <a:pt x="409666" y="117206"/>
                  </a:lnTo>
                  <a:lnTo>
                    <a:pt x="414202" y="111006"/>
                  </a:lnTo>
                  <a:lnTo>
                    <a:pt x="419746" y="107544"/>
                  </a:lnTo>
                  <a:lnTo>
                    <a:pt x="425737" y="104947"/>
                  </a:lnTo>
                  <a:lnTo>
                    <a:pt x="431927" y="100266"/>
                  </a:lnTo>
                  <a:lnTo>
                    <a:pt x="435384" y="94657"/>
                  </a:lnTo>
                  <a:lnTo>
                    <a:pt x="436306" y="91680"/>
                  </a:lnTo>
                  <a:lnTo>
                    <a:pt x="437979" y="89695"/>
                  </a:lnTo>
                  <a:lnTo>
                    <a:pt x="457376" y="78418"/>
                  </a:lnTo>
                  <a:lnTo>
                    <a:pt x="460492" y="77679"/>
                  </a:lnTo>
                  <a:lnTo>
                    <a:pt x="474379" y="68129"/>
                  </a:lnTo>
                  <a:lnTo>
                    <a:pt x="483485" y="60416"/>
                  </a:lnTo>
                  <a:lnTo>
                    <a:pt x="493535" y="57580"/>
                  </a:lnTo>
                  <a:lnTo>
                    <a:pt x="502556" y="50689"/>
                  </a:lnTo>
                  <a:lnTo>
                    <a:pt x="512588" y="48028"/>
                  </a:lnTo>
                  <a:lnTo>
                    <a:pt x="518884" y="47745"/>
                  </a:lnTo>
                  <a:lnTo>
                    <a:pt x="520548" y="46646"/>
                  </a:lnTo>
                  <a:lnTo>
                    <a:pt x="521657" y="44856"/>
                  </a:lnTo>
                  <a:lnTo>
                    <a:pt x="522396" y="42604"/>
                  </a:lnTo>
                  <a:lnTo>
                    <a:pt x="523948" y="41103"/>
                  </a:lnTo>
                  <a:lnTo>
                    <a:pt x="533489" y="37305"/>
                  </a:lnTo>
                  <a:lnTo>
                    <a:pt x="540717" y="31632"/>
                  </a:lnTo>
                  <a:lnTo>
                    <a:pt x="550696" y="28977"/>
                  </a:lnTo>
                  <a:lnTo>
                    <a:pt x="556987" y="28694"/>
                  </a:lnTo>
                  <a:lnTo>
                    <a:pt x="562580" y="25806"/>
                  </a:lnTo>
                  <a:lnTo>
                    <a:pt x="569738" y="20384"/>
                  </a:lnTo>
                  <a:lnTo>
                    <a:pt x="578756" y="19314"/>
                  </a:lnTo>
                  <a:lnTo>
                    <a:pt x="588788" y="19084"/>
                  </a:lnTo>
                  <a:lnTo>
                    <a:pt x="597806" y="12511"/>
                  </a:lnTo>
                  <a:lnTo>
                    <a:pt x="607838" y="9918"/>
                  </a:lnTo>
                  <a:lnTo>
                    <a:pt x="617646" y="9559"/>
                  </a:lnTo>
                  <a:lnTo>
                    <a:pt x="628220" y="393"/>
                  </a:lnTo>
                  <a:lnTo>
                    <a:pt x="638055" y="3"/>
                  </a:lnTo>
                  <a:lnTo>
                    <a:pt x="6286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58" name="SMARTInkShape-Group82"/>
          <p:cNvGrpSpPr/>
          <p:nvPr/>
        </p:nvGrpSpPr>
        <p:grpSpPr>
          <a:xfrm>
            <a:off x="2857500" y="3476659"/>
            <a:ext cx="85726" cy="152367"/>
            <a:chOff x="2857500" y="3476659"/>
            <a:chExt cx="85726" cy="152367"/>
          </a:xfrm>
        </p:grpSpPr>
        <p:sp>
          <p:nvSpPr>
            <p:cNvPr id="2056" name="SMARTInkShape-410"/>
            <p:cNvSpPr/>
            <p:nvPr>
              <p:custDataLst>
                <p:tags r:id="rId139"/>
              </p:custDataLst>
            </p:nvPr>
          </p:nvSpPr>
          <p:spPr>
            <a:xfrm>
              <a:off x="2905125" y="3524250"/>
              <a:ext cx="38101" cy="104776"/>
            </a:xfrm>
            <a:custGeom>
              <a:avLst/>
              <a:gdLst/>
              <a:ahLst/>
              <a:cxnLst/>
              <a:rect l="0" t="0" r="0" b="0"/>
              <a:pathLst>
                <a:path w="38101" h="104776">
                  <a:moveTo>
                    <a:pt x="28575" y="28575"/>
                  </a:moveTo>
                  <a:lnTo>
                    <a:pt x="28575" y="28575"/>
                  </a:lnTo>
                  <a:lnTo>
                    <a:pt x="28575" y="20374"/>
                  </a:lnTo>
                  <a:lnTo>
                    <a:pt x="29633" y="19933"/>
                  </a:lnTo>
                  <a:lnTo>
                    <a:pt x="33631" y="19443"/>
                  </a:lnTo>
                  <a:lnTo>
                    <a:pt x="35121" y="17195"/>
                  </a:lnTo>
                  <a:lnTo>
                    <a:pt x="38099" y="6"/>
                  </a:lnTo>
                  <a:lnTo>
                    <a:pt x="38100" y="0"/>
                  </a:lnTo>
                  <a:lnTo>
                    <a:pt x="28967" y="0"/>
                  </a:lnTo>
                  <a:lnTo>
                    <a:pt x="28576" y="17692"/>
                  </a:lnTo>
                  <a:lnTo>
                    <a:pt x="22029" y="26386"/>
                  </a:lnTo>
                  <a:lnTo>
                    <a:pt x="19442" y="36349"/>
                  </a:lnTo>
                  <a:lnTo>
                    <a:pt x="12581" y="45358"/>
                  </a:lnTo>
                  <a:lnTo>
                    <a:pt x="10431" y="54244"/>
                  </a:lnTo>
                  <a:lnTo>
                    <a:pt x="9644" y="64829"/>
                  </a:lnTo>
                  <a:lnTo>
                    <a:pt x="3002" y="73914"/>
                  </a:lnTo>
                  <a:lnTo>
                    <a:pt x="395" y="83961"/>
                  </a:lnTo>
                  <a:lnTo>
                    <a:pt x="0" y="1047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57" name="SMARTInkShape-411"/>
            <p:cNvSpPr/>
            <p:nvPr>
              <p:custDataLst>
                <p:tags r:id="rId140"/>
              </p:custDataLst>
            </p:nvPr>
          </p:nvSpPr>
          <p:spPr>
            <a:xfrm>
              <a:off x="2857500" y="3476659"/>
              <a:ext cx="55816" cy="76167"/>
            </a:xfrm>
            <a:custGeom>
              <a:avLst/>
              <a:gdLst/>
              <a:ahLst/>
              <a:cxnLst/>
              <a:rect l="0" t="0" r="0" b="0"/>
              <a:pathLst>
                <a:path w="55816" h="76167">
                  <a:moveTo>
                    <a:pt x="19050" y="28541"/>
                  </a:moveTo>
                  <a:lnTo>
                    <a:pt x="19050" y="28541"/>
                  </a:lnTo>
                  <a:lnTo>
                    <a:pt x="24106" y="28541"/>
                  </a:lnTo>
                  <a:lnTo>
                    <a:pt x="25596" y="27483"/>
                  </a:lnTo>
                  <a:lnTo>
                    <a:pt x="26588" y="25719"/>
                  </a:lnTo>
                  <a:lnTo>
                    <a:pt x="28540" y="19133"/>
                  </a:lnTo>
                  <a:lnTo>
                    <a:pt x="28575" y="0"/>
                  </a:lnTo>
                  <a:lnTo>
                    <a:pt x="28575" y="8170"/>
                  </a:lnTo>
                  <a:lnTo>
                    <a:pt x="20375" y="17576"/>
                  </a:lnTo>
                  <a:lnTo>
                    <a:pt x="19166" y="27090"/>
                  </a:lnTo>
                  <a:lnTo>
                    <a:pt x="19085" y="33168"/>
                  </a:lnTo>
                  <a:lnTo>
                    <a:pt x="16243" y="38711"/>
                  </a:lnTo>
                  <a:lnTo>
                    <a:pt x="10852" y="45837"/>
                  </a:lnTo>
                  <a:lnTo>
                    <a:pt x="9918" y="52128"/>
                  </a:lnTo>
                  <a:lnTo>
                    <a:pt x="8729" y="53790"/>
                  </a:lnTo>
                  <a:lnTo>
                    <a:pt x="6877" y="54899"/>
                  </a:lnTo>
                  <a:lnTo>
                    <a:pt x="4585" y="55638"/>
                  </a:lnTo>
                  <a:lnTo>
                    <a:pt x="3056" y="57189"/>
                  </a:lnTo>
                  <a:lnTo>
                    <a:pt x="35" y="66513"/>
                  </a:lnTo>
                  <a:lnTo>
                    <a:pt x="0" y="76166"/>
                  </a:lnTo>
                  <a:lnTo>
                    <a:pt x="47497" y="76166"/>
                  </a:lnTo>
                  <a:lnTo>
                    <a:pt x="55815" y="76166"/>
                  </a:lnTo>
                  <a:lnTo>
                    <a:pt x="47625" y="7616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62" name="SMARTInkShape-Group83"/>
          <p:cNvGrpSpPr/>
          <p:nvPr/>
        </p:nvGrpSpPr>
        <p:grpSpPr>
          <a:xfrm>
            <a:off x="2038350" y="3267075"/>
            <a:ext cx="619126" cy="876298"/>
            <a:chOff x="2038350" y="3267075"/>
            <a:chExt cx="619126" cy="876298"/>
          </a:xfrm>
        </p:grpSpPr>
        <p:sp>
          <p:nvSpPr>
            <p:cNvPr id="2059" name="SMARTInkShape-412"/>
            <p:cNvSpPr/>
            <p:nvPr>
              <p:custDataLst>
                <p:tags r:id="rId136"/>
              </p:custDataLst>
            </p:nvPr>
          </p:nvSpPr>
          <p:spPr>
            <a:xfrm>
              <a:off x="2352675" y="3267075"/>
              <a:ext cx="304801" cy="142876"/>
            </a:xfrm>
            <a:custGeom>
              <a:avLst/>
              <a:gdLst/>
              <a:ahLst/>
              <a:cxnLst/>
              <a:rect l="0" t="0" r="0" b="0"/>
              <a:pathLst>
                <a:path w="304801" h="142876">
                  <a:moveTo>
                    <a:pt x="9525" y="104775"/>
                  </a:moveTo>
                  <a:lnTo>
                    <a:pt x="9525" y="104775"/>
                  </a:lnTo>
                  <a:lnTo>
                    <a:pt x="0" y="104775"/>
                  </a:lnTo>
                  <a:lnTo>
                    <a:pt x="8201" y="96574"/>
                  </a:lnTo>
                  <a:lnTo>
                    <a:pt x="17610" y="95367"/>
                  </a:lnTo>
                  <a:lnTo>
                    <a:pt x="26370" y="88727"/>
                  </a:lnTo>
                  <a:lnTo>
                    <a:pt x="35213" y="86614"/>
                  </a:lnTo>
                  <a:lnTo>
                    <a:pt x="41403" y="86121"/>
                  </a:lnTo>
                  <a:lnTo>
                    <a:pt x="47682" y="83079"/>
                  </a:lnTo>
                  <a:lnTo>
                    <a:pt x="54000" y="79257"/>
                  </a:lnTo>
                  <a:lnTo>
                    <a:pt x="66680" y="76804"/>
                  </a:lnTo>
                  <a:lnTo>
                    <a:pt x="69854" y="76602"/>
                  </a:lnTo>
                  <a:lnTo>
                    <a:pt x="76202" y="73556"/>
                  </a:lnTo>
                  <a:lnTo>
                    <a:pt x="79376" y="71263"/>
                  </a:lnTo>
                  <a:lnTo>
                    <a:pt x="93957" y="68035"/>
                  </a:lnTo>
                  <a:lnTo>
                    <a:pt x="116788" y="65885"/>
                  </a:lnTo>
                  <a:lnTo>
                    <a:pt x="135409" y="59189"/>
                  </a:lnTo>
                  <a:lnTo>
                    <a:pt x="145907" y="56998"/>
                  </a:lnTo>
                  <a:lnTo>
                    <a:pt x="161270" y="49790"/>
                  </a:lnTo>
                  <a:lnTo>
                    <a:pt x="164663" y="49069"/>
                  </a:lnTo>
                  <a:lnTo>
                    <a:pt x="183740" y="40276"/>
                  </a:lnTo>
                  <a:lnTo>
                    <a:pt x="189168" y="39551"/>
                  </a:lnTo>
                  <a:lnTo>
                    <a:pt x="192787" y="38009"/>
                  </a:lnTo>
                  <a:lnTo>
                    <a:pt x="195200" y="35923"/>
                  </a:lnTo>
                  <a:lnTo>
                    <a:pt x="196808" y="33473"/>
                  </a:lnTo>
                  <a:lnTo>
                    <a:pt x="198939" y="31840"/>
                  </a:lnTo>
                  <a:lnTo>
                    <a:pt x="209962" y="26398"/>
                  </a:lnTo>
                  <a:lnTo>
                    <a:pt x="219075" y="19050"/>
                  </a:lnTo>
                  <a:lnTo>
                    <a:pt x="219075" y="10849"/>
                  </a:lnTo>
                  <a:lnTo>
                    <a:pt x="220133" y="10408"/>
                  </a:lnTo>
                  <a:lnTo>
                    <a:pt x="228484" y="9535"/>
                  </a:lnTo>
                  <a:lnTo>
                    <a:pt x="238125" y="0"/>
                  </a:lnTo>
                  <a:lnTo>
                    <a:pt x="238125" y="9132"/>
                  </a:lnTo>
                  <a:lnTo>
                    <a:pt x="243181" y="9408"/>
                  </a:lnTo>
                  <a:lnTo>
                    <a:pt x="244671" y="10506"/>
                  </a:lnTo>
                  <a:lnTo>
                    <a:pt x="247258" y="17716"/>
                  </a:lnTo>
                  <a:lnTo>
                    <a:pt x="247615" y="32190"/>
                  </a:lnTo>
                  <a:lnTo>
                    <a:pt x="250457" y="38296"/>
                  </a:lnTo>
                  <a:lnTo>
                    <a:pt x="254189" y="44537"/>
                  </a:lnTo>
                  <a:lnTo>
                    <a:pt x="256585" y="57167"/>
                  </a:lnTo>
                  <a:lnTo>
                    <a:pt x="257059" y="69853"/>
                  </a:lnTo>
                  <a:lnTo>
                    <a:pt x="259945" y="76202"/>
                  </a:lnTo>
                  <a:lnTo>
                    <a:pt x="262197" y="79376"/>
                  </a:lnTo>
                  <a:lnTo>
                    <a:pt x="262640" y="82551"/>
                  </a:lnTo>
                  <a:lnTo>
                    <a:pt x="260309" y="88900"/>
                  </a:lnTo>
                  <a:lnTo>
                    <a:pt x="260323" y="92075"/>
                  </a:lnTo>
                  <a:lnTo>
                    <a:pt x="266389" y="112418"/>
                  </a:lnTo>
                  <a:lnTo>
                    <a:pt x="266608" y="118799"/>
                  </a:lnTo>
                  <a:lnTo>
                    <a:pt x="269481" y="124414"/>
                  </a:lnTo>
                  <a:lnTo>
                    <a:pt x="274893" y="131585"/>
                  </a:lnTo>
                  <a:lnTo>
                    <a:pt x="275830" y="137883"/>
                  </a:lnTo>
                  <a:lnTo>
                    <a:pt x="277020" y="139547"/>
                  </a:lnTo>
                  <a:lnTo>
                    <a:pt x="278872" y="140657"/>
                  </a:lnTo>
                  <a:lnTo>
                    <a:pt x="286534" y="142218"/>
                  </a:lnTo>
                  <a:lnTo>
                    <a:pt x="304800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0" name="SMARTInkShape-413"/>
            <p:cNvSpPr/>
            <p:nvPr>
              <p:custDataLst>
                <p:tags r:id="rId137"/>
              </p:custDataLst>
            </p:nvPr>
          </p:nvSpPr>
          <p:spPr>
            <a:xfrm>
              <a:off x="2390775" y="3352800"/>
              <a:ext cx="228601" cy="133351"/>
            </a:xfrm>
            <a:custGeom>
              <a:avLst/>
              <a:gdLst/>
              <a:ahLst/>
              <a:cxnLst/>
              <a:rect l="0" t="0" r="0" b="0"/>
              <a:pathLst>
                <a:path w="228601" h="133351">
                  <a:moveTo>
                    <a:pt x="9525" y="19050"/>
                  </a:moveTo>
                  <a:lnTo>
                    <a:pt x="9525" y="19050"/>
                  </a:lnTo>
                  <a:lnTo>
                    <a:pt x="3" y="9528"/>
                  </a:lnTo>
                  <a:lnTo>
                    <a:pt x="0" y="0"/>
                  </a:lnTo>
                  <a:lnTo>
                    <a:pt x="0" y="23680"/>
                  </a:lnTo>
                  <a:lnTo>
                    <a:pt x="1058" y="25312"/>
                  </a:lnTo>
                  <a:lnTo>
                    <a:pt x="2822" y="26400"/>
                  </a:lnTo>
                  <a:lnTo>
                    <a:pt x="5056" y="27124"/>
                  </a:lnTo>
                  <a:lnTo>
                    <a:pt x="6546" y="28666"/>
                  </a:lnTo>
                  <a:lnTo>
                    <a:pt x="8201" y="33202"/>
                  </a:lnTo>
                  <a:lnTo>
                    <a:pt x="9490" y="60363"/>
                  </a:lnTo>
                  <a:lnTo>
                    <a:pt x="10560" y="62467"/>
                  </a:lnTo>
                  <a:lnTo>
                    <a:pt x="12332" y="63870"/>
                  </a:lnTo>
                  <a:lnTo>
                    <a:pt x="14571" y="64805"/>
                  </a:lnTo>
                  <a:lnTo>
                    <a:pt x="16064" y="66487"/>
                  </a:lnTo>
                  <a:lnTo>
                    <a:pt x="17723" y="71177"/>
                  </a:lnTo>
                  <a:lnTo>
                    <a:pt x="18934" y="83960"/>
                  </a:lnTo>
                  <a:lnTo>
                    <a:pt x="37673" y="104344"/>
                  </a:lnTo>
                  <a:lnTo>
                    <a:pt x="37973" y="109704"/>
                  </a:lnTo>
                  <a:lnTo>
                    <a:pt x="39074" y="111236"/>
                  </a:lnTo>
                  <a:lnTo>
                    <a:pt x="40866" y="112257"/>
                  </a:lnTo>
                  <a:lnTo>
                    <a:pt x="46290" y="113897"/>
                  </a:lnTo>
                  <a:lnTo>
                    <a:pt x="47031" y="116943"/>
                  </a:lnTo>
                  <a:lnTo>
                    <a:pt x="47508" y="122465"/>
                  </a:lnTo>
                  <a:lnTo>
                    <a:pt x="48605" y="122918"/>
                  </a:lnTo>
                  <a:lnTo>
                    <a:pt x="57115" y="123822"/>
                  </a:lnTo>
                  <a:lnTo>
                    <a:pt x="57150" y="133350"/>
                  </a:lnTo>
                  <a:lnTo>
                    <a:pt x="66283" y="133350"/>
                  </a:lnTo>
                  <a:lnTo>
                    <a:pt x="66559" y="128293"/>
                  </a:lnTo>
                  <a:lnTo>
                    <a:pt x="67656" y="126804"/>
                  </a:lnTo>
                  <a:lnTo>
                    <a:pt x="71697" y="125149"/>
                  </a:lnTo>
                  <a:lnTo>
                    <a:pt x="92990" y="122790"/>
                  </a:lnTo>
                  <a:lnTo>
                    <a:pt x="101871" y="117286"/>
                  </a:lnTo>
                  <a:lnTo>
                    <a:pt x="111205" y="114126"/>
                  </a:lnTo>
                  <a:lnTo>
                    <a:pt x="120674" y="108016"/>
                  </a:lnTo>
                  <a:lnTo>
                    <a:pt x="127011" y="106216"/>
                  </a:lnTo>
                  <a:lnTo>
                    <a:pt x="129124" y="104677"/>
                  </a:lnTo>
                  <a:lnTo>
                    <a:pt x="130533" y="102593"/>
                  </a:lnTo>
                  <a:lnTo>
                    <a:pt x="131472" y="100145"/>
                  </a:lnTo>
                  <a:lnTo>
                    <a:pt x="133156" y="98514"/>
                  </a:lnTo>
                  <a:lnTo>
                    <a:pt x="137850" y="96701"/>
                  </a:lnTo>
                  <a:lnTo>
                    <a:pt x="146443" y="95680"/>
                  </a:lnTo>
                  <a:lnTo>
                    <a:pt x="148428" y="94478"/>
                  </a:lnTo>
                  <a:lnTo>
                    <a:pt x="149753" y="92619"/>
                  </a:lnTo>
                  <a:lnTo>
                    <a:pt x="150635" y="90320"/>
                  </a:lnTo>
                  <a:lnTo>
                    <a:pt x="152281" y="88789"/>
                  </a:lnTo>
                  <a:lnTo>
                    <a:pt x="156934" y="87087"/>
                  </a:lnTo>
                  <a:lnTo>
                    <a:pt x="175984" y="85760"/>
                  </a:lnTo>
                  <a:lnTo>
                    <a:pt x="177648" y="84690"/>
                  </a:lnTo>
                  <a:lnTo>
                    <a:pt x="178757" y="82919"/>
                  </a:lnTo>
                  <a:lnTo>
                    <a:pt x="180537" y="77527"/>
                  </a:lnTo>
                  <a:lnTo>
                    <a:pt x="183603" y="76790"/>
                  </a:lnTo>
                  <a:lnTo>
                    <a:pt x="195153" y="76234"/>
                  </a:lnTo>
                  <a:lnTo>
                    <a:pt x="196776" y="75165"/>
                  </a:lnTo>
                  <a:lnTo>
                    <a:pt x="197859" y="73393"/>
                  </a:lnTo>
                  <a:lnTo>
                    <a:pt x="198581" y="71153"/>
                  </a:lnTo>
                  <a:lnTo>
                    <a:pt x="200121" y="69661"/>
                  </a:lnTo>
                  <a:lnTo>
                    <a:pt x="209641" y="65879"/>
                  </a:lnTo>
                  <a:lnTo>
                    <a:pt x="217624" y="58508"/>
                  </a:lnTo>
                  <a:lnTo>
                    <a:pt x="223702" y="57552"/>
                  </a:lnTo>
                  <a:lnTo>
                    <a:pt x="225335" y="56360"/>
                  </a:lnTo>
                  <a:lnTo>
                    <a:pt x="226423" y="54506"/>
                  </a:lnTo>
                  <a:lnTo>
                    <a:pt x="228600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1" name="SMARTInkShape-414"/>
            <p:cNvSpPr/>
            <p:nvPr>
              <p:custDataLst>
                <p:tags r:id="rId138"/>
              </p:custDataLst>
            </p:nvPr>
          </p:nvSpPr>
          <p:spPr>
            <a:xfrm>
              <a:off x="2038350" y="3400459"/>
              <a:ext cx="371476" cy="742914"/>
            </a:xfrm>
            <a:custGeom>
              <a:avLst/>
              <a:gdLst/>
              <a:ahLst/>
              <a:cxnLst/>
              <a:rect l="0" t="0" r="0" b="0"/>
              <a:pathLst>
                <a:path w="371476" h="742914">
                  <a:moveTo>
                    <a:pt x="0" y="733391"/>
                  </a:moveTo>
                  <a:lnTo>
                    <a:pt x="0" y="733391"/>
                  </a:lnTo>
                  <a:lnTo>
                    <a:pt x="8201" y="733391"/>
                  </a:lnTo>
                  <a:lnTo>
                    <a:pt x="8642" y="734449"/>
                  </a:lnTo>
                  <a:lnTo>
                    <a:pt x="9409" y="741592"/>
                  </a:lnTo>
                  <a:lnTo>
                    <a:pt x="12296" y="742327"/>
                  </a:lnTo>
                  <a:lnTo>
                    <a:pt x="19015" y="742913"/>
                  </a:lnTo>
                  <a:lnTo>
                    <a:pt x="36742" y="725224"/>
                  </a:lnTo>
                  <a:lnTo>
                    <a:pt x="37698" y="719212"/>
                  </a:lnTo>
                  <a:lnTo>
                    <a:pt x="38890" y="717588"/>
                  </a:lnTo>
                  <a:lnTo>
                    <a:pt x="49843" y="711709"/>
                  </a:lnTo>
                  <a:lnTo>
                    <a:pt x="56722" y="705219"/>
                  </a:lnTo>
                  <a:lnTo>
                    <a:pt x="57023" y="699879"/>
                  </a:lnTo>
                  <a:lnTo>
                    <a:pt x="58124" y="698350"/>
                  </a:lnTo>
                  <a:lnTo>
                    <a:pt x="59916" y="697330"/>
                  </a:lnTo>
                  <a:lnTo>
                    <a:pt x="65340" y="695694"/>
                  </a:lnTo>
                  <a:lnTo>
                    <a:pt x="66081" y="692647"/>
                  </a:lnTo>
                  <a:lnTo>
                    <a:pt x="66279" y="690354"/>
                  </a:lnTo>
                  <a:lnTo>
                    <a:pt x="67470" y="688824"/>
                  </a:lnTo>
                  <a:lnTo>
                    <a:pt x="74841" y="686169"/>
                  </a:lnTo>
                  <a:lnTo>
                    <a:pt x="75596" y="683122"/>
                  </a:lnTo>
                  <a:lnTo>
                    <a:pt x="75798" y="680829"/>
                  </a:lnTo>
                  <a:lnTo>
                    <a:pt x="76990" y="679299"/>
                  </a:lnTo>
                  <a:lnTo>
                    <a:pt x="81137" y="677601"/>
                  </a:lnTo>
                  <a:lnTo>
                    <a:pt x="82667" y="676089"/>
                  </a:lnTo>
                  <a:lnTo>
                    <a:pt x="84366" y="671587"/>
                  </a:lnTo>
                  <a:lnTo>
                    <a:pt x="85877" y="669963"/>
                  </a:lnTo>
                  <a:lnTo>
                    <a:pt x="90378" y="668160"/>
                  </a:lnTo>
                  <a:lnTo>
                    <a:pt x="92003" y="666620"/>
                  </a:lnTo>
                  <a:lnTo>
                    <a:pt x="93806" y="662087"/>
                  </a:lnTo>
                  <a:lnTo>
                    <a:pt x="95346" y="660455"/>
                  </a:lnTo>
                  <a:lnTo>
                    <a:pt x="99879" y="658642"/>
                  </a:lnTo>
                  <a:lnTo>
                    <a:pt x="101511" y="657100"/>
                  </a:lnTo>
                  <a:lnTo>
                    <a:pt x="103324" y="652564"/>
                  </a:lnTo>
                  <a:lnTo>
                    <a:pt x="104866" y="650931"/>
                  </a:lnTo>
                  <a:lnTo>
                    <a:pt x="122071" y="639592"/>
                  </a:lnTo>
                  <a:lnTo>
                    <a:pt x="141421" y="620542"/>
                  </a:lnTo>
                  <a:lnTo>
                    <a:pt x="147500" y="619521"/>
                  </a:lnTo>
                  <a:lnTo>
                    <a:pt x="149134" y="618319"/>
                  </a:lnTo>
                  <a:lnTo>
                    <a:pt x="155031" y="607349"/>
                  </a:lnTo>
                  <a:lnTo>
                    <a:pt x="170006" y="591967"/>
                  </a:lnTo>
                  <a:lnTo>
                    <a:pt x="171022" y="585889"/>
                  </a:lnTo>
                  <a:lnTo>
                    <a:pt x="172223" y="584256"/>
                  </a:lnTo>
                  <a:lnTo>
                    <a:pt x="176380" y="582442"/>
                  </a:lnTo>
                  <a:lnTo>
                    <a:pt x="177912" y="580900"/>
                  </a:lnTo>
                  <a:lnTo>
                    <a:pt x="183193" y="570821"/>
                  </a:lnTo>
                  <a:lnTo>
                    <a:pt x="189056" y="563695"/>
                  </a:lnTo>
                  <a:lnTo>
                    <a:pt x="190072" y="557404"/>
                  </a:lnTo>
                  <a:lnTo>
                    <a:pt x="191273" y="555742"/>
                  </a:lnTo>
                  <a:lnTo>
                    <a:pt x="193132" y="554633"/>
                  </a:lnTo>
                  <a:lnTo>
                    <a:pt x="195430" y="553894"/>
                  </a:lnTo>
                  <a:lnTo>
                    <a:pt x="196962" y="552343"/>
                  </a:lnTo>
                  <a:lnTo>
                    <a:pt x="199621" y="544345"/>
                  </a:lnTo>
                  <a:lnTo>
                    <a:pt x="200014" y="533796"/>
                  </a:lnTo>
                  <a:lnTo>
                    <a:pt x="209157" y="524244"/>
                  </a:lnTo>
                  <a:lnTo>
                    <a:pt x="209515" y="515676"/>
                  </a:lnTo>
                  <a:lnTo>
                    <a:pt x="217748" y="506235"/>
                  </a:lnTo>
                  <a:lnTo>
                    <a:pt x="218959" y="496717"/>
                  </a:lnTo>
                  <a:lnTo>
                    <a:pt x="227266" y="487192"/>
                  </a:lnTo>
                  <a:lnTo>
                    <a:pt x="228483" y="477667"/>
                  </a:lnTo>
                  <a:lnTo>
                    <a:pt x="237729" y="467121"/>
                  </a:lnTo>
                  <a:lnTo>
                    <a:pt x="238090" y="458528"/>
                  </a:lnTo>
                  <a:lnTo>
                    <a:pt x="244664" y="449831"/>
                  </a:lnTo>
                  <a:lnTo>
                    <a:pt x="247257" y="439867"/>
                  </a:lnTo>
                  <a:lnTo>
                    <a:pt x="247615" y="430068"/>
                  </a:lnTo>
                  <a:lnTo>
                    <a:pt x="254189" y="421278"/>
                  </a:lnTo>
                  <a:lnTo>
                    <a:pt x="256782" y="411296"/>
                  </a:lnTo>
                  <a:lnTo>
                    <a:pt x="272978" y="392704"/>
                  </a:lnTo>
                  <a:lnTo>
                    <a:pt x="275797" y="382721"/>
                  </a:lnTo>
                  <a:lnTo>
                    <a:pt x="276188" y="372919"/>
                  </a:lnTo>
                  <a:lnTo>
                    <a:pt x="284423" y="363370"/>
                  </a:lnTo>
                  <a:lnTo>
                    <a:pt x="285634" y="353842"/>
                  </a:lnTo>
                  <a:lnTo>
                    <a:pt x="285750" y="306809"/>
                  </a:lnTo>
                  <a:lnTo>
                    <a:pt x="285750" y="268117"/>
                  </a:lnTo>
                  <a:lnTo>
                    <a:pt x="293951" y="258592"/>
                  </a:lnTo>
                  <a:lnTo>
                    <a:pt x="294883" y="252514"/>
                  </a:lnTo>
                  <a:lnTo>
                    <a:pt x="293955" y="250881"/>
                  </a:lnTo>
                  <a:lnTo>
                    <a:pt x="292278" y="249793"/>
                  </a:lnTo>
                  <a:lnTo>
                    <a:pt x="290102" y="249067"/>
                  </a:lnTo>
                  <a:lnTo>
                    <a:pt x="288652" y="247525"/>
                  </a:lnTo>
                  <a:lnTo>
                    <a:pt x="287039" y="242989"/>
                  </a:lnTo>
                  <a:lnTo>
                    <a:pt x="287668" y="240298"/>
                  </a:lnTo>
                  <a:lnTo>
                    <a:pt x="294064" y="230320"/>
                  </a:lnTo>
                  <a:lnTo>
                    <a:pt x="295204" y="218968"/>
                  </a:lnTo>
                  <a:lnTo>
                    <a:pt x="295275" y="171844"/>
                  </a:lnTo>
                  <a:lnTo>
                    <a:pt x="295275" y="163253"/>
                  </a:lnTo>
                  <a:lnTo>
                    <a:pt x="304408" y="152794"/>
                  </a:lnTo>
                  <a:lnTo>
                    <a:pt x="304800" y="115717"/>
                  </a:lnTo>
                  <a:lnTo>
                    <a:pt x="311346" y="106948"/>
                  </a:lnTo>
                  <a:lnTo>
                    <a:pt x="313933" y="96970"/>
                  </a:lnTo>
                  <a:lnTo>
                    <a:pt x="314290" y="82113"/>
                  </a:lnTo>
                  <a:lnTo>
                    <a:pt x="315360" y="80130"/>
                  </a:lnTo>
                  <a:lnTo>
                    <a:pt x="317132" y="78809"/>
                  </a:lnTo>
                  <a:lnTo>
                    <a:pt x="319371" y="77928"/>
                  </a:lnTo>
                  <a:lnTo>
                    <a:pt x="320864" y="76282"/>
                  </a:lnTo>
                  <a:lnTo>
                    <a:pt x="322523" y="71632"/>
                  </a:lnTo>
                  <a:lnTo>
                    <a:pt x="323457" y="63063"/>
                  </a:lnTo>
                  <a:lnTo>
                    <a:pt x="324646" y="61081"/>
                  </a:lnTo>
                  <a:lnTo>
                    <a:pt x="326497" y="59760"/>
                  </a:lnTo>
                  <a:lnTo>
                    <a:pt x="328790" y="58878"/>
                  </a:lnTo>
                  <a:lnTo>
                    <a:pt x="330319" y="57233"/>
                  </a:lnTo>
                  <a:lnTo>
                    <a:pt x="334165" y="47519"/>
                  </a:lnTo>
                  <a:lnTo>
                    <a:pt x="342498" y="38497"/>
                  </a:lnTo>
                  <a:lnTo>
                    <a:pt x="342865" y="29903"/>
                  </a:lnTo>
                  <a:lnTo>
                    <a:pt x="343935" y="29449"/>
                  </a:lnTo>
                  <a:lnTo>
                    <a:pt x="352032" y="28576"/>
                  </a:lnTo>
                  <a:lnTo>
                    <a:pt x="352425" y="10825"/>
                  </a:lnTo>
                  <a:lnTo>
                    <a:pt x="353483" y="10380"/>
                  </a:lnTo>
                  <a:lnTo>
                    <a:pt x="361949" y="9491"/>
                  </a:lnTo>
                  <a:lnTo>
                    <a:pt x="371440" y="0"/>
                  </a:lnTo>
                  <a:lnTo>
                    <a:pt x="371475" y="94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66" name="SMARTInkShape-Group84"/>
          <p:cNvGrpSpPr/>
          <p:nvPr/>
        </p:nvGrpSpPr>
        <p:grpSpPr>
          <a:xfrm>
            <a:off x="2347194" y="3105150"/>
            <a:ext cx="1129037" cy="1008326"/>
            <a:chOff x="2347194" y="3105150"/>
            <a:chExt cx="1129037" cy="1008326"/>
          </a:xfrm>
        </p:grpSpPr>
        <p:sp>
          <p:nvSpPr>
            <p:cNvPr id="2063" name="SMARTInkShape-415"/>
            <p:cNvSpPr/>
            <p:nvPr>
              <p:custDataLst>
                <p:tags r:id="rId133"/>
              </p:custDataLst>
            </p:nvPr>
          </p:nvSpPr>
          <p:spPr>
            <a:xfrm>
              <a:off x="2371726" y="3105150"/>
              <a:ext cx="209550" cy="133351"/>
            </a:xfrm>
            <a:custGeom>
              <a:avLst/>
              <a:gdLst/>
              <a:ahLst/>
              <a:cxnLst/>
              <a:rect l="0" t="0" r="0" b="0"/>
              <a:pathLst>
                <a:path w="209550" h="133351">
                  <a:moveTo>
                    <a:pt x="19049" y="47625"/>
                  </a:moveTo>
                  <a:lnTo>
                    <a:pt x="19049" y="47625"/>
                  </a:lnTo>
                  <a:lnTo>
                    <a:pt x="13993" y="42569"/>
                  </a:lnTo>
                  <a:lnTo>
                    <a:pt x="11510" y="37264"/>
                  </a:lnTo>
                  <a:lnTo>
                    <a:pt x="9559" y="23669"/>
                  </a:lnTo>
                  <a:lnTo>
                    <a:pt x="8489" y="22129"/>
                  </a:lnTo>
                  <a:lnTo>
                    <a:pt x="6717" y="21103"/>
                  </a:lnTo>
                  <a:lnTo>
                    <a:pt x="4478" y="20418"/>
                  </a:lnTo>
                  <a:lnTo>
                    <a:pt x="2985" y="18904"/>
                  </a:lnTo>
                  <a:lnTo>
                    <a:pt x="9" y="9562"/>
                  </a:lnTo>
                  <a:lnTo>
                    <a:pt x="0" y="1327"/>
                  </a:lnTo>
                  <a:lnTo>
                    <a:pt x="1058" y="885"/>
                  </a:lnTo>
                  <a:lnTo>
                    <a:pt x="47641" y="0"/>
                  </a:lnTo>
                  <a:lnTo>
                    <a:pt x="75676" y="0"/>
                  </a:lnTo>
                  <a:lnTo>
                    <a:pt x="84354" y="8201"/>
                  </a:lnTo>
                  <a:lnTo>
                    <a:pt x="85318" y="14189"/>
                  </a:lnTo>
                  <a:lnTo>
                    <a:pt x="84395" y="15809"/>
                  </a:lnTo>
                  <a:lnTo>
                    <a:pt x="82721" y="16890"/>
                  </a:lnTo>
                  <a:lnTo>
                    <a:pt x="77487" y="18624"/>
                  </a:lnTo>
                  <a:lnTo>
                    <a:pt x="76772" y="21683"/>
                  </a:lnTo>
                  <a:lnTo>
                    <a:pt x="76581" y="23980"/>
                  </a:lnTo>
                  <a:lnTo>
                    <a:pt x="73546" y="29355"/>
                  </a:lnTo>
                  <a:lnTo>
                    <a:pt x="60396" y="45363"/>
                  </a:lnTo>
                  <a:lnTo>
                    <a:pt x="58592" y="51206"/>
                  </a:lnTo>
                  <a:lnTo>
                    <a:pt x="57052" y="53187"/>
                  </a:lnTo>
                  <a:lnTo>
                    <a:pt x="52520" y="55389"/>
                  </a:lnTo>
                  <a:lnTo>
                    <a:pt x="50888" y="57034"/>
                  </a:lnTo>
                  <a:lnTo>
                    <a:pt x="49075" y="61684"/>
                  </a:lnTo>
                  <a:lnTo>
                    <a:pt x="47533" y="63348"/>
                  </a:lnTo>
                  <a:lnTo>
                    <a:pt x="42997" y="65196"/>
                  </a:lnTo>
                  <a:lnTo>
                    <a:pt x="41364" y="66748"/>
                  </a:lnTo>
                  <a:lnTo>
                    <a:pt x="39550" y="71294"/>
                  </a:lnTo>
                  <a:lnTo>
                    <a:pt x="38008" y="72929"/>
                  </a:lnTo>
                  <a:lnTo>
                    <a:pt x="33472" y="74746"/>
                  </a:lnTo>
                  <a:lnTo>
                    <a:pt x="31839" y="76289"/>
                  </a:lnTo>
                  <a:lnTo>
                    <a:pt x="29004" y="84273"/>
                  </a:lnTo>
                  <a:lnTo>
                    <a:pt x="25943" y="85079"/>
                  </a:lnTo>
                  <a:lnTo>
                    <a:pt x="20411" y="85597"/>
                  </a:lnTo>
                  <a:lnTo>
                    <a:pt x="19654" y="88491"/>
                  </a:lnTo>
                  <a:lnTo>
                    <a:pt x="19084" y="94854"/>
                  </a:lnTo>
                  <a:lnTo>
                    <a:pt x="24116" y="95133"/>
                  </a:lnTo>
                  <a:lnTo>
                    <a:pt x="25602" y="96230"/>
                  </a:lnTo>
                  <a:lnTo>
                    <a:pt x="28458" y="104379"/>
                  </a:lnTo>
                  <a:lnTo>
                    <a:pt x="36765" y="104740"/>
                  </a:lnTo>
                  <a:lnTo>
                    <a:pt x="45440" y="111314"/>
                  </a:lnTo>
                  <a:lnTo>
                    <a:pt x="54268" y="113415"/>
                  </a:lnTo>
                  <a:lnTo>
                    <a:pt x="101600" y="114298"/>
                  </a:lnTo>
                  <a:lnTo>
                    <a:pt x="148166" y="114300"/>
                  </a:lnTo>
                  <a:lnTo>
                    <a:pt x="150518" y="114300"/>
                  </a:lnTo>
                  <a:lnTo>
                    <a:pt x="160435" y="122501"/>
                  </a:lnTo>
                  <a:lnTo>
                    <a:pt x="169994" y="123709"/>
                  </a:lnTo>
                  <a:lnTo>
                    <a:pt x="184579" y="123815"/>
                  </a:lnTo>
                  <a:lnTo>
                    <a:pt x="186553" y="124876"/>
                  </a:lnTo>
                  <a:lnTo>
                    <a:pt x="187868" y="126643"/>
                  </a:lnTo>
                  <a:lnTo>
                    <a:pt x="188745" y="128878"/>
                  </a:lnTo>
                  <a:lnTo>
                    <a:pt x="190388" y="130369"/>
                  </a:lnTo>
                  <a:lnTo>
                    <a:pt x="198546" y="132957"/>
                  </a:lnTo>
                  <a:lnTo>
                    <a:pt x="209549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4" name="SMARTInkShape-416"/>
            <p:cNvSpPr/>
            <p:nvPr>
              <p:custDataLst>
                <p:tags r:id="rId134"/>
              </p:custDataLst>
            </p:nvPr>
          </p:nvSpPr>
          <p:spPr>
            <a:xfrm>
              <a:off x="2347194" y="3114676"/>
              <a:ext cx="24532" cy="133348"/>
            </a:xfrm>
            <a:custGeom>
              <a:avLst/>
              <a:gdLst/>
              <a:ahLst/>
              <a:cxnLst/>
              <a:rect l="0" t="0" r="0" b="0"/>
              <a:pathLst>
                <a:path w="24532" h="133348">
                  <a:moveTo>
                    <a:pt x="15006" y="19049"/>
                  </a:moveTo>
                  <a:lnTo>
                    <a:pt x="15006" y="19049"/>
                  </a:lnTo>
                  <a:lnTo>
                    <a:pt x="20062" y="19049"/>
                  </a:lnTo>
                  <a:lnTo>
                    <a:pt x="21552" y="17991"/>
                  </a:lnTo>
                  <a:lnTo>
                    <a:pt x="22545" y="16227"/>
                  </a:lnTo>
                  <a:lnTo>
                    <a:pt x="24496" y="9640"/>
                  </a:lnTo>
                  <a:lnTo>
                    <a:pt x="24531" y="0"/>
                  </a:lnTo>
                  <a:lnTo>
                    <a:pt x="24531" y="23679"/>
                  </a:lnTo>
                  <a:lnTo>
                    <a:pt x="15398" y="59970"/>
                  </a:lnTo>
                  <a:lnTo>
                    <a:pt x="13971" y="83587"/>
                  </a:lnTo>
                  <a:lnTo>
                    <a:pt x="6366" y="103693"/>
                  </a:lnTo>
                  <a:lnTo>
                    <a:pt x="5516" y="127081"/>
                  </a:lnTo>
                  <a:lnTo>
                    <a:pt x="4446" y="129170"/>
                  </a:lnTo>
                  <a:lnTo>
                    <a:pt x="2674" y="130563"/>
                  </a:lnTo>
                  <a:lnTo>
                    <a:pt x="435" y="131491"/>
                  </a:lnTo>
                  <a:lnTo>
                    <a:pt x="0" y="132111"/>
                  </a:lnTo>
                  <a:lnTo>
                    <a:pt x="769" y="132523"/>
                  </a:lnTo>
                  <a:lnTo>
                    <a:pt x="5474" y="133347"/>
                  </a:lnTo>
                  <a:lnTo>
                    <a:pt x="10536" y="128293"/>
                  </a:lnTo>
                  <a:lnTo>
                    <a:pt x="13019" y="122988"/>
                  </a:lnTo>
                  <a:lnTo>
                    <a:pt x="15006" y="1142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5" name="SMARTInkShape-417"/>
            <p:cNvSpPr/>
            <p:nvPr>
              <p:custDataLst>
                <p:tags r:id="rId135"/>
              </p:custDataLst>
            </p:nvPr>
          </p:nvSpPr>
          <p:spPr>
            <a:xfrm>
              <a:off x="2590800" y="3257550"/>
              <a:ext cx="885431" cy="855926"/>
            </a:xfrm>
            <a:custGeom>
              <a:avLst/>
              <a:gdLst/>
              <a:ahLst/>
              <a:cxnLst/>
              <a:rect l="0" t="0" r="0" b="0"/>
              <a:pathLst>
                <a:path w="885431" h="855926">
                  <a:moveTo>
                    <a:pt x="9525" y="133350"/>
                  </a:moveTo>
                  <a:lnTo>
                    <a:pt x="9525" y="133350"/>
                  </a:lnTo>
                  <a:lnTo>
                    <a:pt x="9525" y="141551"/>
                  </a:lnTo>
                  <a:lnTo>
                    <a:pt x="9525" y="133456"/>
                  </a:lnTo>
                  <a:lnTo>
                    <a:pt x="0" y="133350"/>
                  </a:lnTo>
                  <a:lnTo>
                    <a:pt x="9133" y="124218"/>
                  </a:lnTo>
                  <a:lnTo>
                    <a:pt x="35028" y="122774"/>
                  </a:lnTo>
                  <a:lnTo>
                    <a:pt x="47645" y="116287"/>
                  </a:lnTo>
                  <a:lnTo>
                    <a:pt x="63503" y="113504"/>
                  </a:lnTo>
                  <a:lnTo>
                    <a:pt x="76201" y="106812"/>
                  </a:lnTo>
                  <a:lnTo>
                    <a:pt x="92075" y="103985"/>
                  </a:lnTo>
                  <a:lnTo>
                    <a:pt x="102658" y="98308"/>
                  </a:lnTo>
                  <a:lnTo>
                    <a:pt x="120620" y="95653"/>
                  </a:lnTo>
                  <a:lnTo>
                    <a:pt x="133764" y="87764"/>
                  </a:lnTo>
                  <a:lnTo>
                    <a:pt x="158766" y="84746"/>
                  </a:lnTo>
                  <a:lnTo>
                    <a:pt x="171453" y="78201"/>
                  </a:lnTo>
                  <a:lnTo>
                    <a:pt x="196850" y="75220"/>
                  </a:lnTo>
                  <a:lnTo>
                    <a:pt x="209550" y="68676"/>
                  </a:lnTo>
                  <a:lnTo>
                    <a:pt x="253738" y="65640"/>
                  </a:lnTo>
                  <a:lnTo>
                    <a:pt x="266648" y="59141"/>
                  </a:lnTo>
                  <a:lnTo>
                    <a:pt x="311150" y="56099"/>
                  </a:lnTo>
                  <a:lnTo>
                    <a:pt x="321969" y="48950"/>
                  </a:lnTo>
                  <a:lnTo>
                    <a:pt x="331083" y="47887"/>
                  </a:lnTo>
                  <a:lnTo>
                    <a:pt x="359856" y="46574"/>
                  </a:lnTo>
                  <a:lnTo>
                    <a:pt x="382854" y="39425"/>
                  </a:lnTo>
                  <a:lnTo>
                    <a:pt x="403160" y="37304"/>
                  </a:lnTo>
                  <a:lnTo>
                    <a:pt x="421282" y="30612"/>
                  </a:lnTo>
                  <a:lnTo>
                    <a:pt x="443533" y="27785"/>
                  </a:lnTo>
                  <a:lnTo>
                    <a:pt x="454796" y="22108"/>
                  </a:lnTo>
                  <a:lnTo>
                    <a:pt x="499763" y="19060"/>
                  </a:lnTo>
                  <a:lnTo>
                    <a:pt x="501451" y="17999"/>
                  </a:lnTo>
                  <a:lnTo>
                    <a:pt x="502576" y="16232"/>
                  </a:lnTo>
                  <a:lnTo>
                    <a:pt x="503325" y="13997"/>
                  </a:lnTo>
                  <a:lnTo>
                    <a:pt x="504884" y="12506"/>
                  </a:lnTo>
                  <a:lnTo>
                    <a:pt x="509437" y="10850"/>
                  </a:lnTo>
                  <a:lnTo>
                    <a:pt x="556950" y="9525"/>
                  </a:lnTo>
                  <a:lnTo>
                    <a:pt x="570599" y="9525"/>
                  </a:lnTo>
                  <a:lnTo>
                    <a:pt x="574074" y="8467"/>
                  </a:lnTo>
                  <a:lnTo>
                    <a:pt x="576391" y="6703"/>
                  </a:lnTo>
                  <a:lnTo>
                    <a:pt x="577936" y="4468"/>
                  </a:lnTo>
                  <a:lnTo>
                    <a:pt x="580024" y="2979"/>
                  </a:lnTo>
                  <a:lnTo>
                    <a:pt x="585166" y="1324"/>
                  </a:lnTo>
                  <a:lnTo>
                    <a:pt x="630811" y="0"/>
                  </a:lnTo>
                  <a:lnTo>
                    <a:pt x="645945" y="0"/>
                  </a:lnTo>
                  <a:lnTo>
                    <a:pt x="654958" y="6546"/>
                  </a:lnTo>
                  <a:lnTo>
                    <a:pt x="663844" y="8642"/>
                  </a:lnTo>
                  <a:lnTo>
                    <a:pt x="708026" y="9522"/>
                  </a:lnTo>
                  <a:lnTo>
                    <a:pt x="714375" y="12346"/>
                  </a:lnTo>
                  <a:lnTo>
                    <a:pt x="722019" y="17726"/>
                  </a:lnTo>
                  <a:lnTo>
                    <a:pt x="731133" y="18788"/>
                  </a:lnTo>
                  <a:lnTo>
                    <a:pt x="736993" y="18933"/>
                  </a:lnTo>
                  <a:lnTo>
                    <a:pt x="738979" y="20031"/>
                  </a:lnTo>
                  <a:lnTo>
                    <a:pt x="740302" y="21820"/>
                  </a:lnTo>
                  <a:lnTo>
                    <a:pt x="741185" y="24072"/>
                  </a:lnTo>
                  <a:lnTo>
                    <a:pt x="742831" y="25573"/>
                  </a:lnTo>
                  <a:lnTo>
                    <a:pt x="750996" y="28179"/>
                  </a:lnTo>
                  <a:lnTo>
                    <a:pt x="757094" y="28458"/>
                  </a:lnTo>
                  <a:lnTo>
                    <a:pt x="762641" y="31345"/>
                  </a:lnTo>
                  <a:lnTo>
                    <a:pt x="789121" y="55699"/>
                  </a:lnTo>
                  <a:lnTo>
                    <a:pt x="795201" y="56720"/>
                  </a:lnTo>
                  <a:lnTo>
                    <a:pt x="796834" y="57922"/>
                  </a:lnTo>
                  <a:lnTo>
                    <a:pt x="798649" y="62080"/>
                  </a:lnTo>
                  <a:lnTo>
                    <a:pt x="800191" y="63611"/>
                  </a:lnTo>
                  <a:lnTo>
                    <a:pt x="808174" y="66272"/>
                  </a:lnTo>
                  <a:lnTo>
                    <a:pt x="808980" y="69318"/>
                  </a:lnTo>
                  <a:lnTo>
                    <a:pt x="809195" y="71612"/>
                  </a:lnTo>
                  <a:lnTo>
                    <a:pt x="810397" y="73141"/>
                  </a:lnTo>
                  <a:lnTo>
                    <a:pt x="814555" y="74840"/>
                  </a:lnTo>
                  <a:lnTo>
                    <a:pt x="816086" y="76352"/>
                  </a:lnTo>
                  <a:lnTo>
                    <a:pt x="818747" y="84281"/>
                  </a:lnTo>
                  <a:lnTo>
                    <a:pt x="821793" y="85084"/>
                  </a:lnTo>
                  <a:lnTo>
                    <a:pt x="824087" y="85297"/>
                  </a:lnTo>
                  <a:lnTo>
                    <a:pt x="825617" y="86498"/>
                  </a:lnTo>
                  <a:lnTo>
                    <a:pt x="829465" y="95401"/>
                  </a:lnTo>
                  <a:lnTo>
                    <a:pt x="836841" y="103331"/>
                  </a:lnTo>
                  <a:lnTo>
                    <a:pt x="838165" y="113870"/>
                  </a:lnTo>
                  <a:lnTo>
                    <a:pt x="857134" y="133233"/>
                  </a:lnTo>
                  <a:lnTo>
                    <a:pt x="857250" y="161529"/>
                  </a:lnTo>
                  <a:lnTo>
                    <a:pt x="866382" y="171048"/>
                  </a:lnTo>
                  <a:lnTo>
                    <a:pt x="866659" y="176387"/>
                  </a:lnTo>
                  <a:lnTo>
                    <a:pt x="865639" y="177917"/>
                  </a:lnTo>
                  <a:lnTo>
                    <a:pt x="863901" y="178936"/>
                  </a:lnTo>
                  <a:lnTo>
                    <a:pt x="858564" y="180572"/>
                  </a:lnTo>
                  <a:lnTo>
                    <a:pt x="857834" y="183619"/>
                  </a:lnTo>
                  <a:lnTo>
                    <a:pt x="857250" y="230777"/>
                  </a:lnTo>
                  <a:lnTo>
                    <a:pt x="857250" y="241730"/>
                  </a:lnTo>
                  <a:lnTo>
                    <a:pt x="856192" y="243703"/>
                  </a:lnTo>
                  <a:lnTo>
                    <a:pt x="854428" y="245019"/>
                  </a:lnTo>
                  <a:lnTo>
                    <a:pt x="852194" y="245896"/>
                  </a:lnTo>
                  <a:lnTo>
                    <a:pt x="850704" y="247539"/>
                  </a:lnTo>
                  <a:lnTo>
                    <a:pt x="849049" y="252187"/>
                  </a:lnTo>
                  <a:lnTo>
                    <a:pt x="847728" y="280844"/>
                  </a:lnTo>
                  <a:lnTo>
                    <a:pt x="846669" y="282479"/>
                  </a:lnTo>
                  <a:lnTo>
                    <a:pt x="844904" y="283569"/>
                  </a:lnTo>
                  <a:lnTo>
                    <a:pt x="839524" y="285319"/>
                  </a:lnTo>
                  <a:lnTo>
                    <a:pt x="838788" y="288381"/>
                  </a:lnTo>
                  <a:lnTo>
                    <a:pt x="838200" y="317938"/>
                  </a:lnTo>
                  <a:lnTo>
                    <a:pt x="835378" y="324045"/>
                  </a:lnTo>
                  <a:lnTo>
                    <a:pt x="829999" y="331532"/>
                  </a:lnTo>
                  <a:lnTo>
                    <a:pt x="828937" y="340615"/>
                  </a:lnTo>
                  <a:lnTo>
                    <a:pt x="828709" y="355717"/>
                  </a:lnTo>
                  <a:lnTo>
                    <a:pt x="825868" y="362002"/>
                  </a:lnTo>
                  <a:lnTo>
                    <a:pt x="820477" y="369603"/>
                  </a:lnTo>
                  <a:lnTo>
                    <a:pt x="819412" y="378710"/>
                  </a:lnTo>
                  <a:lnTo>
                    <a:pt x="819266" y="384568"/>
                  </a:lnTo>
                  <a:lnTo>
                    <a:pt x="816380" y="390700"/>
                  </a:lnTo>
                  <a:lnTo>
                    <a:pt x="810959" y="398203"/>
                  </a:lnTo>
                  <a:lnTo>
                    <a:pt x="809889" y="407289"/>
                  </a:lnTo>
                  <a:lnTo>
                    <a:pt x="809660" y="417336"/>
                  </a:lnTo>
                  <a:lnTo>
                    <a:pt x="803086" y="426356"/>
                  </a:lnTo>
                  <a:lnTo>
                    <a:pt x="800985" y="435243"/>
                  </a:lnTo>
                  <a:lnTo>
                    <a:pt x="800100" y="482623"/>
                  </a:lnTo>
                  <a:lnTo>
                    <a:pt x="800100" y="528374"/>
                  </a:lnTo>
                  <a:lnTo>
                    <a:pt x="797278" y="533989"/>
                  </a:lnTo>
                  <a:lnTo>
                    <a:pt x="793554" y="540012"/>
                  </a:lnTo>
                  <a:lnTo>
                    <a:pt x="790968" y="550603"/>
                  </a:lnTo>
                  <a:lnTo>
                    <a:pt x="790575" y="597164"/>
                  </a:lnTo>
                  <a:lnTo>
                    <a:pt x="790575" y="644635"/>
                  </a:lnTo>
                  <a:lnTo>
                    <a:pt x="790575" y="681212"/>
                  </a:lnTo>
                  <a:lnTo>
                    <a:pt x="791633" y="682741"/>
                  </a:lnTo>
                  <a:lnTo>
                    <a:pt x="793397" y="683761"/>
                  </a:lnTo>
                  <a:lnTo>
                    <a:pt x="795631" y="684440"/>
                  </a:lnTo>
                  <a:lnTo>
                    <a:pt x="797121" y="685952"/>
                  </a:lnTo>
                  <a:lnTo>
                    <a:pt x="799984" y="694897"/>
                  </a:lnTo>
                  <a:lnTo>
                    <a:pt x="800100" y="723497"/>
                  </a:lnTo>
                  <a:lnTo>
                    <a:pt x="808301" y="732065"/>
                  </a:lnTo>
                  <a:lnTo>
                    <a:pt x="809509" y="741506"/>
                  </a:lnTo>
                  <a:lnTo>
                    <a:pt x="809625" y="789120"/>
                  </a:lnTo>
                  <a:lnTo>
                    <a:pt x="809625" y="799697"/>
                  </a:lnTo>
                  <a:lnTo>
                    <a:pt x="817826" y="800065"/>
                  </a:lnTo>
                  <a:lnTo>
                    <a:pt x="818267" y="801134"/>
                  </a:lnTo>
                  <a:lnTo>
                    <a:pt x="819147" y="809591"/>
                  </a:lnTo>
                  <a:lnTo>
                    <a:pt x="828641" y="809625"/>
                  </a:lnTo>
                  <a:lnTo>
                    <a:pt x="828672" y="817826"/>
                  </a:lnTo>
                  <a:lnTo>
                    <a:pt x="829731" y="818267"/>
                  </a:lnTo>
                  <a:lnTo>
                    <a:pt x="838084" y="819140"/>
                  </a:lnTo>
                  <a:lnTo>
                    <a:pt x="838200" y="828675"/>
                  </a:lnTo>
                  <a:lnTo>
                    <a:pt x="847725" y="819150"/>
                  </a:lnTo>
                  <a:lnTo>
                    <a:pt x="839524" y="827351"/>
                  </a:lnTo>
                  <a:lnTo>
                    <a:pt x="838316" y="836760"/>
                  </a:lnTo>
                  <a:lnTo>
                    <a:pt x="838200" y="855925"/>
                  </a:lnTo>
                  <a:lnTo>
                    <a:pt x="838200" y="848083"/>
                  </a:lnTo>
                  <a:lnTo>
                    <a:pt x="846401" y="847757"/>
                  </a:lnTo>
                  <a:lnTo>
                    <a:pt x="846842" y="846688"/>
                  </a:lnTo>
                  <a:lnTo>
                    <a:pt x="847332" y="842678"/>
                  </a:lnTo>
                  <a:lnTo>
                    <a:pt x="848521" y="841185"/>
                  </a:lnTo>
                  <a:lnTo>
                    <a:pt x="855892" y="838593"/>
                  </a:lnTo>
                  <a:lnTo>
                    <a:pt x="856646" y="835552"/>
                  </a:lnTo>
                  <a:lnTo>
                    <a:pt x="857250" y="819153"/>
                  </a:lnTo>
                  <a:lnTo>
                    <a:pt x="849049" y="819150"/>
                  </a:lnTo>
                  <a:lnTo>
                    <a:pt x="848608" y="820208"/>
                  </a:lnTo>
                  <a:lnTo>
                    <a:pt x="848118" y="824207"/>
                  </a:lnTo>
                  <a:lnTo>
                    <a:pt x="846929" y="825696"/>
                  </a:lnTo>
                  <a:lnTo>
                    <a:pt x="839558" y="828282"/>
                  </a:lnTo>
                  <a:lnTo>
                    <a:pt x="838804" y="831323"/>
                  </a:lnTo>
                  <a:lnTo>
                    <a:pt x="838200" y="847690"/>
                  </a:lnTo>
                  <a:lnTo>
                    <a:pt x="843256" y="847715"/>
                  </a:lnTo>
                  <a:lnTo>
                    <a:pt x="848561" y="844898"/>
                  </a:lnTo>
                  <a:lnTo>
                    <a:pt x="865300" y="830115"/>
                  </a:lnTo>
                  <a:lnTo>
                    <a:pt x="871394" y="829101"/>
                  </a:lnTo>
                  <a:lnTo>
                    <a:pt x="873029" y="827901"/>
                  </a:lnTo>
                  <a:lnTo>
                    <a:pt x="874120" y="826042"/>
                  </a:lnTo>
                  <a:lnTo>
                    <a:pt x="876172" y="819553"/>
                  </a:lnTo>
                  <a:lnTo>
                    <a:pt x="876300" y="809744"/>
                  </a:lnTo>
                  <a:lnTo>
                    <a:pt x="868099" y="801434"/>
                  </a:lnTo>
                  <a:lnTo>
                    <a:pt x="867658" y="802048"/>
                  </a:lnTo>
                  <a:lnTo>
                    <a:pt x="866891" y="808418"/>
                  </a:lnTo>
                  <a:lnTo>
                    <a:pt x="864005" y="809089"/>
                  </a:lnTo>
                  <a:lnTo>
                    <a:pt x="861753" y="809267"/>
                  </a:lnTo>
                  <a:lnTo>
                    <a:pt x="860252" y="810445"/>
                  </a:lnTo>
                  <a:lnTo>
                    <a:pt x="856455" y="819305"/>
                  </a:lnTo>
                  <a:lnTo>
                    <a:pt x="847844" y="828548"/>
                  </a:lnTo>
                  <a:lnTo>
                    <a:pt x="847728" y="837804"/>
                  </a:lnTo>
                  <a:lnTo>
                    <a:pt x="847725" y="833026"/>
                  </a:lnTo>
                  <a:lnTo>
                    <a:pt x="848783" y="831576"/>
                  </a:lnTo>
                  <a:lnTo>
                    <a:pt x="857426" y="827871"/>
                  </a:lnTo>
                  <a:lnTo>
                    <a:pt x="876172" y="809752"/>
                  </a:lnTo>
                  <a:lnTo>
                    <a:pt x="885430" y="809628"/>
                  </a:lnTo>
                  <a:lnTo>
                    <a:pt x="867170" y="809625"/>
                  </a:lnTo>
                  <a:lnTo>
                    <a:pt x="866810" y="817826"/>
                  </a:lnTo>
                  <a:lnTo>
                    <a:pt x="866775" y="809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69" name="SMARTInkShape-Group85"/>
          <p:cNvGrpSpPr/>
          <p:nvPr/>
        </p:nvGrpSpPr>
        <p:grpSpPr>
          <a:xfrm>
            <a:off x="2495550" y="3362325"/>
            <a:ext cx="104775" cy="133351"/>
            <a:chOff x="2495550" y="3362325"/>
            <a:chExt cx="104775" cy="133351"/>
          </a:xfrm>
        </p:grpSpPr>
        <p:sp>
          <p:nvSpPr>
            <p:cNvPr id="2067" name="SMARTInkShape-418"/>
            <p:cNvSpPr/>
            <p:nvPr>
              <p:custDataLst>
                <p:tags r:id="rId131"/>
              </p:custDataLst>
            </p:nvPr>
          </p:nvSpPr>
          <p:spPr>
            <a:xfrm>
              <a:off x="2514600" y="3362325"/>
              <a:ext cx="85725" cy="38101"/>
            </a:xfrm>
            <a:custGeom>
              <a:avLst/>
              <a:gdLst/>
              <a:ahLst/>
              <a:cxnLst/>
              <a:rect l="0" t="0" r="0" b="0"/>
              <a:pathLst>
                <a:path w="85725" h="38101">
                  <a:moveTo>
                    <a:pt x="19050" y="38100"/>
                  </a:moveTo>
                  <a:lnTo>
                    <a:pt x="19050" y="38100"/>
                  </a:lnTo>
                  <a:lnTo>
                    <a:pt x="9641" y="38100"/>
                  </a:lnTo>
                  <a:lnTo>
                    <a:pt x="0" y="28575"/>
                  </a:lnTo>
                  <a:lnTo>
                    <a:pt x="0" y="19060"/>
                  </a:lnTo>
                  <a:lnTo>
                    <a:pt x="31881" y="19050"/>
                  </a:lnTo>
                  <a:lnTo>
                    <a:pt x="38158" y="16228"/>
                  </a:lnTo>
                  <a:lnTo>
                    <a:pt x="44476" y="12504"/>
                  </a:lnTo>
                  <a:lnTo>
                    <a:pt x="55272" y="9918"/>
                  </a:lnTo>
                  <a:lnTo>
                    <a:pt x="85595" y="9525"/>
                  </a:lnTo>
                  <a:lnTo>
                    <a:pt x="85724" y="117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8" name="SMARTInkShape-419"/>
            <p:cNvSpPr/>
            <p:nvPr>
              <p:custDataLst>
                <p:tags r:id="rId132"/>
              </p:custDataLst>
            </p:nvPr>
          </p:nvSpPr>
          <p:spPr>
            <a:xfrm>
              <a:off x="2495550" y="3400425"/>
              <a:ext cx="47626" cy="95251"/>
            </a:xfrm>
            <a:custGeom>
              <a:avLst/>
              <a:gdLst/>
              <a:ahLst/>
              <a:cxnLst/>
              <a:rect l="0" t="0" r="0" b="0"/>
              <a:pathLst>
                <a:path w="47626" h="95251">
                  <a:moveTo>
                    <a:pt x="9525" y="9525"/>
                  </a:moveTo>
                  <a:lnTo>
                    <a:pt x="9525" y="9525"/>
                  </a:lnTo>
                  <a:lnTo>
                    <a:pt x="9525" y="0"/>
                  </a:lnTo>
                  <a:lnTo>
                    <a:pt x="9525" y="27124"/>
                  </a:lnTo>
                  <a:lnTo>
                    <a:pt x="8467" y="27608"/>
                  </a:lnTo>
                  <a:lnTo>
                    <a:pt x="4469" y="28145"/>
                  </a:lnTo>
                  <a:lnTo>
                    <a:pt x="2979" y="29347"/>
                  </a:lnTo>
                  <a:lnTo>
                    <a:pt x="15" y="38047"/>
                  </a:lnTo>
                  <a:lnTo>
                    <a:pt x="1" y="38097"/>
                  </a:lnTo>
                  <a:lnTo>
                    <a:pt x="0" y="38100"/>
                  </a:lnTo>
                  <a:lnTo>
                    <a:pt x="9133" y="28968"/>
                  </a:lnTo>
                  <a:lnTo>
                    <a:pt x="28147" y="28575"/>
                  </a:lnTo>
                  <a:lnTo>
                    <a:pt x="37696" y="37707"/>
                  </a:lnTo>
                  <a:lnTo>
                    <a:pt x="43037" y="37983"/>
                  </a:lnTo>
                  <a:lnTo>
                    <a:pt x="44566" y="39081"/>
                  </a:lnTo>
                  <a:lnTo>
                    <a:pt x="45586" y="40870"/>
                  </a:lnTo>
                  <a:lnTo>
                    <a:pt x="47506" y="47229"/>
                  </a:lnTo>
                  <a:lnTo>
                    <a:pt x="47625" y="74756"/>
                  </a:lnTo>
                  <a:lnTo>
                    <a:pt x="46567" y="75238"/>
                  </a:lnTo>
                  <a:lnTo>
                    <a:pt x="42569" y="75772"/>
                  </a:lnTo>
                  <a:lnTo>
                    <a:pt x="41079" y="76973"/>
                  </a:lnTo>
                  <a:lnTo>
                    <a:pt x="38492" y="84363"/>
                  </a:lnTo>
                  <a:lnTo>
                    <a:pt x="35453" y="85120"/>
                  </a:lnTo>
                  <a:lnTo>
                    <a:pt x="33160" y="85322"/>
                  </a:lnTo>
                  <a:lnTo>
                    <a:pt x="31631" y="86514"/>
                  </a:lnTo>
                  <a:lnTo>
                    <a:pt x="28591" y="95197"/>
                  </a:lnTo>
                  <a:lnTo>
                    <a:pt x="28576" y="95247"/>
                  </a:lnTo>
                  <a:lnTo>
                    <a:pt x="28575" y="95250"/>
                  </a:lnTo>
                  <a:lnTo>
                    <a:pt x="20374" y="95250"/>
                  </a:lnTo>
                  <a:lnTo>
                    <a:pt x="19933" y="94192"/>
                  </a:lnTo>
                  <a:lnTo>
                    <a:pt x="19050" y="857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74" name="SMARTInkShape-Group88"/>
          <p:cNvGrpSpPr/>
          <p:nvPr/>
        </p:nvGrpSpPr>
        <p:grpSpPr>
          <a:xfrm>
            <a:off x="4524375" y="2905126"/>
            <a:ext cx="295276" cy="618732"/>
            <a:chOff x="4524375" y="2905126"/>
            <a:chExt cx="295276" cy="618732"/>
          </a:xfrm>
        </p:grpSpPr>
        <p:sp>
          <p:nvSpPr>
            <p:cNvPr id="2070" name="SMARTInkShape-420"/>
            <p:cNvSpPr/>
            <p:nvPr>
              <p:custDataLst>
                <p:tags r:id="rId127"/>
              </p:custDataLst>
            </p:nvPr>
          </p:nvSpPr>
          <p:spPr>
            <a:xfrm>
              <a:off x="4714875" y="2905126"/>
              <a:ext cx="104776" cy="171450"/>
            </a:xfrm>
            <a:custGeom>
              <a:avLst/>
              <a:gdLst/>
              <a:ahLst/>
              <a:cxnLst/>
              <a:rect l="0" t="0" r="0" b="0"/>
              <a:pathLst>
                <a:path w="104776" h="171450">
                  <a:moveTo>
                    <a:pt x="76200" y="47624"/>
                  </a:moveTo>
                  <a:lnTo>
                    <a:pt x="76200" y="47624"/>
                  </a:lnTo>
                  <a:lnTo>
                    <a:pt x="76200" y="42568"/>
                  </a:lnTo>
                  <a:lnTo>
                    <a:pt x="77258" y="41078"/>
                  </a:lnTo>
                  <a:lnTo>
                    <a:pt x="79022" y="40085"/>
                  </a:lnTo>
                  <a:lnTo>
                    <a:pt x="81256" y="39423"/>
                  </a:lnTo>
                  <a:lnTo>
                    <a:pt x="82745" y="37923"/>
                  </a:lnTo>
                  <a:lnTo>
                    <a:pt x="85609" y="29000"/>
                  </a:lnTo>
                  <a:lnTo>
                    <a:pt x="94855" y="19453"/>
                  </a:lnTo>
                  <a:lnTo>
                    <a:pt x="95133" y="14112"/>
                  </a:lnTo>
                  <a:lnTo>
                    <a:pt x="96230" y="12583"/>
                  </a:lnTo>
                  <a:lnTo>
                    <a:pt x="98020" y="11563"/>
                  </a:lnTo>
                  <a:lnTo>
                    <a:pt x="104658" y="9559"/>
                  </a:lnTo>
                  <a:lnTo>
                    <a:pt x="104775" y="0"/>
                  </a:lnTo>
                  <a:lnTo>
                    <a:pt x="95643" y="9132"/>
                  </a:lnTo>
                  <a:lnTo>
                    <a:pt x="95366" y="14464"/>
                  </a:lnTo>
                  <a:lnTo>
                    <a:pt x="92479" y="19833"/>
                  </a:lnTo>
                  <a:lnTo>
                    <a:pt x="79442" y="35837"/>
                  </a:lnTo>
                  <a:lnTo>
                    <a:pt x="68880" y="60600"/>
                  </a:lnTo>
                  <a:lnTo>
                    <a:pt x="25397" y="107939"/>
                  </a:lnTo>
                  <a:lnTo>
                    <a:pt x="21870" y="117117"/>
                  </a:lnTo>
                  <a:lnTo>
                    <a:pt x="19246" y="127193"/>
                  </a:lnTo>
                  <a:lnTo>
                    <a:pt x="11014" y="140600"/>
                  </a:lnTo>
                  <a:lnTo>
                    <a:pt x="3273" y="150029"/>
                  </a:lnTo>
                  <a:lnTo>
                    <a:pt x="128" y="161398"/>
                  </a:lnTo>
                  <a:lnTo>
                    <a:pt x="0" y="1714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1" name="SMARTInkShape-421"/>
            <p:cNvSpPr/>
            <p:nvPr>
              <p:custDataLst>
                <p:tags r:id="rId128"/>
              </p:custDataLst>
            </p:nvPr>
          </p:nvSpPr>
          <p:spPr>
            <a:xfrm>
              <a:off x="4524375" y="3209925"/>
              <a:ext cx="295276" cy="9526"/>
            </a:xfrm>
            <a:custGeom>
              <a:avLst/>
              <a:gdLst/>
              <a:ahLst/>
              <a:cxnLst/>
              <a:rect l="0" t="0" r="0" b="0"/>
              <a:pathLst>
                <a:path w="295276" h="9526">
                  <a:moveTo>
                    <a:pt x="9525" y="9525"/>
                  </a:moveTo>
                  <a:lnTo>
                    <a:pt x="9525" y="9525"/>
                  </a:lnTo>
                  <a:lnTo>
                    <a:pt x="0" y="9525"/>
                  </a:lnTo>
                  <a:lnTo>
                    <a:pt x="0" y="0"/>
                  </a:lnTo>
                  <a:lnTo>
                    <a:pt x="27722" y="0"/>
                  </a:lnTo>
                  <a:lnTo>
                    <a:pt x="36310" y="2822"/>
                  </a:lnTo>
                  <a:lnTo>
                    <a:pt x="43654" y="6546"/>
                  </a:lnTo>
                  <a:lnTo>
                    <a:pt x="59815" y="8936"/>
                  </a:lnTo>
                  <a:lnTo>
                    <a:pt x="101756" y="9490"/>
                  </a:lnTo>
                  <a:lnTo>
                    <a:pt x="127031" y="8460"/>
                  </a:lnTo>
                  <a:lnTo>
                    <a:pt x="146059" y="4035"/>
                  </a:lnTo>
                  <a:lnTo>
                    <a:pt x="165103" y="6370"/>
                  </a:lnTo>
                  <a:lnTo>
                    <a:pt x="212550" y="207"/>
                  </a:lnTo>
                  <a:lnTo>
                    <a:pt x="258987" y="2"/>
                  </a:lnTo>
                  <a:lnTo>
                    <a:pt x="290238" y="0"/>
                  </a:lnTo>
                  <a:lnTo>
                    <a:pt x="291917" y="1058"/>
                  </a:lnTo>
                  <a:lnTo>
                    <a:pt x="293036" y="2822"/>
                  </a:lnTo>
                  <a:lnTo>
                    <a:pt x="2952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2" name="SMARTInkShape-422"/>
            <p:cNvSpPr/>
            <p:nvPr>
              <p:custDataLst>
                <p:tags r:id="rId129"/>
              </p:custDataLst>
            </p:nvPr>
          </p:nvSpPr>
          <p:spPr>
            <a:xfrm>
              <a:off x="4524413" y="3257560"/>
              <a:ext cx="123788" cy="256759"/>
            </a:xfrm>
            <a:custGeom>
              <a:avLst/>
              <a:gdLst/>
              <a:ahLst/>
              <a:cxnLst/>
              <a:rect l="0" t="0" r="0" b="0"/>
              <a:pathLst>
                <a:path w="123788" h="256759">
                  <a:moveTo>
                    <a:pt x="104737" y="28565"/>
                  </a:moveTo>
                  <a:lnTo>
                    <a:pt x="104737" y="28565"/>
                  </a:lnTo>
                  <a:lnTo>
                    <a:pt x="104737" y="20364"/>
                  </a:lnTo>
                  <a:lnTo>
                    <a:pt x="105795" y="19923"/>
                  </a:lnTo>
                  <a:lnTo>
                    <a:pt x="109793" y="19433"/>
                  </a:lnTo>
                  <a:lnTo>
                    <a:pt x="115098" y="16392"/>
                  </a:lnTo>
                  <a:lnTo>
                    <a:pt x="123637" y="9634"/>
                  </a:lnTo>
                  <a:lnTo>
                    <a:pt x="123787" y="0"/>
                  </a:lnTo>
                  <a:lnTo>
                    <a:pt x="123787" y="23588"/>
                  </a:lnTo>
                  <a:lnTo>
                    <a:pt x="120965" y="29175"/>
                  </a:lnTo>
                  <a:lnTo>
                    <a:pt x="117242" y="35186"/>
                  </a:lnTo>
                  <a:lnTo>
                    <a:pt x="106919" y="60535"/>
                  </a:lnTo>
                  <a:lnTo>
                    <a:pt x="99151" y="73198"/>
                  </a:lnTo>
                  <a:lnTo>
                    <a:pt x="93168" y="93081"/>
                  </a:lnTo>
                  <a:lnTo>
                    <a:pt x="66583" y="135518"/>
                  </a:lnTo>
                  <a:lnTo>
                    <a:pt x="51813" y="158831"/>
                  </a:lnTo>
                  <a:lnTo>
                    <a:pt x="45600" y="178788"/>
                  </a:lnTo>
                  <a:lnTo>
                    <a:pt x="13697" y="225128"/>
                  </a:lnTo>
                  <a:lnTo>
                    <a:pt x="7496" y="238058"/>
                  </a:lnTo>
                  <a:lnTo>
                    <a:pt x="403" y="247079"/>
                  </a:lnTo>
                  <a:lnTo>
                    <a:pt x="0" y="255792"/>
                  </a:lnTo>
                  <a:lnTo>
                    <a:pt x="1046" y="256250"/>
                  </a:lnTo>
                  <a:lnTo>
                    <a:pt x="5030" y="256758"/>
                  </a:lnTo>
                  <a:lnTo>
                    <a:pt x="6515" y="255835"/>
                  </a:lnTo>
                  <a:lnTo>
                    <a:pt x="7506" y="254162"/>
                  </a:lnTo>
                  <a:lnTo>
                    <a:pt x="8167" y="251988"/>
                  </a:lnTo>
                  <a:lnTo>
                    <a:pt x="9665" y="250539"/>
                  </a:lnTo>
                  <a:lnTo>
                    <a:pt x="19674" y="245391"/>
                  </a:lnTo>
                  <a:lnTo>
                    <a:pt x="28537" y="2381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3" name="SMARTInkShape-423"/>
            <p:cNvSpPr/>
            <p:nvPr>
              <p:custDataLst>
                <p:tags r:id="rId130"/>
              </p:custDataLst>
            </p:nvPr>
          </p:nvSpPr>
          <p:spPr>
            <a:xfrm>
              <a:off x="4572000" y="3286159"/>
              <a:ext cx="171440" cy="237699"/>
            </a:xfrm>
            <a:custGeom>
              <a:avLst/>
              <a:gdLst/>
              <a:ahLst/>
              <a:cxnLst/>
              <a:rect l="0" t="0" r="0" b="0"/>
              <a:pathLst>
                <a:path w="171440" h="237699">
                  <a:moveTo>
                    <a:pt x="76200" y="66641"/>
                  </a:moveTo>
                  <a:lnTo>
                    <a:pt x="76200" y="66641"/>
                  </a:lnTo>
                  <a:lnTo>
                    <a:pt x="76200" y="61584"/>
                  </a:lnTo>
                  <a:lnTo>
                    <a:pt x="75142" y="60095"/>
                  </a:lnTo>
                  <a:lnTo>
                    <a:pt x="73378" y="59102"/>
                  </a:lnTo>
                  <a:lnTo>
                    <a:pt x="67999" y="57509"/>
                  </a:lnTo>
                  <a:lnTo>
                    <a:pt x="67263" y="54468"/>
                  </a:lnTo>
                  <a:lnTo>
                    <a:pt x="66709" y="47993"/>
                  </a:lnTo>
                  <a:lnTo>
                    <a:pt x="57266" y="38185"/>
                  </a:lnTo>
                  <a:lnTo>
                    <a:pt x="57150" y="28658"/>
                  </a:lnTo>
                  <a:lnTo>
                    <a:pt x="65351" y="28551"/>
                  </a:lnTo>
                  <a:lnTo>
                    <a:pt x="65792" y="27490"/>
                  </a:lnTo>
                  <a:lnTo>
                    <a:pt x="66282" y="23488"/>
                  </a:lnTo>
                  <a:lnTo>
                    <a:pt x="67471" y="21997"/>
                  </a:lnTo>
                  <a:lnTo>
                    <a:pt x="74842" y="19409"/>
                  </a:lnTo>
                  <a:lnTo>
                    <a:pt x="80854" y="19133"/>
                  </a:lnTo>
                  <a:lnTo>
                    <a:pt x="86382" y="16246"/>
                  </a:lnTo>
                  <a:lnTo>
                    <a:pt x="92367" y="12493"/>
                  </a:lnTo>
                  <a:lnTo>
                    <a:pt x="104832" y="10084"/>
                  </a:lnTo>
                  <a:lnTo>
                    <a:pt x="117486" y="9608"/>
                  </a:lnTo>
                  <a:lnTo>
                    <a:pt x="123830" y="6721"/>
                  </a:lnTo>
                  <a:lnTo>
                    <a:pt x="130177" y="2968"/>
                  </a:lnTo>
                  <a:lnTo>
                    <a:pt x="142875" y="559"/>
                  </a:lnTo>
                  <a:lnTo>
                    <a:pt x="160044" y="0"/>
                  </a:lnTo>
                  <a:lnTo>
                    <a:pt x="169961" y="8170"/>
                  </a:lnTo>
                  <a:lnTo>
                    <a:pt x="170788" y="11726"/>
                  </a:lnTo>
                  <a:lnTo>
                    <a:pt x="171439" y="27090"/>
                  </a:lnTo>
                  <a:lnTo>
                    <a:pt x="164902" y="35859"/>
                  </a:lnTo>
                  <a:lnTo>
                    <a:pt x="161749" y="44702"/>
                  </a:lnTo>
                  <a:lnTo>
                    <a:pt x="145501" y="66658"/>
                  </a:lnTo>
                  <a:lnTo>
                    <a:pt x="144626" y="69827"/>
                  </a:lnTo>
                  <a:lnTo>
                    <a:pt x="138009" y="76171"/>
                  </a:lnTo>
                  <a:lnTo>
                    <a:pt x="114709" y="92394"/>
                  </a:lnTo>
                  <a:lnTo>
                    <a:pt x="108132" y="95020"/>
                  </a:lnTo>
                  <a:lnTo>
                    <a:pt x="85736" y="111618"/>
                  </a:lnTo>
                  <a:lnTo>
                    <a:pt x="79380" y="114147"/>
                  </a:lnTo>
                  <a:lnTo>
                    <a:pt x="57150" y="130672"/>
                  </a:lnTo>
                  <a:lnTo>
                    <a:pt x="50800" y="133199"/>
                  </a:lnTo>
                  <a:lnTo>
                    <a:pt x="41275" y="139514"/>
                  </a:lnTo>
                  <a:lnTo>
                    <a:pt x="31750" y="141855"/>
                  </a:lnTo>
                  <a:lnTo>
                    <a:pt x="25400" y="142403"/>
                  </a:lnTo>
                  <a:lnTo>
                    <a:pt x="19050" y="145468"/>
                  </a:lnTo>
                  <a:lnTo>
                    <a:pt x="11406" y="151004"/>
                  </a:lnTo>
                  <a:lnTo>
                    <a:pt x="5026" y="151962"/>
                  </a:lnTo>
                  <a:lnTo>
                    <a:pt x="3350" y="153155"/>
                  </a:lnTo>
                  <a:lnTo>
                    <a:pt x="2234" y="155009"/>
                  </a:lnTo>
                  <a:lnTo>
                    <a:pt x="0" y="161888"/>
                  </a:lnTo>
                  <a:lnTo>
                    <a:pt x="0" y="161891"/>
                  </a:lnTo>
                  <a:lnTo>
                    <a:pt x="8201" y="170092"/>
                  </a:lnTo>
                  <a:lnTo>
                    <a:pt x="14189" y="171023"/>
                  </a:lnTo>
                  <a:lnTo>
                    <a:pt x="15810" y="172213"/>
                  </a:lnTo>
                  <a:lnTo>
                    <a:pt x="17610" y="176356"/>
                  </a:lnTo>
                  <a:lnTo>
                    <a:pt x="19148" y="177885"/>
                  </a:lnTo>
                  <a:lnTo>
                    <a:pt x="27124" y="180539"/>
                  </a:lnTo>
                  <a:lnTo>
                    <a:pt x="33203" y="180822"/>
                  </a:lnTo>
                  <a:lnTo>
                    <a:pt x="34835" y="181920"/>
                  </a:lnTo>
                  <a:lnTo>
                    <a:pt x="35923" y="183710"/>
                  </a:lnTo>
                  <a:lnTo>
                    <a:pt x="36649" y="185962"/>
                  </a:lnTo>
                  <a:lnTo>
                    <a:pt x="38191" y="187463"/>
                  </a:lnTo>
                  <a:lnTo>
                    <a:pt x="46174" y="190070"/>
                  </a:lnTo>
                  <a:lnTo>
                    <a:pt x="60755" y="190432"/>
                  </a:lnTo>
                  <a:lnTo>
                    <a:pt x="62728" y="191501"/>
                  </a:lnTo>
                  <a:lnTo>
                    <a:pt x="64044" y="193273"/>
                  </a:lnTo>
                  <a:lnTo>
                    <a:pt x="64921" y="195513"/>
                  </a:lnTo>
                  <a:lnTo>
                    <a:pt x="66564" y="197005"/>
                  </a:lnTo>
                  <a:lnTo>
                    <a:pt x="74722" y="199598"/>
                  </a:lnTo>
                  <a:lnTo>
                    <a:pt x="94820" y="199991"/>
                  </a:lnTo>
                  <a:lnTo>
                    <a:pt x="95250" y="209516"/>
                  </a:lnTo>
                  <a:lnTo>
                    <a:pt x="104772" y="209516"/>
                  </a:lnTo>
                  <a:lnTo>
                    <a:pt x="104775" y="219031"/>
                  </a:lnTo>
                  <a:lnTo>
                    <a:pt x="114290" y="219041"/>
                  </a:lnTo>
                  <a:lnTo>
                    <a:pt x="114300" y="227242"/>
                  </a:lnTo>
                  <a:lnTo>
                    <a:pt x="115358" y="227683"/>
                  </a:lnTo>
                  <a:lnTo>
                    <a:pt x="123709" y="228556"/>
                  </a:lnTo>
                  <a:lnTo>
                    <a:pt x="132955" y="237698"/>
                  </a:lnTo>
                  <a:lnTo>
                    <a:pt x="134401" y="212574"/>
                  </a:lnTo>
                  <a:lnTo>
                    <a:pt x="142875" y="1999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80" name="SMARTInkShape-Group89"/>
          <p:cNvGrpSpPr/>
          <p:nvPr/>
        </p:nvGrpSpPr>
        <p:grpSpPr>
          <a:xfrm>
            <a:off x="4714876" y="3228976"/>
            <a:ext cx="523875" cy="409537"/>
            <a:chOff x="4714876" y="3228976"/>
            <a:chExt cx="523875" cy="409537"/>
          </a:xfrm>
        </p:grpSpPr>
        <p:sp>
          <p:nvSpPr>
            <p:cNvPr id="2075" name="SMARTInkShape-424"/>
            <p:cNvSpPr/>
            <p:nvPr>
              <p:custDataLst>
                <p:tags r:id="rId122"/>
              </p:custDataLst>
            </p:nvPr>
          </p:nvSpPr>
          <p:spPr>
            <a:xfrm>
              <a:off x="5067858" y="3305175"/>
              <a:ext cx="170893" cy="28459"/>
            </a:xfrm>
            <a:custGeom>
              <a:avLst/>
              <a:gdLst/>
              <a:ahLst/>
              <a:cxnLst/>
              <a:rect l="0" t="0" r="0" b="0"/>
              <a:pathLst>
                <a:path w="170893" h="28459">
                  <a:moveTo>
                    <a:pt x="66117" y="19050"/>
                  </a:moveTo>
                  <a:lnTo>
                    <a:pt x="66117" y="19050"/>
                  </a:lnTo>
                  <a:lnTo>
                    <a:pt x="56004" y="19050"/>
                  </a:lnTo>
                  <a:lnTo>
                    <a:pt x="48217" y="21872"/>
                  </a:lnTo>
                  <a:lnTo>
                    <a:pt x="41227" y="25596"/>
                  </a:lnTo>
                  <a:lnTo>
                    <a:pt x="28118" y="27986"/>
                  </a:lnTo>
                  <a:lnTo>
                    <a:pt x="15337" y="28458"/>
                  </a:lnTo>
                  <a:lnTo>
                    <a:pt x="8976" y="25701"/>
                  </a:lnTo>
                  <a:lnTo>
                    <a:pt x="5797" y="23484"/>
                  </a:lnTo>
                  <a:lnTo>
                    <a:pt x="2267" y="18199"/>
                  </a:lnTo>
                  <a:lnTo>
                    <a:pt x="0" y="11238"/>
                  </a:lnTo>
                  <a:lnTo>
                    <a:pt x="873" y="10667"/>
                  </a:lnTo>
                  <a:lnTo>
                    <a:pt x="16320" y="8496"/>
                  </a:lnTo>
                  <a:lnTo>
                    <a:pt x="26197" y="2988"/>
                  </a:lnTo>
                  <a:lnTo>
                    <a:pt x="73486" y="52"/>
                  </a:lnTo>
                  <a:lnTo>
                    <a:pt x="119806" y="0"/>
                  </a:lnTo>
                  <a:lnTo>
                    <a:pt x="166658" y="0"/>
                  </a:lnTo>
                  <a:lnTo>
                    <a:pt x="17089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6" name="SMARTInkShape-425"/>
            <p:cNvSpPr/>
            <p:nvPr>
              <p:custDataLst>
                <p:tags r:id="rId123"/>
              </p:custDataLst>
            </p:nvPr>
          </p:nvSpPr>
          <p:spPr>
            <a:xfrm>
              <a:off x="5057844" y="3228976"/>
              <a:ext cx="152332" cy="38100"/>
            </a:xfrm>
            <a:custGeom>
              <a:avLst/>
              <a:gdLst/>
              <a:ahLst/>
              <a:cxnLst/>
              <a:rect l="0" t="0" r="0" b="0"/>
              <a:pathLst>
                <a:path w="152332" h="38100">
                  <a:moveTo>
                    <a:pt x="28506" y="38099"/>
                  </a:moveTo>
                  <a:lnTo>
                    <a:pt x="28506" y="38099"/>
                  </a:lnTo>
                  <a:lnTo>
                    <a:pt x="28506" y="33042"/>
                  </a:lnTo>
                  <a:lnTo>
                    <a:pt x="27448" y="31553"/>
                  </a:lnTo>
                  <a:lnTo>
                    <a:pt x="25684" y="30560"/>
                  </a:lnTo>
                  <a:lnTo>
                    <a:pt x="20305" y="28967"/>
                  </a:lnTo>
                  <a:lnTo>
                    <a:pt x="19569" y="25926"/>
                  </a:lnTo>
                  <a:lnTo>
                    <a:pt x="19097" y="20407"/>
                  </a:lnTo>
                  <a:lnTo>
                    <a:pt x="0" y="19052"/>
                  </a:lnTo>
                  <a:lnTo>
                    <a:pt x="8138" y="10849"/>
                  </a:lnTo>
                  <a:lnTo>
                    <a:pt x="14122" y="9916"/>
                  </a:lnTo>
                  <a:lnTo>
                    <a:pt x="31812" y="9559"/>
                  </a:lnTo>
                  <a:lnTo>
                    <a:pt x="38089" y="6717"/>
                  </a:lnTo>
                  <a:lnTo>
                    <a:pt x="41245" y="4478"/>
                  </a:lnTo>
                  <a:lnTo>
                    <a:pt x="55799" y="1326"/>
                  </a:lnTo>
                  <a:lnTo>
                    <a:pt x="101629" y="22"/>
                  </a:lnTo>
                  <a:lnTo>
                    <a:pt x="136026" y="0"/>
                  </a:lnTo>
                  <a:lnTo>
                    <a:pt x="142615" y="2822"/>
                  </a:lnTo>
                  <a:lnTo>
                    <a:pt x="150412" y="8200"/>
                  </a:lnTo>
                  <a:lnTo>
                    <a:pt x="151478" y="11757"/>
                  </a:lnTo>
                  <a:lnTo>
                    <a:pt x="152331" y="190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7" name="SMARTInkShape-426"/>
            <p:cNvSpPr/>
            <p:nvPr>
              <p:custDataLst>
                <p:tags r:id="rId124"/>
              </p:custDataLst>
            </p:nvPr>
          </p:nvSpPr>
          <p:spPr>
            <a:xfrm>
              <a:off x="4867286" y="3476625"/>
              <a:ext cx="104754" cy="161888"/>
            </a:xfrm>
            <a:custGeom>
              <a:avLst/>
              <a:gdLst/>
              <a:ahLst/>
              <a:cxnLst/>
              <a:rect l="0" t="0" r="0" b="0"/>
              <a:pathLst>
                <a:path w="104754" h="161888">
                  <a:moveTo>
                    <a:pt x="28564" y="19050"/>
                  </a:moveTo>
                  <a:lnTo>
                    <a:pt x="28564" y="19050"/>
                  </a:lnTo>
                  <a:lnTo>
                    <a:pt x="28564" y="13993"/>
                  </a:lnTo>
                  <a:lnTo>
                    <a:pt x="27506" y="12504"/>
                  </a:lnTo>
                  <a:lnTo>
                    <a:pt x="25742" y="11511"/>
                  </a:lnTo>
                  <a:lnTo>
                    <a:pt x="18863" y="9787"/>
                  </a:lnTo>
                  <a:lnTo>
                    <a:pt x="9941" y="9535"/>
                  </a:lnTo>
                  <a:lnTo>
                    <a:pt x="0" y="10"/>
                  </a:lnTo>
                  <a:lnTo>
                    <a:pt x="44525" y="0"/>
                  </a:lnTo>
                  <a:lnTo>
                    <a:pt x="69842" y="0"/>
                  </a:lnTo>
                  <a:lnTo>
                    <a:pt x="71957" y="1058"/>
                  </a:lnTo>
                  <a:lnTo>
                    <a:pt x="73369" y="2822"/>
                  </a:lnTo>
                  <a:lnTo>
                    <a:pt x="74308" y="5057"/>
                  </a:lnTo>
                  <a:lnTo>
                    <a:pt x="75993" y="6546"/>
                  </a:lnTo>
                  <a:lnTo>
                    <a:pt x="84225" y="9132"/>
                  </a:lnTo>
                  <a:lnTo>
                    <a:pt x="85052" y="12173"/>
                  </a:lnTo>
                  <a:lnTo>
                    <a:pt x="85583" y="17692"/>
                  </a:lnTo>
                  <a:lnTo>
                    <a:pt x="71521" y="33204"/>
                  </a:lnTo>
                  <a:lnTo>
                    <a:pt x="66000" y="35924"/>
                  </a:lnTo>
                  <a:lnTo>
                    <a:pt x="63047" y="36649"/>
                  </a:lnTo>
                  <a:lnTo>
                    <a:pt x="47556" y="45448"/>
                  </a:lnTo>
                  <a:lnTo>
                    <a:pt x="44400" y="46174"/>
                  </a:lnTo>
                  <a:lnTo>
                    <a:pt x="28758" y="56183"/>
                  </a:lnTo>
                  <a:lnTo>
                    <a:pt x="24064" y="56720"/>
                  </a:lnTo>
                  <a:lnTo>
                    <a:pt x="18450" y="59781"/>
                  </a:lnTo>
                  <a:lnTo>
                    <a:pt x="12427" y="63611"/>
                  </a:lnTo>
                  <a:lnTo>
                    <a:pt x="3" y="66672"/>
                  </a:lnTo>
                  <a:lnTo>
                    <a:pt x="5049" y="61618"/>
                  </a:lnTo>
                  <a:lnTo>
                    <a:pt x="10352" y="59136"/>
                  </a:lnTo>
                  <a:lnTo>
                    <a:pt x="42592" y="57160"/>
                  </a:lnTo>
                  <a:lnTo>
                    <a:pt x="48205" y="59977"/>
                  </a:lnTo>
                  <a:lnTo>
                    <a:pt x="54227" y="63698"/>
                  </a:lnTo>
                  <a:lnTo>
                    <a:pt x="66716" y="66087"/>
                  </a:lnTo>
                  <a:lnTo>
                    <a:pt x="69873" y="66283"/>
                  </a:lnTo>
                  <a:lnTo>
                    <a:pt x="76205" y="69323"/>
                  </a:lnTo>
                  <a:lnTo>
                    <a:pt x="82546" y="73144"/>
                  </a:lnTo>
                  <a:lnTo>
                    <a:pt x="88892" y="74842"/>
                  </a:lnTo>
                  <a:lnTo>
                    <a:pt x="91007" y="76353"/>
                  </a:lnTo>
                  <a:lnTo>
                    <a:pt x="92419" y="78418"/>
                  </a:lnTo>
                  <a:lnTo>
                    <a:pt x="93358" y="80854"/>
                  </a:lnTo>
                  <a:lnTo>
                    <a:pt x="95043" y="82478"/>
                  </a:lnTo>
                  <a:lnTo>
                    <a:pt x="99738" y="84281"/>
                  </a:lnTo>
                  <a:lnTo>
                    <a:pt x="101414" y="85821"/>
                  </a:lnTo>
                  <a:lnTo>
                    <a:pt x="103275" y="90354"/>
                  </a:lnTo>
                  <a:lnTo>
                    <a:pt x="104753" y="118810"/>
                  </a:lnTo>
                  <a:lnTo>
                    <a:pt x="101937" y="124418"/>
                  </a:lnTo>
                  <a:lnTo>
                    <a:pt x="98216" y="130439"/>
                  </a:lnTo>
                  <a:lnTo>
                    <a:pt x="96562" y="136642"/>
                  </a:lnTo>
                  <a:lnTo>
                    <a:pt x="95063" y="138720"/>
                  </a:lnTo>
                  <a:lnTo>
                    <a:pt x="93005" y="140105"/>
                  </a:lnTo>
                  <a:lnTo>
                    <a:pt x="87896" y="142703"/>
                  </a:lnTo>
                  <a:lnTo>
                    <a:pt x="79071" y="149056"/>
                  </a:lnTo>
                  <a:lnTo>
                    <a:pt x="69752" y="152467"/>
                  </a:lnTo>
                  <a:lnTo>
                    <a:pt x="60288" y="158653"/>
                  </a:lnTo>
                  <a:lnTo>
                    <a:pt x="50782" y="160955"/>
                  </a:lnTo>
                  <a:lnTo>
                    <a:pt x="25389" y="161887"/>
                  </a:lnTo>
                  <a:lnTo>
                    <a:pt x="19039" y="159086"/>
                  </a:lnTo>
                  <a:lnTo>
                    <a:pt x="5015" y="147735"/>
                  </a:lnTo>
                  <a:lnTo>
                    <a:pt x="2223" y="142213"/>
                  </a:lnTo>
                  <a:lnTo>
                    <a:pt x="1478" y="139259"/>
                  </a:lnTo>
                  <a:lnTo>
                    <a:pt x="2040" y="136231"/>
                  </a:lnTo>
                  <a:lnTo>
                    <a:pt x="8320" y="125667"/>
                  </a:lnTo>
                  <a:lnTo>
                    <a:pt x="31587" y="97060"/>
                  </a:lnTo>
                  <a:lnTo>
                    <a:pt x="47614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8" name="SMARTInkShape-427"/>
            <p:cNvSpPr/>
            <p:nvPr>
              <p:custDataLst>
                <p:tags r:id="rId125"/>
              </p:custDataLst>
            </p:nvPr>
          </p:nvSpPr>
          <p:spPr>
            <a:xfrm>
              <a:off x="4819654" y="3486160"/>
              <a:ext cx="66672" cy="132783"/>
            </a:xfrm>
            <a:custGeom>
              <a:avLst/>
              <a:gdLst/>
              <a:ahLst/>
              <a:cxnLst/>
              <a:rect l="0" t="0" r="0" b="0"/>
              <a:pathLst>
                <a:path w="66672" h="132783">
                  <a:moveTo>
                    <a:pt x="66671" y="19040"/>
                  </a:moveTo>
                  <a:lnTo>
                    <a:pt x="66671" y="19040"/>
                  </a:lnTo>
                  <a:lnTo>
                    <a:pt x="66671" y="0"/>
                  </a:lnTo>
                  <a:lnTo>
                    <a:pt x="66671" y="5050"/>
                  </a:lnTo>
                  <a:lnTo>
                    <a:pt x="65613" y="6538"/>
                  </a:lnTo>
                  <a:lnTo>
                    <a:pt x="63849" y="7530"/>
                  </a:lnTo>
                  <a:lnTo>
                    <a:pt x="61615" y="8192"/>
                  </a:lnTo>
                  <a:lnTo>
                    <a:pt x="60126" y="9691"/>
                  </a:lnTo>
                  <a:lnTo>
                    <a:pt x="58470" y="14179"/>
                  </a:lnTo>
                  <a:lnTo>
                    <a:pt x="56350" y="25684"/>
                  </a:lnTo>
                  <a:lnTo>
                    <a:pt x="40685" y="47632"/>
                  </a:lnTo>
                  <a:lnTo>
                    <a:pt x="33552" y="65375"/>
                  </a:lnTo>
                  <a:lnTo>
                    <a:pt x="21688" y="85127"/>
                  </a:lnTo>
                  <a:lnTo>
                    <a:pt x="19162" y="91803"/>
                  </a:lnTo>
                  <a:lnTo>
                    <a:pt x="2639" y="114275"/>
                  </a:lnTo>
                  <a:lnTo>
                    <a:pt x="41" y="132782"/>
                  </a:lnTo>
                  <a:lnTo>
                    <a:pt x="0" y="125090"/>
                  </a:lnTo>
                  <a:lnTo>
                    <a:pt x="5053" y="119136"/>
                  </a:lnTo>
                  <a:lnTo>
                    <a:pt x="10358" y="116444"/>
                  </a:lnTo>
                  <a:lnTo>
                    <a:pt x="13254" y="115726"/>
                  </a:lnTo>
                  <a:lnTo>
                    <a:pt x="22386" y="109659"/>
                  </a:lnTo>
                  <a:lnTo>
                    <a:pt x="38096" y="857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9" name="SMARTInkShape-428"/>
            <p:cNvSpPr/>
            <p:nvPr>
              <p:custDataLst>
                <p:tags r:id="rId126"/>
              </p:custDataLst>
            </p:nvPr>
          </p:nvSpPr>
          <p:spPr>
            <a:xfrm>
              <a:off x="4714876" y="3448050"/>
              <a:ext cx="123825" cy="132027"/>
            </a:xfrm>
            <a:custGeom>
              <a:avLst/>
              <a:gdLst/>
              <a:ahLst/>
              <a:cxnLst/>
              <a:rect l="0" t="0" r="0" b="0"/>
              <a:pathLst>
                <a:path w="123825" h="132027">
                  <a:moveTo>
                    <a:pt x="85724" y="28575"/>
                  </a:moveTo>
                  <a:lnTo>
                    <a:pt x="85724" y="28575"/>
                  </a:lnTo>
                  <a:lnTo>
                    <a:pt x="85724" y="20374"/>
                  </a:lnTo>
                  <a:lnTo>
                    <a:pt x="86782" y="19933"/>
                  </a:lnTo>
                  <a:lnTo>
                    <a:pt x="95215" y="19053"/>
                  </a:lnTo>
                  <a:lnTo>
                    <a:pt x="95246" y="10849"/>
                  </a:lnTo>
                  <a:lnTo>
                    <a:pt x="96305" y="10408"/>
                  </a:lnTo>
                  <a:lnTo>
                    <a:pt x="104774" y="9525"/>
                  </a:lnTo>
                  <a:lnTo>
                    <a:pt x="104774" y="0"/>
                  </a:lnTo>
                  <a:lnTo>
                    <a:pt x="95249" y="9525"/>
                  </a:lnTo>
                  <a:lnTo>
                    <a:pt x="77557" y="9525"/>
                  </a:lnTo>
                  <a:lnTo>
                    <a:pt x="68863" y="16071"/>
                  </a:lnTo>
                  <a:lnTo>
                    <a:pt x="63061" y="17726"/>
                  </a:lnTo>
                  <a:lnTo>
                    <a:pt x="61090" y="19226"/>
                  </a:lnTo>
                  <a:lnTo>
                    <a:pt x="21692" y="66851"/>
                  </a:lnTo>
                  <a:lnTo>
                    <a:pt x="19166" y="73103"/>
                  </a:lnTo>
                  <a:lnTo>
                    <a:pt x="2642" y="95255"/>
                  </a:lnTo>
                  <a:lnTo>
                    <a:pt x="231" y="106761"/>
                  </a:lnTo>
                  <a:lnTo>
                    <a:pt x="0" y="123394"/>
                  </a:lnTo>
                  <a:lnTo>
                    <a:pt x="34957" y="124881"/>
                  </a:lnTo>
                  <a:lnTo>
                    <a:pt x="45517" y="130370"/>
                  </a:lnTo>
                  <a:lnTo>
                    <a:pt x="55860" y="132026"/>
                  </a:lnTo>
                  <a:lnTo>
                    <a:pt x="64690" y="129939"/>
                  </a:lnTo>
                  <a:lnTo>
                    <a:pt x="73200" y="126543"/>
                  </a:lnTo>
                  <a:lnTo>
                    <a:pt x="88834" y="123572"/>
                  </a:lnTo>
                  <a:lnTo>
                    <a:pt x="101697" y="117518"/>
                  </a:lnTo>
                  <a:lnTo>
                    <a:pt x="123824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98" name="SMARTInkShape-Group90"/>
          <p:cNvGrpSpPr/>
          <p:nvPr/>
        </p:nvGrpSpPr>
        <p:grpSpPr>
          <a:xfrm>
            <a:off x="5495925" y="2905518"/>
            <a:ext cx="2009776" cy="628258"/>
            <a:chOff x="5495925" y="2905518"/>
            <a:chExt cx="2009776" cy="628258"/>
          </a:xfrm>
        </p:grpSpPr>
        <p:sp>
          <p:nvSpPr>
            <p:cNvPr id="2081" name="SMARTInkShape-429"/>
            <p:cNvSpPr/>
            <p:nvPr>
              <p:custDataLst>
                <p:tags r:id="rId105"/>
              </p:custDataLst>
            </p:nvPr>
          </p:nvSpPr>
          <p:spPr>
            <a:xfrm>
              <a:off x="7391436" y="3200400"/>
              <a:ext cx="114265" cy="19051"/>
            </a:xfrm>
            <a:custGeom>
              <a:avLst/>
              <a:gdLst/>
              <a:ahLst/>
              <a:cxnLst/>
              <a:rect l="0" t="0" r="0" b="0"/>
              <a:pathLst>
                <a:path w="114265" h="19051">
                  <a:moveTo>
                    <a:pt x="38064" y="0"/>
                  </a:moveTo>
                  <a:lnTo>
                    <a:pt x="38064" y="0"/>
                  </a:lnTo>
                  <a:lnTo>
                    <a:pt x="0" y="0"/>
                  </a:lnTo>
                  <a:lnTo>
                    <a:pt x="8168" y="0"/>
                  </a:lnTo>
                  <a:lnTo>
                    <a:pt x="16833" y="6546"/>
                  </a:lnTo>
                  <a:lnTo>
                    <a:pt x="25658" y="8642"/>
                  </a:lnTo>
                  <a:lnTo>
                    <a:pt x="72989" y="9523"/>
                  </a:lnTo>
                  <a:lnTo>
                    <a:pt x="79339" y="9524"/>
                  </a:lnTo>
                  <a:lnTo>
                    <a:pt x="85689" y="12347"/>
                  </a:lnTo>
                  <a:lnTo>
                    <a:pt x="92039" y="16071"/>
                  </a:lnTo>
                  <a:lnTo>
                    <a:pt x="104739" y="18461"/>
                  </a:lnTo>
                  <a:lnTo>
                    <a:pt x="114264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2" name="SMARTInkShape-430"/>
            <p:cNvSpPr/>
            <p:nvPr>
              <p:custDataLst>
                <p:tags r:id="rId106"/>
              </p:custDataLst>
            </p:nvPr>
          </p:nvSpPr>
          <p:spPr>
            <a:xfrm>
              <a:off x="7381875" y="3152785"/>
              <a:ext cx="95251" cy="38091"/>
            </a:xfrm>
            <a:custGeom>
              <a:avLst/>
              <a:gdLst/>
              <a:ahLst/>
              <a:cxnLst/>
              <a:rect l="0" t="0" r="0" b="0"/>
              <a:pathLst>
                <a:path w="95251" h="38091">
                  <a:moveTo>
                    <a:pt x="9525" y="38090"/>
                  </a:moveTo>
                  <a:lnTo>
                    <a:pt x="9525" y="38090"/>
                  </a:lnTo>
                  <a:lnTo>
                    <a:pt x="9525" y="10965"/>
                  </a:lnTo>
                  <a:lnTo>
                    <a:pt x="8467" y="10482"/>
                  </a:lnTo>
                  <a:lnTo>
                    <a:pt x="0" y="9515"/>
                  </a:lnTo>
                  <a:lnTo>
                    <a:pt x="14190" y="9515"/>
                  </a:lnTo>
                  <a:lnTo>
                    <a:pt x="19713" y="6693"/>
                  </a:lnTo>
                  <a:lnTo>
                    <a:pt x="25694" y="2969"/>
                  </a:lnTo>
                  <a:lnTo>
                    <a:pt x="38158" y="579"/>
                  </a:lnTo>
                  <a:lnTo>
                    <a:pt x="69851" y="0"/>
                  </a:lnTo>
                  <a:lnTo>
                    <a:pt x="76200" y="2817"/>
                  </a:lnTo>
                  <a:lnTo>
                    <a:pt x="93761" y="17600"/>
                  </a:lnTo>
                  <a:lnTo>
                    <a:pt x="94808" y="23670"/>
                  </a:lnTo>
                  <a:lnTo>
                    <a:pt x="95250" y="380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3" name="SMARTInkShape-431"/>
            <p:cNvSpPr/>
            <p:nvPr>
              <p:custDataLst>
                <p:tags r:id="rId107"/>
              </p:custDataLst>
            </p:nvPr>
          </p:nvSpPr>
          <p:spPr>
            <a:xfrm>
              <a:off x="7069435" y="3343309"/>
              <a:ext cx="226716" cy="142842"/>
            </a:xfrm>
            <a:custGeom>
              <a:avLst/>
              <a:gdLst/>
              <a:ahLst/>
              <a:cxnLst/>
              <a:rect l="0" t="0" r="0" b="0"/>
              <a:pathLst>
                <a:path w="226716" h="142842">
                  <a:moveTo>
                    <a:pt x="26690" y="57116"/>
                  </a:moveTo>
                  <a:lnTo>
                    <a:pt x="26690" y="57116"/>
                  </a:lnTo>
                  <a:lnTo>
                    <a:pt x="26690" y="9618"/>
                  </a:lnTo>
                  <a:lnTo>
                    <a:pt x="26690" y="1301"/>
                  </a:lnTo>
                  <a:lnTo>
                    <a:pt x="27748" y="856"/>
                  </a:lnTo>
                  <a:lnTo>
                    <a:pt x="49080" y="0"/>
                  </a:lnTo>
                  <a:lnTo>
                    <a:pt x="55339" y="2803"/>
                  </a:lnTo>
                  <a:lnTo>
                    <a:pt x="61648" y="6519"/>
                  </a:lnTo>
                  <a:lnTo>
                    <a:pt x="74322" y="8904"/>
                  </a:lnTo>
                  <a:lnTo>
                    <a:pt x="96541" y="9457"/>
                  </a:lnTo>
                  <a:lnTo>
                    <a:pt x="102890" y="12298"/>
                  </a:lnTo>
                  <a:lnTo>
                    <a:pt x="110533" y="17689"/>
                  </a:lnTo>
                  <a:lnTo>
                    <a:pt x="116913" y="18623"/>
                  </a:lnTo>
                  <a:lnTo>
                    <a:pt x="118588" y="19812"/>
                  </a:lnTo>
                  <a:lnTo>
                    <a:pt x="119705" y="21664"/>
                  </a:lnTo>
                  <a:lnTo>
                    <a:pt x="121809" y="28139"/>
                  </a:lnTo>
                  <a:lnTo>
                    <a:pt x="121902" y="33478"/>
                  </a:lnTo>
                  <a:lnTo>
                    <a:pt x="120856" y="35008"/>
                  </a:lnTo>
                  <a:lnTo>
                    <a:pt x="119101" y="36027"/>
                  </a:lnTo>
                  <a:lnTo>
                    <a:pt x="111574" y="37462"/>
                  </a:lnTo>
                  <a:lnTo>
                    <a:pt x="104633" y="38856"/>
                  </a:lnTo>
                  <a:lnTo>
                    <a:pt x="89883" y="45591"/>
                  </a:lnTo>
                  <a:lnTo>
                    <a:pt x="78340" y="53231"/>
                  </a:lnTo>
                  <a:lnTo>
                    <a:pt x="51968" y="64379"/>
                  </a:lnTo>
                  <a:lnTo>
                    <a:pt x="26869" y="82922"/>
                  </a:lnTo>
                  <a:lnTo>
                    <a:pt x="20419" y="85519"/>
                  </a:lnTo>
                  <a:lnTo>
                    <a:pt x="0" y="102977"/>
                  </a:lnTo>
                  <a:lnTo>
                    <a:pt x="430" y="104623"/>
                  </a:lnTo>
                  <a:lnTo>
                    <a:pt x="12354" y="118885"/>
                  </a:lnTo>
                  <a:lnTo>
                    <a:pt x="17849" y="121610"/>
                  </a:lnTo>
                  <a:lnTo>
                    <a:pt x="20797" y="122337"/>
                  </a:lnTo>
                  <a:lnTo>
                    <a:pt x="34188" y="130050"/>
                  </a:lnTo>
                  <a:lnTo>
                    <a:pt x="80581" y="133231"/>
                  </a:lnTo>
                  <a:lnTo>
                    <a:pt x="122121" y="133311"/>
                  </a:lnTo>
                  <a:lnTo>
                    <a:pt x="153714" y="134374"/>
                  </a:lnTo>
                  <a:lnTo>
                    <a:pt x="191792" y="141958"/>
                  </a:lnTo>
                  <a:lnTo>
                    <a:pt x="226715" y="1428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4" name="SMARTInkShape-432"/>
            <p:cNvSpPr/>
            <p:nvPr>
              <p:custDataLst>
                <p:tags r:id="rId108"/>
              </p:custDataLst>
            </p:nvPr>
          </p:nvSpPr>
          <p:spPr>
            <a:xfrm>
              <a:off x="6981839" y="3343286"/>
              <a:ext cx="114284" cy="190490"/>
            </a:xfrm>
            <a:custGeom>
              <a:avLst/>
              <a:gdLst/>
              <a:ahLst/>
              <a:cxnLst/>
              <a:rect l="0" t="0" r="0" b="0"/>
              <a:pathLst>
                <a:path w="114284" h="190490">
                  <a:moveTo>
                    <a:pt x="85711" y="38089"/>
                  </a:moveTo>
                  <a:lnTo>
                    <a:pt x="85711" y="38089"/>
                  </a:lnTo>
                  <a:lnTo>
                    <a:pt x="90767" y="38089"/>
                  </a:lnTo>
                  <a:lnTo>
                    <a:pt x="92256" y="37031"/>
                  </a:lnTo>
                  <a:lnTo>
                    <a:pt x="93249" y="35267"/>
                  </a:lnTo>
                  <a:lnTo>
                    <a:pt x="93911" y="33032"/>
                  </a:lnTo>
                  <a:lnTo>
                    <a:pt x="103321" y="20756"/>
                  </a:lnTo>
                  <a:lnTo>
                    <a:pt x="104334" y="14491"/>
                  </a:lnTo>
                  <a:lnTo>
                    <a:pt x="105535" y="12832"/>
                  </a:lnTo>
                  <a:lnTo>
                    <a:pt x="107393" y="11726"/>
                  </a:lnTo>
                  <a:lnTo>
                    <a:pt x="109691" y="10989"/>
                  </a:lnTo>
                  <a:lnTo>
                    <a:pt x="111223" y="9439"/>
                  </a:lnTo>
                  <a:lnTo>
                    <a:pt x="114283" y="0"/>
                  </a:lnTo>
                  <a:lnTo>
                    <a:pt x="100096" y="14178"/>
                  </a:lnTo>
                  <a:lnTo>
                    <a:pt x="97396" y="22523"/>
                  </a:lnTo>
                  <a:lnTo>
                    <a:pt x="95138" y="32229"/>
                  </a:lnTo>
                  <a:lnTo>
                    <a:pt x="66604" y="78376"/>
                  </a:lnTo>
                  <a:lnTo>
                    <a:pt x="36231" y="120767"/>
                  </a:lnTo>
                  <a:lnTo>
                    <a:pt x="23530" y="139518"/>
                  </a:lnTo>
                  <a:lnTo>
                    <a:pt x="17102" y="159685"/>
                  </a:lnTo>
                  <a:lnTo>
                    <a:pt x="2639" y="180768"/>
                  </a:lnTo>
                  <a:lnTo>
                    <a:pt x="0" y="190439"/>
                  </a:lnTo>
                  <a:lnTo>
                    <a:pt x="9511" y="1904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5" name="SMARTInkShape-433"/>
            <p:cNvSpPr/>
            <p:nvPr>
              <p:custDataLst>
                <p:tags r:id="rId109"/>
              </p:custDataLst>
            </p:nvPr>
          </p:nvSpPr>
          <p:spPr>
            <a:xfrm>
              <a:off x="6829590" y="3343275"/>
              <a:ext cx="142665" cy="142756"/>
            </a:xfrm>
            <a:custGeom>
              <a:avLst/>
              <a:gdLst/>
              <a:ahLst/>
              <a:cxnLst/>
              <a:rect l="0" t="0" r="0" b="0"/>
              <a:pathLst>
                <a:path w="142665" h="142756">
                  <a:moveTo>
                    <a:pt x="95085" y="9525"/>
                  </a:moveTo>
                  <a:lnTo>
                    <a:pt x="95085" y="9525"/>
                  </a:lnTo>
                  <a:lnTo>
                    <a:pt x="76462" y="9525"/>
                  </a:lnTo>
                  <a:lnTo>
                    <a:pt x="76072" y="1324"/>
                  </a:lnTo>
                  <a:lnTo>
                    <a:pt x="77118" y="883"/>
                  </a:lnTo>
                  <a:lnTo>
                    <a:pt x="121899" y="0"/>
                  </a:lnTo>
                  <a:lnTo>
                    <a:pt x="130916" y="6546"/>
                  </a:lnTo>
                  <a:lnTo>
                    <a:pt x="136763" y="8201"/>
                  </a:lnTo>
                  <a:lnTo>
                    <a:pt x="138745" y="9701"/>
                  </a:lnTo>
                  <a:lnTo>
                    <a:pt x="142188" y="17610"/>
                  </a:lnTo>
                  <a:lnTo>
                    <a:pt x="142664" y="32181"/>
                  </a:lnTo>
                  <a:lnTo>
                    <a:pt x="141621" y="34154"/>
                  </a:lnTo>
                  <a:lnTo>
                    <a:pt x="139868" y="35470"/>
                  </a:lnTo>
                  <a:lnTo>
                    <a:pt x="137640" y="36346"/>
                  </a:lnTo>
                  <a:lnTo>
                    <a:pt x="136155" y="37989"/>
                  </a:lnTo>
                  <a:lnTo>
                    <a:pt x="130949" y="48230"/>
                  </a:lnTo>
                  <a:lnTo>
                    <a:pt x="128519" y="51203"/>
                  </a:lnTo>
                  <a:lnTo>
                    <a:pt x="122997" y="54507"/>
                  </a:lnTo>
                  <a:lnTo>
                    <a:pt x="88139" y="70253"/>
                  </a:lnTo>
                  <a:lnTo>
                    <a:pt x="69763" y="81571"/>
                  </a:lnTo>
                  <a:lnTo>
                    <a:pt x="49670" y="87726"/>
                  </a:lnTo>
                  <a:lnTo>
                    <a:pt x="42092" y="91906"/>
                  </a:lnTo>
                  <a:lnTo>
                    <a:pt x="31876" y="95317"/>
                  </a:lnTo>
                  <a:lnTo>
                    <a:pt x="22146" y="101503"/>
                  </a:lnTo>
                  <a:lnTo>
                    <a:pt x="12561" y="103805"/>
                  </a:lnTo>
                  <a:lnTo>
                    <a:pt x="6197" y="104344"/>
                  </a:lnTo>
                  <a:lnTo>
                    <a:pt x="4076" y="105546"/>
                  </a:lnTo>
                  <a:lnTo>
                    <a:pt x="2662" y="107405"/>
                  </a:lnTo>
                  <a:lnTo>
                    <a:pt x="1092" y="112294"/>
                  </a:lnTo>
                  <a:lnTo>
                    <a:pt x="0" y="122098"/>
                  </a:lnTo>
                  <a:lnTo>
                    <a:pt x="8051" y="131874"/>
                  </a:lnTo>
                  <a:lnTo>
                    <a:pt x="11600" y="132694"/>
                  </a:lnTo>
                  <a:lnTo>
                    <a:pt x="14029" y="132912"/>
                  </a:lnTo>
                  <a:lnTo>
                    <a:pt x="15647" y="134117"/>
                  </a:lnTo>
                  <a:lnTo>
                    <a:pt x="17446" y="138277"/>
                  </a:lnTo>
                  <a:lnTo>
                    <a:pt x="18984" y="139810"/>
                  </a:lnTo>
                  <a:lnTo>
                    <a:pt x="23515" y="141513"/>
                  </a:lnTo>
                  <a:lnTo>
                    <a:pt x="41238" y="142755"/>
                  </a:lnTo>
                  <a:lnTo>
                    <a:pt x="88671" y="132551"/>
                  </a:lnTo>
                  <a:lnTo>
                    <a:pt x="106793" y="125862"/>
                  </a:lnTo>
                  <a:lnTo>
                    <a:pt x="117222" y="123672"/>
                  </a:lnTo>
                  <a:lnTo>
                    <a:pt x="133185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6" name="SMARTInkShape-434"/>
            <p:cNvSpPr/>
            <p:nvPr>
              <p:custDataLst>
                <p:tags r:id="rId110"/>
              </p:custDataLst>
            </p:nvPr>
          </p:nvSpPr>
          <p:spPr>
            <a:xfrm>
              <a:off x="6915188" y="3200400"/>
              <a:ext cx="161888" cy="19051"/>
            </a:xfrm>
            <a:custGeom>
              <a:avLst/>
              <a:gdLst/>
              <a:ahLst/>
              <a:cxnLst/>
              <a:rect l="0" t="0" r="0" b="0"/>
              <a:pathLst>
                <a:path w="161888" h="19051">
                  <a:moveTo>
                    <a:pt x="47587" y="0"/>
                  </a:moveTo>
                  <a:lnTo>
                    <a:pt x="47587" y="0"/>
                  </a:lnTo>
                  <a:lnTo>
                    <a:pt x="15788" y="0"/>
                  </a:lnTo>
                  <a:lnTo>
                    <a:pt x="13688" y="1058"/>
                  </a:lnTo>
                  <a:lnTo>
                    <a:pt x="12288" y="2822"/>
                  </a:lnTo>
                  <a:lnTo>
                    <a:pt x="11354" y="5056"/>
                  </a:lnTo>
                  <a:lnTo>
                    <a:pt x="9674" y="6546"/>
                  </a:lnTo>
                  <a:lnTo>
                    <a:pt x="0" y="9515"/>
                  </a:lnTo>
                  <a:lnTo>
                    <a:pt x="5031" y="9522"/>
                  </a:lnTo>
                  <a:lnTo>
                    <a:pt x="6516" y="8465"/>
                  </a:lnTo>
                  <a:lnTo>
                    <a:pt x="7507" y="6702"/>
                  </a:lnTo>
                  <a:lnTo>
                    <a:pt x="8167" y="4467"/>
                  </a:lnTo>
                  <a:lnTo>
                    <a:pt x="9665" y="2978"/>
                  </a:lnTo>
                  <a:lnTo>
                    <a:pt x="14153" y="1323"/>
                  </a:lnTo>
                  <a:lnTo>
                    <a:pt x="58975" y="10"/>
                  </a:lnTo>
                  <a:lnTo>
                    <a:pt x="102336" y="0"/>
                  </a:lnTo>
                  <a:lnTo>
                    <a:pt x="117549" y="1058"/>
                  </a:lnTo>
                  <a:lnTo>
                    <a:pt x="142658" y="11758"/>
                  </a:lnTo>
                  <a:lnTo>
                    <a:pt x="149107" y="15809"/>
                  </a:lnTo>
                  <a:lnTo>
                    <a:pt x="161887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7" name="SMARTInkShape-435"/>
            <p:cNvSpPr/>
            <p:nvPr>
              <p:custDataLst>
                <p:tags r:id="rId111"/>
              </p:custDataLst>
            </p:nvPr>
          </p:nvSpPr>
          <p:spPr>
            <a:xfrm>
              <a:off x="6696086" y="3125534"/>
              <a:ext cx="57140" cy="118099"/>
            </a:xfrm>
            <a:custGeom>
              <a:avLst/>
              <a:gdLst/>
              <a:ahLst/>
              <a:cxnLst/>
              <a:rect l="0" t="0" r="0" b="0"/>
              <a:pathLst>
                <a:path w="57140" h="118099">
                  <a:moveTo>
                    <a:pt x="57139" y="17716"/>
                  </a:moveTo>
                  <a:lnTo>
                    <a:pt x="57139" y="17716"/>
                  </a:lnTo>
                  <a:lnTo>
                    <a:pt x="47730" y="8307"/>
                  </a:lnTo>
                  <a:lnTo>
                    <a:pt x="47624" y="0"/>
                  </a:lnTo>
                  <a:lnTo>
                    <a:pt x="47615" y="6984"/>
                  </a:lnTo>
                  <a:lnTo>
                    <a:pt x="44792" y="7655"/>
                  </a:lnTo>
                  <a:lnTo>
                    <a:pt x="42558" y="7833"/>
                  </a:lnTo>
                  <a:lnTo>
                    <a:pt x="41069" y="9011"/>
                  </a:lnTo>
                  <a:lnTo>
                    <a:pt x="39414" y="13142"/>
                  </a:lnTo>
                  <a:lnTo>
                    <a:pt x="37913" y="14667"/>
                  </a:lnTo>
                  <a:lnTo>
                    <a:pt x="33425" y="16360"/>
                  </a:lnTo>
                  <a:lnTo>
                    <a:pt x="31805" y="17871"/>
                  </a:lnTo>
                  <a:lnTo>
                    <a:pt x="21215" y="44500"/>
                  </a:lnTo>
                  <a:lnTo>
                    <a:pt x="18947" y="51845"/>
                  </a:lnTo>
                  <a:lnTo>
                    <a:pt x="11691" y="65184"/>
                  </a:lnTo>
                  <a:lnTo>
                    <a:pt x="26" y="111166"/>
                  </a:lnTo>
                  <a:lnTo>
                    <a:pt x="0" y="117489"/>
                  </a:lnTo>
                  <a:lnTo>
                    <a:pt x="1055" y="118098"/>
                  </a:lnTo>
                  <a:lnTo>
                    <a:pt x="2816" y="117446"/>
                  </a:lnTo>
                  <a:lnTo>
                    <a:pt x="7596" y="114957"/>
                  </a:lnTo>
                  <a:lnTo>
                    <a:pt x="19039" y="1129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8" name="SMARTInkShape-436"/>
            <p:cNvSpPr/>
            <p:nvPr>
              <p:custDataLst>
                <p:tags r:id="rId112"/>
              </p:custDataLst>
            </p:nvPr>
          </p:nvSpPr>
          <p:spPr>
            <a:xfrm>
              <a:off x="6629400" y="3181350"/>
              <a:ext cx="142876" cy="9526"/>
            </a:xfrm>
            <a:custGeom>
              <a:avLst/>
              <a:gdLst/>
              <a:ahLst/>
              <a:cxnLst/>
              <a:rect l="0" t="0" r="0" b="0"/>
              <a:pathLst>
                <a:path w="142876" h="9526">
                  <a:moveTo>
                    <a:pt x="19050" y="9525"/>
                  </a:moveTo>
                  <a:lnTo>
                    <a:pt x="19050" y="9525"/>
                  </a:lnTo>
                  <a:lnTo>
                    <a:pt x="0" y="9525"/>
                  </a:lnTo>
                  <a:lnTo>
                    <a:pt x="45534" y="9525"/>
                  </a:lnTo>
                  <a:lnTo>
                    <a:pt x="78984" y="9525"/>
                  </a:lnTo>
                  <a:lnTo>
                    <a:pt x="123646" y="175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9" name="SMARTInkShape-437"/>
            <p:cNvSpPr/>
            <p:nvPr>
              <p:custDataLst>
                <p:tags r:id="rId113"/>
              </p:custDataLst>
            </p:nvPr>
          </p:nvSpPr>
          <p:spPr>
            <a:xfrm>
              <a:off x="6286631" y="3286125"/>
              <a:ext cx="237995" cy="141549"/>
            </a:xfrm>
            <a:custGeom>
              <a:avLst/>
              <a:gdLst/>
              <a:ahLst/>
              <a:cxnLst/>
              <a:rect l="0" t="0" r="0" b="0"/>
              <a:pathLst>
                <a:path w="237995" h="141549">
                  <a:moveTo>
                    <a:pt x="37969" y="47625"/>
                  </a:moveTo>
                  <a:lnTo>
                    <a:pt x="37969" y="47625"/>
                  </a:lnTo>
                  <a:lnTo>
                    <a:pt x="37969" y="14537"/>
                  </a:lnTo>
                  <a:lnTo>
                    <a:pt x="34794" y="12866"/>
                  </a:lnTo>
                  <a:lnTo>
                    <a:pt x="13365" y="9965"/>
                  </a:lnTo>
                  <a:lnTo>
                    <a:pt x="12042" y="8760"/>
                  </a:lnTo>
                  <a:lnTo>
                    <a:pt x="9397" y="16"/>
                  </a:lnTo>
                  <a:lnTo>
                    <a:pt x="9397" y="11"/>
                  </a:lnTo>
                  <a:lnTo>
                    <a:pt x="41275" y="0"/>
                  </a:lnTo>
                  <a:lnTo>
                    <a:pt x="47552" y="2822"/>
                  </a:lnTo>
                  <a:lnTo>
                    <a:pt x="53870" y="6546"/>
                  </a:lnTo>
                  <a:lnTo>
                    <a:pt x="66549" y="8936"/>
                  </a:lnTo>
                  <a:lnTo>
                    <a:pt x="69722" y="9132"/>
                  </a:lnTo>
                  <a:lnTo>
                    <a:pt x="76070" y="12173"/>
                  </a:lnTo>
                  <a:lnTo>
                    <a:pt x="82419" y="15994"/>
                  </a:lnTo>
                  <a:lnTo>
                    <a:pt x="88769" y="17692"/>
                  </a:lnTo>
                  <a:lnTo>
                    <a:pt x="90886" y="19203"/>
                  </a:lnTo>
                  <a:lnTo>
                    <a:pt x="92297" y="21268"/>
                  </a:lnTo>
                  <a:lnTo>
                    <a:pt x="94561" y="27131"/>
                  </a:lnTo>
                  <a:lnTo>
                    <a:pt x="100011" y="33204"/>
                  </a:lnTo>
                  <a:lnTo>
                    <a:pt x="100497" y="34836"/>
                  </a:lnTo>
                  <a:lnTo>
                    <a:pt x="99763" y="35924"/>
                  </a:lnTo>
                  <a:lnTo>
                    <a:pt x="98215" y="36649"/>
                  </a:lnTo>
                  <a:lnTo>
                    <a:pt x="97182" y="38191"/>
                  </a:lnTo>
                  <a:lnTo>
                    <a:pt x="95731" y="45418"/>
                  </a:lnTo>
                  <a:lnTo>
                    <a:pt x="95390" y="51230"/>
                  </a:lnTo>
                  <a:lnTo>
                    <a:pt x="94242" y="53203"/>
                  </a:lnTo>
                  <a:lnTo>
                    <a:pt x="92417" y="54519"/>
                  </a:lnTo>
                  <a:lnTo>
                    <a:pt x="87568" y="57039"/>
                  </a:lnTo>
                  <a:lnTo>
                    <a:pt x="42017" y="91041"/>
                  </a:lnTo>
                  <a:lnTo>
                    <a:pt x="28616" y="97241"/>
                  </a:lnTo>
                  <a:lnTo>
                    <a:pt x="1359" y="122346"/>
                  </a:lnTo>
                  <a:lnTo>
                    <a:pt x="0" y="131896"/>
                  </a:lnTo>
                  <a:lnTo>
                    <a:pt x="1015" y="132381"/>
                  </a:lnTo>
                  <a:lnTo>
                    <a:pt x="25381" y="134383"/>
                  </a:lnTo>
                  <a:lnTo>
                    <a:pt x="35885" y="139888"/>
                  </a:lnTo>
                  <a:lnTo>
                    <a:pt x="46215" y="141548"/>
                  </a:lnTo>
                  <a:lnTo>
                    <a:pt x="89938" y="134155"/>
                  </a:lnTo>
                  <a:lnTo>
                    <a:pt x="121730" y="130687"/>
                  </a:lnTo>
                  <a:lnTo>
                    <a:pt x="144984" y="125858"/>
                  </a:lnTo>
                  <a:lnTo>
                    <a:pt x="169161" y="121605"/>
                  </a:lnTo>
                  <a:lnTo>
                    <a:pt x="192552" y="116465"/>
                  </a:lnTo>
                  <a:lnTo>
                    <a:pt x="216768" y="112119"/>
                  </a:lnTo>
                  <a:lnTo>
                    <a:pt x="237994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0" name="SMARTInkShape-438"/>
            <p:cNvSpPr/>
            <p:nvPr>
              <p:custDataLst>
                <p:tags r:id="rId114"/>
              </p:custDataLst>
            </p:nvPr>
          </p:nvSpPr>
          <p:spPr>
            <a:xfrm>
              <a:off x="6210706" y="3257550"/>
              <a:ext cx="104370" cy="219024"/>
            </a:xfrm>
            <a:custGeom>
              <a:avLst/>
              <a:gdLst/>
              <a:ahLst/>
              <a:cxnLst/>
              <a:rect l="0" t="0" r="0" b="0"/>
              <a:pathLst>
                <a:path w="104370" h="219024">
                  <a:moveTo>
                    <a:pt x="104369" y="0"/>
                  </a:moveTo>
                  <a:lnTo>
                    <a:pt x="104369" y="0"/>
                  </a:lnTo>
                  <a:lnTo>
                    <a:pt x="96168" y="0"/>
                  </a:lnTo>
                  <a:lnTo>
                    <a:pt x="104011" y="0"/>
                  </a:lnTo>
                  <a:lnTo>
                    <a:pt x="104262" y="5057"/>
                  </a:lnTo>
                  <a:lnTo>
                    <a:pt x="101499" y="10361"/>
                  </a:lnTo>
                  <a:lnTo>
                    <a:pt x="97802" y="16247"/>
                  </a:lnTo>
                  <a:lnTo>
                    <a:pt x="95428" y="28648"/>
                  </a:lnTo>
                  <a:lnTo>
                    <a:pt x="95234" y="31799"/>
                  </a:lnTo>
                  <a:lnTo>
                    <a:pt x="92195" y="38122"/>
                  </a:lnTo>
                  <a:lnTo>
                    <a:pt x="79678" y="55036"/>
                  </a:lnTo>
                  <a:lnTo>
                    <a:pt x="62688" y="101765"/>
                  </a:lnTo>
                  <a:lnTo>
                    <a:pt x="40845" y="146060"/>
                  </a:lnTo>
                  <a:lnTo>
                    <a:pt x="13352" y="193499"/>
                  </a:lnTo>
                  <a:lnTo>
                    <a:pt x="9955" y="208888"/>
                  </a:lnTo>
                  <a:lnTo>
                    <a:pt x="9677" y="212284"/>
                  </a:lnTo>
                  <a:lnTo>
                    <a:pt x="8432" y="214548"/>
                  </a:lnTo>
                  <a:lnTo>
                    <a:pt x="6544" y="216057"/>
                  </a:lnTo>
                  <a:lnTo>
                    <a:pt x="0" y="218899"/>
                  </a:lnTo>
                  <a:lnTo>
                    <a:pt x="4771" y="219023"/>
                  </a:lnTo>
                  <a:lnTo>
                    <a:pt x="6220" y="217982"/>
                  </a:lnTo>
                  <a:lnTo>
                    <a:pt x="18644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1" name="SMARTInkShape-439"/>
            <p:cNvSpPr/>
            <p:nvPr>
              <p:custDataLst>
                <p:tags r:id="rId115"/>
              </p:custDataLst>
            </p:nvPr>
          </p:nvSpPr>
          <p:spPr>
            <a:xfrm>
              <a:off x="6296028" y="3086100"/>
              <a:ext cx="161923" cy="38101"/>
            </a:xfrm>
            <a:custGeom>
              <a:avLst/>
              <a:gdLst/>
              <a:ahLst/>
              <a:cxnLst/>
              <a:rect l="0" t="0" r="0" b="0"/>
              <a:pathLst>
                <a:path w="161923" h="38101">
                  <a:moveTo>
                    <a:pt x="38097" y="9525"/>
                  </a:moveTo>
                  <a:lnTo>
                    <a:pt x="38097" y="9525"/>
                  </a:lnTo>
                  <a:lnTo>
                    <a:pt x="11355" y="9525"/>
                  </a:lnTo>
                  <a:lnTo>
                    <a:pt x="0" y="3"/>
                  </a:lnTo>
                  <a:lnTo>
                    <a:pt x="45515" y="0"/>
                  </a:lnTo>
                  <a:lnTo>
                    <a:pt x="61579" y="1058"/>
                  </a:lnTo>
                  <a:lnTo>
                    <a:pt x="97474" y="8642"/>
                  </a:lnTo>
                  <a:lnTo>
                    <a:pt x="126831" y="10506"/>
                  </a:lnTo>
                  <a:lnTo>
                    <a:pt x="152201" y="21279"/>
                  </a:lnTo>
                  <a:lnTo>
                    <a:pt x="160002" y="27134"/>
                  </a:lnTo>
                  <a:lnTo>
                    <a:pt x="161068" y="30756"/>
                  </a:lnTo>
                  <a:lnTo>
                    <a:pt x="161922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2" name="SMARTInkShape-440"/>
            <p:cNvSpPr/>
            <p:nvPr>
              <p:custDataLst>
                <p:tags r:id="rId116"/>
              </p:custDataLst>
            </p:nvPr>
          </p:nvSpPr>
          <p:spPr>
            <a:xfrm>
              <a:off x="6029453" y="3067053"/>
              <a:ext cx="66548" cy="113860"/>
            </a:xfrm>
            <a:custGeom>
              <a:avLst/>
              <a:gdLst/>
              <a:ahLst/>
              <a:cxnLst/>
              <a:rect l="0" t="0" r="0" b="0"/>
              <a:pathLst>
                <a:path w="66548" h="113860">
                  <a:moveTo>
                    <a:pt x="66547" y="19047"/>
                  </a:moveTo>
                  <a:lnTo>
                    <a:pt x="66547" y="19047"/>
                  </a:lnTo>
                  <a:lnTo>
                    <a:pt x="66547" y="7"/>
                  </a:lnTo>
                  <a:lnTo>
                    <a:pt x="61491" y="0"/>
                  </a:lnTo>
                  <a:lnTo>
                    <a:pt x="60002" y="1057"/>
                  </a:lnTo>
                  <a:lnTo>
                    <a:pt x="59008" y="2820"/>
                  </a:lnTo>
                  <a:lnTo>
                    <a:pt x="57415" y="8199"/>
                  </a:lnTo>
                  <a:lnTo>
                    <a:pt x="54374" y="8934"/>
                  </a:lnTo>
                  <a:lnTo>
                    <a:pt x="52082" y="9130"/>
                  </a:lnTo>
                  <a:lnTo>
                    <a:pt x="50553" y="10319"/>
                  </a:lnTo>
                  <a:lnTo>
                    <a:pt x="42843" y="22745"/>
                  </a:lnTo>
                  <a:lnTo>
                    <a:pt x="25143" y="41318"/>
                  </a:lnTo>
                  <a:lnTo>
                    <a:pt x="21687" y="50465"/>
                  </a:lnTo>
                  <a:lnTo>
                    <a:pt x="19093" y="60527"/>
                  </a:lnTo>
                  <a:lnTo>
                    <a:pt x="11626" y="75610"/>
                  </a:lnTo>
                  <a:lnTo>
                    <a:pt x="10882" y="78981"/>
                  </a:lnTo>
                  <a:lnTo>
                    <a:pt x="9329" y="81228"/>
                  </a:lnTo>
                  <a:lnTo>
                    <a:pt x="7235" y="82726"/>
                  </a:lnTo>
                  <a:lnTo>
                    <a:pt x="4780" y="83724"/>
                  </a:lnTo>
                  <a:lnTo>
                    <a:pt x="3145" y="85449"/>
                  </a:lnTo>
                  <a:lnTo>
                    <a:pt x="1327" y="90187"/>
                  </a:lnTo>
                  <a:lnTo>
                    <a:pt x="0" y="103004"/>
                  </a:lnTo>
                  <a:lnTo>
                    <a:pt x="4966" y="109304"/>
                  </a:lnTo>
                  <a:lnTo>
                    <a:pt x="10251" y="112078"/>
                  </a:lnTo>
                  <a:lnTo>
                    <a:pt x="17209" y="113859"/>
                  </a:lnTo>
                  <a:lnTo>
                    <a:pt x="29058" y="106700"/>
                  </a:lnTo>
                  <a:lnTo>
                    <a:pt x="37972" y="1047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3" name="SMARTInkShape-441"/>
            <p:cNvSpPr/>
            <p:nvPr>
              <p:custDataLst>
                <p:tags r:id="rId117"/>
              </p:custDataLst>
            </p:nvPr>
          </p:nvSpPr>
          <p:spPr>
            <a:xfrm>
              <a:off x="5953125" y="3124200"/>
              <a:ext cx="161926" cy="9526"/>
            </a:xfrm>
            <a:custGeom>
              <a:avLst/>
              <a:gdLst/>
              <a:ahLst/>
              <a:cxnLst/>
              <a:rect l="0" t="0" r="0" b="0"/>
              <a:pathLst>
                <a:path w="161926" h="9526">
                  <a:moveTo>
                    <a:pt x="28575" y="0"/>
                  </a:moveTo>
                  <a:lnTo>
                    <a:pt x="28575" y="0"/>
                  </a:lnTo>
                  <a:lnTo>
                    <a:pt x="0" y="0"/>
                  </a:lnTo>
                  <a:lnTo>
                    <a:pt x="22666" y="0"/>
                  </a:lnTo>
                  <a:lnTo>
                    <a:pt x="41558" y="5488"/>
                  </a:lnTo>
                  <a:lnTo>
                    <a:pt x="54177" y="3155"/>
                  </a:lnTo>
                  <a:lnTo>
                    <a:pt x="69792" y="6109"/>
                  </a:lnTo>
                  <a:lnTo>
                    <a:pt x="81592" y="3339"/>
                  </a:lnTo>
                  <a:lnTo>
                    <a:pt x="108062" y="8842"/>
                  </a:lnTo>
                  <a:lnTo>
                    <a:pt x="152984" y="9524"/>
                  </a:lnTo>
                  <a:lnTo>
                    <a:pt x="1619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4" name="SMARTInkShape-442"/>
            <p:cNvSpPr/>
            <p:nvPr>
              <p:custDataLst>
                <p:tags r:id="rId118"/>
              </p:custDataLst>
            </p:nvPr>
          </p:nvSpPr>
          <p:spPr>
            <a:xfrm>
              <a:off x="5562636" y="3286135"/>
              <a:ext cx="152365" cy="133224"/>
            </a:xfrm>
            <a:custGeom>
              <a:avLst/>
              <a:gdLst/>
              <a:ahLst/>
              <a:cxnLst/>
              <a:rect l="0" t="0" r="0" b="0"/>
              <a:pathLst>
                <a:path w="152365" h="133224">
                  <a:moveTo>
                    <a:pt x="9489" y="66665"/>
                  </a:moveTo>
                  <a:lnTo>
                    <a:pt x="9489" y="66665"/>
                  </a:lnTo>
                  <a:lnTo>
                    <a:pt x="14545" y="61608"/>
                  </a:lnTo>
                  <a:lnTo>
                    <a:pt x="17028" y="56304"/>
                  </a:lnTo>
                  <a:lnTo>
                    <a:pt x="17690" y="53408"/>
                  </a:lnTo>
                  <a:lnTo>
                    <a:pt x="27579" y="38253"/>
                  </a:lnTo>
                  <a:lnTo>
                    <a:pt x="28539" y="9635"/>
                  </a:lnTo>
                  <a:lnTo>
                    <a:pt x="33595" y="9550"/>
                  </a:lnTo>
                  <a:lnTo>
                    <a:pt x="35084" y="8480"/>
                  </a:lnTo>
                  <a:lnTo>
                    <a:pt x="36740" y="4469"/>
                  </a:lnTo>
                  <a:lnTo>
                    <a:pt x="38240" y="2976"/>
                  </a:lnTo>
                  <a:lnTo>
                    <a:pt x="42728" y="1317"/>
                  </a:lnTo>
                  <a:lnTo>
                    <a:pt x="79350" y="0"/>
                  </a:lnTo>
                  <a:lnTo>
                    <a:pt x="85694" y="2817"/>
                  </a:lnTo>
                  <a:lnTo>
                    <a:pt x="92041" y="6538"/>
                  </a:lnTo>
                  <a:lnTo>
                    <a:pt x="104739" y="8927"/>
                  </a:lnTo>
                  <a:lnTo>
                    <a:pt x="118763" y="9481"/>
                  </a:lnTo>
                  <a:lnTo>
                    <a:pt x="120439" y="10550"/>
                  </a:lnTo>
                  <a:lnTo>
                    <a:pt x="121555" y="12322"/>
                  </a:lnTo>
                  <a:lnTo>
                    <a:pt x="123348" y="17713"/>
                  </a:lnTo>
                  <a:lnTo>
                    <a:pt x="126415" y="18450"/>
                  </a:lnTo>
                  <a:lnTo>
                    <a:pt x="128715" y="18647"/>
                  </a:lnTo>
                  <a:lnTo>
                    <a:pt x="130248" y="19836"/>
                  </a:lnTo>
                  <a:lnTo>
                    <a:pt x="132910" y="27207"/>
                  </a:lnTo>
                  <a:lnTo>
                    <a:pt x="131987" y="27660"/>
                  </a:lnTo>
                  <a:lnTo>
                    <a:pt x="125077" y="28446"/>
                  </a:lnTo>
                  <a:lnTo>
                    <a:pt x="124361" y="31334"/>
                  </a:lnTo>
                  <a:lnTo>
                    <a:pt x="124171" y="33586"/>
                  </a:lnTo>
                  <a:lnTo>
                    <a:pt x="122985" y="35087"/>
                  </a:lnTo>
                  <a:lnTo>
                    <a:pt x="114111" y="38885"/>
                  </a:lnTo>
                  <a:lnTo>
                    <a:pt x="98097" y="53255"/>
                  </a:lnTo>
                  <a:lnTo>
                    <a:pt x="91910" y="55413"/>
                  </a:lnTo>
                  <a:lnTo>
                    <a:pt x="89836" y="57047"/>
                  </a:lnTo>
                  <a:lnTo>
                    <a:pt x="87532" y="61685"/>
                  </a:lnTo>
                  <a:lnTo>
                    <a:pt x="84801" y="63345"/>
                  </a:lnTo>
                  <a:lnTo>
                    <a:pt x="68032" y="68831"/>
                  </a:lnTo>
                  <a:lnTo>
                    <a:pt x="60908" y="72920"/>
                  </a:lnTo>
                  <a:lnTo>
                    <a:pt x="50947" y="76279"/>
                  </a:lnTo>
                  <a:lnTo>
                    <a:pt x="41293" y="82449"/>
                  </a:lnTo>
                  <a:lnTo>
                    <a:pt x="31730" y="85805"/>
                  </a:lnTo>
                  <a:lnTo>
                    <a:pt x="22194" y="91974"/>
                  </a:lnTo>
                  <a:lnTo>
                    <a:pt x="10047" y="95112"/>
                  </a:lnTo>
                  <a:lnTo>
                    <a:pt x="4598" y="95202"/>
                  </a:lnTo>
                  <a:lnTo>
                    <a:pt x="3053" y="96273"/>
                  </a:lnTo>
                  <a:lnTo>
                    <a:pt x="2024" y="98045"/>
                  </a:lnTo>
                  <a:lnTo>
                    <a:pt x="0" y="104648"/>
                  </a:lnTo>
                  <a:lnTo>
                    <a:pt x="31869" y="104765"/>
                  </a:lnTo>
                  <a:lnTo>
                    <a:pt x="38133" y="107587"/>
                  </a:lnTo>
                  <a:lnTo>
                    <a:pt x="44445" y="111311"/>
                  </a:lnTo>
                  <a:lnTo>
                    <a:pt x="55007" y="113407"/>
                  </a:lnTo>
                  <a:lnTo>
                    <a:pt x="101865" y="114285"/>
                  </a:lnTo>
                  <a:lnTo>
                    <a:pt x="102823" y="114287"/>
                  </a:lnTo>
                  <a:lnTo>
                    <a:pt x="112771" y="122491"/>
                  </a:lnTo>
                  <a:lnTo>
                    <a:pt x="122334" y="123698"/>
                  </a:lnTo>
                  <a:lnTo>
                    <a:pt x="131862" y="132006"/>
                  </a:lnTo>
                  <a:lnTo>
                    <a:pt x="137940" y="132944"/>
                  </a:lnTo>
                  <a:lnTo>
                    <a:pt x="146444" y="133223"/>
                  </a:lnTo>
                  <a:lnTo>
                    <a:pt x="148417" y="132203"/>
                  </a:lnTo>
                  <a:lnTo>
                    <a:pt x="149733" y="130466"/>
                  </a:lnTo>
                  <a:lnTo>
                    <a:pt x="152364" y="1238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5" name="SMARTInkShape-443"/>
            <p:cNvSpPr/>
            <p:nvPr>
              <p:custDataLst>
                <p:tags r:id="rId119"/>
              </p:custDataLst>
            </p:nvPr>
          </p:nvSpPr>
          <p:spPr>
            <a:xfrm>
              <a:off x="5524503" y="3276993"/>
              <a:ext cx="95248" cy="171047"/>
            </a:xfrm>
            <a:custGeom>
              <a:avLst/>
              <a:gdLst/>
              <a:ahLst/>
              <a:cxnLst/>
              <a:rect l="0" t="0" r="0" b="0"/>
              <a:pathLst>
                <a:path w="95248" h="171047">
                  <a:moveTo>
                    <a:pt x="85722" y="37707"/>
                  </a:moveTo>
                  <a:lnTo>
                    <a:pt x="85722" y="37707"/>
                  </a:lnTo>
                  <a:lnTo>
                    <a:pt x="85722" y="23518"/>
                  </a:lnTo>
                  <a:lnTo>
                    <a:pt x="86780" y="21898"/>
                  </a:lnTo>
                  <a:lnTo>
                    <a:pt x="88544" y="20817"/>
                  </a:lnTo>
                  <a:lnTo>
                    <a:pt x="93923" y="19083"/>
                  </a:lnTo>
                  <a:lnTo>
                    <a:pt x="94659" y="16024"/>
                  </a:lnTo>
                  <a:lnTo>
                    <a:pt x="95247" y="0"/>
                  </a:lnTo>
                  <a:lnTo>
                    <a:pt x="95247" y="7843"/>
                  </a:lnTo>
                  <a:lnTo>
                    <a:pt x="88702" y="16482"/>
                  </a:lnTo>
                  <a:lnTo>
                    <a:pt x="85546" y="25303"/>
                  </a:lnTo>
                  <a:lnTo>
                    <a:pt x="79437" y="34620"/>
                  </a:lnTo>
                  <a:lnTo>
                    <a:pt x="68877" y="60135"/>
                  </a:lnTo>
                  <a:lnTo>
                    <a:pt x="38080" y="106564"/>
                  </a:lnTo>
                  <a:lnTo>
                    <a:pt x="19046" y="132312"/>
                  </a:lnTo>
                  <a:lnTo>
                    <a:pt x="13755" y="139020"/>
                  </a:lnTo>
                  <a:lnTo>
                    <a:pt x="7536" y="151950"/>
                  </a:lnTo>
                  <a:lnTo>
                    <a:pt x="1486" y="159639"/>
                  </a:lnTo>
                  <a:lnTo>
                    <a:pt x="0" y="171018"/>
                  </a:lnTo>
                  <a:lnTo>
                    <a:pt x="5054" y="171046"/>
                  </a:lnTo>
                  <a:lnTo>
                    <a:pt x="6544" y="169991"/>
                  </a:lnTo>
                  <a:lnTo>
                    <a:pt x="7536" y="168230"/>
                  </a:lnTo>
                  <a:lnTo>
                    <a:pt x="8198" y="165997"/>
                  </a:lnTo>
                  <a:lnTo>
                    <a:pt x="9698" y="164509"/>
                  </a:lnTo>
                  <a:lnTo>
                    <a:pt x="14187" y="162855"/>
                  </a:lnTo>
                  <a:lnTo>
                    <a:pt x="15807" y="161356"/>
                  </a:lnTo>
                  <a:lnTo>
                    <a:pt x="28572" y="14248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6" name="SMARTInkShape-444"/>
            <p:cNvSpPr/>
            <p:nvPr>
              <p:custDataLst>
                <p:tags r:id="rId120"/>
              </p:custDataLst>
            </p:nvPr>
          </p:nvSpPr>
          <p:spPr>
            <a:xfrm>
              <a:off x="5495925" y="3152775"/>
              <a:ext cx="257176" cy="9526"/>
            </a:xfrm>
            <a:custGeom>
              <a:avLst/>
              <a:gdLst/>
              <a:ahLst/>
              <a:cxnLst/>
              <a:rect l="0" t="0" r="0" b="0"/>
              <a:pathLst>
                <a:path w="257176" h="9526">
                  <a:moveTo>
                    <a:pt x="19050" y="9525"/>
                  </a:moveTo>
                  <a:lnTo>
                    <a:pt x="19050" y="9525"/>
                  </a:lnTo>
                  <a:lnTo>
                    <a:pt x="427" y="9525"/>
                  </a:lnTo>
                  <a:lnTo>
                    <a:pt x="0" y="0"/>
                  </a:lnTo>
                  <a:lnTo>
                    <a:pt x="0" y="5056"/>
                  </a:lnTo>
                  <a:lnTo>
                    <a:pt x="1058" y="6546"/>
                  </a:lnTo>
                  <a:lnTo>
                    <a:pt x="2822" y="7539"/>
                  </a:lnTo>
                  <a:lnTo>
                    <a:pt x="17333" y="9409"/>
                  </a:lnTo>
                  <a:lnTo>
                    <a:pt x="63507" y="9525"/>
                  </a:lnTo>
                  <a:lnTo>
                    <a:pt x="107984" y="9525"/>
                  </a:lnTo>
                  <a:lnTo>
                    <a:pt x="151106" y="9525"/>
                  </a:lnTo>
                  <a:lnTo>
                    <a:pt x="163776" y="9525"/>
                  </a:lnTo>
                  <a:lnTo>
                    <a:pt x="170862" y="6703"/>
                  </a:lnTo>
                  <a:lnTo>
                    <a:pt x="174232" y="4469"/>
                  </a:lnTo>
                  <a:lnTo>
                    <a:pt x="189090" y="1324"/>
                  </a:lnTo>
                  <a:lnTo>
                    <a:pt x="234926" y="7"/>
                  </a:lnTo>
                  <a:lnTo>
                    <a:pt x="257044" y="0"/>
                  </a:lnTo>
                  <a:lnTo>
                    <a:pt x="257175" y="9409"/>
                  </a:lnTo>
                  <a:lnTo>
                    <a:pt x="2286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7" name="SMARTInkShape-445"/>
            <p:cNvSpPr/>
            <p:nvPr>
              <p:custDataLst>
                <p:tags r:id="rId121"/>
              </p:custDataLst>
            </p:nvPr>
          </p:nvSpPr>
          <p:spPr>
            <a:xfrm>
              <a:off x="5619765" y="2905518"/>
              <a:ext cx="76186" cy="171058"/>
            </a:xfrm>
            <a:custGeom>
              <a:avLst/>
              <a:gdLst/>
              <a:ahLst/>
              <a:cxnLst/>
              <a:rect l="0" t="0" r="0" b="0"/>
              <a:pathLst>
                <a:path w="76186" h="171058">
                  <a:moveTo>
                    <a:pt x="66660" y="37707"/>
                  </a:moveTo>
                  <a:lnTo>
                    <a:pt x="66660" y="37707"/>
                  </a:lnTo>
                  <a:lnTo>
                    <a:pt x="66660" y="24450"/>
                  </a:lnTo>
                  <a:lnTo>
                    <a:pt x="67718" y="22519"/>
                  </a:lnTo>
                  <a:lnTo>
                    <a:pt x="69482" y="21231"/>
                  </a:lnTo>
                  <a:lnTo>
                    <a:pt x="71716" y="20373"/>
                  </a:lnTo>
                  <a:lnTo>
                    <a:pt x="73205" y="18743"/>
                  </a:lnTo>
                  <a:lnTo>
                    <a:pt x="76175" y="9171"/>
                  </a:lnTo>
                  <a:lnTo>
                    <a:pt x="76185" y="0"/>
                  </a:lnTo>
                  <a:lnTo>
                    <a:pt x="76185" y="4780"/>
                  </a:lnTo>
                  <a:lnTo>
                    <a:pt x="75127" y="6231"/>
                  </a:lnTo>
                  <a:lnTo>
                    <a:pt x="71129" y="7843"/>
                  </a:lnTo>
                  <a:lnTo>
                    <a:pt x="69640" y="9330"/>
                  </a:lnTo>
                  <a:lnTo>
                    <a:pt x="67984" y="13806"/>
                  </a:lnTo>
                  <a:lnTo>
                    <a:pt x="66484" y="15423"/>
                  </a:lnTo>
                  <a:lnTo>
                    <a:pt x="61996" y="17220"/>
                  </a:lnTo>
                  <a:lnTo>
                    <a:pt x="60375" y="18757"/>
                  </a:lnTo>
                  <a:lnTo>
                    <a:pt x="49785" y="45438"/>
                  </a:lnTo>
                  <a:lnTo>
                    <a:pt x="47519" y="52785"/>
                  </a:lnTo>
                  <a:lnTo>
                    <a:pt x="15823" y="97630"/>
                  </a:lnTo>
                  <a:lnTo>
                    <a:pt x="6324" y="107438"/>
                  </a:lnTo>
                  <a:lnTo>
                    <a:pt x="2802" y="116676"/>
                  </a:lnTo>
                  <a:lnTo>
                    <a:pt x="0" y="150207"/>
                  </a:lnTo>
                  <a:lnTo>
                    <a:pt x="6534" y="159256"/>
                  </a:lnTo>
                  <a:lnTo>
                    <a:pt x="8187" y="165106"/>
                  </a:lnTo>
                  <a:lnTo>
                    <a:pt x="9686" y="167090"/>
                  </a:lnTo>
                  <a:lnTo>
                    <a:pt x="19035" y="17105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99" name="SMARTInkShape-446"/>
          <p:cNvSpPr/>
          <p:nvPr>
            <p:custDataLst>
              <p:tags r:id="rId13"/>
            </p:custDataLst>
          </p:nvPr>
        </p:nvSpPr>
        <p:spPr>
          <a:xfrm>
            <a:off x="6391275" y="2895635"/>
            <a:ext cx="85726" cy="171416"/>
          </a:xfrm>
          <a:custGeom>
            <a:avLst/>
            <a:gdLst/>
            <a:ahLst/>
            <a:cxnLst/>
            <a:rect l="0" t="0" r="0" b="0"/>
            <a:pathLst>
              <a:path w="85726" h="171416">
                <a:moveTo>
                  <a:pt x="76200" y="28540"/>
                </a:moveTo>
                <a:lnTo>
                  <a:pt x="76200" y="28540"/>
                </a:lnTo>
                <a:lnTo>
                  <a:pt x="76200" y="10848"/>
                </a:lnTo>
                <a:lnTo>
                  <a:pt x="77258" y="10395"/>
                </a:lnTo>
                <a:lnTo>
                  <a:pt x="84401" y="9609"/>
                </a:lnTo>
                <a:lnTo>
                  <a:pt x="85137" y="6721"/>
                </a:lnTo>
                <a:lnTo>
                  <a:pt x="85722" y="0"/>
                </a:lnTo>
                <a:lnTo>
                  <a:pt x="85725" y="5032"/>
                </a:lnTo>
                <a:lnTo>
                  <a:pt x="84667" y="6518"/>
                </a:lnTo>
                <a:lnTo>
                  <a:pt x="82903" y="7509"/>
                </a:lnTo>
                <a:lnTo>
                  <a:pt x="80669" y="8169"/>
                </a:lnTo>
                <a:lnTo>
                  <a:pt x="79180" y="9668"/>
                </a:lnTo>
                <a:lnTo>
                  <a:pt x="73966" y="19678"/>
                </a:lnTo>
                <a:lnTo>
                  <a:pt x="38043" y="66519"/>
                </a:lnTo>
                <a:lnTo>
                  <a:pt x="34887" y="69734"/>
                </a:lnTo>
                <a:lnTo>
                  <a:pt x="31380" y="78951"/>
                </a:lnTo>
                <a:lnTo>
                  <a:pt x="28763" y="89045"/>
                </a:lnTo>
                <a:lnTo>
                  <a:pt x="21282" y="104148"/>
                </a:lnTo>
                <a:lnTo>
                  <a:pt x="18984" y="110827"/>
                </a:lnTo>
                <a:lnTo>
                  <a:pt x="12798" y="120537"/>
                </a:lnTo>
                <a:lnTo>
                  <a:pt x="9956" y="131423"/>
                </a:lnTo>
                <a:lnTo>
                  <a:pt x="9528" y="160319"/>
                </a:lnTo>
                <a:lnTo>
                  <a:pt x="8469" y="160843"/>
                </a:lnTo>
                <a:lnTo>
                  <a:pt x="4469" y="161425"/>
                </a:lnTo>
                <a:lnTo>
                  <a:pt x="2980" y="162638"/>
                </a:lnTo>
                <a:lnTo>
                  <a:pt x="0" y="17141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00" name="SMARTInkShape-447"/>
          <p:cNvSpPr/>
          <p:nvPr>
            <p:custDataLst>
              <p:tags r:id="rId14"/>
            </p:custDataLst>
          </p:nvPr>
        </p:nvSpPr>
        <p:spPr>
          <a:xfrm>
            <a:off x="7029450" y="2933704"/>
            <a:ext cx="85725" cy="209547"/>
          </a:xfrm>
          <a:custGeom>
            <a:avLst/>
            <a:gdLst/>
            <a:ahLst/>
            <a:cxnLst/>
            <a:rect l="0" t="0" r="0" b="0"/>
            <a:pathLst>
              <a:path w="85725" h="209547">
                <a:moveTo>
                  <a:pt x="57150" y="47621"/>
                </a:moveTo>
                <a:lnTo>
                  <a:pt x="57150" y="47621"/>
                </a:lnTo>
                <a:lnTo>
                  <a:pt x="62206" y="42565"/>
                </a:lnTo>
                <a:lnTo>
                  <a:pt x="64688" y="37260"/>
                </a:lnTo>
                <a:lnTo>
                  <a:pt x="67656" y="12663"/>
                </a:lnTo>
                <a:lnTo>
                  <a:pt x="71697" y="6331"/>
                </a:lnTo>
                <a:lnTo>
                  <a:pt x="77021" y="2812"/>
                </a:lnTo>
                <a:lnTo>
                  <a:pt x="85712" y="0"/>
                </a:lnTo>
                <a:lnTo>
                  <a:pt x="85724" y="8198"/>
                </a:lnTo>
                <a:lnTo>
                  <a:pt x="79178" y="16864"/>
                </a:lnTo>
                <a:lnTo>
                  <a:pt x="64493" y="59397"/>
                </a:lnTo>
                <a:lnTo>
                  <a:pt x="59326" y="74041"/>
                </a:lnTo>
                <a:lnTo>
                  <a:pt x="54972" y="87905"/>
                </a:lnTo>
                <a:lnTo>
                  <a:pt x="46979" y="102596"/>
                </a:lnTo>
                <a:lnTo>
                  <a:pt x="34797" y="122098"/>
                </a:lnTo>
                <a:lnTo>
                  <a:pt x="20535" y="163645"/>
                </a:lnTo>
                <a:lnTo>
                  <a:pt x="18286" y="177509"/>
                </a:lnTo>
                <a:lnTo>
                  <a:pt x="9375" y="190275"/>
                </a:lnTo>
                <a:lnTo>
                  <a:pt x="3249" y="197721"/>
                </a:lnTo>
                <a:lnTo>
                  <a:pt x="0" y="209546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107" name="SMARTInkShape-Group93"/>
          <p:cNvGrpSpPr/>
          <p:nvPr/>
        </p:nvGrpSpPr>
        <p:grpSpPr>
          <a:xfrm>
            <a:off x="7639181" y="2943618"/>
            <a:ext cx="409445" cy="557426"/>
            <a:chOff x="7639181" y="2943618"/>
            <a:chExt cx="409445" cy="557426"/>
          </a:xfrm>
        </p:grpSpPr>
        <p:sp>
          <p:nvSpPr>
            <p:cNvPr id="2101" name="SMARTInkShape-448"/>
            <p:cNvSpPr/>
            <p:nvPr>
              <p:custDataLst>
                <p:tags r:id="rId99"/>
              </p:custDataLst>
            </p:nvPr>
          </p:nvSpPr>
          <p:spPr>
            <a:xfrm>
              <a:off x="7810552" y="3314700"/>
              <a:ext cx="152349" cy="142876"/>
            </a:xfrm>
            <a:custGeom>
              <a:avLst/>
              <a:gdLst/>
              <a:ahLst/>
              <a:cxnLst/>
              <a:rect l="0" t="0" r="0" b="0"/>
              <a:pathLst>
                <a:path w="152349" h="142876">
                  <a:moveTo>
                    <a:pt x="85673" y="9525"/>
                  </a:moveTo>
                  <a:lnTo>
                    <a:pt x="85673" y="9525"/>
                  </a:lnTo>
                  <a:lnTo>
                    <a:pt x="63006" y="9525"/>
                  </a:lnTo>
                  <a:lnTo>
                    <a:pt x="56902" y="6703"/>
                  </a:lnTo>
                  <a:lnTo>
                    <a:pt x="49416" y="1324"/>
                  </a:lnTo>
                  <a:lnTo>
                    <a:pt x="38488" y="34"/>
                  </a:lnTo>
                  <a:lnTo>
                    <a:pt x="28643" y="0"/>
                  </a:lnTo>
                  <a:lnTo>
                    <a:pt x="69926" y="0"/>
                  </a:lnTo>
                  <a:lnTo>
                    <a:pt x="114075" y="9350"/>
                  </a:lnTo>
                  <a:lnTo>
                    <a:pt x="117308" y="9408"/>
                  </a:lnTo>
                  <a:lnTo>
                    <a:pt x="119462" y="10506"/>
                  </a:lnTo>
                  <a:lnTo>
                    <a:pt x="120900" y="12295"/>
                  </a:lnTo>
                  <a:lnTo>
                    <a:pt x="121858" y="14547"/>
                  </a:lnTo>
                  <a:lnTo>
                    <a:pt x="123554" y="16048"/>
                  </a:lnTo>
                  <a:lnTo>
                    <a:pt x="131806" y="18654"/>
                  </a:lnTo>
                  <a:lnTo>
                    <a:pt x="132635" y="21696"/>
                  </a:lnTo>
                  <a:lnTo>
                    <a:pt x="133260" y="33229"/>
                  </a:lnTo>
                  <a:lnTo>
                    <a:pt x="132214" y="34853"/>
                  </a:lnTo>
                  <a:lnTo>
                    <a:pt x="130459" y="35935"/>
                  </a:lnTo>
                  <a:lnTo>
                    <a:pt x="128230" y="36656"/>
                  </a:lnTo>
                  <a:lnTo>
                    <a:pt x="110907" y="51231"/>
                  </a:lnTo>
                  <a:lnTo>
                    <a:pt x="101499" y="60453"/>
                  </a:lnTo>
                  <a:lnTo>
                    <a:pt x="92354" y="63910"/>
                  </a:lnTo>
                  <a:lnTo>
                    <a:pt x="69236" y="71185"/>
                  </a:lnTo>
                  <a:lnTo>
                    <a:pt x="48335" y="85901"/>
                  </a:lnTo>
                  <a:lnTo>
                    <a:pt x="44906" y="89017"/>
                  </a:lnTo>
                  <a:lnTo>
                    <a:pt x="35450" y="92480"/>
                  </a:lnTo>
                  <a:lnTo>
                    <a:pt x="25253" y="95078"/>
                  </a:lnTo>
                  <a:lnTo>
                    <a:pt x="10081" y="105368"/>
                  </a:lnTo>
                  <a:lnTo>
                    <a:pt x="1949" y="112536"/>
                  </a:lnTo>
                  <a:lnTo>
                    <a:pt x="837" y="116338"/>
                  </a:lnTo>
                  <a:lnTo>
                    <a:pt x="0" y="128444"/>
                  </a:lnTo>
                  <a:lnTo>
                    <a:pt x="1041" y="130079"/>
                  </a:lnTo>
                  <a:lnTo>
                    <a:pt x="2794" y="131169"/>
                  </a:lnTo>
                  <a:lnTo>
                    <a:pt x="8153" y="132919"/>
                  </a:lnTo>
                  <a:lnTo>
                    <a:pt x="14139" y="138279"/>
                  </a:lnTo>
                  <a:lnTo>
                    <a:pt x="22483" y="140832"/>
                  </a:lnTo>
                  <a:lnTo>
                    <a:pt x="65225" y="142840"/>
                  </a:lnTo>
                  <a:lnTo>
                    <a:pt x="88141" y="141810"/>
                  </a:lnTo>
                  <a:lnTo>
                    <a:pt x="106779" y="135334"/>
                  </a:lnTo>
                  <a:lnTo>
                    <a:pt x="136036" y="133466"/>
                  </a:lnTo>
                  <a:lnTo>
                    <a:pt x="142628" y="136224"/>
                  </a:lnTo>
                  <a:lnTo>
                    <a:pt x="152348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2" name="SMARTInkShape-449"/>
            <p:cNvSpPr/>
            <p:nvPr>
              <p:custDataLst>
                <p:tags r:id="rId100"/>
              </p:custDataLst>
            </p:nvPr>
          </p:nvSpPr>
          <p:spPr>
            <a:xfrm>
              <a:off x="7772415" y="3324225"/>
              <a:ext cx="85711" cy="176819"/>
            </a:xfrm>
            <a:custGeom>
              <a:avLst/>
              <a:gdLst/>
              <a:ahLst/>
              <a:cxnLst/>
              <a:rect l="0" t="0" r="0" b="0"/>
              <a:pathLst>
                <a:path w="85711" h="176819">
                  <a:moveTo>
                    <a:pt x="85710" y="9525"/>
                  </a:moveTo>
                  <a:lnTo>
                    <a:pt x="85710" y="9525"/>
                  </a:lnTo>
                  <a:lnTo>
                    <a:pt x="85710" y="393"/>
                  </a:lnTo>
                  <a:lnTo>
                    <a:pt x="76185" y="0"/>
                  </a:lnTo>
                  <a:lnTo>
                    <a:pt x="76185" y="22390"/>
                  </a:lnTo>
                  <a:lnTo>
                    <a:pt x="73363" y="28648"/>
                  </a:lnTo>
                  <a:lnTo>
                    <a:pt x="69638" y="34958"/>
                  </a:lnTo>
                  <a:lnTo>
                    <a:pt x="50491" y="79747"/>
                  </a:lnTo>
                  <a:lnTo>
                    <a:pt x="25373" y="121988"/>
                  </a:lnTo>
                  <a:lnTo>
                    <a:pt x="2807" y="161141"/>
                  </a:lnTo>
                  <a:lnTo>
                    <a:pt x="149" y="170847"/>
                  </a:lnTo>
                  <a:lnTo>
                    <a:pt x="18" y="176818"/>
                  </a:lnTo>
                  <a:lnTo>
                    <a:pt x="0" y="174542"/>
                  </a:lnTo>
                  <a:lnTo>
                    <a:pt x="1052" y="173511"/>
                  </a:lnTo>
                  <a:lnTo>
                    <a:pt x="7592" y="171002"/>
                  </a:lnTo>
                  <a:lnTo>
                    <a:pt x="13244" y="166665"/>
                  </a:lnTo>
                  <a:lnTo>
                    <a:pt x="16462" y="161210"/>
                  </a:lnTo>
                  <a:lnTo>
                    <a:pt x="19035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3" name="SMARTInkShape-450"/>
            <p:cNvSpPr/>
            <p:nvPr>
              <p:custDataLst>
                <p:tags r:id="rId101"/>
              </p:custDataLst>
            </p:nvPr>
          </p:nvSpPr>
          <p:spPr>
            <a:xfrm>
              <a:off x="7639181" y="3314700"/>
              <a:ext cx="133182" cy="142480"/>
            </a:xfrm>
            <a:custGeom>
              <a:avLst/>
              <a:gdLst/>
              <a:ahLst/>
              <a:cxnLst/>
              <a:rect l="0" t="0" r="0" b="0"/>
              <a:pathLst>
                <a:path w="133182" h="142480">
                  <a:moveTo>
                    <a:pt x="66544" y="9525"/>
                  </a:moveTo>
                  <a:lnTo>
                    <a:pt x="66544" y="9525"/>
                  </a:lnTo>
                  <a:lnTo>
                    <a:pt x="37970" y="9525"/>
                  </a:lnTo>
                  <a:lnTo>
                    <a:pt x="43025" y="9525"/>
                  </a:lnTo>
                  <a:lnTo>
                    <a:pt x="44516" y="8467"/>
                  </a:lnTo>
                  <a:lnTo>
                    <a:pt x="45509" y="6703"/>
                  </a:lnTo>
                  <a:lnTo>
                    <a:pt x="46170" y="4468"/>
                  </a:lnTo>
                  <a:lnTo>
                    <a:pt x="47670" y="2979"/>
                  </a:lnTo>
                  <a:lnTo>
                    <a:pt x="52159" y="1324"/>
                  </a:lnTo>
                  <a:lnTo>
                    <a:pt x="98498" y="7"/>
                  </a:lnTo>
                  <a:lnTo>
                    <a:pt x="122169" y="0"/>
                  </a:lnTo>
                  <a:lnTo>
                    <a:pt x="131761" y="8201"/>
                  </a:lnTo>
                  <a:lnTo>
                    <a:pt x="132571" y="11759"/>
                  </a:lnTo>
                  <a:lnTo>
                    <a:pt x="133181" y="23680"/>
                  </a:lnTo>
                  <a:lnTo>
                    <a:pt x="130380" y="29222"/>
                  </a:lnTo>
                  <a:lnTo>
                    <a:pt x="101338" y="60445"/>
                  </a:lnTo>
                  <a:lnTo>
                    <a:pt x="95061" y="63906"/>
                  </a:lnTo>
                  <a:lnTo>
                    <a:pt x="77352" y="71184"/>
                  </a:lnTo>
                  <a:lnTo>
                    <a:pt x="49871" y="91095"/>
                  </a:lnTo>
                  <a:lnTo>
                    <a:pt x="30482" y="97251"/>
                  </a:lnTo>
                  <a:lnTo>
                    <a:pt x="1369" y="122346"/>
                  </a:lnTo>
                  <a:lnTo>
                    <a:pt x="0" y="131896"/>
                  </a:lnTo>
                  <a:lnTo>
                    <a:pt x="1015" y="132381"/>
                  </a:lnTo>
                  <a:lnTo>
                    <a:pt x="8082" y="133222"/>
                  </a:lnTo>
                  <a:lnTo>
                    <a:pt x="17480" y="141540"/>
                  </a:lnTo>
                  <a:lnTo>
                    <a:pt x="23549" y="142479"/>
                  </a:lnTo>
                  <a:lnTo>
                    <a:pt x="29091" y="139877"/>
                  </a:lnTo>
                  <a:lnTo>
                    <a:pt x="35082" y="136251"/>
                  </a:lnTo>
                  <a:lnTo>
                    <a:pt x="47551" y="133923"/>
                  </a:lnTo>
                  <a:lnTo>
                    <a:pt x="54928" y="132546"/>
                  </a:lnTo>
                  <a:lnTo>
                    <a:pt x="77924" y="125183"/>
                  </a:lnTo>
                  <a:lnTo>
                    <a:pt x="123694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4" name="SMARTInkShape-451"/>
            <p:cNvSpPr/>
            <p:nvPr>
              <p:custDataLst>
                <p:tags r:id="rId102"/>
              </p:custDataLst>
            </p:nvPr>
          </p:nvSpPr>
          <p:spPr>
            <a:xfrm>
              <a:off x="7705725" y="3190875"/>
              <a:ext cx="266701" cy="19051"/>
            </a:xfrm>
            <a:custGeom>
              <a:avLst/>
              <a:gdLst/>
              <a:ahLst/>
              <a:cxnLst/>
              <a:rect l="0" t="0" r="0" b="0"/>
              <a:pathLst>
                <a:path w="266701" h="19051">
                  <a:moveTo>
                    <a:pt x="28575" y="19050"/>
                  </a:moveTo>
                  <a:lnTo>
                    <a:pt x="28575" y="19050"/>
                  </a:lnTo>
                  <a:lnTo>
                    <a:pt x="15318" y="19050"/>
                  </a:lnTo>
                  <a:lnTo>
                    <a:pt x="9278" y="16228"/>
                  </a:lnTo>
                  <a:lnTo>
                    <a:pt x="0" y="9525"/>
                  </a:lnTo>
                  <a:lnTo>
                    <a:pt x="8201" y="9525"/>
                  </a:lnTo>
                  <a:lnTo>
                    <a:pt x="16868" y="2979"/>
                  </a:lnTo>
                  <a:lnTo>
                    <a:pt x="22667" y="1324"/>
                  </a:lnTo>
                  <a:lnTo>
                    <a:pt x="66939" y="52"/>
                  </a:lnTo>
                  <a:lnTo>
                    <a:pt x="107621" y="5"/>
                  </a:lnTo>
                  <a:lnTo>
                    <a:pt x="151716" y="1"/>
                  </a:lnTo>
                  <a:lnTo>
                    <a:pt x="194395" y="0"/>
                  </a:lnTo>
                  <a:lnTo>
                    <a:pt x="240388" y="0"/>
                  </a:lnTo>
                  <a:lnTo>
                    <a:pt x="2667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5" name="SMARTInkShape-452"/>
            <p:cNvSpPr/>
            <p:nvPr>
              <p:custDataLst>
                <p:tags r:id="rId103"/>
              </p:custDataLst>
            </p:nvPr>
          </p:nvSpPr>
          <p:spPr>
            <a:xfrm>
              <a:off x="7867651" y="2943618"/>
              <a:ext cx="180975" cy="94858"/>
            </a:xfrm>
            <a:custGeom>
              <a:avLst/>
              <a:gdLst/>
              <a:ahLst/>
              <a:cxnLst/>
              <a:rect l="0" t="0" r="0" b="0"/>
              <a:pathLst>
                <a:path w="180975" h="94858">
                  <a:moveTo>
                    <a:pt x="19049" y="94857"/>
                  </a:moveTo>
                  <a:lnTo>
                    <a:pt x="19049" y="94857"/>
                  </a:lnTo>
                  <a:lnTo>
                    <a:pt x="19049" y="71259"/>
                  </a:lnTo>
                  <a:lnTo>
                    <a:pt x="17991" y="69600"/>
                  </a:lnTo>
                  <a:lnTo>
                    <a:pt x="16227" y="68494"/>
                  </a:lnTo>
                  <a:lnTo>
                    <a:pt x="8688" y="66937"/>
                  </a:lnTo>
                  <a:lnTo>
                    <a:pt x="5792" y="66719"/>
                  </a:lnTo>
                  <a:lnTo>
                    <a:pt x="3861" y="65515"/>
                  </a:lnTo>
                  <a:lnTo>
                    <a:pt x="2573" y="63654"/>
                  </a:lnTo>
                  <a:lnTo>
                    <a:pt x="150" y="57161"/>
                  </a:lnTo>
                  <a:lnTo>
                    <a:pt x="0" y="39067"/>
                  </a:lnTo>
                  <a:lnTo>
                    <a:pt x="5055" y="33054"/>
                  </a:lnTo>
                  <a:lnTo>
                    <a:pt x="10360" y="30347"/>
                  </a:lnTo>
                  <a:lnTo>
                    <a:pt x="13256" y="29626"/>
                  </a:lnTo>
                  <a:lnTo>
                    <a:pt x="15187" y="28086"/>
                  </a:lnTo>
                  <a:lnTo>
                    <a:pt x="17333" y="23553"/>
                  </a:lnTo>
                  <a:lnTo>
                    <a:pt x="18962" y="21921"/>
                  </a:lnTo>
                  <a:lnTo>
                    <a:pt x="36253" y="12397"/>
                  </a:lnTo>
                  <a:lnTo>
                    <a:pt x="81412" y="9217"/>
                  </a:lnTo>
                  <a:lnTo>
                    <a:pt x="88393" y="9170"/>
                  </a:lnTo>
                  <a:lnTo>
                    <a:pt x="134795" y="0"/>
                  </a:lnTo>
                  <a:lnTo>
                    <a:pt x="180974" y="913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6" name="SMARTInkShape-453"/>
            <p:cNvSpPr/>
            <p:nvPr>
              <p:custDataLst>
                <p:tags r:id="rId104"/>
              </p:custDataLst>
            </p:nvPr>
          </p:nvSpPr>
          <p:spPr>
            <a:xfrm>
              <a:off x="7829551" y="2971835"/>
              <a:ext cx="104737" cy="142830"/>
            </a:xfrm>
            <a:custGeom>
              <a:avLst/>
              <a:gdLst/>
              <a:ahLst/>
              <a:cxnLst/>
              <a:rect l="0" t="0" r="0" b="0"/>
              <a:pathLst>
                <a:path w="104737" h="142830">
                  <a:moveTo>
                    <a:pt x="38099" y="28540"/>
                  </a:moveTo>
                  <a:lnTo>
                    <a:pt x="38099" y="28540"/>
                  </a:lnTo>
                  <a:lnTo>
                    <a:pt x="38099" y="9916"/>
                  </a:lnTo>
                  <a:lnTo>
                    <a:pt x="47509" y="9494"/>
                  </a:lnTo>
                  <a:lnTo>
                    <a:pt x="57115" y="0"/>
                  </a:lnTo>
                  <a:lnTo>
                    <a:pt x="57139" y="5032"/>
                  </a:lnTo>
                  <a:lnTo>
                    <a:pt x="56083" y="6518"/>
                  </a:lnTo>
                  <a:lnTo>
                    <a:pt x="54322" y="7509"/>
                  </a:lnTo>
                  <a:lnTo>
                    <a:pt x="43890" y="9099"/>
                  </a:lnTo>
                  <a:lnTo>
                    <a:pt x="41959" y="10287"/>
                  </a:lnTo>
                  <a:lnTo>
                    <a:pt x="40672" y="12138"/>
                  </a:lnTo>
                  <a:lnTo>
                    <a:pt x="38184" y="17017"/>
                  </a:lnTo>
                  <a:lnTo>
                    <a:pt x="22319" y="35803"/>
                  </a:lnTo>
                  <a:lnTo>
                    <a:pt x="20503" y="41646"/>
                  </a:lnTo>
                  <a:lnTo>
                    <a:pt x="18960" y="43627"/>
                  </a:lnTo>
                  <a:lnTo>
                    <a:pt x="0" y="57114"/>
                  </a:lnTo>
                  <a:lnTo>
                    <a:pt x="14189" y="57115"/>
                  </a:lnTo>
                  <a:lnTo>
                    <a:pt x="19712" y="54293"/>
                  </a:lnTo>
                  <a:lnTo>
                    <a:pt x="26823" y="48914"/>
                  </a:lnTo>
                  <a:lnTo>
                    <a:pt x="35833" y="47851"/>
                  </a:lnTo>
                  <a:lnTo>
                    <a:pt x="41678" y="47706"/>
                  </a:lnTo>
                  <a:lnTo>
                    <a:pt x="47804" y="50464"/>
                  </a:lnTo>
                  <a:lnTo>
                    <a:pt x="54054" y="54159"/>
                  </a:lnTo>
                  <a:lnTo>
                    <a:pt x="66690" y="56531"/>
                  </a:lnTo>
                  <a:lnTo>
                    <a:pt x="79377" y="57000"/>
                  </a:lnTo>
                  <a:lnTo>
                    <a:pt x="85725" y="59886"/>
                  </a:lnTo>
                  <a:lnTo>
                    <a:pt x="103285" y="74724"/>
                  </a:lnTo>
                  <a:lnTo>
                    <a:pt x="104643" y="84240"/>
                  </a:lnTo>
                  <a:lnTo>
                    <a:pt x="104736" y="90317"/>
                  </a:lnTo>
                  <a:lnTo>
                    <a:pt x="103690" y="91950"/>
                  </a:lnTo>
                  <a:lnTo>
                    <a:pt x="101935" y="93038"/>
                  </a:lnTo>
                  <a:lnTo>
                    <a:pt x="99706" y="93764"/>
                  </a:lnTo>
                  <a:lnTo>
                    <a:pt x="91514" y="99842"/>
                  </a:lnTo>
                  <a:lnTo>
                    <a:pt x="88297" y="105386"/>
                  </a:lnTo>
                  <a:lnTo>
                    <a:pt x="87439" y="108345"/>
                  </a:lnTo>
                  <a:lnTo>
                    <a:pt x="85808" y="110319"/>
                  </a:lnTo>
                  <a:lnTo>
                    <a:pt x="66493" y="121572"/>
                  </a:lnTo>
                  <a:lnTo>
                    <a:pt x="63378" y="122312"/>
                  </a:lnTo>
                  <a:lnTo>
                    <a:pt x="47608" y="131134"/>
                  </a:lnTo>
                  <a:lnTo>
                    <a:pt x="34921" y="132885"/>
                  </a:lnTo>
                  <a:lnTo>
                    <a:pt x="32806" y="134086"/>
                  </a:lnTo>
                  <a:lnTo>
                    <a:pt x="31395" y="135946"/>
                  </a:lnTo>
                  <a:lnTo>
                    <a:pt x="30454" y="138244"/>
                  </a:lnTo>
                  <a:lnTo>
                    <a:pt x="28769" y="139776"/>
                  </a:lnTo>
                  <a:lnTo>
                    <a:pt x="20538" y="142436"/>
                  </a:lnTo>
                  <a:lnTo>
                    <a:pt x="10979" y="142805"/>
                  </a:lnTo>
                  <a:lnTo>
                    <a:pt x="15011" y="142829"/>
                  </a:lnTo>
                  <a:lnTo>
                    <a:pt x="16357" y="141775"/>
                  </a:lnTo>
                  <a:lnTo>
                    <a:pt x="18695" y="134638"/>
                  </a:lnTo>
                  <a:lnTo>
                    <a:pt x="21713" y="133903"/>
                  </a:lnTo>
                  <a:lnTo>
                    <a:pt x="24001" y="133707"/>
                  </a:lnTo>
                  <a:lnTo>
                    <a:pt x="25525" y="132518"/>
                  </a:lnTo>
                  <a:lnTo>
                    <a:pt x="27219" y="128375"/>
                  </a:lnTo>
                  <a:lnTo>
                    <a:pt x="28172" y="120092"/>
                  </a:lnTo>
                  <a:lnTo>
                    <a:pt x="29364" y="118149"/>
                  </a:lnTo>
                  <a:lnTo>
                    <a:pt x="31218" y="116855"/>
                  </a:lnTo>
                  <a:lnTo>
                    <a:pt x="38099" y="1142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15" name="SMARTInkShape-Group94"/>
          <p:cNvGrpSpPr/>
          <p:nvPr/>
        </p:nvGrpSpPr>
        <p:grpSpPr>
          <a:xfrm>
            <a:off x="4381515" y="3810000"/>
            <a:ext cx="676261" cy="295273"/>
            <a:chOff x="4381515" y="3810000"/>
            <a:chExt cx="676261" cy="295273"/>
          </a:xfrm>
        </p:grpSpPr>
        <p:sp>
          <p:nvSpPr>
            <p:cNvPr id="2108" name="SMARTInkShape-454"/>
            <p:cNvSpPr/>
            <p:nvPr>
              <p:custDataLst>
                <p:tags r:id="rId92"/>
              </p:custDataLst>
            </p:nvPr>
          </p:nvSpPr>
          <p:spPr>
            <a:xfrm>
              <a:off x="4962529" y="3971925"/>
              <a:ext cx="95247" cy="9526"/>
            </a:xfrm>
            <a:custGeom>
              <a:avLst/>
              <a:gdLst/>
              <a:ahLst/>
              <a:cxnLst/>
              <a:rect l="0" t="0" r="0" b="0"/>
              <a:pathLst>
                <a:path w="95247" h="9526">
                  <a:moveTo>
                    <a:pt x="47621" y="9525"/>
                  </a:moveTo>
                  <a:lnTo>
                    <a:pt x="47621" y="9525"/>
                  </a:lnTo>
                  <a:lnTo>
                    <a:pt x="0" y="9525"/>
                  </a:lnTo>
                  <a:lnTo>
                    <a:pt x="41286" y="9525"/>
                  </a:lnTo>
                  <a:lnTo>
                    <a:pt x="85448" y="78"/>
                  </a:lnTo>
                  <a:lnTo>
                    <a:pt x="9524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9" name="SMARTInkShape-455"/>
            <p:cNvSpPr/>
            <p:nvPr>
              <p:custDataLst>
                <p:tags r:id="rId93"/>
              </p:custDataLst>
            </p:nvPr>
          </p:nvSpPr>
          <p:spPr>
            <a:xfrm>
              <a:off x="4962525" y="3918812"/>
              <a:ext cx="95251" cy="15014"/>
            </a:xfrm>
            <a:custGeom>
              <a:avLst/>
              <a:gdLst/>
              <a:ahLst/>
              <a:cxnLst/>
              <a:rect l="0" t="0" r="0" b="0"/>
              <a:pathLst>
                <a:path w="95251" h="15014">
                  <a:moveTo>
                    <a:pt x="38100" y="15013"/>
                  </a:moveTo>
                  <a:lnTo>
                    <a:pt x="38100" y="15013"/>
                  </a:lnTo>
                  <a:lnTo>
                    <a:pt x="24843" y="15013"/>
                  </a:lnTo>
                  <a:lnTo>
                    <a:pt x="22912" y="13955"/>
                  </a:lnTo>
                  <a:lnTo>
                    <a:pt x="21625" y="12191"/>
                  </a:lnTo>
                  <a:lnTo>
                    <a:pt x="20767" y="9956"/>
                  </a:lnTo>
                  <a:lnTo>
                    <a:pt x="19137" y="8467"/>
                  </a:lnTo>
                  <a:lnTo>
                    <a:pt x="10999" y="5881"/>
                  </a:lnTo>
                  <a:lnTo>
                    <a:pt x="0" y="5488"/>
                  </a:lnTo>
                  <a:lnTo>
                    <a:pt x="44531" y="5488"/>
                  </a:lnTo>
                  <a:lnTo>
                    <a:pt x="50836" y="5488"/>
                  </a:lnTo>
                  <a:lnTo>
                    <a:pt x="70053" y="0"/>
                  </a:lnTo>
                  <a:lnTo>
                    <a:pt x="85052" y="5212"/>
                  </a:lnTo>
                  <a:lnTo>
                    <a:pt x="95250" y="1501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0" name="SMARTInkShape-456"/>
            <p:cNvSpPr/>
            <p:nvPr>
              <p:custDataLst>
                <p:tags r:id="rId94"/>
              </p:custDataLst>
            </p:nvPr>
          </p:nvSpPr>
          <p:spPr>
            <a:xfrm>
              <a:off x="4714992" y="3971925"/>
              <a:ext cx="114064" cy="133348"/>
            </a:xfrm>
            <a:custGeom>
              <a:avLst/>
              <a:gdLst/>
              <a:ahLst/>
              <a:cxnLst/>
              <a:rect l="0" t="0" r="0" b="0"/>
              <a:pathLst>
                <a:path w="114064" h="133348">
                  <a:moveTo>
                    <a:pt x="28458" y="28575"/>
                  </a:moveTo>
                  <a:lnTo>
                    <a:pt x="28458" y="28575"/>
                  </a:lnTo>
                  <a:lnTo>
                    <a:pt x="28458" y="14386"/>
                  </a:lnTo>
                  <a:lnTo>
                    <a:pt x="27400" y="12766"/>
                  </a:lnTo>
                  <a:lnTo>
                    <a:pt x="25636" y="11685"/>
                  </a:lnTo>
                  <a:lnTo>
                    <a:pt x="18097" y="10165"/>
                  </a:lnTo>
                  <a:lnTo>
                    <a:pt x="15201" y="9951"/>
                  </a:lnTo>
                  <a:lnTo>
                    <a:pt x="13270" y="8751"/>
                  </a:lnTo>
                  <a:lnTo>
                    <a:pt x="11983" y="6892"/>
                  </a:lnTo>
                  <a:lnTo>
                    <a:pt x="9558" y="403"/>
                  </a:lnTo>
                  <a:lnTo>
                    <a:pt x="0" y="3"/>
                  </a:lnTo>
                  <a:lnTo>
                    <a:pt x="17220" y="0"/>
                  </a:lnTo>
                  <a:lnTo>
                    <a:pt x="26199" y="6546"/>
                  </a:lnTo>
                  <a:lnTo>
                    <a:pt x="35080" y="8642"/>
                  </a:lnTo>
                  <a:lnTo>
                    <a:pt x="80466" y="9522"/>
                  </a:lnTo>
                  <a:lnTo>
                    <a:pt x="86146" y="12346"/>
                  </a:lnTo>
                  <a:lnTo>
                    <a:pt x="94607" y="18657"/>
                  </a:lnTo>
                  <a:lnTo>
                    <a:pt x="94977" y="23990"/>
                  </a:lnTo>
                  <a:lnTo>
                    <a:pt x="93971" y="25519"/>
                  </a:lnTo>
                  <a:lnTo>
                    <a:pt x="92242" y="26538"/>
                  </a:lnTo>
                  <a:lnTo>
                    <a:pt x="90031" y="27217"/>
                  </a:lnTo>
                  <a:lnTo>
                    <a:pt x="88556" y="28728"/>
                  </a:lnTo>
                  <a:lnTo>
                    <a:pt x="86918" y="33229"/>
                  </a:lnTo>
                  <a:lnTo>
                    <a:pt x="85423" y="34853"/>
                  </a:lnTo>
                  <a:lnTo>
                    <a:pt x="66666" y="46658"/>
                  </a:lnTo>
                  <a:lnTo>
                    <a:pt x="62020" y="47195"/>
                  </a:lnTo>
                  <a:lnTo>
                    <a:pt x="56427" y="50256"/>
                  </a:lnTo>
                  <a:lnTo>
                    <a:pt x="50414" y="54086"/>
                  </a:lnTo>
                  <a:lnTo>
                    <a:pt x="39829" y="56747"/>
                  </a:lnTo>
                  <a:lnTo>
                    <a:pt x="28461" y="57150"/>
                  </a:lnTo>
                  <a:lnTo>
                    <a:pt x="72994" y="57150"/>
                  </a:lnTo>
                  <a:lnTo>
                    <a:pt x="90110" y="57150"/>
                  </a:lnTo>
                  <a:lnTo>
                    <a:pt x="91784" y="58208"/>
                  </a:lnTo>
                  <a:lnTo>
                    <a:pt x="92901" y="59972"/>
                  </a:lnTo>
                  <a:lnTo>
                    <a:pt x="93645" y="62207"/>
                  </a:lnTo>
                  <a:lnTo>
                    <a:pt x="95199" y="63696"/>
                  </a:lnTo>
                  <a:lnTo>
                    <a:pt x="103203" y="66282"/>
                  </a:lnTo>
                  <a:lnTo>
                    <a:pt x="104011" y="69323"/>
                  </a:lnTo>
                  <a:lnTo>
                    <a:pt x="104227" y="71615"/>
                  </a:lnTo>
                  <a:lnTo>
                    <a:pt x="105429" y="73144"/>
                  </a:lnTo>
                  <a:lnTo>
                    <a:pt x="109587" y="74842"/>
                  </a:lnTo>
                  <a:lnTo>
                    <a:pt x="111118" y="76353"/>
                  </a:lnTo>
                  <a:lnTo>
                    <a:pt x="113779" y="84281"/>
                  </a:lnTo>
                  <a:lnTo>
                    <a:pt x="114063" y="90354"/>
                  </a:lnTo>
                  <a:lnTo>
                    <a:pt x="113045" y="91986"/>
                  </a:lnTo>
                  <a:lnTo>
                    <a:pt x="111308" y="93074"/>
                  </a:lnTo>
                  <a:lnTo>
                    <a:pt x="109091" y="93799"/>
                  </a:lnTo>
                  <a:lnTo>
                    <a:pt x="107614" y="95341"/>
                  </a:lnTo>
                  <a:lnTo>
                    <a:pt x="105971" y="99877"/>
                  </a:lnTo>
                  <a:lnTo>
                    <a:pt x="104475" y="101510"/>
                  </a:lnTo>
                  <a:lnTo>
                    <a:pt x="99990" y="103324"/>
                  </a:lnTo>
                  <a:lnTo>
                    <a:pt x="98371" y="104866"/>
                  </a:lnTo>
                  <a:lnTo>
                    <a:pt x="96573" y="109402"/>
                  </a:lnTo>
                  <a:lnTo>
                    <a:pt x="95034" y="111035"/>
                  </a:lnTo>
                  <a:lnTo>
                    <a:pt x="75891" y="121648"/>
                  </a:lnTo>
                  <a:lnTo>
                    <a:pt x="72780" y="122374"/>
                  </a:lnTo>
                  <a:lnTo>
                    <a:pt x="57221" y="132383"/>
                  </a:lnTo>
                  <a:lnTo>
                    <a:pt x="47639" y="133339"/>
                  </a:lnTo>
                  <a:lnTo>
                    <a:pt x="52603" y="133347"/>
                  </a:lnTo>
                  <a:lnTo>
                    <a:pt x="57887" y="130526"/>
                  </a:lnTo>
                  <a:lnTo>
                    <a:pt x="60777" y="128293"/>
                  </a:lnTo>
                  <a:lnTo>
                    <a:pt x="63989" y="122988"/>
                  </a:lnTo>
                  <a:lnTo>
                    <a:pt x="64845" y="120092"/>
                  </a:lnTo>
                  <a:lnTo>
                    <a:pt x="66474" y="118161"/>
                  </a:lnTo>
                  <a:lnTo>
                    <a:pt x="95133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1" name="SMARTInkShape-457"/>
            <p:cNvSpPr/>
            <p:nvPr>
              <p:custDataLst>
                <p:tags r:id="rId95"/>
              </p:custDataLst>
            </p:nvPr>
          </p:nvSpPr>
          <p:spPr>
            <a:xfrm>
              <a:off x="4667381" y="3971925"/>
              <a:ext cx="85595" cy="123660"/>
            </a:xfrm>
            <a:custGeom>
              <a:avLst/>
              <a:gdLst/>
              <a:ahLst/>
              <a:cxnLst/>
              <a:rect l="0" t="0" r="0" b="0"/>
              <a:pathLst>
                <a:path w="85595" h="123660">
                  <a:moveTo>
                    <a:pt x="85594" y="9525"/>
                  </a:moveTo>
                  <a:lnTo>
                    <a:pt x="85594" y="9525"/>
                  </a:lnTo>
                  <a:lnTo>
                    <a:pt x="77393" y="9525"/>
                  </a:lnTo>
                  <a:lnTo>
                    <a:pt x="76952" y="8467"/>
                  </a:lnTo>
                  <a:lnTo>
                    <a:pt x="76103" y="393"/>
                  </a:lnTo>
                  <a:lnTo>
                    <a:pt x="66578" y="0"/>
                  </a:lnTo>
                  <a:lnTo>
                    <a:pt x="66547" y="8201"/>
                  </a:lnTo>
                  <a:lnTo>
                    <a:pt x="51356" y="26752"/>
                  </a:lnTo>
                  <a:lnTo>
                    <a:pt x="45435" y="45697"/>
                  </a:lnTo>
                  <a:lnTo>
                    <a:pt x="13603" y="91170"/>
                  </a:lnTo>
                  <a:lnTo>
                    <a:pt x="7403" y="104596"/>
                  </a:lnTo>
                  <a:lnTo>
                    <a:pt x="3218" y="111046"/>
                  </a:lnTo>
                  <a:lnTo>
                    <a:pt x="0" y="123264"/>
                  </a:lnTo>
                  <a:lnTo>
                    <a:pt x="4964" y="123659"/>
                  </a:lnTo>
                  <a:lnTo>
                    <a:pt x="6441" y="122656"/>
                  </a:lnTo>
                  <a:lnTo>
                    <a:pt x="7426" y="120929"/>
                  </a:lnTo>
                  <a:lnTo>
                    <a:pt x="8082" y="118719"/>
                  </a:lnTo>
                  <a:lnTo>
                    <a:pt x="9578" y="117246"/>
                  </a:lnTo>
                  <a:lnTo>
                    <a:pt x="19583" y="112059"/>
                  </a:lnTo>
                  <a:lnTo>
                    <a:pt x="28444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2" name="SMARTInkShape-458"/>
            <p:cNvSpPr/>
            <p:nvPr>
              <p:custDataLst>
                <p:tags r:id="rId96"/>
              </p:custDataLst>
            </p:nvPr>
          </p:nvSpPr>
          <p:spPr>
            <a:xfrm>
              <a:off x="4619629" y="3952878"/>
              <a:ext cx="66669" cy="95248"/>
            </a:xfrm>
            <a:custGeom>
              <a:avLst/>
              <a:gdLst/>
              <a:ahLst/>
              <a:cxnLst/>
              <a:rect l="0" t="0" r="0" b="0"/>
              <a:pathLst>
                <a:path w="66669" h="95248">
                  <a:moveTo>
                    <a:pt x="47621" y="9522"/>
                  </a:moveTo>
                  <a:lnTo>
                    <a:pt x="47621" y="9522"/>
                  </a:lnTo>
                  <a:lnTo>
                    <a:pt x="42565" y="9522"/>
                  </a:lnTo>
                  <a:lnTo>
                    <a:pt x="41076" y="8464"/>
                  </a:lnTo>
                  <a:lnTo>
                    <a:pt x="40082" y="6700"/>
                  </a:lnTo>
                  <a:lnTo>
                    <a:pt x="39420" y="4465"/>
                  </a:lnTo>
                  <a:lnTo>
                    <a:pt x="40037" y="2976"/>
                  </a:lnTo>
                  <a:lnTo>
                    <a:pt x="41507" y="1983"/>
                  </a:lnTo>
                  <a:lnTo>
                    <a:pt x="46413" y="390"/>
                  </a:lnTo>
                  <a:lnTo>
                    <a:pt x="38203" y="0"/>
                  </a:lnTo>
                  <a:lnTo>
                    <a:pt x="38106" y="8198"/>
                  </a:lnTo>
                  <a:lnTo>
                    <a:pt x="37045" y="8639"/>
                  </a:lnTo>
                  <a:lnTo>
                    <a:pt x="28687" y="9512"/>
                  </a:lnTo>
                  <a:lnTo>
                    <a:pt x="36783" y="17722"/>
                  </a:lnTo>
                  <a:lnTo>
                    <a:pt x="47195" y="19013"/>
                  </a:lnTo>
                  <a:lnTo>
                    <a:pt x="55784" y="19044"/>
                  </a:lnTo>
                  <a:lnTo>
                    <a:pt x="56239" y="17987"/>
                  </a:lnTo>
                  <a:lnTo>
                    <a:pt x="56742" y="13990"/>
                  </a:lnTo>
                  <a:lnTo>
                    <a:pt x="57935" y="12501"/>
                  </a:lnTo>
                  <a:lnTo>
                    <a:pt x="66618" y="9537"/>
                  </a:lnTo>
                  <a:lnTo>
                    <a:pt x="66668" y="9522"/>
                  </a:lnTo>
                  <a:lnTo>
                    <a:pt x="48048" y="9522"/>
                  </a:lnTo>
                  <a:lnTo>
                    <a:pt x="37634" y="14579"/>
                  </a:lnTo>
                  <a:lnTo>
                    <a:pt x="34613" y="17127"/>
                  </a:lnTo>
                  <a:lnTo>
                    <a:pt x="24310" y="31912"/>
                  </a:lnTo>
                  <a:lnTo>
                    <a:pt x="18563" y="35348"/>
                  </a:lnTo>
                  <a:lnTo>
                    <a:pt x="12481" y="37933"/>
                  </a:lnTo>
                  <a:lnTo>
                    <a:pt x="6251" y="42610"/>
                  </a:lnTo>
                  <a:lnTo>
                    <a:pt x="2776" y="48217"/>
                  </a:lnTo>
                  <a:lnTo>
                    <a:pt x="545" y="60440"/>
                  </a:lnTo>
                  <a:lnTo>
                    <a:pt x="0" y="90222"/>
                  </a:lnTo>
                  <a:lnTo>
                    <a:pt x="1057" y="91897"/>
                  </a:lnTo>
                  <a:lnTo>
                    <a:pt x="2820" y="93013"/>
                  </a:lnTo>
                  <a:lnTo>
                    <a:pt x="8659" y="94254"/>
                  </a:lnTo>
                  <a:lnTo>
                    <a:pt x="38096" y="952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3" name="SMARTInkShape-459"/>
            <p:cNvSpPr/>
            <p:nvPr>
              <p:custDataLst>
                <p:tags r:id="rId97"/>
              </p:custDataLst>
            </p:nvPr>
          </p:nvSpPr>
          <p:spPr>
            <a:xfrm>
              <a:off x="4457865" y="3838575"/>
              <a:ext cx="133186" cy="152376"/>
            </a:xfrm>
            <a:custGeom>
              <a:avLst/>
              <a:gdLst/>
              <a:ahLst/>
              <a:cxnLst/>
              <a:rect l="0" t="0" r="0" b="0"/>
              <a:pathLst>
                <a:path w="133186" h="152376">
                  <a:moveTo>
                    <a:pt x="18885" y="47625"/>
                  </a:moveTo>
                  <a:lnTo>
                    <a:pt x="18885" y="47625"/>
                  </a:lnTo>
                  <a:lnTo>
                    <a:pt x="18885" y="23188"/>
                  </a:lnTo>
                  <a:lnTo>
                    <a:pt x="18885" y="25475"/>
                  </a:lnTo>
                  <a:lnTo>
                    <a:pt x="18885" y="403"/>
                  </a:lnTo>
                  <a:lnTo>
                    <a:pt x="64633" y="0"/>
                  </a:lnTo>
                  <a:lnTo>
                    <a:pt x="76067" y="0"/>
                  </a:lnTo>
                  <a:lnTo>
                    <a:pt x="79231" y="1058"/>
                  </a:lnTo>
                  <a:lnTo>
                    <a:pt x="81340" y="2822"/>
                  </a:lnTo>
                  <a:lnTo>
                    <a:pt x="82747" y="5057"/>
                  </a:lnTo>
                  <a:lnTo>
                    <a:pt x="84743" y="6546"/>
                  </a:lnTo>
                  <a:lnTo>
                    <a:pt x="89783" y="8201"/>
                  </a:lnTo>
                  <a:lnTo>
                    <a:pt x="98570" y="9132"/>
                  </a:lnTo>
                  <a:lnTo>
                    <a:pt x="100584" y="10322"/>
                  </a:lnTo>
                  <a:lnTo>
                    <a:pt x="101925" y="12173"/>
                  </a:lnTo>
                  <a:lnTo>
                    <a:pt x="102820" y="14465"/>
                  </a:lnTo>
                  <a:lnTo>
                    <a:pt x="104475" y="15994"/>
                  </a:lnTo>
                  <a:lnTo>
                    <a:pt x="112654" y="18648"/>
                  </a:lnTo>
                  <a:lnTo>
                    <a:pt x="110655" y="21694"/>
                  </a:lnTo>
                  <a:lnTo>
                    <a:pt x="68541" y="63585"/>
                  </a:lnTo>
                  <a:lnTo>
                    <a:pt x="22136" y="101601"/>
                  </a:lnTo>
                  <a:lnTo>
                    <a:pt x="4075" y="120650"/>
                  </a:lnTo>
                  <a:lnTo>
                    <a:pt x="393" y="131468"/>
                  </a:lnTo>
                  <a:lnTo>
                    <a:pt x="0" y="137849"/>
                  </a:lnTo>
                  <a:lnTo>
                    <a:pt x="1004" y="139524"/>
                  </a:lnTo>
                  <a:lnTo>
                    <a:pt x="2731" y="140641"/>
                  </a:lnTo>
                  <a:lnTo>
                    <a:pt x="4941" y="141386"/>
                  </a:lnTo>
                  <a:lnTo>
                    <a:pt x="6413" y="142940"/>
                  </a:lnTo>
                  <a:lnTo>
                    <a:pt x="8050" y="147490"/>
                  </a:lnTo>
                  <a:lnTo>
                    <a:pt x="9546" y="149127"/>
                  </a:lnTo>
                  <a:lnTo>
                    <a:pt x="14029" y="150945"/>
                  </a:lnTo>
                  <a:lnTo>
                    <a:pt x="61179" y="152375"/>
                  </a:lnTo>
                  <a:lnTo>
                    <a:pt x="97291" y="151339"/>
                  </a:lnTo>
                  <a:lnTo>
                    <a:pt x="116139" y="144861"/>
                  </a:lnTo>
                  <a:lnTo>
                    <a:pt x="133185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4" name="SMARTInkShape-460"/>
            <p:cNvSpPr/>
            <p:nvPr>
              <p:custDataLst>
                <p:tags r:id="rId98"/>
              </p:custDataLst>
            </p:nvPr>
          </p:nvSpPr>
          <p:spPr>
            <a:xfrm>
              <a:off x="4381515" y="3810000"/>
              <a:ext cx="123811" cy="245756"/>
            </a:xfrm>
            <a:custGeom>
              <a:avLst/>
              <a:gdLst/>
              <a:ahLst/>
              <a:cxnLst/>
              <a:rect l="0" t="0" r="0" b="0"/>
              <a:pathLst>
                <a:path w="123811" h="245756">
                  <a:moveTo>
                    <a:pt x="123810" y="9525"/>
                  </a:moveTo>
                  <a:lnTo>
                    <a:pt x="123810" y="9525"/>
                  </a:lnTo>
                  <a:lnTo>
                    <a:pt x="123810" y="0"/>
                  </a:lnTo>
                  <a:lnTo>
                    <a:pt x="123810" y="5057"/>
                  </a:lnTo>
                  <a:lnTo>
                    <a:pt x="120988" y="10361"/>
                  </a:lnTo>
                  <a:lnTo>
                    <a:pt x="117265" y="16247"/>
                  </a:lnTo>
                  <a:lnTo>
                    <a:pt x="98117" y="60706"/>
                  </a:lnTo>
                  <a:lnTo>
                    <a:pt x="72999" y="107995"/>
                  </a:lnTo>
                  <a:lnTo>
                    <a:pt x="42142" y="154333"/>
                  </a:lnTo>
                  <a:lnTo>
                    <a:pt x="15894" y="197235"/>
                  </a:lnTo>
                  <a:lnTo>
                    <a:pt x="2812" y="218289"/>
                  </a:lnTo>
                  <a:lnTo>
                    <a:pt x="357" y="234847"/>
                  </a:lnTo>
                  <a:lnTo>
                    <a:pt x="33" y="245755"/>
                  </a:lnTo>
                  <a:lnTo>
                    <a:pt x="0" y="242032"/>
                  </a:lnTo>
                  <a:lnTo>
                    <a:pt x="1054" y="240729"/>
                  </a:lnTo>
                  <a:lnTo>
                    <a:pt x="9686" y="237295"/>
                  </a:lnTo>
                  <a:lnTo>
                    <a:pt x="28560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22" name="SMARTInkShape-Group95"/>
          <p:cNvGrpSpPr/>
          <p:nvPr/>
        </p:nvGrpSpPr>
        <p:grpSpPr>
          <a:xfrm>
            <a:off x="5305426" y="3781425"/>
            <a:ext cx="342900" cy="419063"/>
            <a:chOff x="5305426" y="3781425"/>
            <a:chExt cx="342900" cy="419063"/>
          </a:xfrm>
        </p:grpSpPr>
        <p:sp>
          <p:nvSpPr>
            <p:cNvPr id="2116" name="SMARTInkShape-461"/>
            <p:cNvSpPr/>
            <p:nvPr>
              <p:custDataLst>
                <p:tags r:id="rId86"/>
              </p:custDataLst>
            </p:nvPr>
          </p:nvSpPr>
          <p:spPr>
            <a:xfrm>
              <a:off x="5438775" y="4029075"/>
              <a:ext cx="180976" cy="28576"/>
            </a:xfrm>
            <a:custGeom>
              <a:avLst/>
              <a:gdLst/>
              <a:ahLst/>
              <a:cxnLst/>
              <a:rect l="0" t="0" r="0" b="0"/>
              <a:pathLst>
                <a:path w="180976" h="28576">
                  <a:moveTo>
                    <a:pt x="28575" y="19050"/>
                  </a:moveTo>
                  <a:lnTo>
                    <a:pt x="28575" y="19050"/>
                  </a:lnTo>
                  <a:lnTo>
                    <a:pt x="19166" y="9642"/>
                  </a:lnTo>
                  <a:lnTo>
                    <a:pt x="19053" y="396"/>
                  </a:lnTo>
                  <a:lnTo>
                    <a:pt x="116" y="0"/>
                  </a:lnTo>
                  <a:lnTo>
                    <a:pt x="0" y="9515"/>
                  </a:lnTo>
                  <a:lnTo>
                    <a:pt x="44476" y="9525"/>
                  </a:lnTo>
                  <a:lnTo>
                    <a:pt x="60328" y="9525"/>
                  </a:lnTo>
                  <a:lnTo>
                    <a:pt x="66676" y="12347"/>
                  </a:lnTo>
                  <a:lnTo>
                    <a:pt x="73025" y="16071"/>
                  </a:lnTo>
                  <a:lnTo>
                    <a:pt x="83608" y="18167"/>
                  </a:lnTo>
                  <a:lnTo>
                    <a:pt x="130097" y="19043"/>
                  </a:lnTo>
                  <a:lnTo>
                    <a:pt x="176742" y="19050"/>
                  </a:lnTo>
                  <a:lnTo>
                    <a:pt x="180975" y="19050"/>
                  </a:lnTo>
                  <a:lnTo>
                    <a:pt x="180975" y="27251"/>
                  </a:lnTo>
                  <a:lnTo>
                    <a:pt x="179917" y="27692"/>
                  </a:lnTo>
                  <a:lnTo>
                    <a:pt x="16192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7" name="SMARTInkShape-462"/>
            <p:cNvSpPr/>
            <p:nvPr>
              <p:custDataLst>
                <p:tags r:id="rId87"/>
              </p:custDataLst>
            </p:nvPr>
          </p:nvSpPr>
          <p:spPr>
            <a:xfrm>
              <a:off x="5372110" y="4048125"/>
              <a:ext cx="95241" cy="152363"/>
            </a:xfrm>
            <a:custGeom>
              <a:avLst/>
              <a:gdLst/>
              <a:ahLst/>
              <a:cxnLst/>
              <a:rect l="0" t="0" r="0" b="0"/>
              <a:pathLst>
                <a:path w="95241" h="152363">
                  <a:moveTo>
                    <a:pt x="47615" y="9525"/>
                  </a:moveTo>
                  <a:lnTo>
                    <a:pt x="47615" y="9525"/>
                  </a:lnTo>
                  <a:lnTo>
                    <a:pt x="47615" y="0"/>
                  </a:lnTo>
                  <a:lnTo>
                    <a:pt x="39414" y="8201"/>
                  </a:lnTo>
                  <a:lnTo>
                    <a:pt x="38483" y="14189"/>
                  </a:lnTo>
                  <a:lnTo>
                    <a:pt x="37294" y="15809"/>
                  </a:lnTo>
                  <a:lnTo>
                    <a:pt x="33150" y="17610"/>
                  </a:lnTo>
                  <a:lnTo>
                    <a:pt x="31621" y="19148"/>
                  </a:lnTo>
                  <a:lnTo>
                    <a:pt x="26347" y="29222"/>
                  </a:lnTo>
                  <a:lnTo>
                    <a:pt x="22287" y="35213"/>
                  </a:lnTo>
                  <a:lnTo>
                    <a:pt x="18944" y="44535"/>
                  </a:lnTo>
                  <a:lnTo>
                    <a:pt x="10966" y="55280"/>
                  </a:lnTo>
                  <a:lnTo>
                    <a:pt x="9642" y="65187"/>
                  </a:lnTo>
                  <a:lnTo>
                    <a:pt x="0" y="76189"/>
                  </a:lnTo>
                  <a:lnTo>
                    <a:pt x="5050" y="76197"/>
                  </a:lnTo>
                  <a:lnTo>
                    <a:pt x="6538" y="75139"/>
                  </a:lnTo>
                  <a:lnTo>
                    <a:pt x="7531" y="73376"/>
                  </a:lnTo>
                  <a:lnTo>
                    <a:pt x="9123" y="67999"/>
                  </a:lnTo>
                  <a:lnTo>
                    <a:pt x="12164" y="67263"/>
                  </a:lnTo>
                  <a:lnTo>
                    <a:pt x="14455" y="67067"/>
                  </a:lnTo>
                  <a:lnTo>
                    <a:pt x="15984" y="65878"/>
                  </a:lnTo>
                  <a:lnTo>
                    <a:pt x="17682" y="61735"/>
                  </a:lnTo>
                  <a:lnTo>
                    <a:pt x="19192" y="60206"/>
                  </a:lnTo>
                  <a:lnTo>
                    <a:pt x="23694" y="58508"/>
                  </a:lnTo>
                  <a:lnTo>
                    <a:pt x="71199" y="57150"/>
                  </a:lnTo>
                  <a:lnTo>
                    <a:pt x="79767" y="57150"/>
                  </a:lnTo>
                  <a:lnTo>
                    <a:pt x="81751" y="58208"/>
                  </a:lnTo>
                  <a:lnTo>
                    <a:pt x="83072" y="59972"/>
                  </a:lnTo>
                  <a:lnTo>
                    <a:pt x="83952" y="62207"/>
                  </a:lnTo>
                  <a:lnTo>
                    <a:pt x="85598" y="63696"/>
                  </a:lnTo>
                  <a:lnTo>
                    <a:pt x="93761" y="66282"/>
                  </a:lnTo>
                  <a:lnTo>
                    <a:pt x="94583" y="69323"/>
                  </a:lnTo>
                  <a:lnTo>
                    <a:pt x="95240" y="103045"/>
                  </a:lnTo>
                  <a:lnTo>
                    <a:pt x="88695" y="112038"/>
                  </a:lnTo>
                  <a:lnTo>
                    <a:pt x="85539" y="120921"/>
                  </a:lnTo>
                  <a:lnTo>
                    <a:pt x="81051" y="127120"/>
                  </a:lnTo>
                  <a:lnTo>
                    <a:pt x="75528" y="130581"/>
                  </a:lnTo>
                  <a:lnTo>
                    <a:pt x="69547" y="133178"/>
                  </a:lnTo>
                  <a:lnTo>
                    <a:pt x="49100" y="150945"/>
                  </a:lnTo>
                  <a:lnTo>
                    <a:pt x="38521" y="152362"/>
                  </a:lnTo>
                  <a:lnTo>
                    <a:pt x="38101" y="138210"/>
                  </a:lnTo>
                  <a:lnTo>
                    <a:pt x="40917" y="132688"/>
                  </a:lnTo>
                  <a:lnTo>
                    <a:pt x="44638" y="126706"/>
                  </a:lnTo>
                  <a:lnTo>
                    <a:pt x="47615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8" name="SMARTInkShape-463"/>
            <p:cNvSpPr/>
            <p:nvPr>
              <p:custDataLst>
                <p:tags r:id="rId88"/>
              </p:custDataLst>
            </p:nvPr>
          </p:nvSpPr>
          <p:spPr>
            <a:xfrm>
              <a:off x="5324486" y="3981484"/>
              <a:ext cx="161915" cy="19017"/>
            </a:xfrm>
            <a:custGeom>
              <a:avLst/>
              <a:gdLst/>
              <a:ahLst/>
              <a:cxnLst/>
              <a:rect l="0" t="0" r="0" b="0"/>
              <a:pathLst>
                <a:path w="161915" h="19017">
                  <a:moveTo>
                    <a:pt x="38089" y="19016"/>
                  </a:moveTo>
                  <a:lnTo>
                    <a:pt x="38089" y="19016"/>
                  </a:lnTo>
                  <a:lnTo>
                    <a:pt x="0" y="19016"/>
                  </a:lnTo>
                  <a:lnTo>
                    <a:pt x="22655" y="19016"/>
                  </a:lnTo>
                  <a:lnTo>
                    <a:pt x="28760" y="16194"/>
                  </a:lnTo>
                  <a:lnTo>
                    <a:pt x="31870" y="13959"/>
                  </a:lnTo>
                  <a:lnTo>
                    <a:pt x="46359" y="10815"/>
                  </a:lnTo>
                  <a:lnTo>
                    <a:pt x="92506" y="9525"/>
                  </a:lnTo>
                  <a:lnTo>
                    <a:pt x="102139" y="6684"/>
                  </a:lnTo>
                  <a:lnTo>
                    <a:pt x="109947" y="2952"/>
                  </a:lnTo>
                  <a:lnTo>
                    <a:pt x="126406" y="556"/>
                  </a:lnTo>
                  <a:lnTo>
                    <a:pt x="150101" y="0"/>
                  </a:lnTo>
                  <a:lnTo>
                    <a:pt x="150864" y="1047"/>
                  </a:lnTo>
                  <a:lnTo>
                    <a:pt x="151711" y="5033"/>
                  </a:lnTo>
                  <a:lnTo>
                    <a:pt x="152995" y="6519"/>
                  </a:lnTo>
                  <a:lnTo>
                    <a:pt x="161914" y="94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9" name="SMARTInkShape-464"/>
            <p:cNvSpPr/>
            <p:nvPr>
              <p:custDataLst>
                <p:tags r:id="rId89"/>
              </p:custDataLst>
            </p:nvPr>
          </p:nvSpPr>
          <p:spPr>
            <a:xfrm>
              <a:off x="5515092" y="3781425"/>
              <a:ext cx="133234" cy="133348"/>
            </a:xfrm>
            <a:custGeom>
              <a:avLst/>
              <a:gdLst/>
              <a:ahLst/>
              <a:cxnLst/>
              <a:rect l="0" t="0" r="0" b="0"/>
              <a:pathLst>
                <a:path w="133234" h="133348">
                  <a:moveTo>
                    <a:pt x="18933" y="57150"/>
                  </a:moveTo>
                  <a:lnTo>
                    <a:pt x="18933" y="57150"/>
                  </a:lnTo>
                  <a:lnTo>
                    <a:pt x="18933" y="52093"/>
                  </a:lnTo>
                  <a:lnTo>
                    <a:pt x="21755" y="46789"/>
                  </a:lnTo>
                  <a:lnTo>
                    <a:pt x="27134" y="39817"/>
                  </a:lnTo>
                  <a:lnTo>
                    <a:pt x="28342" y="30050"/>
                  </a:lnTo>
                  <a:lnTo>
                    <a:pt x="18938" y="19055"/>
                  </a:lnTo>
                  <a:lnTo>
                    <a:pt x="18936" y="19053"/>
                  </a:lnTo>
                  <a:lnTo>
                    <a:pt x="32191" y="19050"/>
                  </a:lnTo>
                  <a:lnTo>
                    <a:pt x="38231" y="16228"/>
                  </a:lnTo>
                  <a:lnTo>
                    <a:pt x="44443" y="12504"/>
                  </a:lnTo>
                  <a:lnTo>
                    <a:pt x="57055" y="10114"/>
                  </a:lnTo>
                  <a:lnTo>
                    <a:pt x="60223" y="9918"/>
                  </a:lnTo>
                  <a:lnTo>
                    <a:pt x="66565" y="6877"/>
                  </a:lnTo>
                  <a:lnTo>
                    <a:pt x="69737" y="4585"/>
                  </a:lnTo>
                  <a:lnTo>
                    <a:pt x="84315" y="1358"/>
                  </a:lnTo>
                  <a:lnTo>
                    <a:pt x="131465" y="0"/>
                  </a:lnTo>
                  <a:lnTo>
                    <a:pt x="132055" y="1058"/>
                  </a:lnTo>
                  <a:lnTo>
                    <a:pt x="133188" y="14189"/>
                  </a:lnTo>
                  <a:lnTo>
                    <a:pt x="132144" y="15809"/>
                  </a:lnTo>
                  <a:lnTo>
                    <a:pt x="130391" y="16890"/>
                  </a:lnTo>
                  <a:lnTo>
                    <a:pt x="128163" y="17610"/>
                  </a:lnTo>
                  <a:lnTo>
                    <a:pt x="119972" y="23680"/>
                  </a:lnTo>
                  <a:lnTo>
                    <a:pt x="116755" y="29222"/>
                  </a:lnTo>
                  <a:lnTo>
                    <a:pt x="115898" y="32181"/>
                  </a:lnTo>
                  <a:lnTo>
                    <a:pt x="114268" y="34154"/>
                  </a:lnTo>
                  <a:lnTo>
                    <a:pt x="88702" y="54244"/>
                  </a:lnTo>
                  <a:lnTo>
                    <a:pt x="69726" y="71991"/>
                  </a:lnTo>
                  <a:lnTo>
                    <a:pt x="57032" y="78191"/>
                  </a:lnTo>
                  <a:lnTo>
                    <a:pt x="50683" y="82376"/>
                  </a:lnTo>
                  <a:lnTo>
                    <a:pt x="41158" y="85791"/>
                  </a:lnTo>
                  <a:lnTo>
                    <a:pt x="18933" y="102143"/>
                  </a:lnTo>
                  <a:lnTo>
                    <a:pt x="15758" y="103020"/>
                  </a:lnTo>
                  <a:lnTo>
                    <a:pt x="13641" y="104663"/>
                  </a:lnTo>
                  <a:lnTo>
                    <a:pt x="280" y="123421"/>
                  </a:lnTo>
                  <a:lnTo>
                    <a:pt x="0" y="128762"/>
                  </a:lnTo>
                  <a:lnTo>
                    <a:pt x="1019" y="130291"/>
                  </a:lnTo>
                  <a:lnTo>
                    <a:pt x="2757" y="131311"/>
                  </a:lnTo>
                  <a:lnTo>
                    <a:pt x="9018" y="133231"/>
                  </a:lnTo>
                  <a:lnTo>
                    <a:pt x="36845" y="133347"/>
                  </a:lnTo>
                  <a:lnTo>
                    <a:pt x="45591" y="130527"/>
                  </a:lnTo>
                  <a:lnTo>
                    <a:pt x="53006" y="126804"/>
                  </a:lnTo>
                  <a:lnTo>
                    <a:pt x="69620" y="124217"/>
                  </a:lnTo>
                  <a:lnTo>
                    <a:pt x="116117" y="123826"/>
                  </a:lnTo>
                  <a:lnTo>
                    <a:pt x="133233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20" name="SMARTInkShape-465"/>
            <p:cNvSpPr/>
            <p:nvPr>
              <p:custDataLst>
                <p:tags r:id="rId90"/>
              </p:custDataLst>
            </p:nvPr>
          </p:nvSpPr>
          <p:spPr>
            <a:xfrm>
              <a:off x="5471395" y="3790950"/>
              <a:ext cx="72156" cy="132827"/>
            </a:xfrm>
            <a:custGeom>
              <a:avLst/>
              <a:gdLst/>
              <a:ahLst/>
              <a:cxnLst/>
              <a:rect l="0" t="0" r="0" b="0"/>
              <a:pathLst>
                <a:path w="72156" h="132827">
                  <a:moveTo>
                    <a:pt x="72155" y="19050"/>
                  </a:moveTo>
                  <a:lnTo>
                    <a:pt x="72155" y="19050"/>
                  </a:lnTo>
                  <a:lnTo>
                    <a:pt x="72155" y="0"/>
                  </a:lnTo>
                  <a:lnTo>
                    <a:pt x="72155" y="8201"/>
                  </a:lnTo>
                  <a:lnTo>
                    <a:pt x="65610" y="16868"/>
                  </a:lnTo>
                  <a:lnTo>
                    <a:pt x="62454" y="25694"/>
                  </a:lnTo>
                  <a:lnTo>
                    <a:pt x="47519" y="45534"/>
                  </a:lnTo>
                  <a:lnTo>
                    <a:pt x="41536" y="64694"/>
                  </a:lnTo>
                  <a:lnTo>
                    <a:pt x="17774" y="104135"/>
                  </a:lnTo>
                  <a:lnTo>
                    <a:pt x="16851" y="107523"/>
                  </a:lnTo>
                  <a:lnTo>
                    <a:pt x="15177" y="109782"/>
                  </a:lnTo>
                  <a:lnTo>
                    <a:pt x="13004" y="111288"/>
                  </a:lnTo>
                  <a:lnTo>
                    <a:pt x="10496" y="112292"/>
                  </a:lnTo>
                  <a:lnTo>
                    <a:pt x="8824" y="114020"/>
                  </a:lnTo>
                  <a:lnTo>
                    <a:pt x="6966" y="118761"/>
                  </a:lnTo>
                  <a:lnTo>
                    <a:pt x="5518" y="132826"/>
                  </a:lnTo>
                  <a:lnTo>
                    <a:pt x="435" y="128138"/>
                  </a:lnTo>
                  <a:lnTo>
                    <a:pt x="0" y="126700"/>
                  </a:lnTo>
                  <a:lnTo>
                    <a:pt x="768" y="125742"/>
                  </a:lnTo>
                  <a:lnTo>
                    <a:pt x="2339" y="125103"/>
                  </a:lnTo>
                  <a:lnTo>
                    <a:pt x="3386" y="123618"/>
                  </a:lnTo>
                  <a:lnTo>
                    <a:pt x="5204" y="115736"/>
                  </a:lnTo>
                  <a:lnTo>
                    <a:pt x="15005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21" name="SMARTInkShape-466"/>
            <p:cNvSpPr/>
            <p:nvPr>
              <p:custDataLst>
                <p:tags r:id="rId91"/>
              </p:custDataLst>
            </p:nvPr>
          </p:nvSpPr>
          <p:spPr>
            <a:xfrm>
              <a:off x="5305426" y="3800475"/>
              <a:ext cx="123825" cy="114301"/>
            </a:xfrm>
            <a:custGeom>
              <a:avLst/>
              <a:gdLst/>
              <a:ahLst/>
              <a:cxnLst/>
              <a:rect l="0" t="0" r="0" b="0"/>
              <a:pathLst>
                <a:path w="123825" h="114301">
                  <a:moveTo>
                    <a:pt x="57149" y="19050"/>
                  </a:moveTo>
                  <a:lnTo>
                    <a:pt x="57149" y="19050"/>
                  </a:lnTo>
                  <a:lnTo>
                    <a:pt x="66674" y="19050"/>
                  </a:lnTo>
                  <a:lnTo>
                    <a:pt x="57149" y="9525"/>
                  </a:lnTo>
                  <a:lnTo>
                    <a:pt x="74841" y="9525"/>
                  </a:lnTo>
                  <a:lnTo>
                    <a:pt x="75293" y="8467"/>
                  </a:lnTo>
                  <a:lnTo>
                    <a:pt x="75797" y="4468"/>
                  </a:lnTo>
                  <a:lnTo>
                    <a:pt x="76989" y="2979"/>
                  </a:lnTo>
                  <a:lnTo>
                    <a:pt x="81137" y="1324"/>
                  </a:lnTo>
                  <a:lnTo>
                    <a:pt x="114262" y="0"/>
                  </a:lnTo>
                  <a:lnTo>
                    <a:pt x="114299" y="17692"/>
                  </a:lnTo>
                  <a:lnTo>
                    <a:pt x="107754" y="26386"/>
                  </a:lnTo>
                  <a:lnTo>
                    <a:pt x="106098" y="32188"/>
                  </a:lnTo>
                  <a:lnTo>
                    <a:pt x="104598" y="34159"/>
                  </a:lnTo>
                  <a:lnTo>
                    <a:pt x="100110" y="36349"/>
                  </a:lnTo>
                  <a:lnTo>
                    <a:pt x="91633" y="37581"/>
                  </a:lnTo>
                  <a:lnTo>
                    <a:pt x="89663" y="38812"/>
                  </a:lnTo>
                  <a:lnTo>
                    <a:pt x="88350" y="40692"/>
                  </a:lnTo>
                  <a:lnTo>
                    <a:pt x="85833" y="45602"/>
                  </a:lnTo>
                  <a:lnTo>
                    <a:pt x="71580" y="61694"/>
                  </a:lnTo>
                  <a:lnTo>
                    <a:pt x="66032" y="64461"/>
                  </a:lnTo>
                  <a:lnTo>
                    <a:pt x="63071" y="65199"/>
                  </a:lnTo>
                  <a:lnTo>
                    <a:pt x="47568" y="74020"/>
                  </a:lnTo>
                  <a:lnTo>
                    <a:pt x="44412" y="74746"/>
                  </a:lnTo>
                  <a:lnTo>
                    <a:pt x="42308" y="76289"/>
                  </a:lnTo>
                  <a:lnTo>
                    <a:pt x="40905" y="78376"/>
                  </a:lnTo>
                  <a:lnTo>
                    <a:pt x="39969" y="80826"/>
                  </a:lnTo>
                  <a:lnTo>
                    <a:pt x="38287" y="82459"/>
                  </a:lnTo>
                  <a:lnTo>
                    <a:pt x="27985" y="87902"/>
                  </a:lnTo>
                  <a:lnTo>
                    <a:pt x="11793" y="101509"/>
                  </a:lnTo>
                  <a:lnTo>
                    <a:pt x="1762" y="104345"/>
                  </a:lnTo>
                  <a:lnTo>
                    <a:pt x="1174" y="105547"/>
                  </a:lnTo>
                  <a:lnTo>
                    <a:pt x="0" y="114289"/>
                  </a:lnTo>
                  <a:lnTo>
                    <a:pt x="14189" y="114300"/>
                  </a:lnTo>
                  <a:lnTo>
                    <a:pt x="19711" y="111478"/>
                  </a:lnTo>
                  <a:lnTo>
                    <a:pt x="25692" y="107754"/>
                  </a:lnTo>
                  <a:lnTo>
                    <a:pt x="38157" y="105364"/>
                  </a:lnTo>
                  <a:lnTo>
                    <a:pt x="69850" y="104785"/>
                  </a:lnTo>
                  <a:lnTo>
                    <a:pt x="71966" y="103724"/>
                  </a:lnTo>
                  <a:lnTo>
                    <a:pt x="73377" y="101957"/>
                  </a:lnTo>
                  <a:lnTo>
                    <a:pt x="74318" y="99722"/>
                  </a:lnTo>
                  <a:lnTo>
                    <a:pt x="76003" y="98231"/>
                  </a:lnTo>
                  <a:lnTo>
                    <a:pt x="80698" y="96575"/>
                  </a:lnTo>
                  <a:lnTo>
                    <a:pt x="123824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33" name="SMARTInkShape-Group96"/>
          <p:cNvGrpSpPr/>
          <p:nvPr/>
        </p:nvGrpSpPr>
        <p:grpSpPr>
          <a:xfrm>
            <a:off x="4324388" y="4376012"/>
            <a:ext cx="847688" cy="423982"/>
            <a:chOff x="4324388" y="4376012"/>
            <a:chExt cx="847688" cy="423982"/>
          </a:xfrm>
        </p:grpSpPr>
        <p:sp>
          <p:nvSpPr>
            <p:cNvPr id="2123" name="SMARTInkShape-467"/>
            <p:cNvSpPr/>
            <p:nvPr>
              <p:custDataLst>
                <p:tags r:id="rId76"/>
              </p:custDataLst>
            </p:nvPr>
          </p:nvSpPr>
          <p:spPr>
            <a:xfrm>
              <a:off x="5038728" y="4562475"/>
              <a:ext cx="133348" cy="9492"/>
            </a:xfrm>
            <a:custGeom>
              <a:avLst/>
              <a:gdLst/>
              <a:ahLst/>
              <a:cxnLst/>
              <a:rect l="0" t="0" r="0" b="0"/>
              <a:pathLst>
                <a:path w="133348" h="9492">
                  <a:moveTo>
                    <a:pt x="19047" y="0"/>
                  </a:moveTo>
                  <a:lnTo>
                    <a:pt x="19047" y="0"/>
                  </a:lnTo>
                  <a:lnTo>
                    <a:pt x="9915" y="9133"/>
                  </a:lnTo>
                  <a:lnTo>
                    <a:pt x="1355" y="9491"/>
                  </a:lnTo>
                  <a:lnTo>
                    <a:pt x="9415" y="116"/>
                  </a:lnTo>
                  <a:lnTo>
                    <a:pt x="0" y="0"/>
                  </a:lnTo>
                  <a:lnTo>
                    <a:pt x="37234" y="0"/>
                  </a:lnTo>
                  <a:lnTo>
                    <a:pt x="45827" y="2822"/>
                  </a:lnTo>
                  <a:lnTo>
                    <a:pt x="49601" y="5057"/>
                  </a:lnTo>
                  <a:lnTo>
                    <a:pt x="53175" y="5488"/>
                  </a:lnTo>
                  <a:lnTo>
                    <a:pt x="63261" y="3155"/>
                  </a:lnTo>
                  <a:lnTo>
                    <a:pt x="82526" y="8826"/>
                  </a:lnTo>
                  <a:lnTo>
                    <a:pt x="98419" y="9433"/>
                  </a:lnTo>
                  <a:lnTo>
                    <a:pt x="104771" y="6662"/>
                  </a:lnTo>
                  <a:lnTo>
                    <a:pt x="111122" y="2961"/>
                  </a:lnTo>
                  <a:lnTo>
                    <a:pt x="123822" y="585"/>
                  </a:lnTo>
                  <a:lnTo>
                    <a:pt x="13334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24" name="SMARTInkShape-468"/>
            <p:cNvSpPr/>
            <p:nvPr>
              <p:custDataLst>
                <p:tags r:id="rId77"/>
              </p:custDataLst>
            </p:nvPr>
          </p:nvSpPr>
          <p:spPr>
            <a:xfrm>
              <a:off x="5038725" y="4505325"/>
              <a:ext cx="104776" cy="28576"/>
            </a:xfrm>
            <a:custGeom>
              <a:avLst/>
              <a:gdLst/>
              <a:ahLst/>
              <a:cxnLst/>
              <a:rect l="0" t="0" r="0" b="0"/>
              <a:pathLst>
                <a:path w="104776" h="28576">
                  <a:moveTo>
                    <a:pt x="9525" y="9525"/>
                  </a:moveTo>
                  <a:lnTo>
                    <a:pt x="9525" y="9525"/>
                  </a:lnTo>
                  <a:lnTo>
                    <a:pt x="9525" y="117"/>
                  </a:lnTo>
                  <a:lnTo>
                    <a:pt x="0" y="0"/>
                  </a:lnTo>
                  <a:lnTo>
                    <a:pt x="44476" y="0"/>
                  </a:lnTo>
                  <a:lnTo>
                    <a:pt x="50811" y="0"/>
                  </a:lnTo>
                  <a:lnTo>
                    <a:pt x="57155" y="2822"/>
                  </a:lnTo>
                  <a:lnTo>
                    <a:pt x="63502" y="6546"/>
                  </a:lnTo>
                  <a:lnTo>
                    <a:pt x="73025" y="9701"/>
                  </a:lnTo>
                  <a:lnTo>
                    <a:pt x="82550" y="15810"/>
                  </a:lnTo>
                  <a:lnTo>
                    <a:pt x="93369" y="18623"/>
                  </a:lnTo>
                  <a:lnTo>
                    <a:pt x="10477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25" name="SMARTInkShape-469"/>
            <p:cNvSpPr/>
            <p:nvPr>
              <p:custDataLst>
                <p:tags r:id="rId78"/>
              </p:custDataLst>
            </p:nvPr>
          </p:nvSpPr>
          <p:spPr>
            <a:xfrm>
              <a:off x="4829175" y="4610100"/>
              <a:ext cx="114301" cy="85726"/>
            </a:xfrm>
            <a:custGeom>
              <a:avLst/>
              <a:gdLst/>
              <a:ahLst/>
              <a:cxnLst/>
              <a:rect l="0" t="0" r="0" b="0"/>
              <a:pathLst>
                <a:path w="114301" h="85726">
                  <a:moveTo>
                    <a:pt x="47625" y="85725"/>
                  </a:moveTo>
                  <a:lnTo>
                    <a:pt x="47625" y="85725"/>
                  </a:lnTo>
                  <a:lnTo>
                    <a:pt x="42569" y="85725"/>
                  </a:lnTo>
                  <a:lnTo>
                    <a:pt x="41080" y="84667"/>
                  </a:lnTo>
                  <a:lnTo>
                    <a:pt x="40086" y="82903"/>
                  </a:lnTo>
                  <a:lnTo>
                    <a:pt x="38493" y="77524"/>
                  </a:lnTo>
                  <a:lnTo>
                    <a:pt x="35452" y="76789"/>
                  </a:lnTo>
                  <a:lnTo>
                    <a:pt x="20408" y="76203"/>
                  </a:lnTo>
                  <a:lnTo>
                    <a:pt x="19956" y="77260"/>
                  </a:lnTo>
                  <a:lnTo>
                    <a:pt x="19452" y="81257"/>
                  </a:lnTo>
                  <a:lnTo>
                    <a:pt x="18260" y="82747"/>
                  </a:lnTo>
                  <a:lnTo>
                    <a:pt x="9927" y="85609"/>
                  </a:lnTo>
                  <a:lnTo>
                    <a:pt x="0" y="85725"/>
                  </a:lnTo>
                  <a:lnTo>
                    <a:pt x="35212" y="51570"/>
                  </a:lnTo>
                  <a:lnTo>
                    <a:pt x="47682" y="45582"/>
                  </a:lnTo>
                  <a:lnTo>
                    <a:pt x="93565" y="15839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26" name="SMARTInkShape-470"/>
            <p:cNvSpPr/>
            <p:nvPr>
              <p:custDataLst>
                <p:tags r:id="rId79"/>
              </p:custDataLst>
            </p:nvPr>
          </p:nvSpPr>
          <p:spPr>
            <a:xfrm>
              <a:off x="4857750" y="4610100"/>
              <a:ext cx="19051" cy="57151"/>
            </a:xfrm>
            <a:custGeom>
              <a:avLst/>
              <a:gdLst/>
              <a:ahLst/>
              <a:cxnLst/>
              <a:rect l="0" t="0" r="0" b="0"/>
              <a:pathLst>
                <a:path w="19051" h="57151">
                  <a:moveTo>
                    <a:pt x="9525" y="0"/>
                  </a:moveTo>
                  <a:lnTo>
                    <a:pt x="9525" y="0"/>
                  </a:lnTo>
                  <a:lnTo>
                    <a:pt x="116" y="0"/>
                  </a:lnTo>
                  <a:lnTo>
                    <a:pt x="0" y="42753"/>
                  </a:lnTo>
                  <a:lnTo>
                    <a:pt x="1058" y="44377"/>
                  </a:lnTo>
                  <a:lnTo>
                    <a:pt x="2822" y="45460"/>
                  </a:lnTo>
                  <a:lnTo>
                    <a:pt x="9409" y="47587"/>
                  </a:lnTo>
                  <a:lnTo>
                    <a:pt x="9515" y="55823"/>
                  </a:lnTo>
                  <a:lnTo>
                    <a:pt x="10576" y="56265"/>
                  </a:lnTo>
                  <a:lnTo>
                    <a:pt x="19050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27" name="SMARTInkShape-471"/>
            <p:cNvSpPr/>
            <p:nvPr>
              <p:custDataLst>
                <p:tags r:id="rId80"/>
              </p:custDataLst>
            </p:nvPr>
          </p:nvSpPr>
          <p:spPr>
            <a:xfrm>
              <a:off x="4676775" y="4572000"/>
              <a:ext cx="152401" cy="91111"/>
            </a:xfrm>
            <a:custGeom>
              <a:avLst/>
              <a:gdLst/>
              <a:ahLst/>
              <a:cxnLst/>
              <a:rect l="0" t="0" r="0" b="0"/>
              <a:pathLst>
                <a:path w="152401" h="91111">
                  <a:moveTo>
                    <a:pt x="0" y="76200"/>
                  </a:moveTo>
                  <a:lnTo>
                    <a:pt x="0" y="76200"/>
                  </a:lnTo>
                  <a:lnTo>
                    <a:pt x="5056" y="71143"/>
                  </a:lnTo>
                  <a:lnTo>
                    <a:pt x="7539" y="65839"/>
                  </a:lnTo>
                  <a:lnTo>
                    <a:pt x="9447" y="43359"/>
                  </a:lnTo>
                  <a:lnTo>
                    <a:pt x="9522" y="47397"/>
                  </a:lnTo>
                  <a:lnTo>
                    <a:pt x="9525" y="39404"/>
                  </a:lnTo>
                  <a:lnTo>
                    <a:pt x="8467" y="38969"/>
                  </a:lnTo>
                  <a:lnTo>
                    <a:pt x="1324" y="38214"/>
                  </a:lnTo>
                  <a:lnTo>
                    <a:pt x="8317" y="38110"/>
                  </a:lnTo>
                  <a:lnTo>
                    <a:pt x="8989" y="35282"/>
                  </a:lnTo>
                  <a:lnTo>
                    <a:pt x="9418" y="29900"/>
                  </a:lnTo>
                  <a:lnTo>
                    <a:pt x="12300" y="29164"/>
                  </a:lnTo>
                  <a:lnTo>
                    <a:pt x="22774" y="28692"/>
                  </a:lnTo>
                  <a:lnTo>
                    <a:pt x="24707" y="27594"/>
                  </a:lnTo>
                  <a:lnTo>
                    <a:pt x="25996" y="25805"/>
                  </a:lnTo>
                  <a:lnTo>
                    <a:pt x="26856" y="23553"/>
                  </a:lnTo>
                  <a:lnTo>
                    <a:pt x="28487" y="22053"/>
                  </a:lnTo>
                  <a:lnTo>
                    <a:pt x="38710" y="16821"/>
                  </a:lnTo>
                  <a:lnTo>
                    <a:pt x="44721" y="12768"/>
                  </a:lnTo>
                  <a:lnTo>
                    <a:pt x="55305" y="9952"/>
                  </a:lnTo>
                  <a:lnTo>
                    <a:pt x="64390" y="3063"/>
                  </a:lnTo>
                  <a:lnTo>
                    <a:pt x="74436" y="403"/>
                  </a:lnTo>
                  <a:lnTo>
                    <a:pt x="85725" y="0"/>
                  </a:lnTo>
                  <a:lnTo>
                    <a:pt x="85725" y="41289"/>
                  </a:lnTo>
                  <a:lnTo>
                    <a:pt x="82903" y="47631"/>
                  </a:lnTo>
                  <a:lnTo>
                    <a:pt x="79180" y="53978"/>
                  </a:lnTo>
                  <a:lnTo>
                    <a:pt x="76593" y="64794"/>
                  </a:lnTo>
                  <a:lnTo>
                    <a:pt x="76234" y="79768"/>
                  </a:lnTo>
                  <a:lnTo>
                    <a:pt x="77281" y="81754"/>
                  </a:lnTo>
                  <a:lnTo>
                    <a:pt x="79037" y="83077"/>
                  </a:lnTo>
                  <a:lnTo>
                    <a:pt x="84404" y="85202"/>
                  </a:lnTo>
                  <a:lnTo>
                    <a:pt x="90390" y="90627"/>
                  </a:lnTo>
                  <a:lnTo>
                    <a:pt x="93069" y="91110"/>
                  </a:lnTo>
                  <a:lnTo>
                    <a:pt x="95912" y="90373"/>
                  </a:lnTo>
                  <a:lnTo>
                    <a:pt x="101895" y="87790"/>
                  </a:lnTo>
                  <a:lnTo>
                    <a:pt x="130182" y="84720"/>
                  </a:lnTo>
                  <a:lnTo>
                    <a:pt x="142876" y="78197"/>
                  </a:lnTo>
                  <a:lnTo>
                    <a:pt x="152400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28" name="SMARTInkShape-472"/>
            <p:cNvSpPr/>
            <p:nvPr>
              <p:custDataLst>
                <p:tags r:id="rId81"/>
              </p:custDataLst>
            </p:nvPr>
          </p:nvSpPr>
          <p:spPr>
            <a:xfrm>
              <a:off x="4572558" y="4553342"/>
              <a:ext cx="151843" cy="246652"/>
            </a:xfrm>
            <a:custGeom>
              <a:avLst/>
              <a:gdLst/>
              <a:ahLst/>
              <a:cxnLst/>
              <a:rect l="0" t="0" r="0" b="0"/>
              <a:pathLst>
                <a:path w="151843" h="246652">
                  <a:moveTo>
                    <a:pt x="151842" y="9133"/>
                  </a:moveTo>
                  <a:lnTo>
                    <a:pt x="151842" y="9133"/>
                  </a:lnTo>
                  <a:lnTo>
                    <a:pt x="151842" y="932"/>
                  </a:lnTo>
                  <a:lnTo>
                    <a:pt x="150784" y="491"/>
                  </a:lnTo>
                  <a:lnTo>
                    <a:pt x="146786" y="0"/>
                  </a:lnTo>
                  <a:lnTo>
                    <a:pt x="145297" y="1987"/>
                  </a:lnTo>
                  <a:lnTo>
                    <a:pt x="142710" y="16045"/>
                  </a:lnTo>
                  <a:lnTo>
                    <a:pt x="141521" y="16915"/>
                  </a:lnTo>
                  <a:lnTo>
                    <a:pt x="137377" y="17884"/>
                  </a:lnTo>
                  <a:lnTo>
                    <a:pt x="135848" y="19200"/>
                  </a:lnTo>
                  <a:lnTo>
                    <a:pt x="134150" y="23485"/>
                  </a:lnTo>
                  <a:lnTo>
                    <a:pt x="132640" y="25051"/>
                  </a:lnTo>
                  <a:lnTo>
                    <a:pt x="128138" y="26791"/>
                  </a:lnTo>
                  <a:lnTo>
                    <a:pt x="126514" y="28314"/>
                  </a:lnTo>
                  <a:lnTo>
                    <a:pt x="100914" y="74160"/>
                  </a:lnTo>
                  <a:lnTo>
                    <a:pt x="89866" y="104584"/>
                  </a:lnTo>
                  <a:lnTo>
                    <a:pt x="77035" y="126315"/>
                  </a:lnTo>
                  <a:lnTo>
                    <a:pt x="63707" y="150040"/>
                  </a:lnTo>
                  <a:lnTo>
                    <a:pt x="34784" y="196343"/>
                  </a:lnTo>
                  <a:lnTo>
                    <a:pt x="12167" y="233296"/>
                  </a:lnTo>
                  <a:lnTo>
                    <a:pt x="0" y="246651"/>
                  </a:lnTo>
                  <a:lnTo>
                    <a:pt x="16320" y="229321"/>
                  </a:lnTo>
                  <a:lnTo>
                    <a:pt x="28017" y="2091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29" name="SMARTInkShape-473"/>
            <p:cNvSpPr/>
            <p:nvPr>
              <p:custDataLst>
                <p:tags r:id="rId82"/>
              </p:custDataLst>
            </p:nvPr>
          </p:nvSpPr>
          <p:spPr>
            <a:xfrm>
              <a:off x="4572045" y="4581642"/>
              <a:ext cx="76153" cy="75953"/>
            </a:xfrm>
            <a:custGeom>
              <a:avLst/>
              <a:gdLst/>
              <a:ahLst/>
              <a:cxnLst/>
              <a:rect l="0" t="0" r="0" b="0"/>
              <a:pathLst>
                <a:path w="76153" h="75953">
                  <a:moveTo>
                    <a:pt x="28530" y="37983"/>
                  </a:moveTo>
                  <a:lnTo>
                    <a:pt x="28530" y="37983"/>
                  </a:lnTo>
                  <a:lnTo>
                    <a:pt x="38055" y="37983"/>
                  </a:lnTo>
                  <a:lnTo>
                    <a:pt x="28564" y="37983"/>
                  </a:lnTo>
                  <a:lnTo>
                    <a:pt x="47178" y="37983"/>
                  </a:lnTo>
                  <a:lnTo>
                    <a:pt x="55747" y="29782"/>
                  </a:lnTo>
                  <a:lnTo>
                    <a:pt x="65187" y="28575"/>
                  </a:lnTo>
                  <a:lnTo>
                    <a:pt x="75725" y="19328"/>
                  </a:lnTo>
                  <a:lnTo>
                    <a:pt x="76152" y="9527"/>
                  </a:lnTo>
                  <a:lnTo>
                    <a:pt x="67022" y="278"/>
                  </a:lnTo>
                  <a:lnTo>
                    <a:pt x="61690" y="0"/>
                  </a:lnTo>
                  <a:lnTo>
                    <a:pt x="56321" y="2757"/>
                  </a:lnTo>
                  <a:lnTo>
                    <a:pt x="49307" y="8095"/>
                  </a:lnTo>
                  <a:lnTo>
                    <a:pt x="40317" y="10208"/>
                  </a:lnTo>
                  <a:lnTo>
                    <a:pt x="5909" y="41564"/>
                  </a:lnTo>
                  <a:lnTo>
                    <a:pt x="2601" y="47688"/>
                  </a:lnTo>
                  <a:lnTo>
                    <a:pt x="109" y="64687"/>
                  </a:lnTo>
                  <a:lnTo>
                    <a:pt x="0" y="71060"/>
                  </a:lnTo>
                  <a:lnTo>
                    <a:pt x="1044" y="72734"/>
                  </a:lnTo>
                  <a:lnTo>
                    <a:pt x="2797" y="73851"/>
                  </a:lnTo>
                  <a:lnTo>
                    <a:pt x="10322" y="75421"/>
                  </a:lnTo>
                  <a:lnTo>
                    <a:pt x="22346" y="75952"/>
                  </a:lnTo>
                  <a:lnTo>
                    <a:pt x="28604" y="73203"/>
                  </a:lnTo>
                  <a:lnTo>
                    <a:pt x="38055" y="665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30" name="SMARTInkShape-474"/>
            <p:cNvSpPr/>
            <p:nvPr>
              <p:custDataLst>
                <p:tags r:id="rId83"/>
              </p:custDataLst>
            </p:nvPr>
          </p:nvSpPr>
          <p:spPr>
            <a:xfrm>
              <a:off x="4476881" y="4505325"/>
              <a:ext cx="114167" cy="142876"/>
            </a:xfrm>
            <a:custGeom>
              <a:avLst/>
              <a:gdLst/>
              <a:ahLst/>
              <a:cxnLst/>
              <a:rect l="0" t="0" r="0" b="0"/>
              <a:pathLst>
                <a:path w="114167" h="142876">
                  <a:moveTo>
                    <a:pt x="76069" y="47625"/>
                  </a:moveTo>
                  <a:lnTo>
                    <a:pt x="76069" y="47625"/>
                  </a:lnTo>
                  <a:lnTo>
                    <a:pt x="71013" y="47625"/>
                  </a:lnTo>
                  <a:lnTo>
                    <a:pt x="69524" y="46567"/>
                  </a:lnTo>
                  <a:lnTo>
                    <a:pt x="68530" y="44803"/>
                  </a:lnTo>
                  <a:lnTo>
                    <a:pt x="67868" y="42568"/>
                  </a:lnTo>
                  <a:lnTo>
                    <a:pt x="66368" y="41079"/>
                  </a:lnTo>
                  <a:lnTo>
                    <a:pt x="57446" y="38217"/>
                  </a:lnTo>
                  <a:lnTo>
                    <a:pt x="57019" y="47625"/>
                  </a:lnTo>
                  <a:lnTo>
                    <a:pt x="65220" y="39424"/>
                  </a:lnTo>
                  <a:lnTo>
                    <a:pt x="71208" y="38492"/>
                  </a:lnTo>
                  <a:lnTo>
                    <a:pt x="79685" y="38217"/>
                  </a:lnTo>
                  <a:lnTo>
                    <a:pt x="81655" y="37119"/>
                  </a:lnTo>
                  <a:lnTo>
                    <a:pt x="82968" y="35330"/>
                  </a:lnTo>
                  <a:lnTo>
                    <a:pt x="83843" y="33078"/>
                  </a:lnTo>
                  <a:lnTo>
                    <a:pt x="85485" y="31578"/>
                  </a:lnTo>
                  <a:lnTo>
                    <a:pt x="95192" y="27780"/>
                  </a:lnTo>
                  <a:lnTo>
                    <a:pt x="99738" y="23636"/>
                  </a:lnTo>
                  <a:lnTo>
                    <a:pt x="102464" y="18266"/>
                  </a:lnTo>
                  <a:lnTo>
                    <a:pt x="103190" y="15352"/>
                  </a:lnTo>
                  <a:lnTo>
                    <a:pt x="104733" y="13410"/>
                  </a:lnTo>
                  <a:lnTo>
                    <a:pt x="112718" y="10037"/>
                  </a:lnTo>
                  <a:lnTo>
                    <a:pt x="113524" y="6930"/>
                  </a:lnTo>
                  <a:lnTo>
                    <a:pt x="114166" y="36"/>
                  </a:lnTo>
                  <a:lnTo>
                    <a:pt x="96559" y="0"/>
                  </a:lnTo>
                  <a:lnTo>
                    <a:pt x="87799" y="6546"/>
                  </a:lnTo>
                  <a:lnTo>
                    <a:pt x="78957" y="9701"/>
                  </a:lnTo>
                  <a:lnTo>
                    <a:pt x="63331" y="22666"/>
                  </a:lnTo>
                  <a:lnTo>
                    <a:pt x="31619" y="69792"/>
                  </a:lnTo>
                  <a:lnTo>
                    <a:pt x="13627" y="92850"/>
                  </a:lnTo>
                  <a:lnTo>
                    <a:pt x="7408" y="112258"/>
                  </a:lnTo>
                  <a:lnTo>
                    <a:pt x="3219" y="119743"/>
                  </a:lnTo>
                  <a:lnTo>
                    <a:pt x="310" y="131349"/>
                  </a:lnTo>
                  <a:lnTo>
                    <a:pt x="0" y="137813"/>
                  </a:lnTo>
                  <a:lnTo>
                    <a:pt x="1015" y="139500"/>
                  </a:lnTo>
                  <a:lnTo>
                    <a:pt x="2749" y="140626"/>
                  </a:lnTo>
                  <a:lnTo>
                    <a:pt x="10248" y="142209"/>
                  </a:lnTo>
                  <a:lnTo>
                    <a:pt x="32026" y="142864"/>
                  </a:lnTo>
                  <a:lnTo>
                    <a:pt x="38150" y="140048"/>
                  </a:lnTo>
                  <a:lnTo>
                    <a:pt x="44400" y="136327"/>
                  </a:lnTo>
                  <a:lnTo>
                    <a:pt x="53868" y="133174"/>
                  </a:lnTo>
                  <a:lnTo>
                    <a:pt x="63376" y="127065"/>
                  </a:lnTo>
                  <a:lnTo>
                    <a:pt x="69722" y="125265"/>
                  </a:lnTo>
                  <a:lnTo>
                    <a:pt x="71837" y="123727"/>
                  </a:lnTo>
                  <a:lnTo>
                    <a:pt x="73249" y="121643"/>
                  </a:lnTo>
                  <a:lnTo>
                    <a:pt x="75233" y="113653"/>
                  </a:lnTo>
                  <a:lnTo>
                    <a:pt x="75511" y="110694"/>
                  </a:lnTo>
                  <a:lnTo>
                    <a:pt x="76756" y="108720"/>
                  </a:lnTo>
                  <a:lnTo>
                    <a:pt x="78644" y="107405"/>
                  </a:lnTo>
                  <a:lnTo>
                    <a:pt x="84222" y="105294"/>
                  </a:lnTo>
                  <a:lnTo>
                    <a:pt x="84984" y="102183"/>
                  </a:lnTo>
                  <a:lnTo>
                    <a:pt x="85188" y="99873"/>
                  </a:lnTo>
                  <a:lnTo>
                    <a:pt x="84264" y="98331"/>
                  </a:lnTo>
                  <a:lnTo>
                    <a:pt x="82591" y="97304"/>
                  </a:lnTo>
                  <a:lnTo>
                    <a:pt x="77357" y="95656"/>
                  </a:lnTo>
                  <a:lnTo>
                    <a:pt x="76641" y="92608"/>
                  </a:lnTo>
                  <a:lnTo>
                    <a:pt x="76451" y="90314"/>
                  </a:lnTo>
                  <a:lnTo>
                    <a:pt x="75265" y="88784"/>
                  </a:lnTo>
                  <a:lnTo>
                    <a:pt x="71126" y="87085"/>
                  </a:lnTo>
                  <a:lnTo>
                    <a:pt x="68540" y="87690"/>
                  </a:lnTo>
                  <a:lnTo>
                    <a:pt x="58746" y="94046"/>
                  </a:lnTo>
                  <a:lnTo>
                    <a:pt x="48970" y="95144"/>
                  </a:lnTo>
                  <a:lnTo>
                    <a:pt x="33343" y="109437"/>
                  </a:lnTo>
                  <a:lnTo>
                    <a:pt x="30621" y="114961"/>
                  </a:lnTo>
                  <a:lnTo>
                    <a:pt x="28481" y="131873"/>
                  </a:lnTo>
                  <a:lnTo>
                    <a:pt x="33512" y="137969"/>
                  </a:lnTo>
                  <a:lnTo>
                    <a:pt x="38810" y="140695"/>
                  </a:lnTo>
                  <a:lnTo>
                    <a:pt x="57019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31" name="SMARTInkShape-475"/>
            <p:cNvSpPr/>
            <p:nvPr>
              <p:custDataLst>
                <p:tags r:id="rId84"/>
              </p:custDataLst>
            </p:nvPr>
          </p:nvSpPr>
          <p:spPr>
            <a:xfrm>
              <a:off x="4353370" y="4391035"/>
              <a:ext cx="160923" cy="160580"/>
            </a:xfrm>
            <a:custGeom>
              <a:avLst/>
              <a:gdLst/>
              <a:ahLst/>
              <a:cxnLst/>
              <a:rect l="0" t="0" r="0" b="0"/>
              <a:pathLst>
                <a:path w="160923" h="160580">
                  <a:moveTo>
                    <a:pt x="56705" y="47615"/>
                  </a:moveTo>
                  <a:lnTo>
                    <a:pt x="56705" y="47615"/>
                  </a:lnTo>
                  <a:lnTo>
                    <a:pt x="56705" y="33426"/>
                  </a:lnTo>
                  <a:lnTo>
                    <a:pt x="55647" y="31805"/>
                  </a:lnTo>
                  <a:lnTo>
                    <a:pt x="53883" y="30726"/>
                  </a:lnTo>
                  <a:lnTo>
                    <a:pt x="48504" y="28992"/>
                  </a:lnTo>
                  <a:lnTo>
                    <a:pt x="37666" y="19051"/>
                  </a:lnTo>
                  <a:lnTo>
                    <a:pt x="45857" y="10840"/>
                  </a:lnTo>
                  <a:lnTo>
                    <a:pt x="51845" y="9908"/>
                  </a:lnTo>
                  <a:lnTo>
                    <a:pt x="69895" y="8534"/>
                  </a:lnTo>
                  <a:lnTo>
                    <a:pt x="88102" y="1324"/>
                  </a:lnTo>
                  <a:lnTo>
                    <a:pt x="132727" y="6"/>
                  </a:lnTo>
                  <a:lnTo>
                    <a:pt x="135961" y="0"/>
                  </a:lnTo>
                  <a:lnTo>
                    <a:pt x="142377" y="2817"/>
                  </a:lnTo>
                  <a:lnTo>
                    <a:pt x="148756" y="6538"/>
                  </a:lnTo>
                  <a:lnTo>
                    <a:pt x="155119" y="8192"/>
                  </a:lnTo>
                  <a:lnTo>
                    <a:pt x="157240" y="9691"/>
                  </a:lnTo>
                  <a:lnTo>
                    <a:pt x="158653" y="11749"/>
                  </a:lnTo>
                  <a:lnTo>
                    <a:pt x="160922" y="17600"/>
                  </a:lnTo>
                  <a:lnTo>
                    <a:pt x="156259" y="23670"/>
                  </a:lnTo>
                  <a:lnTo>
                    <a:pt x="134902" y="44525"/>
                  </a:lnTo>
                  <a:lnTo>
                    <a:pt x="101831" y="64555"/>
                  </a:lnTo>
                  <a:lnTo>
                    <a:pt x="83218" y="83731"/>
                  </a:lnTo>
                  <a:lnTo>
                    <a:pt x="40709" y="107824"/>
                  </a:lnTo>
                  <a:lnTo>
                    <a:pt x="15977" y="126980"/>
                  </a:lnTo>
                  <a:lnTo>
                    <a:pt x="12145" y="133335"/>
                  </a:lnTo>
                  <a:lnTo>
                    <a:pt x="11123" y="136512"/>
                  </a:lnTo>
                  <a:lnTo>
                    <a:pt x="9384" y="138630"/>
                  </a:lnTo>
                  <a:lnTo>
                    <a:pt x="2937" y="142669"/>
                  </a:lnTo>
                  <a:lnTo>
                    <a:pt x="0" y="150901"/>
                  </a:lnTo>
                  <a:lnTo>
                    <a:pt x="910" y="151397"/>
                  </a:lnTo>
                  <a:lnTo>
                    <a:pt x="7795" y="152259"/>
                  </a:lnTo>
                  <a:lnTo>
                    <a:pt x="16430" y="158910"/>
                  </a:lnTo>
                  <a:lnTo>
                    <a:pt x="22225" y="160579"/>
                  </a:lnTo>
                  <a:lnTo>
                    <a:pt x="64556" y="152748"/>
                  </a:lnTo>
                  <a:lnTo>
                    <a:pt x="88751" y="151402"/>
                  </a:lnTo>
                  <a:lnTo>
                    <a:pt x="130100" y="143458"/>
                  </a:lnTo>
                  <a:lnTo>
                    <a:pt x="151955" y="1428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32" name="SMARTInkShape-476"/>
            <p:cNvSpPr/>
            <p:nvPr>
              <p:custDataLst>
                <p:tags r:id="rId85"/>
              </p:custDataLst>
            </p:nvPr>
          </p:nvSpPr>
          <p:spPr>
            <a:xfrm>
              <a:off x="4324388" y="4376012"/>
              <a:ext cx="104738" cy="229672"/>
            </a:xfrm>
            <a:custGeom>
              <a:avLst/>
              <a:gdLst/>
              <a:ahLst/>
              <a:cxnLst/>
              <a:rect l="0" t="0" r="0" b="0"/>
              <a:pathLst>
                <a:path w="104738" h="229672">
                  <a:moveTo>
                    <a:pt x="95212" y="5488"/>
                  </a:moveTo>
                  <a:lnTo>
                    <a:pt x="95212" y="5488"/>
                  </a:lnTo>
                  <a:lnTo>
                    <a:pt x="104344" y="5488"/>
                  </a:lnTo>
                  <a:lnTo>
                    <a:pt x="104659" y="0"/>
                  </a:lnTo>
                  <a:lnTo>
                    <a:pt x="104737" y="13689"/>
                  </a:lnTo>
                  <a:lnTo>
                    <a:pt x="98192" y="22356"/>
                  </a:lnTo>
                  <a:lnTo>
                    <a:pt x="95036" y="31182"/>
                  </a:lnTo>
                  <a:lnTo>
                    <a:pt x="69725" y="74659"/>
                  </a:lnTo>
                  <a:lnTo>
                    <a:pt x="44409" y="117020"/>
                  </a:lnTo>
                  <a:lnTo>
                    <a:pt x="19012" y="164607"/>
                  </a:lnTo>
                  <a:lnTo>
                    <a:pt x="15837" y="168717"/>
                  </a:lnTo>
                  <a:lnTo>
                    <a:pt x="12309" y="178929"/>
                  </a:lnTo>
                  <a:lnTo>
                    <a:pt x="9683" y="189464"/>
                  </a:lnTo>
                  <a:lnTo>
                    <a:pt x="2196" y="204851"/>
                  </a:lnTo>
                  <a:lnTo>
                    <a:pt x="0" y="229051"/>
                  </a:lnTo>
                  <a:lnTo>
                    <a:pt x="1046" y="229671"/>
                  </a:lnTo>
                  <a:lnTo>
                    <a:pt x="2801" y="229027"/>
                  </a:lnTo>
                  <a:lnTo>
                    <a:pt x="8167" y="225445"/>
                  </a:lnTo>
                  <a:lnTo>
                    <a:pt x="8901" y="222133"/>
                  </a:lnTo>
                  <a:lnTo>
                    <a:pt x="9096" y="219768"/>
                  </a:lnTo>
                  <a:lnTo>
                    <a:pt x="12136" y="214318"/>
                  </a:lnTo>
                  <a:lnTo>
                    <a:pt x="19012" y="20551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36" name="SMARTInkShape-Group97"/>
          <p:cNvGrpSpPr/>
          <p:nvPr/>
        </p:nvGrpSpPr>
        <p:grpSpPr>
          <a:xfrm>
            <a:off x="5286413" y="4391420"/>
            <a:ext cx="218634" cy="209028"/>
            <a:chOff x="5286413" y="4391420"/>
            <a:chExt cx="218634" cy="209028"/>
          </a:xfrm>
        </p:grpSpPr>
        <p:sp>
          <p:nvSpPr>
            <p:cNvPr id="2134" name="SMARTInkShape-477"/>
            <p:cNvSpPr/>
            <p:nvPr>
              <p:custDataLst>
                <p:tags r:id="rId74"/>
              </p:custDataLst>
            </p:nvPr>
          </p:nvSpPr>
          <p:spPr>
            <a:xfrm>
              <a:off x="5353050" y="4391420"/>
              <a:ext cx="151997" cy="199631"/>
            </a:xfrm>
            <a:custGeom>
              <a:avLst/>
              <a:gdLst/>
              <a:ahLst/>
              <a:cxnLst/>
              <a:rect l="0" t="0" r="0" b="0"/>
              <a:pathLst>
                <a:path w="151997" h="199631">
                  <a:moveTo>
                    <a:pt x="47625" y="66280"/>
                  </a:moveTo>
                  <a:lnTo>
                    <a:pt x="47625" y="66280"/>
                  </a:lnTo>
                  <a:lnTo>
                    <a:pt x="47625" y="57147"/>
                  </a:lnTo>
                  <a:lnTo>
                    <a:pt x="42569" y="56872"/>
                  </a:lnTo>
                  <a:lnTo>
                    <a:pt x="41080" y="55774"/>
                  </a:lnTo>
                  <a:lnTo>
                    <a:pt x="38134" y="47347"/>
                  </a:lnTo>
                  <a:lnTo>
                    <a:pt x="38110" y="42208"/>
                  </a:lnTo>
                  <a:lnTo>
                    <a:pt x="37049" y="40708"/>
                  </a:lnTo>
                  <a:lnTo>
                    <a:pt x="35283" y="39706"/>
                  </a:lnTo>
                  <a:lnTo>
                    <a:pt x="28968" y="37822"/>
                  </a:lnTo>
                  <a:lnTo>
                    <a:pt x="28575" y="19980"/>
                  </a:lnTo>
                  <a:lnTo>
                    <a:pt x="29633" y="19538"/>
                  </a:lnTo>
                  <a:lnTo>
                    <a:pt x="45443" y="17619"/>
                  </a:lnTo>
                  <a:lnTo>
                    <a:pt x="54268" y="12116"/>
                  </a:lnTo>
                  <a:lnTo>
                    <a:pt x="66733" y="9719"/>
                  </a:lnTo>
                  <a:lnTo>
                    <a:pt x="79386" y="9247"/>
                  </a:lnTo>
                  <a:lnTo>
                    <a:pt x="85730" y="6360"/>
                  </a:lnTo>
                  <a:lnTo>
                    <a:pt x="92077" y="2608"/>
                  </a:lnTo>
                  <a:lnTo>
                    <a:pt x="104775" y="198"/>
                  </a:lnTo>
                  <a:lnTo>
                    <a:pt x="107950" y="0"/>
                  </a:lnTo>
                  <a:lnTo>
                    <a:pt x="114300" y="2603"/>
                  </a:lnTo>
                  <a:lnTo>
                    <a:pt x="121944" y="7841"/>
                  </a:lnTo>
                  <a:lnTo>
                    <a:pt x="131861" y="9017"/>
                  </a:lnTo>
                  <a:lnTo>
                    <a:pt x="151038" y="26822"/>
                  </a:lnTo>
                  <a:lnTo>
                    <a:pt x="151996" y="32834"/>
                  </a:lnTo>
                  <a:lnTo>
                    <a:pt x="149397" y="38362"/>
                  </a:lnTo>
                  <a:lnTo>
                    <a:pt x="144163" y="45479"/>
                  </a:lnTo>
                  <a:lnTo>
                    <a:pt x="143257" y="51768"/>
                  </a:lnTo>
                  <a:lnTo>
                    <a:pt x="142071" y="53430"/>
                  </a:lnTo>
                  <a:lnTo>
                    <a:pt x="140222" y="54538"/>
                  </a:lnTo>
                  <a:lnTo>
                    <a:pt x="137932" y="55278"/>
                  </a:lnTo>
                  <a:lnTo>
                    <a:pt x="129651" y="61374"/>
                  </a:lnTo>
                  <a:lnTo>
                    <a:pt x="126414" y="66922"/>
                  </a:lnTo>
                  <a:lnTo>
                    <a:pt x="125552" y="69883"/>
                  </a:lnTo>
                  <a:lnTo>
                    <a:pt x="123918" y="71857"/>
                  </a:lnTo>
                  <a:lnTo>
                    <a:pt x="104595" y="83113"/>
                  </a:lnTo>
                  <a:lnTo>
                    <a:pt x="101480" y="83852"/>
                  </a:lnTo>
                  <a:lnTo>
                    <a:pt x="85708" y="92674"/>
                  </a:lnTo>
                  <a:lnTo>
                    <a:pt x="82539" y="93401"/>
                  </a:lnTo>
                  <a:lnTo>
                    <a:pt x="66674" y="102203"/>
                  </a:lnTo>
                  <a:lnTo>
                    <a:pt x="63499" y="102929"/>
                  </a:lnTo>
                  <a:lnTo>
                    <a:pt x="61383" y="104471"/>
                  </a:lnTo>
                  <a:lnTo>
                    <a:pt x="59972" y="106557"/>
                  </a:lnTo>
                  <a:lnTo>
                    <a:pt x="59031" y="109006"/>
                  </a:lnTo>
                  <a:lnTo>
                    <a:pt x="57346" y="110639"/>
                  </a:lnTo>
                  <a:lnTo>
                    <a:pt x="52651" y="112454"/>
                  </a:lnTo>
                  <a:lnTo>
                    <a:pt x="39865" y="113777"/>
                  </a:lnTo>
                  <a:lnTo>
                    <a:pt x="29013" y="123034"/>
                  </a:lnTo>
                  <a:lnTo>
                    <a:pt x="14113" y="123427"/>
                  </a:lnTo>
                  <a:lnTo>
                    <a:pt x="12584" y="124487"/>
                  </a:lnTo>
                  <a:lnTo>
                    <a:pt x="11564" y="126251"/>
                  </a:lnTo>
                  <a:lnTo>
                    <a:pt x="9560" y="132838"/>
                  </a:lnTo>
                  <a:lnTo>
                    <a:pt x="1327" y="132945"/>
                  </a:lnTo>
                  <a:lnTo>
                    <a:pt x="885" y="134006"/>
                  </a:lnTo>
                  <a:lnTo>
                    <a:pt x="0" y="142470"/>
                  </a:lnTo>
                  <a:lnTo>
                    <a:pt x="5056" y="142477"/>
                  </a:lnTo>
                  <a:lnTo>
                    <a:pt x="6545" y="143537"/>
                  </a:lnTo>
                  <a:lnTo>
                    <a:pt x="7539" y="145301"/>
                  </a:lnTo>
                  <a:lnTo>
                    <a:pt x="9132" y="150681"/>
                  </a:lnTo>
                  <a:lnTo>
                    <a:pt x="12173" y="151416"/>
                  </a:lnTo>
                  <a:lnTo>
                    <a:pt x="14465" y="151613"/>
                  </a:lnTo>
                  <a:lnTo>
                    <a:pt x="15994" y="152801"/>
                  </a:lnTo>
                  <a:lnTo>
                    <a:pt x="17692" y="156945"/>
                  </a:lnTo>
                  <a:lnTo>
                    <a:pt x="19202" y="158473"/>
                  </a:lnTo>
                  <a:lnTo>
                    <a:pt x="28671" y="162320"/>
                  </a:lnTo>
                  <a:lnTo>
                    <a:pt x="36649" y="169696"/>
                  </a:lnTo>
                  <a:lnTo>
                    <a:pt x="42726" y="170652"/>
                  </a:lnTo>
                  <a:lnTo>
                    <a:pt x="51230" y="170936"/>
                  </a:lnTo>
                  <a:lnTo>
                    <a:pt x="57341" y="173824"/>
                  </a:lnTo>
                  <a:lnTo>
                    <a:pt x="63585" y="177577"/>
                  </a:lnTo>
                  <a:lnTo>
                    <a:pt x="76217" y="179987"/>
                  </a:lnTo>
                  <a:lnTo>
                    <a:pt x="83846" y="180463"/>
                  </a:lnTo>
                  <a:lnTo>
                    <a:pt x="92958" y="187102"/>
                  </a:lnTo>
                  <a:lnTo>
                    <a:pt x="103010" y="189710"/>
                  </a:lnTo>
                  <a:lnTo>
                    <a:pt x="114289" y="190105"/>
                  </a:lnTo>
                  <a:lnTo>
                    <a:pt x="123825" y="199630"/>
                  </a:lnTo>
                  <a:lnTo>
                    <a:pt x="118769" y="194573"/>
                  </a:lnTo>
                  <a:lnTo>
                    <a:pt x="113464" y="192091"/>
                  </a:lnTo>
                  <a:lnTo>
                    <a:pt x="105283" y="190222"/>
                  </a:lnTo>
                  <a:lnTo>
                    <a:pt x="95250" y="19963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35" name="SMARTInkShape-478"/>
            <p:cNvSpPr/>
            <p:nvPr>
              <p:custDataLst>
                <p:tags r:id="rId75"/>
              </p:custDataLst>
            </p:nvPr>
          </p:nvSpPr>
          <p:spPr>
            <a:xfrm>
              <a:off x="5286413" y="4410075"/>
              <a:ext cx="114263" cy="190373"/>
            </a:xfrm>
            <a:custGeom>
              <a:avLst/>
              <a:gdLst/>
              <a:ahLst/>
              <a:cxnLst/>
              <a:rect l="0" t="0" r="0" b="0"/>
              <a:pathLst>
                <a:path w="114263" h="190373">
                  <a:moveTo>
                    <a:pt x="104737" y="19050"/>
                  </a:moveTo>
                  <a:lnTo>
                    <a:pt x="104737" y="19050"/>
                  </a:lnTo>
                  <a:lnTo>
                    <a:pt x="109793" y="19050"/>
                  </a:lnTo>
                  <a:lnTo>
                    <a:pt x="111282" y="17992"/>
                  </a:lnTo>
                  <a:lnTo>
                    <a:pt x="112276" y="16228"/>
                  </a:lnTo>
                  <a:lnTo>
                    <a:pt x="114146" y="9917"/>
                  </a:lnTo>
                  <a:lnTo>
                    <a:pt x="114262" y="0"/>
                  </a:lnTo>
                  <a:lnTo>
                    <a:pt x="114262" y="8201"/>
                  </a:lnTo>
                  <a:lnTo>
                    <a:pt x="107717" y="16868"/>
                  </a:lnTo>
                  <a:lnTo>
                    <a:pt x="104561" y="25694"/>
                  </a:lnTo>
                  <a:lnTo>
                    <a:pt x="98452" y="35012"/>
                  </a:lnTo>
                  <a:lnTo>
                    <a:pt x="95114" y="44476"/>
                  </a:lnTo>
                  <a:lnTo>
                    <a:pt x="70785" y="79571"/>
                  </a:lnTo>
                  <a:lnTo>
                    <a:pt x="59397" y="107885"/>
                  </a:lnTo>
                  <a:lnTo>
                    <a:pt x="32747" y="146162"/>
                  </a:lnTo>
                  <a:lnTo>
                    <a:pt x="28727" y="157843"/>
                  </a:lnTo>
                  <a:lnTo>
                    <a:pt x="24035" y="164697"/>
                  </a:lnTo>
                  <a:lnTo>
                    <a:pt x="18423" y="168448"/>
                  </a:lnTo>
                  <a:lnTo>
                    <a:pt x="15444" y="169449"/>
                  </a:lnTo>
                  <a:lnTo>
                    <a:pt x="13458" y="171174"/>
                  </a:lnTo>
                  <a:lnTo>
                    <a:pt x="11252" y="175913"/>
                  </a:lnTo>
                  <a:lnTo>
                    <a:pt x="9606" y="177600"/>
                  </a:lnTo>
                  <a:lnTo>
                    <a:pt x="4953" y="179475"/>
                  </a:lnTo>
                  <a:lnTo>
                    <a:pt x="3290" y="181034"/>
                  </a:lnTo>
                  <a:lnTo>
                    <a:pt x="0" y="190372"/>
                  </a:lnTo>
                  <a:lnTo>
                    <a:pt x="8167" y="182288"/>
                  </a:lnTo>
                  <a:lnTo>
                    <a:pt x="9096" y="176307"/>
                  </a:lnTo>
                  <a:lnTo>
                    <a:pt x="10285" y="174689"/>
                  </a:lnTo>
                  <a:lnTo>
                    <a:pt x="14427" y="172890"/>
                  </a:lnTo>
                  <a:lnTo>
                    <a:pt x="15956" y="171351"/>
                  </a:lnTo>
                  <a:lnTo>
                    <a:pt x="21230" y="161278"/>
                  </a:lnTo>
                  <a:lnTo>
                    <a:pt x="38062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54" name="SMARTInkShape-Group98"/>
          <p:cNvGrpSpPr/>
          <p:nvPr/>
        </p:nvGrpSpPr>
        <p:grpSpPr>
          <a:xfrm>
            <a:off x="5629275" y="4248160"/>
            <a:ext cx="1523882" cy="485763"/>
            <a:chOff x="5629275" y="4248160"/>
            <a:chExt cx="1523882" cy="485763"/>
          </a:xfrm>
        </p:grpSpPr>
        <p:sp>
          <p:nvSpPr>
            <p:cNvPr id="2137" name="SMARTInkShape-479"/>
            <p:cNvSpPr/>
            <p:nvPr>
              <p:custDataLst>
                <p:tags r:id="rId57"/>
              </p:custDataLst>
            </p:nvPr>
          </p:nvSpPr>
          <p:spPr>
            <a:xfrm>
              <a:off x="7019926" y="4381500"/>
              <a:ext cx="133231" cy="200026"/>
            </a:xfrm>
            <a:custGeom>
              <a:avLst/>
              <a:gdLst/>
              <a:ahLst/>
              <a:cxnLst/>
              <a:rect l="0" t="0" r="0" b="0"/>
              <a:pathLst>
                <a:path w="133231" h="200026">
                  <a:moveTo>
                    <a:pt x="19049" y="38100"/>
                  </a:moveTo>
                  <a:lnTo>
                    <a:pt x="19049" y="38100"/>
                  </a:lnTo>
                  <a:lnTo>
                    <a:pt x="19049" y="9642"/>
                  </a:lnTo>
                  <a:lnTo>
                    <a:pt x="28564" y="9525"/>
                  </a:lnTo>
                  <a:lnTo>
                    <a:pt x="37983" y="117"/>
                  </a:lnTo>
                  <a:lnTo>
                    <a:pt x="83457" y="0"/>
                  </a:lnTo>
                  <a:lnTo>
                    <a:pt x="112536" y="0"/>
                  </a:lnTo>
                  <a:lnTo>
                    <a:pt x="132946" y="18647"/>
                  </a:lnTo>
                  <a:lnTo>
                    <a:pt x="133230" y="23987"/>
                  </a:lnTo>
                  <a:lnTo>
                    <a:pt x="132212" y="25517"/>
                  </a:lnTo>
                  <a:lnTo>
                    <a:pt x="130474" y="26536"/>
                  </a:lnTo>
                  <a:lnTo>
                    <a:pt x="125137" y="28172"/>
                  </a:lnTo>
                  <a:lnTo>
                    <a:pt x="127229" y="31218"/>
                  </a:lnTo>
                  <a:lnTo>
                    <a:pt x="132141" y="36741"/>
                  </a:lnTo>
                  <a:lnTo>
                    <a:pt x="131485" y="37194"/>
                  </a:lnTo>
                  <a:lnTo>
                    <a:pt x="127935" y="37697"/>
                  </a:lnTo>
                  <a:lnTo>
                    <a:pt x="126564" y="38890"/>
                  </a:lnTo>
                  <a:lnTo>
                    <a:pt x="124185" y="46266"/>
                  </a:lnTo>
                  <a:lnTo>
                    <a:pt x="123834" y="61779"/>
                  </a:lnTo>
                  <a:lnTo>
                    <a:pt x="122772" y="63411"/>
                  </a:lnTo>
                  <a:lnTo>
                    <a:pt x="121006" y="64499"/>
                  </a:lnTo>
                  <a:lnTo>
                    <a:pt x="118771" y="65224"/>
                  </a:lnTo>
                  <a:lnTo>
                    <a:pt x="117280" y="66766"/>
                  </a:lnTo>
                  <a:lnTo>
                    <a:pt x="115624" y="71301"/>
                  </a:lnTo>
                  <a:lnTo>
                    <a:pt x="114125" y="72934"/>
                  </a:lnTo>
                  <a:lnTo>
                    <a:pt x="109636" y="74749"/>
                  </a:lnTo>
                  <a:lnTo>
                    <a:pt x="108015" y="76291"/>
                  </a:lnTo>
                  <a:lnTo>
                    <a:pt x="106214" y="80826"/>
                  </a:lnTo>
                  <a:lnTo>
                    <a:pt x="104676" y="82459"/>
                  </a:lnTo>
                  <a:lnTo>
                    <a:pt x="95157" y="86497"/>
                  </a:lnTo>
                  <a:lnTo>
                    <a:pt x="87175" y="93888"/>
                  </a:lnTo>
                  <a:lnTo>
                    <a:pt x="77650" y="95131"/>
                  </a:lnTo>
                  <a:lnTo>
                    <a:pt x="52523" y="95250"/>
                  </a:lnTo>
                  <a:lnTo>
                    <a:pt x="50890" y="96308"/>
                  </a:lnTo>
                  <a:lnTo>
                    <a:pt x="49801" y="98072"/>
                  </a:lnTo>
                  <a:lnTo>
                    <a:pt x="49075" y="100307"/>
                  </a:lnTo>
                  <a:lnTo>
                    <a:pt x="47533" y="101796"/>
                  </a:lnTo>
                  <a:lnTo>
                    <a:pt x="39550" y="104383"/>
                  </a:lnTo>
                  <a:lnTo>
                    <a:pt x="14388" y="104775"/>
                  </a:lnTo>
                  <a:lnTo>
                    <a:pt x="12766" y="105833"/>
                  </a:lnTo>
                  <a:lnTo>
                    <a:pt x="11686" y="107597"/>
                  </a:lnTo>
                  <a:lnTo>
                    <a:pt x="9535" y="114266"/>
                  </a:lnTo>
                  <a:lnTo>
                    <a:pt x="115" y="114300"/>
                  </a:lnTo>
                  <a:lnTo>
                    <a:pt x="0" y="128765"/>
                  </a:lnTo>
                  <a:lnTo>
                    <a:pt x="1057" y="130293"/>
                  </a:lnTo>
                  <a:lnTo>
                    <a:pt x="2821" y="131313"/>
                  </a:lnTo>
                  <a:lnTo>
                    <a:pt x="9131" y="133231"/>
                  </a:lnTo>
                  <a:lnTo>
                    <a:pt x="17051" y="139872"/>
                  </a:lnTo>
                  <a:lnTo>
                    <a:pt x="22747" y="141541"/>
                  </a:lnTo>
                  <a:lnTo>
                    <a:pt x="24690" y="143044"/>
                  </a:lnTo>
                  <a:lnTo>
                    <a:pt x="26848" y="147536"/>
                  </a:lnTo>
                  <a:lnTo>
                    <a:pt x="28481" y="149157"/>
                  </a:lnTo>
                  <a:lnTo>
                    <a:pt x="36623" y="151973"/>
                  </a:lnTo>
                  <a:lnTo>
                    <a:pt x="42718" y="152273"/>
                  </a:lnTo>
                  <a:lnTo>
                    <a:pt x="48266" y="155166"/>
                  </a:lnTo>
                  <a:lnTo>
                    <a:pt x="54259" y="158921"/>
                  </a:lnTo>
                  <a:lnTo>
                    <a:pt x="64830" y="161529"/>
                  </a:lnTo>
                  <a:lnTo>
                    <a:pt x="71185" y="161808"/>
                  </a:lnTo>
                  <a:lnTo>
                    <a:pt x="72856" y="162905"/>
                  </a:lnTo>
                  <a:lnTo>
                    <a:pt x="73970" y="164695"/>
                  </a:lnTo>
                  <a:lnTo>
                    <a:pt x="74714" y="166947"/>
                  </a:lnTo>
                  <a:lnTo>
                    <a:pt x="76267" y="168447"/>
                  </a:lnTo>
                  <a:lnTo>
                    <a:pt x="84269" y="171055"/>
                  </a:lnTo>
                  <a:lnTo>
                    <a:pt x="103020" y="171440"/>
                  </a:lnTo>
                  <a:lnTo>
                    <a:pt x="103604" y="172501"/>
                  </a:lnTo>
                  <a:lnTo>
                    <a:pt x="104254" y="176503"/>
                  </a:lnTo>
                  <a:lnTo>
                    <a:pt x="105486" y="177994"/>
                  </a:lnTo>
                  <a:lnTo>
                    <a:pt x="114263" y="180965"/>
                  </a:lnTo>
                  <a:lnTo>
                    <a:pt x="123824" y="180975"/>
                  </a:lnTo>
                  <a:lnTo>
                    <a:pt x="123824" y="200015"/>
                  </a:lnTo>
                  <a:lnTo>
                    <a:pt x="114299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38" name="SMARTInkShape-480"/>
            <p:cNvSpPr/>
            <p:nvPr>
              <p:custDataLst>
                <p:tags r:id="rId58"/>
              </p:custDataLst>
            </p:nvPr>
          </p:nvSpPr>
          <p:spPr>
            <a:xfrm>
              <a:off x="6981825" y="4381500"/>
              <a:ext cx="66676" cy="161891"/>
            </a:xfrm>
            <a:custGeom>
              <a:avLst/>
              <a:gdLst/>
              <a:ahLst/>
              <a:cxnLst/>
              <a:rect l="0" t="0" r="0" b="0"/>
              <a:pathLst>
                <a:path w="66676" h="161891">
                  <a:moveTo>
                    <a:pt x="47625" y="19050"/>
                  </a:moveTo>
                  <a:lnTo>
                    <a:pt x="47625" y="19050"/>
                  </a:lnTo>
                  <a:lnTo>
                    <a:pt x="47625" y="13993"/>
                  </a:lnTo>
                  <a:lnTo>
                    <a:pt x="48683" y="12504"/>
                  </a:lnTo>
                  <a:lnTo>
                    <a:pt x="50447" y="11511"/>
                  </a:lnTo>
                  <a:lnTo>
                    <a:pt x="56757" y="9642"/>
                  </a:lnTo>
                  <a:lnTo>
                    <a:pt x="66675" y="0"/>
                  </a:lnTo>
                  <a:lnTo>
                    <a:pt x="66675" y="14189"/>
                  </a:lnTo>
                  <a:lnTo>
                    <a:pt x="63853" y="19712"/>
                  </a:lnTo>
                  <a:lnTo>
                    <a:pt x="60130" y="25694"/>
                  </a:lnTo>
                  <a:lnTo>
                    <a:pt x="56974" y="35012"/>
                  </a:lnTo>
                  <a:lnTo>
                    <a:pt x="50866" y="45534"/>
                  </a:lnTo>
                  <a:lnTo>
                    <a:pt x="47527" y="60528"/>
                  </a:lnTo>
                  <a:lnTo>
                    <a:pt x="40305" y="72145"/>
                  </a:lnTo>
                  <a:lnTo>
                    <a:pt x="25272" y="93840"/>
                  </a:lnTo>
                  <a:lnTo>
                    <a:pt x="7363" y="133297"/>
                  </a:lnTo>
                  <a:lnTo>
                    <a:pt x="3273" y="139676"/>
                  </a:lnTo>
                  <a:lnTo>
                    <a:pt x="38" y="152235"/>
                  </a:lnTo>
                  <a:lnTo>
                    <a:pt x="0" y="161890"/>
                  </a:lnTo>
                  <a:lnTo>
                    <a:pt x="9525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39" name="SMARTInkShape-481"/>
            <p:cNvSpPr/>
            <p:nvPr>
              <p:custDataLst>
                <p:tags r:id="rId59"/>
              </p:custDataLst>
            </p:nvPr>
          </p:nvSpPr>
          <p:spPr>
            <a:xfrm>
              <a:off x="6705611" y="4533900"/>
              <a:ext cx="152390" cy="38101"/>
            </a:xfrm>
            <a:custGeom>
              <a:avLst/>
              <a:gdLst/>
              <a:ahLst/>
              <a:cxnLst/>
              <a:rect l="0" t="0" r="0" b="0"/>
              <a:pathLst>
                <a:path w="152390" h="38101">
                  <a:moveTo>
                    <a:pt x="28564" y="38100"/>
                  </a:moveTo>
                  <a:lnTo>
                    <a:pt x="28564" y="38100"/>
                  </a:lnTo>
                  <a:lnTo>
                    <a:pt x="4884" y="38100"/>
                  </a:lnTo>
                  <a:lnTo>
                    <a:pt x="3252" y="37042"/>
                  </a:lnTo>
                  <a:lnTo>
                    <a:pt x="2165" y="35278"/>
                  </a:lnTo>
                  <a:lnTo>
                    <a:pt x="0" y="28609"/>
                  </a:lnTo>
                  <a:lnTo>
                    <a:pt x="5049" y="28585"/>
                  </a:lnTo>
                  <a:lnTo>
                    <a:pt x="6537" y="27524"/>
                  </a:lnTo>
                  <a:lnTo>
                    <a:pt x="7530" y="25758"/>
                  </a:lnTo>
                  <a:lnTo>
                    <a:pt x="8191" y="23522"/>
                  </a:lnTo>
                  <a:lnTo>
                    <a:pt x="9690" y="22031"/>
                  </a:lnTo>
                  <a:lnTo>
                    <a:pt x="19701" y="16816"/>
                  </a:lnTo>
                  <a:lnTo>
                    <a:pt x="22655" y="14386"/>
                  </a:lnTo>
                  <a:lnTo>
                    <a:pt x="31582" y="11686"/>
                  </a:lnTo>
                  <a:lnTo>
                    <a:pt x="59390" y="6893"/>
                  </a:lnTo>
                  <a:lnTo>
                    <a:pt x="77927" y="1362"/>
                  </a:lnTo>
                  <a:lnTo>
                    <a:pt x="123623" y="9366"/>
                  </a:lnTo>
                  <a:lnTo>
                    <a:pt x="141533" y="9494"/>
                  </a:lnTo>
                  <a:lnTo>
                    <a:pt x="145151" y="8446"/>
                  </a:lnTo>
                  <a:lnTo>
                    <a:pt x="147564" y="6688"/>
                  </a:lnTo>
                  <a:lnTo>
                    <a:pt x="15238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40" name="SMARTInkShape-482"/>
            <p:cNvSpPr/>
            <p:nvPr>
              <p:custDataLst>
                <p:tags r:id="rId60"/>
              </p:custDataLst>
            </p:nvPr>
          </p:nvSpPr>
          <p:spPr>
            <a:xfrm>
              <a:off x="6667503" y="4552950"/>
              <a:ext cx="95248" cy="161915"/>
            </a:xfrm>
            <a:custGeom>
              <a:avLst/>
              <a:gdLst/>
              <a:ahLst/>
              <a:cxnLst/>
              <a:rect l="0" t="0" r="0" b="0"/>
              <a:pathLst>
                <a:path w="95248" h="161915">
                  <a:moveTo>
                    <a:pt x="76197" y="0"/>
                  </a:moveTo>
                  <a:lnTo>
                    <a:pt x="76197" y="0"/>
                  </a:lnTo>
                  <a:lnTo>
                    <a:pt x="58472" y="0"/>
                  </a:lnTo>
                  <a:lnTo>
                    <a:pt x="58030" y="1058"/>
                  </a:lnTo>
                  <a:lnTo>
                    <a:pt x="57540" y="5057"/>
                  </a:lnTo>
                  <a:lnTo>
                    <a:pt x="56351" y="6546"/>
                  </a:lnTo>
                  <a:lnTo>
                    <a:pt x="52207" y="8201"/>
                  </a:lnTo>
                  <a:lnTo>
                    <a:pt x="50678" y="9701"/>
                  </a:lnTo>
                  <a:lnTo>
                    <a:pt x="48981" y="14189"/>
                  </a:lnTo>
                  <a:lnTo>
                    <a:pt x="46832" y="25694"/>
                  </a:lnTo>
                  <a:lnTo>
                    <a:pt x="41156" y="35012"/>
                  </a:lnTo>
                  <a:lnTo>
                    <a:pt x="37944" y="44476"/>
                  </a:lnTo>
                  <a:lnTo>
                    <a:pt x="21674" y="66676"/>
                  </a:lnTo>
                  <a:lnTo>
                    <a:pt x="20799" y="69850"/>
                  </a:lnTo>
                  <a:lnTo>
                    <a:pt x="19156" y="71967"/>
                  </a:lnTo>
                  <a:lnTo>
                    <a:pt x="12847" y="76004"/>
                  </a:lnTo>
                  <a:lnTo>
                    <a:pt x="10999" y="80699"/>
                  </a:lnTo>
                  <a:lnTo>
                    <a:pt x="9448" y="82375"/>
                  </a:lnTo>
                  <a:lnTo>
                    <a:pt x="4903" y="84236"/>
                  </a:lnTo>
                  <a:lnTo>
                    <a:pt x="3267" y="85790"/>
                  </a:lnTo>
                  <a:lnTo>
                    <a:pt x="0" y="95239"/>
                  </a:lnTo>
                  <a:lnTo>
                    <a:pt x="8198" y="87048"/>
                  </a:lnTo>
                  <a:lnTo>
                    <a:pt x="14187" y="86117"/>
                  </a:lnTo>
                  <a:lnTo>
                    <a:pt x="15806" y="84928"/>
                  </a:lnTo>
                  <a:lnTo>
                    <a:pt x="17607" y="80785"/>
                  </a:lnTo>
                  <a:lnTo>
                    <a:pt x="19145" y="79257"/>
                  </a:lnTo>
                  <a:lnTo>
                    <a:pt x="27122" y="76603"/>
                  </a:lnTo>
                  <a:lnTo>
                    <a:pt x="33200" y="76319"/>
                  </a:lnTo>
                  <a:lnTo>
                    <a:pt x="38743" y="73431"/>
                  </a:lnTo>
                  <a:lnTo>
                    <a:pt x="45868" y="68009"/>
                  </a:lnTo>
                  <a:lnTo>
                    <a:pt x="54880" y="66939"/>
                  </a:lnTo>
                  <a:lnTo>
                    <a:pt x="74351" y="66685"/>
                  </a:lnTo>
                  <a:lnTo>
                    <a:pt x="83436" y="73223"/>
                  </a:lnTo>
                  <a:lnTo>
                    <a:pt x="93484" y="75808"/>
                  </a:lnTo>
                  <a:lnTo>
                    <a:pt x="94071" y="76997"/>
                  </a:lnTo>
                  <a:lnTo>
                    <a:pt x="95247" y="112823"/>
                  </a:lnTo>
                  <a:lnTo>
                    <a:pt x="88702" y="121613"/>
                  </a:lnTo>
                  <a:lnTo>
                    <a:pt x="87047" y="127428"/>
                  </a:lnTo>
                  <a:lnTo>
                    <a:pt x="85546" y="129402"/>
                  </a:lnTo>
                  <a:lnTo>
                    <a:pt x="81058" y="131595"/>
                  </a:lnTo>
                  <a:lnTo>
                    <a:pt x="72581" y="132830"/>
                  </a:lnTo>
                  <a:lnTo>
                    <a:pt x="70611" y="134062"/>
                  </a:lnTo>
                  <a:lnTo>
                    <a:pt x="69298" y="135942"/>
                  </a:lnTo>
                  <a:lnTo>
                    <a:pt x="68423" y="138252"/>
                  </a:lnTo>
                  <a:lnTo>
                    <a:pt x="66780" y="139794"/>
                  </a:lnTo>
                  <a:lnTo>
                    <a:pt x="56542" y="145088"/>
                  </a:lnTo>
                  <a:lnTo>
                    <a:pt x="49384" y="150956"/>
                  </a:lnTo>
                  <a:lnTo>
                    <a:pt x="43087" y="151972"/>
                  </a:lnTo>
                  <a:lnTo>
                    <a:pt x="41423" y="153173"/>
                  </a:lnTo>
                  <a:lnTo>
                    <a:pt x="40315" y="155032"/>
                  </a:lnTo>
                  <a:lnTo>
                    <a:pt x="39575" y="157330"/>
                  </a:lnTo>
                  <a:lnTo>
                    <a:pt x="38024" y="158861"/>
                  </a:lnTo>
                  <a:lnTo>
                    <a:pt x="28609" y="161914"/>
                  </a:lnTo>
                  <a:lnTo>
                    <a:pt x="28572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41" name="SMARTInkShape-483"/>
            <p:cNvSpPr/>
            <p:nvPr>
              <p:custDataLst>
                <p:tags r:id="rId61"/>
              </p:custDataLst>
            </p:nvPr>
          </p:nvSpPr>
          <p:spPr>
            <a:xfrm>
              <a:off x="6686551" y="4457700"/>
              <a:ext cx="152400" cy="19048"/>
            </a:xfrm>
            <a:custGeom>
              <a:avLst/>
              <a:gdLst/>
              <a:ahLst/>
              <a:cxnLst/>
              <a:rect l="0" t="0" r="0" b="0"/>
              <a:pathLst>
                <a:path w="152400" h="19048">
                  <a:moveTo>
                    <a:pt x="38099" y="9525"/>
                  </a:moveTo>
                  <a:lnTo>
                    <a:pt x="38099" y="9525"/>
                  </a:lnTo>
                  <a:lnTo>
                    <a:pt x="33043" y="9525"/>
                  </a:lnTo>
                  <a:lnTo>
                    <a:pt x="31554" y="10583"/>
                  </a:lnTo>
                  <a:lnTo>
                    <a:pt x="30561" y="12347"/>
                  </a:lnTo>
                  <a:lnTo>
                    <a:pt x="29899" y="14582"/>
                  </a:lnTo>
                  <a:lnTo>
                    <a:pt x="28398" y="15013"/>
                  </a:lnTo>
                  <a:lnTo>
                    <a:pt x="15433" y="10457"/>
                  </a:lnTo>
                  <a:lnTo>
                    <a:pt x="13463" y="11204"/>
                  </a:lnTo>
                  <a:lnTo>
                    <a:pt x="12150" y="12762"/>
                  </a:lnTo>
                  <a:lnTo>
                    <a:pt x="11275" y="14858"/>
                  </a:lnTo>
                  <a:lnTo>
                    <a:pt x="9632" y="16255"/>
                  </a:lnTo>
                  <a:lnTo>
                    <a:pt x="10" y="19047"/>
                  </a:lnTo>
                  <a:lnTo>
                    <a:pt x="0" y="10849"/>
                  </a:lnTo>
                  <a:lnTo>
                    <a:pt x="1057" y="10408"/>
                  </a:lnTo>
                  <a:lnTo>
                    <a:pt x="13182" y="6877"/>
                  </a:lnTo>
                  <a:lnTo>
                    <a:pt x="26835" y="2037"/>
                  </a:lnTo>
                  <a:lnTo>
                    <a:pt x="73580" y="53"/>
                  </a:lnTo>
                  <a:lnTo>
                    <a:pt x="121182" y="1"/>
                  </a:lnTo>
                  <a:lnTo>
                    <a:pt x="136002" y="0"/>
                  </a:lnTo>
                  <a:lnTo>
                    <a:pt x="142642" y="2822"/>
                  </a:lnTo>
                  <a:lnTo>
                    <a:pt x="152399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42" name="SMARTInkShape-484"/>
            <p:cNvSpPr/>
            <p:nvPr>
              <p:custDataLst>
                <p:tags r:id="rId62"/>
              </p:custDataLst>
            </p:nvPr>
          </p:nvSpPr>
          <p:spPr>
            <a:xfrm>
              <a:off x="6744093" y="4316183"/>
              <a:ext cx="152008" cy="36511"/>
            </a:xfrm>
            <a:custGeom>
              <a:avLst/>
              <a:gdLst/>
              <a:ahLst/>
              <a:cxnLst/>
              <a:rect l="0" t="0" r="0" b="0"/>
              <a:pathLst>
                <a:path w="152008" h="36511">
                  <a:moveTo>
                    <a:pt x="66282" y="17692"/>
                  </a:moveTo>
                  <a:lnTo>
                    <a:pt x="66282" y="17692"/>
                  </a:lnTo>
                  <a:lnTo>
                    <a:pt x="34483" y="17692"/>
                  </a:lnTo>
                  <a:lnTo>
                    <a:pt x="32383" y="19809"/>
                  </a:lnTo>
                  <a:lnTo>
                    <a:pt x="28369" y="30784"/>
                  </a:lnTo>
                  <a:lnTo>
                    <a:pt x="26190" y="32770"/>
                  </a:lnTo>
                  <a:lnTo>
                    <a:pt x="20145" y="35958"/>
                  </a:lnTo>
                  <a:lnTo>
                    <a:pt x="14043" y="36510"/>
                  </a:lnTo>
                  <a:lnTo>
                    <a:pt x="12405" y="35529"/>
                  </a:lnTo>
                  <a:lnTo>
                    <a:pt x="11314" y="33817"/>
                  </a:lnTo>
                  <a:lnTo>
                    <a:pt x="9143" y="27251"/>
                  </a:lnTo>
                  <a:lnTo>
                    <a:pt x="0" y="27217"/>
                  </a:lnTo>
                  <a:lnTo>
                    <a:pt x="4780" y="27217"/>
                  </a:lnTo>
                  <a:lnTo>
                    <a:pt x="6231" y="26159"/>
                  </a:lnTo>
                  <a:lnTo>
                    <a:pt x="7842" y="22160"/>
                  </a:lnTo>
                  <a:lnTo>
                    <a:pt x="9330" y="20671"/>
                  </a:lnTo>
                  <a:lnTo>
                    <a:pt x="13806" y="19016"/>
                  </a:lnTo>
                  <a:lnTo>
                    <a:pt x="44083" y="16657"/>
                  </a:lnTo>
                  <a:lnTo>
                    <a:pt x="54648" y="11153"/>
                  </a:lnTo>
                  <a:lnTo>
                    <a:pt x="102222" y="679"/>
                  </a:lnTo>
                  <a:lnTo>
                    <a:pt x="106117" y="0"/>
                  </a:lnTo>
                  <a:lnTo>
                    <a:pt x="109772" y="606"/>
                  </a:lnTo>
                  <a:lnTo>
                    <a:pt x="126480" y="6962"/>
                  </a:lnTo>
                  <a:lnTo>
                    <a:pt x="152007" y="816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43" name="SMARTInkShape-485"/>
            <p:cNvSpPr/>
            <p:nvPr>
              <p:custDataLst>
                <p:tags r:id="rId63"/>
              </p:custDataLst>
            </p:nvPr>
          </p:nvSpPr>
          <p:spPr>
            <a:xfrm>
              <a:off x="6743700" y="4248160"/>
              <a:ext cx="142838" cy="133341"/>
            </a:xfrm>
            <a:custGeom>
              <a:avLst/>
              <a:gdLst/>
              <a:ahLst/>
              <a:cxnLst/>
              <a:rect l="0" t="0" r="0" b="0"/>
              <a:pathLst>
                <a:path w="142838" h="133341">
                  <a:moveTo>
                    <a:pt x="0" y="28565"/>
                  </a:moveTo>
                  <a:lnTo>
                    <a:pt x="0" y="28565"/>
                  </a:lnTo>
                  <a:lnTo>
                    <a:pt x="8200" y="28565"/>
                  </a:lnTo>
                  <a:lnTo>
                    <a:pt x="8642" y="27507"/>
                  </a:lnTo>
                  <a:lnTo>
                    <a:pt x="9525" y="13987"/>
                  </a:lnTo>
                  <a:lnTo>
                    <a:pt x="10583" y="12496"/>
                  </a:lnTo>
                  <a:lnTo>
                    <a:pt x="12347" y="11502"/>
                  </a:lnTo>
                  <a:lnTo>
                    <a:pt x="18657" y="9632"/>
                  </a:lnTo>
                  <a:lnTo>
                    <a:pt x="63509" y="9515"/>
                  </a:lnTo>
                  <a:lnTo>
                    <a:pt x="110244" y="9515"/>
                  </a:lnTo>
                  <a:lnTo>
                    <a:pt x="117083" y="9515"/>
                  </a:lnTo>
                  <a:lnTo>
                    <a:pt x="119331" y="8457"/>
                  </a:lnTo>
                  <a:lnTo>
                    <a:pt x="120829" y="6693"/>
                  </a:lnTo>
                  <a:lnTo>
                    <a:pt x="121827" y="4458"/>
                  </a:lnTo>
                  <a:lnTo>
                    <a:pt x="123551" y="2969"/>
                  </a:lnTo>
                  <a:lnTo>
                    <a:pt x="131851" y="383"/>
                  </a:lnTo>
                  <a:lnTo>
                    <a:pt x="142443" y="0"/>
                  </a:lnTo>
                  <a:lnTo>
                    <a:pt x="142837" y="8192"/>
                  </a:lnTo>
                  <a:lnTo>
                    <a:pt x="141791" y="8633"/>
                  </a:lnTo>
                  <a:lnTo>
                    <a:pt x="134670" y="9399"/>
                  </a:lnTo>
                  <a:lnTo>
                    <a:pt x="133937" y="12286"/>
                  </a:lnTo>
                  <a:lnTo>
                    <a:pt x="133741" y="14538"/>
                  </a:lnTo>
                  <a:lnTo>
                    <a:pt x="132552" y="16038"/>
                  </a:lnTo>
                  <a:lnTo>
                    <a:pt x="128410" y="17706"/>
                  </a:lnTo>
                  <a:lnTo>
                    <a:pt x="126881" y="19209"/>
                  </a:lnTo>
                  <a:lnTo>
                    <a:pt x="121607" y="29225"/>
                  </a:lnTo>
                  <a:lnTo>
                    <a:pt x="117547" y="35208"/>
                  </a:lnTo>
                  <a:lnTo>
                    <a:pt x="115263" y="44527"/>
                  </a:lnTo>
                  <a:lnTo>
                    <a:pt x="114728" y="50828"/>
                  </a:lnTo>
                  <a:lnTo>
                    <a:pt x="111668" y="57157"/>
                  </a:lnTo>
                  <a:lnTo>
                    <a:pt x="99136" y="73017"/>
                  </a:lnTo>
                  <a:lnTo>
                    <a:pt x="96976" y="79366"/>
                  </a:lnTo>
                  <a:lnTo>
                    <a:pt x="95343" y="81483"/>
                  </a:lnTo>
                  <a:lnTo>
                    <a:pt x="89045" y="85519"/>
                  </a:lnTo>
                  <a:lnTo>
                    <a:pt x="78380" y="104940"/>
                  </a:lnTo>
                  <a:lnTo>
                    <a:pt x="76327" y="118799"/>
                  </a:lnTo>
                  <a:lnTo>
                    <a:pt x="75226" y="120471"/>
                  </a:lnTo>
                  <a:lnTo>
                    <a:pt x="73434" y="121586"/>
                  </a:lnTo>
                  <a:lnTo>
                    <a:pt x="68011" y="123375"/>
                  </a:lnTo>
                  <a:lnTo>
                    <a:pt x="67268" y="126442"/>
                  </a:lnTo>
                  <a:lnTo>
                    <a:pt x="66709" y="132937"/>
                  </a:lnTo>
                  <a:lnTo>
                    <a:pt x="76200" y="1333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44" name="SMARTInkShape-486"/>
            <p:cNvSpPr/>
            <p:nvPr>
              <p:custDataLst>
                <p:tags r:id="rId64"/>
              </p:custDataLst>
            </p:nvPr>
          </p:nvSpPr>
          <p:spPr>
            <a:xfrm>
              <a:off x="6404837" y="4495800"/>
              <a:ext cx="100739" cy="19051"/>
            </a:xfrm>
            <a:custGeom>
              <a:avLst/>
              <a:gdLst/>
              <a:ahLst/>
              <a:cxnLst/>
              <a:rect l="0" t="0" r="0" b="0"/>
              <a:pathLst>
                <a:path w="100739" h="19051">
                  <a:moveTo>
                    <a:pt x="43588" y="0"/>
                  </a:moveTo>
                  <a:lnTo>
                    <a:pt x="43588" y="0"/>
                  </a:lnTo>
                  <a:lnTo>
                    <a:pt x="24657" y="0"/>
                  </a:lnTo>
                  <a:lnTo>
                    <a:pt x="16347" y="8201"/>
                  </a:lnTo>
                  <a:lnTo>
                    <a:pt x="5499" y="9525"/>
                  </a:lnTo>
                  <a:lnTo>
                    <a:pt x="0" y="9525"/>
                  </a:lnTo>
                  <a:lnTo>
                    <a:pt x="2344" y="9525"/>
                  </a:lnTo>
                  <a:lnTo>
                    <a:pt x="3392" y="10583"/>
                  </a:lnTo>
                  <a:lnTo>
                    <a:pt x="4557" y="14582"/>
                  </a:lnTo>
                  <a:lnTo>
                    <a:pt x="5925" y="16071"/>
                  </a:lnTo>
                  <a:lnTo>
                    <a:pt x="10269" y="17726"/>
                  </a:lnTo>
                  <a:lnTo>
                    <a:pt x="56015" y="19047"/>
                  </a:lnTo>
                  <a:lnTo>
                    <a:pt x="62517" y="16227"/>
                  </a:lnTo>
                  <a:lnTo>
                    <a:pt x="68934" y="12503"/>
                  </a:lnTo>
                  <a:lnTo>
                    <a:pt x="79799" y="9917"/>
                  </a:lnTo>
                  <a:lnTo>
                    <a:pt x="91082" y="9528"/>
                  </a:lnTo>
                  <a:lnTo>
                    <a:pt x="100738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45" name="SMARTInkShape-487"/>
            <p:cNvSpPr/>
            <p:nvPr>
              <p:custDataLst>
                <p:tags r:id="rId65"/>
              </p:custDataLst>
            </p:nvPr>
          </p:nvSpPr>
          <p:spPr>
            <a:xfrm>
              <a:off x="6400800" y="4438650"/>
              <a:ext cx="133231" cy="28576"/>
            </a:xfrm>
            <a:custGeom>
              <a:avLst/>
              <a:gdLst/>
              <a:ahLst/>
              <a:cxnLst/>
              <a:rect l="0" t="0" r="0" b="0"/>
              <a:pathLst>
                <a:path w="133231" h="28576">
                  <a:moveTo>
                    <a:pt x="19050" y="19050"/>
                  </a:moveTo>
                  <a:lnTo>
                    <a:pt x="19050" y="19050"/>
                  </a:lnTo>
                  <a:lnTo>
                    <a:pt x="0" y="19050"/>
                  </a:lnTo>
                  <a:lnTo>
                    <a:pt x="0" y="9642"/>
                  </a:lnTo>
                  <a:lnTo>
                    <a:pt x="44476" y="9525"/>
                  </a:lnTo>
                  <a:lnTo>
                    <a:pt x="70048" y="8467"/>
                  </a:lnTo>
                  <a:lnTo>
                    <a:pt x="88508" y="1324"/>
                  </a:lnTo>
                  <a:lnTo>
                    <a:pt x="131977" y="0"/>
                  </a:lnTo>
                  <a:lnTo>
                    <a:pt x="132435" y="1058"/>
                  </a:lnTo>
                  <a:lnTo>
                    <a:pt x="133230" y="8201"/>
                  </a:lnTo>
                  <a:lnTo>
                    <a:pt x="132211" y="8642"/>
                  </a:lnTo>
                  <a:lnTo>
                    <a:pt x="128257" y="9133"/>
                  </a:lnTo>
                  <a:lnTo>
                    <a:pt x="126779" y="10321"/>
                  </a:lnTo>
                  <a:lnTo>
                    <a:pt x="124213" y="17692"/>
                  </a:lnTo>
                  <a:lnTo>
                    <a:pt x="12382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46" name="SMARTInkShape-488"/>
            <p:cNvSpPr/>
            <p:nvPr>
              <p:custDataLst>
                <p:tags r:id="rId66"/>
              </p:custDataLst>
            </p:nvPr>
          </p:nvSpPr>
          <p:spPr>
            <a:xfrm>
              <a:off x="6019810" y="4572000"/>
              <a:ext cx="123816" cy="47626"/>
            </a:xfrm>
            <a:custGeom>
              <a:avLst/>
              <a:gdLst/>
              <a:ahLst/>
              <a:cxnLst/>
              <a:rect l="0" t="0" r="0" b="0"/>
              <a:pathLst>
                <a:path w="123816" h="47626">
                  <a:moveTo>
                    <a:pt x="28565" y="47625"/>
                  </a:moveTo>
                  <a:lnTo>
                    <a:pt x="28565" y="47625"/>
                  </a:lnTo>
                  <a:lnTo>
                    <a:pt x="24" y="19085"/>
                  </a:lnTo>
                  <a:lnTo>
                    <a:pt x="0" y="14003"/>
                  </a:lnTo>
                  <a:lnTo>
                    <a:pt x="1055" y="12511"/>
                  </a:lnTo>
                  <a:lnTo>
                    <a:pt x="2817" y="11516"/>
                  </a:lnTo>
                  <a:lnTo>
                    <a:pt x="9691" y="9787"/>
                  </a:lnTo>
                  <a:lnTo>
                    <a:pt x="22656" y="9559"/>
                  </a:lnTo>
                  <a:lnTo>
                    <a:pt x="28761" y="6718"/>
                  </a:lnTo>
                  <a:lnTo>
                    <a:pt x="35002" y="2986"/>
                  </a:lnTo>
                  <a:lnTo>
                    <a:pt x="45524" y="885"/>
                  </a:lnTo>
                  <a:lnTo>
                    <a:pt x="91988" y="7"/>
                  </a:lnTo>
                  <a:lnTo>
                    <a:pt x="12381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47" name="SMARTInkShape-489"/>
            <p:cNvSpPr/>
            <p:nvPr>
              <p:custDataLst>
                <p:tags r:id="rId67"/>
              </p:custDataLst>
            </p:nvPr>
          </p:nvSpPr>
          <p:spPr>
            <a:xfrm>
              <a:off x="5981700" y="4572000"/>
              <a:ext cx="85715" cy="161923"/>
            </a:xfrm>
            <a:custGeom>
              <a:avLst/>
              <a:gdLst/>
              <a:ahLst/>
              <a:cxnLst/>
              <a:rect l="0" t="0" r="0" b="0"/>
              <a:pathLst>
                <a:path w="85715" h="161923">
                  <a:moveTo>
                    <a:pt x="57150" y="0"/>
                  </a:moveTo>
                  <a:lnTo>
                    <a:pt x="57150" y="0"/>
                  </a:lnTo>
                  <a:lnTo>
                    <a:pt x="48949" y="0"/>
                  </a:lnTo>
                  <a:lnTo>
                    <a:pt x="48508" y="1058"/>
                  </a:lnTo>
                  <a:lnTo>
                    <a:pt x="47741" y="8201"/>
                  </a:lnTo>
                  <a:lnTo>
                    <a:pt x="41101" y="16868"/>
                  </a:lnTo>
                  <a:lnTo>
                    <a:pt x="37931" y="25694"/>
                  </a:lnTo>
                  <a:lnTo>
                    <a:pt x="31817" y="35012"/>
                  </a:lnTo>
                  <a:lnTo>
                    <a:pt x="29536" y="44476"/>
                  </a:lnTo>
                  <a:lnTo>
                    <a:pt x="29002" y="50811"/>
                  </a:lnTo>
                  <a:lnTo>
                    <a:pt x="25943" y="57155"/>
                  </a:lnTo>
                  <a:lnTo>
                    <a:pt x="12773" y="73908"/>
                  </a:lnTo>
                  <a:lnTo>
                    <a:pt x="9953" y="83960"/>
                  </a:lnTo>
                  <a:lnTo>
                    <a:pt x="5" y="95245"/>
                  </a:lnTo>
                  <a:lnTo>
                    <a:pt x="0" y="95250"/>
                  </a:lnTo>
                  <a:lnTo>
                    <a:pt x="8201" y="95250"/>
                  </a:lnTo>
                  <a:lnTo>
                    <a:pt x="17610" y="87049"/>
                  </a:lnTo>
                  <a:lnTo>
                    <a:pt x="23680" y="86117"/>
                  </a:lnTo>
                  <a:lnTo>
                    <a:pt x="45781" y="85735"/>
                  </a:lnTo>
                  <a:lnTo>
                    <a:pt x="54865" y="79181"/>
                  </a:lnTo>
                  <a:lnTo>
                    <a:pt x="64911" y="76593"/>
                  </a:lnTo>
                  <a:lnTo>
                    <a:pt x="74721" y="84436"/>
                  </a:lnTo>
                  <a:lnTo>
                    <a:pt x="80818" y="85343"/>
                  </a:lnTo>
                  <a:lnTo>
                    <a:pt x="82454" y="86528"/>
                  </a:lnTo>
                  <a:lnTo>
                    <a:pt x="83545" y="88378"/>
                  </a:lnTo>
                  <a:lnTo>
                    <a:pt x="85598" y="94848"/>
                  </a:lnTo>
                  <a:lnTo>
                    <a:pt x="85714" y="108472"/>
                  </a:lnTo>
                  <a:lnTo>
                    <a:pt x="84660" y="110415"/>
                  </a:lnTo>
                  <a:lnTo>
                    <a:pt x="82898" y="111710"/>
                  </a:lnTo>
                  <a:lnTo>
                    <a:pt x="80665" y="112573"/>
                  </a:lnTo>
                  <a:lnTo>
                    <a:pt x="79177" y="114207"/>
                  </a:lnTo>
                  <a:lnTo>
                    <a:pt x="77523" y="118845"/>
                  </a:lnTo>
                  <a:lnTo>
                    <a:pt x="76024" y="120505"/>
                  </a:lnTo>
                  <a:lnTo>
                    <a:pt x="66577" y="124592"/>
                  </a:lnTo>
                  <a:lnTo>
                    <a:pt x="49831" y="139627"/>
                  </a:lnTo>
                  <a:lnTo>
                    <a:pt x="44020" y="141432"/>
                  </a:lnTo>
                  <a:lnTo>
                    <a:pt x="42047" y="142971"/>
                  </a:lnTo>
                  <a:lnTo>
                    <a:pt x="39854" y="147504"/>
                  </a:lnTo>
                  <a:lnTo>
                    <a:pt x="38211" y="149136"/>
                  </a:lnTo>
                  <a:lnTo>
                    <a:pt x="33564" y="150949"/>
                  </a:lnTo>
                  <a:lnTo>
                    <a:pt x="24996" y="151970"/>
                  </a:lnTo>
                  <a:lnTo>
                    <a:pt x="23014" y="153172"/>
                  </a:lnTo>
                  <a:lnTo>
                    <a:pt x="21693" y="155031"/>
                  </a:lnTo>
                  <a:lnTo>
                    <a:pt x="19052" y="161920"/>
                  </a:lnTo>
                  <a:lnTo>
                    <a:pt x="19051" y="161922"/>
                  </a:lnTo>
                  <a:lnTo>
                    <a:pt x="19050" y="156868"/>
                  </a:lnTo>
                  <a:lnTo>
                    <a:pt x="20108" y="155378"/>
                  </a:lnTo>
                  <a:lnTo>
                    <a:pt x="21872" y="154386"/>
                  </a:lnTo>
                  <a:lnTo>
                    <a:pt x="28575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48" name="SMARTInkShape-490"/>
            <p:cNvSpPr/>
            <p:nvPr>
              <p:custDataLst>
                <p:tags r:id="rId68"/>
              </p:custDataLst>
            </p:nvPr>
          </p:nvSpPr>
          <p:spPr>
            <a:xfrm>
              <a:off x="5915035" y="4505335"/>
              <a:ext cx="238116" cy="28566"/>
            </a:xfrm>
            <a:custGeom>
              <a:avLst/>
              <a:gdLst/>
              <a:ahLst/>
              <a:cxnLst/>
              <a:rect l="0" t="0" r="0" b="0"/>
              <a:pathLst>
                <a:path w="238116" h="28566">
                  <a:moveTo>
                    <a:pt x="38090" y="28565"/>
                  </a:moveTo>
                  <a:lnTo>
                    <a:pt x="38090" y="28565"/>
                  </a:lnTo>
                  <a:lnTo>
                    <a:pt x="33034" y="23508"/>
                  </a:lnTo>
                  <a:lnTo>
                    <a:pt x="31545" y="23077"/>
                  </a:lnTo>
                  <a:lnTo>
                    <a:pt x="30551" y="23849"/>
                  </a:lnTo>
                  <a:lnTo>
                    <a:pt x="29889" y="25421"/>
                  </a:lnTo>
                  <a:lnTo>
                    <a:pt x="29448" y="25410"/>
                  </a:lnTo>
                  <a:lnTo>
                    <a:pt x="28958" y="22577"/>
                  </a:lnTo>
                  <a:lnTo>
                    <a:pt x="27769" y="21398"/>
                  </a:lnTo>
                  <a:lnTo>
                    <a:pt x="19051" y="19042"/>
                  </a:lnTo>
                  <a:lnTo>
                    <a:pt x="9631" y="9632"/>
                  </a:lnTo>
                  <a:lnTo>
                    <a:pt x="0" y="9515"/>
                  </a:lnTo>
                  <a:lnTo>
                    <a:pt x="46567" y="9515"/>
                  </a:lnTo>
                  <a:lnTo>
                    <a:pt x="67060" y="8457"/>
                  </a:lnTo>
                  <a:lnTo>
                    <a:pt x="90183" y="1976"/>
                  </a:lnTo>
                  <a:lnTo>
                    <a:pt x="132895" y="165"/>
                  </a:lnTo>
                  <a:lnTo>
                    <a:pt x="177764" y="0"/>
                  </a:lnTo>
                  <a:lnTo>
                    <a:pt x="212537" y="1049"/>
                  </a:lnTo>
                  <a:lnTo>
                    <a:pt x="228099" y="8632"/>
                  </a:lnTo>
                  <a:lnTo>
                    <a:pt x="238115" y="95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49" name="SMARTInkShape-491"/>
            <p:cNvSpPr/>
            <p:nvPr>
              <p:custDataLst>
                <p:tags r:id="rId69"/>
              </p:custDataLst>
            </p:nvPr>
          </p:nvSpPr>
          <p:spPr>
            <a:xfrm>
              <a:off x="6134110" y="4257710"/>
              <a:ext cx="142866" cy="161880"/>
            </a:xfrm>
            <a:custGeom>
              <a:avLst/>
              <a:gdLst/>
              <a:ahLst/>
              <a:cxnLst/>
              <a:rect l="0" t="0" r="0" b="0"/>
              <a:pathLst>
                <a:path w="142866" h="161880">
                  <a:moveTo>
                    <a:pt x="19040" y="76165"/>
                  </a:moveTo>
                  <a:lnTo>
                    <a:pt x="19040" y="76165"/>
                  </a:lnTo>
                  <a:lnTo>
                    <a:pt x="19040" y="71108"/>
                  </a:lnTo>
                  <a:lnTo>
                    <a:pt x="17982" y="69619"/>
                  </a:lnTo>
                  <a:lnTo>
                    <a:pt x="16218" y="68626"/>
                  </a:lnTo>
                  <a:lnTo>
                    <a:pt x="13984" y="67964"/>
                  </a:lnTo>
                  <a:lnTo>
                    <a:pt x="12495" y="66464"/>
                  </a:lnTo>
                  <a:lnTo>
                    <a:pt x="10839" y="61976"/>
                  </a:lnTo>
                  <a:lnTo>
                    <a:pt x="9549" y="43052"/>
                  </a:lnTo>
                  <a:lnTo>
                    <a:pt x="8479" y="41390"/>
                  </a:lnTo>
                  <a:lnTo>
                    <a:pt x="6708" y="40282"/>
                  </a:lnTo>
                  <a:lnTo>
                    <a:pt x="4469" y="39542"/>
                  </a:lnTo>
                  <a:lnTo>
                    <a:pt x="2976" y="37991"/>
                  </a:lnTo>
                  <a:lnTo>
                    <a:pt x="383" y="29994"/>
                  </a:lnTo>
                  <a:lnTo>
                    <a:pt x="0" y="14389"/>
                  </a:lnTo>
                  <a:lnTo>
                    <a:pt x="1055" y="12756"/>
                  </a:lnTo>
                  <a:lnTo>
                    <a:pt x="2817" y="11667"/>
                  </a:lnTo>
                  <a:lnTo>
                    <a:pt x="8192" y="9920"/>
                  </a:lnTo>
                  <a:lnTo>
                    <a:pt x="16858" y="3029"/>
                  </a:lnTo>
                  <a:lnTo>
                    <a:pt x="25683" y="873"/>
                  </a:lnTo>
                  <a:lnTo>
                    <a:pt x="42600" y="0"/>
                  </a:lnTo>
                  <a:lnTo>
                    <a:pt x="48208" y="2803"/>
                  </a:lnTo>
                  <a:lnTo>
                    <a:pt x="54229" y="6518"/>
                  </a:lnTo>
                  <a:lnTo>
                    <a:pt x="64819" y="9099"/>
                  </a:lnTo>
                  <a:lnTo>
                    <a:pt x="83951" y="26813"/>
                  </a:lnTo>
                  <a:lnTo>
                    <a:pt x="84932" y="30595"/>
                  </a:lnTo>
                  <a:lnTo>
                    <a:pt x="85711" y="52216"/>
                  </a:lnTo>
                  <a:lnTo>
                    <a:pt x="84654" y="53849"/>
                  </a:lnTo>
                  <a:lnTo>
                    <a:pt x="82891" y="54938"/>
                  </a:lnTo>
                  <a:lnTo>
                    <a:pt x="80658" y="55664"/>
                  </a:lnTo>
                  <a:lnTo>
                    <a:pt x="79168" y="57205"/>
                  </a:lnTo>
                  <a:lnTo>
                    <a:pt x="77514" y="61741"/>
                  </a:lnTo>
                  <a:lnTo>
                    <a:pt x="76014" y="63374"/>
                  </a:lnTo>
                  <a:lnTo>
                    <a:pt x="56944" y="73988"/>
                  </a:lnTo>
                  <a:lnTo>
                    <a:pt x="53834" y="74714"/>
                  </a:lnTo>
                  <a:lnTo>
                    <a:pt x="51762" y="76255"/>
                  </a:lnTo>
                  <a:lnTo>
                    <a:pt x="50379" y="78342"/>
                  </a:lnTo>
                  <a:lnTo>
                    <a:pt x="47784" y="83482"/>
                  </a:lnTo>
                  <a:lnTo>
                    <a:pt x="43105" y="89295"/>
                  </a:lnTo>
                  <a:lnTo>
                    <a:pt x="37497" y="92584"/>
                  </a:lnTo>
                  <a:lnTo>
                    <a:pt x="31476" y="95104"/>
                  </a:lnTo>
                  <a:lnTo>
                    <a:pt x="14531" y="109359"/>
                  </a:lnTo>
                  <a:lnTo>
                    <a:pt x="11744" y="114906"/>
                  </a:lnTo>
                  <a:lnTo>
                    <a:pt x="9553" y="131837"/>
                  </a:lnTo>
                  <a:lnTo>
                    <a:pt x="9515" y="147466"/>
                  </a:lnTo>
                  <a:lnTo>
                    <a:pt x="10574" y="149099"/>
                  </a:lnTo>
                  <a:lnTo>
                    <a:pt x="12337" y="150188"/>
                  </a:lnTo>
                  <a:lnTo>
                    <a:pt x="17716" y="151935"/>
                  </a:lnTo>
                  <a:lnTo>
                    <a:pt x="26383" y="158826"/>
                  </a:lnTo>
                  <a:lnTo>
                    <a:pt x="35208" y="160982"/>
                  </a:lnTo>
                  <a:lnTo>
                    <a:pt x="69843" y="161879"/>
                  </a:lnTo>
                  <a:lnTo>
                    <a:pt x="117400" y="152627"/>
                  </a:lnTo>
                  <a:lnTo>
                    <a:pt x="142865" y="1523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50" name="SMARTInkShape-492"/>
            <p:cNvSpPr/>
            <p:nvPr>
              <p:custDataLst>
                <p:tags r:id="rId70"/>
              </p:custDataLst>
            </p:nvPr>
          </p:nvSpPr>
          <p:spPr>
            <a:xfrm>
              <a:off x="6077081" y="4286251"/>
              <a:ext cx="85595" cy="171402"/>
            </a:xfrm>
            <a:custGeom>
              <a:avLst/>
              <a:gdLst/>
              <a:ahLst/>
              <a:cxnLst/>
              <a:rect l="0" t="0" r="0" b="0"/>
              <a:pathLst>
                <a:path w="85595" h="171402">
                  <a:moveTo>
                    <a:pt x="76069" y="38099"/>
                  </a:moveTo>
                  <a:lnTo>
                    <a:pt x="76069" y="38099"/>
                  </a:lnTo>
                  <a:lnTo>
                    <a:pt x="76069" y="14501"/>
                  </a:lnTo>
                  <a:lnTo>
                    <a:pt x="77127" y="12842"/>
                  </a:lnTo>
                  <a:lnTo>
                    <a:pt x="78891" y="11736"/>
                  </a:lnTo>
                  <a:lnTo>
                    <a:pt x="81125" y="10999"/>
                  </a:lnTo>
                  <a:lnTo>
                    <a:pt x="82614" y="9449"/>
                  </a:lnTo>
                  <a:lnTo>
                    <a:pt x="85594" y="2"/>
                  </a:lnTo>
                  <a:lnTo>
                    <a:pt x="85594" y="0"/>
                  </a:lnTo>
                  <a:lnTo>
                    <a:pt x="85594" y="5056"/>
                  </a:lnTo>
                  <a:lnTo>
                    <a:pt x="84536" y="6545"/>
                  </a:lnTo>
                  <a:lnTo>
                    <a:pt x="82772" y="7538"/>
                  </a:lnTo>
                  <a:lnTo>
                    <a:pt x="80538" y="8200"/>
                  </a:lnTo>
                  <a:lnTo>
                    <a:pt x="79049" y="9700"/>
                  </a:lnTo>
                  <a:lnTo>
                    <a:pt x="77393" y="14188"/>
                  </a:lnTo>
                  <a:lnTo>
                    <a:pt x="75088" y="35011"/>
                  </a:lnTo>
                  <a:lnTo>
                    <a:pt x="69545" y="45533"/>
                  </a:lnTo>
                  <a:lnTo>
                    <a:pt x="66375" y="60527"/>
                  </a:lnTo>
                  <a:lnTo>
                    <a:pt x="37911" y="106956"/>
                  </a:lnTo>
                  <a:lnTo>
                    <a:pt x="22087" y="129207"/>
                  </a:lnTo>
                  <a:lnTo>
                    <a:pt x="13626" y="139412"/>
                  </a:lnTo>
                  <a:lnTo>
                    <a:pt x="7408" y="152342"/>
                  </a:lnTo>
                  <a:lnTo>
                    <a:pt x="3219" y="158724"/>
                  </a:lnTo>
                  <a:lnTo>
                    <a:pt x="0" y="170891"/>
                  </a:lnTo>
                  <a:lnTo>
                    <a:pt x="8082" y="171401"/>
                  </a:lnTo>
                  <a:lnTo>
                    <a:pt x="16739" y="164893"/>
                  </a:lnTo>
                  <a:lnTo>
                    <a:pt x="28444" y="1619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51" name="SMARTInkShape-493"/>
            <p:cNvSpPr/>
            <p:nvPr>
              <p:custDataLst>
                <p:tags r:id="rId71"/>
              </p:custDataLst>
            </p:nvPr>
          </p:nvSpPr>
          <p:spPr>
            <a:xfrm>
              <a:off x="5924713" y="4314825"/>
              <a:ext cx="114138" cy="133351"/>
            </a:xfrm>
            <a:custGeom>
              <a:avLst/>
              <a:gdLst/>
              <a:ahLst/>
              <a:cxnLst/>
              <a:rect l="0" t="0" r="0" b="0"/>
              <a:pathLst>
                <a:path w="114138" h="133351">
                  <a:moveTo>
                    <a:pt x="37937" y="57150"/>
                  </a:moveTo>
                  <a:lnTo>
                    <a:pt x="37937" y="57150"/>
                  </a:lnTo>
                  <a:lnTo>
                    <a:pt x="37937" y="52093"/>
                  </a:lnTo>
                  <a:lnTo>
                    <a:pt x="36879" y="50604"/>
                  </a:lnTo>
                  <a:lnTo>
                    <a:pt x="35115" y="49611"/>
                  </a:lnTo>
                  <a:lnTo>
                    <a:pt x="29736" y="48017"/>
                  </a:lnTo>
                  <a:lnTo>
                    <a:pt x="28412" y="4469"/>
                  </a:lnTo>
                  <a:lnTo>
                    <a:pt x="29470" y="2979"/>
                  </a:lnTo>
                  <a:lnTo>
                    <a:pt x="31234" y="1986"/>
                  </a:lnTo>
                  <a:lnTo>
                    <a:pt x="45745" y="117"/>
                  </a:lnTo>
                  <a:lnTo>
                    <a:pt x="91919" y="0"/>
                  </a:lnTo>
                  <a:lnTo>
                    <a:pt x="98265" y="0"/>
                  </a:lnTo>
                  <a:lnTo>
                    <a:pt x="100380" y="1058"/>
                  </a:lnTo>
                  <a:lnTo>
                    <a:pt x="101792" y="2822"/>
                  </a:lnTo>
                  <a:lnTo>
                    <a:pt x="102731" y="5057"/>
                  </a:lnTo>
                  <a:lnTo>
                    <a:pt x="104416" y="6546"/>
                  </a:lnTo>
                  <a:lnTo>
                    <a:pt x="112648" y="9132"/>
                  </a:lnTo>
                  <a:lnTo>
                    <a:pt x="113475" y="12173"/>
                  </a:lnTo>
                  <a:lnTo>
                    <a:pt x="114006" y="22748"/>
                  </a:lnTo>
                  <a:lnTo>
                    <a:pt x="112991" y="24690"/>
                  </a:lnTo>
                  <a:lnTo>
                    <a:pt x="111257" y="25985"/>
                  </a:lnTo>
                  <a:lnTo>
                    <a:pt x="109042" y="26848"/>
                  </a:lnTo>
                  <a:lnTo>
                    <a:pt x="107565" y="28482"/>
                  </a:lnTo>
                  <a:lnTo>
                    <a:pt x="105924" y="33120"/>
                  </a:lnTo>
                  <a:lnTo>
                    <a:pt x="104428" y="34780"/>
                  </a:lnTo>
                  <a:lnTo>
                    <a:pt x="91470" y="42719"/>
                  </a:lnTo>
                  <a:lnTo>
                    <a:pt x="69661" y="62526"/>
                  </a:lnTo>
                  <a:lnTo>
                    <a:pt x="56982" y="68678"/>
                  </a:lnTo>
                  <a:lnTo>
                    <a:pt x="21441" y="91923"/>
                  </a:lnTo>
                  <a:lnTo>
                    <a:pt x="12353" y="95323"/>
                  </a:lnTo>
                  <a:lnTo>
                    <a:pt x="1694" y="103321"/>
                  </a:lnTo>
                  <a:lnTo>
                    <a:pt x="663" y="106951"/>
                  </a:lnTo>
                  <a:lnTo>
                    <a:pt x="0" y="112849"/>
                  </a:lnTo>
                  <a:lnTo>
                    <a:pt x="1004" y="113333"/>
                  </a:lnTo>
                  <a:lnTo>
                    <a:pt x="25532" y="115351"/>
                  </a:lnTo>
                  <a:lnTo>
                    <a:pt x="37995" y="121838"/>
                  </a:lnTo>
                  <a:lnTo>
                    <a:pt x="82387" y="124876"/>
                  </a:lnTo>
                  <a:lnTo>
                    <a:pt x="95087" y="131363"/>
                  </a:lnTo>
                  <a:lnTo>
                    <a:pt x="114137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52" name="SMARTInkShape-494"/>
            <p:cNvSpPr/>
            <p:nvPr>
              <p:custDataLst>
                <p:tags r:id="rId72"/>
              </p:custDataLst>
            </p:nvPr>
          </p:nvSpPr>
          <p:spPr>
            <a:xfrm>
              <a:off x="5686463" y="4438653"/>
              <a:ext cx="76163" cy="142873"/>
            </a:xfrm>
            <a:custGeom>
              <a:avLst/>
              <a:gdLst/>
              <a:ahLst/>
              <a:cxnLst/>
              <a:rect l="0" t="0" r="0" b="0"/>
              <a:pathLst>
                <a:path w="76163" h="142873">
                  <a:moveTo>
                    <a:pt x="66637" y="28572"/>
                  </a:moveTo>
                  <a:lnTo>
                    <a:pt x="66637" y="28572"/>
                  </a:lnTo>
                  <a:lnTo>
                    <a:pt x="66637" y="14107"/>
                  </a:lnTo>
                  <a:lnTo>
                    <a:pt x="67695" y="12579"/>
                  </a:lnTo>
                  <a:lnTo>
                    <a:pt x="69459" y="11559"/>
                  </a:lnTo>
                  <a:lnTo>
                    <a:pt x="74838" y="9925"/>
                  </a:lnTo>
                  <a:lnTo>
                    <a:pt x="75574" y="6879"/>
                  </a:lnTo>
                  <a:lnTo>
                    <a:pt x="76162" y="0"/>
                  </a:lnTo>
                  <a:lnTo>
                    <a:pt x="76162" y="8198"/>
                  </a:lnTo>
                  <a:lnTo>
                    <a:pt x="60352" y="26367"/>
                  </a:lnTo>
                  <a:lnTo>
                    <a:pt x="57014" y="35210"/>
                  </a:lnTo>
                  <a:lnTo>
                    <a:pt x="31302" y="75614"/>
                  </a:lnTo>
                  <a:lnTo>
                    <a:pt x="28708" y="82288"/>
                  </a:lnTo>
                  <a:lnTo>
                    <a:pt x="3290" y="121266"/>
                  </a:lnTo>
                  <a:lnTo>
                    <a:pt x="948" y="130355"/>
                  </a:lnTo>
                  <a:lnTo>
                    <a:pt x="0" y="142322"/>
                  </a:lnTo>
                  <a:lnTo>
                    <a:pt x="19012" y="1428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53" name="SMARTInkShape-495"/>
            <p:cNvSpPr/>
            <p:nvPr>
              <p:custDataLst>
                <p:tags r:id="rId73"/>
              </p:custDataLst>
            </p:nvPr>
          </p:nvSpPr>
          <p:spPr>
            <a:xfrm>
              <a:off x="5629275" y="4505325"/>
              <a:ext cx="142876" cy="9526"/>
            </a:xfrm>
            <a:custGeom>
              <a:avLst/>
              <a:gdLst/>
              <a:ahLst/>
              <a:cxnLst/>
              <a:rect l="0" t="0" r="0" b="0"/>
              <a:pathLst>
                <a:path w="142876" h="952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  <a:lnTo>
                    <a:pt x="46453" y="0"/>
                  </a:lnTo>
                  <a:lnTo>
                    <a:pt x="92053" y="0"/>
                  </a:lnTo>
                  <a:lnTo>
                    <a:pt x="131469" y="0"/>
                  </a:lnTo>
                  <a:lnTo>
                    <a:pt x="132096" y="1058"/>
                  </a:lnTo>
                  <a:lnTo>
                    <a:pt x="132792" y="5057"/>
                  </a:lnTo>
                  <a:lnTo>
                    <a:pt x="134037" y="6546"/>
                  </a:lnTo>
                  <a:lnTo>
                    <a:pt x="1428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63" name="SMARTInkShape-Group99"/>
          <p:cNvGrpSpPr/>
          <p:nvPr/>
        </p:nvGrpSpPr>
        <p:grpSpPr>
          <a:xfrm>
            <a:off x="1771778" y="5124450"/>
            <a:ext cx="952373" cy="466722"/>
            <a:chOff x="1771778" y="5124450"/>
            <a:chExt cx="952373" cy="466722"/>
          </a:xfrm>
        </p:grpSpPr>
        <p:sp>
          <p:nvSpPr>
            <p:cNvPr id="2155" name="SMARTInkShape-496"/>
            <p:cNvSpPr/>
            <p:nvPr>
              <p:custDataLst>
                <p:tags r:id="rId49"/>
              </p:custDataLst>
            </p:nvPr>
          </p:nvSpPr>
          <p:spPr>
            <a:xfrm>
              <a:off x="2619375" y="5381625"/>
              <a:ext cx="104776" cy="28576"/>
            </a:xfrm>
            <a:custGeom>
              <a:avLst/>
              <a:gdLst/>
              <a:ahLst/>
              <a:cxnLst/>
              <a:rect l="0" t="0" r="0" b="0"/>
              <a:pathLst>
                <a:path w="104776" h="28576">
                  <a:moveTo>
                    <a:pt x="47625" y="0"/>
                  </a:moveTo>
                  <a:lnTo>
                    <a:pt x="47625" y="0"/>
                  </a:lnTo>
                  <a:lnTo>
                    <a:pt x="42569" y="5056"/>
                  </a:lnTo>
                  <a:lnTo>
                    <a:pt x="37264" y="7539"/>
                  </a:lnTo>
                  <a:lnTo>
                    <a:pt x="25235" y="9133"/>
                  </a:lnTo>
                  <a:lnTo>
                    <a:pt x="23173" y="10321"/>
                  </a:lnTo>
                  <a:lnTo>
                    <a:pt x="21799" y="12173"/>
                  </a:lnTo>
                  <a:lnTo>
                    <a:pt x="20882" y="14465"/>
                  </a:lnTo>
                  <a:lnTo>
                    <a:pt x="19214" y="15994"/>
                  </a:lnTo>
                  <a:lnTo>
                    <a:pt x="14537" y="17692"/>
                  </a:lnTo>
                  <a:lnTo>
                    <a:pt x="154" y="19040"/>
                  </a:lnTo>
                  <a:lnTo>
                    <a:pt x="0" y="28565"/>
                  </a:lnTo>
                  <a:lnTo>
                    <a:pt x="44530" y="28575"/>
                  </a:lnTo>
                  <a:lnTo>
                    <a:pt x="79376" y="28575"/>
                  </a:lnTo>
                  <a:lnTo>
                    <a:pt x="85726" y="25753"/>
                  </a:lnTo>
                  <a:lnTo>
                    <a:pt x="92075" y="22030"/>
                  </a:lnTo>
                  <a:lnTo>
                    <a:pt x="10477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56" name="SMARTInkShape-497"/>
            <p:cNvSpPr/>
            <p:nvPr>
              <p:custDataLst>
                <p:tags r:id="rId50"/>
              </p:custDataLst>
            </p:nvPr>
          </p:nvSpPr>
          <p:spPr>
            <a:xfrm>
              <a:off x="2600325" y="5343525"/>
              <a:ext cx="114301" cy="19051"/>
            </a:xfrm>
            <a:custGeom>
              <a:avLst/>
              <a:gdLst/>
              <a:ahLst/>
              <a:cxnLst/>
              <a:rect l="0" t="0" r="0" b="0"/>
              <a:pathLst>
                <a:path w="114301" h="19051">
                  <a:moveTo>
                    <a:pt x="28575" y="0"/>
                  </a:moveTo>
                  <a:lnTo>
                    <a:pt x="28575" y="0"/>
                  </a:lnTo>
                  <a:lnTo>
                    <a:pt x="0" y="0"/>
                  </a:lnTo>
                  <a:lnTo>
                    <a:pt x="45820" y="0"/>
                  </a:lnTo>
                  <a:lnTo>
                    <a:pt x="79343" y="0"/>
                  </a:lnTo>
                  <a:lnTo>
                    <a:pt x="85711" y="2822"/>
                  </a:lnTo>
                  <a:lnTo>
                    <a:pt x="92069" y="6545"/>
                  </a:lnTo>
                  <a:lnTo>
                    <a:pt x="102892" y="9133"/>
                  </a:lnTo>
                  <a:lnTo>
                    <a:pt x="112811" y="9491"/>
                  </a:lnTo>
                  <a:lnTo>
                    <a:pt x="113307" y="10561"/>
                  </a:lnTo>
                  <a:lnTo>
                    <a:pt x="11430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57" name="SMARTInkShape-498"/>
            <p:cNvSpPr/>
            <p:nvPr>
              <p:custDataLst>
                <p:tags r:id="rId51"/>
              </p:custDataLst>
            </p:nvPr>
          </p:nvSpPr>
          <p:spPr>
            <a:xfrm>
              <a:off x="2276479" y="5391150"/>
              <a:ext cx="142868" cy="200022"/>
            </a:xfrm>
            <a:custGeom>
              <a:avLst/>
              <a:gdLst/>
              <a:ahLst/>
              <a:cxnLst/>
              <a:rect l="0" t="0" r="0" b="0"/>
              <a:pathLst>
                <a:path w="142868" h="200022">
                  <a:moveTo>
                    <a:pt x="57146" y="95250"/>
                  </a:moveTo>
                  <a:lnTo>
                    <a:pt x="57146" y="95250"/>
                  </a:lnTo>
                  <a:lnTo>
                    <a:pt x="57146" y="85841"/>
                  </a:lnTo>
                  <a:lnTo>
                    <a:pt x="38100" y="85725"/>
                  </a:lnTo>
                  <a:lnTo>
                    <a:pt x="46298" y="85725"/>
                  </a:lnTo>
                  <a:lnTo>
                    <a:pt x="46738" y="84667"/>
                  </a:lnTo>
                  <a:lnTo>
                    <a:pt x="47229" y="80669"/>
                  </a:lnTo>
                  <a:lnTo>
                    <a:pt x="48418" y="79180"/>
                  </a:lnTo>
                  <a:lnTo>
                    <a:pt x="57299" y="75404"/>
                  </a:lnTo>
                  <a:lnTo>
                    <a:pt x="82833" y="51566"/>
                  </a:lnTo>
                  <a:lnTo>
                    <a:pt x="95303" y="45581"/>
                  </a:lnTo>
                  <a:lnTo>
                    <a:pt x="98459" y="43087"/>
                  </a:lnTo>
                  <a:lnTo>
                    <a:pt x="101966" y="37494"/>
                  </a:lnTo>
                  <a:lnTo>
                    <a:pt x="102901" y="34521"/>
                  </a:lnTo>
                  <a:lnTo>
                    <a:pt x="104583" y="32539"/>
                  </a:lnTo>
                  <a:lnTo>
                    <a:pt x="123702" y="18977"/>
                  </a:lnTo>
                  <a:lnTo>
                    <a:pt x="142867" y="4"/>
                  </a:lnTo>
                  <a:lnTo>
                    <a:pt x="129613" y="0"/>
                  </a:lnTo>
                  <a:lnTo>
                    <a:pt x="127682" y="1058"/>
                  </a:lnTo>
                  <a:lnTo>
                    <a:pt x="126395" y="2822"/>
                  </a:lnTo>
                  <a:lnTo>
                    <a:pt x="125537" y="5056"/>
                  </a:lnTo>
                  <a:lnTo>
                    <a:pt x="123907" y="6545"/>
                  </a:lnTo>
                  <a:lnTo>
                    <a:pt x="113686" y="11759"/>
                  </a:lnTo>
                  <a:lnTo>
                    <a:pt x="78166" y="40980"/>
                  </a:lnTo>
                  <a:lnTo>
                    <a:pt x="47672" y="86389"/>
                  </a:lnTo>
                  <a:lnTo>
                    <a:pt x="19047" y="131134"/>
                  </a:lnTo>
                  <a:lnTo>
                    <a:pt x="13755" y="138716"/>
                  </a:lnTo>
                  <a:lnTo>
                    <a:pt x="437" y="178690"/>
                  </a:lnTo>
                  <a:lnTo>
                    <a:pt x="0" y="199499"/>
                  </a:lnTo>
                  <a:lnTo>
                    <a:pt x="31795" y="200021"/>
                  </a:lnTo>
                  <a:lnTo>
                    <a:pt x="38118" y="197201"/>
                  </a:lnTo>
                  <a:lnTo>
                    <a:pt x="44456" y="193478"/>
                  </a:lnTo>
                  <a:lnTo>
                    <a:pt x="53974" y="190324"/>
                  </a:lnTo>
                  <a:lnTo>
                    <a:pt x="69847" y="177359"/>
                  </a:lnTo>
                  <a:lnTo>
                    <a:pt x="73374" y="171254"/>
                  </a:lnTo>
                  <a:lnTo>
                    <a:pt x="76000" y="165013"/>
                  </a:lnTo>
                  <a:lnTo>
                    <a:pt x="80695" y="158711"/>
                  </a:lnTo>
                  <a:lnTo>
                    <a:pt x="86310" y="155205"/>
                  </a:lnTo>
                  <a:lnTo>
                    <a:pt x="89288" y="154270"/>
                  </a:lnTo>
                  <a:lnTo>
                    <a:pt x="91274" y="152588"/>
                  </a:lnTo>
                  <a:lnTo>
                    <a:pt x="103292" y="135115"/>
                  </a:lnTo>
                  <a:lnTo>
                    <a:pt x="104333" y="128817"/>
                  </a:lnTo>
                  <a:lnTo>
                    <a:pt x="103421" y="127153"/>
                  </a:lnTo>
                  <a:lnTo>
                    <a:pt x="101754" y="126043"/>
                  </a:lnTo>
                  <a:lnTo>
                    <a:pt x="96532" y="124263"/>
                  </a:lnTo>
                  <a:lnTo>
                    <a:pt x="63457" y="123828"/>
                  </a:lnTo>
                  <a:lnTo>
                    <a:pt x="57129" y="126648"/>
                  </a:lnTo>
                  <a:lnTo>
                    <a:pt x="50788" y="130372"/>
                  </a:lnTo>
                  <a:lnTo>
                    <a:pt x="41269" y="133526"/>
                  </a:lnTo>
                  <a:lnTo>
                    <a:pt x="34920" y="138015"/>
                  </a:lnTo>
                  <a:lnTo>
                    <a:pt x="31393" y="143537"/>
                  </a:lnTo>
                  <a:lnTo>
                    <a:pt x="30452" y="146491"/>
                  </a:lnTo>
                  <a:lnTo>
                    <a:pt x="28767" y="148461"/>
                  </a:lnTo>
                  <a:lnTo>
                    <a:pt x="24071" y="150649"/>
                  </a:lnTo>
                  <a:lnTo>
                    <a:pt x="22396" y="152291"/>
                  </a:lnTo>
                  <a:lnTo>
                    <a:pt x="19487" y="160447"/>
                  </a:lnTo>
                  <a:lnTo>
                    <a:pt x="20398" y="160940"/>
                  </a:lnTo>
                  <a:lnTo>
                    <a:pt x="32342" y="161795"/>
                  </a:lnTo>
                  <a:lnTo>
                    <a:pt x="38361" y="159045"/>
                  </a:lnTo>
                  <a:lnTo>
                    <a:pt x="47621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58" name="SMARTInkShape-499"/>
            <p:cNvSpPr/>
            <p:nvPr>
              <p:custDataLst>
                <p:tags r:id="rId52"/>
              </p:custDataLst>
            </p:nvPr>
          </p:nvSpPr>
          <p:spPr>
            <a:xfrm>
              <a:off x="2105028" y="5438775"/>
              <a:ext cx="142873" cy="123826"/>
            </a:xfrm>
            <a:custGeom>
              <a:avLst/>
              <a:gdLst/>
              <a:ahLst/>
              <a:cxnLst/>
              <a:rect l="0" t="0" r="0" b="0"/>
              <a:pathLst>
                <a:path w="142873" h="123826">
                  <a:moveTo>
                    <a:pt x="66672" y="0"/>
                  </a:moveTo>
                  <a:lnTo>
                    <a:pt x="66672" y="0"/>
                  </a:lnTo>
                  <a:lnTo>
                    <a:pt x="76196" y="0"/>
                  </a:lnTo>
                  <a:lnTo>
                    <a:pt x="71141" y="0"/>
                  </a:lnTo>
                  <a:lnTo>
                    <a:pt x="69651" y="1058"/>
                  </a:lnTo>
                  <a:lnTo>
                    <a:pt x="68658" y="2822"/>
                  </a:lnTo>
                  <a:lnTo>
                    <a:pt x="66933" y="9701"/>
                  </a:lnTo>
                  <a:lnTo>
                    <a:pt x="66707" y="22666"/>
                  </a:lnTo>
                  <a:lnTo>
                    <a:pt x="63865" y="28771"/>
                  </a:lnTo>
                  <a:lnTo>
                    <a:pt x="60133" y="35012"/>
                  </a:lnTo>
                  <a:lnTo>
                    <a:pt x="56974" y="44476"/>
                  </a:lnTo>
                  <a:lnTo>
                    <a:pt x="50863" y="53982"/>
                  </a:lnTo>
                  <a:lnTo>
                    <a:pt x="47524" y="63502"/>
                  </a:lnTo>
                  <a:lnTo>
                    <a:pt x="41361" y="73025"/>
                  </a:lnTo>
                  <a:lnTo>
                    <a:pt x="38006" y="82550"/>
                  </a:lnTo>
                  <a:lnTo>
                    <a:pt x="21678" y="104775"/>
                  </a:lnTo>
                  <a:lnTo>
                    <a:pt x="20801" y="107950"/>
                  </a:lnTo>
                  <a:lnTo>
                    <a:pt x="19158" y="110067"/>
                  </a:lnTo>
                  <a:lnTo>
                    <a:pt x="11000" y="113742"/>
                  </a:lnTo>
                  <a:lnTo>
                    <a:pt x="10179" y="116875"/>
                  </a:lnTo>
                  <a:lnTo>
                    <a:pt x="9652" y="122453"/>
                  </a:lnTo>
                  <a:lnTo>
                    <a:pt x="8550" y="122910"/>
                  </a:lnTo>
                  <a:lnTo>
                    <a:pt x="7" y="123825"/>
                  </a:lnTo>
                  <a:lnTo>
                    <a:pt x="0" y="118769"/>
                  </a:lnTo>
                  <a:lnTo>
                    <a:pt x="1057" y="117280"/>
                  </a:lnTo>
                  <a:lnTo>
                    <a:pt x="2820" y="116286"/>
                  </a:lnTo>
                  <a:lnTo>
                    <a:pt x="8199" y="114692"/>
                  </a:lnTo>
                  <a:lnTo>
                    <a:pt x="26367" y="98497"/>
                  </a:lnTo>
                  <a:lnTo>
                    <a:pt x="32179" y="96693"/>
                  </a:lnTo>
                  <a:lnTo>
                    <a:pt x="34151" y="95154"/>
                  </a:lnTo>
                  <a:lnTo>
                    <a:pt x="36343" y="90622"/>
                  </a:lnTo>
                  <a:lnTo>
                    <a:pt x="37986" y="88990"/>
                  </a:lnTo>
                  <a:lnTo>
                    <a:pt x="47695" y="84953"/>
                  </a:lnTo>
                  <a:lnTo>
                    <a:pt x="54934" y="79264"/>
                  </a:lnTo>
                  <a:lnTo>
                    <a:pt x="64917" y="76603"/>
                  </a:lnTo>
                  <a:lnTo>
                    <a:pt x="75759" y="76210"/>
                  </a:lnTo>
                  <a:lnTo>
                    <a:pt x="76193" y="66791"/>
                  </a:lnTo>
                  <a:lnTo>
                    <a:pt x="76197" y="74887"/>
                  </a:lnTo>
                  <a:lnTo>
                    <a:pt x="75138" y="75324"/>
                  </a:lnTo>
                  <a:lnTo>
                    <a:pt x="71141" y="75810"/>
                  </a:lnTo>
                  <a:lnTo>
                    <a:pt x="69651" y="76998"/>
                  </a:lnTo>
                  <a:lnTo>
                    <a:pt x="65875" y="85878"/>
                  </a:lnTo>
                  <a:lnTo>
                    <a:pt x="60204" y="93061"/>
                  </a:lnTo>
                  <a:lnTo>
                    <a:pt x="58505" y="98863"/>
                  </a:lnTo>
                  <a:lnTo>
                    <a:pt x="56994" y="100834"/>
                  </a:lnTo>
                  <a:lnTo>
                    <a:pt x="52494" y="103023"/>
                  </a:lnTo>
                  <a:lnTo>
                    <a:pt x="50869" y="104665"/>
                  </a:lnTo>
                  <a:lnTo>
                    <a:pt x="47749" y="113862"/>
                  </a:lnTo>
                  <a:lnTo>
                    <a:pt x="47659" y="119226"/>
                  </a:lnTo>
                  <a:lnTo>
                    <a:pt x="48705" y="120760"/>
                  </a:lnTo>
                  <a:lnTo>
                    <a:pt x="50461" y="121781"/>
                  </a:lnTo>
                  <a:lnTo>
                    <a:pt x="57325" y="123556"/>
                  </a:lnTo>
                  <a:lnTo>
                    <a:pt x="88936" y="123822"/>
                  </a:lnTo>
                  <a:lnTo>
                    <a:pt x="95264" y="121002"/>
                  </a:lnTo>
                  <a:lnTo>
                    <a:pt x="98433" y="118768"/>
                  </a:lnTo>
                  <a:lnTo>
                    <a:pt x="121838" y="112066"/>
                  </a:lnTo>
                  <a:lnTo>
                    <a:pt x="129290" y="108015"/>
                  </a:lnTo>
                  <a:lnTo>
                    <a:pt x="142872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59" name="SMARTInkShape-500"/>
            <p:cNvSpPr/>
            <p:nvPr>
              <p:custDataLst>
                <p:tags r:id="rId53"/>
              </p:custDataLst>
            </p:nvPr>
          </p:nvSpPr>
          <p:spPr>
            <a:xfrm>
              <a:off x="1990726" y="5505450"/>
              <a:ext cx="95250" cy="17727"/>
            </a:xfrm>
            <a:custGeom>
              <a:avLst/>
              <a:gdLst/>
              <a:ahLst/>
              <a:cxnLst/>
              <a:rect l="0" t="0" r="0" b="0"/>
              <a:pathLst>
                <a:path w="95250" h="17727">
                  <a:moveTo>
                    <a:pt x="19049" y="9525"/>
                  </a:moveTo>
                  <a:lnTo>
                    <a:pt x="19049" y="9525"/>
                  </a:lnTo>
                  <a:lnTo>
                    <a:pt x="10848" y="9525"/>
                  </a:lnTo>
                  <a:lnTo>
                    <a:pt x="10407" y="10583"/>
                  </a:lnTo>
                  <a:lnTo>
                    <a:pt x="9916" y="14581"/>
                  </a:lnTo>
                  <a:lnTo>
                    <a:pt x="8727" y="16070"/>
                  </a:lnTo>
                  <a:lnTo>
                    <a:pt x="4584" y="17726"/>
                  </a:lnTo>
                  <a:lnTo>
                    <a:pt x="3056" y="17109"/>
                  </a:lnTo>
                  <a:lnTo>
                    <a:pt x="2037" y="15639"/>
                  </a:lnTo>
                  <a:lnTo>
                    <a:pt x="0" y="9528"/>
                  </a:lnTo>
                  <a:lnTo>
                    <a:pt x="44480" y="9525"/>
                  </a:lnTo>
                  <a:lnTo>
                    <a:pt x="70048" y="8467"/>
                  </a:lnTo>
                  <a:lnTo>
                    <a:pt x="9524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60" name="SMARTInkShape-501"/>
            <p:cNvSpPr/>
            <p:nvPr>
              <p:custDataLst>
                <p:tags r:id="rId54"/>
              </p:custDataLst>
            </p:nvPr>
          </p:nvSpPr>
          <p:spPr>
            <a:xfrm>
              <a:off x="2009775" y="5448300"/>
              <a:ext cx="76190" cy="104776"/>
            </a:xfrm>
            <a:custGeom>
              <a:avLst/>
              <a:gdLst/>
              <a:ahLst/>
              <a:cxnLst/>
              <a:rect l="0" t="0" r="0" b="0"/>
              <a:pathLst>
                <a:path w="76190" h="104776">
                  <a:moveTo>
                    <a:pt x="28575" y="0"/>
                  </a:moveTo>
                  <a:lnTo>
                    <a:pt x="28575" y="0"/>
                  </a:lnTo>
                  <a:lnTo>
                    <a:pt x="20374" y="0"/>
                  </a:lnTo>
                  <a:lnTo>
                    <a:pt x="19933" y="1058"/>
                  </a:lnTo>
                  <a:lnTo>
                    <a:pt x="19442" y="5056"/>
                  </a:lnTo>
                  <a:lnTo>
                    <a:pt x="18253" y="5488"/>
                  </a:lnTo>
                  <a:lnTo>
                    <a:pt x="8740" y="1397"/>
                  </a:lnTo>
                  <a:lnTo>
                    <a:pt x="0" y="0"/>
                  </a:lnTo>
                  <a:lnTo>
                    <a:pt x="42719" y="0"/>
                  </a:lnTo>
                  <a:lnTo>
                    <a:pt x="48267" y="2822"/>
                  </a:lnTo>
                  <a:lnTo>
                    <a:pt x="55395" y="8201"/>
                  </a:lnTo>
                  <a:lnTo>
                    <a:pt x="65197" y="9409"/>
                  </a:lnTo>
                  <a:lnTo>
                    <a:pt x="74746" y="17716"/>
                  </a:lnTo>
                  <a:lnTo>
                    <a:pt x="76072" y="27134"/>
                  </a:lnTo>
                  <a:lnTo>
                    <a:pt x="76189" y="36649"/>
                  </a:lnTo>
                  <a:lnTo>
                    <a:pt x="69652" y="45419"/>
                  </a:lnTo>
                  <a:lnTo>
                    <a:pt x="67067" y="55396"/>
                  </a:lnTo>
                  <a:lnTo>
                    <a:pt x="51510" y="73294"/>
                  </a:lnTo>
                  <a:lnTo>
                    <a:pt x="49352" y="79494"/>
                  </a:lnTo>
                  <a:lnTo>
                    <a:pt x="47718" y="81572"/>
                  </a:lnTo>
                  <a:lnTo>
                    <a:pt x="41420" y="85553"/>
                  </a:lnTo>
                  <a:lnTo>
                    <a:pt x="39576" y="90234"/>
                  </a:lnTo>
                  <a:lnTo>
                    <a:pt x="38026" y="91906"/>
                  </a:lnTo>
                  <a:lnTo>
                    <a:pt x="33481" y="93764"/>
                  </a:lnTo>
                  <a:lnTo>
                    <a:pt x="31846" y="95317"/>
                  </a:lnTo>
                  <a:lnTo>
                    <a:pt x="30029" y="99867"/>
                  </a:lnTo>
                  <a:lnTo>
                    <a:pt x="28486" y="101502"/>
                  </a:lnTo>
                  <a:lnTo>
                    <a:pt x="19178" y="104737"/>
                  </a:lnTo>
                  <a:lnTo>
                    <a:pt x="9525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61" name="SMARTInkShape-502"/>
            <p:cNvSpPr/>
            <p:nvPr>
              <p:custDataLst>
                <p:tags r:id="rId55"/>
              </p:custDataLst>
            </p:nvPr>
          </p:nvSpPr>
          <p:spPr>
            <a:xfrm>
              <a:off x="1838757" y="5201984"/>
              <a:ext cx="171019" cy="255839"/>
            </a:xfrm>
            <a:custGeom>
              <a:avLst/>
              <a:gdLst/>
              <a:ahLst/>
              <a:cxnLst/>
              <a:rect l="0" t="0" r="0" b="0"/>
              <a:pathLst>
                <a:path w="171019" h="255839">
                  <a:moveTo>
                    <a:pt x="66243" y="55816"/>
                  </a:moveTo>
                  <a:lnTo>
                    <a:pt x="66243" y="55816"/>
                  </a:lnTo>
                  <a:lnTo>
                    <a:pt x="28583" y="55816"/>
                  </a:lnTo>
                  <a:lnTo>
                    <a:pt x="28154" y="46683"/>
                  </a:lnTo>
                  <a:lnTo>
                    <a:pt x="36345" y="38124"/>
                  </a:lnTo>
                  <a:lnTo>
                    <a:pt x="42333" y="37169"/>
                  </a:lnTo>
                  <a:lnTo>
                    <a:pt x="43953" y="35976"/>
                  </a:lnTo>
                  <a:lnTo>
                    <a:pt x="45753" y="31829"/>
                  </a:lnTo>
                  <a:lnTo>
                    <a:pt x="47291" y="30300"/>
                  </a:lnTo>
                  <a:lnTo>
                    <a:pt x="51823" y="28600"/>
                  </a:lnTo>
                  <a:lnTo>
                    <a:pt x="60325" y="27644"/>
                  </a:lnTo>
                  <a:lnTo>
                    <a:pt x="62297" y="26451"/>
                  </a:lnTo>
                  <a:lnTo>
                    <a:pt x="63612" y="24598"/>
                  </a:lnTo>
                  <a:lnTo>
                    <a:pt x="64489" y="22304"/>
                  </a:lnTo>
                  <a:lnTo>
                    <a:pt x="66132" y="20775"/>
                  </a:lnTo>
                  <a:lnTo>
                    <a:pt x="70780" y="19075"/>
                  </a:lnTo>
                  <a:lnTo>
                    <a:pt x="82387" y="16926"/>
                  </a:lnTo>
                  <a:lnTo>
                    <a:pt x="91723" y="11250"/>
                  </a:lnTo>
                  <a:lnTo>
                    <a:pt x="104359" y="8795"/>
                  </a:lnTo>
                  <a:lnTo>
                    <a:pt x="117047" y="8310"/>
                  </a:lnTo>
                  <a:lnTo>
                    <a:pt x="123394" y="5421"/>
                  </a:lnTo>
                  <a:lnTo>
                    <a:pt x="129744" y="1669"/>
                  </a:lnTo>
                  <a:lnTo>
                    <a:pt x="136093" y="0"/>
                  </a:lnTo>
                  <a:lnTo>
                    <a:pt x="139268" y="614"/>
                  </a:lnTo>
                  <a:lnTo>
                    <a:pt x="151968" y="6381"/>
                  </a:lnTo>
                  <a:lnTo>
                    <a:pt x="165992" y="8084"/>
                  </a:lnTo>
                  <a:lnTo>
                    <a:pt x="167667" y="9179"/>
                  </a:lnTo>
                  <a:lnTo>
                    <a:pt x="168784" y="10966"/>
                  </a:lnTo>
                  <a:lnTo>
                    <a:pt x="170724" y="17885"/>
                  </a:lnTo>
                  <a:lnTo>
                    <a:pt x="171018" y="59110"/>
                  </a:lnTo>
                  <a:lnTo>
                    <a:pt x="169959" y="61188"/>
                  </a:lnTo>
                  <a:lnTo>
                    <a:pt x="168196" y="62572"/>
                  </a:lnTo>
                  <a:lnTo>
                    <a:pt x="165961" y="63495"/>
                  </a:lnTo>
                  <a:lnTo>
                    <a:pt x="164472" y="65169"/>
                  </a:lnTo>
                  <a:lnTo>
                    <a:pt x="159259" y="75459"/>
                  </a:lnTo>
                  <a:lnTo>
                    <a:pt x="120207" y="121201"/>
                  </a:lnTo>
                  <a:lnTo>
                    <a:pt x="88292" y="147629"/>
                  </a:lnTo>
                  <a:lnTo>
                    <a:pt x="44560" y="179636"/>
                  </a:lnTo>
                  <a:lnTo>
                    <a:pt x="26329" y="192340"/>
                  </a:lnTo>
                  <a:lnTo>
                    <a:pt x="22046" y="198691"/>
                  </a:lnTo>
                  <a:lnTo>
                    <a:pt x="19083" y="205041"/>
                  </a:lnTo>
                  <a:lnTo>
                    <a:pt x="1026" y="225777"/>
                  </a:lnTo>
                  <a:lnTo>
                    <a:pt x="0" y="231881"/>
                  </a:lnTo>
                  <a:lnTo>
                    <a:pt x="914" y="233518"/>
                  </a:lnTo>
                  <a:lnTo>
                    <a:pt x="2582" y="234609"/>
                  </a:lnTo>
                  <a:lnTo>
                    <a:pt x="7807" y="236360"/>
                  </a:lnTo>
                  <a:lnTo>
                    <a:pt x="17181" y="244954"/>
                  </a:lnTo>
                  <a:lnTo>
                    <a:pt x="25938" y="247105"/>
                  </a:lnTo>
                  <a:lnTo>
                    <a:pt x="34781" y="252782"/>
                  </a:lnTo>
                  <a:lnTo>
                    <a:pt x="45162" y="254934"/>
                  </a:lnTo>
                  <a:lnTo>
                    <a:pt x="89463" y="255818"/>
                  </a:lnTo>
                  <a:lnTo>
                    <a:pt x="115293" y="255838"/>
                  </a:lnTo>
                  <a:lnTo>
                    <a:pt x="122615" y="253018"/>
                  </a:lnTo>
                  <a:lnTo>
                    <a:pt x="126050" y="250784"/>
                  </a:lnTo>
                  <a:lnTo>
                    <a:pt x="140996" y="247640"/>
                  </a:lnTo>
                  <a:lnTo>
                    <a:pt x="161493" y="2463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62" name="SMARTInkShape-503"/>
            <p:cNvSpPr/>
            <p:nvPr>
              <p:custDataLst>
                <p:tags r:id="rId56"/>
              </p:custDataLst>
            </p:nvPr>
          </p:nvSpPr>
          <p:spPr>
            <a:xfrm>
              <a:off x="1771778" y="5124450"/>
              <a:ext cx="190373" cy="398549"/>
            </a:xfrm>
            <a:custGeom>
              <a:avLst/>
              <a:gdLst/>
              <a:ahLst/>
              <a:cxnLst/>
              <a:rect l="0" t="0" r="0" b="0"/>
              <a:pathLst>
                <a:path w="190373" h="398549">
                  <a:moveTo>
                    <a:pt x="190372" y="0"/>
                  </a:moveTo>
                  <a:lnTo>
                    <a:pt x="190372" y="0"/>
                  </a:lnTo>
                  <a:lnTo>
                    <a:pt x="190372" y="17609"/>
                  </a:lnTo>
                  <a:lnTo>
                    <a:pt x="189314" y="18090"/>
                  </a:lnTo>
                  <a:lnTo>
                    <a:pt x="185315" y="18623"/>
                  </a:lnTo>
                  <a:lnTo>
                    <a:pt x="183826" y="19824"/>
                  </a:lnTo>
                  <a:lnTo>
                    <a:pt x="182171" y="23980"/>
                  </a:lnTo>
                  <a:lnTo>
                    <a:pt x="180671" y="25512"/>
                  </a:lnTo>
                  <a:lnTo>
                    <a:pt x="176183" y="27214"/>
                  </a:lnTo>
                  <a:lnTo>
                    <a:pt x="174563" y="28725"/>
                  </a:lnTo>
                  <a:lnTo>
                    <a:pt x="172762" y="33228"/>
                  </a:lnTo>
                  <a:lnTo>
                    <a:pt x="171224" y="34852"/>
                  </a:lnTo>
                  <a:lnTo>
                    <a:pt x="166692" y="36656"/>
                  </a:lnTo>
                  <a:lnTo>
                    <a:pt x="165061" y="38195"/>
                  </a:lnTo>
                  <a:lnTo>
                    <a:pt x="155537" y="55321"/>
                  </a:lnTo>
                  <a:lnTo>
                    <a:pt x="152181" y="70131"/>
                  </a:lnTo>
                  <a:lnTo>
                    <a:pt x="142102" y="85153"/>
                  </a:lnTo>
                  <a:lnTo>
                    <a:pt x="139142" y="88519"/>
                  </a:lnTo>
                  <a:lnTo>
                    <a:pt x="135853" y="97903"/>
                  </a:lnTo>
                  <a:lnTo>
                    <a:pt x="131179" y="115086"/>
                  </a:lnTo>
                  <a:lnTo>
                    <a:pt x="114288" y="158585"/>
                  </a:lnTo>
                  <a:lnTo>
                    <a:pt x="94943" y="200201"/>
                  </a:lnTo>
                  <a:lnTo>
                    <a:pt x="72887" y="244485"/>
                  </a:lnTo>
                  <a:lnTo>
                    <a:pt x="53846" y="287632"/>
                  </a:lnTo>
                  <a:lnTo>
                    <a:pt x="37972" y="320440"/>
                  </a:lnTo>
                  <a:lnTo>
                    <a:pt x="25272" y="340933"/>
                  </a:lnTo>
                  <a:lnTo>
                    <a:pt x="10886" y="383649"/>
                  </a:lnTo>
                  <a:lnTo>
                    <a:pt x="9331" y="385941"/>
                  </a:lnTo>
                  <a:lnTo>
                    <a:pt x="7237" y="387469"/>
                  </a:lnTo>
                  <a:lnTo>
                    <a:pt x="4782" y="388488"/>
                  </a:lnTo>
                  <a:lnTo>
                    <a:pt x="3145" y="390225"/>
                  </a:lnTo>
                  <a:lnTo>
                    <a:pt x="303" y="398548"/>
                  </a:lnTo>
                  <a:lnTo>
                    <a:pt x="0" y="394548"/>
                  </a:lnTo>
                  <a:lnTo>
                    <a:pt x="2751" y="389491"/>
                  </a:lnTo>
                  <a:lnTo>
                    <a:pt x="6443" y="383716"/>
                  </a:lnTo>
                  <a:lnTo>
                    <a:pt x="9397" y="3714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88" name="SMARTInkShape-Group100"/>
          <p:cNvGrpSpPr/>
          <p:nvPr/>
        </p:nvGrpSpPr>
        <p:grpSpPr>
          <a:xfrm>
            <a:off x="2990851" y="4895850"/>
            <a:ext cx="1200150" cy="1066395"/>
            <a:chOff x="2990851" y="4895850"/>
            <a:chExt cx="1200150" cy="1066395"/>
          </a:xfrm>
        </p:grpSpPr>
        <p:sp>
          <p:nvSpPr>
            <p:cNvPr id="2164" name="SMARTInkShape-504"/>
            <p:cNvSpPr/>
            <p:nvPr>
              <p:custDataLst>
                <p:tags r:id="rId25"/>
              </p:custDataLst>
            </p:nvPr>
          </p:nvSpPr>
          <p:spPr>
            <a:xfrm>
              <a:off x="4057660" y="5362575"/>
              <a:ext cx="133341" cy="9526"/>
            </a:xfrm>
            <a:custGeom>
              <a:avLst/>
              <a:gdLst/>
              <a:ahLst/>
              <a:cxnLst/>
              <a:rect l="0" t="0" r="0" b="0"/>
              <a:pathLst>
                <a:path w="133341" h="9526">
                  <a:moveTo>
                    <a:pt x="19040" y="0"/>
                  </a:moveTo>
                  <a:lnTo>
                    <a:pt x="19040" y="0"/>
                  </a:lnTo>
                  <a:lnTo>
                    <a:pt x="0" y="0"/>
                  </a:lnTo>
                  <a:lnTo>
                    <a:pt x="8192" y="8201"/>
                  </a:lnTo>
                  <a:lnTo>
                    <a:pt x="14180" y="9133"/>
                  </a:lnTo>
                  <a:lnTo>
                    <a:pt x="59967" y="9524"/>
                  </a:lnTo>
                  <a:lnTo>
                    <a:pt x="104713" y="9525"/>
                  </a:lnTo>
                  <a:lnTo>
                    <a:pt x="13334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65" name="SMARTInkShape-505"/>
            <p:cNvSpPr/>
            <p:nvPr>
              <p:custDataLst>
                <p:tags r:id="rId26"/>
              </p:custDataLst>
            </p:nvPr>
          </p:nvSpPr>
          <p:spPr>
            <a:xfrm>
              <a:off x="4029075" y="5286375"/>
              <a:ext cx="133316" cy="47626"/>
            </a:xfrm>
            <a:custGeom>
              <a:avLst/>
              <a:gdLst/>
              <a:ahLst/>
              <a:cxnLst/>
              <a:rect l="0" t="0" r="0" b="0"/>
              <a:pathLst>
                <a:path w="133316" h="47626">
                  <a:moveTo>
                    <a:pt x="19050" y="9525"/>
                  </a:moveTo>
                  <a:lnTo>
                    <a:pt x="19050" y="9525"/>
                  </a:lnTo>
                  <a:lnTo>
                    <a:pt x="9528" y="3"/>
                  </a:lnTo>
                  <a:lnTo>
                    <a:pt x="0" y="0"/>
                  </a:lnTo>
                  <a:lnTo>
                    <a:pt x="5056" y="0"/>
                  </a:lnTo>
                  <a:lnTo>
                    <a:pt x="6546" y="1058"/>
                  </a:lnTo>
                  <a:lnTo>
                    <a:pt x="7539" y="2822"/>
                  </a:lnTo>
                  <a:lnTo>
                    <a:pt x="8201" y="5056"/>
                  </a:lnTo>
                  <a:lnTo>
                    <a:pt x="9701" y="6545"/>
                  </a:lnTo>
                  <a:lnTo>
                    <a:pt x="14189" y="8201"/>
                  </a:lnTo>
                  <a:lnTo>
                    <a:pt x="25694" y="10321"/>
                  </a:lnTo>
                  <a:lnTo>
                    <a:pt x="35012" y="15994"/>
                  </a:lnTo>
                  <a:lnTo>
                    <a:pt x="47642" y="18446"/>
                  </a:lnTo>
                  <a:lnTo>
                    <a:pt x="50811" y="18647"/>
                  </a:lnTo>
                  <a:lnTo>
                    <a:pt x="57155" y="21693"/>
                  </a:lnTo>
                  <a:lnTo>
                    <a:pt x="63502" y="25516"/>
                  </a:lnTo>
                  <a:lnTo>
                    <a:pt x="74084" y="27669"/>
                  </a:lnTo>
                  <a:lnTo>
                    <a:pt x="89096" y="29365"/>
                  </a:lnTo>
                  <a:lnTo>
                    <a:pt x="112302" y="37697"/>
                  </a:lnTo>
                  <a:lnTo>
                    <a:pt x="118764" y="37981"/>
                  </a:lnTo>
                  <a:lnTo>
                    <a:pt x="120451" y="39079"/>
                  </a:lnTo>
                  <a:lnTo>
                    <a:pt x="121576" y="40870"/>
                  </a:lnTo>
                  <a:lnTo>
                    <a:pt x="123381" y="46291"/>
                  </a:lnTo>
                  <a:lnTo>
                    <a:pt x="126450" y="47032"/>
                  </a:lnTo>
                  <a:lnTo>
                    <a:pt x="133315" y="47622"/>
                  </a:lnTo>
                  <a:lnTo>
                    <a:pt x="123825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66" name="SMARTInkShape-506"/>
            <p:cNvSpPr/>
            <p:nvPr>
              <p:custDataLst>
                <p:tags r:id="rId27"/>
              </p:custDataLst>
            </p:nvPr>
          </p:nvSpPr>
          <p:spPr>
            <a:xfrm>
              <a:off x="3771900" y="5562992"/>
              <a:ext cx="123826" cy="161534"/>
            </a:xfrm>
            <a:custGeom>
              <a:avLst/>
              <a:gdLst/>
              <a:ahLst/>
              <a:cxnLst/>
              <a:rect l="0" t="0" r="0" b="0"/>
              <a:pathLst>
                <a:path w="123826" h="161534">
                  <a:moveTo>
                    <a:pt x="38100" y="28183"/>
                  </a:moveTo>
                  <a:lnTo>
                    <a:pt x="38100" y="28183"/>
                  </a:lnTo>
                  <a:lnTo>
                    <a:pt x="38100" y="19982"/>
                  </a:lnTo>
                  <a:lnTo>
                    <a:pt x="37042" y="19541"/>
                  </a:lnTo>
                  <a:lnTo>
                    <a:pt x="33044" y="19050"/>
                  </a:lnTo>
                  <a:lnTo>
                    <a:pt x="31554" y="17862"/>
                  </a:lnTo>
                  <a:lnTo>
                    <a:pt x="29899" y="13718"/>
                  </a:lnTo>
                  <a:lnTo>
                    <a:pt x="28399" y="12189"/>
                  </a:lnTo>
                  <a:lnTo>
                    <a:pt x="23911" y="10491"/>
                  </a:lnTo>
                  <a:lnTo>
                    <a:pt x="3" y="9133"/>
                  </a:lnTo>
                  <a:lnTo>
                    <a:pt x="0" y="4077"/>
                  </a:lnTo>
                  <a:lnTo>
                    <a:pt x="1058" y="2588"/>
                  </a:lnTo>
                  <a:lnTo>
                    <a:pt x="2822" y="1594"/>
                  </a:lnTo>
                  <a:lnTo>
                    <a:pt x="13257" y="0"/>
                  </a:lnTo>
                  <a:lnTo>
                    <a:pt x="15188" y="928"/>
                  </a:lnTo>
                  <a:lnTo>
                    <a:pt x="16475" y="2605"/>
                  </a:lnTo>
                  <a:lnTo>
                    <a:pt x="17333" y="4781"/>
                  </a:lnTo>
                  <a:lnTo>
                    <a:pt x="18964" y="6232"/>
                  </a:lnTo>
                  <a:lnTo>
                    <a:pt x="23598" y="7844"/>
                  </a:lnTo>
                  <a:lnTo>
                    <a:pt x="68537" y="9123"/>
                  </a:lnTo>
                  <a:lnTo>
                    <a:pt x="75616" y="11951"/>
                  </a:lnTo>
                  <a:lnTo>
                    <a:pt x="83728" y="17333"/>
                  </a:lnTo>
                  <a:lnTo>
                    <a:pt x="92935" y="19454"/>
                  </a:lnTo>
                  <a:lnTo>
                    <a:pt x="104251" y="27780"/>
                  </a:lnTo>
                  <a:lnTo>
                    <a:pt x="104771" y="50846"/>
                  </a:lnTo>
                  <a:lnTo>
                    <a:pt x="103714" y="52817"/>
                  </a:lnTo>
                  <a:lnTo>
                    <a:pt x="101951" y="54131"/>
                  </a:lnTo>
                  <a:lnTo>
                    <a:pt x="97170" y="56648"/>
                  </a:lnTo>
                  <a:lnTo>
                    <a:pt x="69817" y="81180"/>
                  </a:lnTo>
                  <a:lnTo>
                    <a:pt x="57143" y="87334"/>
                  </a:lnTo>
                  <a:lnTo>
                    <a:pt x="31750" y="109753"/>
                  </a:lnTo>
                  <a:lnTo>
                    <a:pt x="25400" y="112061"/>
                  </a:lnTo>
                  <a:lnTo>
                    <a:pt x="23283" y="113736"/>
                  </a:lnTo>
                  <a:lnTo>
                    <a:pt x="19246" y="120089"/>
                  </a:lnTo>
                  <a:lnTo>
                    <a:pt x="14551" y="121947"/>
                  </a:lnTo>
                  <a:lnTo>
                    <a:pt x="12876" y="123500"/>
                  </a:lnTo>
                  <a:lnTo>
                    <a:pt x="11014" y="128050"/>
                  </a:lnTo>
                  <a:lnTo>
                    <a:pt x="9460" y="129685"/>
                  </a:lnTo>
                  <a:lnTo>
                    <a:pt x="1455" y="132527"/>
                  </a:lnTo>
                  <a:lnTo>
                    <a:pt x="3469" y="135588"/>
                  </a:lnTo>
                  <a:lnTo>
                    <a:pt x="8329" y="141121"/>
                  </a:lnTo>
                  <a:lnTo>
                    <a:pt x="17621" y="142363"/>
                  </a:lnTo>
                  <a:lnTo>
                    <a:pt x="51203" y="142483"/>
                  </a:lnTo>
                  <a:lnTo>
                    <a:pt x="53186" y="143541"/>
                  </a:lnTo>
                  <a:lnTo>
                    <a:pt x="54507" y="145305"/>
                  </a:lnTo>
                  <a:lnTo>
                    <a:pt x="55388" y="147539"/>
                  </a:lnTo>
                  <a:lnTo>
                    <a:pt x="57034" y="149028"/>
                  </a:lnTo>
                  <a:lnTo>
                    <a:pt x="61685" y="150684"/>
                  </a:lnTo>
                  <a:lnTo>
                    <a:pt x="74438" y="151892"/>
                  </a:lnTo>
                  <a:lnTo>
                    <a:pt x="83456" y="158532"/>
                  </a:lnTo>
                  <a:lnTo>
                    <a:pt x="93488" y="161138"/>
                  </a:lnTo>
                  <a:lnTo>
                    <a:pt x="123825" y="1615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67" name="SMARTInkShape-507"/>
            <p:cNvSpPr/>
            <p:nvPr>
              <p:custDataLst>
                <p:tags r:id="rId28"/>
              </p:custDataLst>
            </p:nvPr>
          </p:nvSpPr>
          <p:spPr>
            <a:xfrm>
              <a:off x="3705356" y="5553085"/>
              <a:ext cx="85595" cy="237937"/>
            </a:xfrm>
            <a:custGeom>
              <a:avLst/>
              <a:gdLst/>
              <a:ahLst/>
              <a:cxnLst/>
              <a:rect l="0" t="0" r="0" b="0"/>
              <a:pathLst>
                <a:path w="85595" h="237937">
                  <a:moveTo>
                    <a:pt x="85594" y="9515"/>
                  </a:moveTo>
                  <a:lnTo>
                    <a:pt x="85594" y="9515"/>
                  </a:lnTo>
                  <a:lnTo>
                    <a:pt x="85594" y="0"/>
                  </a:lnTo>
                  <a:lnTo>
                    <a:pt x="85594" y="14180"/>
                  </a:lnTo>
                  <a:lnTo>
                    <a:pt x="82772" y="19702"/>
                  </a:lnTo>
                  <a:lnTo>
                    <a:pt x="79048" y="25683"/>
                  </a:lnTo>
                  <a:lnTo>
                    <a:pt x="76657" y="38148"/>
                  </a:lnTo>
                  <a:lnTo>
                    <a:pt x="75273" y="45524"/>
                  </a:lnTo>
                  <a:lnTo>
                    <a:pt x="68581" y="67506"/>
                  </a:lnTo>
                  <a:lnTo>
                    <a:pt x="64326" y="85964"/>
                  </a:lnTo>
                  <a:lnTo>
                    <a:pt x="59184" y="104838"/>
                  </a:lnTo>
                  <a:lnTo>
                    <a:pt x="54839" y="123837"/>
                  </a:lnTo>
                  <a:lnTo>
                    <a:pt x="34666" y="168267"/>
                  </a:lnTo>
                  <a:lnTo>
                    <a:pt x="13620" y="211657"/>
                  </a:lnTo>
                  <a:lnTo>
                    <a:pt x="9587" y="224161"/>
                  </a:lnTo>
                  <a:lnTo>
                    <a:pt x="0" y="237936"/>
                  </a:lnTo>
                  <a:lnTo>
                    <a:pt x="4964" y="233005"/>
                  </a:lnTo>
                  <a:lnTo>
                    <a:pt x="7426" y="227730"/>
                  </a:lnTo>
                  <a:lnTo>
                    <a:pt x="8082" y="224842"/>
                  </a:lnTo>
                  <a:lnTo>
                    <a:pt x="28444" y="1904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68" name="SMARTInkShape-508"/>
            <p:cNvSpPr/>
            <p:nvPr>
              <p:custDataLst>
                <p:tags r:id="rId29"/>
              </p:custDataLst>
            </p:nvPr>
          </p:nvSpPr>
          <p:spPr>
            <a:xfrm>
              <a:off x="3553220" y="5743575"/>
              <a:ext cx="123431" cy="57151"/>
            </a:xfrm>
            <a:custGeom>
              <a:avLst/>
              <a:gdLst/>
              <a:ahLst/>
              <a:cxnLst/>
              <a:rect l="0" t="0" r="0" b="0"/>
              <a:pathLst>
                <a:path w="123431" h="57151">
                  <a:moveTo>
                    <a:pt x="18655" y="57150"/>
                  </a:moveTo>
                  <a:lnTo>
                    <a:pt x="18655" y="57150"/>
                  </a:lnTo>
                  <a:lnTo>
                    <a:pt x="0" y="57150"/>
                  </a:lnTo>
                  <a:lnTo>
                    <a:pt x="13804" y="57150"/>
                  </a:lnTo>
                  <a:lnTo>
                    <a:pt x="15421" y="56092"/>
                  </a:lnTo>
                  <a:lnTo>
                    <a:pt x="16499" y="54328"/>
                  </a:lnTo>
                  <a:lnTo>
                    <a:pt x="17218" y="52094"/>
                  </a:lnTo>
                  <a:lnTo>
                    <a:pt x="19813" y="50605"/>
                  </a:lnTo>
                  <a:lnTo>
                    <a:pt x="43460" y="46829"/>
                  </a:lnTo>
                  <a:lnTo>
                    <a:pt x="54462" y="39040"/>
                  </a:lnTo>
                  <a:lnTo>
                    <a:pt x="69599" y="25914"/>
                  </a:lnTo>
                  <a:lnTo>
                    <a:pt x="97959" y="13107"/>
                  </a:lnTo>
                  <a:lnTo>
                    <a:pt x="109768" y="9528"/>
                  </a:lnTo>
                  <a:lnTo>
                    <a:pt x="12343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69" name="SMARTInkShape-509"/>
            <p:cNvSpPr/>
            <p:nvPr>
              <p:custDataLst>
                <p:tags r:id="rId30"/>
              </p:custDataLst>
            </p:nvPr>
          </p:nvSpPr>
          <p:spPr>
            <a:xfrm>
              <a:off x="3524288" y="5743575"/>
              <a:ext cx="57113" cy="218670"/>
            </a:xfrm>
            <a:custGeom>
              <a:avLst/>
              <a:gdLst/>
              <a:ahLst/>
              <a:cxnLst/>
              <a:rect l="0" t="0" r="0" b="0"/>
              <a:pathLst>
                <a:path w="57113" h="218670">
                  <a:moveTo>
                    <a:pt x="38062" y="9525"/>
                  </a:moveTo>
                  <a:lnTo>
                    <a:pt x="38062" y="9525"/>
                  </a:lnTo>
                  <a:lnTo>
                    <a:pt x="47587" y="0"/>
                  </a:lnTo>
                  <a:lnTo>
                    <a:pt x="47587" y="14189"/>
                  </a:lnTo>
                  <a:lnTo>
                    <a:pt x="44765" y="19712"/>
                  </a:lnTo>
                  <a:lnTo>
                    <a:pt x="39386" y="26824"/>
                  </a:lnTo>
                  <a:lnTo>
                    <a:pt x="37266" y="35834"/>
                  </a:lnTo>
                  <a:lnTo>
                    <a:pt x="31593" y="44719"/>
                  </a:lnTo>
                  <a:lnTo>
                    <a:pt x="28385" y="54054"/>
                  </a:lnTo>
                  <a:lnTo>
                    <a:pt x="22259" y="63524"/>
                  </a:lnTo>
                  <a:lnTo>
                    <a:pt x="19974" y="73032"/>
                  </a:lnTo>
                  <a:lnTo>
                    <a:pt x="19439" y="79378"/>
                  </a:lnTo>
                  <a:lnTo>
                    <a:pt x="16380" y="85726"/>
                  </a:lnTo>
                  <a:lnTo>
                    <a:pt x="10849" y="93369"/>
                  </a:lnTo>
                  <a:lnTo>
                    <a:pt x="9487" y="104764"/>
                  </a:lnTo>
                  <a:lnTo>
                    <a:pt x="9487" y="104772"/>
                  </a:lnTo>
                  <a:lnTo>
                    <a:pt x="9487" y="104775"/>
                  </a:lnTo>
                  <a:lnTo>
                    <a:pt x="14543" y="104775"/>
                  </a:lnTo>
                  <a:lnTo>
                    <a:pt x="16033" y="103717"/>
                  </a:lnTo>
                  <a:lnTo>
                    <a:pt x="17026" y="101953"/>
                  </a:lnTo>
                  <a:lnTo>
                    <a:pt x="18619" y="96574"/>
                  </a:lnTo>
                  <a:lnTo>
                    <a:pt x="21660" y="95838"/>
                  </a:lnTo>
                  <a:lnTo>
                    <a:pt x="46136" y="95250"/>
                  </a:lnTo>
                  <a:lnTo>
                    <a:pt x="46620" y="96309"/>
                  </a:lnTo>
                  <a:lnTo>
                    <a:pt x="47157" y="100306"/>
                  </a:lnTo>
                  <a:lnTo>
                    <a:pt x="48359" y="101795"/>
                  </a:lnTo>
                  <a:lnTo>
                    <a:pt x="55750" y="104382"/>
                  </a:lnTo>
                  <a:lnTo>
                    <a:pt x="56507" y="107423"/>
                  </a:lnTo>
                  <a:lnTo>
                    <a:pt x="57112" y="141114"/>
                  </a:lnTo>
                  <a:lnTo>
                    <a:pt x="50566" y="150132"/>
                  </a:lnTo>
                  <a:lnTo>
                    <a:pt x="48470" y="159019"/>
                  </a:lnTo>
                  <a:lnTo>
                    <a:pt x="47980" y="165219"/>
                  </a:lnTo>
                  <a:lnTo>
                    <a:pt x="46791" y="167296"/>
                  </a:lnTo>
                  <a:lnTo>
                    <a:pt x="44939" y="168680"/>
                  </a:lnTo>
                  <a:lnTo>
                    <a:pt x="40060" y="171278"/>
                  </a:lnTo>
                  <a:lnTo>
                    <a:pt x="34364" y="175959"/>
                  </a:lnTo>
                  <a:lnTo>
                    <a:pt x="31127" y="181568"/>
                  </a:lnTo>
                  <a:lnTo>
                    <a:pt x="28630" y="187589"/>
                  </a:lnTo>
                  <a:lnTo>
                    <a:pt x="22332" y="196928"/>
                  </a:lnTo>
                  <a:lnTo>
                    <a:pt x="20487" y="203234"/>
                  </a:lnTo>
                  <a:lnTo>
                    <a:pt x="18938" y="205340"/>
                  </a:lnTo>
                  <a:lnTo>
                    <a:pt x="16846" y="206743"/>
                  </a:lnTo>
                  <a:lnTo>
                    <a:pt x="10940" y="208996"/>
                  </a:lnTo>
                  <a:lnTo>
                    <a:pt x="392" y="218669"/>
                  </a:lnTo>
                  <a:lnTo>
                    <a:pt x="0" y="210838"/>
                  </a:lnTo>
                  <a:lnTo>
                    <a:pt x="6515" y="202200"/>
                  </a:lnTo>
                  <a:lnTo>
                    <a:pt x="9666" y="193379"/>
                  </a:lnTo>
                  <a:lnTo>
                    <a:pt x="15772" y="184062"/>
                  </a:lnTo>
                  <a:lnTo>
                    <a:pt x="19110" y="174599"/>
                  </a:lnTo>
                  <a:lnTo>
                    <a:pt x="28537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70" name="SMARTInkShape-510"/>
            <p:cNvSpPr/>
            <p:nvPr>
              <p:custDataLst>
                <p:tags r:id="rId31"/>
              </p:custDataLst>
            </p:nvPr>
          </p:nvSpPr>
          <p:spPr>
            <a:xfrm>
              <a:off x="3505316" y="5667375"/>
              <a:ext cx="133235" cy="9526"/>
            </a:xfrm>
            <a:custGeom>
              <a:avLst/>
              <a:gdLst/>
              <a:ahLst/>
              <a:cxnLst/>
              <a:rect l="0" t="0" r="0" b="0"/>
              <a:pathLst>
                <a:path w="133235" h="9526">
                  <a:moveTo>
                    <a:pt x="9409" y="9525"/>
                  </a:moveTo>
                  <a:lnTo>
                    <a:pt x="9409" y="9525"/>
                  </a:lnTo>
                  <a:lnTo>
                    <a:pt x="0" y="9525"/>
                  </a:lnTo>
                  <a:lnTo>
                    <a:pt x="47526" y="9525"/>
                  </a:lnTo>
                  <a:lnTo>
                    <a:pt x="50695" y="9525"/>
                  </a:lnTo>
                  <a:lnTo>
                    <a:pt x="57039" y="6703"/>
                  </a:lnTo>
                  <a:lnTo>
                    <a:pt x="63386" y="2980"/>
                  </a:lnTo>
                  <a:lnTo>
                    <a:pt x="73968" y="883"/>
                  </a:lnTo>
                  <a:lnTo>
                    <a:pt x="120456" y="7"/>
                  </a:lnTo>
                  <a:lnTo>
                    <a:pt x="13323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71" name="SMARTInkShape-511"/>
            <p:cNvSpPr/>
            <p:nvPr>
              <p:custDataLst>
                <p:tags r:id="rId32"/>
              </p:custDataLst>
            </p:nvPr>
          </p:nvSpPr>
          <p:spPr>
            <a:xfrm>
              <a:off x="3562354" y="5524500"/>
              <a:ext cx="123822" cy="9526"/>
            </a:xfrm>
            <a:custGeom>
              <a:avLst/>
              <a:gdLst/>
              <a:ahLst/>
              <a:cxnLst/>
              <a:rect l="0" t="0" r="0" b="0"/>
              <a:pathLst>
                <a:path w="123822" h="9526">
                  <a:moveTo>
                    <a:pt x="38096" y="9525"/>
                  </a:moveTo>
                  <a:lnTo>
                    <a:pt x="38096" y="9525"/>
                  </a:lnTo>
                  <a:lnTo>
                    <a:pt x="33040" y="9525"/>
                  </a:lnTo>
                  <a:lnTo>
                    <a:pt x="27735" y="6703"/>
                  </a:lnTo>
                  <a:lnTo>
                    <a:pt x="20762" y="1324"/>
                  </a:lnTo>
                  <a:lnTo>
                    <a:pt x="11781" y="262"/>
                  </a:lnTo>
                  <a:lnTo>
                    <a:pt x="0" y="0"/>
                  </a:lnTo>
                  <a:lnTo>
                    <a:pt x="8197" y="0"/>
                  </a:lnTo>
                  <a:lnTo>
                    <a:pt x="16864" y="6545"/>
                  </a:lnTo>
                  <a:lnTo>
                    <a:pt x="25690" y="8642"/>
                  </a:lnTo>
                  <a:lnTo>
                    <a:pt x="59009" y="9491"/>
                  </a:lnTo>
                  <a:lnTo>
                    <a:pt x="66088" y="6688"/>
                  </a:lnTo>
                  <a:lnTo>
                    <a:pt x="69457" y="4459"/>
                  </a:lnTo>
                  <a:lnTo>
                    <a:pt x="84312" y="1321"/>
                  </a:lnTo>
                  <a:lnTo>
                    <a:pt x="12382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72" name="SMARTInkShape-512"/>
            <p:cNvSpPr/>
            <p:nvPr>
              <p:custDataLst>
                <p:tags r:id="rId33"/>
              </p:custDataLst>
            </p:nvPr>
          </p:nvSpPr>
          <p:spPr>
            <a:xfrm>
              <a:off x="3581400" y="5429252"/>
              <a:ext cx="85726" cy="151969"/>
            </a:xfrm>
            <a:custGeom>
              <a:avLst/>
              <a:gdLst/>
              <a:ahLst/>
              <a:cxnLst/>
              <a:rect l="0" t="0" r="0" b="0"/>
              <a:pathLst>
                <a:path w="85726" h="151969">
                  <a:moveTo>
                    <a:pt x="9525" y="28573"/>
                  </a:moveTo>
                  <a:lnTo>
                    <a:pt x="9525" y="28573"/>
                  </a:lnTo>
                  <a:lnTo>
                    <a:pt x="9525" y="36774"/>
                  </a:lnTo>
                  <a:lnTo>
                    <a:pt x="116" y="28680"/>
                  </a:lnTo>
                  <a:lnTo>
                    <a:pt x="0" y="14109"/>
                  </a:lnTo>
                  <a:lnTo>
                    <a:pt x="1058" y="12580"/>
                  </a:lnTo>
                  <a:lnTo>
                    <a:pt x="2823" y="11561"/>
                  </a:lnTo>
                  <a:lnTo>
                    <a:pt x="9701" y="9791"/>
                  </a:lnTo>
                  <a:lnTo>
                    <a:pt x="32181" y="9526"/>
                  </a:lnTo>
                  <a:lnTo>
                    <a:pt x="34154" y="8467"/>
                  </a:lnTo>
                  <a:lnTo>
                    <a:pt x="35470" y="6703"/>
                  </a:lnTo>
                  <a:lnTo>
                    <a:pt x="36347" y="4467"/>
                  </a:lnTo>
                  <a:lnTo>
                    <a:pt x="37990" y="4035"/>
                  </a:lnTo>
                  <a:lnTo>
                    <a:pt x="42637" y="6379"/>
                  </a:lnTo>
                  <a:lnTo>
                    <a:pt x="45358" y="6368"/>
                  </a:lnTo>
                  <a:lnTo>
                    <a:pt x="60445" y="1046"/>
                  </a:lnTo>
                  <a:lnTo>
                    <a:pt x="62522" y="1754"/>
                  </a:lnTo>
                  <a:lnTo>
                    <a:pt x="63906" y="3286"/>
                  </a:lnTo>
                  <a:lnTo>
                    <a:pt x="64829" y="5365"/>
                  </a:lnTo>
                  <a:lnTo>
                    <a:pt x="66503" y="5692"/>
                  </a:lnTo>
                  <a:lnTo>
                    <a:pt x="76267" y="638"/>
                  </a:lnTo>
                  <a:lnTo>
                    <a:pt x="85687" y="0"/>
                  </a:lnTo>
                  <a:lnTo>
                    <a:pt x="85725" y="14188"/>
                  </a:lnTo>
                  <a:lnTo>
                    <a:pt x="82903" y="19710"/>
                  </a:lnTo>
                  <a:lnTo>
                    <a:pt x="47567" y="66552"/>
                  </a:lnTo>
                  <a:lnTo>
                    <a:pt x="42308" y="72969"/>
                  </a:lnTo>
                  <a:lnTo>
                    <a:pt x="22323" y="119328"/>
                  </a:lnTo>
                  <a:lnTo>
                    <a:pt x="20505" y="121825"/>
                  </a:lnTo>
                  <a:lnTo>
                    <a:pt x="19178" y="131849"/>
                  </a:lnTo>
                  <a:lnTo>
                    <a:pt x="27262" y="141417"/>
                  </a:lnTo>
                  <a:lnTo>
                    <a:pt x="28186" y="147498"/>
                  </a:lnTo>
                  <a:lnTo>
                    <a:pt x="29375" y="149132"/>
                  </a:lnTo>
                  <a:lnTo>
                    <a:pt x="31224" y="150220"/>
                  </a:lnTo>
                  <a:lnTo>
                    <a:pt x="36742" y="151968"/>
                  </a:lnTo>
                  <a:lnTo>
                    <a:pt x="47625" y="14287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73" name="SMARTInkShape-513"/>
            <p:cNvSpPr/>
            <p:nvPr>
              <p:custDataLst>
                <p:tags r:id="rId34"/>
              </p:custDataLst>
            </p:nvPr>
          </p:nvSpPr>
          <p:spPr>
            <a:xfrm>
              <a:off x="3305213" y="5553075"/>
              <a:ext cx="66638" cy="152267"/>
            </a:xfrm>
            <a:custGeom>
              <a:avLst/>
              <a:gdLst/>
              <a:ahLst/>
              <a:cxnLst/>
              <a:rect l="0" t="0" r="0" b="0"/>
              <a:pathLst>
                <a:path w="66638" h="152267">
                  <a:moveTo>
                    <a:pt x="66637" y="9525"/>
                  </a:moveTo>
                  <a:lnTo>
                    <a:pt x="66637" y="9525"/>
                  </a:lnTo>
                  <a:lnTo>
                    <a:pt x="58436" y="1324"/>
                  </a:lnTo>
                  <a:lnTo>
                    <a:pt x="48014" y="34"/>
                  </a:lnTo>
                  <a:lnTo>
                    <a:pt x="66617" y="0"/>
                  </a:lnTo>
                  <a:lnTo>
                    <a:pt x="52447" y="14189"/>
                  </a:lnTo>
                  <a:lnTo>
                    <a:pt x="49747" y="19712"/>
                  </a:lnTo>
                  <a:lnTo>
                    <a:pt x="42957" y="36937"/>
                  </a:lnTo>
                  <a:lnTo>
                    <a:pt x="32483" y="54177"/>
                  </a:lnTo>
                  <a:lnTo>
                    <a:pt x="26494" y="74044"/>
                  </a:lnTo>
                  <a:lnTo>
                    <a:pt x="13451" y="98337"/>
                  </a:lnTo>
                  <a:lnTo>
                    <a:pt x="254" y="142392"/>
                  </a:lnTo>
                  <a:lnTo>
                    <a:pt x="0" y="150873"/>
                  </a:lnTo>
                  <a:lnTo>
                    <a:pt x="1046" y="151382"/>
                  </a:lnTo>
                  <a:lnTo>
                    <a:pt x="13223" y="152266"/>
                  </a:lnTo>
                  <a:lnTo>
                    <a:pt x="19261" y="149518"/>
                  </a:lnTo>
                  <a:lnTo>
                    <a:pt x="28537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74" name="SMARTInkShape-514"/>
            <p:cNvSpPr/>
            <p:nvPr>
              <p:custDataLst>
                <p:tags r:id="rId35"/>
              </p:custDataLst>
            </p:nvPr>
          </p:nvSpPr>
          <p:spPr>
            <a:xfrm>
              <a:off x="3248155" y="5600700"/>
              <a:ext cx="133221" cy="28576"/>
            </a:xfrm>
            <a:custGeom>
              <a:avLst/>
              <a:gdLst/>
              <a:ahLst/>
              <a:cxnLst/>
              <a:rect l="0" t="0" r="0" b="0"/>
              <a:pathLst>
                <a:path w="133221" h="28576">
                  <a:moveTo>
                    <a:pt x="47495" y="28575"/>
                  </a:moveTo>
                  <a:lnTo>
                    <a:pt x="47495" y="28575"/>
                  </a:lnTo>
                  <a:lnTo>
                    <a:pt x="23815" y="28575"/>
                  </a:lnTo>
                  <a:lnTo>
                    <a:pt x="18273" y="25753"/>
                  </a:lnTo>
                  <a:lnTo>
                    <a:pt x="11149" y="20374"/>
                  </a:lnTo>
                  <a:lnTo>
                    <a:pt x="0" y="19060"/>
                  </a:lnTo>
                  <a:lnTo>
                    <a:pt x="47552" y="19050"/>
                  </a:lnTo>
                  <a:lnTo>
                    <a:pt x="94532" y="19050"/>
                  </a:lnTo>
                  <a:lnTo>
                    <a:pt x="97903" y="19050"/>
                  </a:lnTo>
                  <a:lnTo>
                    <a:pt x="104471" y="16228"/>
                  </a:lnTo>
                  <a:lnTo>
                    <a:pt x="112254" y="10849"/>
                  </a:lnTo>
                  <a:lnTo>
                    <a:pt x="121396" y="8729"/>
                  </a:lnTo>
                  <a:lnTo>
                    <a:pt x="13322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75" name="SMARTInkShape-515"/>
            <p:cNvSpPr/>
            <p:nvPr>
              <p:custDataLst>
                <p:tags r:id="rId36"/>
              </p:custDataLst>
            </p:nvPr>
          </p:nvSpPr>
          <p:spPr>
            <a:xfrm>
              <a:off x="3057536" y="5553075"/>
              <a:ext cx="142865" cy="142876"/>
            </a:xfrm>
            <a:custGeom>
              <a:avLst/>
              <a:gdLst/>
              <a:ahLst/>
              <a:cxnLst/>
              <a:rect l="0" t="0" r="0" b="0"/>
              <a:pathLst>
                <a:path w="142865" h="142876">
                  <a:moveTo>
                    <a:pt x="19039" y="47625"/>
                  </a:moveTo>
                  <a:lnTo>
                    <a:pt x="19039" y="47625"/>
                  </a:lnTo>
                  <a:lnTo>
                    <a:pt x="24095" y="42569"/>
                  </a:lnTo>
                  <a:lnTo>
                    <a:pt x="26577" y="37264"/>
                  </a:lnTo>
                  <a:lnTo>
                    <a:pt x="28554" y="10078"/>
                  </a:lnTo>
                  <a:lnTo>
                    <a:pt x="23504" y="9689"/>
                  </a:lnTo>
                  <a:lnTo>
                    <a:pt x="22016" y="8576"/>
                  </a:lnTo>
                  <a:lnTo>
                    <a:pt x="20362" y="4517"/>
                  </a:lnTo>
                  <a:lnTo>
                    <a:pt x="18862" y="3012"/>
                  </a:lnTo>
                  <a:lnTo>
                    <a:pt x="9941" y="117"/>
                  </a:lnTo>
                  <a:lnTo>
                    <a:pt x="0" y="0"/>
                  </a:lnTo>
                  <a:lnTo>
                    <a:pt x="47620" y="0"/>
                  </a:lnTo>
                  <a:lnTo>
                    <a:pt x="88889" y="0"/>
                  </a:lnTo>
                  <a:lnTo>
                    <a:pt x="91006" y="1058"/>
                  </a:lnTo>
                  <a:lnTo>
                    <a:pt x="92417" y="2822"/>
                  </a:lnTo>
                  <a:lnTo>
                    <a:pt x="93358" y="5056"/>
                  </a:lnTo>
                  <a:lnTo>
                    <a:pt x="95043" y="6545"/>
                  </a:lnTo>
                  <a:lnTo>
                    <a:pt x="99739" y="8201"/>
                  </a:lnTo>
                  <a:lnTo>
                    <a:pt x="101414" y="9701"/>
                  </a:lnTo>
                  <a:lnTo>
                    <a:pt x="104634" y="18623"/>
                  </a:lnTo>
                  <a:lnTo>
                    <a:pt x="104725" y="23980"/>
                  </a:lnTo>
                  <a:lnTo>
                    <a:pt x="101924" y="29355"/>
                  </a:lnTo>
                  <a:lnTo>
                    <a:pt x="99696" y="32270"/>
                  </a:lnTo>
                  <a:lnTo>
                    <a:pt x="94398" y="35509"/>
                  </a:lnTo>
                  <a:lnTo>
                    <a:pt x="91503" y="36373"/>
                  </a:lnTo>
                  <a:lnTo>
                    <a:pt x="89573" y="38007"/>
                  </a:lnTo>
                  <a:lnTo>
                    <a:pt x="87429" y="42644"/>
                  </a:lnTo>
                  <a:lnTo>
                    <a:pt x="80832" y="48234"/>
                  </a:lnTo>
                  <a:lnTo>
                    <a:pt x="34938" y="88903"/>
                  </a:lnTo>
                  <a:lnTo>
                    <a:pt x="1870" y="121944"/>
                  </a:lnTo>
                  <a:lnTo>
                    <a:pt x="825" y="125811"/>
                  </a:lnTo>
                  <a:lnTo>
                    <a:pt x="38" y="137965"/>
                  </a:lnTo>
                  <a:lnTo>
                    <a:pt x="1080" y="139602"/>
                  </a:lnTo>
                  <a:lnTo>
                    <a:pt x="2833" y="140693"/>
                  </a:lnTo>
                  <a:lnTo>
                    <a:pt x="9692" y="142587"/>
                  </a:lnTo>
                  <a:lnTo>
                    <a:pt x="57144" y="142875"/>
                  </a:lnTo>
                  <a:lnTo>
                    <a:pt x="104590" y="142875"/>
                  </a:lnTo>
                  <a:lnTo>
                    <a:pt x="107823" y="142875"/>
                  </a:lnTo>
                  <a:lnTo>
                    <a:pt x="122486" y="137819"/>
                  </a:lnTo>
                  <a:lnTo>
                    <a:pt x="142864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76" name="SMARTInkShape-516"/>
            <p:cNvSpPr/>
            <p:nvPr>
              <p:custDataLst>
                <p:tags r:id="rId37"/>
              </p:custDataLst>
            </p:nvPr>
          </p:nvSpPr>
          <p:spPr>
            <a:xfrm>
              <a:off x="3001745" y="5515009"/>
              <a:ext cx="103406" cy="228517"/>
            </a:xfrm>
            <a:custGeom>
              <a:avLst/>
              <a:gdLst/>
              <a:ahLst/>
              <a:cxnLst/>
              <a:rect l="0" t="0" r="0" b="0"/>
              <a:pathLst>
                <a:path w="103406" h="228517">
                  <a:moveTo>
                    <a:pt x="103405" y="19016"/>
                  </a:moveTo>
                  <a:lnTo>
                    <a:pt x="103405" y="19016"/>
                  </a:lnTo>
                  <a:lnTo>
                    <a:pt x="103405" y="359"/>
                  </a:lnTo>
                  <a:lnTo>
                    <a:pt x="95205" y="0"/>
                  </a:lnTo>
                  <a:lnTo>
                    <a:pt x="94763" y="1047"/>
                  </a:lnTo>
                  <a:lnTo>
                    <a:pt x="93996" y="8170"/>
                  </a:lnTo>
                  <a:lnTo>
                    <a:pt x="91110" y="8905"/>
                  </a:lnTo>
                  <a:lnTo>
                    <a:pt x="88858" y="9100"/>
                  </a:lnTo>
                  <a:lnTo>
                    <a:pt x="87357" y="10289"/>
                  </a:lnTo>
                  <a:lnTo>
                    <a:pt x="79694" y="22714"/>
                  </a:lnTo>
                  <a:lnTo>
                    <a:pt x="71215" y="31871"/>
                  </a:lnTo>
                  <a:lnTo>
                    <a:pt x="67932" y="40957"/>
                  </a:lnTo>
                  <a:lnTo>
                    <a:pt x="63261" y="57972"/>
                  </a:lnTo>
                  <a:lnTo>
                    <a:pt x="48898" y="95292"/>
                  </a:lnTo>
                  <a:lnTo>
                    <a:pt x="44216" y="114288"/>
                  </a:lnTo>
                  <a:lnTo>
                    <a:pt x="29848" y="152368"/>
                  </a:lnTo>
                  <a:lnTo>
                    <a:pt x="25166" y="171416"/>
                  </a:lnTo>
                  <a:lnTo>
                    <a:pt x="17076" y="187644"/>
                  </a:lnTo>
                  <a:lnTo>
                    <a:pt x="12120" y="195562"/>
                  </a:lnTo>
                  <a:lnTo>
                    <a:pt x="9330" y="205969"/>
                  </a:lnTo>
                  <a:lnTo>
                    <a:pt x="8677" y="212526"/>
                  </a:lnTo>
                  <a:lnTo>
                    <a:pt x="5565" y="218968"/>
                  </a:lnTo>
                  <a:lnTo>
                    <a:pt x="0" y="226670"/>
                  </a:lnTo>
                  <a:lnTo>
                    <a:pt x="601" y="227302"/>
                  </a:lnTo>
                  <a:lnTo>
                    <a:pt x="7798" y="228516"/>
                  </a:lnTo>
                  <a:lnTo>
                    <a:pt x="15689" y="219893"/>
                  </a:lnTo>
                  <a:lnTo>
                    <a:pt x="23322" y="205770"/>
                  </a:lnTo>
                  <a:lnTo>
                    <a:pt x="27205" y="1904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77" name="SMARTInkShape-517"/>
            <p:cNvSpPr/>
            <p:nvPr>
              <p:custDataLst>
                <p:tags r:id="rId38"/>
              </p:custDataLst>
            </p:nvPr>
          </p:nvSpPr>
          <p:spPr>
            <a:xfrm>
              <a:off x="3733803" y="5048250"/>
              <a:ext cx="142873" cy="161807"/>
            </a:xfrm>
            <a:custGeom>
              <a:avLst/>
              <a:gdLst/>
              <a:ahLst/>
              <a:cxnLst/>
              <a:rect l="0" t="0" r="0" b="0"/>
              <a:pathLst>
                <a:path w="142873" h="161807">
                  <a:moveTo>
                    <a:pt x="38097" y="28575"/>
                  </a:moveTo>
                  <a:lnTo>
                    <a:pt x="38097" y="28575"/>
                  </a:lnTo>
                  <a:lnTo>
                    <a:pt x="28965" y="19442"/>
                  </a:lnTo>
                  <a:lnTo>
                    <a:pt x="11248" y="19060"/>
                  </a:lnTo>
                  <a:lnTo>
                    <a:pt x="10673" y="17999"/>
                  </a:lnTo>
                  <a:lnTo>
                    <a:pt x="10034" y="13997"/>
                  </a:lnTo>
                  <a:lnTo>
                    <a:pt x="8805" y="12506"/>
                  </a:lnTo>
                  <a:lnTo>
                    <a:pt x="32" y="9535"/>
                  </a:lnTo>
                  <a:lnTo>
                    <a:pt x="0" y="1325"/>
                  </a:lnTo>
                  <a:lnTo>
                    <a:pt x="1057" y="883"/>
                  </a:lnTo>
                  <a:lnTo>
                    <a:pt x="47639" y="0"/>
                  </a:lnTo>
                  <a:lnTo>
                    <a:pt x="88897" y="0"/>
                  </a:lnTo>
                  <a:lnTo>
                    <a:pt x="95247" y="2822"/>
                  </a:lnTo>
                  <a:lnTo>
                    <a:pt x="102891" y="8201"/>
                  </a:lnTo>
                  <a:lnTo>
                    <a:pt x="109271" y="9133"/>
                  </a:lnTo>
                  <a:lnTo>
                    <a:pt x="110946" y="10321"/>
                  </a:lnTo>
                  <a:lnTo>
                    <a:pt x="112063" y="12173"/>
                  </a:lnTo>
                  <a:lnTo>
                    <a:pt x="114003" y="19202"/>
                  </a:lnTo>
                  <a:lnTo>
                    <a:pt x="114258" y="32188"/>
                  </a:lnTo>
                  <a:lnTo>
                    <a:pt x="111458" y="38295"/>
                  </a:lnTo>
                  <a:lnTo>
                    <a:pt x="82499" y="69853"/>
                  </a:lnTo>
                  <a:lnTo>
                    <a:pt x="76175" y="73380"/>
                  </a:lnTo>
                  <a:lnTo>
                    <a:pt x="58436" y="80699"/>
                  </a:lnTo>
                  <a:lnTo>
                    <a:pt x="35314" y="98542"/>
                  </a:lnTo>
                  <a:lnTo>
                    <a:pt x="22299" y="110090"/>
                  </a:lnTo>
                  <a:lnTo>
                    <a:pt x="15906" y="112429"/>
                  </a:lnTo>
                  <a:lnTo>
                    <a:pt x="13778" y="114110"/>
                  </a:lnTo>
                  <a:lnTo>
                    <a:pt x="1488" y="131585"/>
                  </a:lnTo>
                  <a:lnTo>
                    <a:pt x="439" y="137883"/>
                  </a:lnTo>
                  <a:lnTo>
                    <a:pt x="1350" y="139547"/>
                  </a:lnTo>
                  <a:lnTo>
                    <a:pt x="3015" y="140657"/>
                  </a:lnTo>
                  <a:lnTo>
                    <a:pt x="8236" y="142437"/>
                  </a:lnTo>
                  <a:lnTo>
                    <a:pt x="16873" y="149335"/>
                  </a:lnTo>
                  <a:lnTo>
                    <a:pt x="25693" y="151492"/>
                  </a:lnTo>
                  <a:lnTo>
                    <a:pt x="31879" y="151996"/>
                  </a:lnTo>
                  <a:lnTo>
                    <a:pt x="38156" y="155043"/>
                  </a:lnTo>
                  <a:lnTo>
                    <a:pt x="44473" y="158866"/>
                  </a:lnTo>
                  <a:lnTo>
                    <a:pt x="55038" y="161018"/>
                  </a:lnTo>
                  <a:lnTo>
                    <a:pt x="78049" y="161806"/>
                  </a:lnTo>
                  <a:lnTo>
                    <a:pt x="125246" y="152789"/>
                  </a:lnTo>
                  <a:lnTo>
                    <a:pt x="142872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78" name="SMARTInkShape-518"/>
            <p:cNvSpPr/>
            <p:nvPr>
              <p:custDataLst>
                <p:tags r:id="rId39"/>
              </p:custDataLst>
            </p:nvPr>
          </p:nvSpPr>
          <p:spPr>
            <a:xfrm>
              <a:off x="3695828" y="5029234"/>
              <a:ext cx="57023" cy="180904"/>
            </a:xfrm>
            <a:custGeom>
              <a:avLst/>
              <a:gdLst/>
              <a:ahLst/>
              <a:cxnLst/>
              <a:rect l="0" t="0" r="0" b="0"/>
              <a:pathLst>
                <a:path w="57023" h="180904">
                  <a:moveTo>
                    <a:pt x="57022" y="19016"/>
                  </a:moveTo>
                  <a:lnTo>
                    <a:pt x="57022" y="19016"/>
                  </a:lnTo>
                  <a:lnTo>
                    <a:pt x="57022" y="0"/>
                  </a:lnTo>
                  <a:lnTo>
                    <a:pt x="57022" y="22714"/>
                  </a:lnTo>
                  <a:lnTo>
                    <a:pt x="54200" y="28774"/>
                  </a:lnTo>
                  <a:lnTo>
                    <a:pt x="50476" y="34994"/>
                  </a:lnTo>
                  <a:lnTo>
                    <a:pt x="35790" y="78402"/>
                  </a:lnTo>
                  <a:lnTo>
                    <a:pt x="30622" y="93056"/>
                  </a:lnTo>
                  <a:lnTo>
                    <a:pt x="28356" y="100606"/>
                  </a:lnTo>
                  <a:lnTo>
                    <a:pt x="21099" y="114076"/>
                  </a:lnTo>
                  <a:lnTo>
                    <a:pt x="10848" y="144681"/>
                  </a:lnTo>
                  <a:lnTo>
                    <a:pt x="9306" y="147242"/>
                  </a:lnTo>
                  <a:lnTo>
                    <a:pt x="7220" y="148950"/>
                  </a:lnTo>
                  <a:lnTo>
                    <a:pt x="4771" y="150089"/>
                  </a:lnTo>
                  <a:lnTo>
                    <a:pt x="3138" y="151906"/>
                  </a:lnTo>
                  <a:lnTo>
                    <a:pt x="1323" y="156748"/>
                  </a:lnTo>
                  <a:lnTo>
                    <a:pt x="0" y="169641"/>
                  </a:lnTo>
                  <a:lnTo>
                    <a:pt x="9008" y="180503"/>
                  </a:lnTo>
                  <a:lnTo>
                    <a:pt x="17564" y="180903"/>
                  </a:lnTo>
                  <a:lnTo>
                    <a:pt x="28447" y="1714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79" name="SMARTInkShape-519"/>
            <p:cNvSpPr/>
            <p:nvPr>
              <p:custDataLst>
                <p:tags r:id="rId40"/>
              </p:custDataLst>
            </p:nvPr>
          </p:nvSpPr>
          <p:spPr>
            <a:xfrm>
              <a:off x="3514725" y="5162550"/>
              <a:ext cx="123826" cy="28576"/>
            </a:xfrm>
            <a:custGeom>
              <a:avLst/>
              <a:gdLst/>
              <a:ahLst/>
              <a:cxnLst/>
              <a:rect l="0" t="0" r="0" b="0"/>
              <a:pathLst>
                <a:path w="123826" h="28576">
                  <a:moveTo>
                    <a:pt x="38100" y="19050"/>
                  </a:moveTo>
                  <a:lnTo>
                    <a:pt x="38100" y="19050"/>
                  </a:lnTo>
                  <a:lnTo>
                    <a:pt x="11000" y="19050"/>
                  </a:lnTo>
                  <a:lnTo>
                    <a:pt x="10508" y="20108"/>
                  </a:lnTo>
                  <a:lnTo>
                    <a:pt x="9655" y="27251"/>
                  </a:lnTo>
                  <a:lnTo>
                    <a:pt x="6760" y="27987"/>
                  </a:lnTo>
                  <a:lnTo>
                    <a:pt x="10" y="28575"/>
                  </a:lnTo>
                  <a:lnTo>
                    <a:pt x="0" y="20374"/>
                  </a:lnTo>
                  <a:lnTo>
                    <a:pt x="1058" y="19933"/>
                  </a:lnTo>
                  <a:lnTo>
                    <a:pt x="14465" y="19060"/>
                  </a:lnTo>
                  <a:lnTo>
                    <a:pt x="19834" y="16233"/>
                  </a:lnTo>
                  <a:lnTo>
                    <a:pt x="25748" y="12506"/>
                  </a:lnTo>
                  <a:lnTo>
                    <a:pt x="38169" y="10114"/>
                  </a:lnTo>
                  <a:lnTo>
                    <a:pt x="64561" y="8489"/>
                  </a:lnTo>
                  <a:lnTo>
                    <a:pt x="91192" y="885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80" name="SMARTInkShape-520"/>
            <p:cNvSpPr/>
            <p:nvPr>
              <p:custDataLst>
                <p:tags r:id="rId41"/>
              </p:custDataLst>
            </p:nvPr>
          </p:nvSpPr>
          <p:spPr>
            <a:xfrm>
              <a:off x="3505200" y="5181600"/>
              <a:ext cx="66673" cy="114301"/>
            </a:xfrm>
            <a:custGeom>
              <a:avLst/>
              <a:gdLst/>
              <a:ahLst/>
              <a:cxnLst/>
              <a:rect l="0" t="0" r="0" b="0"/>
              <a:pathLst>
                <a:path w="66673" h="114301">
                  <a:moveTo>
                    <a:pt x="19050" y="0"/>
                  </a:moveTo>
                  <a:lnTo>
                    <a:pt x="19050" y="0"/>
                  </a:lnTo>
                  <a:lnTo>
                    <a:pt x="9525" y="0"/>
                  </a:lnTo>
                  <a:lnTo>
                    <a:pt x="9525" y="14465"/>
                  </a:lnTo>
                  <a:lnTo>
                    <a:pt x="8467" y="15994"/>
                  </a:lnTo>
                  <a:lnTo>
                    <a:pt x="6703" y="17013"/>
                  </a:lnTo>
                  <a:lnTo>
                    <a:pt x="4469" y="17692"/>
                  </a:lnTo>
                  <a:lnTo>
                    <a:pt x="2979" y="19202"/>
                  </a:lnTo>
                  <a:lnTo>
                    <a:pt x="34" y="28449"/>
                  </a:lnTo>
                  <a:lnTo>
                    <a:pt x="0" y="37983"/>
                  </a:lnTo>
                  <a:lnTo>
                    <a:pt x="0" y="29888"/>
                  </a:lnTo>
                  <a:lnTo>
                    <a:pt x="1058" y="29451"/>
                  </a:lnTo>
                  <a:lnTo>
                    <a:pt x="14189" y="28609"/>
                  </a:lnTo>
                  <a:lnTo>
                    <a:pt x="15810" y="27539"/>
                  </a:lnTo>
                  <a:lnTo>
                    <a:pt x="16890" y="25768"/>
                  </a:lnTo>
                  <a:lnTo>
                    <a:pt x="17609" y="23529"/>
                  </a:lnTo>
                  <a:lnTo>
                    <a:pt x="19148" y="22036"/>
                  </a:lnTo>
                  <a:lnTo>
                    <a:pt x="23680" y="20377"/>
                  </a:lnTo>
                  <a:lnTo>
                    <a:pt x="55696" y="19050"/>
                  </a:lnTo>
                  <a:lnTo>
                    <a:pt x="65224" y="27251"/>
                  </a:lnTo>
                  <a:lnTo>
                    <a:pt x="66030" y="30809"/>
                  </a:lnTo>
                  <a:lnTo>
                    <a:pt x="66672" y="52252"/>
                  </a:lnTo>
                  <a:lnTo>
                    <a:pt x="63852" y="57795"/>
                  </a:lnTo>
                  <a:lnTo>
                    <a:pt x="19480" y="104345"/>
                  </a:lnTo>
                  <a:lnTo>
                    <a:pt x="9525" y="114300"/>
                  </a:lnTo>
                  <a:lnTo>
                    <a:pt x="9525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81" name="SMARTInkShape-521"/>
            <p:cNvSpPr/>
            <p:nvPr>
              <p:custDataLst>
                <p:tags r:id="rId42"/>
              </p:custDataLst>
            </p:nvPr>
          </p:nvSpPr>
          <p:spPr>
            <a:xfrm>
              <a:off x="3476628" y="5109461"/>
              <a:ext cx="133348" cy="14990"/>
            </a:xfrm>
            <a:custGeom>
              <a:avLst/>
              <a:gdLst/>
              <a:ahLst/>
              <a:cxnLst/>
              <a:rect l="0" t="0" r="0" b="0"/>
              <a:pathLst>
                <a:path w="133348" h="14990">
                  <a:moveTo>
                    <a:pt x="28572" y="5464"/>
                  </a:moveTo>
                  <a:lnTo>
                    <a:pt x="28572" y="5464"/>
                  </a:lnTo>
                  <a:lnTo>
                    <a:pt x="23516" y="5464"/>
                  </a:lnTo>
                  <a:lnTo>
                    <a:pt x="22026" y="6522"/>
                  </a:lnTo>
                  <a:lnTo>
                    <a:pt x="21033" y="8286"/>
                  </a:lnTo>
                  <a:lnTo>
                    <a:pt x="19440" y="13665"/>
                  </a:lnTo>
                  <a:lnTo>
                    <a:pt x="16399" y="14401"/>
                  </a:lnTo>
                  <a:lnTo>
                    <a:pt x="0" y="14989"/>
                  </a:lnTo>
                  <a:lnTo>
                    <a:pt x="14462" y="14989"/>
                  </a:lnTo>
                  <a:lnTo>
                    <a:pt x="19831" y="12167"/>
                  </a:lnTo>
                  <a:lnTo>
                    <a:pt x="25745" y="8444"/>
                  </a:lnTo>
                  <a:lnTo>
                    <a:pt x="38166" y="6052"/>
                  </a:lnTo>
                  <a:lnTo>
                    <a:pt x="50810" y="5580"/>
                  </a:lnTo>
                  <a:lnTo>
                    <a:pt x="57154" y="2694"/>
                  </a:lnTo>
                  <a:lnTo>
                    <a:pt x="60326" y="442"/>
                  </a:lnTo>
                  <a:lnTo>
                    <a:pt x="64558" y="0"/>
                  </a:lnTo>
                  <a:lnTo>
                    <a:pt x="111045" y="5410"/>
                  </a:lnTo>
                  <a:lnTo>
                    <a:pt x="117438" y="5440"/>
                  </a:lnTo>
                  <a:lnTo>
                    <a:pt x="123806" y="8275"/>
                  </a:lnTo>
                  <a:lnTo>
                    <a:pt x="133347" y="149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82" name="SMARTInkShape-522"/>
            <p:cNvSpPr/>
            <p:nvPr>
              <p:custDataLst>
                <p:tags r:id="rId43"/>
              </p:custDataLst>
            </p:nvPr>
          </p:nvSpPr>
          <p:spPr>
            <a:xfrm>
              <a:off x="3516050" y="4991100"/>
              <a:ext cx="151076" cy="28576"/>
            </a:xfrm>
            <a:custGeom>
              <a:avLst/>
              <a:gdLst/>
              <a:ahLst/>
              <a:cxnLst/>
              <a:rect l="0" t="0" r="0" b="0"/>
              <a:pathLst>
                <a:path w="151076" h="28576">
                  <a:moveTo>
                    <a:pt x="46300" y="28575"/>
                  </a:moveTo>
                  <a:lnTo>
                    <a:pt x="46300" y="28575"/>
                  </a:lnTo>
                  <a:lnTo>
                    <a:pt x="38099" y="20374"/>
                  </a:lnTo>
                  <a:lnTo>
                    <a:pt x="28691" y="19166"/>
                  </a:lnTo>
                  <a:lnTo>
                    <a:pt x="19176" y="19060"/>
                  </a:lnTo>
                  <a:lnTo>
                    <a:pt x="8212" y="28565"/>
                  </a:lnTo>
                  <a:lnTo>
                    <a:pt x="0" y="28575"/>
                  </a:lnTo>
                  <a:lnTo>
                    <a:pt x="7842" y="19442"/>
                  </a:lnTo>
                  <a:lnTo>
                    <a:pt x="13150" y="19166"/>
                  </a:lnTo>
                  <a:lnTo>
                    <a:pt x="18514" y="16280"/>
                  </a:lnTo>
                  <a:lnTo>
                    <a:pt x="21426" y="14028"/>
                  </a:lnTo>
                  <a:lnTo>
                    <a:pt x="30306" y="11526"/>
                  </a:lnTo>
                  <a:lnTo>
                    <a:pt x="68469" y="8545"/>
                  </a:lnTo>
                  <a:lnTo>
                    <a:pt x="86584" y="2001"/>
                  </a:lnTo>
                  <a:lnTo>
                    <a:pt x="134069" y="52"/>
                  </a:lnTo>
                  <a:lnTo>
                    <a:pt x="1510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83" name="SMARTInkShape-523"/>
            <p:cNvSpPr/>
            <p:nvPr>
              <p:custDataLst>
                <p:tags r:id="rId44"/>
              </p:custDataLst>
            </p:nvPr>
          </p:nvSpPr>
          <p:spPr>
            <a:xfrm>
              <a:off x="3543310" y="4895850"/>
              <a:ext cx="85716" cy="161926"/>
            </a:xfrm>
            <a:custGeom>
              <a:avLst/>
              <a:gdLst/>
              <a:ahLst/>
              <a:cxnLst/>
              <a:rect l="0" t="0" r="0" b="0"/>
              <a:pathLst>
                <a:path w="85716" h="161926">
                  <a:moveTo>
                    <a:pt x="9515" y="28575"/>
                  </a:moveTo>
                  <a:lnTo>
                    <a:pt x="9515" y="28575"/>
                  </a:lnTo>
                  <a:lnTo>
                    <a:pt x="9515" y="20374"/>
                  </a:lnTo>
                  <a:lnTo>
                    <a:pt x="8457" y="19933"/>
                  </a:lnTo>
                  <a:lnTo>
                    <a:pt x="0" y="19050"/>
                  </a:lnTo>
                  <a:lnTo>
                    <a:pt x="8192" y="10849"/>
                  </a:lnTo>
                  <a:lnTo>
                    <a:pt x="17600" y="9641"/>
                  </a:lnTo>
                  <a:lnTo>
                    <a:pt x="23670" y="9559"/>
                  </a:lnTo>
                  <a:lnTo>
                    <a:pt x="25302" y="8489"/>
                  </a:lnTo>
                  <a:lnTo>
                    <a:pt x="26390" y="6718"/>
                  </a:lnTo>
                  <a:lnTo>
                    <a:pt x="27114" y="4479"/>
                  </a:lnTo>
                  <a:lnTo>
                    <a:pt x="28656" y="2986"/>
                  </a:lnTo>
                  <a:lnTo>
                    <a:pt x="33192" y="1327"/>
                  </a:lnTo>
                  <a:lnTo>
                    <a:pt x="80699" y="0"/>
                  </a:lnTo>
                  <a:lnTo>
                    <a:pt x="85715" y="0"/>
                  </a:lnTo>
                  <a:lnTo>
                    <a:pt x="85715" y="13257"/>
                  </a:lnTo>
                  <a:lnTo>
                    <a:pt x="84657" y="15188"/>
                  </a:lnTo>
                  <a:lnTo>
                    <a:pt x="82893" y="16475"/>
                  </a:lnTo>
                  <a:lnTo>
                    <a:pt x="80659" y="17334"/>
                  </a:lnTo>
                  <a:lnTo>
                    <a:pt x="79169" y="18964"/>
                  </a:lnTo>
                  <a:lnTo>
                    <a:pt x="68825" y="45820"/>
                  </a:lnTo>
                  <a:lnTo>
                    <a:pt x="66567" y="53173"/>
                  </a:lnTo>
                  <a:lnTo>
                    <a:pt x="59315" y="66516"/>
                  </a:lnTo>
                  <a:lnTo>
                    <a:pt x="49066" y="97092"/>
                  </a:lnTo>
                  <a:lnTo>
                    <a:pt x="47524" y="99653"/>
                  </a:lnTo>
                  <a:lnTo>
                    <a:pt x="45438" y="101360"/>
                  </a:lnTo>
                  <a:lnTo>
                    <a:pt x="42989" y="102498"/>
                  </a:lnTo>
                  <a:lnTo>
                    <a:pt x="41356" y="104316"/>
                  </a:lnTo>
                  <a:lnTo>
                    <a:pt x="35913" y="114836"/>
                  </a:lnTo>
                  <a:lnTo>
                    <a:pt x="31831" y="120889"/>
                  </a:lnTo>
                  <a:lnTo>
                    <a:pt x="28995" y="131500"/>
                  </a:lnTo>
                  <a:lnTo>
                    <a:pt x="28565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84" name="SMARTInkShape-524"/>
            <p:cNvSpPr/>
            <p:nvPr>
              <p:custDataLst>
                <p:tags r:id="rId45"/>
              </p:custDataLst>
            </p:nvPr>
          </p:nvSpPr>
          <p:spPr>
            <a:xfrm>
              <a:off x="3305175" y="5105400"/>
              <a:ext cx="9526" cy="28576"/>
            </a:xfrm>
            <a:custGeom>
              <a:avLst/>
              <a:gdLst/>
              <a:ahLst/>
              <a:cxnLst/>
              <a:rect l="0" t="0" r="0" b="0"/>
              <a:pathLst>
                <a:path w="9526" h="28576">
                  <a:moveTo>
                    <a:pt x="9525" y="0"/>
                  </a:moveTo>
                  <a:lnTo>
                    <a:pt x="9525" y="0"/>
                  </a:lnTo>
                  <a:lnTo>
                    <a:pt x="117" y="9409"/>
                  </a:lnTo>
                  <a:lnTo>
                    <a:pt x="0" y="0"/>
                  </a:lnTo>
                  <a:lnTo>
                    <a:pt x="0" y="27124"/>
                  </a:lnTo>
                  <a:lnTo>
                    <a:pt x="1058" y="27608"/>
                  </a:lnTo>
                  <a:lnTo>
                    <a:pt x="952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85" name="SMARTInkShape-525"/>
            <p:cNvSpPr/>
            <p:nvPr>
              <p:custDataLst>
                <p:tags r:id="rId46"/>
              </p:custDataLst>
            </p:nvPr>
          </p:nvSpPr>
          <p:spPr>
            <a:xfrm>
              <a:off x="3095627" y="5038725"/>
              <a:ext cx="123824" cy="133351"/>
            </a:xfrm>
            <a:custGeom>
              <a:avLst/>
              <a:gdLst/>
              <a:ahLst/>
              <a:cxnLst/>
              <a:rect l="0" t="0" r="0" b="0"/>
              <a:pathLst>
                <a:path w="123824" h="133351">
                  <a:moveTo>
                    <a:pt x="28573" y="47625"/>
                  </a:moveTo>
                  <a:lnTo>
                    <a:pt x="28573" y="47625"/>
                  </a:lnTo>
                  <a:lnTo>
                    <a:pt x="28573" y="42569"/>
                  </a:lnTo>
                  <a:lnTo>
                    <a:pt x="27515" y="41080"/>
                  </a:lnTo>
                  <a:lnTo>
                    <a:pt x="25751" y="40086"/>
                  </a:lnTo>
                  <a:lnTo>
                    <a:pt x="23517" y="39424"/>
                  </a:lnTo>
                  <a:lnTo>
                    <a:pt x="22027" y="37924"/>
                  </a:lnTo>
                  <a:lnTo>
                    <a:pt x="19440" y="30016"/>
                  </a:lnTo>
                  <a:lnTo>
                    <a:pt x="16400" y="32037"/>
                  </a:lnTo>
                  <a:lnTo>
                    <a:pt x="9925" y="37745"/>
                  </a:lnTo>
                  <a:lnTo>
                    <a:pt x="9523" y="20377"/>
                  </a:lnTo>
                  <a:lnTo>
                    <a:pt x="10581" y="19935"/>
                  </a:lnTo>
                  <a:lnTo>
                    <a:pt x="14579" y="19443"/>
                  </a:lnTo>
                  <a:lnTo>
                    <a:pt x="19884" y="16402"/>
                  </a:lnTo>
                  <a:lnTo>
                    <a:pt x="25769" y="12581"/>
                  </a:lnTo>
                  <a:lnTo>
                    <a:pt x="36266" y="9928"/>
                  </a:lnTo>
                  <a:lnTo>
                    <a:pt x="45340" y="3059"/>
                  </a:lnTo>
                  <a:lnTo>
                    <a:pt x="51195" y="1359"/>
                  </a:lnTo>
                  <a:lnTo>
                    <a:pt x="98310" y="10"/>
                  </a:lnTo>
                  <a:lnTo>
                    <a:pt x="118912" y="0"/>
                  </a:lnTo>
                  <a:lnTo>
                    <a:pt x="120549" y="1058"/>
                  </a:lnTo>
                  <a:lnTo>
                    <a:pt x="121641" y="2822"/>
                  </a:lnTo>
                  <a:lnTo>
                    <a:pt x="123535" y="9701"/>
                  </a:lnTo>
                  <a:lnTo>
                    <a:pt x="123812" y="23680"/>
                  </a:lnTo>
                  <a:lnTo>
                    <a:pt x="122757" y="25312"/>
                  </a:lnTo>
                  <a:lnTo>
                    <a:pt x="120996" y="26400"/>
                  </a:lnTo>
                  <a:lnTo>
                    <a:pt x="118763" y="27124"/>
                  </a:lnTo>
                  <a:lnTo>
                    <a:pt x="117275" y="28666"/>
                  </a:lnTo>
                  <a:lnTo>
                    <a:pt x="115621" y="33202"/>
                  </a:lnTo>
                  <a:lnTo>
                    <a:pt x="114121" y="34835"/>
                  </a:lnTo>
                  <a:lnTo>
                    <a:pt x="109633" y="36649"/>
                  </a:lnTo>
                  <a:lnTo>
                    <a:pt x="108013" y="38191"/>
                  </a:lnTo>
                  <a:lnTo>
                    <a:pt x="96698" y="55396"/>
                  </a:lnTo>
                  <a:lnTo>
                    <a:pt x="82118" y="70253"/>
                  </a:lnTo>
                  <a:lnTo>
                    <a:pt x="76007" y="73557"/>
                  </a:lnTo>
                  <a:lnTo>
                    <a:pt x="69763" y="76084"/>
                  </a:lnTo>
                  <a:lnTo>
                    <a:pt x="60298" y="82398"/>
                  </a:lnTo>
                  <a:lnTo>
                    <a:pt x="50790" y="85798"/>
                  </a:lnTo>
                  <a:lnTo>
                    <a:pt x="41271" y="91979"/>
                  </a:lnTo>
                  <a:lnTo>
                    <a:pt x="31747" y="95339"/>
                  </a:lnTo>
                  <a:lnTo>
                    <a:pt x="20929" y="103324"/>
                  </a:lnTo>
                  <a:lnTo>
                    <a:pt x="11815" y="105547"/>
                  </a:lnTo>
                  <a:lnTo>
                    <a:pt x="11" y="114290"/>
                  </a:lnTo>
                  <a:lnTo>
                    <a:pt x="0" y="122500"/>
                  </a:lnTo>
                  <a:lnTo>
                    <a:pt x="1057" y="122942"/>
                  </a:lnTo>
                  <a:lnTo>
                    <a:pt x="8200" y="123709"/>
                  </a:lnTo>
                  <a:lnTo>
                    <a:pt x="16866" y="130349"/>
                  </a:lnTo>
                  <a:lnTo>
                    <a:pt x="25692" y="132461"/>
                  </a:lnTo>
                  <a:lnTo>
                    <a:pt x="70046" y="133343"/>
                  </a:lnTo>
                  <a:lnTo>
                    <a:pt x="117051" y="133350"/>
                  </a:lnTo>
                  <a:lnTo>
                    <a:pt x="123823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86" name="SMARTInkShape-526"/>
            <p:cNvSpPr/>
            <p:nvPr>
              <p:custDataLst>
                <p:tags r:id="rId47"/>
              </p:custDataLst>
            </p:nvPr>
          </p:nvSpPr>
          <p:spPr>
            <a:xfrm>
              <a:off x="3048119" y="5038725"/>
              <a:ext cx="85607" cy="171323"/>
            </a:xfrm>
            <a:custGeom>
              <a:avLst/>
              <a:gdLst/>
              <a:ahLst/>
              <a:cxnLst/>
              <a:rect l="0" t="0" r="0" b="0"/>
              <a:pathLst>
                <a:path w="85607" h="171323">
                  <a:moveTo>
                    <a:pt x="76081" y="28575"/>
                  </a:moveTo>
                  <a:lnTo>
                    <a:pt x="76081" y="28575"/>
                  </a:lnTo>
                  <a:lnTo>
                    <a:pt x="76081" y="20374"/>
                  </a:lnTo>
                  <a:lnTo>
                    <a:pt x="77139" y="19933"/>
                  </a:lnTo>
                  <a:lnTo>
                    <a:pt x="81137" y="19442"/>
                  </a:lnTo>
                  <a:lnTo>
                    <a:pt x="82627" y="18254"/>
                  </a:lnTo>
                  <a:lnTo>
                    <a:pt x="84281" y="14110"/>
                  </a:lnTo>
                  <a:lnTo>
                    <a:pt x="83665" y="12581"/>
                  </a:lnTo>
                  <a:lnTo>
                    <a:pt x="82195" y="11562"/>
                  </a:lnTo>
                  <a:lnTo>
                    <a:pt x="80157" y="10883"/>
                  </a:lnTo>
                  <a:lnTo>
                    <a:pt x="79857" y="10431"/>
                  </a:lnTo>
                  <a:lnTo>
                    <a:pt x="84640" y="9644"/>
                  </a:lnTo>
                  <a:lnTo>
                    <a:pt x="85595" y="176"/>
                  </a:lnTo>
                  <a:lnTo>
                    <a:pt x="85606" y="0"/>
                  </a:lnTo>
                  <a:lnTo>
                    <a:pt x="85606" y="8201"/>
                  </a:lnTo>
                  <a:lnTo>
                    <a:pt x="79060" y="16868"/>
                  </a:lnTo>
                  <a:lnTo>
                    <a:pt x="75905" y="25693"/>
                  </a:lnTo>
                  <a:lnTo>
                    <a:pt x="69797" y="36071"/>
                  </a:lnTo>
                  <a:lnTo>
                    <a:pt x="66458" y="51022"/>
                  </a:lnTo>
                  <a:lnTo>
                    <a:pt x="50136" y="83566"/>
                  </a:lnTo>
                  <a:lnTo>
                    <a:pt x="42969" y="103055"/>
                  </a:lnTo>
                  <a:lnTo>
                    <a:pt x="31099" y="123181"/>
                  </a:lnTo>
                  <a:lnTo>
                    <a:pt x="28572" y="129889"/>
                  </a:lnTo>
                  <a:lnTo>
                    <a:pt x="22258" y="139615"/>
                  </a:lnTo>
                  <a:lnTo>
                    <a:pt x="20410" y="146013"/>
                  </a:lnTo>
                  <a:lnTo>
                    <a:pt x="18858" y="148142"/>
                  </a:lnTo>
                  <a:lnTo>
                    <a:pt x="16766" y="149561"/>
                  </a:lnTo>
                  <a:lnTo>
                    <a:pt x="14312" y="150507"/>
                  </a:lnTo>
                  <a:lnTo>
                    <a:pt x="12677" y="152197"/>
                  </a:lnTo>
                  <a:lnTo>
                    <a:pt x="8635" y="161990"/>
                  </a:lnTo>
                  <a:lnTo>
                    <a:pt x="0" y="171322"/>
                  </a:lnTo>
                  <a:lnTo>
                    <a:pt x="8092" y="163238"/>
                  </a:lnTo>
                  <a:lnTo>
                    <a:pt x="9406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87" name="SMARTInkShape-527"/>
            <p:cNvSpPr/>
            <p:nvPr>
              <p:custDataLst>
                <p:tags r:id="rId48"/>
              </p:custDataLst>
            </p:nvPr>
          </p:nvSpPr>
          <p:spPr>
            <a:xfrm>
              <a:off x="2990851" y="5324475"/>
              <a:ext cx="800100" cy="19051"/>
            </a:xfrm>
            <a:custGeom>
              <a:avLst/>
              <a:gdLst/>
              <a:ahLst/>
              <a:cxnLst/>
              <a:rect l="0" t="0" r="0" b="0"/>
              <a:pathLst>
                <a:path w="800100" h="19051">
                  <a:moveTo>
                    <a:pt x="9524" y="19050"/>
                  </a:moveTo>
                  <a:lnTo>
                    <a:pt x="9524" y="19050"/>
                  </a:lnTo>
                  <a:lnTo>
                    <a:pt x="0" y="19050"/>
                  </a:lnTo>
                  <a:lnTo>
                    <a:pt x="46377" y="19050"/>
                  </a:lnTo>
                  <a:lnTo>
                    <a:pt x="80369" y="17992"/>
                  </a:lnTo>
                  <a:lnTo>
                    <a:pt x="116312" y="10849"/>
                  </a:lnTo>
                  <a:lnTo>
                    <a:pt x="158368" y="9641"/>
                  </a:lnTo>
                  <a:lnTo>
                    <a:pt x="205017" y="9535"/>
                  </a:lnTo>
                  <a:lnTo>
                    <a:pt x="248306" y="9526"/>
                  </a:lnTo>
                  <a:lnTo>
                    <a:pt x="288815" y="9525"/>
                  </a:lnTo>
                  <a:lnTo>
                    <a:pt x="333778" y="9525"/>
                  </a:lnTo>
                  <a:lnTo>
                    <a:pt x="378230" y="9525"/>
                  </a:lnTo>
                  <a:lnTo>
                    <a:pt x="418930" y="9525"/>
                  </a:lnTo>
                  <a:lnTo>
                    <a:pt x="458640" y="9525"/>
                  </a:lnTo>
                  <a:lnTo>
                    <a:pt x="501218" y="9525"/>
                  </a:lnTo>
                  <a:lnTo>
                    <a:pt x="546074" y="9525"/>
                  </a:lnTo>
                  <a:lnTo>
                    <a:pt x="588697" y="9525"/>
                  </a:lnTo>
                  <a:lnTo>
                    <a:pt x="625356" y="8467"/>
                  </a:lnTo>
                  <a:lnTo>
                    <a:pt x="654452" y="1324"/>
                  </a:lnTo>
                  <a:lnTo>
                    <a:pt x="701644" y="7"/>
                  </a:lnTo>
                  <a:lnTo>
                    <a:pt x="717545" y="0"/>
                  </a:lnTo>
                  <a:lnTo>
                    <a:pt x="723897" y="2822"/>
                  </a:lnTo>
                  <a:lnTo>
                    <a:pt x="731542" y="8201"/>
                  </a:lnTo>
                  <a:lnTo>
                    <a:pt x="741460" y="9409"/>
                  </a:lnTo>
                  <a:lnTo>
                    <a:pt x="776061" y="9525"/>
                  </a:lnTo>
                  <a:lnTo>
                    <a:pt x="781654" y="6703"/>
                  </a:lnTo>
                  <a:lnTo>
                    <a:pt x="787668" y="2980"/>
                  </a:lnTo>
                  <a:lnTo>
                    <a:pt x="80009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97" name="SMARTInkShape-Group101"/>
          <p:cNvGrpSpPr/>
          <p:nvPr/>
        </p:nvGrpSpPr>
        <p:grpSpPr>
          <a:xfrm>
            <a:off x="4430613" y="5048250"/>
            <a:ext cx="560478" cy="523876"/>
            <a:chOff x="4430613" y="5048250"/>
            <a:chExt cx="560478" cy="523876"/>
          </a:xfrm>
        </p:grpSpPr>
        <p:sp>
          <p:nvSpPr>
            <p:cNvPr id="2189" name="SMARTInkShape-528"/>
            <p:cNvSpPr/>
            <p:nvPr>
              <p:custDataLst>
                <p:tags r:id="rId17"/>
              </p:custDataLst>
            </p:nvPr>
          </p:nvSpPr>
          <p:spPr>
            <a:xfrm>
              <a:off x="4857750" y="5238753"/>
              <a:ext cx="133341" cy="276223"/>
            </a:xfrm>
            <a:custGeom>
              <a:avLst/>
              <a:gdLst/>
              <a:ahLst/>
              <a:cxnLst/>
              <a:rect l="0" t="0" r="0" b="0"/>
              <a:pathLst>
                <a:path w="133341" h="276223">
                  <a:moveTo>
                    <a:pt x="38100" y="47622"/>
                  </a:moveTo>
                  <a:lnTo>
                    <a:pt x="38100" y="47622"/>
                  </a:lnTo>
                  <a:lnTo>
                    <a:pt x="19060" y="28582"/>
                  </a:lnTo>
                  <a:lnTo>
                    <a:pt x="28459" y="19163"/>
                  </a:lnTo>
                  <a:lnTo>
                    <a:pt x="33598" y="19081"/>
                  </a:lnTo>
                  <a:lnTo>
                    <a:pt x="38920" y="16240"/>
                  </a:lnTo>
                  <a:lnTo>
                    <a:pt x="45905" y="10849"/>
                  </a:lnTo>
                  <a:lnTo>
                    <a:pt x="54890" y="9784"/>
                  </a:lnTo>
                  <a:lnTo>
                    <a:pt x="60732" y="9638"/>
                  </a:lnTo>
                  <a:lnTo>
                    <a:pt x="62712" y="8541"/>
                  </a:lnTo>
                  <a:lnTo>
                    <a:pt x="64033" y="6751"/>
                  </a:lnTo>
                  <a:lnTo>
                    <a:pt x="64914" y="4499"/>
                  </a:lnTo>
                  <a:lnTo>
                    <a:pt x="66559" y="2998"/>
                  </a:lnTo>
                  <a:lnTo>
                    <a:pt x="71210" y="1331"/>
                  </a:lnTo>
                  <a:lnTo>
                    <a:pt x="100145" y="0"/>
                  </a:lnTo>
                  <a:lnTo>
                    <a:pt x="101688" y="1057"/>
                  </a:lnTo>
                  <a:lnTo>
                    <a:pt x="102717" y="2820"/>
                  </a:lnTo>
                  <a:lnTo>
                    <a:pt x="103403" y="5054"/>
                  </a:lnTo>
                  <a:lnTo>
                    <a:pt x="104919" y="6544"/>
                  </a:lnTo>
                  <a:lnTo>
                    <a:pt x="112856" y="9130"/>
                  </a:lnTo>
                  <a:lnTo>
                    <a:pt x="113658" y="12171"/>
                  </a:lnTo>
                  <a:lnTo>
                    <a:pt x="114300" y="42635"/>
                  </a:lnTo>
                  <a:lnTo>
                    <a:pt x="113241" y="44297"/>
                  </a:lnTo>
                  <a:lnTo>
                    <a:pt x="111478" y="45406"/>
                  </a:lnTo>
                  <a:lnTo>
                    <a:pt x="109244" y="46144"/>
                  </a:lnTo>
                  <a:lnTo>
                    <a:pt x="107755" y="47695"/>
                  </a:lnTo>
                  <a:lnTo>
                    <a:pt x="102541" y="57789"/>
                  </a:lnTo>
                  <a:lnTo>
                    <a:pt x="82119" y="79775"/>
                  </a:lnTo>
                  <a:lnTo>
                    <a:pt x="76008" y="83079"/>
                  </a:lnTo>
                  <a:lnTo>
                    <a:pt x="69764" y="85606"/>
                  </a:lnTo>
                  <a:lnTo>
                    <a:pt x="63462" y="90257"/>
                  </a:lnTo>
                  <a:lnTo>
                    <a:pt x="59955" y="95852"/>
                  </a:lnTo>
                  <a:lnTo>
                    <a:pt x="59020" y="98825"/>
                  </a:lnTo>
                  <a:lnTo>
                    <a:pt x="57338" y="100808"/>
                  </a:lnTo>
                  <a:lnTo>
                    <a:pt x="52648" y="103010"/>
                  </a:lnTo>
                  <a:lnTo>
                    <a:pt x="50974" y="104655"/>
                  </a:lnTo>
                  <a:lnTo>
                    <a:pt x="49113" y="109306"/>
                  </a:lnTo>
                  <a:lnTo>
                    <a:pt x="47559" y="110969"/>
                  </a:lnTo>
                  <a:lnTo>
                    <a:pt x="28687" y="122853"/>
                  </a:lnTo>
                  <a:lnTo>
                    <a:pt x="24039" y="123391"/>
                  </a:lnTo>
                  <a:lnTo>
                    <a:pt x="22375" y="124594"/>
                  </a:lnTo>
                  <a:lnTo>
                    <a:pt x="21267" y="126453"/>
                  </a:lnTo>
                  <a:lnTo>
                    <a:pt x="20528" y="128752"/>
                  </a:lnTo>
                  <a:lnTo>
                    <a:pt x="18977" y="130283"/>
                  </a:lnTo>
                  <a:lnTo>
                    <a:pt x="9956" y="133227"/>
                  </a:lnTo>
                  <a:lnTo>
                    <a:pt x="9652" y="138368"/>
                  </a:lnTo>
                  <a:lnTo>
                    <a:pt x="8552" y="139869"/>
                  </a:lnTo>
                  <a:lnTo>
                    <a:pt x="264" y="142794"/>
                  </a:lnTo>
                  <a:lnTo>
                    <a:pt x="117" y="142837"/>
                  </a:lnTo>
                  <a:lnTo>
                    <a:pt x="0" y="161919"/>
                  </a:lnTo>
                  <a:lnTo>
                    <a:pt x="5056" y="161922"/>
                  </a:lnTo>
                  <a:lnTo>
                    <a:pt x="6545" y="162980"/>
                  </a:lnTo>
                  <a:lnTo>
                    <a:pt x="7539" y="164744"/>
                  </a:lnTo>
                  <a:lnTo>
                    <a:pt x="9132" y="170123"/>
                  </a:lnTo>
                  <a:lnTo>
                    <a:pt x="17692" y="179531"/>
                  </a:lnTo>
                  <a:lnTo>
                    <a:pt x="27132" y="180846"/>
                  </a:lnTo>
                  <a:lnTo>
                    <a:pt x="46174" y="198581"/>
                  </a:lnTo>
                  <a:lnTo>
                    <a:pt x="54942" y="200796"/>
                  </a:lnTo>
                  <a:lnTo>
                    <a:pt x="74356" y="217345"/>
                  </a:lnTo>
                  <a:lnTo>
                    <a:pt x="78203" y="218305"/>
                  </a:lnTo>
                  <a:lnTo>
                    <a:pt x="80710" y="218560"/>
                  </a:lnTo>
                  <a:lnTo>
                    <a:pt x="86318" y="221667"/>
                  </a:lnTo>
                  <a:lnTo>
                    <a:pt x="93486" y="227228"/>
                  </a:lnTo>
                  <a:lnTo>
                    <a:pt x="94467" y="230811"/>
                  </a:lnTo>
                  <a:lnTo>
                    <a:pt x="94728" y="233248"/>
                  </a:lnTo>
                  <a:lnTo>
                    <a:pt x="95960" y="234873"/>
                  </a:lnTo>
                  <a:lnTo>
                    <a:pt x="100152" y="236678"/>
                  </a:lnTo>
                  <a:lnTo>
                    <a:pt x="101693" y="238217"/>
                  </a:lnTo>
                  <a:lnTo>
                    <a:pt x="103406" y="242750"/>
                  </a:lnTo>
                  <a:lnTo>
                    <a:pt x="104920" y="244382"/>
                  </a:lnTo>
                  <a:lnTo>
                    <a:pt x="112856" y="247217"/>
                  </a:lnTo>
                  <a:lnTo>
                    <a:pt x="113658" y="250278"/>
                  </a:lnTo>
                  <a:lnTo>
                    <a:pt x="113872" y="252577"/>
                  </a:lnTo>
                  <a:lnTo>
                    <a:pt x="115073" y="254108"/>
                  </a:lnTo>
                  <a:lnTo>
                    <a:pt x="123705" y="257136"/>
                  </a:lnTo>
                  <a:lnTo>
                    <a:pt x="132955" y="257172"/>
                  </a:lnTo>
                  <a:lnTo>
                    <a:pt x="133340" y="266305"/>
                  </a:lnTo>
                  <a:lnTo>
                    <a:pt x="107657" y="267753"/>
                  </a:lnTo>
                  <a:lnTo>
                    <a:pt x="97092" y="274898"/>
                  </a:lnTo>
                  <a:lnTo>
                    <a:pt x="85725" y="2762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90" name="SMARTInkShape-529"/>
            <p:cNvSpPr/>
            <p:nvPr>
              <p:custDataLst>
                <p:tags r:id="rId18"/>
              </p:custDataLst>
            </p:nvPr>
          </p:nvSpPr>
          <p:spPr>
            <a:xfrm>
              <a:off x="4791503" y="5201974"/>
              <a:ext cx="142445" cy="246195"/>
            </a:xfrm>
            <a:custGeom>
              <a:avLst/>
              <a:gdLst/>
              <a:ahLst/>
              <a:cxnLst/>
              <a:rect l="0" t="0" r="0" b="0"/>
              <a:pathLst>
                <a:path w="142445" h="246195">
                  <a:moveTo>
                    <a:pt x="132922" y="8201"/>
                  </a:moveTo>
                  <a:lnTo>
                    <a:pt x="132922" y="8201"/>
                  </a:lnTo>
                  <a:lnTo>
                    <a:pt x="142413" y="8201"/>
                  </a:lnTo>
                  <a:lnTo>
                    <a:pt x="142444" y="0"/>
                  </a:lnTo>
                  <a:lnTo>
                    <a:pt x="133314" y="7843"/>
                  </a:lnTo>
                  <a:lnTo>
                    <a:pt x="133038" y="13151"/>
                  </a:lnTo>
                  <a:lnTo>
                    <a:pt x="130151" y="18515"/>
                  </a:lnTo>
                  <a:lnTo>
                    <a:pt x="126398" y="24427"/>
                  </a:lnTo>
                  <a:lnTo>
                    <a:pt x="123228" y="33705"/>
                  </a:lnTo>
                  <a:lnTo>
                    <a:pt x="101041" y="64062"/>
                  </a:lnTo>
                  <a:lnTo>
                    <a:pt x="90312" y="95385"/>
                  </a:lnTo>
                  <a:lnTo>
                    <a:pt x="73195" y="117067"/>
                  </a:lnTo>
                  <a:lnTo>
                    <a:pt x="56293" y="157833"/>
                  </a:lnTo>
                  <a:lnTo>
                    <a:pt x="28136" y="200863"/>
                  </a:lnTo>
                  <a:lnTo>
                    <a:pt x="21441" y="215569"/>
                  </a:lnTo>
                  <a:lnTo>
                    <a:pt x="19179" y="230020"/>
                  </a:lnTo>
                  <a:lnTo>
                    <a:pt x="17935" y="232280"/>
                  </a:lnTo>
                  <a:lnTo>
                    <a:pt x="16047" y="233787"/>
                  </a:lnTo>
                  <a:lnTo>
                    <a:pt x="13730" y="234792"/>
                  </a:lnTo>
                  <a:lnTo>
                    <a:pt x="12186" y="236520"/>
                  </a:lnTo>
                  <a:lnTo>
                    <a:pt x="10469" y="241262"/>
                  </a:lnTo>
                  <a:lnTo>
                    <a:pt x="8953" y="242950"/>
                  </a:lnTo>
                  <a:lnTo>
                    <a:pt x="0" y="246194"/>
                  </a:lnTo>
                  <a:lnTo>
                    <a:pt x="18622" y="22727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91" name="SMARTInkShape-530"/>
            <p:cNvSpPr/>
            <p:nvPr>
              <p:custDataLst>
                <p:tags r:id="rId19"/>
              </p:custDataLst>
            </p:nvPr>
          </p:nvSpPr>
          <p:spPr>
            <a:xfrm>
              <a:off x="4524376" y="5429253"/>
              <a:ext cx="114300" cy="142873"/>
            </a:xfrm>
            <a:custGeom>
              <a:avLst/>
              <a:gdLst/>
              <a:ahLst/>
              <a:cxnLst/>
              <a:rect l="0" t="0" r="0" b="0"/>
              <a:pathLst>
                <a:path w="114300" h="142873">
                  <a:moveTo>
                    <a:pt x="28574" y="19047"/>
                  </a:moveTo>
                  <a:lnTo>
                    <a:pt x="28574" y="19047"/>
                  </a:lnTo>
                  <a:lnTo>
                    <a:pt x="28574" y="10846"/>
                  </a:lnTo>
                  <a:lnTo>
                    <a:pt x="27516" y="10405"/>
                  </a:lnTo>
                  <a:lnTo>
                    <a:pt x="19083" y="9525"/>
                  </a:lnTo>
                  <a:lnTo>
                    <a:pt x="19049" y="389"/>
                  </a:lnTo>
                  <a:lnTo>
                    <a:pt x="9640" y="0"/>
                  </a:lnTo>
                  <a:lnTo>
                    <a:pt x="17736" y="8198"/>
                  </a:lnTo>
                  <a:lnTo>
                    <a:pt x="27134" y="9406"/>
                  </a:lnTo>
                  <a:lnTo>
                    <a:pt x="74353" y="9522"/>
                  </a:lnTo>
                  <a:lnTo>
                    <a:pt x="80708" y="9522"/>
                  </a:lnTo>
                  <a:lnTo>
                    <a:pt x="82380" y="10580"/>
                  </a:lnTo>
                  <a:lnTo>
                    <a:pt x="83495" y="12344"/>
                  </a:lnTo>
                  <a:lnTo>
                    <a:pt x="85593" y="18655"/>
                  </a:lnTo>
                  <a:lnTo>
                    <a:pt x="85713" y="27214"/>
                  </a:lnTo>
                  <a:lnTo>
                    <a:pt x="79176" y="35908"/>
                  </a:lnTo>
                  <a:lnTo>
                    <a:pt x="76023" y="44739"/>
                  </a:lnTo>
                  <a:lnTo>
                    <a:pt x="71534" y="50927"/>
                  </a:lnTo>
                  <a:lnTo>
                    <a:pt x="66012" y="54382"/>
                  </a:lnTo>
                  <a:lnTo>
                    <a:pt x="60031" y="56976"/>
                  </a:lnTo>
                  <a:lnTo>
                    <a:pt x="25396" y="88931"/>
                  </a:lnTo>
                  <a:lnTo>
                    <a:pt x="21869" y="95263"/>
                  </a:lnTo>
                  <a:lnTo>
                    <a:pt x="19245" y="101604"/>
                  </a:lnTo>
                  <a:lnTo>
                    <a:pt x="14550" y="107950"/>
                  </a:lnTo>
                  <a:lnTo>
                    <a:pt x="8936" y="111477"/>
                  </a:lnTo>
                  <a:lnTo>
                    <a:pt x="5956" y="112416"/>
                  </a:lnTo>
                  <a:lnTo>
                    <a:pt x="3970" y="114101"/>
                  </a:lnTo>
                  <a:lnTo>
                    <a:pt x="1764" y="118796"/>
                  </a:lnTo>
                  <a:lnTo>
                    <a:pt x="0" y="142742"/>
                  </a:lnTo>
                  <a:lnTo>
                    <a:pt x="31880" y="142872"/>
                  </a:lnTo>
                  <a:lnTo>
                    <a:pt x="38157" y="140050"/>
                  </a:lnTo>
                  <a:lnTo>
                    <a:pt x="45754" y="134671"/>
                  </a:lnTo>
                  <a:lnTo>
                    <a:pt x="54859" y="132551"/>
                  </a:lnTo>
                  <a:lnTo>
                    <a:pt x="63761" y="126878"/>
                  </a:lnTo>
                  <a:lnTo>
                    <a:pt x="76251" y="124426"/>
                  </a:lnTo>
                  <a:lnTo>
                    <a:pt x="79408" y="124225"/>
                  </a:lnTo>
                  <a:lnTo>
                    <a:pt x="85740" y="121179"/>
                  </a:lnTo>
                  <a:lnTo>
                    <a:pt x="92081" y="117356"/>
                  </a:lnTo>
                  <a:lnTo>
                    <a:pt x="102893" y="114700"/>
                  </a:lnTo>
                  <a:lnTo>
                    <a:pt x="114299" y="1142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92" name="SMARTInkShape-531"/>
            <p:cNvSpPr/>
            <p:nvPr>
              <p:custDataLst>
                <p:tags r:id="rId20"/>
              </p:custDataLst>
            </p:nvPr>
          </p:nvSpPr>
          <p:spPr>
            <a:xfrm>
              <a:off x="4430613" y="5400675"/>
              <a:ext cx="93763" cy="170998"/>
            </a:xfrm>
            <a:custGeom>
              <a:avLst/>
              <a:gdLst/>
              <a:ahLst/>
              <a:cxnLst/>
              <a:rect l="0" t="0" r="0" b="0"/>
              <a:pathLst>
                <a:path w="93763" h="170998">
                  <a:moveTo>
                    <a:pt x="93762" y="0"/>
                  </a:moveTo>
                  <a:lnTo>
                    <a:pt x="93762" y="0"/>
                  </a:lnTo>
                  <a:lnTo>
                    <a:pt x="84353" y="0"/>
                  </a:lnTo>
                  <a:lnTo>
                    <a:pt x="84240" y="14189"/>
                  </a:lnTo>
                  <a:lnTo>
                    <a:pt x="81417" y="19712"/>
                  </a:lnTo>
                  <a:lnTo>
                    <a:pt x="77692" y="25693"/>
                  </a:lnTo>
                  <a:lnTo>
                    <a:pt x="67369" y="51022"/>
                  </a:lnTo>
                  <a:lnTo>
                    <a:pt x="52356" y="74518"/>
                  </a:lnTo>
                  <a:lnTo>
                    <a:pt x="36019" y="121061"/>
                  </a:lnTo>
                  <a:lnTo>
                    <a:pt x="1861" y="168013"/>
                  </a:lnTo>
                  <a:lnTo>
                    <a:pt x="0" y="169923"/>
                  </a:lnTo>
                  <a:lnTo>
                    <a:pt x="563" y="170431"/>
                  </a:lnTo>
                  <a:lnTo>
                    <a:pt x="4009" y="170997"/>
                  </a:lnTo>
                  <a:lnTo>
                    <a:pt x="5352" y="170090"/>
                  </a:lnTo>
                  <a:lnTo>
                    <a:pt x="6247" y="168427"/>
                  </a:lnTo>
                  <a:lnTo>
                    <a:pt x="6843" y="166260"/>
                  </a:lnTo>
                  <a:lnTo>
                    <a:pt x="8299" y="164815"/>
                  </a:lnTo>
                  <a:lnTo>
                    <a:pt x="18241" y="159674"/>
                  </a:lnTo>
                  <a:lnTo>
                    <a:pt x="27087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93" name="SMARTInkShape-532"/>
            <p:cNvSpPr/>
            <p:nvPr>
              <p:custDataLst>
                <p:tags r:id="rId21"/>
              </p:custDataLst>
            </p:nvPr>
          </p:nvSpPr>
          <p:spPr>
            <a:xfrm>
              <a:off x="4467225" y="5295900"/>
              <a:ext cx="152401" cy="19051"/>
            </a:xfrm>
            <a:custGeom>
              <a:avLst/>
              <a:gdLst/>
              <a:ahLst/>
              <a:cxnLst/>
              <a:rect l="0" t="0" r="0" b="0"/>
              <a:pathLst>
                <a:path w="152401" h="19051">
                  <a:moveTo>
                    <a:pt x="9525" y="19050"/>
                  </a:moveTo>
                  <a:lnTo>
                    <a:pt x="9525" y="19050"/>
                  </a:lnTo>
                  <a:lnTo>
                    <a:pt x="0" y="19050"/>
                  </a:lnTo>
                  <a:lnTo>
                    <a:pt x="14465" y="19050"/>
                  </a:lnTo>
                  <a:lnTo>
                    <a:pt x="47106" y="10113"/>
                  </a:lnTo>
                  <a:lnTo>
                    <a:pt x="54802" y="8729"/>
                  </a:lnTo>
                  <a:lnTo>
                    <a:pt x="76991" y="2037"/>
                  </a:lnTo>
                  <a:lnTo>
                    <a:pt x="121612" y="53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94" name="SMARTInkShape-533"/>
            <p:cNvSpPr/>
            <p:nvPr>
              <p:custDataLst>
                <p:tags r:id="rId22"/>
              </p:custDataLst>
            </p:nvPr>
          </p:nvSpPr>
          <p:spPr>
            <a:xfrm>
              <a:off x="4543425" y="5162550"/>
              <a:ext cx="104776" cy="19051"/>
            </a:xfrm>
            <a:custGeom>
              <a:avLst/>
              <a:gdLst/>
              <a:ahLst/>
              <a:cxnLst/>
              <a:rect l="0" t="0" r="0" b="0"/>
              <a:pathLst>
                <a:path w="104776" h="19051">
                  <a:moveTo>
                    <a:pt x="28575" y="0"/>
                  </a:moveTo>
                  <a:lnTo>
                    <a:pt x="28575" y="0"/>
                  </a:lnTo>
                  <a:lnTo>
                    <a:pt x="9644" y="0"/>
                  </a:lnTo>
                  <a:lnTo>
                    <a:pt x="0" y="9525"/>
                  </a:lnTo>
                  <a:lnTo>
                    <a:pt x="8201" y="9525"/>
                  </a:lnTo>
                  <a:lnTo>
                    <a:pt x="8642" y="10583"/>
                  </a:lnTo>
                  <a:lnTo>
                    <a:pt x="9409" y="17726"/>
                  </a:lnTo>
                  <a:lnTo>
                    <a:pt x="12296" y="18462"/>
                  </a:lnTo>
                  <a:lnTo>
                    <a:pt x="59122" y="19050"/>
                  </a:lnTo>
                  <a:lnTo>
                    <a:pt x="66140" y="16228"/>
                  </a:lnTo>
                  <a:lnTo>
                    <a:pt x="69493" y="13994"/>
                  </a:lnTo>
                  <a:lnTo>
                    <a:pt x="84325" y="10849"/>
                  </a:lnTo>
                  <a:lnTo>
                    <a:pt x="1047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95" name="SMARTInkShape-534"/>
            <p:cNvSpPr/>
            <p:nvPr>
              <p:custDataLst>
                <p:tags r:id="rId23"/>
              </p:custDataLst>
            </p:nvPr>
          </p:nvSpPr>
          <p:spPr>
            <a:xfrm>
              <a:off x="4533903" y="5067335"/>
              <a:ext cx="123823" cy="47591"/>
            </a:xfrm>
            <a:custGeom>
              <a:avLst/>
              <a:gdLst/>
              <a:ahLst/>
              <a:cxnLst/>
              <a:rect l="0" t="0" r="0" b="0"/>
              <a:pathLst>
                <a:path w="123823" h="47591">
                  <a:moveTo>
                    <a:pt x="28572" y="28540"/>
                  </a:moveTo>
                  <a:lnTo>
                    <a:pt x="28572" y="28540"/>
                  </a:lnTo>
                  <a:lnTo>
                    <a:pt x="23516" y="28540"/>
                  </a:lnTo>
                  <a:lnTo>
                    <a:pt x="22027" y="27482"/>
                  </a:lnTo>
                  <a:lnTo>
                    <a:pt x="21033" y="25718"/>
                  </a:lnTo>
                  <a:lnTo>
                    <a:pt x="19163" y="19407"/>
                  </a:lnTo>
                  <a:lnTo>
                    <a:pt x="14024" y="19131"/>
                  </a:lnTo>
                  <a:lnTo>
                    <a:pt x="12523" y="18034"/>
                  </a:lnTo>
                  <a:lnTo>
                    <a:pt x="9600" y="9754"/>
                  </a:lnTo>
                  <a:lnTo>
                    <a:pt x="9556" y="9607"/>
                  </a:lnTo>
                  <a:lnTo>
                    <a:pt x="31" y="0"/>
                  </a:lnTo>
                  <a:lnTo>
                    <a:pt x="0" y="8169"/>
                  </a:lnTo>
                  <a:lnTo>
                    <a:pt x="1057" y="8609"/>
                  </a:lnTo>
                  <a:lnTo>
                    <a:pt x="14187" y="9456"/>
                  </a:lnTo>
                  <a:lnTo>
                    <a:pt x="15807" y="10526"/>
                  </a:lnTo>
                  <a:lnTo>
                    <a:pt x="16887" y="12297"/>
                  </a:lnTo>
                  <a:lnTo>
                    <a:pt x="17607" y="14536"/>
                  </a:lnTo>
                  <a:lnTo>
                    <a:pt x="19145" y="16029"/>
                  </a:lnTo>
                  <a:lnTo>
                    <a:pt x="23677" y="17688"/>
                  </a:lnTo>
                  <a:lnTo>
                    <a:pt x="36344" y="18899"/>
                  </a:lnTo>
                  <a:lnTo>
                    <a:pt x="45355" y="12446"/>
                  </a:lnTo>
                  <a:lnTo>
                    <a:pt x="51201" y="10803"/>
                  </a:lnTo>
                  <a:lnTo>
                    <a:pt x="88516" y="9524"/>
                  </a:lnTo>
                  <a:lnTo>
                    <a:pt x="95078" y="12327"/>
                  </a:lnTo>
                  <a:lnTo>
                    <a:pt x="98309" y="14556"/>
                  </a:lnTo>
                  <a:lnTo>
                    <a:pt x="101899" y="19856"/>
                  </a:lnTo>
                  <a:lnTo>
                    <a:pt x="102856" y="22750"/>
                  </a:lnTo>
                  <a:lnTo>
                    <a:pt x="104553" y="24680"/>
                  </a:lnTo>
                  <a:lnTo>
                    <a:pt x="109260" y="26824"/>
                  </a:lnTo>
                  <a:lnTo>
                    <a:pt x="110939" y="28455"/>
                  </a:lnTo>
                  <a:lnTo>
                    <a:pt x="112804" y="33088"/>
                  </a:lnTo>
                  <a:lnTo>
                    <a:pt x="114361" y="34747"/>
                  </a:lnTo>
                  <a:lnTo>
                    <a:pt x="118911" y="36591"/>
                  </a:lnTo>
                  <a:lnTo>
                    <a:pt x="120548" y="38141"/>
                  </a:lnTo>
                  <a:lnTo>
                    <a:pt x="123822" y="475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96" name="SMARTInkShape-535"/>
            <p:cNvSpPr/>
            <p:nvPr>
              <p:custDataLst>
                <p:tags r:id="rId24"/>
              </p:custDataLst>
            </p:nvPr>
          </p:nvSpPr>
          <p:spPr>
            <a:xfrm>
              <a:off x="4600575" y="5048250"/>
              <a:ext cx="85726" cy="152401"/>
            </a:xfrm>
            <a:custGeom>
              <a:avLst/>
              <a:gdLst/>
              <a:ahLst/>
              <a:cxnLst/>
              <a:rect l="0" t="0" r="0" b="0"/>
              <a:pathLst>
                <a:path w="85726" h="152401">
                  <a:moveTo>
                    <a:pt x="47625" y="76200"/>
                  </a:moveTo>
                  <a:lnTo>
                    <a:pt x="47625" y="76200"/>
                  </a:lnTo>
                  <a:lnTo>
                    <a:pt x="47625" y="53534"/>
                  </a:lnTo>
                  <a:lnTo>
                    <a:pt x="50447" y="47429"/>
                  </a:lnTo>
                  <a:lnTo>
                    <a:pt x="55826" y="39943"/>
                  </a:lnTo>
                  <a:lnTo>
                    <a:pt x="56757" y="33589"/>
                  </a:lnTo>
                  <a:lnTo>
                    <a:pt x="57946" y="31919"/>
                  </a:lnTo>
                  <a:lnTo>
                    <a:pt x="59798" y="30804"/>
                  </a:lnTo>
                  <a:lnTo>
                    <a:pt x="62090" y="30061"/>
                  </a:lnTo>
                  <a:lnTo>
                    <a:pt x="63619" y="28507"/>
                  </a:lnTo>
                  <a:lnTo>
                    <a:pt x="66273" y="20505"/>
                  </a:lnTo>
                  <a:lnTo>
                    <a:pt x="66556" y="14425"/>
                  </a:lnTo>
                  <a:lnTo>
                    <a:pt x="67654" y="12791"/>
                  </a:lnTo>
                  <a:lnTo>
                    <a:pt x="69445" y="11703"/>
                  </a:lnTo>
                  <a:lnTo>
                    <a:pt x="74866" y="9955"/>
                  </a:lnTo>
                  <a:lnTo>
                    <a:pt x="75607" y="6894"/>
                  </a:lnTo>
                  <a:lnTo>
                    <a:pt x="76083" y="1362"/>
                  </a:lnTo>
                  <a:lnTo>
                    <a:pt x="77180" y="907"/>
                  </a:lnTo>
                  <a:lnTo>
                    <a:pt x="85722" y="0"/>
                  </a:lnTo>
                  <a:lnTo>
                    <a:pt x="85725" y="0"/>
                  </a:lnTo>
                  <a:lnTo>
                    <a:pt x="77524" y="8201"/>
                  </a:lnTo>
                  <a:lnTo>
                    <a:pt x="66523" y="43654"/>
                  </a:lnTo>
                  <a:lnTo>
                    <a:pt x="34886" y="88498"/>
                  </a:lnTo>
                  <a:lnTo>
                    <a:pt x="31380" y="97893"/>
                  </a:lnTo>
                  <a:lnTo>
                    <a:pt x="28763" y="108067"/>
                  </a:lnTo>
                  <a:lnTo>
                    <a:pt x="21282" y="123221"/>
                  </a:lnTo>
                  <a:lnTo>
                    <a:pt x="18984" y="129907"/>
                  </a:lnTo>
                  <a:lnTo>
                    <a:pt x="10980" y="140958"/>
                  </a:lnTo>
                  <a:lnTo>
                    <a:pt x="9563" y="151958"/>
                  </a:lnTo>
                  <a:lnTo>
                    <a:pt x="0" y="152400"/>
                  </a:lnTo>
                  <a:lnTo>
                    <a:pt x="1905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00" name="SMARTInkShape-Group102"/>
          <p:cNvGrpSpPr/>
          <p:nvPr/>
        </p:nvGrpSpPr>
        <p:grpSpPr>
          <a:xfrm>
            <a:off x="4381500" y="4905491"/>
            <a:ext cx="971551" cy="922486"/>
            <a:chOff x="4381500" y="4905491"/>
            <a:chExt cx="971551" cy="922486"/>
          </a:xfrm>
        </p:grpSpPr>
        <p:sp>
          <p:nvSpPr>
            <p:cNvPr id="2198" name="SMARTInkShape-536"/>
            <p:cNvSpPr/>
            <p:nvPr>
              <p:custDataLst>
                <p:tags r:id="rId15"/>
              </p:custDataLst>
            </p:nvPr>
          </p:nvSpPr>
          <p:spPr>
            <a:xfrm>
              <a:off x="5048250" y="4905491"/>
              <a:ext cx="304801" cy="857125"/>
            </a:xfrm>
            <a:custGeom>
              <a:avLst/>
              <a:gdLst/>
              <a:ahLst/>
              <a:cxnLst/>
              <a:rect l="0" t="0" r="0" b="0"/>
              <a:pathLst>
                <a:path w="304801" h="857125">
                  <a:moveTo>
                    <a:pt x="304800" y="9409"/>
                  </a:moveTo>
                  <a:lnTo>
                    <a:pt x="304800" y="9409"/>
                  </a:lnTo>
                  <a:lnTo>
                    <a:pt x="304800" y="1208"/>
                  </a:lnTo>
                  <a:lnTo>
                    <a:pt x="303742" y="767"/>
                  </a:lnTo>
                  <a:lnTo>
                    <a:pt x="296599" y="0"/>
                  </a:lnTo>
                  <a:lnTo>
                    <a:pt x="286177" y="9019"/>
                  </a:lnTo>
                  <a:lnTo>
                    <a:pt x="285877" y="14350"/>
                  </a:lnTo>
                  <a:lnTo>
                    <a:pt x="284776" y="15878"/>
                  </a:lnTo>
                  <a:lnTo>
                    <a:pt x="282984" y="16897"/>
                  </a:lnTo>
                  <a:lnTo>
                    <a:pt x="280731" y="17576"/>
                  </a:lnTo>
                  <a:lnTo>
                    <a:pt x="279229" y="19087"/>
                  </a:lnTo>
                  <a:lnTo>
                    <a:pt x="277560" y="23588"/>
                  </a:lnTo>
                  <a:lnTo>
                    <a:pt x="275430" y="35101"/>
                  </a:lnTo>
                  <a:lnTo>
                    <a:pt x="269757" y="44420"/>
                  </a:lnTo>
                  <a:lnTo>
                    <a:pt x="267304" y="57051"/>
                  </a:lnTo>
                  <a:lnTo>
                    <a:pt x="265910" y="64449"/>
                  </a:lnTo>
                  <a:lnTo>
                    <a:pt x="259214" y="86447"/>
                  </a:lnTo>
                  <a:lnTo>
                    <a:pt x="254957" y="104907"/>
                  </a:lnTo>
                  <a:lnTo>
                    <a:pt x="249815" y="123782"/>
                  </a:lnTo>
                  <a:lnTo>
                    <a:pt x="240301" y="169354"/>
                  </a:lnTo>
                  <a:lnTo>
                    <a:pt x="230808" y="210428"/>
                  </a:lnTo>
                  <a:lnTo>
                    <a:pt x="215772" y="257190"/>
                  </a:lnTo>
                  <a:lnTo>
                    <a:pt x="203175" y="301731"/>
                  </a:lnTo>
                  <a:lnTo>
                    <a:pt x="190495" y="342201"/>
                  </a:lnTo>
                  <a:lnTo>
                    <a:pt x="177799" y="380769"/>
                  </a:lnTo>
                  <a:lnTo>
                    <a:pt x="164042" y="418961"/>
                  </a:lnTo>
                  <a:lnTo>
                    <a:pt x="144861" y="457079"/>
                  </a:lnTo>
                  <a:lnTo>
                    <a:pt x="124000" y="503872"/>
                  </a:lnTo>
                  <a:lnTo>
                    <a:pt x="104791" y="550274"/>
                  </a:lnTo>
                  <a:lnTo>
                    <a:pt x="88548" y="590253"/>
                  </a:lnTo>
                  <a:lnTo>
                    <a:pt x="83739" y="609430"/>
                  </a:lnTo>
                  <a:lnTo>
                    <a:pt x="66794" y="653736"/>
                  </a:lnTo>
                  <a:lnTo>
                    <a:pt x="54985" y="685022"/>
                  </a:lnTo>
                  <a:lnTo>
                    <a:pt x="50896" y="691740"/>
                  </a:lnTo>
                  <a:lnTo>
                    <a:pt x="48271" y="704676"/>
                  </a:lnTo>
                  <a:lnTo>
                    <a:pt x="47752" y="722479"/>
                  </a:lnTo>
                  <a:lnTo>
                    <a:pt x="46652" y="726089"/>
                  </a:lnTo>
                  <a:lnTo>
                    <a:pt x="44859" y="728496"/>
                  </a:lnTo>
                  <a:lnTo>
                    <a:pt x="42606" y="730100"/>
                  </a:lnTo>
                  <a:lnTo>
                    <a:pt x="41104" y="732228"/>
                  </a:lnTo>
                  <a:lnTo>
                    <a:pt x="39435" y="737415"/>
                  </a:lnTo>
                  <a:lnTo>
                    <a:pt x="38103" y="766777"/>
                  </a:lnTo>
                  <a:lnTo>
                    <a:pt x="37044" y="768321"/>
                  </a:lnTo>
                  <a:lnTo>
                    <a:pt x="35280" y="769351"/>
                  </a:lnTo>
                  <a:lnTo>
                    <a:pt x="33044" y="770037"/>
                  </a:lnTo>
                  <a:lnTo>
                    <a:pt x="31555" y="771553"/>
                  </a:lnTo>
                  <a:lnTo>
                    <a:pt x="29899" y="776059"/>
                  </a:lnTo>
                  <a:lnTo>
                    <a:pt x="27539" y="797717"/>
                  </a:lnTo>
                  <a:lnTo>
                    <a:pt x="20377" y="807747"/>
                  </a:lnTo>
                  <a:lnTo>
                    <a:pt x="19443" y="814044"/>
                  </a:lnTo>
                  <a:lnTo>
                    <a:pt x="18254" y="815707"/>
                  </a:lnTo>
                  <a:lnTo>
                    <a:pt x="16402" y="816816"/>
                  </a:lnTo>
                  <a:lnTo>
                    <a:pt x="14110" y="817555"/>
                  </a:lnTo>
                  <a:lnTo>
                    <a:pt x="12581" y="819107"/>
                  </a:lnTo>
                  <a:lnTo>
                    <a:pt x="9560" y="828432"/>
                  </a:lnTo>
                  <a:lnTo>
                    <a:pt x="9525" y="855800"/>
                  </a:lnTo>
                  <a:lnTo>
                    <a:pt x="8467" y="856245"/>
                  </a:lnTo>
                  <a:lnTo>
                    <a:pt x="116" y="857124"/>
                  </a:lnTo>
                  <a:lnTo>
                    <a:pt x="0" y="8476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99" name="SMARTInkShape-537"/>
            <p:cNvSpPr/>
            <p:nvPr>
              <p:custDataLst>
                <p:tags r:id="rId16"/>
              </p:custDataLst>
            </p:nvPr>
          </p:nvSpPr>
          <p:spPr>
            <a:xfrm>
              <a:off x="4381500" y="5734050"/>
              <a:ext cx="714376" cy="93927"/>
            </a:xfrm>
            <a:custGeom>
              <a:avLst/>
              <a:gdLst/>
              <a:ahLst/>
              <a:cxnLst/>
              <a:rect l="0" t="0" r="0" b="0"/>
              <a:pathLst>
                <a:path w="714376" h="93927">
                  <a:moveTo>
                    <a:pt x="28575" y="85725"/>
                  </a:moveTo>
                  <a:lnTo>
                    <a:pt x="28575" y="85725"/>
                  </a:lnTo>
                  <a:lnTo>
                    <a:pt x="10965" y="85725"/>
                  </a:lnTo>
                  <a:lnTo>
                    <a:pt x="1451" y="93926"/>
                  </a:lnTo>
                  <a:lnTo>
                    <a:pt x="967" y="93309"/>
                  </a:lnTo>
                  <a:lnTo>
                    <a:pt x="0" y="85725"/>
                  </a:lnTo>
                  <a:lnTo>
                    <a:pt x="44913" y="85725"/>
                  </a:lnTo>
                  <a:lnTo>
                    <a:pt x="92217" y="85725"/>
                  </a:lnTo>
                  <a:lnTo>
                    <a:pt x="134205" y="82903"/>
                  </a:lnTo>
                  <a:lnTo>
                    <a:pt x="176676" y="77524"/>
                  </a:lnTo>
                  <a:lnTo>
                    <a:pt x="219284" y="69915"/>
                  </a:lnTo>
                  <a:lnTo>
                    <a:pt x="255003" y="66577"/>
                  </a:lnTo>
                  <a:lnTo>
                    <a:pt x="292397" y="60413"/>
                  </a:lnTo>
                  <a:lnTo>
                    <a:pt x="330288" y="57059"/>
                  </a:lnTo>
                  <a:lnTo>
                    <a:pt x="368326" y="50890"/>
                  </a:lnTo>
                  <a:lnTo>
                    <a:pt x="406407" y="47534"/>
                  </a:lnTo>
                  <a:lnTo>
                    <a:pt x="443443" y="41366"/>
                  </a:lnTo>
                  <a:lnTo>
                    <a:pt x="487761" y="35923"/>
                  </a:lnTo>
                  <a:lnTo>
                    <a:pt x="524463" y="30752"/>
                  </a:lnTo>
                  <a:lnTo>
                    <a:pt x="569735" y="23949"/>
                  </a:lnTo>
                  <a:lnTo>
                    <a:pt x="609251" y="18959"/>
                  </a:lnTo>
                  <a:lnTo>
                    <a:pt x="652123" y="10976"/>
                  </a:lnTo>
                  <a:lnTo>
                    <a:pt x="698436" y="9536"/>
                  </a:lnTo>
                  <a:lnTo>
                    <a:pt x="704800" y="9525"/>
                  </a:lnTo>
                  <a:lnTo>
                    <a:pt x="699353" y="9525"/>
                  </a:lnTo>
                  <a:lnTo>
                    <a:pt x="704574" y="9525"/>
                  </a:lnTo>
                  <a:lnTo>
                    <a:pt x="7143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81415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0609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Эквивалентные схемы</a:t>
            </a:r>
            <a:endParaRPr lang="ru-RU" sz="4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24" cstate="print"/>
          <a:srcRect/>
          <a:stretch>
            <a:fillRect/>
          </a:stretch>
        </p:blipFill>
        <p:spPr bwMode="auto">
          <a:xfrm>
            <a:off x="6588224" y="620688"/>
            <a:ext cx="2125216" cy="2462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79512" y="692696"/>
            <a:ext cx="626469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/>
              <a:t>Определите общее сопротивление электрической цепи при замкнутом и разомкнутом ключе </a:t>
            </a:r>
            <a:r>
              <a:rPr lang="ru-RU" sz="2200" i="1" dirty="0" smtClean="0"/>
              <a:t>К</a:t>
            </a:r>
            <a:r>
              <a:rPr lang="ru-RU" sz="2200" dirty="0" smtClean="0"/>
              <a:t>. Сопротивление </a:t>
            </a:r>
            <a:r>
              <a:rPr lang="en-US" sz="2200" i="1" dirty="0" smtClean="0"/>
              <a:t>r</a:t>
            </a:r>
            <a:r>
              <a:rPr lang="ru-RU" sz="2200" dirty="0" smtClean="0"/>
              <a:t> считать известным.</a:t>
            </a:r>
            <a:endParaRPr lang="ru-RU" sz="2200" dirty="0"/>
          </a:p>
        </p:txBody>
      </p:sp>
      <p:grpSp>
        <p:nvGrpSpPr>
          <p:cNvPr id="6" name="SMARTInkShape-Group103"/>
          <p:cNvGrpSpPr/>
          <p:nvPr/>
        </p:nvGrpSpPr>
        <p:grpSpPr>
          <a:xfrm>
            <a:off x="7610485" y="2400300"/>
            <a:ext cx="190491" cy="227231"/>
            <a:chOff x="7610485" y="2400300"/>
            <a:chExt cx="190491" cy="227231"/>
          </a:xfrm>
        </p:grpSpPr>
        <p:sp>
          <p:nvSpPr>
            <p:cNvPr id="3" name="SMARTInkShape-538"/>
            <p:cNvSpPr/>
            <p:nvPr>
              <p:custDataLst>
                <p:tags r:id="rId220"/>
              </p:custDataLst>
            </p:nvPr>
          </p:nvSpPr>
          <p:spPr>
            <a:xfrm>
              <a:off x="7610485" y="2400300"/>
              <a:ext cx="123816" cy="190095"/>
            </a:xfrm>
            <a:custGeom>
              <a:avLst/>
              <a:gdLst/>
              <a:ahLst/>
              <a:cxnLst/>
              <a:rect l="0" t="0" r="0" b="0"/>
              <a:pathLst>
                <a:path w="123816" h="190095">
                  <a:moveTo>
                    <a:pt x="123815" y="19050"/>
                  </a:moveTo>
                  <a:lnTo>
                    <a:pt x="123815" y="19050"/>
                  </a:lnTo>
                  <a:lnTo>
                    <a:pt x="123815" y="0"/>
                  </a:lnTo>
                  <a:lnTo>
                    <a:pt x="123815" y="14189"/>
                  </a:lnTo>
                  <a:lnTo>
                    <a:pt x="122757" y="15809"/>
                  </a:lnTo>
                  <a:lnTo>
                    <a:pt x="120993" y="16890"/>
                  </a:lnTo>
                  <a:lnTo>
                    <a:pt x="118759" y="17610"/>
                  </a:lnTo>
                  <a:lnTo>
                    <a:pt x="110558" y="23680"/>
                  </a:lnTo>
                  <a:lnTo>
                    <a:pt x="107339" y="29222"/>
                  </a:lnTo>
                  <a:lnTo>
                    <a:pt x="104852" y="35213"/>
                  </a:lnTo>
                  <a:lnTo>
                    <a:pt x="69471" y="76202"/>
                  </a:lnTo>
                  <a:lnTo>
                    <a:pt x="62163" y="93957"/>
                  </a:lnTo>
                  <a:lnTo>
                    <a:pt x="31372" y="140837"/>
                  </a:lnTo>
                  <a:lnTo>
                    <a:pt x="28755" y="148319"/>
                  </a:lnTo>
                  <a:lnTo>
                    <a:pt x="24063" y="155173"/>
                  </a:lnTo>
                  <a:lnTo>
                    <a:pt x="18450" y="158924"/>
                  </a:lnTo>
                  <a:lnTo>
                    <a:pt x="15472" y="159924"/>
                  </a:lnTo>
                  <a:lnTo>
                    <a:pt x="13486" y="161650"/>
                  </a:lnTo>
                  <a:lnTo>
                    <a:pt x="11279" y="166389"/>
                  </a:lnTo>
                  <a:lnTo>
                    <a:pt x="10038" y="175007"/>
                  </a:lnTo>
                  <a:lnTo>
                    <a:pt x="8806" y="176996"/>
                  </a:lnTo>
                  <a:lnTo>
                    <a:pt x="6926" y="178322"/>
                  </a:lnTo>
                  <a:lnTo>
                    <a:pt x="1360" y="180451"/>
                  </a:lnTo>
                  <a:lnTo>
                    <a:pt x="598" y="183565"/>
                  </a:lnTo>
                  <a:lnTo>
                    <a:pt x="26" y="190094"/>
                  </a:lnTo>
                  <a:lnTo>
                    <a:pt x="0" y="185323"/>
                  </a:lnTo>
                  <a:lnTo>
                    <a:pt x="1056" y="183874"/>
                  </a:lnTo>
                  <a:lnTo>
                    <a:pt x="5049" y="182263"/>
                  </a:lnTo>
                  <a:lnTo>
                    <a:pt x="6538" y="180776"/>
                  </a:lnTo>
                  <a:lnTo>
                    <a:pt x="8192" y="176300"/>
                  </a:lnTo>
                  <a:lnTo>
                    <a:pt x="9691" y="174683"/>
                  </a:lnTo>
                  <a:lnTo>
                    <a:pt x="1904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SMARTInkShape-539"/>
            <p:cNvSpPr/>
            <p:nvPr>
              <p:custDataLst>
                <p:tags r:id="rId221"/>
              </p:custDataLst>
            </p:nvPr>
          </p:nvSpPr>
          <p:spPr>
            <a:xfrm>
              <a:off x="7724785" y="2400417"/>
              <a:ext cx="28566" cy="227114"/>
            </a:xfrm>
            <a:custGeom>
              <a:avLst/>
              <a:gdLst/>
              <a:ahLst/>
              <a:cxnLst/>
              <a:rect l="0" t="0" r="0" b="0"/>
              <a:pathLst>
                <a:path w="28566" h="227114">
                  <a:moveTo>
                    <a:pt x="9515" y="28458"/>
                  </a:moveTo>
                  <a:lnTo>
                    <a:pt x="9515" y="28458"/>
                  </a:lnTo>
                  <a:lnTo>
                    <a:pt x="9515" y="20257"/>
                  </a:lnTo>
                  <a:lnTo>
                    <a:pt x="8457" y="19816"/>
                  </a:lnTo>
                  <a:lnTo>
                    <a:pt x="1314" y="19049"/>
                  </a:lnTo>
                  <a:lnTo>
                    <a:pt x="578" y="16162"/>
                  </a:lnTo>
                  <a:lnTo>
                    <a:pt x="0" y="9525"/>
                  </a:lnTo>
                  <a:lnTo>
                    <a:pt x="9400" y="0"/>
                  </a:lnTo>
                  <a:lnTo>
                    <a:pt x="18645" y="9019"/>
                  </a:lnTo>
                  <a:lnTo>
                    <a:pt x="18923" y="14349"/>
                  </a:lnTo>
                  <a:lnTo>
                    <a:pt x="21810" y="19718"/>
                  </a:lnTo>
                  <a:lnTo>
                    <a:pt x="27230" y="26732"/>
                  </a:lnTo>
                  <a:lnTo>
                    <a:pt x="28301" y="35721"/>
                  </a:lnTo>
                  <a:lnTo>
                    <a:pt x="28563" y="82179"/>
                  </a:lnTo>
                  <a:lnTo>
                    <a:pt x="28565" y="126529"/>
                  </a:lnTo>
                  <a:lnTo>
                    <a:pt x="28565" y="172889"/>
                  </a:lnTo>
                  <a:lnTo>
                    <a:pt x="28565" y="193649"/>
                  </a:lnTo>
                  <a:lnTo>
                    <a:pt x="27507" y="195735"/>
                  </a:lnTo>
                  <a:lnTo>
                    <a:pt x="25743" y="197126"/>
                  </a:lnTo>
                  <a:lnTo>
                    <a:pt x="23509" y="198053"/>
                  </a:lnTo>
                  <a:lnTo>
                    <a:pt x="22018" y="199730"/>
                  </a:lnTo>
                  <a:lnTo>
                    <a:pt x="20364" y="204415"/>
                  </a:lnTo>
                  <a:lnTo>
                    <a:pt x="19044" y="227113"/>
                  </a:lnTo>
                  <a:lnTo>
                    <a:pt x="19040" y="2094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540"/>
            <p:cNvSpPr/>
            <p:nvPr>
              <p:custDataLst>
                <p:tags r:id="rId222"/>
              </p:custDataLst>
            </p:nvPr>
          </p:nvSpPr>
          <p:spPr>
            <a:xfrm>
              <a:off x="7639050" y="2552700"/>
              <a:ext cx="161926" cy="19051"/>
            </a:xfrm>
            <a:custGeom>
              <a:avLst/>
              <a:gdLst/>
              <a:ahLst/>
              <a:cxnLst/>
              <a:rect l="0" t="0" r="0" b="0"/>
              <a:pathLst>
                <a:path w="161926" h="19051">
                  <a:moveTo>
                    <a:pt x="38100" y="19050"/>
                  </a:moveTo>
                  <a:lnTo>
                    <a:pt x="38100" y="19050"/>
                  </a:lnTo>
                  <a:lnTo>
                    <a:pt x="0" y="19050"/>
                  </a:lnTo>
                  <a:lnTo>
                    <a:pt x="0" y="10849"/>
                  </a:lnTo>
                  <a:lnTo>
                    <a:pt x="1058" y="10408"/>
                  </a:lnTo>
                  <a:lnTo>
                    <a:pt x="46736" y="9525"/>
                  </a:lnTo>
                  <a:lnTo>
                    <a:pt x="93925" y="9525"/>
                  </a:lnTo>
                  <a:lnTo>
                    <a:pt x="126883" y="9525"/>
                  </a:lnTo>
                  <a:lnTo>
                    <a:pt x="133298" y="6703"/>
                  </a:lnTo>
                  <a:lnTo>
                    <a:pt x="139677" y="2979"/>
                  </a:lnTo>
                  <a:lnTo>
                    <a:pt x="150516" y="392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SMARTInkShape-Group104"/>
          <p:cNvGrpSpPr/>
          <p:nvPr/>
        </p:nvGrpSpPr>
        <p:grpSpPr>
          <a:xfrm>
            <a:off x="1181100" y="2105025"/>
            <a:ext cx="885826" cy="971502"/>
            <a:chOff x="1181100" y="2105025"/>
            <a:chExt cx="885826" cy="971502"/>
          </a:xfrm>
        </p:grpSpPr>
        <p:sp>
          <p:nvSpPr>
            <p:cNvPr id="7" name="SMARTInkShape-541"/>
            <p:cNvSpPr/>
            <p:nvPr>
              <p:custDataLst>
                <p:tags r:id="rId212"/>
              </p:custDataLst>
            </p:nvPr>
          </p:nvSpPr>
          <p:spPr>
            <a:xfrm>
              <a:off x="1181100" y="2200275"/>
              <a:ext cx="38101" cy="876252"/>
            </a:xfrm>
            <a:custGeom>
              <a:avLst/>
              <a:gdLst/>
              <a:ahLst/>
              <a:cxnLst/>
              <a:rect l="0" t="0" r="0" b="0"/>
              <a:pathLst>
                <a:path w="38101" h="876252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  <a:lnTo>
                    <a:pt x="8201" y="8201"/>
                  </a:lnTo>
                  <a:lnTo>
                    <a:pt x="9132" y="14189"/>
                  </a:lnTo>
                  <a:lnTo>
                    <a:pt x="9524" y="60328"/>
                  </a:lnTo>
                  <a:lnTo>
                    <a:pt x="9525" y="69851"/>
                  </a:lnTo>
                  <a:lnTo>
                    <a:pt x="12347" y="76201"/>
                  </a:lnTo>
                  <a:lnTo>
                    <a:pt x="14582" y="79376"/>
                  </a:lnTo>
                  <a:lnTo>
                    <a:pt x="17726" y="93956"/>
                  </a:lnTo>
                  <a:lnTo>
                    <a:pt x="18972" y="136635"/>
                  </a:lnTo>
                  <a:lnTo>
                    <a:pt x="19045" y="180981"/>
                  </a:lnTo>
                  <a:lnTo>
                    <a:pt x="20108" y="212726"/>
                  </a:lnTo>
                  <a:lnTo>
                    <a:pt x="27692" y="250825"/>
                  </a:lnTo>
                  <a:lnTo>
                    <a:pt x="28497" y="295471"/>
                  </a:lnTo>
                  <a:lnTo>
                    <a:pt x="29610" y="316617"/>
                  </a:lnTo>
                  <a:lnTo>
                    <a:pt x="37510" y="361898"/>
                  </a:lnTo>
                  <a:lnTo>
                    <a:pt x="38065" y="406397"/>
                  </a:lnTo>
                  <a:lnTo>
                    <a:pt x="38098" y="450850"/>
                  </a:lnTo>
                  <a:lnTo>
                    <a:pt x="38100" y="495300"/>
                  </a:lnTo>
                  <a:lnTo>
                    <a:pt x="38100" y="539750"/>
                  </a:lnTo>
                  <a:lnTo>
                    <a:pt x="38100" y="583142"/>
                  </a:lnTo>
                  <a:lnTo>
                    <a:pt x="38100" y="625867"/>
                  </a:lnTo>
                  <a:lnTo>
                    <a:pt x="38100" y="673468"/>
                  </a:lnTo>
                  <a:lnTo>
                    <a:pt x="38100" y="716536"/>
                  </a:lnTo>
                  <a:lnTo>
                    <a:pt x="38100" y="760579"/>
                  </a:lnTo>
                  <a:lnTo>
                    <a:pt x="38100" y="807586"/>
                  </a:lnTo>
                  <a:lnTo>
                    <a:pt x="38100" y="854068"/>
                  </a:lnTo>
                  <a:lnTo>
                    <a:pt x="38100" y="874419"/>
                  </a:lnTo>
                  <a:lnTo>
                    <a:pt x="37042" y="875045"/>
                  </a:lnTo>
                  <a:lnTo>
                    <a:pt x="28968" y="876251"/>
                  </a:lnTo>
                  <a:lnTo>
                    <a:pt x="28692" y="871229"/>
                  </a:lnTo>
                  <a:lnTo>
                    <a:pt x="31449" y="865932"/>
                  </a:lnTo>
                  <a:lnTo>
                    <a:pt x="38100" y="857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SMARTInkShape-542"/>
            <p:cNvSpPr/>
            <p:nvPr>
              <p:custDataLst>
                <p:tags r:id="rId213"/>
              </p:custDataLst>
            </p:nvPr>
          </p:nvSpPr>
          <p:spPr>
            <a:xfrm>
              <a:off x="1190625" y="2152653"/>
              <a:ext cx="371476" cy="85723"/>
            </a:xfrm>
            <a:custGeom>
              <a:avLst/>
              <a:gdLst/>
              <a:ahLst/>
              <a:cxnLst/>
              <a:rect l="0" t="0" r="0" b="0"/>
              <a:pathLst>
                <a:path w="371476" h="85723">
                  <a:moveTo>
                    <a:pt x="0" y="85722"/>
                  </a:moveTo>
                  <a:lnTo>
                    <a:pt x="0" y="85722"/>
                  </a:lnTo>
                  <a:lnTo>
                    <a:pt x="0" y="47738"/>
                  </a:lnTo>
                  <a:lnTo>
                    <a:pt x="8201" y="39431"/>
                  </a:lnTo>
                  <a:lnTo>
                    <a:pt x="14189" y="38492"/>
                  </a:lnTo>
                  <a:lnTo>
                    <a:pt x="26824" y="38132"/>
                  </a:lnTo>
                  <a:lnTo>
                    <a:pt x="49880" y="29899"/>
                  </a:lnTo>
                  <a:lnTo>
                    <a:pt x="64376" y="27776"/>
                  </a:lnTo>
                  <a:lnTo>
                    <a:pt x="86525" y="21085"/>
                  </a:lnTo>
                  <a:lnTo>
                    <a:pt x="123895" y="16404"/>
                  </a:lnTo>
                  <a:lnTo>
                    <a:pt x="142896" y="11561"/>
                  </a:lnTo>
                  <a:lnTo>
                    <a:pt x="187326" y="9641"/>
                  </a:lnTo>
                  <a:lnTo>
                    <a:pt x="212725" y="8487"/>
                  </a:lnTo>
                  <a:lnTo>
                    <a:pt x="254353" y="587"/>
                  </a:lnTo>
                  <a:lnTo>
                    <a:pt x="298712" y="0"/>
                  </a:lnTo>
                  <a:lnTo>
                    <a:pt x="304916" y="2821"/>
                  </a:lnTo>
                  <a:lnTo>
                    <a:pt x="311202" y="6543"/>
                  </a:lnTo>
                  <a:lnTo>
                    <a:pt x="321975" y="9130"/>
                  </a:lnTo>
                  <a:lnTo>
                    <a:pt x="328351" y="9406"/>
                  </a:lnTo>
                  <a:lnTo>
                    <a:pt x="330026" y="10503"/>
                  </a:lnTo>
                  <a:lnTo>
                    <a:pt x="331142" y="12293"/>
                  </a:lnTo>
                  <a:lnTo>
                    <a:pt x="332934" y="17713"/>
                  </a:lnTo>
                  <a:lnTo>
                    <a:pt x="336001" y="18454"/>
                  </a:lnTo>
                  <a:lnTo>
                    <a:pt x="342496" y="19012"/>
                  </a:lnTo>
                  <a:lnTo>
                    <a:pt x="342780" y="24093"/>
                  </a:lnTo>
                  <a:lnTo>
                    <a:pt x="343879" y="25586"/>
                  </a:lnTo>
                  <a:lnTo>
                    <a:pt x="351090" y="28179"/>
                  </a:lnTo>
                  <a:lnTo>
                    <a:pt x="357086" y="28456"/>
                  </a:lnTo>
                  <a:lnTo>
                    <a:pt x="362610" y="25698"/>
                  </a:lnTo>
                  <a:lnTo>
                    <a:pt x="371475" y="190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SMARTInkShape-543"/>
            <p:cNvSpPr/>
            <p:nvPr>
              <p:custDataLst>
                <p:tags r:id="rId214"/>
              </p:custDataLst>
            </p:nvPr>
          </p:nvSpPr>
          <p:spPr>
            <a:xfrm>
              <a:off x="1562111" y="2162176"/>
              <a:ext cx="55805" cy="57150"/>
            </a:xfrm>
            <a:custGeom>
              <a:avLst/>
              <a:gdLst/>
              <a:ahLst/>
              <a:cxnLst/>
              <a:rect l="0" t="0" r="0" b="0"/>
              <a:pathLst>
                <a:path w="55805" h="57150">
                  <a:moveTo>
                    <a:pt x="9514" y="19049"/>
                  </a:moveTo>
                  <a:lnTo>
                    <a:pt x="9514" y="19049"/>
                  </a:lnTo>
                  <a:lnTo>
                    <a:pt x="9514" y="0"/>
                  </a:lnTo>
                  <a:lnTo>
                    <a:pt x="9514" y="47453"/>
                  </a:lnTo>
                  <a:lnTo>
                    <a:pt x="9514" y="55663"/>
                  </a:lnTo>
                  <a:lnTo>
                    <a:pt x="10572" y="56158"/>
                  </a:lnTo>
                  <a:lnTo>
                    <a:pt x="23703" y="57110"/>
                  </a:lnTo>
                  <a:lnTo>
                    <a:pt x="25323" y="56065"/>
                  </a:lnTo>
                  <a:lnTo>
                    <a:pt x="26404" y="54310"/>
                  </a:lnTo>
                  <a:lnTo>
                    <a:pt x="27124" y="52081"/>
                  </a:lnTo>
                  <a:lnTo>
                    <a:pt x="28662" y="50595"/>
                  </a:lnTo>
                  <a:lnTo>
                    <a:pt x="33194" y="48945"/>
                  </a:lnTo>
                  <a:lnTo>
                    <a:pt x="34826" y="47446"/>
                  </a:lnTo>
                  <a:lnTo>
                    <a:pt x="45437" y="28378"/>
                  </a:lnTo>
                  <a:lnTo>
                    <a:pt x="48587" y="11809"/>
                  </a:lnTo>
                  <a:lnTo>
                    <a:pt x="55804" y="1763"/>
                  </a:lnTo>
                  <a:lnTo>
                    <a:pt x="55191" y="1175"/>
                  </a:lnTo>
                  <a:lnTo>
                    <a:pt x="47972" y="45"/>
                  </a:lnTo>
                  <a:lnTo>
                    <a:pt x="39444" y="3"/>
                  </a:lnTo>
                  <a:lnTo>
                    <a:pt x="1467" y="36621"/>
                  </a:lnTo>
                  <a:lnTo>
                    <a:pt x="119" y="46170"/>
                  </a:lnTo>
                  <a:lnTo>
                    <a:pt x="0" y="55697"/>
                  </a:lnTo>
                  <a:lnTo>
                    <a:pt x="1055" y="56181"/>
                  </a:lnTo>
                  <a:lnTo>
                    <a:pt x="28564" y="571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SMARTInkShape-544"/>
            <p:cNvSpPr/>
            <p:nvPr>
              <p:custDataLst>
                <p:tags r:id="rId215"/>
              </p:custDataLst>
            </p:nvPr>
          </p:nvSpPr>
          <p:spPr>
            <a:xfrm>
              <a:off x="1590710" y="2247900"/>
              <a:ext cx="28541" cy="190501"/>
            </a:xfrm>
            <a:custGeom>
              <a:avLst/>
              <a:gdLst/>
              <a:ahLst/>
              <a:cxnLst/>
              <a:rect l="0" t="0" r="0" b="0"/>
              <a:pathLst>
                <a:path w="28541" h="190501">
                  <a:moveTo>
                    <a:pt x="28540" y="19050"/>
                  </a:moveTo>
                  <a:lnTo>
                    <a:pt x="28540" y="19050"/>
                  </a:lnTo>
                  <a:lnTo>
                    <a:pt x="28540" y="13994"/>
                  </a:lnTo>
                  <a:lnTo>
                    <a:pt x="27482" y="12504"/>
                  </a:lnTo>
                  <a:lnTo>
                    <a:pt x="25718" y="11511"/>
                  </a:lnTo>
                  <a:lnTo>
                    <a:pt x="19408" y="9641"/>
                  </a:lnTo>
                  <a:lnTo>
                    <a:pt x="19132" y="4503"/>
                  </a:lnTo>
                  <a:lnTo>
                    <a:pt x="18034" y="3002"/>
                  </a:lnTo>
                  <a:lnTo>
                    <a:pt x="9542" y="15"/>
                  </a:lnTo>
                  <a:lnTo>
                    <a:pt x="9490" y="0"/>
                  </a:lnTo>
                  <a:lnTo>
                    <a:pt x="9490" y="31881"/>
                  </a:lnTo>
                  <a:lnTo>
                    <a:pt x="6668" y="38158"/>
                  </a:lnTo>
                  <a:lnTo>
                    <a:pt x="4433" y="41314"/>
                  </a:lnTo>
                  <a:lnTo>
                    <a:pt x="1289" y="55868"/>
                  </a:lnTo>
                  <a:lnTo>
                    <a:pt x="0" y="96985"/>
                  </a:lnTo>
                  <a:lnTo>
                    <a:pt x="10287" y="139413"/>
                  </a:lnTo>
                  <a:lnTo>
                    <a:pt x="15959" y="150198"/>
                  </a:lnTo>
                  <a:lnTo>
                    <a:pt x="19805" y="176910"/>
                  </a:lnTo>
                  <a:lnTo>
                    <a:pt x="2854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SMARTInkShape-545"/>
            <p:cNvSpPr/>
            <p:nvPr>
              <p:custDataLst>
                <p:tags r:id="rId216"/>
              </p:custDataLst>
            </p:nvPr>
          </p:nvSpPr>
          <p:spPr>
            <a:xfrm>
              <a:off x="1552575" y="2486025"/>
              <a:ext cx="104776" cy="266701"/>
            </a:xfrm>
            <a:custGeom>
              <a:avLst/>
              <a:gdLst/>
              <a:ahLst/>
              <a:cxnLst/>
              <a:rect l="0" t="0" r="0" b="0"/>
              <a:pathLst>
                <a:path w="104776" h="266701">
                  <a:moveTo>
                    <a:pt x="19050" y="19050"/>
                  </a:moveTo>
                  <a:lnTo>
                    <a:pt x="19050" y="19050"/>
                  </a:lnTo>
                  <a:lnTo>
                    <a:pt x="19050" y="10849"/>
                  </a:lnTo>
                  <a:lnTo>
                    <a:pt x="17992" y="10408"/>
                  </a:lnTo>
                  <a:lnTo>
                    <a:pt x="10849" y="9641"/>
                  </a:lnTo>
                  <a:lnTo>
                    <a:pt x="10114" y="6754"/>
                  </a:lnTo>
                  <a:lnTo>
                    <a:pt x="9525" y="10"/>
                  </a:lnTo>
                  <a:lnTo>
                    <a:pt x="117" y="0"/>
                  </a:lnTo>
                  <a:lnTo>
                    <a:pt x="0" y="45697"/>
                  </a:lnTo>
                  <a:lnTo>
                    <a:pt x="0" y="87909"/>
                  </a:lnTo>
                  <a:lnTo>
                    <a:pt x="0" y="130303"/>
                  </a:lnTo>
                  <a:lnTo>
                    <a:pt x="0" y="177868"/>
                  </a:lnTo>
                  <a:lnTo>
                    <a:pt x="0" y="224281"/>
                  </a:lnTo>
                  <a:lnTo>
                    <a:pt x="0" y="255696"/>
                  </a:lnTo>
                  <a:lnTo>
                    <a:pt x="1058" y="256189"/>
                  </a:lnTo>
                  <a:lnTo>
                    <a:pt x="8201" y="257045"/>
                  </a:lnTo>
                  <a:lnTo>
                    <a:pt x="8936" y="259940"/>
                  </a:lnTo>
                  <a:lnTo>
                    <a:pt x="9515" y="266583"/>
                  </a:lnTo>
                  <a:lnTo>
                    <a:pt x="41706" y="266700"/>
                  </a:lnTo>
                  <a:lnTo>
                    <a:pt x="47817" y="263878"/>
                  </a:lnTo>
                  <a:lnTo>
                    <a:pt x="50928" y="261644"/>
                  </a:lnTo>
                  <a:lnTo>
                    <a:pt x="54060" y="261212"/>
                  </a:lnTo>
                  <a:lnTo>
                    <a:pt x="60363" y="263555"/>
                  </a:lnTo>
                  <a:lnTo>
                    <a:pt x="63525" y="263545"/>
                  </a:lnTo>
                  <a:lnTo>
                    <a:pt x="82552" y="257874"/>
                  </a:lnTo>
                  <a:lnTo>
                    <a:pt x="98425" y="257267"/>
                  </a:lnTo>
                  <a:lnTo>
                    <a:pt x="100542" y="256178"/>
                  </a:lnTo>
                  <a:lnTo>
                    <a:pt x="101953" y="254394"/>
                  </a:lnTo>
                  <a:lnTo>
                    <a:pt x="104775" y="2476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SMARTInkShape-546"/>
            <p:cNvSpPr/>
            <p:nvPr>
              <p:custDataLst>
                <p:tags r:id="rId217"/>
              </p:custDataLst>
            </p:nvPr>
          </p:nvSpPr>
          <p:spPr>
            <a:xfrm>
              <a:off x="1571625" y="2505075"/>
              <a:ext cx="133351" cy="265200"/>
            </a:xfrm>
            <a:custGeom>
              <a:avLst/>
              <a:gdLst/>
              <a:ahLst/>
              <a:cxnLst/>
              <a:rect l="0" t="0" r="0" b="0"/>
              <a:pathLst>
                <a:path w="133351" h="265200">
                  <a:moveTo>
                    <a:pt x="19050" y="28575"/>
                  </a:moveTo>
                  <a:lnTo>
                    <a:pt x="19050" y="28575"/>
                  </a:lnTo>
                  <a:lnTo>
                    <a:pt x="10849" y="20374"/>
                  </a:lnTo>
                  <a:lnTo>
                    <a:pt x="426" y="19085"/>
                  </a:lnTo>
                  <a:lnTo>
                    <a:pt x="0" y="9526"/>
                  </a:lnTo>
                  <a:lnTo>
                    <a:pt x="31881" y="9525"/>
                  </a:lnTo>
                  <a:lnTo>
                    <a:pt x="38158" y="6703"/>
                  </a:lnTo>
                  <a:lnTo>
                    <a:pt x="44476" y="2979"/>
                  </a:lnTo>
                  <a:lnTo>
                    <a:pt x="55041" y="883"/>
                  </a:lnTo>
                  <a:lnTo>
                    <a:pt x="101523" y="7"/>
                  </a:lnTo>
                  <a:lnTo>
                    <a:pt x="133347" y="0"/>
                  </a:lnTo>
                  <a:lnTo>
                    <a:pt x="133350" y="8201"/>
                  </a:lnTo>
                  <a:lnTo>
                    <a:pt x="132291" y="8642"/>
                  </a:lnTo>
                  <a:lnTo>
                    <a:pt x="128293" y="9133"/>
                  </a:lnTo>
                  <a:lnTo>
                    <a:pt x="126804" y="10322"/>
                  </a:lnTo>
                  <a:lnTo>
                    <a:pt x="124217" y="17692"/>
                  </a:lnTo>
                  <a:lnTo>
                    <a:pt x="122767" y="64566"/>
                  </a:lnTo>
                  <a:lnTo>
                    <a:pt x="116286" y="86563"/>
                  </a:lnTo>
                  <a:lnTo>
                    <a:pt x="114416" y="130224"/>
                  </a:lnTo>
                  <a:lnTo>
                    <a:pt x="111493" y="164754"/>
                  </a:lnTo>
                  <a:lnTo>
                    <a:pt x="105168" y="210452"/>
                  </a:lnTo>
                  <a:lnTo>
                    <a:pt x="103794" y="231522"/>
                  </a:lnTo>
                  <a:lnTo>
                    <a:pt x="95646" y="255160"/>
                  </a:lnTo>
                  <a:lnTo>
                    <a:pt x="103486" y="265199"/>
                  </a:lnTo>
                  <a:lnTo>
                    <a:pt x="104974" y="264641"/>
                  </a:lnTo>
                  <a:lnTo>
                    <a:pt x="112863" y="258367"/>
                  </a:lnTo>
                  <a:lnTo>
                    <a:pt x="122375" y="257280"/>
                  </a:lnTo>
                  <a:lnTo>
                    <a:pt x="133350" y="2476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SMARTInkShape-547"/>
            <p:cNvSpPr/>
            <p:nvPr>
              <p:custDataLst>
                <p:tags r:id="rId218"/>
              </p:custDataLst>
            </p:nvPr>
          </p:nvSpPr>
          <p:spPr>
            <a:xfrm>
              <a:off x="1590675" y="2162175"/>
              <a:ext cx="438151" cy="38101"/>
            </a:xfrm>
            <a:custGeom>
              <a:avLst/>
              <a:gdLst/>
              <a:ahLst/>
              <a:cxnLst/>
              <a:rect l="0" t="0" r="0" b="0"/>
              <a:pathLst>
                <a:path w="438151" h="38101">
                  <a:moveTo>
                    <a:pt x="38100" y="38100"/>
                  </a:moveTo>
                  <a:lnTo>
                    <a:pt x="38100" y="38100"/>
                  </a:lnTo>
                  <a:lnTo>
                    <a:pt x="28578" y="38100"/>
                  </a:lnTo>
                  <a:lnTo>
                    <a:pt x="19053" y="28578"/>
                  </a:lnTo>
                  <a:lnTo>
                    <a:pt x="0" y="28575"/>
                  </a:lnTo>
                  <a:lnTo>
                    <a:pt x="41314" y="28575"/>
                  </a:lnTo>
                  <a:lnTo>
                    <a:pt x="84040" y="19442"/>
                  </a:lnTo>
                  <a:lnTo>
                    <a:pt x="127087" y="18015"/>
                  </a:lnTo>
                  <a:lnTo>
                    <a:pt x="168633" y="10115"/>
                  </a:lnTo>
                  <a:lnTo>
                    <a:pt x="177606" y="8729"/>
                  </a:lnTo>
                  <a:lnTo>
                    <a:pt x="206768" y="1359"/>
                  </a:lnTo>
                  <a:lnTo>
                    <a:pt x="253969" y="7"/>
                  </a:lnTo>
                  <a:lnTo>
                    <a:pt x="290249" y="0"/>
                  </a:lnTo>
                  <a:lnTo>
                    <a:pt x="295864" y="2822"/>
                  </a:lnTo>
                  <a:lnTo>
                    <a:pt x="301886" y="6546"/>
                  </a:lnTo>
                  <a:lnTo>
                    <a:pt x="312478" y="9133"/>
                  </a:lnTo>
                  <a:lnTo>
                    <a:pt x="359772" y="9525"/>
                  </a:lnTo>
                  <a:lnTo>
                    <a:pt x="384613" y="9525"/>
                  </a:lnTo>
                  <a:lnTo>
                    <a:pt x="386584" y="8467"/>
                  </a:lnTo>
                  <a:lnTo>
                    <a:pt x="387897" y="6703"/>
                  </a:lnTo>
                  <a:lnTo>
                    <a:pt x="388774" y="4469"/>
                  </a:lnTo>
                  <a:lnTo>
                    <a:pt x="390416" y="2979"/>
                  </a:lnTo>
                  <a:lnTo>
                    <a:pt x="395063" y="1324"/>
                  </a:lnTo>
                  <a:lnTo>
                    <a:pt x="417621" y="10"/>
                  </a:lnTo>
                  <a:lnTo>
                    <a:pt x="423719" y="5059"/>
                  </a:lnTo>
                  <a:lnTo>
                    <a:pt x="425354" y="5490"/>
                  </a:lnTo>
                  <a:lnTo>
                    <a:pt x="426444" y="4718"/>
                  </a:lnTo>
                  <a:lnTo>
                    <a:pt x="427171" y="3145"/>
                  </a:lnTo>
                  <a:lnTo>
                    <a:pt x="428714" y="2097"/>
                  </a:lnTo>
                  <a:lnTo>
                    <a:pt x="4381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SMARTInkShape-548"/>
            <p:cNvSpPr/>
            <p:nvPr>
              <p:custDataLst>
                <p:tags r:id="rId219"/>
              </p:custDataLst>
            </p:nvPr>
          </p:nvSpPr>
          <p:spPr>
            <a:xfrm>
              <a:off x="2048267" y="2105025"/>
              <a:ext cx="18659" cy="28576"/>
            </a:xfrm>
            <a:custGeom>
              <a:avLst/>
              <a:gdLst/>
              <a:ahLst/>
              <a:cxnLst/>
              <a:rect l="0" t="0" r="0" b="0"/>
              <a:pathLst>
                <a:path w="18659" h="28576">
                  <a:moveTo>
                    <a:pt x="18658" y="19050"/>
                  </a:moveTo>
                  <a:lnTo>
                    <a:pt x="18658" y="19050"/>
                  </a:lnTo>
                  <a:lnTo>
                    <a:pt x="18658" y="9528"/>
                  </a:lnTo>
                  <a:lnTo>
                    <a:pt x="9133" y="0"/>
                  </a:lnTo>
                  <a:lnTo>
                    <a:pt x="9133" y="28575"/>
                  </a:lnTo>
                  <a:lnTo>
                    <a:pt x="9133" y="19050"/>
                  </a:lnTo>
                  <a:lnTo>
                    <a:pt x="0" y="19050"/>
                  </a:lnTo>
                  <a:lnTo>
                    <a:pt x="4781" y="19050"/>
                  </a:lnTo>
                  <a:lnTo>
                    <a:pt x="6231" y="17992"/>
                  </a:lnTo>
                  <a:lnTo>
                    <a:pt x="9133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" name="SMARTInkShape-Group105"/>
          <p:cNvGrpSpPr/>
          <p:nvPr/>
        </p:nvGrpSpPr>
        <p:grpSpPr>
          <a:xfrm>
            <a:off x="1362078" y="1047750"/>
            <a:ext cx="1247762" cy="405539"/>
            <a:chOff x="1362078" y="1047750"/>
            <a:chExt cx="1247762" cy="405539"/>
          </a:xfrm>
        </p:grpSpPr>
        <p:sp>
          <p:nvSpPr>
            <p:cNvPr id="17" name="SMARTInkShape-549"/>
            <p:cNvSpPr/>
            <p:nvPr>
              <p:custDataLst>
                <p:tags r:id="rId209"/>
              </p:custDataLst>
            </p:nvPr>
          </p:nvSpPr>
          <p:spPr>
            <a:xfrm>
              <a:off x="1362078" y="1133475"/>
              <a:ext cx="19048" cy="95251"/>
            </a:xfrm>
            <a:custGeom>
              <a:avLst/>
              <a:gdLst/>
              <a:ahLst/>
              <a:cxnLst/>
              <a:rect l="0" t="0" r="0" b="0"/>
              <a:pathLst>
                <a:path w="19048" h="95251">
                  <a:moveTo>
                    <a:pt x="19047" y="9525"/>
                  </a:moveTo>
                  <a:lnTo>
                    <a:pt x="19047" y="9525"/>
                  </a:lnTo>
                  <a:lnTo>
                    <a:pt x="19047" y="1324"/>
                  </a:lnTo>
                  <a:lnTo>
                    <a:pt x="17989" y="883"/>
                  </a:lnTo>
                  <a:lnTo>
                    <a:pt x="10846" y="116"/>
                  </a:lnTo>
                  <a:lnTo>
                    <a:pt x="19047" y="0"/>
                  </a:lnTo>
                  <a:lnTo>
                    <a:pt x="19047" y="5056"/>
                  </a:lnTo>
                  <a:lnTo>
                    <a:pt x="17989" y="6546"/>
                  </a:lnTo>
                  <a:lnTo>
                    <a:pt x="16225" y="7539"/>
                  </a:lnTo>
                  <a:lnTo>
                    <a:pt x="13990" y="8201"/>
                  </a:lnTo>
                  <a:lnTo>
                    <a:pt x="12501" y="9701"/>
                  </a:lnTo>
                  <a:lnTo>
                    <a:pt x="9915" y="17610"/>
                  </a:lnTo>
                  <a:lnTo>
                    <a:pt x="9532" y="41403"/>
                  </a:lnTo>
                  <a:lnTo>
                    <a:pt x="6704" y="47682"/>
                  </a:lnTo>
                  <a:lnTo>
                    <a:pt x="2978" y="54000"/>
                  </a:lnTo>
                  <a:lnTo>
                    <a:pt x="390" y="64797"/>
                  </a:lnTo>
                  <a:lnTo>
                    <a:pt x="0" y="93403"/>
                  </a:lnTo>
                  <a:lnTo>
                    <a:pt x="1057" y="94019"/>
                  </a:lnTo>
                  <a:lnTo>
                    <a:pt x="19047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550"/>
            <p:cNvSpPr/>
            <p:nvPr>
              <p:custDataLst>
                <p:tags r:id="rId210"/>
              </p:custDataLst>
            </p:nvPr>
          </p:nvSpPr>
          <p:spPr>
            <a:xfrm>
              <a:off x="1371635" y="1047750"/>
              <a:ext cx="74806" cy="257176"/>
            </a:xfrm>
            <a:custGeom>
              <a:avLst/>
              <a:gdLst/>
              <a:ahLst/>
              <a:cxnLst/>
              <a:rect l="0" t="0" r="0" b="0"/>
              <a:pathLst>
                <a:path w="74806" h="257176">
                  <a:moveTo>
                    <a:pt x="9490" y="28575"/>
                  </a:moveTo>
                  <a:lnTo>
                    <a:pt x="9490" y="28575"/>
                  </a:lnTo>
                  <a:lnTo>
                    <a:pt x="9490" y="23518"/>
                  </a:lnTo>
                  <a:lnTo>
                    <a:pt x="8432" y="22029"/>
                  </a:lnTo>
                  <a:lnTo>
                    <a:pt x="6668" y="21036"/>
                  </a:lnTo>
                  <a:lnTo>
                    <a:pt x="4433" y="20374"/>
                  </a:lnTo>
                  <a:lnTo>
                    <a:pt x="2944" y="18874"/>
                  </a:lnTo>
                  <a:lnTo>
                    <a:pt x="1289" y="14386"/>
                  </a:lnTo>
                  <a:lnTo>
                    <a:pt x="0" y="519"/>
                  </a:lnTo>
                  <a:lnTo>
                    <a:pt x="9490" y="0"/>
                  </a:lnTo>
                  <a:lnTo>
                    <a:pt x="33170" y="23680"/>
                  </a:lnTo>
                  <a:lnTo>
                    <a:pt x="35890" y="29222"/>
                  </a:lnTo>
                  <a:lnTo>
                    <a:pt x="36614" y="32181"/>
                  </a:lnTo>
                  <a:lnTo>
                    <a:pt x="42692" y="41403"/>
                  </a:lnTo>
                  <a:lnTo>
                    <a:pt x="53168" y="54000"/>
                  </a:lnTo>
                  <a:lnTo>
                    <a:pt x="55946" y="63507"/>
                  </a:lnTo>
                  <a:lnTo>
                    <a:pt x="57827" y="74086"/>
                  </a:lnTo>
                  <a:lnTo>
                    <a:pt x="65270" y="97101"/>
                  </a:lnTo>
                  <a:lnTo>
                    <a:pt x="67428" y="117410"/>
                  </a:lnTo>
                  <a:lnTo>
                    <a:pt x="74126" y="135532"/>
                  </a:lnTo>
                  <a:lnTo>
                    <a:pt x="74805" y="141155"/>
                  </a:lnTo>
                  <a:lnTo>
                    <a:pt x="72738" y="150224"/>
                  </a:lnTo>
                  <a:lnTo>
                    <a:pt x="69351" y="158841"/>
                  </a:lnTo>
                  <a:lnTo>
                    <a:pt x="65652" y="203109"/>
                  </a:lnTo>
                  <a:lnTo>
                    <a:pt x="58448" y="221820"/>
                  </a:lnTo>
                  <a:lnTo>
                    <a:pt x="57510" y="231648"/>
                  </a:lnTo>
                  <a:lnTo>
                    <a:pt x="56320" y="233807"/>
                  </a:lnTo>
                  <a:lnTo>
                    <a:pt x="54468" y="235246"/>
                  </a:lnTo>
                  <a:lnTo>
                    <a:pt x="52175" y="236206"/>
                  </a:lnTo>
                  <a:lnTo>
                    <a:pt x="50647" y="237904"/>
                  </a:lnTo>
                  <a:lnTo>
                    <a:pt x="48949" y="242613"/>
                  </a:lnTo>
                  <a:lnTo>
                    <a:pt x="47437" y="244292"/>
                  </a:lnTo>
                  <a:lnTo>
                    <a:pt x="28649" y="256205"/>
                  </a:lnTo>
                  <a:lnTo>
                    <a:pt x="9490" y="2571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SMARTInkShape-551"/>
            <p:cNvSpPr/>
            <p:nvPr>
              <p:custDataLst>
                <p:tags r:id="rId211"/>
              </p:custDataLst>
            </p:nvPr>
          </p:nvSpPr>
          <p:spPr>
            <a:xfrm>
              <a:off x="1476375" y="1419225"/>
              <a:ext cx="1133465" cy="34064"/>
            </a:xfrm>
            <a:custGeom>
              <a:avLst/>
              <a:gdLst/>
              <a:ahLst/>
              <a:cxnLst/>
              <a:rect l="0" t="0" r="0" b="0"/>
              <a:pathLst>
                <a:path w="1133465" h="34064">
                  <a:moveTo>
                    <a:pt x="28575" y="28575"/>
                  </a:moveTo>
                  <a:lnTo>
                    <a:pt x="28575" y="28575"/>
                  </a:lnTo>
                  <a:lnTo>
                    <a:pt x="23518" y="33631"/>
                  </a:lnTo>
                  <a:lnTo>
                    <a:pt x="22029" y="34063"/>
                  </a:lnTo>
                  <a:lnTo>
                    <a:pt x="21036" y="33292"/>
                  </a:lnTo>
                  <a:lnTo>
                    <a:pt x="20374" y="31719"/>
                  </a:lnTo>
                  <a:lnTo>
                    <a:pt x="18874" y="30671"/>
                  </a:lnTo>
                  <a:lnTo>
                    <a:pt x="10965" y="28851"/>
                  </a:lnTo>
                  <a:lnTo>
                    <a:pt x="430" y="28582"/>
                  </a:lnTo>
                  <a:lnTo>
                    <a:pt x="0" y="19053"/>
                  </a:lnTo>
                  <a:lnTo>
                    <a:pt x="44535" y="19050"/>
                  </a:lnTo>
                  <a:lnTo>
                    <a:pt x="79573" y="17992"/>
                  </a:lnTo>
                  <a:lnTo>
                    <a:pt x="93310" y="12504"/>
                  </a:lnTo>
                  <a:lnTo>
                    <a:pt x="135936" y="9787"/>
                  </a:lnTo>
                  <a:lnTo>
                    <a:pt x="174573" y="8490"/>
                  </a:lnTo>
                  <a:lnTo>
                    <a:pt x="219267" y="885"/>
                  </a:lnTo>
                  <a:lnTo>
                    <a:pt x="258663" y="116"/>
                  </a:lnTo>
                  <a:lnTo>
                    <a:pt x="304996" y="15"/>
                  </a:lnTo>
                  <a:lnTo>
                    <a:pt x="345905" y="2"/>
                  </a:lnTo>
                  <a:lnTo>
                    <a:pt x="390921" y="0"/>
                  </a:lnTo>
                  <a:lnTo>
                    <a:pt x="438202" y="0"/>
                  </a:lnTo>
                  <a:lnTo>
                    <a:pt x="485782" y="0"/>
                  </a:lnTo>
                  <a:lnTo>
                    <a:pt x="533401" y="0"/>
                  </a:lnTo>
                  <a:lnTo>
                    <a:pt x="573486" y="0"/>
                  </a:lnTo>
                  <a:lnTo>
                    <a:pt x="618463" y="0"/>
                  </a:lnTo>
                  <a:lnTo>
                    <a:pt x="663536" y="0"/>
                  </a:lnTo>
                  <a:lnTo>
                    <a:pt x="698322" y="1058"/>
                  </a:lnTo>
                  <a:lnTo>
                    <a:pt x="716535" y="7539"/>
                  </a:lnTo>
                  <a:lnTo>
                    <a:pt x="764042" y="9473"/>
                  </a:lnTo>
                  <a:lnTo>
                    <a:pt x="806570" y="9522"/>
                  </a:lnTo>
                  <a:lnTo>
                    <a:pt x="849849" y="9525"/>
                  </a:lnTo>
                  <a:lnTo>
                    <a:pt x="892568" y="9525"/>
                  </a:lnTo>
                  <a:lnTo>
                    <a:pt x="936718" y="9525"/>
                  </a:lnTo>
                  <a:lnTo>
                    <a:pt x="944780" y="9525"/>
                  </a:lnTo>
                  <a:lnTo>
                    <a:pt x="951891" y="12347"/>
                  </a:lnTo>
                  <a:lnTo>
                    <a:pt x="958579" y="16071"/>
                  </a:lnTo>
                  <a:lnTo>
                    <a:pt x="969353" y="18167"/>
                  </a:lnTo>
                  <a:lnTo>
                    <a:pt x="1015922" y="19043"/>
                  </a:lnTo>
                  <a:lnTo>
                    <a:pt x="1022315" y="19047"/>
                  </a:lnTo>
                  <a:lnTo>
                    <a:pt x="1028685" y="21871"/>
                  </a:lnTo>
                  <a:lnTo>
                    <a:pt x="1035043" y="25595"/>
                  </a:lnTo>
                  <a:lnTo>
                    <a:pt x="1047749" y="27986"/>
                  </a:lnTo>
                  <a:lnTo>
                    <a:pt x="1095247" y="28575"/>
                  </a:lnTo>
                  <a:lnTo>
                    <a:pt x="1133437" y="28575"/>
                  </a:lnTo>
                  <a:lnTo>
                    <a:pt x="1133464" y="23518"/>
                  </a:lnTo>
                  <a:lnTo>
                    <a:pt x="1132409" y="22029"/>
                  </a:lnTo>
                  <a:lnTo>
                    <a:pt x="1130648" y="21036"/>
                  </a:lnTo>
                  <a:lnTo>
                    <a:pt x="112395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" name="SMARTInkShape-Group106"/>
          <p:cNvGrpSpPr/>
          <p:nvPr/>
        </p:nvGrpSpPr>
        <p:grpSpPr>
          <a:xfrm>
            <a:off x="2038350" y="1819275"/>
            <a:ext cx="390525" cy="438151"/>
            <a:chOff x="2038350" y="1819275"/>
            <a:chExt cx="390525" cy="438151"/>
          </a:xfrm>
        </p:grpSpPr>
        <p:sp>
          <p:nvSpPr>
            <p:cNvPr id="21" name="SMARTInkShape-552"/>
            <p:cNvSpPr/>
            <p:nvPr>
              <p:custDataLst>
                <p:tags r:id="rId205"/>
              </p:custDataLst>
            </p:nvPr>
          </p:nvSpPr>
          <p:spPr>
            <a:xfrm>
              <a:off x="2038350" y="2085985"/>
              <a:ext cx="390525" cy="171441"/>
            </a:xfrm>
            <a:custGeom>
              <a:avLst/>
              <a:gdLst/>
              <a:ahLst/>
              <a:cxnLst/>
              <a:rect l="0" t="0" r="0" b="0"/>
              <a:pathLst>
                <a:path w="390525" h="171441">
                  <a:moveTo>
                    <a:pt x="9525" y="28565"/>
                  </a:moveTo>
                  <a:lnTo>
                    <a:pt x="9525" y="28565"/>
                  </a:lnTo>
                  <a:lnTo>
                    <a:pt x="9525" y="23509"/>
                  </a:lnTo>
                  <a:lnTo>
                    <a:pt x="8467" y="22019"/>
                  </a:lnTo>
                  <a:lnTo>
                    <a:pt x="6703" y="21026"/>
                  </a:lnTo>
                  <a:lnTo>
                    <a:pt x="392" y="19156"/>
                  </a:lnTo>
                  <a:lnTo>
                    <a:pt x="0" y="1314"/>
                  </a:lnTo>
                  <a:lnTo>
                    <a:pt x="1058" y="873"/>
                  </a:lnTo>
                  <a:lnTo>
                    <a:pt x="9409" y="0"/>
                  </a:lnTo>
                  <a:lnTo>
                    <a:pt x="9525" y="45403"/>
                  </a:lnTo>
                  <a:lnTo>
                    <a:pt x="9525" y="70243"/>
                  </a:lnTo>
                  <a:lnTo>
                    <a:pt x="10583" y="72226"/>
                  </a:lnTo>
                  <a:lnTo>
                    <a:pt x="12347" y="73547"/>
                  </a:lnTo>
                  <a:lnTo>
                    <a:pt x="14582" y="74428"/>
                  </a:lnTo>
                  <a:lnTo>
                    <a:pt x="16071" y="76074"/>
                  </a:lnTo>
                  <a:lnTo>
                    <a:pt x="17726" y="80724"/>
                  </a:lnTo>
                  <a:lnTo>
                    <a:pt x="19047" y="112528"/>
                  </a:lnTo>
                  <a:lnTo>
                    <a:pt x="28183" y="123377"/>
                  </a:lnTo>
                  <a:lnTo>
                    <a:pt x="28575" y="161799"/>
                  </a:lnTo>
                  <a:lnTo>
                    <a:pt x="19060" y="161915"/>
                  </a:lnTo>
                  <a:lnTo>
                    <a:pt x="19050" y="171048"/>
                  </a:lnTo>
                  <a:lnTo>
                    <a:pt x="46267" y="171440"/>
                  </a:lnTo>
                  <a:lnTo>
                    <a:pt x="55706" y="163239"/>
                  </a:lnTo>
                  <a:lnTo>
                    <a:pt x="61779" y="162307"/>
                  </a:lnTo>
                  <a:lnTo>
                    <a:pt x="105661" y="161915"/>
                  </a:lnTo>
                  <a:lnTo>
                    <a:pt x="152364" y="161915"/>
                  </a:lnTo>
                  <a:lnTo>
                    <a:pt x="174816" y="160857"/>
                  </a:lnTo>
                  <a:lnTo>
                    <a:pt x="193282" y="153714"/>
                  </a:lnTo>
                  <a:lnTo>
                    <a:pt x="236428" y="152424"/>
                  </a:lnTo>
                  <a:lnTo>
                    <a:pt x="282550" y="152390"/>
                  </a:lnTo>
                  <a:lnTo>
                    <a:pt x="327141" y="152390"/>
                  </a:lnTo>
                  <a:lnTo>
                    <a:pt x="373513" y="152390"/>
                  </a:lnTo>
                  <a:lnTo>
                    <a:pt x="390524" y="152390"/>
                  </a:lnTo>
                  <a:lnTo>
                    <a:pt x="381000" y="1428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SMARTInkShape-553"/>
            <p:cNvSpPr/>
            <p:nvPr>
              <p:custDataLst>
                <p:tags r:id="rId206"/>
              </p:custDataLst>
            </p:nvPr>
          </p:nvSpPr>
          <p:spPr>
            <a:xfrm>
              <a:off x="2066925" y="2076450"/>
              <a:ext cx="352416" cy="171451"/>
            </a:xfrm>
            <a:custGeom>
              <a:avLst/>
              <a:gdLst/>
              <a:ahLst/>
              <a:cxnLst/>
              <a:rect l="0" t="0" r="0" b="0"/>
              <a:pathLst>
                <a:path w="352416" h="171451">
                  <a:moveTo>
                    <a:pt x="38100" y="47625"/>
                  </a:moveTo>
                  <a:lnTo>
                    <a:pt x="38100" y="47625"/>
                  </a:lnTo>
                  <a:lnTo>
                    <a:pt x="29899" y="39424"/>
                  </a:lnTo>
                  <a:lnTo>
                    <a:pt x="28691" y="30015"/>
                  </a:lnTo>
                  <a:lnTo>
                    <a:pt x="27594" y="29535"/>
                  </a:lnTo>
                  <a:lnTo>
                    <a:pt x="0" y="28575"/>
                  </a:lnTo>
                  <a:lnTo>
                    <a:pt x="0" y="20374"/>
                  </a:lnTo>
                  <a:lnTo>
                    <a:pt x="1058" y="19933"/>
                  </a:lnTo>
                  <a:lnTo>
                    <a:pt x="46370" y="19051"/>
                  </a:lnTo>
                  <a:lnTo>
                    <a:pt x="89013" y="10408"/>
                  </a:lnTo>
                  <a:lnTo>
                    <a:pt x="133356" y="9577"/>
                  </a:lnTo>
                  <a:lnTo>
                    <a:pt x="177604" y="9527"/>
                  </a:lnTo>
                  <a:lnTo>
                    <a:pt x="224248" y="9525"/>
                  </a:lnTo>
                  <a:lnTo>
                    <a:pt x="268538" y="9525"/>
                  </a:lnTo>
                  <a:lnTo>
                    <a:pt x="288808" y="9525"/>
                  </a:lnTo>
                  <a:lnTo>
                    <a:pt x="295223" y="6703"/>
                  </a:lnTo>
                  <a:lnTo>
                    <a:pt x="301602" y="2979"/>
                  </a:lnTo>
                  <a:lnTo>
                    <a:pt x="313767" y="116"/>
                  </a:lnTo>
                  <a:lnTo>
                    <a:pt x="323850" y="0"/>
                  </a:lnTo>
                  <a:lnTo>
                    <a:pt x="333340" y="9491"/>
                  </a:lnTo>
                  <a:lnTo>
                    <a:pt x="333375" y="52450"/>
                  </a:lnTo>
                  <a:lnTo>
                    <a:pt x="333375" y="89268"/>
                  </a:lnTo>
                  <a:lnTo>
                    <a:pt x="336197" y="95414"/>
                  </a:lnTo>
                  <a:lnTo>
                    <a:pt x="339921" y="101673"/>
                  </a:lnTo>
                  <a:lnTo>
                    <a:pt x="342311" y="114315"/>
                  </a:lnTo>
                  <a:lnTo>
                    <a:pt x="342865" y="128325"/>
                  </a:lnTo>
                  <a:lnTo>
                    <a:pt x="345707" y="133939"/>
                  </a:lnTo>
                  <a:lnTo>
                    <a:pt x="352032" y="142352"/>
                  </a:lnTo>
                  <a:lnTo>
                    <a:pt x="352415" y="157051"/>
                  </a:lnTo>
                  <a:lnTo>
                    <a:pt x="351360" y="158676"/>
                  </a:lnTo>
                  <a:lnTo>
                    <a:pt x="349598" y="159759"/>
                  </a:lnTo>
                  <a:lnTo>
                    <a:pt x="347365" y="160481"/>
                  </a:lnTo>
                  <a:lnTo>
                    <a:pt x="345877" y="162021"/>
                  </a:lnTo>
                  <a:lnTo>
                    <a:pt x="34290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SMARTInkShape-554"/>
            <p:cNvSpPr/>
            <p:nvPr>
              <p:custDataLst>
                <p:tags r:id="rId207"/>
              </p:custDataLst>
            </p:nvPr>
          </p:nvSpPr>
          <p:spPr>
            <a:xfrm>
              <a:off x="2105036" y="1819275"/>
              <a:ext cx="104761" cy="180976"/>
            </a:xfrm>
            <a:custGeom>
              <a:avLst/>
              <a:gdLst/>
              <a:ahLst/>
              <a:cxnLst/>
              <a:rect l="0" t="0" r="0" b="0"/>
              <a:pathLst>
                <a:path w="104761" h="180976">
                  <a:moveTo>
                    <a:pt x="85714" y="9525"/>
                  </a:moveTo>
                  <a:lnTo>
                    <a:pt x="85714" y="9525"/>
                  </a:lnTo>
                  <a:lnTo>
                    <a:pt x="93915" y="9525"/>
                  </a:lnTo>
                  <a:lnTo>
                    <a:pt x="94356" y="8467"/>
                  </a:lnTo>
                  <a:lnTo>
                    <a:pt x="95239" y="0"/>
                  </a:lnTo>
                  <a:lnTo>
                    <a:pt x="86106" y="0"/>
                  </a:lnTo>
                  <a:lnTo>
                    <a:pt x="80774" y="5056"/>
                  </a:lnTo>
                  <a:lnTo>
                    <a:pt x="78227" y="10361"/>
                  </a:lnTo>
                  <a:lnTo>
                    <a:pt x="77547" y="13258"/>
                  </a:lnTo>
                  <a:lnTo>
                    <a:pt x="76036" y="15188"/>
                  </a:lnTo>
                  <a:lnTo>
                    <a:pt x="53834" y="32157"/>
                  </a:lnTo>
                  <a:lnTo>
                    <a:pt x="44400" y="46452"/>
                  </a:lnTo>
                  <a:lnTo>
                    <a:pt x="33587" y="69468"/>
                  </a:lnTo>
                  <a:lnTo>
                    <a:pt x="13670" y="92053"/>
                  </a:lnTo>
                  <a:lnTo>
                    <a:pt x="7513" y="104771"/>
                  </a:lnTo>
                  <a:lnTo>
                    <a:pt x="3333" y="111123"/>
                  </a:lnTo>
                  <a:lnTo>
                    <a:pt x="980" y="120650"/>
                  </a:lnTo>
                  <a:lnTo>
                    <a:pt x="0" y="147374"/>
                  </a:lnTo>
                  <a:lnTo>
                    <a:pt x="1055" y="149049"/>
                  </a:lnTo>
                  <a:lnTo>
                    <a:pt x="2816" y="150166"/>
                  </a:lnTo>
                  <a:lnTo>
                    <a:pt x="5049" y="150911"/>
                  </a:lnTo>
                  <a:lnTo>
                    <a:pt x="6537" y="152465"/>
                  </a:lnTo>
                  <a:lnTo>
                    <a:pt x="8191" y="157015"/>
                  </a:lnTo>
                  <a:lnTo>
                    <a:pt x="9691" y="158652"/>
                  </a:lnTo>
                  <a:lnTo>
                    <a:pt x="14179" y="160470"/>
                  </a:lnTo>
                  <a:lnTo>
                    <a:pt x="51185" y="161922"/>
                  </a:lnTo>
                  <a:lnTo>
                    <a:pt x="57315" y="159101"/>
                  </a:lnTo>
                  <a:lnTo>
                    <a:pt x="60431" y="156868"/>
                  </a:lnTo>
                  <a:lnTo>
                    <a:pt x="78525" y="152224"/>
                  </a:lnTo>
                  <a:lnTo>
                    <a:pt x="80921" y="150166"/>
                  </a:lnTo>
                  <a:lnTo>
                    <a:pt x="82519" y="147736"/>
                  </a:lnTo>
                  <a:lnTo>
                    <a:pt x="84642" y="146115"/>
                  </a:lnTo>
                  <a:lnTo>
                    <a:pt x="89824" y="144315"/>
                  </a:lnTo>
                  <a:lnTo>
                    <a:pt x="91629" y="142777"/>
                  </a:lnTo>
                  <a:lnTo>
                    <a:pt x="103299" y="125579"/>
                  </a:lnTo>
                  <a:lnTo>
                    <a:pt x="104635" y="115778"/>
                  </a:lnTo>
                  <a:lnTo>
                    <a:pt x="104760" y="97005"/>
                  </a:lnTo>
                  <a:lnTo>
                    <a:pt x="103703" y="96420"/>
                  </a:lnTo>
                  <a:lnTo>
                    <a:pt x="96562" y="95404"/>
                  </a:lnTo>
                  <a:lnTo>
                    <a:pt x="87896" y="88734"/>
                  </a:lnTo>
                  <a:lnTo>
                    <a:pt x="79070" y="86617"/>
                  </a:lnTo>
                  <a:lnTo>
                    <a:pt x="72883" y="86121"/>
                  </a:lnTo>
                  <a:lnTo>
                    <a:pt x="70810" y="87047"/>
                  </a:lnTo>
                  <a:lnTo>
                    <a:pt x="69428" y="88723"/>
                  </a:lnTo>
                  <a:lnTo>
                    <a:pt x="68506" y="90899"/>
                  </a:lnTo>
                  <a:lnTo>
                    <a:pt x="65776" y="92349"/>
                  </a:lnTo>
                  <a:lnTo>
                    <a:pt x="42941" y="96054"/>
                  </a:lnTo>
                  <a:lnTo>
                    <a:pt x="41324" y="97902"/>
                  </a:lnTo>
                  <a:lnTo>
                    <a:pt x="38468" y="102779"/>
                  </a:lnTo>
                  <a:lnTo>
                    <a:pt x="23027" y="120753"/>
                  </a:lnTo>
                  <a:lnTo>
                    <a:pt x="20221" y="130206"/>
                  </a:lnTo>
                  <a:lnTo>
                    <a:pt x="19085" y="155576"/>
                  </a:lnTo>
                  <a:lnTo>
                    <a:pt x="21882" y="161926"/>
                  </a:lnTo>
                  <a:lnTo>
                    <a:pt x="33229" y="175949"/>
                  </a:lnTo>
                  <a:lnTo>
                    <a:pt x="38752" y="178741"/>
                  </a:lnTo>
                  <a:lnTo>
                    <a:pt x="47614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SMARTInkShape-555"/>
            <p:cNvSpPr/>
            <p:nvPr>
              <p:custDataLst>
                <p:tags r:id="rId208"/>
              </p:custDataLst>
            </p:nvPr>
          </p:nvSpPr>
          <p:spPr>
            <a:xfrm>
              <a:off x="2266950" y="1847860"/>
              <a:ext cx="133351" cy="133302"/>
            </a:xfrm>
            <a:custGeom>
              <a:avLst/>
              <a:gdLst/>
              <a:ahLst/>
              <a:cxnLst/>
              <a:rect l="0" t="0" r="0" b="0"/>
              <a:pathLst>
                <a:path w="133351" h="133302">
                  <a:moveTo>
                    <a:pt x="38100" y="9515"/>
                  </a:moveTo>
                  <a:lnTo>
                    <a:pt x="38100" y="9515"/>
                  </a:lnTo>
                  <a:lnTo>
                    <a:pt x="28967" y="9515"/>
                  </a:lnTo>
                  <a:lnTo>
                    <a:pt x="20408" y="1314"/>
                  </a:lnTo>
                  <a:lnTo>
                    <a:pt x="9652" y="0"/>
                  </a:lnTo>
                  <a:lnTo>
                    <a:pt x="9525" y="44466"/>
                  </a:lnTo>
                  <a:lnTo>
                    <a:pt x="9525" y="78042"/>
                  </a:lnTo>
                  <a:lnTo>
                    <a:pt x="6703" y="85127"/>
                  </a:lnTo>
                  <a:lnTo>
                    <a:pt x="2979" y="91804"/>
                  </a:lnTo>
                  <a:lnTo>
                    <a:pt x="589" y="104713"/>
                  </a:lnTo>
                  <a:lnTo>
                    <a:pt x="0" y="133209"/>
                  </a:lnTo>
                  <a:lnTo>
                    <a:pt x="5056" y="133301"/>
                  </a:lnTo>
                  <a:lnTo>
                    <a:pt x="6546" y="132256"/>
                  </a:lnTo>
                  <a:lnTo>
                    <a:pt x="7539" y="130501"/>
                  </a:lnTo>
                  <a:lnTo>
                    <a:pt x="9133" y="125136"/>
                  </a:lnTo>
                  <a:lnTo>
                    <a:pt x="15994" y="116472"/>
                  </a:lnTo>
                  <a:lnTo>
                    <a:pt x="19203" y="107645"/>
                  </a:lnTo>
                  <a:lnTo>
                    <a:pt x="32188" y="92026"/>
                  </a:lnTo>
                  <a:lnTo>
                    <a:pt x="79262" y="53965"/>
                  </a:lnTo>
                  <a:lnTo>
                    <a:pt x="101594" y="32798"/>
                  </a:lnTo>
                  <a:lnTo>
                    <a:pt x="112417" y="29122"/>
                  </a:lnTo>
                  <a:lnTo>
                    <a:pt x="113045" y="27878"/>
                  </a:lnTo>
                  <a:lnTo>
                    <a:pt x="113742" y="23674"/>
                  </a:lnTo>
                  <a:lnTo>
                    <a:pt x="114986" y="22129"/>
                  </a:lnTo>
                  <a:lnTo>
                    <a:pt x="123789" y="19051"/>
                  </a:lnTo>
                  <a:lnTo>
                    <a:pt x="123814" y="24100"/>
                  </a:lnTo>
                  <a:lnTo>
                    <a:pt x="124876" y="25588"/>
                  </a:lnTo>
                  <a:lnTo>
                    <a:pt x="126642" y="26580"/>
                  </a:lnTo>
                  <a:lnTo>
                    <a:pt x="133350" y="285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" name="SMARTInkShape-556"/>
          <p:cNvSpPr/>
          <p:nvPr>
            <p:custDataLst>
              <p:tags r:id="rId1"/>
            </p:custDataLst>
          </p:nvPr>
        </p:nvSpPr>
        <p:spPr>
          <a:xfrm>
            <a:off x="2381250" y="2124075"/>
            <a:ext cx="390491" cy="1723987"/>
          </a:xfrm>
          <a:custGeom>
            <a:avLst/>
            <a:gdLst/>
            <a:ahLst/>
            <a:cxnLst/>
            <a:rect l="0" t="0" r="0" b="0"/>
            <a:pathLst>
              <a:path w="390491" h="1723987">
                <a:moveTo>
                  <a:pt x="28575" y="57150"/>
                </a:moveTo>
                <a:lnTo>
                  <a:pt x="28575" y="57150"/>
                </a:lnTo>
                <a:lnTo>
                  <a:pt x="28575" y="52094"/>
                </a:lnTo>
                <a:lnTo>
                  <a:pt x="27517" y="51662"/>
                </a:lnTo>
                <a:lnTo>
                  <a:pt x="23519" y="54005"/>
                </a:lnTo>
                <a:lnTo>
                  <a:pt x="22029" y="53995"/>
                </a:lnTo>
                <a:lnTo>
                  <a:pt x="21036" y="52930"/>
                </a:lnTo>
                <a:lnTo>
                  <a:pt x="19442" y="48673"/>
                </a:lnTo>
                <a:lnTo>
                  <a:pt x="9541" y="47626"/>
                </a:lnTo>
                <a:lnTo>
                  <a:pt x="1325" y="47625"/>
                </a:lnTo>
                <a:lnTo>
                  <a:pt x="883" y="46567"/>
                </a:lnTo>
                <a:lnTo>
                  <a:pt x="0" y="38100"/>
                </a:lnTo>
                <a:lnTo>
                  <a:pt x="22666" y="38100"/>
                </a:lnTo>
                <a:lnTo>
                  <a:pt x="28771" y="35278"/>
                </a:lnTo>
                <a:lnTo>
                  <a:pt x="35012" y="31554"/>
                </a:lnTo>
                <a:lnTo>
                  <a:pt x="47642" y="29164"/>
                </a:lnTo>
                <a:lnTo>
                  <a:pt x="92872" y="27524"/>
                </a:lnTo>
                <a:lnTo>
                  <a:pt x="115084" y="21037"/>
                </a:lnTo>
                <a:lnTo>
                  <a:pt x="159711" y="19102"/>
                </a:lnTo>
                <a:lnTo>
                  <a:pt x="184021" y="19053"/>
                </a:lnTo>
                <a:lnTo>
                  <a:pt x="190442" y="16229"/>
                </a:lnTo>
                <a:lnTo>
                  <a:pt x="196824" y="12505"/>
                </a:lnTo>
                <a:lnTo>
                  <a:pt x="209545" y="10114"/>
                </a:lnTo>
                <a:lnTo>
                  <a:pt x="256773" y="9525"/>
                </a:lnTo>
                <a:lnTo>
                  <a:pt x="275797" y="9525"/>
                </a:lnTo>
                <a:lnTo>
                  <a:pt x="285750" y="0"/>
                </a:lnTo>
                <a:lnTo>
                  <a:pt x="304800" y="0"/>
                </a:lnTo>
                <a:lnTo>
                  <a:pt x="304800" y="47516"/>
                </a:lnTo>
                <a:lnTo>
                  <a:pt x="304800" y="93404"/>
                </a:lnTo>
                <a:lnTo>
                  <a:pt x="311346" y="102490"/>
                </a:lnTo>
                <a:lnTo>
                  <a:pt x="313442" y="111389"/>
                </a:lnTo>
                <a:lnTo>
                  <a:pt x="314324" y="159012"/>
                </a:lnTo>
                <a:lnTo>
                  <a:pt x="314325" y="203201"/>
                </a:lnTo>
                <a:lnTo>
                  <a:pt x="317147" y="209550"/>
                </a:lnTo>
                <a:lnTo>
                  <a:pt x="320871" y="215900"/>
                </a:lnTo>
                <a:lnTo>
                  <a:pt x="323261" y="228600"/>
                </a:lnTo>
                <a:lnTo>
                  <a:pt x="323850" y="276052"/>
                </a:lnTo>
                <a:lnTo>
                  <a:pt x="323850" y="320755"/>
                </a:lnTo>
                <a:lnTo>
                  <a:pt x="323850" y="368323"/>
                </a:lnTo>
                <a:lnTo>
                  <a:pt x="323850" y="414084"/>
                </a:lnTo>
                <a:lnTo>
                  <a:pt x="323850" y="452300"/>
                </a:lnTo>
                <a:lnTo>
                  <a:pt x="324908" y="453934"/>
                </a:lnTo>
                <a:lnTo>
                  <a:pt x="326672" y="455023"/>
                </a:lnTo>
                <a:lnTo>
                  <a:pt x="328906" y="455748"/>
                </a:lnTo>
                <a:lnTo>
                  <a:pt x="330396" y="457290"/>
                </a:lnTo>
                <a:lnTo>
                  <a:pt x="332983" y="465273"/>
                </a:lnTo>
                <a:lnTo>
                  <a:pt x="333375" y="512898"/>
                </a:lnTo>
                <a:lnTo>
                  <a:pt x="333375" y="557379"/>
                </a:lnTo>
                <a:lnTo>
                  <a:pt x="330553" y="562755"/>
                </a:lnTo>
                <a:lnTo>
                  <a:pt x="325174" y="569772"/>
                </a:lnTo>
                <a:lnTo>
                  <a:pt x="323966" y="579549"/>
                </a:lnTo>
                <a:lnTo>
                  <a:pt x="323850" y="626485"/>
                </a:lnTo>
                <a:lnTo>
                  <a:pt x="323850" y="646249"/>
                </a:lnTo>
                <a:lnTo>
                  <a:pt x="315649" y="655774"/>
                </a:lnTo>
                <a:lnTo>
                  <a:pt x="314441" y="665299"/>
                </a:lnTo>
                <a:lnTo>
                  <a:pt x="314325" y="709511"/>
                </a:lnTo>
                <a:lnTo>
                  <a:pt x="315383" y="711133"/>
                </a:lnTo>
                <a:lnTo>
                  <a:pt x="317147" y="712213"/>
                </a:lnTo>
                <a:lnTo>
                  <a:pt x="319381" y="712934"/>
                </a:lnTo>
                <a:lnTo>
                  <a:pt x="320871" y="714473"/>
                </a:lnTo>
                <a:lnTo>
                  <a:pt x="323458" y="722450"/>
                </a:lnTo>
                <a:lnTo>
                  <a:pt x="323850" y="770039"/>
                </a:lnTo>
                <a:lnTo>
                  <a:pt x="323850" y="784652"/>
                </a:lnTo>
                <a:lnTo>
                  <a:pt x="324908" y="786626"/>
                </a:lnTo>
                <a:lnTo>
                  <a:pt x="326672" y="787943"/>
                </a:lnTo>
                <a:lnTo>
                  <a:pt x="328906" y="788820"/>
                </a:lnTo>
                <a:lnTo>
                  <a:pt x="330396" y="790463"/>
                </a:lnTo>
                <a:lnTo>
                  <a:pt x="332051" y="795112"/>
                </a:lnTo>
                <a:lnTo>
                  <a:pt x="333372" y="841379"/>
                </a:lnTo>
                <a:lnTo>
                  <a:pt x="333375" y="888608"/>
                </a:lnTo>
                <a:lnTo>
                  <a:pt x="342725" y="936093"/>
                </a:lnTo>
                <a:lnTo>
                  <a:pt x="342897" y="979663"/>
                </a:lnTo>
                <a:lnTo>
                  <a:pt x="342900" y="1021944"/>
                </a:lnTo>
                <a:lnTo>
                  <a:pt x="343958" y="1044744"/>
                </a:lnTo>
                <a:lnTo>
                  <a:pt x="351542" y="1072189"/>
                </a:lnTo>
                <a:lnTo>
                  <a:pt x="352422" y="1117597"/>
                </a:lnTo>
                <a:lnTo>
                  <a:pt x="352424" y="1127124"/>
                </a:lnTo>
                <a:lnTo>
                  <a:pt x="355247" y="1133475"/>
                </a:lnTo>
                <a:lnTo>
                  <a:pt x="358971" y="1139825"/>
                </a:lnTo>
                <a:lnTo>
                  <a:pt x="361361" y="1152525"/>
                </a:lnTo>
                <a:lnTo>
                  <a:pt x="361945" y="1199975"/>
                </a:lnTo>
                <a:lnTo>
                  <a:pt x="361950" y="1244600"/>
                </a:lnTo>
                <a:lnTo>
                  <a:pt x="361950" y="1290374"/>
                </a:lnTo>
                <a:lnTo>
                  <a:pt x="364772" y="1295989"/>
                </a:lnTo>
                <a:lnTo>
                  <a:pt x="368496" y="1302012"/>
                </a:lnTo>
                <a:lnTo>
                  <a:pt x="370886" y="1314502"/>
                </a:lnTo>
                <a:lnTo>
                  <a:pt x="371474" y="1359162"/>
                </a:lnTo>
                <a:lnTo>
                  <a:pt x="371475" y="1369753"/>
                </a:lnTo>
                <a:lnTo>
                  <a:pt x="378021" y="1378839"/>
                </a:lnTo>
                <a:lnTo>
                  <a:pt x="380117" y="1387739"/>
                </a:lnTo>
                <a:lnTo>
                  <a:pt x="381000" y="1435193"/>
                </a:lnTo>
                <a:lnTo>
                  <a:pt x="381000" y="1481312"/>
                </a:lnTo>
                <a:lnTo>
                  <a:pt x="381000" y="1528537"/>
                </a:lnTo>
                <a:lnTo>
                  <a:pt x="381000" y="1575193"/>
                </a:lnTo>
                <a:lnTo>
                  <a:pt x="381000" y="1622818"/>
                </a:lnTo>
                <a:lnTo>
                  <a:pt x="381000" y="1655504"/>
                </a:lnTo>
                <a:lnTo>
                  <a:pt x="387546" y="1664589"/>
                </a:lnTo>
                <a:lnTo>
                  <a:pt x="389642" y="1673489"/>
                </a:lnTo>
                <a:lnTo>
                  <a:pt x="390490" y="1693578"/>
                </a:lnTo>
                <a:lnTo>
                  <a:pt x="383972" y="1702685"/>
                </a:lnTo>
                <a:lnTo>
                  <a:pt x="381391" y="1712735"/>
                </a:lnTo>
                <a:lnTo>
                  <a:pt x="381001" y="1723986"/>
                </a:lnTo>
                <a:lnTo>
                  <a:pt x="381000" y="16954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8" name="SMARTInkShape-Group108"/>
          <p:cNvGrpSpPr/>
          <p:nvPr/>
        </p:nvGrpSpPr>
        <p:grpSpPr>
          <a:xfrm>
            <a:off x="1171575" y="2457450"/>
            <a:ext cx="552451" cy="1615211"/>
            <a:chOff x="1171575" y="2457450"/>
            <a:chExt cx="552451" cy="1615211"/>
          </a:xfrm>
        </p:grpSpPr>
        <p:sp>
          <p:nvSpPr>
            <p:cNvPr id="27" name="SMARTInkShape-557"/>
            <p:cNvSpPr/>
            <p:nvPr>
              <p:custDataLst>
                <p:tags r:id="rId194"/>
              </p:custDataLst>
            </p:nvPr>
          </p:nvSpPr>
          <p:spPr>
            <a:xfrm>
              <a:off x="1590685" y="2457450"/>
              <a:ext cx="19041" cy="47626"/>
            </a:xfrm>
            <a:custGeom>
              <a:avLst/>
              <a:gdLst/>
              <a:ahLst/>
              <a:cxnLst/>
              <a:rect l="0" t="0" r="0" b="0"/>
              <a:pathLst>
                <a:path w="19041" h="47626">
                  <a:moveTo>
                    <a:pt x="9515" y="9525"/>
                  </a:moveTo>
                  <a:lnTo>
                    <a:pt x="9515" y="9525"/>
                  </a:lnTo>
                  <a:lnTo>
                    <a:pt x="9515" y="18658"/>
                  </a:lnTo>
                  <a:lnTo>
                    <a:pt x="0" y="9535"/>
                  </a:lnTo>
                  <a:lnTo>
                    <a:pt x="9123" y="9525"/>
                  </a:lnTo>
                  <a:lnTo>
                    <a:pt x="9515" y="0"/>
                  </a:lnTo>
                  <a:lnTo>
                    <a:pt x="9515" y="33593"/>
                  </a:lnTo>
                  <a:lnTo>
                    <a:pt x="10573" y="35096"/>
                  </a:lnTo>
                  <a:lnTo>
                    <a:pt x="12337" y="36097"/>
                  </a:lnTo>
                  <a:lnTo>
                    <a:pt x="18647" y="37983"/>
                  </a:lnTo>
                  <a:lnTo>
                    <a:pt x="19040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SMARTInkShape-558"/>
            <p:cNvSpPr/>
            <p:nvPr>
              <p:custDataLst>
                <p:tags r:id="rId195"/>
              </p:custDataLst>
            </p:nvPr>
          </p:nvSpPr>
          <p:spPr>
            <a:xfrm>
              <a:off x="1581150" y="2771775"/>
              <a:ext cx="38101" cy="357834"/>
            </a:xfrm>
            <a:custGeom>
              <a:avLst/>
              <a:gdLst/>
              <a:ahLst/>
              <a:cxnLst/>
              <a:rect l="0" t="0" r="0" b="0"/>
              <a:pathLst>
                <a:path w="38101" h="357834">
                  <a:moveTo>
                    <a:pt x="9525" y="19050"/>
                  </a:moveTo>
                  <a:lnTo>
                    <a:pt x="9525" y="19050"/>
                  </a:lnTo>
                  <a:lnTo>
                    <a:pt x="9525" y="10849"/>
                  </a:lnTo>
                  <a:lnTo>
                    <a:pt x="8467" y="10408"/>
                  </a:lnTo>
                  <a:lnTo>
                    <a:pt x="0" y="9525"/>
                  </a:lnTo>
                  <a:lnTo>
                    <a:pt x="0" y="116"/>
                  </a:lnTo>
                  <a:lnTo>
                    <a:pt x="9525" y="0"/>
                  </a:lnTo>
                  <a:lnTo>
                    <a:pt x="9525" y="44737"/>
                  </a:lnTo>
                  <a:lnTo>
                    <a:pt x="9525" y="50928"/>
                  </a:lnTo>
                  <a:lnTo>
                    <a:pt x="12347" y="57207"/>
                  </a:lnTo>
                  <a:lnTo>
                    <a:pt x="16071" y="63525"/>
                  </a:lnTo>
                  <a:lnTo>
                    <a:pt x="18461" y="76205"/>
                  </a:lnTo>
                  <a:lnTo>
                    <a:pt x="19040" y="107950"/>
                  </a:lnTo>
                  <a:lnTo>
                    <a:pt x="21868" y="114300"/>
                  </a:lnTo>
                  <a:lnTo>
                    <a:pt x="25594" y="120650"/>
                  </a:lnTo>
                  <a:lnTo>
                    <a:pt x="27986" y="133350"/>
                  </a:lnTo>
                  <a:lnTo>
                    <a:pt x="28574" y="180975"/>
                  </a:lnTo>
                  <a:lnTo>
                    <a:pt x="28575" y="226753"/>
                  </a:lnTo>
                  <a:lnTo>
                    <a:pt x="35121" y="235839"/>
                  </a:lnTo>
                  <a:lnTo>
                    <a:pt x="37707" y="245886"/>
                  </a:lnTo>
                  <a:lnTo>
                    <a:pt x="37983" y="252184"/>
                  </a:lnTo>
                  <a:lnTo>
                    <a:pt x="35226" y="257779"/>
                  </a:lnTo>
                  <a:lnTo>
                    <a:pt x="33009" y="260752"/>
                  </a:lnTo>
                  <a:lnTo>
                    <a:pt x="32589" y="263793"/>
                  </a:lnTo>
                  <a:lnTo>
                    <a:pt x="37915" y="283464"/>
                  </a:lnTo>
                  <a:lnTo>
                    <a:pt x="38100" y="330110"/>
                  </a:lnTo>
                  <a:lnTo>
                    <a:pt x="38100" y="342470"/>
                  </a:lnTo>
                  <a:lnTo>
                    <a:pt x="28968" y="352021"/>
                  </a:lnTo>
                  <a:lnTo>
                    <a:pt x="28692" y="357362"/>
                  </a:lnTo>
                  <a:lnTo>
                    <a:pt x="29711" y="357833"/>
                  </a:lnTo>
                  <a:lnTo>
                    <a:pt x="38100" y="3524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559"/>
            <p:cNvSpPr/>
            <p:nvPr>
              <p:custDataLst>
                <p:tags r:id="rId196"/>
              </p:custDataLst>
            </p:nvPr>
          </p:nvSpPr>
          <p:spPr>
            <a:xfrm>
              <a:off x="1533525" y="3162300"/>
              <a:ext cx="152401" cy="238126"/>
            </a:xfrm>
            <a:custGeom>
              <a:avLst/>
              <a:gdLst/>
              <a:ahLst/>
              <a:cxnLst/>
              <a:rect l="0" t="0" r="0" b="0"/>
              <a:pathLst>
                <a:path w="152401" h="238126">
                  <a:moveTo>
                    <a:pt x="19050" y="9525"/>
                  </a:moveTo>
                  <a:lnTo>
                    <a:pt x="19050" y="9525"/>
                  </a:lnTo>
                  <a:lnTo>
                    <a:pt x="19050" y="0"/>
                  </a:lnTo>
                  <a:lnTo>
                    <a:pt x="10849" y="0"/>
                  </a:lnTo>
                  <a:lnTo>
                    <a:pt x="10408" y="1058"/>
                  </a:lnTo>
                  <a:lnTo>
                    <a:pt x="8474" y="25694"/>
                  </a:lnTo>
                  <a:lnTo>
                    <a:pt x="1987" y="38158"/>
                  </a:lnTo>
                  <a:lnTo>
                    <a:pt x="15" y="85137"/>
                  </a:lnTo>
                  <a:lnTo>
                    <a:pt x="0" y="130965"/>
                  </a:lnTo>
                  <a:lnTo>
                    <a:pt x="1058" y="146167"/>
                  </a:lnTo>
                  <a:lnTo>
                    <a:pt x="8201" y="164697"/>
                  </a:lnTo>
                  <a:lnTo>
                    <a:pt x="9490" y="198721"/>
                  </a:lnTo>
                  <a:lnTo>
                    <a:pt x="8444" y="202331"/>
                  </a:lnTo>
                  <a:lnTo>
                    <a:pt x="6687" y="204738"/>
                  </a:lnTo>
                  <a:lnTo>
                    <a:pt x="4458" y="206341"/>
                  </a:lnTo>
                  <a:lnTo>
                    <a:pt x="2972" y="208469"/>
                  </a:lnTo>
                  <a:lnTo>
                    <a:pt x="391" y="217470"/>
                  </a:lnTo>
                  <a:lnTo>
                    <a:pt x="0" y="238005"/>
                  </a:lnTo>
                  <a:lnTo>
                    <a:pt x="45363" y="238125"/>
                  </a:lnTo>
                  <a:lnTo>
                    <a:pt x="60445" y="238125"/>
                  </a:lnTo>
                  <a:lnTo>
                    <a:pt x="66728" y="235303"/>
                  </a:lnTo>
                  <a:lnTo>
                    <a:pt x="73049" y="231579"/>
                  </a:lnTo>
                  <a:lnTo>
                    <a:pt x="83847" y="228993"/>
                  </a:lnTo>
                  <a:lnTo>
                    <a:pt x="131472" y="228600"/>
                  </a:lnTo>
                  <a:lnTo>
                    <a:pt x="141386" y="236801"/>
                  </a:lnTo>
                  <a:lnTo>
                    <a:pt x="152389" y="238125"/>
                  </a:lnTo>
                  <a:lnTo>
                    <a:pt x="152400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SMARTInkShape-560"/>
            <p:cNvSpPr/>
            <p:nvPr>
              <p:custDataLst>
                <p:tags r:id="rId197"/>
              </p:custDataLst>
            </p:nvPr>
          </p:nvSpPr>
          <p:spPr>
            <a:xfrm>
              <a:off x="1562100" y="3124200"/>
              <a:ext cx="161926" cy="257176"/>
            </a:xfrm>
            <a:custGeom>
              <a:avLst/>
              <a:gdLst/>
              <a:ahLst/>
              <a:cxnLst/>
              <a:rect l="0" t="0" r="0" b="0"/>
              <a:pathLst>
                <a:path w="161926" h="257176">
                  <a:moveTo>
                    <a:pt x="19050" y="76200"/>
                  </a:moveTo>
                  <a:lnTo>
                    <a:pt x="19050" y="76200"/>
                  </a:lnTo>
                  <a:lnTo>
                    <a:pt x="19050" y="71144"/>
                  </a:lnTo>
                  <a:lnTo>
                    <a:pt x="17992" y="69654"/>
                  </a:lnTo>
                  <a:lnTo>
                    <a:pt x="16228" y="68661"/>
                  </a:lnTo>
                  <a:lnTo>
                    <a:pt x="9642" y="66710"/>
                  </a:lnTo>
                  <a:lnTo>
                    <a:pt x="1334" y="58477"/>
                  </a:lnTo>
                  <a:lnTo>
                    <a:pt x="35" y="48052"/>
                  </a:lnTo>
                  <a:lnTo>
                    <a:pt x="0" y="23946"/>
                  </a:lnTo>
                  <a:lnTo>
                    <a:pt x="1058" y="22314"/>
                  </a:lnTo>
                  <a:lnTo>
                    <a:pt x="2822" y="21226"/>
                  </a:lnTo>
                  <a:lnTo>
                    <a:pt x="5057" y="20501"/>
                  </a:lnTo>
                  <a:lnTo>
                    <a:pt x="6546" y="18959"/>
                  </a:lnTo>
                  <a:lnTo>
                    <a:pt x="8201" y="14423"/>
                  </a:lnTo>
                  <a:lnTo>
                    <a:pt x="9701" y="12790"/>
                  </a:lnTo>
                  <a:lnTo>
                    <a:pt x="14189" y="10976"/>
                  </a:lnTo>
                  <a:lnTo>
                    <a:pt x="25694" y="8753"/>
                  </a:lnTo>
                  <a:lnTo>
                    <a:pt x="35012" y="3064"/>
                  </a:lnTo>
                  <a:lnTo>
                    <a:pt x="47642" y="605"/>
                  </a:lnTo>
                  <a:lnTo>
                    <a:pt x="94662" y="5"/>
                  </a:lnTo>
                  <a:lnTo>
                    <a:pt x="128321" y="0"/>
                  </a:lnTo>
                  <a:lnTo>
                    <a:pt x="129997" y="1058"/>
                  </a:lnTo>
                  <a:lnTo>
                    <a:pt x="131115" y="2822"/>
                  </a:lnTo>
                  <a:lnTo>
                    <a:pt x="131860" y="5056"/>
                  </a:lnTo>
                  <a:lnTo>
                    <a:pt x="133415" y="6546"/>
                  </a:lnTo>
                  <a:lnTo>
                    <a:pt x="142444" y="9409"/>
                  </a:lnTo>
                  <a:lnTo>
                    <a:pt x="147804" y="9490"/>
                  </a:lnTo>
                  <a:lnTo>
                    <a:pt x="149336" y="10560"/>
                  </a:lnTo>
                  <a:lnTo>
                    <a:pt x="150357" y="12332"/>
                  </a:lnTo>
                  <a:lnTo>
                    <a:pt x="152280" y="18657"/>
                  </a:lnTo>
                  <a:lnTo>
                    <a:pt x="152400" y="63580"/>
                  </a:lnTo>
                  <a:lnTo>
                    <a:pt x="151342" y="98623"/>
                  </a:lnTo>
                  <a:lnTo>
                    <a:pt x="144861" y="116534"/>
                  </a:lnTo>
                  <a:lnTo>
                    <a:pt x="142910" y="160505"/>
                  </a:lnTo>
                  <a:lnTo>
                    <a:pt x="142878" y="183747"/>
                  </a:lnTo>
                  <a:lnTo>
                    <a:pt x="140054" y="190321"/>
                  </a:lnTo>
                  <a:lnTo>
                    <a:pt x="136329" y="196770"/>
                  </a:lnTo>
                  <a:lnTo>
                    <a:pt x="133939" y="209534"/>
                  </a:lnTo>
                  <a:lnTo>
                    <a:pt x="133742" y="212715"/>
                  </a:lnTo>
                  <a:lnTo>
                    <a:pt x="136347" y="219070"/>
                  </a:lnTo>
                  <a:lnTo>
                    <a:pt x="141586" y="226718"/>
                  </a:lnTo>
                  <a:lnTo>
                    <a:pt x="142492" y="233099"/>
                  </a:lnTo>
                  <a:lnTo>
                    <a:pt x="143678" y="234774"/>
                  </a:lnTo>
                  <a:lnTo>
                    <a:pt x="145527" y="235891"/>
                  </a:lnTo>
                  <a:lnTo>
                    <a:pt x="151043" y="237684"/>
                  </a:lnTo>
                  <a:lnTo>
                    <a:pt x="160482" y="246287"/>
                  </a:lnTo>
                  <a:lnTo>
                    <a:pt x="161925" y="2571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SMARTInkShape-561"/>
            <p:cNvSpPr/>
            <p:nvPr>
              <p:custDataLst>
                <p:tags r:id="rId198"/>
              </p:custDataLst>
            </p:nvPr>
          </p:nvSpPr>
          <p:spPr>
            <a:xfrm>
              <a:off x="1247779" y="3267075"/>
              <a:ext cx="104772" cy="123826"/>
            </a:xfrm>
            <a:custGeom>
              <a:avLst/>
              <a:gdLst/>
              <a:ahLst/>
              <a:cxnLst/>
              <a:rect l="0" t="0" r="0" b="0"/>
              <a:pathLst>
                <a:path w="104772" h="123826">
                  <a:moveTo>
                    <a:pt x="38096" y="28575"/>
                  </a:moveTo>
                  <a:lnTo>
                    <a:pt x="38096" y="28575"/>
                  </a:lnTo>
                  <a:lnTo>
                    <a:pt x="38096" y="20374"/>
                  </a:lnTo>
                  <a:lnTo>
                    <a:pt x="37038" y="19933"/>
                  </a:lnTo>
                  <a:lnTo>
                    <a:pt x="10340" y="19053"/>
                  </a:lnTo>
                  <a:lnTo>
                    <a:pt x="9527" y="9642"/>
                  </a:lnTo>
                  <a:lnTo>
                    <a:pt x="31" y="9525"/>
                  </a:lnTo>
                  <a:lnTo>
                    <a:pt x="9130" y="393"/>
                  </a:lnTo>
                  <a:lnTo>
                    <a:pt x="55384" y="0"/>
                  </a:lnTo>
                  <a:lnTo>
                    <a:pt x="61680" y="0"/>
                  </a:lnTo>
                  <a:lnTo>
                    <a:pt x="63344" y="1058"/>
                  </a:lnTo>
                  <a:lnTo>
                    <a:pt x="64453" y="2822"/>
                  </a:lnTo>
                  <a:lnTo>
                    <a:pt x="66541" y="9132"/>
                  </a:lnTo>
                  <a:lnTo>
                    <a:pt x="66660" y="17692"/>
                  </a:lnTo>
                  <a:lnTo>
                    <a:pt x="60123" y="26386"/>
                  </a:lnTo>
                  <a:lnTo>
                    <a:pt x="56970" y="35217"/>
                  </a:lnTo>
                  <a:lnTo>
                    <a:pt x="40722" y="57167"/>
                  </a:lnTo>
                  <a:lnTo>
                    <a:pt x="38205" y="63507"/>
                  </a:lnTo>
                  <a:lnTo>
                    <a:pt x="21689" y="85725"/>
                  </a:lnTo>
                  <a:lnTo>
                    <a:pt x="19162" y="92075"/>
                  </a:lnTo>
                  <a:lnTo>
                    <a:pt x="1758" y="112418"/>
                  </a:lnTo>
                  <a:lnTo>
                    <a:pt x="779" y="116286"/>
                  </a:lnTo>
                  <a:lnTo>
                    <a:pt x="0" y="123786"/>
                  </a:lnTo>
                  <a:lnTo>
                    <a:pt x="41391" y="123825"/>
                  </a:lnTo>
                  <a:lnTo>
                    <a:pt x="47674" y="121003"/>
                  </a:lnTo>
                  <a:lnTo>
                    <a:pt x="53995" y="117279"/>
                  </a:lnTo>
                  <a:lnTo>
                    <a:pt x="66676" y="114889"/>
                  </a:lnTo>
                  <a:lnTo>
                    <a:pt x="69849" y="114693"/>
                  </a:lnTo>
                  <a:lnTo>
                    <a:pt x="71965" y="113503"/>
                  </a:lnTo>
                  <a:lnTo>
                    <a:pt x="73375" y="111652"/>
                  </a:lnTo>
                  <a:lnTo>
                    <a:pt x="74316" y="109360"/>
                  </a:lnTo>
                  <a:lnTo>
                    <a:pt x="76001" y="107831"/>
                  </a:lnTo>
                  <a:lnTo>
                    <a:pt x="80695" y="106133"/>
                  </a:lnTo>
                  <a:lnTo>
                    <a:pt x="92333" y="103985"/>
                  </a:lnTo>
                  <a:lnTo>
                    <a:pt x="104771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SMARTInkShape-562"/>
            <p:cNvSpPr/>
            <p:nvPr>
              <p:custDataLst>
                <p:tags r:id="rId199"/>
              </p:custDataLst>
            </p:nvPr>
          </p:nvSpPr>
          <p:spPr>
            <a:xfrm>
              <a:off x="1371600" y="3238535"/>
              <a:ext cx="66676" cy="152249"/>
            </a:xfrm>
            <a:custGeom>
              <a:avLst/>
              <a:gdLst/>
              <a:ahLst/>
              <a:cxnLst/>
              <a:rect l="0" t="0" r="0" b="0"/>
              <a:pathLst>
                <a:path w="66676" h="152249">
                  <a:moveTo>
                    <a:pt x="9525" y="19015"/>
                  </a:moveTo>
                  <a:lnTo>
                    <a:pt x="9525" y="19015"/>
                  </a:lnTo>
                  <a:lnTo>
                    <a:pt x="9525" y="10814"/>
                  </a:lnTo>
                  <a:lnTo>
                    <a:pt x="8467" y="10373"/>
                  </a:lnTo>
                  <a:lnTo>
                    <a:pt x="117" y="9500"/>
                  </a:lnTo>
                  <a:lnTo>
                    <a:pt x="0" y="0"/>
                  </a:lnTo>
                  <a:lnTo>
                    <a:pt x="0" y="8169"/>
                  </a:lnTo>
                  <a:lnTo>
                    <a:pt x="6546" y="16833"/>
                  </a:lnTo>
                  <a:lnTo>
                    <a:pt x="8201" y="22631"/>
                  </a:lnTo>
                  <a:lnTo>
                    <a:pt x="7584" y="25659"/>
                  </a:lnTo>
                  <a:lnTo>
                    <a:pt x="1812" y="38123"/>
                  </a:lnTo>
                  <a:lnTo>
                    <a:pt x="21" y="83313"/>
                  </a:lnTo>
                  <a:lnTo>
                    <a:pt x="0" y="130440"/>
                  </a:lnTo>
                  <a:lnTo>
                    <a:pt x="0" y="152248"/>
                  </a:lnTo>
                  <a:lnTo>
                    <a:pt x="0" y="147274"/>
                  </a:lnTo>
                  <a:lnTo>
                    <a:pt x="1058" y="145796"/>
                  </a:lnTo>
                  <a:lnTo>
                    <a:pt x="8201" y="143229"/>
                  </a:lnTo>
                  <a:lnTo>
                    <a:pt x="8936" y="140191"/>
                  </a:lnTo>
                  <a:lnTo>
                    <a:pt x="9490" y="120460"/>
                  </a:lnTo>
                  <a:lnTo>
                    <a:pt x="12332" y="114196"/>
                  </a:lnTo>
                  <a:lnTo>
                    <a:pt x="16064" y="107884"/>
                  </a:lnTo>
                  <a:lnTo>
                    <a:pt x="19224" y="98381"/>
                  </a:lnTo>
                  <a:lnTo>
                    <a:pt x="25334" y="88862"/>
                  </a:lnTo>
                  <a:lnTo>
                    <a:pt x="28673" y="79339"/>
                  </a:lnTo>
                  <a:lnTo>
                    <a:pt x="34836" y="69815"/>
                  </a:lnTo>
                  <a:lnTo>
                    <a:pt x="38191" y="60290"/>
                  </a:lnTo>
                  <a:lnTo>
                    <a:pt x="55699" y="39554"/>
                  </a:lnTo>
                  <a:lnTo>
                    <a:pt x="57112" y="28971"/>
                  </a:lnTo>
                  <a:lnTo>
                    <a:pt x="66558" y="28543"/>
                  </a:lnTo>
                  <a:lnTo>
                    <a:pt x="66675" y="190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SMARTInkShape-563"/>
            <p:cNvSpPr/>
            <p:nvPr>
              <p:custDataLst>
                <p:tags r:id="rId200"/>
              </p:custDataLst>
            </p:nvPr>
          </p:nvSpPr>
          <p:spPr>
            <a:xfrm>
              <a:off x="1314450" y="2562226"/>
              <a:ext cx="47626" cy="171439"/>
            </a:xfrm>
            <a:custGeom>
              <a:avLst/>
              <a:gdLst/>
              <a:ahLst/>
              <a:cxnLst/>
              <a:rect l="0" t="0" r="0" b="0"/>
              <a:pathLst>
                <a:path w="47626" h="171439">
                  <a:moveTo>
                    <a:pt x="9525" y="9524"/>
                  </a:moveTo>
                  <a:lnTo>
                    <a:pt x="9525" y="9524"/>
                  </a:lnTo>
                  <a:lnTo>
                    <a:pt x="0" y="9524"/>
                  </a:lnTo>
                  <a:lnTo>
                    <a:pt x="0" y="4468"/>
                  </a:lnTo>
                  <a:lnTo>
                    <a:pt x="1058" y="2978"/>
                  </a:lnTo>
                  <a:lnTo>
                    <a:pt x="2822" y="1985"/>
                  </a:lnTo>
                  <a:lnTo>
                    <a:pt x="9701" y="260"/>
                  </a:lnTo>
                  <a:lnTo>
                    <a:pt x="33202" y="0"/>
                  </a:lnTo>
                  <a:lnTo>
                    <a:pt x="34835" y="1058"/>
                  </a:lnTo>
                  <a:lnTo>
                    <a:pt x="35923" y="2822"/>
                  </a:lnTo>
                  <a:lnTo>
                    <a:pt x="37670" y="8200"/>
                  </a:lnTo>
                  <a:lnTo>
                    <a:pt x="40731" y="8935"/>
                  </a:lnTo>
                  <a:lnTo>
                    <a:pt x="43029" y="9132"/>
                  </a:lnTo>
                  <a:lnTo>
                    <a:pt x="44561" y="10321"/>
                  </a:lnTo>
                  <a:lnTo>
                    <a:pt x="46263" y="14464"/>
                  </a:lnTo>
                  <a:lnTo>
                    <a:pt x="45659" y="15993"/>
                  </a:lnTo>
                  <a:lnTo>
                    <a:pt x="44198" y="17011"/>
                  </a:lnTo>
                  <a:lnTo>
                    <a:pt x="42165" y="17691"/>
                  </a:lnTo>
                  <a:lnTo>
                    <a:pt x="40810" y="19202"/>
                  </a:lnTo>
                  <a:lnTo>
                    <a:pt x="38457" y="27131"/>
                  </a:lnTo>
                  <a:lnTo>
                    <a:pt x="38206" y="33203"/>
                  </a:lnTo>
                  <a:lnTo>
                    <a:pt x="35325" y="38745"/>
                  </a:lnTo>
                  <a:lnTo>
                    <a:pt x="33075" y="41705"/>
                  </a:lnTo>
                  <a:lnTo>
                    <a:pt x="27753" y="44993"/>
                  </a:lnTo>
                  <a:lnTo>
                    <a:pt x="24852" y="45870"/>
                  </a:lnTo>
                  <a:lnTo>
                    <a:pt x="22918" y="47513"/>
                  </a:lnTo>
                  <a:lnTo>
                    <a:pt x="10894" y="65220"/>
                  </a:lnTo>
                  <a:lnTo>
                    <a:pt x="9930" y="71299"/>
                  </a:lnTo>
                  <a:lnTo>
                    <a:pt x="8737" y="72933"/>
                  </a:lnTo>
                  <a:lnTo>
                    <a:pt x="6883" y="74022"/>
                  </a:lnTo>
                  <a:lnTo>
                    <a:pt x="3" y="76198"/>
                  </a:lnTo>
                  <a:lnTo>
                    <a:pt x="24071" y="76199"/>
                  </a:lnTo>
                  <a:lnTo>
                    <a:pt x="25573" y="77257"/>
                  </a:lnTo>
                  <a:lnTo>
                    <a:pt x="26574" y="79021"/>
                  </a:lnTo>
                  <a:lnTo>
                    <a:pt x="27241" y="81255"/>
                  </a:lnTo>
                  <a:lnTo>
                    <a:pt x="28744" y="82745"/>
                  </a:lnTo>
                  <a:lnTo>
                    <a:pt x="36659" y="85332"/>
                  </a:lnTo>
                  <a:lnTo>
                    <a:pt x="37459" y="88371"/>
                  </a:lnTo>
                  <a:lnTo>
                    <a:pt x="37673" y="90664"/>
                  </a:lnTo>
                  <a:lnTo>
                    <a:pt x="40732" y="96033"/>
                  </a:lnTo>
                  <a:lnTo>
                    <a:pt x="46263" y="103048"/>
                  </a:lnTo>
                  <a:lnTo>
                    <a:pt x="47356" y="112037"/>
                  </a:lnTo>
                  <a:lnTo>
                    <a:pt x="47590" y="127119"/>
                  </a:lnTo>
                  <a:lnTo>
                    <a:pt x="44787" y="133402"/>
                  </a:lnTo>
                  <a:lnTo>
                    <a:pt x="39421" y="141003"/>
                  </a:lnTo>
                  <a:lnTo>
                    <a:pt x="38361" y="150109"/>
                  </a:lnTo>
                  <a:lnTo>
                    <a:pt x="38216" y="155967"/>
                  </a:lnTo>
                  <a:lnTo>
                    <a:pt x="37119" y="157953"/>
                  </a:lnTo>
                  <a:lnTo>
                    <a:pt x="35329" y="159277"/>
                  </a:lnTo>
                  <a:lnTo>
                    <a:pt x="33078" y="160159"/>
                  </a:lnTo>
                  <a:lnTo>
                    <a:pt x="31577" y="161806"/>
                  </a:lnTo>
                  <a:lnTo>
                    <a:pt x="28578" y="171438"/>
                  </a:lnTo>
                  <a:lnTo>
                    <a:pt x="28576" y="166389"/>
                  </a:lnTo>
                  <a:lnTo>
                    <a:pt x="29634" y="164901"/>
                  </a:lnTo>
                  <a:lnTo>
                    <a:pt x="31398" y="163908"/>
                  </a:lnTo>
                  <a:lnTo>
                    <a:pt x="33632" y="163247"/>
                  </a:lnTo>
                  <a:lnTo>
                    <a:pt x="35121" y="161747"/>
                  </a:lnTo>
                  <a:lnTo>
                    <a:pt x="36776" y="157259"/>
                  </a:lnTo>
                  <a:lnTo>
                    <a:pt x="38276" y="155639"/>
                  </a:lnTo>
                  <a:lnTo>
                    <a:pt x="47625" y="1523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SMARTInkShape-564"/>
            <p:cNvSpPr/>
            <p:nvPr>
              <p:custDataLst>
                <p:tags r:id="rId201"/>
              </p:custDataLst>
            </p:nvPr>
          </p:nvSpPr>
          <p:spPr>
            <a:xfrm>
              <a:off x="1400175" y="2609851"/>
              <a:ext cx="85726" cy="123786"/>
            </a:xfrm>
            <a:custGeom>
              <a:avLst/>
              <a:gdLst/>
              <a:ahLst/>
              <a:cxnLst/>
              <a:rect l="0" t="0" r="0" b="0"/>
              <a:pathLst>
                <a:path w="85726" h="123786">
                  <a:moveTo>
                    <a:pt x="9525" y="9524"/>
                  </a:moveTo>
                  <a:lnTo>
                    <a:pt x="9525" y="9524"/>
                  </a:lnTo>
                  <a:lnTo>
                    <a:pt x="9525" y="1323"/>
                  </a:lnTo>
                  <a:lnTo>
                    <a:pt x="8467" y="882"/>
                  </a:lnTo>
                  <a:lnTo>
                    <a:pt x="10" y="0"/>
                  </a:lnTo>
                  <a:lnTo>
                    <a:pt x="0" y="14188"/>
                  </a:lnTo>
                  <a:lnTo>
                    <a:pt x="2822" y="19710"/>
                  </a:lnTo>
                  <a:lnTo>
                    <a:pt x="6546" y="25693"/>
                  </a:lnTo>
                  <a:lnTo>
                    <a:pt x="8936" y="38157"/>
                  </a:lnTo>
                  <a:lnTo>
                    <a:pt x="9522" y="84431"/>
                  </a:lnTo>
                  <a:lnTo>
                    <a:pt x="9525" y="123785"/>
                  </a:lnTo>
                  <a:lnTo>
                    <a:pt x="9525" y="118756"/>
                  </a:lnTo>
                  <a:lnTo>
                    <a:pt x="10583" y="117271"/>
                  </a:lnTo>
                  <a:lnTo>
                    <a:pt x="12347" y="116280"/>
                  </a:lnTo>
                  <a:lnTo>
                    <a:pt x="14582" y="115620"/>
                  </a:lnTo>
                  <a:lnTo>
                    <a:pt x="16071" y="114121"/>
                  </a:lnTo>
                  <a:lnTo>
                    <a:pt x="21284" y="104111"/>
                  </a:lnTo>
                  <a:lnTo>
                    <a:pt x="23714" y="101157"/>
                  </a:lnTo>
                  <a:lnTo>
                    <a:pt x="26415" y="92231"/>
                  </a:lnTo>
                  <a:lnTo>
                    <a:pt x="28673" y="82266"/>
                  </a:lnTo>
                  <a:lnTo>
                    <a:pt x="55306" y="35350"/>
                  </a:lnTo>
                  <a:lnTo>
                    <a:pt x="61660" y="20468"/>
                  </a:lnTo>
                  <a:lnTo>
                    <a:pt x="64390" y="16820"/>
                  </a:lnTo>
                  <a:lnTo>
                    <a:pt x="72230" y="10627"/>
                  </a:lnTo>
                  <a:lnTo>
                    <a:pt x="74436" y="5428"/>
                  </a:lnTo>
                  <a:lnTo>
                    <a:pt x="76082" y="3618"/>
                  </a:lnTo>
                  <a:lnTo>
                    <a:pt x="85595" y="41"/>
                  </a:lnTo>
                  <a:lnTo>
                    <a:pt x="85725" y="95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SMARTInkShape-565"/>
            <p:cNvSpPr/>
            <p:nvPr>
              <p:custDataLst>
                <p:tags r:id="rId202"/>
              </p:custDataLst>
            </p:nvPr>
          </p:nvSpPr>
          <p:spPr>
            <a:xfrm>
              <a:off x="1171575" y="3105150"/>
              <a:ext cx="447676" cy="600076"/>
            </a:xfrm>
            <a:custGeom>
              <a:avLst/>
              <a:gdLst/>
              <a:ahLst/>
              <a:cxnLst/>
              <a:rect l="0" t="0" r="0" b="0"/>
              <a:pathLst>
                <a:path w="447676" h="600076">
                  <a:moveTo>
                    <a:pt x="38100" y="9525"/>
                  </a:moveTo>
                  <a:lnTo>
                    <a:pt x="38100" y="9525"/>
                  </a:lnTo>
                  <a:lnTo>
                    <a:pt x="29899" y="9525"/>
                  </a:lnTo>
                  <a:lnTo>
                    <a:pt x="29458" y="8467"/>
                  </a:lnTo>
                  <a:lnTo>
                    <a:pt x="28692" y="1324"/>
                  </a:lnTo>
                  <a:lnTo>
                    <a:pt x="25805" y="589"/>
                  </a:lnTo>
                  <a:lnTo>
                    <a:pt x="10849" y="0"/>
                  </a:lnTo>
                  <a:lnTo>
                    <a:pt x="10408" y="1058"/>
                  </a:lnTo>
                  <a:lnTo>
                    <a:pt x="9525" y="47642"/>
                  </a:lnTo>
                  <a:lnTo>
                    <a:pt x="9525" y="93264"/>
                  </a:lnTo>
                  <a:lnTo>
                    <a:pt x="9525" y="135532"/>
                  </a:lnTo>
                  <a:lnTo>
                    <a:pt x="10583" y="147020"/>
                  </a:lnTo>
                  <a:lnTo>
                    <a:pt x="18167" y="184235"/>
                  </a:lnTo>
                  <a:lnTo>
                    <a:pt x="18998" y="228605"/>
                  </a:lnTo>
                  <a:lnTo>
                    <a:pt x="17969" y="241302"/>
                  </a:lnTo>
                  <a:lnTo>
                    <a:pt x="10112" y="278211"/>
                  </a:lnTo>
                  <a:lnTo>
                    <a:pt x="9559" y="320792"/>
                  </a:lnTo>
                  <a:lnTo>
                    <a:pt x="9525" y="368368"/>
                  </a:lnTo>
                  <a:lnTo>
                    <a:pt x="9525" y="410995"/>
                  </a:lnTo>
                  <a:lnTo>
                    <a:pt x="6703" y="418320"/>
                  </a:lnTo>
                  <a:lnTo>
                    <a:pt x="4468" y="421755"/>
                  </a:lnTo>
                  <a:lnTo>
                    <a:pt x="1324" y="436702"/>
                  </a:lnTo>
                  <a:lnTo>
                    <a:pt x="15" y="483736"/>
                  </a:lnTo>
                  <a:lnTo>
                    <a:pt x="0" y="530484"/>
                  </a:lnTo>
                  <a:lnTo>
                    <a:pt x="0" y="571383"/>
                  </a:lnTo>
                  <a:lnTo>
                    <a:pt x="8201" y="571490"/>
                  </a:lnTo>
                  <a:lnTo>
                    <a:pt x="8642" y="572551"/>
                  </a:lnTo>
                  <a:lnTo>
                    <a:pt x="9132" y="576553"/>
                  </a:lnTo>
                  <a:lnTo>
                    <a:pt x="10322" y="578044"/>
                  </a:lnTo>
                  <a:lnTo>
                    <a:pt x="18647" y="580908"/>
                  </a:lnTo>
                  <a:lnTo>
                    <a:pt x="60453" y="581025"/>
                  </a:lnTo>
                  <a:lnTo>
                    <a:pt x="62527" y="582083"/>
                  </a:lnTo>
                  <a:lnTo>
                    <a:pt x="63910" y="583847"/>
                  </a:lnTo>
                  <a:lnTo>
                    <a:pt x="64831" y="586082"/>
                  </a:lnTo>
                  <a:lnTo>
                    <a:pt x="66504" y="587571"/>
                  </a:lnTo>
                  <a:lnTo>
                    <a:pt x="71185" y="589226"/>
                  </a:lnTo>
                  <a:lnTo>
                    <a:pt x="116161" y="590540"/>
                  </a:lnTo>
                  <a:lnTo>
                    <a:pt x="158903" y="590550"/>
                  </a:lnTo>
                  <a:lnTo>
                    <a:pt x="206266" y="590550"/>
                  </a:lnTo>
                  <a:lnTo>
                    <a:pt x="250695" y="590550"/>
                  </a:lnTo>
                  <a:lnTo>
                    <a:pt x="271196" y="590550"/>
                  </a:lnTo>
                  <a:lnTo>
                    <a:pt x="276812" y="593372"/>
                  </a:lnTo>
                  <a:lnTo>
                    <a:pt x="282836" y="597096"/>
                  </a:lnTo>
                  <a:lnTo>
                    <a:pt x="295326" y="599486"/>
                  </a:lnTo>
                  <a:lnTo>
                    <a:pt x="342900" y="600074"/>
                  </a:lnTo>
                  <a:lnTo>
                    <a:pt x="381000" y="600075"/>
                  </a:lnTo>
                  <a:lnTo>
                    <a:pt x="381000" y="595018"/>
                  </a:lnTo>
                  <a:lnTo>
                    <a:pt x="382058" y="593529"/>
                  </a:lnTo>
                  <a:lnTo>
                    <a:pt x="383822" y="592536"/>
                  </a:lnTo>
                  <a:lnTo>
                    <a:pt x="390132" y="590667"/>
                  </a:lnTo>
                  <a:lnTo>
                    <a:pt x="399931" y="590550"/>
                  </a:lnTo>
                  <a:lnTo>
                    <a:pt x="400050" y="581035"/>
                  </a:lnTo>
                  <a:lnTo>
                    <a:pt x="447675" y="581025"/>
                  </a:lnTo>
                  <a:lnTo>
                    <a:pt x="438150" y="571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SMARTInkShape-566"/>
            <p:cNvSpPr/>
            <p:nvPr>
              <p:custDataLst>
                <p:tags r:id="rId203"/>
              </p:custDataLst>
            </p:nvPr>
          </p:nvSpPr>
          <p:spPr>
            <a:xfrm>
              <a:off x="1609740" y="3419475"/>
              <a:ext cx="38086" cy="653186"/>
            </a:xfrm>
            <a:custGeom>
              <a:avLst/>
              <a:gdLst/>
              <a:ahLst/>
              <a:cxnLst/>
              <a:rect l="0" t="0" r="0" b="0"/>
              <a:pathLst>
                <a:path w="38086" h="653186">
                  <a:moveTo>
                    <a:pt x="38085" y="19050"/>
                  </a:moveTo>
                  <a:lnTo>
                    <a:pt x="38085" y="19050"/>
                  </a:lnTo>
                  <a:lnTo>
                    <a:pt x="19162" y="19050"/>
                  </a:lnTo>
                  <a:lnTo>
                    <a:pt x="10845" y="10849"/>
                  </a:lnTo>
                  <a:lnTo>
                    <a:pt x="9510" y="11"/>
                  </a:lnTo>
                  <a:lnTo>
                    <a:pt x="9510" y="0"/>
                  </a:lnTo>
                  <a:lnTo>
                    <a:pt x="9510" y="8201"/>
                  </a:lnTo>
                  <a:lnTo>
                    <a:pt x="2964" y="16868"/>
                  </a:lnTo>
                  <a:lnTo>
                    <a:pt x="1309" y="22666"/>
                  </a:lnTo>
                  <a:lnTo>
                    <a:pt x="0" y="69328"/>
                  </a:lnTo>
                  <a:lnTo>
                    <a:pt x="1050" y="79496"/>
                  </a:lnTo>
                  <a:lnTo>
                    <a:pt x="7525" y="97469"/>
                  </a:lnTo>
                  <a:lnTo>
                    <a:pt x="9459" y="144919"/>
                  </a:lnTo>
                  <a:lnTo>
                    <a:pt x="10561" y="174894"/>
                  </a:lnTo>
                  <a:lnTo>
                    <a:pt x="18446" y="211552"/>
                  </a:lnTo>
                  <a:lnTo>
                    <a:pt x="19000" y="254117"/>
                  </a:lnTo>
                  <a:lnTo>
                    <a:pt x="19034" y="297266"/>
                  </a:lnTo>
                  <a:lnTo>
                    <a:pt x="19035" y="343540"/>
                  </a:lnTo>
                  <a:lnTo>
                    <a:pt x="19035" y="388308"/>
                  </a:lnTo>
                  <a:lnTo>
                    <a:pt x="19035" y="431430"/>
                  </a:lnTo>
                  <a:lnTo>
                    <a:pt x="19035" y="476286"/>
                  </a:lnTo>
                  <a:lnTo>
                    <a:pt x="19035" y="520784"/>
                  </a:lnTo>
                  <a:lnTo>
                    <a:pt x="19035" y="567535"/>
                  </a:lnTo>
                  <a:lnTo>
                    <a:pt x="19035" y="580619"/>
                  </a:lnTo>
                  <a:lnTo>
                    <a:pt x="12489" y="588549"/>
                  </a:lnTo>
                  <a:lnTo>
                    <a:pt x="9903" y="598348"/>
                  </a:lnTo>
                  <a:lnTo>
                    <a:pt x="9510" y="645642"/>
                  </a:lnTo>
                  <a:lnTo>
                    <a:pt x="9510" y="647664"/>
                  </a:lnTo>
                  <a:lnTo>
                    <a:pt x="14567" y="647689"/>
                  </a:lnTo>
                  <a:lnTo>
                    <a:pt x="16056" y="648751"/>
                  </a:lnTo>
                  <a:lnTo>
                    <a:pt x="17049" y="650517"/>
                  </a:lnTo>
                  <a:lnTo>
                    <a:pt x="17711" y="652753"/>
                  </a:lnTo>
                  <a:lnTo>
                    <a:pt x="18152" y="653185"/>
                  </a:lnTo>
                  <a:lnTo>
                    <a:pt x="18446" y="652415"/>
                  </a:lnTo>
                  <a:lnTo>
                    <a:pt x="19000" y="647976"/>
                  </a:lnTo>
                  <a:lnTo>
                    <a:pt x="28560" y="6381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SMARTInkShape-567"/>
            <p:cNvSpPr/>
            <p:nvPr>
              <p:custDataLst>
                <p:tags r:id="rId204"/>
              </p:custDataLst>
            </p:nvPr>
          </p:nvSpPr>
          <p:spPr>
            <a:xfrm>
              <a:off x="1600200" y="3686175"/>
              <a:ext cx="57138" cy="28541"/>
            </a:xfrm>
            <a:custGeom>
              <a:avLst/>
              <a:gdLst/>
              <a:ahLst/>
              <a:cxnLst/>
              <a:rect l="0" t="0" r="0" b="0"/>
              <a:pathLst>
                <a:path w="57138" h="28541">
                  <a:moveTo>
                    <a:pt x="19050" y="0"/>
                  </a:moveTo>
                  <a:lnTo>
                    <a:pt x="19050" y="0"/>
                  </a:lnTo>
                  <a:lnTo>
                    <a:pt x="9642" y="0"/>
                  </a:lnTo>
                  <a:lnTo>
                    <a:pt x="3" y="9522"/>
                  </a:lnTo>
                  <a:lnTo>
                    <a:pt x="0" y="1324"/>
                  </a:lnTo>
                  <a:lnTo>
                    <a:pt x="0" y="14224"/>
                  </a:lnTo>
                  <a:lnTo>
                    <a:pt x="1058" y="15832"/>
                  </a:lnTo>
                  <a:lnTo>
                    <a:pt x="2822" y="16905"/>
                  </a:lnTo>
                  <a:lnTo>
                    <a:pt x="8201" y="18626"/>
                  </a:lnTo>
                  <a:lnTo>
                    <a:pt x="8936" y="21684"/>
                  </a:lnTo>
                  <a:lnTo>
                    <a:pt x="9132" y="23981"/>
                  </a:lnTo>
                  <a:lnTo>
                    <a:pt x="10322" y="25512"/>
                  </a:lnTo>
                  <a:lnTo>
                    <a:pt x="17692" y="28172"/>
                  </a:lnTo>
                  <a:lnTo>
                    <a:pt x="32188" y="28540"/>
                  </a:lnTo>
                  <a:lnTo>
                    <a:pt x="34159" y="27493"/>
                  </a:lnTo>
                  <a:lnTo>
                    <a:pt x="35472" y="25737"/>
                  </a:lnTo>
                  <a:lnTo>
                    <a:pt x="36349" y="23508"/>
                  </a:lnTo>
                  <a:lnTo>
                    <a:pt x="37991" y="22022"/>
                  </a:lnTo>
                  <a:lnTo>
                    <a:pt x="42638" y="20371"/>
                  </a:lnTo>
                  <a:lnTo>
                    <a:pt x="55388" y="19166"/>
                  </a:lnTo>
                  <a:lnTo>
                    <a:pt x="55975" y="18069"/>
                  </a:lnTo>
                  <a:lnTo>
                    <a:pt x="57137" y="1441"/>
                  </a:lnTo>
                  <a:lnTo>
                    <a:pt x="56083" y="961"/>
                  </a:lnTo>
                  <a:lnTo>
                    <a:pt x="9955" y="0"/>
                  </a:lnTo>
                  <a:lnTo>
                    <a:pt x="0" y="9525"/>
                  </a:lnTo>
                  <a:lnTo>
                    <a:pt x="0" y="17726"/>
                  </a:lnTo>
                  <a:lnTo>
                    <a:pt x="1058" y="18167"/>
                  </a:lnTo>
                  <a:lnTo>
                    <a:pt x="2857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4" name="SMARTInkShape-Group109"/>
          <p:cNvGrpSpPr/>
          <p:nvPr/>
        </p:nvGrpSpPr>
        <p:grpSpPr>
          <a:xfrm>
            <a:off x="2690192" y="3857625"/>
            <a:ext cx="329223" cy="350901"/>
            <a:chOff x="2690192" y="3857625"/>
            <a:chExt cx="329223" cy="350901"/>
          </a:xfrm>
        </p:grpSpPr>
        <p:sp>
          <p:nvSpPr>
            <p:cNvPr id="39" name="SMARTInkShape-568"/>
            <p:cNvSpPr/>
            <p:nvPr>
              <p:custDataLst>
                <p:tags r:id="rId189"/>
              </p:custDataLst>
            </p:nvPr>
          </p:nvSpPr>
          <p:spPr>
            <a:xfrm>
              <a:off x="2743200" y="3857625"/>
              <a:ext cx="19051" cy="142876"/>
            </a:xfrm>
            <a:custGeom>
              <a:avLst/>
              <a:gdLst/>
              <a:ahLst/>
              <a:cxnLst/>
              <a:rect l="0" t="0" r="0" b="0"/>
              <a:pathLst>
                <a:path w="19051" h="142876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  <a:lnTo>
                    <a:pt x="0" y="45342"/>
                  </a:lnTo>
                  <a:lnTo>
                    <a:pt x="0" y="69884"/>
                  </a:lnTo>
                  <a:lnTo>
                    <a:pt x="2822" y="76215"/>
                  </a:lnTo>
                  <a:lnTo>
                    <a:pt x="6546" y="82557"/>
                  </a:lnTo>
                  <a:lnTo>
                    <a:pt x="8936" y="95251"/>
                  </a:lnTo>
                  <a:lnTo>
                    <a:pt x="9525" y="142875"/>
                  </a:lnTo>
                  <a:lnTo>
                    <a:pt x="9525" y="137818"/>
                  </a:lnTo>
                  <a:lnTo>
                    <a:pt x="12347" y="132514"/>
                  </a:lnTo>
                  <a:lnTo>
                    <a:pt x="1905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SMARTInkShape-569"/>
            <p:cNvSpPr/>
            <p:nvPr>
              <p:custDataLst>
                <p:tags r:id="rId190"/>
              </p:custDataLst>
            </p:nvPr>
          </p:nvSpPr>
          <p:spPr>
            <a:xfrm>
              <a:off x="2714625" y="4000617"/>
              <a:ext cx="76190" cy="65232"/>
            </a:xfrm>
            <a:custGeom>
              <a:avLst/>
              <a:gdLst/>
              <a:ahLst/>
              <a:cxnLst/>
              <a:rect l="0" t="0" r="0" b="0"/>
              <a:pathLst>
                <a:path w="76190" h="65232">
                  <a:moveTo>
                    <a:pt x="38100" y="18933"/>
                  </a:moveTo>
                  <a:lnTo>
                    <a:pt x="38100" y="18933"/>
                  </a:lnTo>
                  <a:lnTo>
                    <a:pt x="38100" y="9408"/>
                  </a:lnTo>
                  <a:lnTo>
                    <a:pt x="28967" y="276"/>
                  </a:lnTo>
                  <a:lnTo>
                    <a:pt x="23635" y="0"/>
                  </a:lnTo>
                  <a:lnTo>
                    <a:pt x="22106" y="1019"/>
                  </a:lnTo>
                  <a:lnTo>
                    <a:pt x="21088" y="2757"/>
                  </a:lnTo>
                  <a:lnTo>
                    <a:pt x="19452" y="8094"/>
                  </a:lnTo>
                  <a:lnTo>
                    <a:pt x="16407" y="8824"/>
                  </a:lnTo>
                  <a:lnTo>
                    <a:pt x="14113" y="9019"/>
                  </a:lnTo>
                  <a:lnTo>
                    <a:pt x="12583" y="10207"/>
                  </a:lnTo>
                  <a:lnTo>
                    <a:pt x="10885" y="14349"/>
                  </a:lnTo>
                  <a:lnTo>
                    <a:pt x="9373" y="15877"/>
                  </a:lnTo>
                  <a:lnTo>
                    <a:pt x="1444" y="18531"/>
                  </a:lnTo>
                  <a:lnTo>
                    <a:pt x="642" y="21577"/>
                  </a:lnTo>
                  <a:lnTo>
                    <a:pt x="0" y="56630"/>
                  </a:lnTo>
                  <a:lnTo>
                    <a:pt x="8201" y="56998"/>
                  </a:lnTo>
                  <a:lnTo>
                    <a:pt x="16868" y="63572"/>
                  </a:lnTo>
                  <a:lnTo>
                    <a:pt x="22666" y="65231"/>
                  </a:lnTo>
                  <a:lnTo>
                    <a:pt x="24636" y="64615"/>
                  </a:lnTo>
                  <a:lnTo>
                    <a:pt x="25949" y="63146"/>
                  </a:lnTo>
                  <a:lnTo>
                    <a:pt x="26824" y="61109"/>
                  </a:lnTo>
                  <a:lnTo>
                    <a:pt x="28466" y="59750"/>
                  </a:lnTo>
                  <a:lnTo>
                    <a:pt x="33113" y="58240"/>
                  </a:lnTo>
                  <a:lnTo>
                    <a:pt x="45863" y="57139"/>
                  </a:lnTo>
                  <a:lnTo>
                    <a:pt x="54881" y="50508"/>
                  </a:lnTo>
                  <a:lnTo>
                    <a:pt x="64913" y="47903"/>
                  </a:lnTo>
                  <a:lnTo>
                    <a:pt x="75762" y="47518"/>
                  </a:lnTo>
                  <a:lnTo>
                    <a:pt x="76189" y="38376"/>
                  </a:lnTo>
                  <a:lnTo>
                    <a:pt x="67998" y="29816"/>
                  </a:lnTo>
                  <a:lnTo>
                    <a:pt x="62010" y="28860"/>
                  </a:lnTo>
                  <a:lnTo>
                    <a:pt x="60390" y="27668"/>
                  </a:lnTo>
                  <a:lnTo>
                    <a:pt x="58590" y="23521"/>
                  </a:lnTo>
                  <a:lnTo>
                    <a:pt x="57052" y="21991"/>
                  </a:lnTo>
                  <a:lnTo>
                    <a:pt x="49075" y="19336"/>
                  </a:lnTo>
                  <a:lnTo>
                    <a:pt x="28703" y="18933"/>
                  </a:lnTo>
                  <a:lnTo>
                    <a:pt x="28586" y="27134"/>
                  </a:lnTo>
                  <a:lnTo>
                    <a:pt x="29641" y="27575"/>
                  </a:lnTo>
                  <a:lnTo>
                    <a:pt x="38100" y="284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SMARTInkShape-570"/>
            <p:cNvSpPr/>
            <p:nvPr>
              <p:custDataLst>
                <p:tags r:id="rId191"/>
              </p:custDataLst>
            </p:nvPr>
          </p:nvSpPr>
          <p:spPr>
            <a:xfrm>
              <a:off x="2690192" y="3924300"/>
              <a:ext cx="148259" cy="284226"/>
            </a:xfrm>
            <a:custGeom>
              <a:avLst/>
              <a:gdLst/>
              <a:ahLst/>
              <a:cxnLst/>
              <a:rect l="0" t="0" r="0" b="0"/>
              <a:pathLst>
                <a:path w="148259" h="284226">
                  <a:moveTo>
                    <a:pt x="148258" y="0"/>
                  </a:moveTo>
                  <a:lnTo>
                    <a:pt x="148258" y="0"/>
                  </a:lnTo>
                  <a:lnTo>
                    <a:pt x="148258" y="5057"/>
                  </a:lnTo>
                  <a:lnTo>
                    <a:pt x="147200" y="6546"/>
                  </a:lnTo>
                  <a:lnTo>
                    <a:pt x="145436" y="7539"/>
                  </a:lnTo>
                  <a:lnTo>
                    <a:pt x="143202" y="8201"/>
                  </a:lnTo>
                  <a:lnTo>
                    <a:pt x="141712" y="9701"/>
                  </a:lnTo>
                  <a:lnTo>
                    <a:pt x="140058" y="14189"/>
                  </a:lnTo>
                  <a:lnTo>
                    <a:pt x="137937" y="25694"/>
                  </a:lnTo>
                  <a:lnTo>
                    <a:pt x="123567" y="45534"/>
                  </a:lnTo>
                  <a:lnTo>
                    <a:pt x="117628" y="64694"/>
                  </a:lnTo>
                  <a:lnTo>
                    <a:pt x="85560" y="108245"/>
                  </a:lnTo>
                  <a:lnTo>
                    <a:pt x="62580" y="152417"/>
                  </a:lnTo>
                  <a:lnTo>
                    <a:pt x="50200" y="171455"/>
                  </a:lnTo>
                  <a:lnTo>
                    <a:pt x="32110" y="196851"/>
                  </a:lnTo>
                  <a:lnTo>
                    <a:pt x="20050" y="229893"/>
                  </a:lnTo>
                  <a:lnTo>
                    <a:pt x="9378" y="245162"/>
                  </a:lnTo>
                  <a:lnTo>
                    <a:pt x="4675" y="271077"/>
                  </a:lnTo>
                  <a:lnTo>
                    <a:pt x="2795" y="272793"/>
                  </a:lnTo>
                  <a:lnTo>
                    <a:pt x="483" y="273937"/>
                  </a:lnTo>
                  <a:lnTo>
                    <a:pt x="0" y="275758"/>
                  </a:lnTo>
                  <a:lnTo>
                    <a:pt x="736" y="278030"/>
                  </a:lnTo>
                  <a:lnTo>
                    <a:pt x="4465" y="284225"/>
                  </a:lnTo>
                  <a:lnTo>
                    <a:pt x="5829" y="283675"/>
                  </a:lnTo>
                  <a:lnTo>
                    <a:pt x="14908" y="2762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SMARTInkShape-571"/>
            <p:cNvSpPr/>
            <p:nvPr>
              <p:custDataLst>
                <p:tags r:id="rId192"/>
              </p:custDataLst>
            </p:nvPr>
          </p:nvSpPr>
          <p:spPr>
            <a:xfrm>
              <a:off x="2857619" y="3905260"/>
              <a:ext cx="76047" cy="208048"/>
            </a:xfrm>
            <a:custGeom>
              <a:avLst/>
              <a:gdLst/>
              <a:ahLst/>
              <a:cxnLst/>
              <a:rect l="0" t="0" r="0" b="0"/>
              <a:pathLst>
                <a:path w="76047" h="208048">
                  <a:moveTo>
                    <a:pt x="57031" y="19040"/>
                  </a:moveTo>
                  <a:lnTo>
                    <a:pt x="57031" y="19040"/>
                  </a:lnTo>
                  <a:lnTo>
                    <a:pt x="57031" y="13983"/>
                  </a:lnTo>
                  <a:lnTo>
                    <a:pt x="58089" y="12494"/>
                  </a:lnTo>
                  <a:lnTo>
                    <a:pt x="59853" y="11501"/>
                  </a:lnTo>
                  <a:lnTo>
                    <a:pt x="66164" y="9632"/>
                  </a:lnTo>
                  <a:lnTo>
                    <a:pt x="66546" y="386"/>
                  </a:lnTo>
                  <a:lnTo>
                    <a:pt x="75688" y="0"/>
                  </a:lnTo>
                  <a:lnTo>
                    <a:pt x="76046" y="8192"/>
                  </a:lnTo>
                  <a:lnTo>
                    <a:pt x="69528" y="16858"/>
                  </a:lnTo>
                  <a:lnTo>
                    <a:pt x="67437" y="25684"/>
                  </a:lnTo>
                  <a:lnTo>
                    <a:pt x="66947" y="31871"/>
                  </a:lnTo>
                  <a:lnTo>
                    <a:pt x="63908" y="38148"/>
                  </a:lnTo>
                  <a:lnTo>
                    <a:pt x="60087" y="44466"/>
                  </a:lnTo>
                  <a:lnTo>
                    <a:pt x="45325" y="87949"/>
                  </a:lnTo>
                  <a:lnTo>
                    <a:pt x="40157" y="102605"/>
                  </a:lnTo>
                  <a:lnTo>
                    <a:pt x="35804" y="116472"/>
                  </a:lnTo>
                  <a:lnTo>
                    <a:pt x="30633" y="131165"/>
                  </a:lnTo>
                  <a:lnTo>
                    <a:pt x="28365" y="138723"/>
                  </a:lnTo>
                  <a:lnTo>
                    <a:pt x="22197" y="149987"/>
                  </a:lnTo>
                  <a:lnTo>
                    <a:pt x="18840" y="165201"/>
                  </a:lnTo>
                  <a:lnTo>
                    <a:pt x="11583" y="180360"/>
                  </a:lnTo>
                  <a:lnTo>
                    <a:pt x="9836" y="193545"/>
                  </a:lnTo>
                  <a:lnTo>
                    <a:pt x="8634" y="195702"/>
                  </a:lnTo>
                  <a:lnTo>
                    <a:pt x="6775" y="197140"/>
                  </a:lnTo>
                  <a:lnTo>
                    <a:pt x="4477" y="198098"/>
                  </a:lnTo>
                  <a:lnTo>
                    <a:pt x="2945" y="199796"/>
                  </a:lnTo>
                  <a:lnTo>
                    <a:pt x="285" y="208047"/>
                  </a:lnTo>
                  <a:lnTo>
                    <a:pt x="0" y="204041"/>
                  </a:lnTo>
                  <a:lnTo>
                    <a:pt x="1019" y="202699"/>
                  </a:lnTo>
                  <a:lnTo>
                    <a:pt x="4973" y="201208"/>
                  </a:lnTo>
                  <a:lnTo>
                    <a:pt x="6451" y="199752"/>
                  </a:lnTo>
                  <a:lnTo>
                    <a:pt x="9406" y="1904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SMARTInkShape-572"/>
            <p:cNvSpPr/>
            <p:nvPr>
              <p:custDataLst>
                <p:tags r:id="rId193"/>
              </p:custDataLst>
            </p:nvPr>
          </p:nvSpPr>
          <p:spPr>
            <a:xfrm>
              <a:off x="2886075" y="3933825"/>
              <a:ext cx="133340" cy="200026"/>
            </a:xfrm>
            <a:custGeom>
              <a:avLst/>
              <a:gdLst/>
              <a:ahLst/>
              <a:cxnLst/>
              <a:rect l="0" t="0" r="0" b="0"/>
              <a:pathLst>
                <a:path w="133340" h="200026">
                  <a:moveTo>
                    <a:pt x="57150" y="19050"/>
                  </a:moveTo>
                  <a:lnTo>
                    <a:pt x="57150" y="19050"/>
                  </a:lnTo>
                  <a:lnTo>
                    <a:pt x="57150" y="426"/>
                  </a:lnTo>
                  <a:lnTo>
                    <a:pt x="47635" y="0"/>
                  </a:lnTo>
                  <a:lnTo>
                    <a:pt x="93881" y="0"/>
                  </a:lnTo>
                  <a:lnTo>
                    <a:pt x="99901" y="0"/>
                  </a:lnTo>
                  <a:lnTo>
                    <a:pt x="101526" y="1058"/>
                  </a:lnTo>
                  <a:lnTo>
                    <a:pt x="102609" y="2822"/>
                  </a:lnTo>
                  <a:lnTo>
                    <a:pt x="104490" y="9701"/>
                  </a:lnTo>
                  <a:lnTo>
                    <a:pt x="104772" y="27124"/>
                  </a:lnTo>
                  <a:lnTo>
                    <a:pt x="98228" y="35893"/>
                  </a:lnTo>
                  <a:lnTo>
                    <a:pt x="96573" y="41705"/>
                  </a:lnTo>
                  <a:lnTo>
                    <a:pt x="95074" y="43678"/>
                  </a:lnTo>
                  <a:lnTo>
                    <a:pt x="82109" y="52162"/>
                  </a:lnTo>
                  <a:lnTo>
                    <a:pt x="78826" y="57755"/>
                  </a:lnTo>
                  <a:lnTo>
                    <a:pt x="77951" y="60728"/>
                  </a:lnTo>
                  <a:lnTo>
                    <a:pt x="76309" y="62711"/>
                  </a:lnTo>
                  <a:lnTo>
                    <a:pt x="47797" y="84550"/>
                  </a:lnTo>
                  <a:lnTo>
                    <a:pt x="43115" y="85203"/>
                  </a:lnTo>
                  <a:lnTo>
                    <a:pt x="41444" y="86435"/>
                  </a:lnTo>
                  <a:lnTo>
                    <a:pt x="40329" y="88315"/>
                  </a:lnTo>
                  <a:lnTo>
                    <a:pt x="38111" y="95215"/>
                  </a:lnTo>
                  <a:lnTo>
                    <a:pt x="52290" y="95249"/>
                  </a:lnTo>
                  <a:lnTo>
                    <a:pt x="57812" y="92427"/>
                  </a:lnTo>
                  <a:lnTo>
                    <a:pt x="63794" y="88704"/>
                  </a:lnTo>
                  <a:lnTo>
                    <a:pt x="76258" y="86314"/>
                  </a:lnTo>
                  <a:lnTo>
                    <a:pt x="112453" y="85725"/>
                  </a:lnTo>
                  <a:lnTo>
                    <a:pt x="122339" y="93926"/>
                  </a:lnTo>
                  <a:lnTo>
                    <a:pt x="128441" y="94857"/>
                  </a:lnTo>
                  <a:lnTo>
                    <a:pt x="130078" y="96046"/>
                  </a:lnTo>
                  <a:lnTo>
                    <a:pt x="131168" y="97898"/>
                  </a:lnTo>
                  <a:lnTo>
                    <a:pt x="133062" y="104928"/>
                  </a:lnTo>
                  <a:lnTo>
                    <a:pt x="133339" y="118929"/>
                  </a:lnTo>
                  <a:lnTo>
                    <a:pt x="132284" y="120561"/>
                  </a:lnTo>
                  <a:lnTo>
                    <a:pt x="130523" y="121649"/>
                  </a:lnTo>
                  <a:lnTo>
                    <a:pt x="128290" y="122374"/>
                  </a:lnTo>
                  <a:lnTo>
                    <a:pt x="126802" y="123916"/>
                  </a:lnTo>
                  <a:lnTo>
                    <a:pt x="121590" y="133995"/>
                  </a:lnTo>
                  <a:lnTo>
                    <a:pt x="117540" y="139986"/>
                  </a:lnTo>
                  <a:lnTo>
                    <a:pt x="115740" y="146178"/>
                  </a:lnTo>
                  <a:lnTo>
                    <a:pt x="114202" y="148252"/>
                  </a:lnTo>
                  <a:lnTo>
                    <a:pt x="112118" y="149635"/>
                  </a:lnTo>
                  <a:lnTo>
                    <a:pt x="91592" y="159640"/>
                  </a:lnTo>
                  <a:lnTo>
                    <a:pt x="57197" y="187693"/>
                  </a:lnTo>
                  <a:lnTo>
                    <a:pt x="11523" y="199894"/>
                  </a:lnTo>
                  <a:lnTo>
                    <a:pt x="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0" name="SMARTInkShape-Group110"/>
          <p:cNvGrpSpPr/>
          <p:nvPr/>
        </p:nvGrpSpPr>
        <p:grpSpPr>
          <a:xfrm>
            <a:off x="1516240" y="4038600"/>
            <a:ext cx="303036" cy="333207"/>
            <a:chOff x="1516240" y="4038600"/>
            <a:chExt cx="303036" cy="333207"/>
          </a:xfrm>
        </p:grpSpPr>
        <p:sp>
          <p:nvSpPr>
            <p:cNvPr id="45" name="SMARTInkShape-573"/>
            <p:cNvSpPr/>
            <p:nvPr>
              <p:custDataLst>
                <p:tags r:id="rId184"/>
              </p:custDataLst>
            </p:nvPr>
          </p:nvSpPr>
          <p:spPr>
            <a:xfrm>
              <a:off x="1571625" y="4086225"/>
              <a:ext cx="28575" cy="66665"/>
            </a:xfrm>
            <a:custGeom>
              <a:avLst/>
              <a:gdLst/>
              <a:ahLst/>
              <a:cxnLst/>
              <a:rect l="0" t="0" r="0" b="0"/>
              <a:pathLst>
                <a:path w="28575" h="66665">
                  <a:moveTo>
                    <a:pt x="19050" y="0"/>
                  </a:moveTo>
                  <a:lnTo>
                    <a:pt x="19050" y="0"/>
                  </a:lnTo>
                  <a:lnTo>
                    <a:pt x="4469" y="0"/>
                  </a:lnTo>
                  <a:lnTo>
                    <a:pt x="2979" y="1058"/>
                  </a:lnTo>
                  <a:lnTo>
                    <a:pt x="1986" y="2822"/>
                  </a:lnTo>
                  <a:lnTo>
                    <a:pt x="262" y="9701"/>
                  </a:lnTo>
                  <a:lnTo>
                    <a:pt x="0" y="56956"/>
                  </a:lnTo>
                  <a:lnTo>
                    <a:pt x="0" y="66544"/>
                  </a:lnTo>
                  <a:lnTo>
                    <a:pt x="8201" y="66664"/>
                  </a:lnTo>
                  <a:lnTo>
                    <a:pt x="17610" y="58473"/>
                  </a:lnTo>
                  <a:lnTo>
                    <a:pt x="18624" y="52486"/>
                  </a:lnTo>
                  <a:lnTo>
                    <a:pt x="19824" y="50865"/>
                  </a:lnTo>
                  <a:lnTo>
                    <a:pt x="23980" y="49065"/>
                  </a:lnTo>
                  <a:lnTo>
                    <a:pt x="25512" y="47527"/>
                  </a:lnTo>
                  <a:lnTo>
                    <a:pt x="28172" y="39551"/>
                  </a:lnTo>
                  <a:lnTo>
                    <a:pt x="28574" y="23556"/>
                  </a:lnTo>
                  <a:lnTo>
                    <a:pt x="27516" y="22054"/>
                  </a:lnTo>
                  <a:lnTo>
                    <a:pt x="25752" y="21053"/>
                  </a:lnTo>
                  <a:lnTo>
                    <a:pt x="19443" y="19167"/>
                  </a:lnTo>
                  <a:lnTo>
                    <a:pt x="4872" y="19053"/>
                  </a:lnTo>
                  <a:lnTo>
                    <a:pt x="3247" y="20110"/>
                  </a:lnTo>
                  <a:lnTo>
                    <a:pt x="2165" y="21873"/>
                  </a:lnTo>
                  <a:lnTo>
                    <a:pt x="285" y="28751"/>
                  </a:lnTo>
                  <a:lnTo>
                    <a:pt x="0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SMARTInkShape-574"/>
            <p:cNvSpPr/>
            <p:nvPr>
              <p:custDataLst>
                <p:tags r:id="rId185"/>
              </p:custDataLst>
            </p:nvPr>
          </p:nvSpPr>
          <p:spPr>
            <a:xfrm>
              <a:off x="1516240" y="4038600"/>
              <a:ext cx="141076" cy="257126"/>
            </a:xfrm>
            <a:custGeom>
              <a:avLst/>
              <a:gdLst/>
              <a:ahLst/>
              <a:cxnLst/>
              <a:rect l="0" t="0" r="0" b="0"/>
              <a:pathLst>
                <a:path w="141076" h="257126">
                  <a:moveTo>
                    <a:pt x="131585" y="9525"/>
                  </a:moveTo>
                  <a:lnTo>
                    <a:pt x="131585" y="9525"/>
                  </a:lnTo>
                  <a:lnTo>
                    <a:pt x="131585" y="1324"/>
                  </a:lnTo>
                  <a:lnTo>
                    <a:pt x="132643" y="883"/>
                  </a:lnTo>
                  <a:lnTo>
                    <a:pt x="141075" y="3"/>
                  </a:lnTo>
                  <a:lnTo>
                    <a:pt x="136043" y="0"/>
                  </a:lnTo>
                  <a:lnTo>
                    <a:pt x="134557" y="1058"/>
                  </a:lnTo>
                  <a:lnTo>
                    <a:pt x="133566" y="2823"/>
                  </a:lnTo>
                  <a:lnTo>
                    <a:pt x="131976" y="8201"/>
                  </a:lnTo>
                  <a:lnTo>
                    <a:pt x="125117" y="16868"/>
                  </a:lnTo>
                  <a:lnTo>
                    <a:pt x="121907" y="25694"/>
                  </a:lnTo>
                  <a:lnTo>
                    <a:pt x="99705" y="55868"/>
                  </a:lnTo>
                  <a:lnTo>
                    <a:pt x="88660" y="85974"/>
                  </a:lnTo>
                  <a:lnTo>
                    <a:pt x="75827" y="107671"/>
                  </a:lnTo>
                  <a:lnTo>
                    <a:pt x="55507" y="151818"/>
                  </a:lnTo>
                  <a:lnTo>
                    <a:pt x="33167" y="196816"/>
                  </a:lnTo>
                  <a:lnTo>
                    <a:pt x="20108" y="225773"/>
                  </a:lnTo>
                  <a:lnTo>
                    <a:pt x="17481" y="233693"/>
                  </a:lnTo>
                  <a:lnTo>
                    <a:pt x="0" y="255244"/>
                  </a:lnTo>
                  <a:lnTo>
                    <a:pt x="470" y="255888"/>
                  </a:lnTo>
                  <a:lnTo>
                    <a:pt x="7414" y="257125"/>
                  </a:lnTo>
                  <a:lnTo>
                    <a:pt x="7657" y="252104"/>
                  </a:lnTo>
                  <a:lnTo>
                    <a:pt x="10537" y="246807"/>
                  </a:lnTo>
                  <a:lnTo>
                    <a:pt x="17285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SMARTInkShape-575"/>
            <p:cNvSpPr/>
            <p:nvPr>
              <p:custDataLst>
                <p:tags r:id="rId186"/>
              </p:custDataLst>
            </p:nvPr>
          </p:nvSpPr>
          <p:spPr>
            <a:xfrm>
              <a:off x="1619289" y="4124336"/>
              <a:ext cx="142837" cy="247471"/>
            </a:xfrm>
            <a:custGeom>
              <a:avLst/>
              <a:gdLst/>
              <a:ahLst/>
              <a:cxnLst/>
              <a:rect l="0" t="0" r="0" b="0"/>
              <a:pathLst>
                <a:path w="142837" h="247471">
                  <a:moveTo>
                    <a:pt x="142836" y="19039"/>
                  </a:moveTo>
                  <a:lnTo>
                    <a:pt x="142836" y="19039"/>
                  </a:lnTo>
                  <a:lnTo>
                    <a:pt x="142836" y="415"/>
                  </a:lnTo>
                  <a:lnTo>
                    <a:pt x="128647" y="0"/>
                  </a:lnTo>
                  <a:lnTo>
                    <a:pt x="127027" y="1054"/>
                  </a:lnTo>
                  <a:lnTo>
                    <a:pt x="125946" y="2816"/>
                  </a:lnTo>
                  <a:lnTo>
                    <a:pt x="124213" y="8191"/>
                  </a:lnTo>
                  <a:lnTo>
                    <a:pt x="117325" y="16857"/>
                  </a:lnTo>
                  <a:lnTo>
                    <a:pt x="114110" y="25683"/>
                  </a:lnTo>
                  <a:lnTo>
                    <a:pt x="107984" y="36059"/>
                  </a:lnTo>
                  <a:lnTo>
                    <a:pt x="104640" y="51011"/>
                  </a:lnTo>
                  <a:lnTo>
                    <a:pt x="82384" y="92506"/>
                  </a:lnTo>
                  <a:lnTo>
                    <a:pt x="60278" y="136540"/>
                  </a:lnTo>
                  <a:lnTo>
                    <a:pt x="38060" y="180966"/>
                  </a:lnTo>
                  <a:lnTo>
                    <a:pt x="12308" y="227753"/>
                  </a:lnTo>
                  <a:lnTo>
                    <a:pt x="9682" y="234567"/>
                  </a:lnTo>
                  <a:lnTo>
                    <a:pt x="92" y="247470"/>
                  </a:lnTo>
                  <a:lnTo>
                    <a:pt x="0" y="242532"/>
                  </a:lnTo>
                  <a:lnTo>
                    <a:pt x="2800" y="237255"/>
                  </a:lnTo>
                  <a:lnTo>
                    <a:pt x="19011" y="2095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SMARTInkShape-576"/>
            <p:cNvSpPr/>
            <p:nvPr>
              <p:custDataLst>
                <p:tags r:id="rId187"/>
              </p:custDataLst>
            </p:nvPr>
          </p:nvSpPr>
          <p:spPr>
            <a:xfrm>
              <a:off x="1762125" y="4143492"/>
              <a:ext cx="9134" cy="218959"/>
            </a:xfrm>
            <a:custGeom>
              <a:avLst/>
              <a:gdLst/>
              <a:ahLst/>
              <a:cxnLst/>
              <a:rect l="0" t="0" r="0" b="0"/>
              <a:pathLst>
                <a:path w="9134" h="218959">
                  <a:moveTo>
                    <a:pt x="0" y="9408"/>
                  </a:moveTo>
                  <a:lnTo>
                    <a:pt x="0" y="9408"/>
                  </a:lnTo>
                  <a:lnTo>
                    <a:pt x="5057" y="9408"/>
                  </a:lnTo>
                  <a:lnTo>
                    <a:pt x="6546" y="8350"/>
                  </a:lnTo>
                  <a:lnTo>
                    <a:pt x="7539" y="6586"/>
                  </a:lnTo>
                  <a:lnTo>
                    <a:pt x="9133" y="1207"/>
                  </a:lnTo>
                  <a:lnTo>
                    <a:pt x="8205" y="766"/>
                  </a:lnTo>
                  <a:lnTo>
                    <a:pt x="1289" y="0"/>
                  </a:lnTo>
                  <a:lnTo>
                    <a:pt x="859" y="1019"/>
                  </a:lnTo>
                  <a:lnTo>
                    <a:pt x="0" y="47577"/>
                  </a:lnTo>
                  <a:lnTo>
                    <a:pt x="0" y="93448"/>
                  </a:lnTo>
                  <a:lnTo>
                    <a:pt x="0" y="140014"/>
                  </a:lnTo>
                  <a:lnTo>
                    <a:pt x="0" y="186223"/>
                  </a:lnTo>
                  <a:lnTo>
                    <a:pt x="0" y="2189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577"/>
            <p:cNvSpPr/>
            <p:nvPr>
              <p:custDataLst>
                <p:tags r:id="rId188"/>
              </p:custDataLst>
            </p:nvPr>
          </p:nvSpPr>
          <p:spPr>
            <a:xfrm>
              <a:off x="1680524" y="4238625"/>
              <a:ext cx="138752" cy="76201"/>
            </a:xfrm>
            <a:custGeom>
              <a:avLst/>
              <a:gdLst/>
              <a:ahLst/>
              <a:cxnLst/>
              <a:rect l="0" t="0" r="0" b="0"/>
              <a:pathLst>
                <a:path w="138752" h="76201">
                  <a:moveTo>
                    <a:pt x="62551" y="76200"/>
                  </a:moveTo>
                  <a:lnTo>
                    <a:pt x="62551" y="76200"/>
                  </a:lnTo>
                  <a:lnTo>
                    <a:pt x="15098" y="76200"/>
                  </a:lnTo>
                  <a:lnTo>
                    <a:pt x="0" y="76200"/>
                  </a:lnTo>
                  <a:lnTo>
                    <a:pt x="4480" y="76200"/>
                  </a:lnTo>
                  <a:lnTo>
                    <a:pt x="12824" y="69654"/>
                  </a:lnTo>
                  <a:lnTo>
                    <a:pt x="21594" y="66499"/>
                  </a:lnTo>
                  <a:lnTo>
                    <a:pt x="31953" y="60391"/>
                  </a:lnTo>
                  <a:lnTo>
                    <a:pt x="46900" y="57052"/>
                  </a:lnTo>
                  <a:lnTo>
                    <a:pt x="93308" y="28518"/>
                  </a:lnTo>
                  <a:lnTo>
                    <a:pt x="119056" y="12342"/>
                  </a:lnTo>
                  <a:lnTo>
                    <a:pt x="125764" y="9719"/>
                  </a:lnTo>
                  <a:lnTo>
                    <a:pt x="13875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3" name="SMARTInkShape-Group111"/>
          <p:cNvGrpSpPr/>
          <p:nvPr/>
        </p:nvGrpSpPr>
        <p:grpSpPr>
          <a:xfrm>
            <a:off x="1571635" y="4152900"/>
            <a:ext cx="85596" cy="56755"/>
            <a:chOff x="1571635" y="4152900"/>
            <a:chExt cx="85596" cy="56755"/>
          </a:xfrm>
        </p:grpSpPr>
        <p:sp>
          <p:nvSpPr>
            <p:cNvPr id="51" name="SMARTInkShape-578"/>
            <p:cNvSpPr/>
            <p:nvPr>
              <p:custDataLst>
                <p:tags r:id="rId182"/>
              </p:custDataLst>
            </p:nvPr>
          </p:nvSpPr>
          <p:spPr>
            <a:xfrm>
              <a:off x="1600200" y="416242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SMARTInkShape-579"/>
            <p:cNvSpPr/>
            <p:nvPr>
              <p:custDataLst>
                <p:tags r:id="rId183"/>
              </p:custDataLst>
            </p:nvPr>
          </p:nvSpPr>
          <p:spPr>
            <a:xfrm>
              <a:off x="1571635" y="4152900"/>
              <a:ext cx="85596" cy="56755"/>
            </a:xfrm>
            <a:custGeom>
              <a:avLst/>
              <a:gdLst/>
              <a:ahLst/>
              <a:cxnLst/>
              <a:rect l="0" t="0" r="0" b="0"/>
              <a:pathLst>
                <a:path w="85596" h="56755">
                  <a:moveTo>
                    <a:pt x="28565" y="0"/>
                  </a:moveTo>
                  <a:lnTo>
                    <a:pt x="28565" y="0"/>
                  </a:lnTo>
                  <a:lnTo>
                    <a:pt x="9515" y="0"/>
                  </a:lnTo>
                  <a:lnTo>
                    <a:pt x="9515" y="14465"/>
                  </a:lnTo>
                  <a:lnTo>
                    <a:pt x="8457" y="15994"/>
                  </a:lnTo>
                  <a:lnTo>
                    <a:pt x="6693" y="17013"/>
                  </a:lnTo>
                  <a:lnTo>
                    <a:pt x="4458" y="17692"/>
                  </a:lnTo>
                  <a:lnTo>
                    <a:pt x="2969" y="19203"/>
                  </a:lnTo>
                  <a:lnTo>
                    <a:pt x="383" y="27131"/>
                  </a:lnTo>
                  <a:lnTo>
                    <a:pt x="0" y="42727"/>
                  </a:lnTo>
                  <a:lnTo>
                    <a:pt x="1055" y="44360"/>
                  </a:lnTo>
                  <a:lnTo>
                    <a:pt x="2817" y="45448"/>
                  </a:lnTo>
                  <a:lnTo>
                    <a:pt x="9123" y="47497"/>
                  </a:lnTo>
                  <a:lnTo>
                    <a:pt x="17682" y="55815"/>
                  </a:lnTo>
                  <a:lnTo>
                    <a:pt x="23693" y="56754"/>
                  </a:lnTo>
                  <a:lnTo>
                    <a:pt x="25318" y="55828"/>
                  </a:lnTo>
                  <a:lnTo>
                    <a:pt x="26400" y="54152"/>
                  </a:lnTo>
                  <a:lnTo>
                    <a:pt x="27121" y="51976"/>
                  </a:lnTo>
                  <a:lnTo>
                    <a:pt x="28661" y="50526"/>
                  </a:lnTo>
                  <a:lnTo>
                    <a:pt x="33194" y="48914"/>
                  </a:lnTo>
                  <a:lnTo>
                    <a:pt x="45861" y="47738"/>
                  </a:lnTo>
                  <a:lnTo>
                    <a:pt x="64452" y="31817"/>
                  </a:lnTo>
                  <a:lnTo>
                    <a:pt x="74435" y="29002"/>
                  </a:lnTo>
                  <a:lnTo>
                    <a:pt x="75020" y="27801"/>
                  </a:lnTo>
                  <a:lnTo>
                    <a:pt x="75670" y="23645"/>
                  </a:lnTo>
                  <a:lnTo>
                    <a:pt x="76902" y="22113"/>
                  </a:lnTo>
                  <a:lnTo>
                    <a:pt x="81092" y="20412"/>
                  </a:lnTo>
                  <a:lnTo>
                    <a:pt x="82633" y="18899"/>
                  </a:lnTo>
                  <a:lnTo>
                    <a:pt x="85595" y="9953"/>
                  </a:lnTo>
                  <a:lnTo>
                    <a:pt x="77503" y="1362"/>
                  </a:lnTo>
                  <a:lnTo>
                    <a:pt x="68104" y="120"/>
                  </a:lnTo>
                  <a:lnTo>
                    <a:pt x="49369" y="3"/>
                  </a:lnTo>
                  <a:lnTo>
                    <a:pt x="40357" y="6546"/>
                  </a:lnTo>
                  <a:lnTo>
                    <a:pt x="34511" y="8201"/>
                  </a:lnTo>
                  <a:lnTo>
                    <a:pt x="32529" y="9701"/>
                  </a:lnTo>
                  <a:lnTo>
                    <a:pt x="28681" y="15810"/>
                  </a:lnTo>
                  <a:lnTo>
                    <a:pt x="18436" y="21232"/>
                  </a:lnTo>
                  <a:lnTo>
                    <a:pt x="951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7" name="SMARTInkShape-Group112"/>
          <p:cNvGrpSpPr/>
          <p:nvPr/>
        </p:nvGrpSpPr>
        <p:grpSpPr>
          <a:xfrm>
            <a:off x="1438406" y="1857375"/>
            <a:ext cx="237995" cy="257176"/>
            <a:chOff x="1438406" y="1857375"/>
            <a:chExt cx="237995" cy="257176"/>
          </a:xfrm>
        </p:grpSpPr>
        <p:sp>
          <p:nvSpPr>
            <p:cNvPr id="54" name="SMARTInkShape-580"/>
            <p:cNvSpPr/>
            <p:nvPr>
              <p:custDataLst>
                <p:tags r:id="rId179"/>
              </p:custDataLst>
            </p:nvPr>
          </p:nvSpPr>
          <p:spPr>
            <a:xfrm>
              <a:off x="1438406" y="1857375"/>
              <a:ext cx="152270" cy="236753"/>
            </a:xfrm>
            <a:custGeom>
              <a:avLst/>
              <a:gdLst/>
              <a:ahLst/>
              <a:cxnLst/>
              <a:rect l="0" t="0" r="0" b="0"/>
              <a:pathLst>
                <a:path w="152270" h="236753">
                  <a:moveTo>
                    <a:pt x="152269" y="28575"/>
                  </a:moveTo>
                  <a:lnTo>
                    <a:pt x="152269" y="28575"/>
                  </a:lnTo>
                  <a:lnTo>
                    <a:pt x="152269" y="3"/>
                  </a:lnTo>
                  <a:lnTo>
                    <a:pt x="144068" y="0"/>
                  </a:lnTo>
                  <a:lnTo>
                    <a:pt x="134659" y="8201"/>
                  </a:lnTo>
                  <a:lnTo>
                    <a:pt x="132445" y="16868"/>
                  </a:lnTo>
                  <a:lnTo>
                    <a:pt x="126757" y="25694"/>
                  </a:lnTo>
                  <a:lnTo>
                    <a:pt x="116359" y="51022"/>
                  </a:lnTo>
                  <a:lnTo>
                    <a:pt x="89802" y="97662"/>
                  </a:lnTo>
                  <a:lnTo>
                    <a:pt x="80781" y="119167"/>
                  </a:lnTo>
                  <a:lnTo>
                    <a:pt x="50853" y="165801"/>
                  </a:lnTo>
                  <a:lnTo>
                    <a:pt x="31635" y="195657"/>
                  </a:lnTo>
                  <a:lnTo>
                    <a:pt x="13629" y="215795"/>
                  </a:lnTo>
                  <a:lnTo>
                    <a:pt x="11276" y="222203"/>
                  </a:lnTo>
                  <a:lnTo>
                    <a:pt x="9590" y="224336"/>
                  </a:lnTo>
                  <a:lnTo>
                    <a:pt x="1358" y="228038"/>
                  </a:lnTo>
                  <a:lnTo>
                    <a:pt x="531" y="231173"/>
                  </a:lnTo>
                  <a:lnTo>
                    <a:pt x="0" y="236752"/>
                  </a:lnTo>
                  <a:lnTo>
                    <a:pt x="8081" y="229803"/>
                  </a:lnTo>
                  <a:lnTo>
                    <a:pt x="28444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SMARTInkShape-581"/>
            <p:cNvSpPr/>
            <p:nvPr>
              <p:custDataLst>
                <p:tags r:id="rId180"/>
              </p:custDataLst>
            </p:nvPr>
          </p:nvSpPr>
          <p:spPr>
            <a:xfrm>
              <a:off x="1590675" y="1866900"/>
              <a:ext cx="38101" cy="247651"/>
            </a:xfrm>
            <a:custGeom>
              <a:avLst/>
              <a:gdLst/>
              <a:ahLst/>
              <a:cxnLst/>
              <a:rect l="0" t="0" r="0" b="0"/>
              <a:pathLst>
                <a:path w="38101" h="247651">
                  <a:moveTo>
                    <a:pt x="0" y="28575"/>
                  </a:moveTo>
                  <a:lnTo>
                    <a:pt x="0" y="28575"/>
                  </a:lnTo>
                  <a:lnTo>
                    <a:pt x="0" y="20374"/>
                  </a:lnTo>
                  <a:lnTo>
                    <a:pt x="8201" y="10965"/>
                  </a:lnTo>
                  <a:lnTo>
                    <a:pt x="7584" y="10485"/>
                  </a:lnTo>
                  <a:lnTo>
                    <a:pt x="4076" y="9952"/>
                  </a:lnTo>
                  <a:lnTo>
                    <a:pt x="2718" y="8751"/>
                  </a:lnTo>
                  <a:lnTo>
                    <a:pt x="0" y="3"/>
                  </a:lnTo>
                  <a:lnTo>
                    <a:pt x="0" y="0"/>
                  </a:lnTo>
                  <a:lnTo>
                    <a:pt x="5057" y="5056"/>
                  </a:lnTo>
                  <a:lnTo>
                    <a:pt x="7539" y="10361"/>
                  </a:lnTo>
                  <a:lnTo>
                    <a:pt x="9518" y="51076"/>
                  </a:lnTo>
                  <a:lnTo>
                    <a:pt x="8467" y="89021"/>
                  </a:lnTo>
                  <a:lnTo>
                    <a:pt x="1986" y="106994"/>
                  </a:lnTo>
                  <a:lnTo>
                    <a:pt x="35" y="154124"/>
                  </a:lnTo>
                  <a:lnTo>
                    <a:pt x="1065" y="174535"/>
                  </a:lnTo>
                  <a:lnTo>
                    <a:pt x="8202" y="193245"/>
                  </a:lnTo>
                  <a:lnTo>
                    <a:pt x="10506" y="215875"/>
                  </a:lnTo>
                  <a:lnTo>
                    <a:pt x="19219" y="228402"/>
                  </a:lnTo>
                  <a:lnTo>
                    <a:pt x="25332" y="235832"/>
                  </a:lnTo>
                  <a:lnTo>
                    <a:pt x="28148" y="245885"/>
                  </a:lnTo>
                  <a:lnTo>
                    <a:pt x="29348" y="246473"/>
                  </a:lnTo>
                  <a:lnTo>
                    <a:pt x="38100" y="2476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SMARTInkShape-582"/>
            <p:cNvSpPr/>
            <p:nvPr>
              <p:custDataLst>
                <p:tags r:id="rId181"/>
              </p:custDataLst>
            </p:nvPr>
          </p:nvSpPr>
          <p:spPr>
            <a:xfrm>
              <a:off x="1466861" y="2000250"/>
              <a:ext cx="209540" cy="19048"/>
            </a:xfrm>
            <a:custGeom>
              <a:avLst/>
              <a:gdLst/>
              <a:ahLst/>
              <a:cxnLst/>
              <a:rect l="0" t="0" r="0" b="0"/>
              <a:pathLst>
                <a:path w="209540" h="19048">
                  <a:moveTo>
                    <a:pt x="66664" y="9525"/>
                  </a:moveTo>
                  <a:lnTo>
                    <a:pt x="66664" y="9525"/>
                  </a:lnTo>
                  <a:lnTo>
                    <a:pt x="22204" y="9525"/>
                  </a:lnTo>
                  <a:lnTo>
                    <a:pt x="28" y="9525"/>
                  </a:lnTo>
                  <a:lnTo>
                    <a:pt x="0" y="14581"/>
                  </a:lnTo>
                  <a:lnTo>
                    <a:pt x="1055" y="16071"/>
                  </a:lnTo>
                  <a:lnTo>
                    <a:pt x="2816" y="17064"/>
                  </a:lnTo>
                  <a:lnTo>
                    <a:pt x="8191" y="18658"/>
                  </a:lnTo>
                  <a:lnTo>
                    <a:pt x="16857" y="12426"/>
                  </a:lnTo>
                  <a:lnTo>
                    <a:pt x="25683" y="10385"/>
                  </a:lnTo>
                  <a:lnTo>
                    <a:pt x="68903" y="9540"/>
                  </a:lnTo>
                  <a:lnTo>
                    <a:pt x="92163" y="10585"/>
                  </a:lnTo>
                  <a:lnTo>
                    <a:pt x="116014" y="17726"/>
                  </a:lnTo>
                  <a:lnTo>
                    <a:pt x="159511" y="19027"/>
                  </a:lnTo>
                  <a:lnTo>
                    <a:pt x="182778" y="19047"/>
                  </a:lnTo>
                  <a:lnTo>
                    <a:pt x="189884" y="16226"/>
                  </a:lnTo>
                  <a:lnTo>
                    <a:pt x="20953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0" name="SMARTInkShape-Group113"/>
          <p:cNvGrpSpPr/>
          <p:nvPr/>
        </p:nvGrpSpPr>
        <p:grpSpPr>
          <a:xfrm>
            <a:off x="1581150" y="2895600"/>
            <a:ext cx="1162051" cy="104776"/>
            <a:chOff x="1581150" y="2895600"/>
            <a:chExt cx="1162051" cy="104776"/>
          </a:xfrm>
        </p:grpSpPr>
        <p:sp>
          <p:nvSpPr>
            <p:cNvPr id="58" name="SMARTInkShape-583"/>
            <p:cNvSpPr/>
            <p:nvPr>
              <p:custDataLst>
                <p:tags r:id="rId177"/>
              </p:custDataLst>
            </p:nvPr>
          </p:nvSpPr>
          <p:spPr>
            <a:xfrm>
              <a:off x="1581150" y="2895600"/>
              <a:ext cx="1162051" cy="76200"/>
            </a:xfrm>
            <a:custGeom>
              <a:avLst/>
              <a:gdLst/>
              <a:ahLst/>
              <a:cxnLst/>
              <a:rect l="0" t="0" r="0" b="0"/>
              <a:pathLst>
                <a:path w="1162051" h="76200">
                  <a:moveTo>
                    <a:pt x="0" y="66675"/>
                  </a:moveTo>
                  <a:lnTo>
                    <a:pt x="0" y="66675"/>
                  </a:lnTo>
                  <a:lnTo>
                    <a:pt x="0" y="57150"/>
                  </a:lnTo>
                  <a:lnTo>
                    <a:pt x="45358" y="57150"/>
                  </a:lnTo>
                  <a:lnTo>
                    <a:pt x="92879" y="57150"/>
                  </a:lnTo>
                  <a:lnTo>
                    <a:pt x="139855" y="57150"/>
                  </a:lnTo>
                  <a:lnTo>
                    <a:pt x="165131" y="56092"/>
                  </a:lnTo>
                  <a:lnTo>
                    <a:pt x="210807" y="48508"/>
                  </a:lnTo>
                  <a:lnTo>
                    <a:pt x="252284" y="47741"/>
                  </a:lnTo>
                  <a:lnTo>
                    <a:pt x="285607" y="46590"/>
                  </a:lnTo>
                  <a:lnTo>
                    <a:pt x="327792" y="38985"/>
                  </a:lnTo>
                  <a:lnTo>
                    <a:pt x="367196" y="37119"/>
                  </a:lnTo>
                  <a:lnTo>
                    <a:pt x="397148" y="29909"/>
                  </a:lnTo>
                  <a:lnTo>
                    <a:pt x="441341" y="28653"/>
                  </a:lnTo>
                  <a:lnTo>
                    <a:pt x="483924" y="28578"/>
                  </a:lnTo>
                  <a:lnTo>
                    <a:pt x="527128" y="28575"/>
                  </a:lnTo>
                  <a:lnTo>
                    <a:pt x="569652" y="28575"/>
                  </a:lnTo>
                  <a:lnTo>
                    <a:pt x="616355" y="28575"/>
                  </a:lnTo>
                  <a:lnTo>
                    <a:pt x="659387" y="28575"/>
                  </a:lnTo>
                  <a:lnTo>
                    <a:pt x="677996" y="28575"/>
                  </a:lnTo>
                  <a:lnTo>
                    <a:pt x="685154" y="31397"/>
                  </a:lnTo>
                  <a:lnTo>
                    <a:pt x="691863" y="35121"/>
                  </a:lnTo>
                  <a:lnTo>
                    <a:pt x="702648" y="37217"/>
                  </a:lnTo>
                  <a:lnTo>
                    <a:pt x="745596" y="38085"/>
                  </a:lnTo>
                  <a:lnTo>
                    <a:pt x="774298" y="38099"/>
                  </a:lnTo>
                  <a:lnTo>
                    <a:pt x="817453" y="28967"/>
                  </a:lnTo>
                  <a:lnTo>
                    <a:pt x="864733" y="28580"/>
                  </a:lnTo>
                  <a:lnTo>
                    <a:pt x="888927" y="27517"/>
                  </a:lnTo>
                  <a:lnTo>
                    <a:pt x="907622" y="20375"/>
                  </a:lnTo>
                  <a:lnTo>
                    <a:pt x="953035" y="19055"/>
                  </a:lnTo>
                  <a:lnTo>
                    <a:pt x="984260" y="19050"/>
                  </a:lnTo>
                  <a:lnTo>
                    <a:pt x="986373" y="20108"/>
                  </a:lnTo>
                  <a:lnTo>
                    <a:pt x="987782" y="21872"/>
                  </a:lnTo>
                  <a:lnTo>
                    <a:pt x="988721" y="24106"/>
                  </a:lnTo>
                  <a:lnTo>
                    <a:pt x="990406" y="25596"/>
                  </a:lnTo>
                  <a:lnTo>
                    <a:pt x="995100" y="27251"/>
                  </a:lnTo>
                  <a:lnTo>
                    <a:pt x="1040263" y="28575"/>
                  </a:lnTo>
                  <a:lnTo>
                    <a:pt x="1085734" y="28575"/>
                  </a:lnTo>
                  <a:lnTo>
                    <a:pt x="1132105" y="28575"/>
                  </a:lnTo>
                  <a:lnTo>
                    <a:pt x="1132562" y="27517"/>
                  </a:lnTo>
                  <a:lnTo>
                    <a:pt x="1133355" y="20374"/>
                  </a:lnTo>
                  <a:lnTo>
                    <a:pt x="1136244" y="19639"/>
                  </a:lnTo>
                  <a:lnTo>
                    <a:pt x="1152129" y="19050"/>
                  </a:lnTo>
                  <a:lnTo>
                    <a:pt x="1152490" y="10849"/>
                  </a:lnTo>
                  <a:lnTo>
                    <a:pt x="1153560" y="10408"/>
                  </a:lnTo>
                  <a:lnTo>
                    <a:pt x="1162049" y="9525"/>
                  </a:lnTo>
                  <a:lnTo>
                    <a:pt x="1162050" y="0"/>
                  </a:lnTo>
                  <a:lnTo>
                    <a:pt x="1152917" y="9133"/>
                  </a:lnTo>
                  <a:lnTo>
                    <a:pt x="1152641" y="14465"/>
                  </a:lnTo>
                  <a:lnTo>
                    <a:pt x="1151544" y="15994"/>
                  </a:lnTo>
                  <a:lnTo>
                    <a:pt x="1149755" y="17012"/>
                  </a:lnTo>
                  <a:lnTo>
                    <a:pt x="1144334" y="18648"/>
                  </a:lnTo>
                  <a:lnTo>
                    <a:pt x="1143593" y="21693"/>
                  </a:lnTo>
                  <a:lnTo>
                    <a:pt x="1143035" y="28173"/>
                  </a:lnTo>
                  <a:lnTo>
                    <a:pt x="1134802" y="36740"/>
                  </a:lnTo>
                  <a:lnTo>
                    <a:pt x="1133478" y="47588"/>
                  </a:lnTo>
                  <a:lnTo>
                    <a:pt x="1133475" y="55823"/>
                  </a:lnTo>
                  <a:lnTo>
                    <a:pt x="1134533" y="56265"/>
                  </a:lnTo>
                  <a:lnTo>
                    <a:pt x="1141676" y="57034"/>
                  </a:lnTo>
                  <a:lnTo>
                    <a:pt x="1142117" y="56014"/>
                  </a:lnTo>
                  <a:lnTo>
                    <a:pt x="1142884" y="48939"/>
                  </a:lnTo>
                  <a:lnTo>
                    <a:pt x="1145770" y="48209"/>
                  </a:lnTo>
                  <a:lnTo>
                    <a:pt x="1148022" y="48014"/>
                  </a:lnTo>
                  <a:lnTo>
                    <a:pt x="1149523" y="46826"/>
                  </a:lnTo>
                  <a:lnTo>
                    <a:pt x="1152408" y="38502"/>
                  </a:lnTo>
                  <a:lnTo>
                    <a:pt x="1152525" y="28576"/>
                  </a:lnTo>
                  <a:lnTo>
                    <a:pt x="1134915" y="28575"/>
                  </a:lnTo>
                  <a:lnTo>
                    <a:pt x="1134435" y="29633"/>
                  </a:lnTo>
                  <a:lnTo>
                    <a:pt x="1133901" y="33631"/>
                  </a:lnTo>
                  <a:lnTo>
                    <a:pt x="1132701" y="35121"/>
                  </a:lnTo>
                  <a:lnTo>
                    <a:pt x="1128545" y="36776"/>
                  </a:lnTo>
                  <a:lnTo>
                    <a:pt x="1127013" y="38276"/>
                  </a:lnTo>
                  <a:lnTo>
                    <a:pt x="1123161" y="47723"/>
                  </a:lnTo>
                  <a:lnTo>
                    <a:pt x="1115785" y="55700"/>
                  </a:lnTo>
                  <a:lnTo>
                    <a:pt x="1114544" y="65224"/>
                  </a:lnTo>
                  <a:lnTo>
                    <a:pt x="1114435" y="74749"/>
                  </a:lnTo>
                  <a:lnTo>
                    <a:pt x="1115490" y="75233"/>
                  </a:lnTo>
                  <a:lnTo>
                    <a:pt x="1133073" y="76199"/>
                  </a:lnTo>
                  <a:lnTo>
                    <a:pt x="1141640" y="67999"/>
                  </a:lnTo>
                  <a:lnTo>
                    <a:pt x="1142598" y="62011"/>
                  </a:lnTo>
                  <a:lnTo>
                    <a:pt x="1143790" y="60391"/>
                  </a:lnTo>
                  <a:lnTo>
                    <a:pt x="1147937" y="58590"/>
                  </a:lnTo>
                  <a:lnTo>
                    <a:pt x="1149467" y="57052"/>
                  </a:lnTo>
                  <a:lnTo>
                    <a:pt x="1152123" y="49075"/>
                  </a:lnTo>
                  <a:lnTo>
                    <a:pt x="1152524" y="38138"/>
                  </a:lnTo>
                  <a:lnTo>
                    <a:pt x="1106864" y="38100"/>
                  </a:lnTo>
                  <a:lnTo>
                    <a:pt x="1103034" y="38100"/>
                  </a:lnTo>
                  <a:lnTo>
                    <a:pt x="1095957" y="40922"/>
                  </a:lnTo>
                  <a:lnTo>
                    <a:pt x="1085850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SMARTInkShape-584"/>
            <p:cNvSpPr/>
            <p:nvPr>
              <p:custDataLst>
                <p:tags r:id="rId178"/>
              </p:custDataLst>
            </p:nvPr>
          </p:nvSpPr>
          <p:spPr>
            <a:xfrm>
              <a:off x="1581150" y="2952750"/>
              <a:ext cx="62553" cy="47626"/>
            </a:xfrm>
            <a:custGeom>
              <a:avLst/>
              <a:gdLst/>
              <a:ahLst/>
              <a:cxnLst/>
              <a:rect l="0" t="0" r="0" b="0"/>
              <a:pathLst>
                <a:path w="62553" h="47626">
                  <a:moveTo>
                    <a:pt x="9525" y="0"/>
                  </a:moveTo>
                  <a:lnTo>
                    <a:pt x="9525" y="0"/>
                  </a:lnTo>
                  <a:lnTo>
                    <a:pt x="117" y="0"/>
                  </a:lnTo>
                  <a:lnTo>
                    <a:pt x="0" y="9522"/>
                  </a:lnTo>
                  <a:lnTo>
                    <a:pt x="8201" y="9525"/>
                  </a:lnTo>
                  <a:lnTo>
                    <a:pt x="8642" y="10583"/>
                  </a:lnTo>
                  <a:lnTo>
                    <a:pt x="9515" y="27135"/>
                  </a:lnTo>
                  <a:lnTo>
                    <a:pt x="17725" y="36650"/>
                  </a:lnTo>
                  <a:lnTo>
                    <a:pt x="18657" y="42727"/>
                  </a:lnTo>
                  <a:lnTo>
                    <a:pt x="19846" y="44360"/>
                  </a:lnTo>
                  <a:lnTo>
                    <a:pt x="21698" y="45448"/>
                  </a:lnTo>
                  <a:lnTo>
                    <a:pt x="28173" y="47497"/>
                  </a:lnTo>
                  <a:lnTo>
                    <a:pt x="43037" y="47624"/>
                  </a:lnTo>
                  <a:lnTo>
                    <a:pt x="44567" y="46566"/>
                  </a:lnTo>
                  <a:lnTo>
                    <a:pt x="45586" y="44802"/>
                  </a:lnTo>
                  <a:lnTo>
                    <a:pt x="46266" y="42569"/>
                  </a:lnTo>
                  <a:lnTo>
                    <a:pt x="55706" y="30291"/>
                  </a:lnTo>
                  <a:lnTo>
                    <a:pt x="57023" y="20525"/>
                  </a:lnTo>
                  <a:lnTo>
                    <a:pt x="57150" y="430"/>
                  </a:lnTo>
                  <a:lnTo>
                    <a:pt x="39540" y="4"/>
                  </a:lnTo>
                  <a:lnTo>
                    <a:pt x="39060" y="1061"/>
                  </a:lnTo>
                  <a:lnTo>
                    <a:pt x="38526" y="5058"/>
                  </a:lnTo>
                  <a:lnTo>
                    <a:pt x="37326" y="6547"/>
                  </a:lnTo>
                  <a:lnTo>
                    <a:pt x="33170" y="8202"/>
                  </a:lnTo>
                  <a:lnTo>
                    <a:pt x="31638" y="9701"/>
                  </a:lnTo>
                  <a:lnTo>
                    <a:pt x="29937" y="14189"/>
                  </a:lnTo>
                  <a:lnTo>
                    <a:pt x="28424" y="15809"/>
                  </a:lnTo>
                  <a:lnTo>
                    <a:pt x="11276" y="27125"/>
                  </a:lnTo>
                  <a:lnTo>
                    <a:pt x="10304" y="30753"/>
                  </a:lnTo>
                  <a:lnTo>
                    <a:pt x="10044" y="33202"/>
                  </a:lnTo>
                  <a:lnTo>
                    <a:pt x="8813" y="34835"/>
                  </a:lnTo>
                  <a:lnTo>
                    <a:pt x="4622" y="36649"/>
                  </a:lnTo>
                  <a:lnTo>
                    <a:pt x="3081" y="38191"/>
                  </a:lnTo>
                  <a:lnTo>
                    <a:pt x="406" y="46174"/>
                  </a:lnTo>
                  <a:lnTo>
                    <a:pt x="1329" y="46658"/>
                  </a:lnTo>
                  <a:lnTo>
                    <a:pt x="8236" y="47497"/>
                  </a:lnTo>
                  <a:lnTo>
                    <a:pt x="16875" y="41054"/>
                  </a:lnTo>
                  <a:lnTo>
                    <a:pt x="25696" y="38975"/>
                  </a:lnTo>
                  <a:lnTo>
                    <a:pt x="36258" y="38215"/>
                  </a:lnTo>
                  <a:lnTo>
                    <a:pt x="46139" y="29909"/>
                  </a:lnTo>
                  <a:lnTo>
                    <a:pt x="52241" y="28971"/>
                  </a:lnTo>
                  <a:lnTo>
                    <a:pt x="53878" y="27780"/>
                  </a:lnTo>
                  <a:lnTo>
                    <a:pt x="54969" y="25929"/>
                  </a:lnTo>
                  <a:lnTo>
                    <a:pt x="56719" y="20409"/>
                  </a:lnTo>
                  <a:lnTo>
                    <a:pt x="59781" y="19654"/>
                  </a:lnTo>
                  <a:lnTo>
                    <a:pt x="62552" y="19318"/>
                  </a:lnTo>
                  <a:lnTo>
                    <a:pt x="58071" y="19085"/>
                  </a:lnTo>
                  <a:lnTo>
                    <a:pt x="57423" y="14004"/>
                  </a:lnTo>
                  <a:lnTo>
                    <a:pt x="56274" y="12511"/>
                  </a:lnTo>
                  <a:lnTo>
                    <a:pt x="48973" y="9918"/>
                  </a:lnTo>
                  <a:lnTo>
                    <a:pt x="33471" y="9535"/>
                  </a:lnTo>
                  <a:lnTo>
                    <a:pt x="31839" y="10590"/>
                  </a:lnTo>
                  <a:lnTo>
                    <a:pt x="30751" y="12352"/>
                  </a:lnTo>
                  <a:lnTo>
                    <a:pt x="30026" y="14585"/>
                  </a:lnTo>
                  <a:lnTo>
                    <a:pt x="28484" y="16073"/>
                  </a:lnTo>
                  <a:lnTo>
                    <a:pt x="20501" y="18658"/>
                  </a:lnTo>
                  <a:lnTo>
                    <a:pt x="14423" y="18934"/>
                  </a:lnTo>
                  <a:lnTo>
                    <a:pt x="13849" y="20031"/>
                  </a:lnTo>
                  <a:lnTo>
                    <a:pt x="14524" y="21821"/>
                  </a:lnTo>
                  <a:lnTo>
                    <a:pt x="17038" y="26632"/>
                  </a:lnTo>
                  <a:lnTo>
                    <a:pt x="18156" y="32297"/>
                  </a:lnTo>
                  <a:lnTo>
                    <a:pt x="19512" y="34231"/>
                  </a:lnTo>
                  <a:lnTo>
                    <a:pt x="21475" y="35521"/>
                  </a:lnTo>
                  <a:lnTo>
                    <a:pt x="26478" y="38012"/>
                  </a:lnTo>
                  <a:lnTo>
                    <a:pt x="36360" y="46150"/>
                  </a:lnTo>
                  <a:lnTo>
                    <a:pt x="47625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24" name="SMARTInkShape-Group114"/>
          <p:cNvGrpSpPr/>
          <p:nvPr/>
        </p:nvGrpSpPr>
        <p:grpSpPr>
          <a:xfrm>
            <a:off x="2677852" y="2819401"/>
            <a:ext cx="370146" cy="228596"/>
            <a:chOff x="2677852" y="2819401"/>
            <a:chExt cx="370146" cy="228596"/>
          </a:xfrm>
        </p:grpSpPr>
        <p:sp>
          <p:nvSpPr>
            <p:cNvPr id="61" name="SMARTInkShape-585"/>
            <p:cNvSpPr/>
            <p:nvPr>
              <p:custDataLst>
                <p:tags r:id="rId174"/>
              </p:custDataLst>
            </p:nvPr>
          </p:nvSpPr>
          <p:spPr>
            <a:xfrm>
              <a:off x="2677852" y="2914650"/>
              <a:ext cx="55823" cy="75809"/>
            </a:xfrm>
            <a:custGeom>
              <a:avLst/>
              <a:gdLst/>
              <a:ahLst/>
              <a:cxnLst/>
              <a:rect l="0" t="0" r="0" b="0"/>
              <a:pathLst>
                <a:path w="55823" h="75809">
                  <a:moveTo>
                    <a:pt x="27248" y="66675"/>
                  </a:moveTo>
                  <a:lnTo>
                    <a:pt x="27248" y="66675"/>
                  </a:lnTo>
                  <a:lnTo>
                    <a:pt x="19047" y="74876"/>
                  </a:lnTo>
                  <a:lnTo>
                    <a:pt x="13059" y="75808"/>
                  </a:lnTo>
                  <a:lnTo>
                    <a:pt x="11439" y="74880"/>
                  </a:lnTo>
                  <a:lnTo>
                    <a:pt x="10358" y="73203"/>
                  </a:lnTo>
                  <a:lnTo>
                    <a:pt x="8199" y="66678"/>
                  </a:lnTo>
                  <a:lnTo>
                    <a:pt x="44929" y="66675"/>
                  </a:lnTo>
                  <a:lnTo>
                    <a:pt x="55696" y="57266"/>
                  </a:lnTo>
                  <a:lnTo>
                    <a:pt x="55822" y="39541"/>
                  </a:lnTo>
                  <a:lnTo>
                    <a:pt x="54764" y="39061"/>
                  </a:lnTo>
                  <a:lnTo>
                    <a:pt x="50767" y="38527"/>
                  </a:lnTo>
                  <a:lnTo>
                    <a:pt x="49277" y="37326"/>
                  </a:lnTo>
                  <a:lnTo>
                    <a:pt x="47622" y="33170"/>
                  </a:lnTo>
                  <a:lnTo>
                    <a:pt x="46122" y="31638"/>
                  </a:lnTo>
                  <a:lnTo>
                    <a:pt x="37199" y="28695"/>
                  </a:lnTo>
                  <a:lnTo>
                    <a:pt x="19083" y="28575"/>
                  </a:lnTo>
                  <a:lnTo>
                    <a:pt x="18629" y="29634"/>
                  </a:lnTo>
                  <a:lnTo>
                    <a:pt x="18125" y="33631"/>
                  </a:lnTo>
                  <a:lnTo>
                    <a:pt x="16933" y="35121"/>
                  </a:lnTo>
                  <a:lnTo>
                    <a:pt x="9558" y="37708"/>
                  </a:lnTo>
                  <a:lnTo>
                    <a:pt x="8802" y="40747"/>
                  </a:lnTo>
                  <a:lnTo>
                    <a:pt x="8233" y="47223"/>
                  </a:lnTo>
                  <a:lnTo>
                    <a:pt x="0" y="55790"/>
                  </a:lnTo>
                  <a:lnTo>
                    <a:pt x="616" y="56244"/>
                  </a:lnTo>
                  <a:lnTo>
                    <a:pt x="25805" y="57150"/>
                  </a:lnTo>
                  <a:lnTo>
                    <a:pt x="26286" y="56092"/>
                  </a:lnTo>
                  <a:lnTo>
                    <a:pt x="26820" y="52094"/>
                  </a:lnTo>
                  <a:lnTo>
                    <a:pt x="28022" y="50604"/>
                  </a:lnTo>
                  <a:lnTo>
                    <a:pt x="36369" y="47741"/>
                  </a:lnTo>
                  <a:lnTo>
                    <a:pt x="36773" y="29902"/>
                  </a:lnTo>
                  <a:lnTo>
                    <a:pt x="35715" y="29460"/>
                  </a:lnTo>
                  <a:lnTo>
                    <a:pt x="27640" y="28610"/>
                  </a:lnTo>
                  <a:lnTo>
                    <a:pt x="27364" y="33642"/>
                  </a:lnTo>
                  <a:lnTo>
                    <a:pt x="26267" y="35128"/>
                  </a:lnTo>
                  <a:lnTo>
                    <a:pt x="17899" y="38049"/>
                  </a:lnTo>
                  <a:lnTo>
                    <a:pt x="17726" y="38099"/>
                  </a:lnTo>
                  <a:lnTo>
                    <a:pt x="22781" y="33044"/>
                  </a:lnTo>
                  <a:lnTo>
                    <a:pt x="25262" y="27739"/>
                  </a:lnTo>
                  <a:lnTo>
                    <a:pt x="36773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SMARTInkShape-586"/>
            <p:cNvSpPr/>
            <p:nvPr>
              <p:custDataLst>
                <p:tags r:id="rId175"/>
              </p:custDataLst>
            </p:nvPr>
          </p:nvSpPr>
          <p:spPr>
            <a:xfrm>
              <a:off x="2857617" y="2828925"/>
              <a:ext cx="76084" cy="161805"/>
            </a:xfrm>
            <a:custGeom>
              <a:avLst/>
              <a:gdLst/>
              <a:ahLst/>
              <a:cxnLst/>
              <a:rect l="0" t="0" r="0" b="0"/>
              <a:pathLst>
                <a:path w="76084" h="161805">
                  <a:moveTo>
                    <a:pt x="66558" y="28575"/>
                  </a:moveTo>
                  <a:lnTo>
                    <a:pt x="66558" y="28575"/>
                  </a:lnTo>
                  <a:lnTo>
                    <a:pt x="66558" y="10850"/>
                  </a:lnTo>
                  <a:lnTo>
                    <a:pt x="67616" y="10408"/>
                  </a:lnTo>
                  <a:lnTo>
                    <a:pt x="76048" y="9528"/>
                  </a:lnTo>
                  <a:lnTo>
                    <a:pt x="76083" y="0"/>
                  </a:lnTo>
                  <a:lnTo>
                    <a:pt x="76083" y="8201"/>
                  </a:lnTo>
                  <a:lnTo>
                    <a:pt x="69537" y="16868"/>
                  </a:lnTo>
                  <a:lnTo>
                    <a:pt x="67441" y="25694"/>
                  </a:lnTo>
                  <a:lnTo>
                    <a:pt x="66950" y="31881"/>
                  </a:lnTo>
                  <a:lnTo>
                    <a:pt x="63910" y="38158"/>
                  </a:lnTo>
                  <a:lnTo>
                    <a:pt x="51392" y="53983"/>
                  </a:lnTo>
                  <a:lnTo>
                    <a:pt x="37374" y="83739"/>
                  </a:lnTo>
                  <a:lnTo>
                    <a:pt x="34402" y="87576"/>
                  </a:lnTo>
                  <a:lnTo>
                    <a:pt x="31100" y="97484"/>
                  </a:lnTo>
                  <a:lnTo>
                    <a:pt x="28574" y="107884"/>
                  </a:lnTo>
                  <a:lnTo>
                    <a:pt x="21151" y="123185"/>
                  </a:lnTo>
                  <a:lnTo>
                    <a:pt x="18860" y="129891"/>
                  </a:lnTo>
                  <a:lnTo>
                    <a:pt x="12679" y="139616"/>
                  </a:lnTo>
                  <a:lnTo>
                    <a:pt x="9536" y="151839"/>
                  </a:lnTo>
                  <a:lnTo>
                    <a:pt x="0" y="161804"/>
                  </a:lnTo>
                  <a:lnTo>
                    <a:pt x="8094" y="153713"/>
                  </a:lnTo>
                  <a:lnTo>
                    <a:pt x="9019" y="147733"/>
                  </a:lnTo>
                  <a:lnTo>
                    <a:pt x="10207" y="146114"/>
                  </a:lnTo>
                  <a:lnTo>
                    <a:pt x="18933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587"/>
            <p:cNvSpPr/>
            <p:nvPr>
              <p:custDataLst>
                <p:tags r:id="rId176"/>
              </p:custDataLst>
            </p:nvPr>
          </p:nvSpPr>
          <p:spPr>
            <a:xfrm>
              <a:off x="2899644" y="2819401"/>
              <a:ext cx="148354" cy="228596"/>
            </a:xfrm>
            <a:custGeom>
              <a:avLst/>
              <a:gdLst/>
              <a:ahLst/>
              <a:cxnLst/>
              <a:rect l="0" t="0" r="0" b="0"/>
              <a:pathLst>
                <a:path w="148354" h="228596">
                  <a:moveTo>
                    <a:pt x="53106" y="47624"/>
                  </a:moveTo>
                  <a:lnTo>
                    <a:pt x="53106" y="47624"/>
                  </a:lnTo>
                  <a:lnTo>
                    <a:pt x="53106" y="39423"/>
                  </a:lnTo>
                  <a:lnTo>
                    <a:pt x="52048" y="38982"/>
                  </a:lnTo>
                  <a:lnTo>
                    <a:pt x="48050" y="38491"/>
                  </a:lnTo>
                  <a:lnTo>
                    <a:pt x="46560" y="37302"/>
                  </a:lnTo>
                  <a:lnTo>
                    <a:pt x="43973" y="29932"/>
                  </a:lnTo>
                  <a:lnTo>
                    <a:pt x="40933" y="29178"/>
                  </a:lnTo>
                  <a:lnTo>
                    <a:pt x="38641" y="28976"/>
                  </a:lnTo>
                  <a:lnTo>
                    <a:pt x="37112" y="27784"/>
                  </a:lnTo>
                  <a:lnTo>
                    <a:pt x="34175" y="19451"/>
                  </a:lnTo>
                  <a:lnTo>
                    <a:pt x="24532" y="19049"/>
                  </a:lnTo>
                  <a:lnTo>
                    <a:pt x="24531" y="13993"/>
                  </a:lnTo>
                  <a:lnTo>
                    <a:pt x="25589" y="12503"/>
                  </a:lnTo>
                  <a:lnTo>
                    <a:pt x="27353" y="11510"/>
                  </a:lnTo>
                  <a:lnTo>
                    <a:pt x="34232" y="9785"/>
                  </a:lnTo>
                  <a:lnTo>
                    <a:pt x="47197" y="9559"/>
                  </a:lnTo>
                  <a:lnTo>
                    <a:pt x="49167" y="8489"/>
                  </a:lnTo>
                  <a:lnTo>
                    <a:pt x="50480" y="6717"/>
                  </a:lnTo>
                  <a:lnTo>
                    <a:pt x="51355" y="4478"/>
                  </a:lnTo>
                  <a:lnTo>
                    <a:pt x="52997" y="2985"/>
                  </a:lnTo>
                  <a:lnTo>
                    <a:pt x="57644" y="1326"/>
                  </a:lnTo>
                  <a:lnTo>
                    <a:pt x="105231" y="0"/>
                  </a:lnTo>
                  <a:lnTo>
                    <a:pt x="110845" y="2822"/>
                  </a:lnTo>
                  <a:lnTo>
                    <a:pt x="119258" y="9132"/>
                  </a:lnTo>
                  <a:lnTo>
                    <a:pt x="119777" y="32187"/>
                  </a:lnTo>
                  <a:lnTo>
                    <a:pt x="118720" y="34158"/>
                  </a:lnTo>
                  <a:lnTo>
                    <a:pt x="116957" y="35471"/>
                  </a:lnTo>
                  <a:lnTo>
                    <a:pt x="112176" y="37990"/>
                  </a:lnTo>
                  <a:lnTo>
                    <a:pt x="106523" y="42637"/>
                  </a:lnTo>
                  <a:lnTo>
                    <a:pt x="103305" y="48230"/>
                  </a:lnTo>
                  <a:lnTo>
                    <a:pt x="100816" y="54243"/>
                  </a:lnTo>
                  <a:lnTo>
                    <a:pt x="96183" y="60444"/>
                  </a:lnTo>
                  <a:lnTo>
                    <a:pt x="56519" y="91018"/>
                  </a:lnTo>
                  <a:lnTo>
                    <a:pt x="43628" y="97236"/>
                  </a:lnTo>
                  <a:lnTo>
                    <a:pt x="37252" y="101424"/>
                  </a:lnTo>
                  <a:lnTo>
                    <a:pt x="26415" y="104333"/>
                  </a:lnTo>
                  <a:lnTo>
                    <a:pt x="15045" y="114264"/>
                  </a:lnTo>
                  <a:lnTo>
                    <a:pt x="15009" y="106095"/>
                  </a:lnTo>
                  <a:lnTo>
                    <a:pt x="16066" y="105655"/>
                  </a:lnTo>
                  <a:lnTo>
                    <a:pt x="37396" y="104809"/>
                  </a:lnTo>
                  <a:lnTo>
                    <a:pt x="39458" y="103739"/>
                  </a:lnTo>
                  <a:lnTo>
                    <a:pt x="40832" y="101967"/>
                  </a:lnTo>
                  <a:lnTo>
                    <a:pt x="41749" y="99728"/>
                  </a:lnTo>
                  <a:lnTo>
                    <a:pt x="43417" y="98235"/>
                  </a:lnTo>
                  <a:lnTo>
                    <a:pt x="48094" y="96576"/>
                  </a:lnTo>
                  <a:lnTo>
                    <a:pt x="93999" y="95259"/>
                  </a:lnTo>
                  <a:lnTo>
                    <a:pt x="122946" y="95249"/>
                  </a:lnTo>
                  <a:lnTo>
                    <a:pt x="129302" y="98071"/>
                  </a:lnTo>
                  <a:lnTo>
                    <a:pt x="136948" y="103450"/>
                  </a:lnTo>
                  <a:lnTo>
                    <a:pt x="143329" y="104382"/>
                  </a:lnTo>
                  <a:lnTo>
                    <a:pt x="145005" y="105571"/>
                  </a:lnTo>
                  <a:lnTo>
                    <a:pt x="146122" y="107421"/>
                  </a:lnTo>
                  <a:lnTo>
                    <a:pt x="148062" y="114452"/>
                  </a:lnTo>
                  <a:lnTo>
                    <a:pt x="148353" y="136954"/>
                  </a:lnTo>
                  <a:lnTo>
                    <a:pt x="147296" y="138928"/>
                  </a:lnTo>
                  <a:lnTo>
                    <a:pt x="145532" y="140243"/>
                  </a:lnTo>
                  <a:lnTo>
                    <a:pt x="143298" y="141120"/>
                  </a:lnTo>
                  <a:lnTo>
                    <a:pt x="141809" y="142763"/>
                  </a:lnTo>
                  <a:lnTo>
                    <a:pt x="136597" y="153004"/>
                  </a:lnTo>
                  <a:lnTo>
                    <a:pt x="107042" y="184160"/>
                  </a:lnTo>
                  <a:lnTo>
                    <a:pt x="64316" y="212725"/>
                  </a:lnTo>
                  <a:lnTo>
                    <a:pt x="48774" y="218878"/>
                  </a:lnTo>
                  <a:lnTo>
                    <a:pt x="47043" y="221060"/>
                  </a:lnTo>
                  <a:lnTo>
                    <a:pt x="45889" y="223573"/>
                  </a:lnTo>
                  <a:lnTo>
                    <a:pt x="44062" y="225248"/>
                  </a:lnTo>
                  <a:lnTo>
                    <a:pt x="39209" y="227110"/>
                  </a:lnTo>
                  <a:lnTo>
                    <a:pt x="15445" y="228595"/>
                  </a:lnTo>
                  <a:lnTo>
                    <a:pt x="5885" y="219466"/>
                  </a:lnTo>
                  <a:lnTo>
                    <a:pt x="5516" y="210907"/>
                  </a:lnTo>
                  <a:lnTo>
                    <a:pt x="435" y="204896"/>
                  </a:lnTo>
                  <a:lnTo>
                    <a:pt x="0" y="202213"/>
                  </a:lnTo>
                  <a:lnTo>
                    <a:pt x="769" y="199367"/>
                  </a:lnTo>
                  <a:lnTo>
                    <a:pt x="2339" y="196411"/>
                  </a:lnTo>
                  <a:lnTo>
                    <a:pt x="5481" y="1714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28" name="SMARTInkShape-Group115"/>
          <p:cNvGrpSpPr/>
          <p:nvPr/>
        </p:nvGrpSpPr>
        <p:grpSpPr>
          <a:xfrm>
            <a:off x="1733561" y="2714625"/>
            <a:ext cx="171044" cy="171451"/>
            <a:chOff x="1733561" y="2714625"/>
            <a:chExt cx="171044" cy="171451"/>
          </a:xfrm>
        </p:grpSpPr>
        <p:sp>
          <p:nvSpPr>
            <p:cNvPr id="1025" name="SMARTInkShape-588"/>
            <p:cNvSpPr/>
            <p:nvPr>
              <p:custDataLst>
                <p:tags r:id="rId172"/>
              </p:custDataLst>
            </p:nvPr>
          </p:nvSpPr>
          <p:spPr>
            <a:xfrm>
              <a:off x="1733561" y="2714625"/>
              <a:ext cx="76190" cy="152390"/>
            </a:xfrm>
            <a:custGeom>
              <a:avLst/>
              <a:gdLst/>
              <a:ahLst/>
              <a:cxnLst/>
              <a:rect l="0" t="0" r="0" b="0"/>
              <a:pathLst>
                <a:path w="76190" h="152390">
                  <a:moveTo>
                    <a:pt x="57139" y="28575"/>
                  </a:moveTo>
                  <a:lnTo>
                    <a:pt x="57139" y="28575"/>
                  </a:lnTo>
                  <a:lnTo>
                    <a:pt x="66548" y="19166"/>
                  </a:lnTo>
                  <a:lnTo>
                    <a:pt x="66629" y="14028"/>
                  </a:lnTo>
                  <a:lnTo>
                    <a:pt x="67699" y="12527"/>
                  </a:lnTo>
                  <a:lnTo>
                    <a:pt x="69471" y="11526"/>
                  </a:lnTo>
                  <a:lnTo>
                    <a:pt x="76073" y="9560"/>
                  </a:lnTo>
                  <a:lnTo>
                    <a:pt x="76189" y="0"/>
                  </a:lnTo>
                  <a:lnTo>
                    <a:pt x="71132" y="5056"/>
                  </a:lnTo>
                  <a:lnTo>
                    <a:pt x="68650" y="10361"/>
                  </a:lnTo>
                  <a:lnTo>
                    <a:pt x="67056" y="17334"/>
                  </a:lnTo>
                  <a:lnTo>
                    <a:pt x="60196" y="26315"/>
                  </a:lnTo>
                  <a:lnTo>
                    <a:pt x="49803" y="51076"/>
                  </a:lnTo>
                  <a:lnTo>
                    <a:pt x="42030" y="62641"/>
                  </a:lnTo>
                  <a:lnTo>
                    <a:pt x="36045" y="76030"/>
                  </a:lnTo>
                  <a:lnTo>
                    <a:pt x="33551" y="79262"/>
                  </a:lnTo>
                  <a:lnTo>
                    <a:pt x="30780" y="88497"/>
                  </a:lnTo>
                  <a:lnTo>
                    <a:pt x="28491" y="98599"/>
                  </a:lnTo>
                  <a:lnTo>
                    <a:pt x="18397" y="113707"/>
                  </a:lnTo>
                  <a:lnTo>
                    <a:pt x="13462" y="120386"/>
                  </a:lnTo>
                  <a:lnTo>
                    <a:pt x="10684" y="130097"/>
                  </a:lnTo>
                  <a:lnTo>
                    <a:pt x="10034" y="136490"/>
                  </a:lnTo>
                  <a:lnTo>
                    <a:pt x="8802" y="138619"/>
                  </a:lnTo>
                  <a:lnTo>
                    <a:pt x="6923" y="140037"/>
                  </a:lnTo>
                  <a:lnTo>
                    <a:pt x="4612" y="140983"/>
                  </a:lnTo>
                  <a:lnTo>
                    <a:pt x="3071" y="142672"/>
                  </a:lnTo>
                  <a:lnTo>
                    <a:pt x="0" y="152361"/>
                  </a:lnTo>
                  <a:lnTo>
                    <a:pt x="5049" y="152389"/>
                  </a:lnTo>
                  <a:lnTo>
                    <a:pt x="6537" y="151334"/>
                  </a:lnTo>
                  <a:lnTo>
                    <a:pt x="7529" y="149573"/>
                  </a:lnTo>
                  <a:lnTo>
                    <a:pt x="8191" y="147340"/>
                  </a:lnTo>
                  <a:lnTo>
                    <a:pt x="14179" y="139141"/>
                  </a:lnTo>
                  <a:lnTo>
                    <a:pt x="19701" y="135924"/>
                  </a:lnTo>
                  <a:lnTo>
                    <a:pt x="28564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7" name="SMARTInkShape-589"/>
            <p:cNvSpPr/>
            <p:nvPr>
              <p:custDataLst>
                <p:tags r:id="rId173"/>
              </p:custDataLst>
            </p:nvPr>
          </p:nvSpPr>
          <p:spPr>
            <a:xfrm>
              <a:off x="1744533" y="2715018"/>
              <a:ext cx="160072" cy="171058"/>
            </a:xfrm>
            <a:custGeom>
              <a:avLst/>
              <a:gdLst/>
              <a:ahLst/>
              <a:cxnLst/>
              <a:rect l="0" t="0" r="0" b="0"/>
              <a:pathLst>
                <a:path w="160072" h="171058">
                  <a:moveTo>
                    <a:pt x="55692" y="28182"/>
                  </a:moveTo>
                  <a:lnTo>
                    <a:pt x="55692" y="28182"/>
                  </a:lnTo>
                  <a:lnTo>
                    <a:pt x="41503" y="28182"/>
                  </a:lnTo>
                  <a:lnTo>
                    <a:pt x="39883" y="27124"/>
                  </a:lnTo>
                  <a:lnTo>
                    <a:pt x="38802" y="25360"/>
                  </a:lnTo>
                  <a:lnTo>
                    <a:pt x="36769" y="19049"/>
                  </a:lnTo>
                  <a:lnTo>
                    <a:pt x="27118" y="18657"/>
                  </a:lnTo>
                  <a:lnTo>
                    <a:pt x="27117" y="13601"/>
                  </a:lnTo>
                  <a:lnTo>
                    <a:pt x="28175" y="12111"/>
                  </a:lnTo>
                  <a:lnTo>
                    <a:pt x="29939" y="11118"/>
                  </a:lnTo>
                  <a:lnTo>
                    <a:pt x="36818" y="9393"/>
                  </a:lnTo>
                  <a:lnTo>
                    <a:pt x="58998" y="9142"/>
                  </a:lnTo>
                  <a:lnTo>
                    <a:pt x="65275" y="6314"/>
                  </a:lnTo>
                  <a:lnTo>
                    <a:pt x="71593" y="2588"/>
                  </a:lnTo>
                  <a:lnTo>
                    <a:pt x="84272" y="196"/>
                  </a:lnTo>
                  <a:lnTo>
                    <a:pt x="87446" y="0"/>
                  </a:lnTo>
                  <a:lnTo>
                    <a:pt x="93793" y="2604"/>
                  </a:lnTo>
                  <a:lnTo>
                    <a:pt x="100143" y="6230"/>
                  </a:lnTo>
                  <a:lnTo>
                    <a:pt x="112646" y="8877"/>
                  </a:lnTo>
                  <a:lnTo>
                    <a:pt x="117341" y="9019"/>
                  </a:lnTo>
                  <a:lnTo>
                    <a:pt x="119016" y="10115"/>
                  </a:lnTo>
                  <a:lnTo>
                    <a:pt x="120133" y="11904"/>
                  </a:lnTo>
                  <a:lnTo>
                    <a:pt x="122236" y="18262"/>
                  </a:lnTo>
                  <a:lnTo>
                    <a:pt x="115795" y="26183"/>
                  </a:lnTo>
                  <a:lnTo>
                    <a:pt x="113717" y="34880"/>
                  </a:lnTo>
                  <a:lnTo>
                    <a:pt x="113231" y="41037"/>
                  </a:lnTo>
                  <a:lnTo>
                    <a:pt x="112043" y="43102"/>
                  </a:lnTo>
                  <a:lnTo>
                    <a:pt x="110192" y="44478"/>
                  </a:lnTo>
                  <a:lnTo>
                    <a:pt x="105315" y="47067"/>
                  </a:lnTo>
                  <a:lnTo>
                    <a:pt x="87339" y="62313"/>
                  </a:lnTo>
                  <a:lnTo>
                    <a:pt x="81046" y="64518"/>
                  </a:lnTo>
                  <a:lnTo>
                    <a:pt x="78945" y="66164"/>
                  </a:lnTo>
                  <a:lnTo>
                    <a:pt x="74929" y="72479"/>
                  </a:lnTo>
                  <a:lnTo>
                    <a:pt x="70239" y="74328"/>
                  </a:lnTo>
                  <a:lnTo>
                    <a:pt x="68565" y="75880"/>
                  </a:lnTo>
                  <a:lnTo>
                    <a:pt x="66705" y="80425"/>
                  </a:lnTo>
                  <a:lnTo>
                    <a:pt x="65151" y="82061"/>
                  </a:lnTo>
                  <a:lnTo>
                    <a:pt x="57147" y="84901"/>
                  </a:lnTo>
                  <a:lnTo>
                    <a:pt x="46205" y="85331"/>
                  </a:lnTo>
                  <a:lnTo>
                    <a:pt x="46168" y="76199"/>
                  </a:lnTo>
                  <a:lnTo>
                    <a:pt x="88804" y="75807"/>
                  </a:lnTo>
                  <a:lnTo>
                    <a:pt x="94397" y="78629"/>
                  </a:lnTo>
                  <a:lnTo>
                    <a:pt x="100411" y="82353"/>
                  </a:lnTo>
                  <a:lnTo>
                    <a:pt x="112895" y="84743"/>
                  </a:lnTo>
                  <a:lnTo>
                    <a:pt x="116052" y="84940"/>
                  </a:lnTo>
                  <a:lnTo>
                    <a:pt x="122383" y="87979"/>
                  </a:lnTo>
                  <a:lnTo>
                    <a:pt x="139125" y="101135"/>
                  </a:lnTo>
                  <a:lnTo>
                    <a:pt x="144985" y="102939"/>
                  </a:lnTo>
                  <a:lnTo>
                    <a:pt x="146970" y="104478"/>
                  </a:lnTo>
                  <a:lnTo>
                    <a:pt x="159130" y="122070"/>
                  </a:lnTo>
                  <a:lnTo>
                    <a:pt x="160071" y="128085"/>
                  </a:lnTo>
                  <a:lnTo>
                    <a:pt x="159144" y="129709"/>
                  </a:lnTo>
                  <a:lnTo>
                    <a:pt x="157469" y="130792"/>
                  </a:lnTo>
                  <a:lnTo>
                    <a:pt x="155293" y="131513"/>
                  </a:lnTo>
                  <a:lnTo>
                    <a:pt x="153843" y="133053"/>
                  </a:lnTo>
                  <a:lnTo>
                    <a:pt x="152231" y="137586"/>
                  </a:lnTo>
                  <a:lnTo>
                    <a:pt x="150743" y="139218"/>
                  </a:lnTo>
                  <a:lnTo>
                    <a:pt x="146268" y="141031"/>
                  </a:lnTo>
                  <a:lnTo>
                    <a:pt x="144651" y="142573"/>
                  </a:lnTo>
                  <a:lnTo>
                    <a:pt x="142854" y="147109"/>
                  </a:lnTo>
                  <a:lnTo>
                    <a:pt x="141317" y="148742"/>
                  </a:lnTo>
                  <a:lnTo>
                    <a:pt x="136786" y="150556"/>
                  </a:lnTo>
                  <a:lnTo>
                    <a:pt x="125254" y="152779"/>
                  </a:lnTo>
                  <a:lnTo>
                    <a:pt x="110839" y="163750"/>
                  </a:lnTo>
                  <a:lnTo>
                    <a:pt x="108332" y="166185"/>
                  </a:lnTo>
                  <a:lnTo>
                    <a:pt x="99901" y="168892"/>
                  </a:lnTo>
                  <a:lnTo>
                    <a:pt x="52549" y="171046"/>
                  </a:lnTo>
                  <a:lnTo>
                    <a:pt x="5922" y="171057"/>
                  </a:lnTo>
                  <a:lnTo>
                    <a:pt x="0" y="171057"/>
                  </a:lnTo>
                  <a:lnTo>
                    <a:pt x="2013" y="168235"/>
                  </a:lnTo>
                  <a:lnTo>
                    <a:pt x="6871" y="162856"/>
                  </a:lnTo>
                  <a:lnTo>
                    <a:pt x="15435" y="160735"/>
                  </a:lnTo>
                  <a:lnTo>
                    <a:pt x="36701" y="145072"/>
                  </a:lnTo>
                  <a:lnTo>
                    <a:pt x="46167" y="14248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33" name="SMARTInkShape-Group116"/>
          <p:cNvGrpSpPr/>
          <p:nvPr/>
        </p:nvGrpSpPr>
        <p:grpSpPr>
          <a:xfrm>
            <a:off x="3867199" y="2771775"/>
            <a:ext cx="428577" cy="409575"/>
            <a:chOff x="3867199" y="2771775"/>
            <a:chExt cx="428577" cy="409575"/>
          </a:xfrm>
        </p:grpSpPr>
        <p:sp>
          <p:nvSpPr>
            <p:cNvPr id="1029" name="SMARTInkShape-590"/>
            <p:cNvSpPr/>
            <p:nvPr>
              <p:custDataLst>
                <p:tags r:id="rId168"/>
              </p:custDataLst>
            </p:nvPr>
          </p:nvSpPr>
          <p:spPr>
            <a:xfrm>
              <a:off x="3867199" y="2771775"/>
              <a:ext cx="209109" cy="247484"/>
            </a:xfrm>
            <a:custGeom>
              <a:avLst/>
              <a:gdLst/>
              <a:ahLst/>
              <a:cxnLst/>
              <a:rect l="0" t="0" r="0" b="0"/>
              <a:pathLst>
                <a:path w="209109" h="247484">
                  <a:moveTo>
                    <a:pt x="199976" y="28575"/>
                  </a:moveTo>
                  <a:lnTo>
                    <a:pt x="199976" y="28575"/>
                  </a:lnTo>
                  <a:lnTo>
                    <a:pt x="199976" y="23519"/>
                  </a:lnTo>
                  <a:lnTo>
                    <a:pt x="201034" y="22029"/>
                  </a:lnTo>
                  <a:lnTo>
                    <a:pt x="202798" y="21036"/>
                  </a:lnTo>
                  <a:lnTo>
                    <a:pt x="205032" y="20374"/>
                  </a:lnTo>
                  <a:lnTo>
                    <a:pt x="206522" y="18874"/>
                  </a:lnTo>
                  <a:lnTo>
                    <a:pt x="209108" y="10965"/>
                  </a:lnTo>
                  <a:lnTo>
                    <a:pt x="208181" y="10485"/>
                  </a:lnTo>
                  <a:lnTo>
                    <a:pt x="201265" y="9651"/>
                  </a:lnTo>
                  <a:lnTo>
                    <a:pt x="200549" y="6759"/>
                  </a:lnTo>
                  <a:lnTo>
                    <a:pt x="199976" y="0"/>
                  </a:lnTo>
                  <a:lnTo>
                    <a:pt x="199976" y="8201"/>
                  </a:lnTo>
                  <a:lnTo>
                    <a:pt x="161818" y="55221"/>
                  </a:lnTo>
                  <a:lnTo>
                    <a:pt x="126773" y="98721"/>
                  </a:lnTo>
                  <a:lnTo>
                    <a:pt x="91731" y="135493"/>
                  </a:lnTo>
                  <a:lnTo>
                    <a:pt x="73947" y="149037"/>
                  </a:lnTo>
                  <a:lnTo>
                    <a:pt x="40280" y="190675"/>
                  </a:lnTo>
                  <a:lnTo>
                    <a:pt x="2790" y="238053"/>
                  </a:lnTo>
                  <a:lnTo>
                    <a:pt x="0" y="247483"/>
                  </a:lnTo>
                  <a:lnTo>
                    <a:pt x="5022" y="242544"/>
                  </a:lnTo>
                  <a:lnTo>
                    <a:pt x="10319" y="240089"/>
                  </a:lnTo>
                  <a:lnTo>
                    <a:pt x="13213" y="239434"/>
                  </a:lnTo>
                  <a:lnTo>
                    <a:pt x="15143" y="237940"/>
                  </a:lnTo>
                  <a:lnTo>
                    <a:pt x="38051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0" name="SMARTInkShape-591"/>
            <p:cNvSpPr/>
            <p:nvPr>
              <p:custDataLst>
                <p:tags r:id="rId169"/>
              </p:custDataLst>
            </p:nvPr>
          </p:nvSpPr>
          <p:spPr>
            <a:xfrm>
              <a:off x="4019550" y="2800350"/>
              <a:ext cx="76201" cy="209551"/>
            </a:xfrm>
            <a:custGeom>
              <a:avLst/>
              <a:gdLst/>
              <a:ahLst/>
              <a:cxnLst/>
              <a:rect l="0" t="0" r="0" b="0"/>
              <a:pathLst>
                <a:path w="76201" h="209551">
                  <a:moveTo>
                    <a:pt x="76200" y="9525"/>
                  </a:moveTo>
                  <a:lnTo>
                    <a:pt x="76200" y="9525"/>
                  </a:lnTo>
                  <a:lnTo>
                    <a:pt x="76200" y="10"/>
                  </a:lnTo>
                  <a:lnTo>
                    <a:pt x="66709" y="0"/>
                  </a:lnTo>
                  <a:lnTo>
                    <a:pt x="66675" y="23598"/>
                  </a:lnTo>
                  <a:lnTo>
                    <a:pt x="54502" y="69339"/>
                  </a:lnTo>
                  <a:lnTo>
                    <a:pt x="37442" y="112136"/>
                  </a:lnTo>
                  <a:lnTo>
                    <a:pt x="34487" y="116032"/>
                  </a:lnTo>
                  <a:lnTo>
                    <a:pt x="31202" y="126006"/>
                  </a:lnTo>
                  <a:lnTo>
                    <a:pt x="25983" y="154577"/>
                  </a:lnTo>
                  <a:lnTo>
                    <a:pt x="18262" y="180492"/>
                  </a:lnTo>
                  <a:lnTo>
                    <a:pt x="12584" y="188123"/>
                  </a:lnTo>
                  <a:lnTo>
                    <a:pt x="9928" y="198249"/>
                  </a:lnTo>
                  <a:lnTo>
                    <a:pt x="8736" y="198841"/>
                  </a:lnTo>
                  <a:lnTo>
                    <a:pt x="4588" y="199499"/>
                  </a:lnTo>
                  <a:lnTo>
                    <a:pt x="3058" y="200733"/>
                  </a:lnTo>
                  <a:lnTo>
                    <a:pt x="23" y="209470"/>
                  </a:lnTo>
                  <a:lnTo>
                    <a:pt x="0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1" name="SMARTInkShape-592"/>
            <p:cNvSpPr/>
            <p:nvPr>
              <p:custDataLst>
                <p:tags r:id="rId170"/>
              </p:custDataLst>
            </p:nvPr>
          </p:nvSpPr>
          <p:spPr>
            <a:xfrm>
              <a:off x="3952875" y="2933700"/>
              <a:ext cx="133351" cy="38101"/>
            </a:xfrm>
            <a:custGeom>
              <a:avLst/>
              <a:gdLst/>
              <a:ahLst/>
              <a:cxnLst/>
              <a:rect l="0" t="0" r="0" b="0"/>
              <a:pathLst>
                <a:path w="133351" h="38101">
                  <a:moveTo>
                    <a:pt x="57150" y="38100"/>
                  </a:moveTo>
                  <a:lnTo>
                    <a:pt x="57150" y="38100"/>
                  </a:lnTo>
                  <a:lnTo>
                    <a:pt x="39541" y="20490"/>
                  </a:lnTo>
                  <a:lnTo>
                    <a:pt x="21824" y="19176"/>
                  </a:lnTo>
                  <a:lnTo>
                    <a:pt x="9054" y="11528"/>
                  </a:lnTo>
                  <a:lnTo>
                    <a:pt x="0" y="9525"/>
                  </a:lnTo>
                  <a:lnTo>
                    <a:pt x="5056" y="9525"/>
                  </a:lnTo>
                  <a:lnTo>
                    <a:pt x="10361" y="6703"/>
                  </a:lnTo>
                  <a:lnTo>
                    <a:pt x="13257" y="4469"/>
                  </a:lnTo>
                  <a:lnTo>
                    <a:pt x="22120" y="1986"/>
                  </a:lnTo>
                  <a:lnTo>
                    <a:pt x="65270" y="35"/>
                  </a:lnTo>
                  <a:lnTo>
                    <a:pt x="110784" y="1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2" name="SMARTInkShape-593"/>
            <p:cNvSpPr/>
            <p:nvPr>
              <p:custDataLst>
                <p:tags r:id="rId171"/>
              </p:custDataLst>
            </p:nvPr>
          </p:nvSpPr>
          <p:spPr>
            <a:xfrm>
              <a:off x="4038612" y="2895600"/>
              <a:ext cx="257164" cy="285750"/>
            </a:xfrm>
            <a:custGeom>
              <a:avLst/>
              <a:gdLst/>
              <a:ahLst/>
              <a:cxnLst/>
              <a:rect l="0" t="0" r="0" b="0"/>
              <a:pathLst>
                <a:path w="257164" h="285750">
                  <a:moveTo>
                    <a:pt x="228588" y="9525"/>
                  </a:moveTo>
                  <a:lnTo>
                    <a:pt x="228588" y="9525"/>
                  </a:lnTo>
                  <a:lnTo>
                    <a:pt x="209538" y="9525"/>
                  </a:lnTo>
                  <a:lnTo>
                    <a:pt x="209538" y="17726"/>
                  </a:lnTo>
                  <a:lnTo>
                    <a:pt x="210596" y="18167"/>
                  </a:lnTo>
                  <a:lnTo>
                    <a:pt x="236386" y="19049"/>
                  </a:lnTo>
                  <a:lnTo>
                    <a:pt x="257139" y="23"/>
                  </a:lnTo>
                  <a:lnTo>
                    <a:pt x="257163" y="1"/>
                  </a:lnTo>
                  <a:lnTo>
                    <a:pt x="248031" y="0"/>
                  </a:lnTo>
                  <a:lnTo>
                    <a:pt x="247754" y="5056"/>
                  </a:lnTo>
                  <a:lnTo>
                    <a:pt x="246657" y="6546"/>
                  </a:lnTo>
                  <a:lnTo>
                    <a:pt x="239447" y="9133"/>
                  </a:lnTo>
                  <a:lnTo>
                    <a:pt x="233452" y="9409"/>
                  </a:lnTo>
                  <a:lnTo>
                    <a:pt x="231830" y="10506"/>
                  </a:lnTo>
                  <a:lnTo>
                    <a:pt x="230750" y="12295"/>
                  </a:lnTo>
                  <a:lnTo>
                    <a:pt x="229015" y="17716"/>
                  </a:lnTo>
                  <a:lnTo>
                    <a:pt x="225956" y="18457"/>
                  </a:lnTo>
                  <a:lnTo>
                    <a:pt x="219063" y="19050"/>
                  </a:lnTo>
                  <a:lnTo>
                    <a:pt x="228554" y="28540"/>
                  </a:lnTo>
                  <a:lnTo>
                    <a:pt x="238113" y="28575"/>
                  </a:lnTo>
                  <a:lnTo>
                    <a:pt x="228622" y="28575"/>
                  </a:lnTo>
                  <a:lnTo>
                    <a:pt x="228588" y="47622"/>
                  </a:lnTo>
                  <a:lnTo>
                    <a:pt x="228588" y="39423"/>
                  </a:lnTo>
                  <a:lnTo>
                    <a:pt x="227530" y="38983"/>
                  </a:lnTo>
                  <a:lnTo>
                    <a:pt x="220387" y="38216"/>
                  </a:lnTo>
                  <a:lnTo>
                    <a:pt x="219651" y="35329"/>
                  </a:lnTo>
                  <a:lnTo>
                    <a:pt x="219073" y="28692"/>
                  </a:lnTo>
                  <a:lnTo>
                    <a:pt x="195076" y="28575"/>
                  </a:lnTo>
                  <a:lnTo>
                    <a:pt x="193546" y="29633"/>
                  </a:lnTo>
                  <a:lnTo>
                    <a:pt x="192527" y="31397"/>
                  </a:lnTo>
                  <a:lnTo>
                    <a:pt x="191847" y="33631"/>
                  </a:lnTo>
                  <a:lnTo>
                    <a:pt x="190336" y="35121"/>
                  </a:lnTo>
                  <a:lnTo>
                    <a:pt x="185834" y="36776"/>
                  </a:lnTo>
                  <a:lnTo>
                    <a:pt x="184210" y="38276"/>
                  </a:lnTo>
                  <a:lnTo>
                    <a:pt x="182407" y="42764"/>
                  </a:lnTo>
                  <a:lnTo>
                    <a:pt x="180867" y="44384"/>
                  </a:lnTo>
                  <a:lnTo>
                    <a:pt x="176335" y="46185"/>
                  </a:lnTo>
                  <a:lnTo>
                    <a:pt x="174703" y="47723"/>
                  </a:lnTo>
                  <a:lnTo>
                    <a:pt x="172889" y="52255"/>
                  </a:lnTo>
                  <a:lnTo>
                    <a:pt x="170666" y="63788"/>
                  </a:lnTo>
                  <a:lnTo>
                    <a:pt x="164977" y="73110"/>
                  </a:lnTo>
                  <a:lnTo>
                    <a:pt x="161762" y="82575"/>
                  </a:lnTo>
                  <a:lnTo>
                    <a:pt x="155636" y="93141"/>
                  </a:lnTo>
                  <a:lnTo>
                    <a:pt x="144905" y="140715"/>
                  </a:lnTo>
                  <a:lnTo>
                    <a:pt x="142712" y="148265"/>
                  </a:lnTo>
                  <a:lnTo>
                    <a:pt x="135503" y="161735"/>
                  </a:lnTo>
                  <a:lnTo>
                    <a:pt x="134782" y="164974"/>
                  </a:lnTo>
                  <a:lnTo>
                    <a:pt x="114718" y="207669"/>
                  </a:lnTo>
                  <a:lnTo>
                    <a:pt x="114416" y="214049"/>
                  </a:lnTo>
                  <a:lnTo>
                    <a:pt x="113315" y="215724"/>
                  </a:lnTo>
                  <a:lnTo>
                    <a:pt x="111523" y="216842"/>
                  </a:lnTo>
                  <a:lnTo>
                    <a:pt x="109269" y="217586"/>
                  </a:lnTo>
                  <a:lnTo>
                    <a:pt x="107767" y="219141"/>
                  </a:lnTo>
                  <a:lnTo>
                    <a:pt x="104880" y="228168"/>
                  </a:lnTo>
                  <a:lnTo>
                    <a:pt x="96572" y="236763"/>
                  </a:lnTo>
                  <a:lnTo>
                    <a:pt x="87897" y="238915"/>
                  </a:lnTo>
                  <a:lnTo>
                    <a:pt x="79069" y="244591"/>
                  </a:lnTo>
                  <a:lnTo>
                    <a:pt x="69751" y="246744"/>
                  </a:lnTo>
                  <a:lnTo>
                    <a:pt x="59229" y="248440"/>
                  </a:lnTo>
                  <a:lnTo>
                    <a:pt x="44234" y="255175"/>
                  </a:lnTo>
                  <a:lnTo>
                    <a:pt x="32618" y="262815"/>
                  </a:lnTo>
                  <a:lnTo>
                    <a:pt x="22474" y="265549"/>
                  </a:lnTo>
                  <a:lnTo>
                    <a:pt x="15979" y="266188"/>
                  </a:lnTo>
                  <a:lnTo>
                    <a:pt x="13824" y="267417"/>
                  </a:lnTo>
                  <a:lnTo>
                    <a:pt x="12387" y="269295"/>
                  </a:lnTo>
                  <a:lnTo>
                    <a:pt x="11429" y="271605"/>
                  </a:lnTo>
                  <a:lnTo>
                    <a:pt x="9732" y="273145"/>
                  </a:lnTo>
                  <a:lnTo>
                    <a:pt x="5025" y="274856"/>
                  </a:lnTo>
                  <a:lnTo>
                    <a:pt x="3346" y="276371"/>
                  </a:lnTo>
                  <a:lnTo>
                    <a:pt x="5" y="285694"/>
                  </a:lnTo>
                  <a:lnTo>
                    <a:pt x="0" y="285713"/>
                  </a:lnTo>
                  <a:lnTo>
                    <a:pt x="9121" y="285749"/>
                  </a:lnTo>
                  <a:lnTo>
                    <a:pt x="19038" y="2762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38" name="SMARTInkShape-Group117"/>
          <p:cNvGrpSpPr/>
          <p:nvPr/>
        </p:nvGrpSpPr>
        <p:grpSpPr>
          <a:xfrm>
            <a:off x="5886487" y="2733710"/>
            <a:ext cx="466689" cy="333341"/>
            <a:chOff x="5886487" y="2733710"/>
            <a:chExt cx="466689" cy="333341"/>
          </a:xfrm>
        </p:grpSpPr>
        <p:sp>
          <p:nvSpPr>
            <p:cNvPr id="1034" name="SMARTInkShape-594"/>
            <p:cNvSpPr/>
            <p:nvPr>
              <p:custDataLst>
                <p:tags r:id="rId164"/>
              </p:custDataLst>
            </p:nvPr>
          </p:nvSpPr>
          <p:spPr>
            <a:xfrm>
              <a:off x="5886487" y="2886078"/>
              <a:ext cx="57114" cy="38098"/>
            </a:xfrm>
            <a:custGeom>
              <a:avLst/>
              <a:gdLst/>
              <a:ahLst/>
              <a:cxnLst/>
              <a:rect l="0" t="0" r="0" b="0"/>
              <a:pathLst>
                <a:path w="57114" h="38098">
                  <a:moveTo>
                    <a:pt x="28538" y="19047"/>
                  </a:moveTo>
                  <a:lnTo>
                    <a:pt x="28538" y="19047"/>
                  </a:lnTo>
                  <a:lnTo>
                    <a:pt x="38029" y="19047"/>
                  </a:lnTo>
                  <a:lnTo>
                    <a:pt x="38060" y="10846"/>
                  </a:lnTo>
                  <a:lnTo>
                    <a:pt x="39119" y="10405"/>
                  </a:lnTo>
                  <a:lnTo>
                    <a:pt x="47472" y="9532"/>
                  </a:lnTo>
                  <a:lnTo>
                    <a:pt x="47578" y="1322"/>
                  </a:lnTo>
                  <a:lnTo>
                    <a:pt x="46523" y="880"/>
                  </a:lnTo>
                  <a:lnTo>
                    <a:pt x="28965" y="0"/>
                  </a:lnTo>
                  <a:lnTo>
                    <a:pt x="10848" y="17689"/>
                  </a:lnTo>
                  <a:lnTo>
                    <a:pt x="1406" y="18928"/>
                  </a:lnTo>
                  <a:lnTo>
                    <a:pt x="925" y="20026"/>
                  </a:lnTo>
                  <a:lnTo>
                    <a:pt x="0" y="28176"/>
                  </a:lnTo>
                  <a:lnTo>
                    <a:pt x="5031" y="28455"/>
                  </a:lnTo>
                  <a:lnTo>
                    <a:pt x="6516" y="29552"/>
                  </a:lnTo>
                  <a:lnTo>
                    <a:pt x="8167" y="33593"/>
                  </a:lnTo>
                  <a:lnTo>
                    <a:pt x="9666" y="35095"/>
                  </a:lnTo>
                  <a:lnTo>
                    <a:pt x="18586" y="37980"/>
                  </a:lnTo>
                  <a:lnTo>
                    <a:pt x="36619" y="38096"/>
                  </a:lnTo>
                  <a:lnTo>
                    <a:pt x="47461" y="28688"/>
                  </a:lnTo>
                  <a:lnTo>
                    <a:pt x="47588" y="9557"/>
                  </a:lnTo>
                  <a:lnTo>
                    <a:pt x="29896" y="9522"/>
                  </a:lnTo>
                  <a:lnTo>
                    <a:pt x="23884" y="14578"/>
                  </a:lnTo>
                  <a:lnTo>
                    <a:pt x="23319" y="16068"/>
                  </a:lnTo>
                  <a:lnTo>
                    <a:pt x="24000" y="17061"/>
                  </a:lnTo>
                  <a:lnTo>
                    <a:pt x="25513" y="17723"/>
                  </a:lnTo>
                  <a:lnTo>
                    <a:pt x="26521" y="19223"/>
                  </a:lnTo>
                  <a:lnTo>
                    <a:pt x="28273" y="27132"/>
                  </a:lnTo>
                  <a:lnTo>
                    <a:pt x="33516" y="33202"/>
                  </a:lnTo>
                  <a:lnTo>
                    <a:pt x="38864" y="35921"/>
                  </a:lnTo>
                  <a:lnTo>
                    <a:pt x="57113" y="380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5" name="SMARTInkShape-595"/>
            <p:cNvSpPr/>
            <p:nvPr>
              <p:custDataLst>
                <p:tags r:id="rId165"/>
              </p:custDataLst>
            </p:nvPr>
          </p:nvSpPr>
          <p:spPr>
            <a:xfrm>
              <a:off x="5915025" y="2914650"/>
              <a:ext cx="438151" cy="152401"/>
            </a:xfrm>
            <a:custGeom>
              <a:avLst/>
              <a:gdLst/>
              <a:ahLst/>
              <a:cxnLst/>
              <a:rect l="0" t="0" r="0" b="0"/>
              <a:pathLst>
                <a:path w="438151" h="152401">
                  <a:moveTo>
                    <a:pt x="0" y="28575"/>
                  </a:moveTo>
                  <a:lnTo>
                    <a:pt x="0" y="28575"/>
                  </a:lnTo>
                  <a:lnTo>
                    <a:pt x="0" y="10850"/>
                  </a:lnTo>
                  <a:lnTo>
                    <a:pt x="1058" y="10408"/>
                  </a:lnTo>
                  <a:lnTo>
                    <a:pt x="8201" y="9641"/>
                  </a:lnTo>
                  <a:lnTo>
                    <a:pt x="16868" y="3002"/>
                  </a:lnTo>
                  <a:lnTo>
                    <a:pt x="26824" y="396"/>
                  </a:lnTo>
                  <a:lnTo>
                    <a:pt x="73032" y="1"/>
                  </a:lnTo>
                  <a:lnTo>
                    <a:pt x="88901" y="0"/>
                  </a:lnTo>
                  <a:lnTo>
                    <a:pt x="95250" y="2822"/>
                  </a:lnTo>
                  <a:lnTo>
                    <a:pt x="118915" y="23680"/>
                  </a:lnTo>
                  <a:lnTo>
                    <a:pt x="121643" y="29222"/>
                  </a:lnTo>
                  <a:lnTo>
                    <a:pt x="124797" y="54000"/>
                  </a:lnTo>
                  <a:lnTo>
                    <a:pt x="131347" y="66680"/>
                  </a:lnTo>
                  <a:lnTo>
                    <a:pt x="134330" y="92075"/>
                  </a:lnTo>
                  <a:lnTo>
                    <a:pt x="143695" y="104775"/>
                  </a:lnTo>
                  <a:lnTo>
                    <a:pt x="155738" y="117475"/>
                  </a:lnTo>
                  <a:lnTo>
                    <a:pt x="161997" y="121003"/>
                  </a:lnTo>
                  <a:lnTo>
                    <a:pt x="168307" y="123629"/>
                  </a:lnTo>
                  <a:lnTo>
                    <a:pt x="188387" y="138903"/>
                  </a:lnTo>
                  <a:lnTo>
                    <a:pt x="235115" y="150921"/>
                  </a:lnTo>
                  <a:lnTo>
                    <a:pt x="278217" y="152342"/>
                  </a:lnTo>
                  <a:lnTo>
                    <a:pt x="307180" y="151334"/>
                  </a:lnTo>
                  <a:lnTo>
                    <a:pt x="325888" y="144859"/>
                  </a:lnTo>
                  <a:lnTo>
                    <a:pt x="370692" y="142926"/>
                  </a:lnTo>
                  <a:lnTo>
                    <a:pt x="408268" y="142876"/>
                  </a:lnTo>
                  <a:lnTo>
                    <a:pt x="411879" y="143934"/>
                  </a:lnTo>
                  <a:lnTo>
                    <a:pt x="414286" y="145698"/>
                  </a:lnTo>
                  <a:lnTo>
                    <a:pt x="415891" y="147931"/>
                  </a:lnTo>
                  <a:lnTo>
                    <a:pt x="418019" y="149421"/>
                  </a:lnTo>
                  <a:lnTo>
                    <a:pt x="427020" y="152008"/>
                  </a:lnTo>
                  <a:lnTo>
                    <a:pt x="43815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6" name="SMARTInkShape-596"/>
            <p:cNvSpPr/>
            <p:nvPr>
              <p:custDataLst>
                <p:tags r:id="rId166"/>
              </p:custDataLst>
            </p:nvPr>
          </p:nvSpPr>
          <p:spPr>
            <a:xfrm>
              <a:off x="6134221" y="2733710"/>
              <a:ext cx="76080" cy="190426"/>
            </a:xfrm>
            <a:custGeom>
              <a:avLst/>
              <a:gdLst/>
              <a:ahLst/>
              <a:cxnLst/>
              <a:rect l="0" t="0" r="0" b="0"/>
              <a:pathLst>
                <a:path w="76080" h="190426">
                  <a:moveTo>
                    <a:pt x="76079" y="19015"/>
                  </a:moveTo>
                  <a:lnTo>
                    <a:pt x="76079" y="19015"/>
                  </a:lnTo>
                  <a:lnTo>
                    <a:pt x="76079" y="0"/>
                  </a:lnTo>
                  <a:lnTo>
                    <a:pt x="71023" y="5032"/>
                  </a:lnTo>
                  <a:lnTo>
                    <a:pt x="68540" y="10331"/>
                  </a:lnTo>
                  <a:lnTo>
                    <a:pt x="65758" y="25476"/>
                  </a:lnTo>
                  <a:lnTo>
                    <a:pt x="60085" y="35981"/>
                  </a:lnTo>
                  <a:lnTo>
                    <a:pt x="49693" y="70189"/>
                  </a:lnTo>
                  <a:lnTo>
                    <a:pt x="25240" y="112428"/>
                  </a:lnTo>
                  <a:lnTo>
                    <a:pt x="12221" y="140194"/>
                  </a:lnTo>
                  <a:lnTo>
                    <a:pt x="6829" y="169197"/>
                  </a:lnTo>
                  <a:lnTo>
                    <a:pt x="1251" y="178620"/>
                  </a:lnTo>
                  <a:lnTo>
                    <a:pt x="0" y="188937"/>
                  </a:lnTo>
                  <a:lnTo>
                    <a:pt x="1018" y="189447"/>
                  </a:lnTo>
                  <a:lnTo>
                    <a:pt x="9015" y="190425"/>
                  </a:lnTo>
                  <a:lnTo>
                    <a:pt x="28454" y="1714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7" name="SMARTInkShape-597"/>
            <p:cNvSpPr/>
            <p:nvPr>
              <p:custDataLst>
                <p:tags r:id="rId167"/>
              </p:custDataLst>
            </p:nvPr>
          </p:nvSpPr>
          <p:spPr>
            <a:xfrm>
              <a:off x="6143625" y="2743200"/>
              <a:ext cx="189132" cy="219072"/>
            </a:xfrm>
            <a:custGeom>
              <a:avLst/>
              <a:gdLst/>
              <a:ahLst/>
              <a:cxnLst/>
              <a:rect l="0" t="0" r="0" b="0"/>
              <a:pathLst>
                <a:path w="189132" h="219072">
                  <a:moveTo>
                    <a:pt x="76200" y="38100"/>
                  </a:moveTo>
                  <a:lnTo>
                    <a:pt x="76200" y="38100"/>
                  </a:lnTo>
                  <a:lnTo>
                    <a:pt x="58590" y="20490"/>
                  </a:lnTo>
                  <a:lnTo>
                    <a:pt x="49830" y="18276"/>
                  </a:lnTo>
                  <a:lnTo>
                    <a:pt x="39853" y="10887"/>
                  </a:lnTo>
                  <a:lnTo>
                    <a:pt x="38879" y="7307"/>
                  </a:lnTo>
                  <a:lnTo>
                    <a:pt x="38620" y="4872"/>
                  </a:lnTo>
                  <a:lnTo>
                    <a:pt x="37388" y="3248"/>
                  </a:lnTo>
                  <a:lnTo>
                    <a:pt x="28695" y="37"/>
                  </a:lnTo>
                  <a:lnTo>
                    <a:pt x="74273" y="0"/>
                  </a:lnTo>
                  <a:lnTo>
                    <a:pt x="98367" y="1058"/>
                  </a:lnTo>
                  <a:lnTo>
                    <a:pt x="116484" y="7539"/>
                  </a:lnTo>
                  <a:lnTo>
                    <a:pt x="138734" y="10322"/>
                  </a:lnTo>
                  <a:lnTo>
                    <a:pt x="152209" y="17012"/>
                  </a:lnTo>
                  <a:lnTo>
                    <a:pt x="160006" y="18648"/>
                  </a:lnTo>
                  <a:lnTo>
                    <a:pt x="169957" y="27216"/>
                  </a:lnTo>
                  <a:lnTo>
                    <a:pt x="169396" y="28727"/>
                  </a:lnTo>
                  <a:lnTo>
                    <a:pt x="157222" y="42729"/>
                  </a:lnTo>
                  <a:lnTo>
                    <a:pt x="151721" y="45449"/>
                  </a:lnTo>
                  <a:lnTo>
                    <a:pt x="148772" y="46174"/>
                  </a:lnTo>
                  <a:lnTo>
                    <a:pt x="146807" y="47716"/>
                  </a:lnTo>
                  <a:lnTo>
                    <a:pt x="144623" y="52252"/>
                  </a:lnTo>
                  <a:lnTo>
                    <a:pt x="142982" y="53885"/>
                  </a:lnTo>
                  <a:lnTo>
                    <a:pt x="123646" y="64498"/>
                  </a:lnTo>
                  <a:lnTo>
                    <a:pt x="98445" y="74749"/>
                  </a:lnTo>
                  <a:lnTo>
                    <a:pt x="88277" y="82460"/>
                  </a:lnTo>
                  <a:lnTo>
                    <a:pt x="78000" y="85295"/>
                  </a:lnTo>
                  <a:lnTo>
                    <a:pt x="68157" y="85687"/>
                  </a:lnTo>
                  <a:lnTo>
                    <a:pt x="57153" y="95247"/>
                  </a:lnTo>
                  <a:lnTo>
                    <a:pt x="101626" y="95250"/>
                  </a:lnTo>
                  <a:lnTo>
                    <a:pt x="117478" y="95250"/>
                  </a:lnTo>
                  <a:lnTo>
                    <a:pt x="155183" y="104383"/>
                  </a:lnTo>
                  <a:lnTo>
                    <a:pt x="157431" y="105572"/>
                  </a:lnTo>
                  <a:lnTo>
                    <a:pt x="158929" y="107422"/>
                  </a:lnTo>
                  <a:lnTo>
                    <a:pt x="159927" y="109715"/>
                  </a:lnTo>
                  <a:lnTo>
                    <a:pt x="161651" y="111244"/>
                  </a:lnTo>
                  <a:lnTo>
                    <a:pt x="166390" y="112942"/>
                  </a:lnTo>
                  <a:lnTo>
                    <a:pt x="175007" y="113898"/>
                  </a:lnTo>
                  <a:lnTo>
                    <a:pt x="176996" y="115090"/>
                  </a:lnTo>
                  <a:lnTo>
                    <a:pt x="178322" y="116943"/>
                  </a:lnTo>
                  <a:lnTo>
                    <a:pt x="180451" y="122466"/>
                  </a:lnTo>
                  <a:lnTo>
                    <a:pt x="187418" y="131161"/>
                  </a:lnTo>
                  <a:lnTo>
                    <a:pt x="189131" y="136963"/>
                  </a:lnTo>
                  <a:lnTo>
                    <a:pt x="188528" y="138934"/>
                  </a:lnTo>
                  <a:lnTo>
                    <a:pt x="187069" y="140247"/>
                  </a:lnTo>
                  <a:lnTo>
                    <a:pt x="185038" y="141123"/>
                  </a:lnTo>
                  <a:lnTo>
                    <a:pt x="183683" y="142766"/>
                  </a:lnTo>
                  <a:lnTo>
                    <a:pt x="181332" y="150923"/>
                  </a:lnTo>
                  <a:lnTo>
                    <a:pt x="181082" y="157019"/>
                  </a:lnTo>
                  <a:lnTo>
                    <a:pt x="179987" y="158654"/>
                  </a:lnTo>
                  <a:lnTo>
                    <a:pt x="178200" y="159745"/>
                  </a:lnTo>
                  <a:lnTo>
                    <a:pt x="175950" y="160471"/>
                  </a:lnTo>
                  <a:lnTo>
                    <a:pt x="174450" y="162014"/>
                  </a:lnTo>
                  <a:lnTo>
                    <a:pt x="169221" y="172095"/>
                  </a:lnTo>
                  <a:lnTo>
                    <a:pt x="166789" y="175055"/>
                  </a:lnTo>
                  <a:lnTo>
                    <a:pt x="161265" y="178344"/>
                  </a:lnTo>
                  <a:lnTo>
                    <a:pt x="155282" y="180864"/>
                  </a:lnTo>
                  <a:lnTo>
                    <a:pt x="133333" y="197382"/>
                  </a:lnTo>
                  <a:lnTo>
                    <a:pt x="126993" y="199909"/>
                  </a:lnTo>
                  <a:lnTo>
                    <a:pt x="116415" y="206223"/>
                  </a:lnTo>
                  <a:lnTo>
                    <a:pt x="101403" y="209623"/>
                  </a:lnTo>
                  <a:lnTo>
                    <a:pt x="86313" y="216894"/>
                  </a:lnTo>
                  <a:lnTo>
                    <a:pt x="39982" y="219071"/>
                  </a:lnTo>
                  <a:lnTo>
                    <a:pt x="19656" y="200629"/>
                  </a:lnTo>
                  <a:lnTo>
                    <a:pt x="19086" y="200060"/>
                  </a:lnTo>
                  <a:lnTo>
                    <a:pt x="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39" name="SMARTInkShape-598"/>
          <p:cNvSpPr/>
          <p:nvPr>
            <p:custDataLst>
              <p:tags r:id="rId2"/>
            </p:custDataLst>
          </p:nvPr>
        </p:nvSpPr>
        <p:spPr>
          <a:xfrm>
            <a:off x="2200285" y="2152650"/>
            <a:ext cx="28566" cy="85726"/>
          </a:xfrm>
          <a:custGeom>
            <a:avLst/>
            <a:gdLst/>
            <a:ahLst/>
            <a:cxnLst/>
            <a:rect l="0" t="0" r="0" b="0"/>
            <a:pathLst>
              <a:path w="28566" h="85726">
                <a:moveTo>
                  <a:pt x="28565" y="0"/>
                </a:moveTo>
                <a:lnTo>
                  <a:pt x="28565" y="0"/>
                </a:lnTo>
                <a:lnTo>
                  <a:pt x="20364" y="8201"/>
                </a:lnTo>
                <a:lnTo>
                  <a:pt x="19432" y="14189"/>
                </a:lnTo>
                <a:lnTo>
                  <a:pt x="19075" y="31881"/>
                </a:lnTo>
                <a:lnTo>
                  <a:pt x="16233" y="38158"/>
                </a:lnTo>
                <a:lnTo>
                  <a:pt x="12501" y="44476"/>
                </a:lnTo>
                <a:lnTo>
                  <a:pt x="9908" y="55272"/>
                </a:lnTo>
                <a:lnTo>
                  <a:pt x="9631" y="61650"/>
                </a:lnTo>
                <a:lnTo>
                  <a:pt x="6745" y="67264"/>
                </a:lnTo>
                <a:lnTo>
                  <a:pt x="1324" y="74435"/>
                </a:lnTo>
                <a:lnTo>
                  <a:pt x="0" y="85595"/>
                </a:lnTo>
                <a:lnTo>
                  <a:pt x="9515" y="8572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0" name="SMARTInkShape-599"/>
          <p:cNvSpPr/>
          <p:nvPr>
            <p:custDataLst>
              <p:tags r:id="rId3"/>
            </p:custDataLst>
          </p:nvPr>
        </p:nvSpPr>
        <p:spPr>
          <a:xfrm>
            <a:off x="1562100" y="2571751"/>
            <a:ext cx="152401" cy="110262"/>
          </a:xfrm>
          <a:custGeom>
            <a:avLst/>
            <a:gdLst/>
            <a:ahLst/>
            <a:cxnLst/>
            <a:rect l="0" t="0" r="0" b="0"/>
            <a:pathLst>
              <a:path w="152401" h="110262">
                <a:moveTo>
                  <a:pt x="0" y="19049"/>
                </a:moveTo>
                <a:lnTo>
                  <a:pt x="0" y="19049"/>
                </a:lnTo>
                <a:lnTo>
                  <a:pt x="0" y="9534"/>
                </a:lnTo>
                <a:lnTo>
                  <a:pt x="14465" y="9524"/>
                </a:lnTo>
                <a:lnTo>
                  <a:pt x="15994" y="8466"/>
                </a:lnTo>
                <a:lnTo>
                  <a:pt x="17012" y="6702"/>
                </a:lnTo>
                <a:lnTo>
                  <a:pt x="17692" y="4468"/>
                </a:lnTo>
                <a:lnTo>
                  <a:pt x="19203" y="2978"/>
                </a:lnTo>
                <a:lnTo>
                  <a:pt x="23703" y="1323"/>
                </a:lnTo>
                <a:lnTo>
                  <a:pt x="56628" y="0"/>
                </a:lnTo>
                <a:lnTo>
                  <a:pt x="66269" y="9132"/>
                </a:lnTo>
                <a:lnTo>
                  <a:pt x="66640" y="17691"/>
                </a:lnTo>
                <a:lnTo>
                  <a:pt x="58471" y="27131"/>
                </a:lnTo>
                <a:lnTo>
                  <a:pt x="56353" y="35894"/>
                </a:lnTo>
                <a:lnTo>
                  <a:pt x="50681" y="44736"/>
                </a:lnTo>
                <a:lnTo>
                  <a:pt x="48983" y="50927"/>
                </a:lnTo>
                <a:lnTo>
                  <a:pt x="47472" y="53001"/>
                </a:lnTo>
                <a:lnTo>
                  <a:pt x="45407" y="54383"/>
                </a:lnTo>
                <a:lnTo>
                  <a:pt x="42972" y="55305"/>
                </a:lnTo>
                <a:lnTo>
                  <a:pt x="41347" y="56978"/>
                </a:lnTo>
                <a:lnTo>
                  <a:pt x="35919" y="67268"/>
                </a:lnTo>
                <a:lnTo>
                  <a:pt x="30026" y="74435"/>
                </a:lnTo>
                <a:lnTo>
                  <a:pt x="29005" y="80733"/>
                </a:lnTo>
                <a:lnTo>
                  <a:pt x="27803" y="82396"/>
                </a:lnTo>
                <a:lnTo>
                  <a:pt x="25944" y="83506"/>
                </a:lnTo>
                <a:lnTo>
                  <a:pt x="23646" y="84245"/>
                </a:lnTo>
                <a:lnTo>
                  <a:pt x="22114" y="85797"/>
                </a:lnTo>
                <a:lnTo>
                  <a:pt x="19085" y="95121"/>
                </a:lnTo>
                <a:lnTo>
                  <a:pt x="24117" y="95211"/>
                </a:lnTo>
                <a:lnTo>
                  <a:pt x="25603" y="96282"/>
                </a:lnTo>
                <a:lnTo>
                  <a:pt x="27254" y="100294"/>
                </a:lnTo>
                <a:lnTo>
                  <a:pt x="28753" y="101787"/>
                </a:lnTo>
                <a:lnTo>
                  <a:pt x="37674" y="104658"/>
                </a:lnTo>
                <a:lnTo>
                  <a:pt x="55422" y="104771"/>
                </a:lnTo>
                <a:lnTo>
                  <a:pt x="61695" y="109830"/>
                </a:lnTo>
                <a:lnTo>
                  <a:pt x="64413" y="110261"/>
                </a:lnTo>
                <a:lnTo>
                  <a:pt x="67284" y="109491"/>
                </a:lnTo>
                <a:lnTo>
                  <a:pt x="73296" y="106870"/>
                </a:lnTo>
                <a:lnTo>
                  <a:pt x="117673" y="103732"/>
                </a:lnTo>
                <a:lnTo>
                  <a:pt x="152400" y="85724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1" name="SMARTInkShape-600"/>
          <p:cNvSpPr/>
          <p:nvPr>
            <p:custDataLst>
              <p:tags r:id="rId4"/>
            </p:custDataLst>
          </p:nvPr>
        </p:nvSpPr>
        <p:spPr>
          <a:xfrm>
            <a:off x="1552575" y="3248025"/>
            <a:ext cx="104776" cy="142876"/>
          </a:xfrm>
          <a:custGeom>
            <a:avLst/>
            <a:gdLst/>
            <a:ahLst/>
            <a:cxnLst/>
            <a:rect l="0" t="0" r="0" b="0"/>
            <a:pathLst>
              <a:path w="104776" h="142876">
                <a:moveTo>
                  <a:pt x="57150" y="19050"/>
                </a:moveTo>
                <a:lnTo>
                  <a:pt x="57150" y="19050"/>
                </a:lnTo>
                <a:lnTo>
                  <a:pt x="47742" y="9642"/>
                </a:lnTo>
                <a:lnTo>
                  <a:pt x="38100" y="9525"/>
                </a:lnTo>
                <a:lnTo>
                  <a:pt x="38100" y="116"/>
                </a:lnTo>
                <a:lnTo>
                  <a:pt x="80819" y="0"/>
                </a:lnTo>
                <a:lnTo>
                  <a:pt x="82454" y="1058"/>
                </a:lnTo>
                <a:lnTo>
                  <a:pt x="83545" y="2822"/>
                </a:lnTo>
                <a:lnTo>
                  <a:pt x="84271" y="5057"/>
                </a:lnTo>
                <a:lnTo>
                  <a:pt x="85814" y="6546"/>
                </a:lnTo>
                <a:lnTo>
                  <a:pt x="93798" y="9132"/>
                </a:lnTo>
                <a:lnTo>
                  <a:pt x="94605" y="12173"/>
                </a:lnTo>
                <a:lnTo>
                  <a:pt x="95249" y="36649"/>
                </a:lnTo>
                <a:lnTo>
                  <a:pt x="87049" y="46174"/>
                </a:lnTo>
                <a:lnTo>
                  <a:pt x="81061" y="47195"/>
                </a:lnTo>
                <a:lnTo>
                  <a:pt x="79441" y="48397"/>
                </a:lnTo>
                <a:lnTo>
                  <a:pt x="67105" y="66163"/>
                </a:lnTo>
                <a:lnTo>
                  <a:pt x="61746" y="66523"/>
                </a:lnTo>
                <a:lnTo>
                  <a:pt x="60214" y="67632"/>
                </a:lnTo>
                <a:lnTo>
                  <a:pt x="58512" y="71687"/>
                </a:lnTo>
                <a:lnTo>
                  <a:pt x="56999" y="73191"/>
                </a:lnTo>
                <a:lnTo>
                  <a:pt x="47628" y="76200"/>
                </a:lnTo>
                <a:lnTo>
                  <a:pt x="47625" y="76200"/>
                </a:lnTo>
                <a:lnTo>
                  <a:pt x="56757" y="76200"/>
                </a:lnTo>
                <a:lnTo>
                  <a:pt x="65317" y="84401"/>
                </a:lnTo>
                <a:lnTo>
                  <a:pt x="74756" y="85608"/>
                </a:lnTo>
                <a:lnTo>
                  <a:pt x="84274" y="85715"/>
                </a:lnTo>
                <a:lnTo>
                  <a:pt x="94820" y="94857"/>
                </a:lnTo>
                <a:lnTo>
                  <a:pt x="103413" y="95216"/>
                </a:lnTo>
                <a:lnTo>
                  <a:pt x="103867" y="96285"/>
                </a:lnTo>
                <a:lnTo>
                  <a:pt x="104775" y="104772"/>
                </a:lnTo>
                <a:lnTo>
                  <a:pt x="99718" y="104775"/>
                </a:lnTo>
                <a:lnTo>
                  <a:pt x="94414" y="107597"/>
                </a:lnTo>
                <a:lnTo>
                  <a:pt x="87441" y="112976"/>
                </a:lnTo>
                <a:lnTo>
                  <a:pt x="81177" y="113907"/>
                </a:lnTo>
                <a:lnTo>
                  <a:pt x="79518" y="115097"/>
                </a:lnTo>
                <a:lnTo>
                  <a:pt x="78412" y="116948"/>
                </a:lnTo>
                <a:lnTo>
                  <a:pt x="77675" y="119240"/>
                </a:lnTo>
                <a:lnTo>
                  <a:pt x="76125" y="120769"/>
                </a:lnTo>
                <a:lnTo>
                  <a:pt x="66586" y="124615"/>
                </a:lnTo>
                <a:lnTo>
                  <a:pt x="59358" y="130292"/>
                </a:lnTo>
                <a:lnTo>
                  <a:pt x="49379" y="132947"/>
                </a:lnTo>
                <a:lnTo>
                  <a:pt x="39578" y="133315"/>
                </a:lnTo>
                <a:lnTo>
                  <a:pt x="29005" y="142482"/>
                </a:lnTo>
                <a:lnTo>
                  <a:pt x="19085" y="142875"/>
                </a:lnTo>
                <a:lnTo>
                  <a:pt x="9642" y="133467"/>
                </a:lnTo>
                <a:lnTo>
                  <a:pt x="0" y="133350"/>
                </a:lnTo>
                <a:lnTo>
                  <a:pt x="9525" y="13335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48" name="SMARTInkShape-Group121"/>
          <p:cNvGrpSpPr/>
          <p:nvPr/>
        </p:nvGrpSpPr>
        <p:grpSpPr>
          <a:xfrm>
            <a:off x="4257675" y="2590800"/>
            <a:ext cx="1636846" cy="428626"/>
            <a:chOff x="4257675" y="2590800"/>
            <a:chExt cx="1636846" cy="428626"/>
          </a:xfrm>
        </p:grpSpPr>
        <p:sp>
          <p:nvSpPr>
            <p:cNvPr id="1042" name="SMARTInkShape-601"/>
            <p:cNvSpPr/>
            <p:nvPr>
              <p:custDataLst>
                <p:tags r:id="rId158"/>
              </p:custDataLst>
            </p:nvPr>
          </p:nvSpPr>
          <p:spPr>
            <a:xfrm>
              <a:off x="4257675" y="2924175"/>
              <a:ext cx="495301" cy="28576"/>
            </a:xfrm>
            <a:custGeom>
              <a:avLst/>
              <a:gdLst/>
              <a:ahLst/>
              <a:cxnLst/>
              <a:rect l="0" t="0" r="0" b="0"/>
              <a:pathLst>
                <a:path w="495301" h="28576">
                  <a:moveTo>
                    <a:pt x="28575" y="19050"/>
                  </a:moveTo>
                  <a:lnTo>
                    <a:pt x="28575" y="19050"/>
                  </a:lnTo>
                  <a:lnTo>
                    <a:pt x="23519" y="24106"/>
                  </a:lnTo>
                  <a:lnTo>
                    <a:pt x="18214" y="26589"/>
                  </a:lnTo>
                  <a:lnTo>
                    <a:pt x="38" y="28574"/>
                  </a:lnTo>
                  <a:lnTo>
                    <a:pt x="0" y="28575"/>
                  </a:lnTo>
                  <a:lnTo>
                    <a:pt x="0" y="23519"/>
                  </a:lnTo>
                  <a:lnTo>
                    <a:pt x="1058" y="22029"/>
                  </a:lnTo>
                  <a:lnTo>
                    <a:pt x="2822" y="21036"/>
                  </a:lnTo>
                  <a:lnTo>
                    <a:pt x="9409" y="19085"/>
                  </a:lnTo>
                  <a:lnTo>
                    <a:pt x="54061" y="19050"/>
                  </a:lnTo>
                  <a:lnTo>
                    <a:pt x="79378" y="19050"/>
                  </a:lnTo>
                  <a:lnTo>
                    <a:pt x="125284" y="9917"/>
                  </a:lnTo>
                  <a:lnTo>
                    <a:pt x="171631" y="9540"/>
                  </a:lnTo>
                  <a:lnTo>
                    <a:pt x="215911" y="9526"/>
                  </a:lnTo>
                  <a:lnTo>
                    <a:pt x="260350" y="9525"/>
                  </a:lnTo>
                  <a:lnTo>
                    <a:pt x="279400" y="10583"/>
                  </a:lnTo>
                  <a:lnTo>
                    <a:pt x="318558" y="18167"/>
                  </a:lnTo>
                  <a:lnTo>
                    <a:pt x="364242" y="18972"/>
                  </a:lnTo>
                  <a:lnTo>
                    <a:pt x="383913" y="17969"/>
                  </a:lnTo>
                  <a:lnTo>
                    <a:pt x="428609" y="10112"/>
                  </a:lnTo>
                  <a:lnTo>
                    <a:pt x="475413" y="9540"/>
                  </a:lnTo>
                  <a:lnTo>
                    <a:pt x="478867" y="9535"/>
                  </a:lnTo>
                  <a:lnTo>
                    <a:pt x="481169" y="8474"/>
                  </a:lnTo>
                  <a:lnTo>
                    <a:pt x="482705" y="6707"/>
                  </a:lnTo>
                  <a:lnTo>
                    <a:pt x="483729" y="4472"/>
                  </a:lnTo>
                  <a:lnTo>
                    <a:pt x="485469" y="2981"/>
                  </a:lnTo>
                  <a:lnTo>
                    <a:pt x="495297" y="1"/>
                  </a:lnTo>
                  <a:lnTo>
                    <a:pt x="495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3" name="SMARTInkShape-602"/>
            <p:cNvSpPr/>
            <p:nvPr>
              <p:custDataLst>
                <p:tags r:id="rId159"/>
              </p:custDataLst>
            </p:nvPr>
          </p:nvSpPr>
          <p:spPr>
            <a:xfrm>
              <a:off x="4772025" y="2867025"/>
              <a:ext cx="276226" cy="152401"/>
            </a:xfrm>
            <a:custGeom>
              <a:avLst/>
              <a:gdLst/>
              <a:ahLst/>
              <a:cxnLst/>
              <a:rect l="0" t="0" r="0" b="0"/>
              <a:pathLst>
                <a:path w="276226" h="152401">
                  <a:moveTo>
                    <a:pt x="9525" y="28575"/>
                  </a:moveTo>
                  <a:lnTo>
                    <a:pt x="9525" y="28575"/>
                  </a:lnTo>
                  <a:lnTo>
                    <a:pt x="9525" y="0"/>
                  </a:lnTo>
                  <a:lnTo>
                    <a:pt x="9525" y="44719"/>
                  </a:lnTo>
                  <a:lnTo>
                    <a:pt x="9525" y="50920"/>
                  </a:lnTo>
                  <a:lnTo>
                    <a:pt x="6703" y="57203"/>
                  </a:lnTo>
                  <a:lnTo>
                    <a:pt x="2980" y="63524"/>
                  </a:lnTo>
                  <a:lnTo>
                    <a:pt x="588" y="76205"/>
                  </a:lnTo>
                  <a:lnTo>
                    <a:pt x="1" y="123825"/>
                  </a:lnTo>
                  <a:lnTo>
                    <a:pt x="0" y="151968"/>
                  </a:lnTo>
                  <a:lnTo>
                    <a:pt x="45620" y="152400"/>
                  </a:lnTo>
                  <a:lnTo>
                    <a:pt x="90226" y="152400"/>
                  </a:lnTo>
                  <a:lnTo>
                    <a:pt x="136419" y="152400"/>
                  </a:lnTo>
                  <a:lnTo>
                    <a:pt x="179286" y="152400"/>
                  </a:lnTo>
                  <a:lnTo>
                    <a:pt x="225358" y="152400"/>
                  </a:lnTo>
                  <a:lnTo>
                    <a:pt x="271317" y="152400"/>
                  </a:lnTo>
                  <a:lnTo>
                    <a:pt x="272952" y="151342"/>
                  </a:lnTo>
                  <a:lnTo>
                    <a:pt x="274043" y="149578"/>
                  </a:lnTo>
                  <a:lnTo>
                    <a:pt x="275937" y="142699"/>
                  </a:lnTo>
                  <a:lnTo>
                    <a:pt x="276225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4" name="SMARTInkShape-603"/>
            <p:cNvSpPr/>
            <p:nvPr>
              <p:custDataLst>
                <p:tags r:id="rId160"/>
              </p:custDataLst>
            </p:nvPr>
          </p:nvSpPr>
          <p:spPr>
            <a:xfrm>
              <a:off x="4819650" y="2857892"/>
              <a:ext cx="295276" cy="152009"/>
            </a:xfrm>
            <a:custGeom>
              <a:avLst/>
              <a:gdLst/>
              <a:ahLst/>
              <a:cxnLst/>
              <a:rect l="0" t="0" r="0" b="0"/>
              <a:pathLst>
                <a:path w="295276" h="152009">
                  <a:moveTo>
                    <a:pt x="9525" y="47233"/>
                  </a:moveTo>
                  <a:lnTo>
                    <a:pt x="9525" y="47233"/>
                  </a:lnTo>
                  <a:lnTo>
                    <a:pt x="9525" y="42177"/>
                  </a:lnTo>
                  <a:lnTo>
                    <a:pt x="8467" y="40687"/>
                  </a:lnTo>
                  <a:lnTo>
                    <a:pt x="6703" y="39694"/>
                  </a:lnTo>
                  <a:lnTo>
                    <a:pt x="3" y="37709"/>
                  </a:lnTo>
                  <a:lnTo>
                    <a:pt x="0" y="28218"/>
                  </a:lnTo>
                  <a:lnTo>
                    <a:pt x="5056" y="28193"/>
                  </a:lnTo>
                  <a:lnTo>
                    <a:pt x="6545" y="27132"/>
                  </a:lnTo>
                  <a:lnTo>
                    <a:pt x="7539" y="25365"/>
                  </a:lnTo>
                  <a:lnTo>
                    <a:pt x="9132" y="19983"/>
                  </a:lnTo>
                  <a:lnTo>
                    <a:pt x="12173" y="19247"/>
                  </a:lnTo>
                  <a:lnTo>
                    <a:pt x="59122" y="18659"/>
                  </a:lnTo>
                  <a:lnTo>
                    <a:pt x="104976" y="18658"/>
                  </a:lnTo>
                  <a:lnTo>
                    <a:pt x="145715" y="15836"/>
                  </a:lnTo>
                  <a:lnTo>
                    <a:pt x="188258" y="9525"/>
                  </a:lnTo>
                  <a:lnTo>
                    <a:pt x="235339" y="9148"/>
                  </a:lnTo>
                  <a:lnTo>
                    <a:pt x="268388" y="9134"/>
                  </a:lnTo>
                  <a:lnTo>
                    <a:pt x="271001" y="8075"/>
                  </a:lnTo>
                  <a:lnTo>
                    <a:pt x="272742" y="6311"/>
                  </a:lnTo>
                  <a:lnTo>
                    <a:pt x="273903" y="4077"/>
                  </a:lnTo>
                  <a:lnTo>
                    <a:pt x="275735" y="2587"/>
                  </a:lnTo>
                  <a:lnTo>
                    <a:pt x="280593" y="932"/>
                  </a:lnTo>
                  <a:lnTo>
                    <a:pt x="289278" y="0"/>
                  </a:lnTo>
                  <a:lnTo>
                    <a:pt x="291277" y="928"/>
                  </a:lnTo>
                  <a:lnTo>
                    <a:pt x="292610" y="2605"/>
                  </a:lnTo>
                  <a:lnTo>
                    <a:pt x="295273" y="9129"/>
                  </a:lnTo>
                  <a:lnTo>
                    <a:pt x="295274" y="9130"/>
                  </a:lnTo>
                  <a:lnTo>
                    <a:pt x="295275" y="26743"/>
                  </a:lnTo>
                  <a:lnTo>
                    <a:pt x="288730" y="35503"/>
                  </a:lnTo>
                  <a:lnTo>
                    <a:pt x="286633" y="44346"/>
                  </a:lnTo>
                  <a:lnTo>
                    <a:pt x="286143" y="50536"/>
                  </a:lnTo>
                  <a:lnTo>
                    <a:pt x="283102" y="56815"/>
                  </a:lnTo>
                  <a:lnTo>
                    <a:pt x="279281" y="63133"/>
                  </a:lnTo>
                  <a:lnTo>
                    <a:pt x="276829" y="75813"/>
                  </a:lnTo>
                  <a:lnTo>
                    <a:pt x="276225" y="120957"/>
                  </a:lnTo>
                  <a:lnTo>
                    <a:pt x="276225" y="150521"/>
                  </a:lnTo>
                  <a:lnTo>
                    <a:pt x="277283" y="151017"/>
                  </a:lnTo>
                  <a:lnTo>
                    <a:pt x="285750" y="1520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5" name="SMARTInkShape-604"/>
            <p:cNvSpPr/>
            <p:nvPr>
              <p:custDataLst>
                <p:tags r:id="rId161"/>
              </p:custDataLst>
            </p:nvPr>
          </p:nvSpPr>
          <p:spPr>
            <a:xfrm>
              <a:off x="5114925" y="2905125"/>
              <a:ext cx="779596" cy="76201"/>
            </a:xfrm>
            <a:custGeom>
              <a:avLst/>
              <a:gdLst/>
              <a:ahLst/>
              <a:cxnLst/>
              <a:rect l="0" t="0" r="0" b="0"/>
              <a:pathLst>
                <a:path w="779596" h="76201">
                  <a:moveTo>
                    <a:pt x="9525" y="76200"/>
                  </a:moveTo>
                  <a:lnTo>
                    <a:pt x="9525" y="76200"/>
                  </a:lnTo>
                  <a:lnTo>
                    <a:pt x="0" y="76200"/>
                  </a:lnTo>
                  <a:lnTo>
                    <a:pt x="8201" y="76200"/>
                  </a:lnTo>
                  <a:lnTo>
                    <a:pt x="8642" y="75142"/>
                  </a:lnTo>
                  <a:lnTo>
                    <a:pt x="9409" y="67999"/>
                  </a:lnTo>
                  <a:lnTo>
                    <a:pt x="12296" y="67264"/>
                  </a:lnTo>
                  <a:lnTo>
                    <a:pt x="55059" y="66676"/>
                  </a:lnTo>
                  <a:lnTo>
                    <a:pt x="101766" y="66675"/>
                  </a:lnTo>
                  <a:lnTo>
                    <a:pt x="127033" y="65617"/>
                  </a:lnTo>
                  <a:lnTo>
                    <a:pt x="166162" y="58033"/>
                  </a:lnTo>
                  <a:lnTo>
                    <a:pt x="211843" y="57228"/>
                  </a:lnTo>
                  <a:lnTo>
                    <a:pt x="257294" y="56099"/>
                  </a:lnTo>
                  <a:lnTo>
                    <a:pt x="304621" y="48214"/>
                  </a:lnTo>
                  <a:lnTo>
                    <a:pt x="350424" y="47677"/>
                  </a:lnTo>
                  <a:lnTo>
                    <a:pt x="393171" y="47630"/>
                  </a:lnTo>
                  <a:lnTo>
                    <a:pt x="437546" y="47625"/>
                  </a:lnTo>
                  <a:lnTo>
                    <a:pt x="479020" y="44803"/>
                  </a:lnTo>
                  <a:lnTo>
                    <a:pt x="524773" y="38492"/>
                  </a:lnTo>
                  <a:lnTo>
                    <a:pt x="571299" y="38105"/>
                  </a:lnTo>
                  <a:lnTo>
                    <a:pt x="598308" y="38100"/>
                  </a:lnTo>
                  <a:lnTo>
                    <a:pt x="607330" y="44646"/>
                  </a:lnTo>
                  <a:lnTo>
                    <a:pt x="616218" y="46742"/>
                  </a:lnTo>
                  <a:lnTo>
                    <a:pt x="641746" y="47615"/>
                  </a:lnTo>
                  <a:lnTo>
                    <a:pt x="643730" y="46560"/>
                  </a:lnTo>
                  <a:lnTo>
                    <a:pt x="645054" y="44798"/>
                  </a:lnTo>
                  <a:lnTo>
                    <a:pt x="645936" y="42565"/>
                  </a:lnTo>
                  <a:lnTo>
                    <a:pt x="647583" y="42135"/>
                  </a:lnTo>
                  <a:lnTo>
                    <a:pt x="652234" y="44479"/>
                  </a:lnTo>
                  <a:lnTo>
                    <a:pt x="653897" y="44470"/>
                  </a:lnTo>
                  <a:lnTo>
                    <a:pt x="655007" y="43405"/>
                  </a:lnTo>
                  <a:lnTo>
                    <a:pt x="655746" y="41637"/>
                  </a:lnTo>
                  <a:lnTo>
                    <a:pt x="657298" y="40458"/>
                  </a:lnTo>
                  <a:lnTo>
                    <a:pt x="665296" y="38411"/>
                  </a:lnTo>
                  <a:lnTo>
                    <a:pt x="711485" y="38100"/>
                  </a:lnTo>
                  <a:lnTo>
                    <a:pt x="737927" y="38100"/>
                  </a:lnTo>
                  <a:lnTo>
                    <a:pt x="743539" y="35278"/>
                  </a:lnTo>
                  <a:lnTo>
                    <a:pt x="749562" y="31554"/>
                  </a:lnTo>
                  <a:lnTo>
                    <a:pt x="760153" y="28967"/>
                  </a:lnTo>
                  <a:lnTo>
                    <a:pt x="766509" y="28691"/>
                  </a:lnTo>
                  <a:lnTo>
                    <a:pt x="768181" y="27594"/>
                  </a:lnTo>
                  <a:lnTo>
                    <a:pt x="769296" y="25805"/>
                  </a:lnTo>
                  <a:lnTo>
                    <a:pt x="770039" y="23553"/>
                  </a:lnTo>
                  <a:lnTo>
                    <a:pt x="771592" y="22052"/>
                  </a:lnTo>
                  <a:lnTo>
                    <a:pt x="779595" y="19446"/>
                  </a:lnTo>
                  <a:lnTo>
                    <a:pt x="773159" y="18070"/>
                  </a:lnTo>
                  <a:lnTo>
                    <a:pt x="764718" y="12527"/>
                  </a:lnTo>
                  <a:lnTo>
                    <a:pt x="755515" y="9356"/>
                  </a:lnTo>
                  <a:lnTo>
                    <a:pt x="7429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6" name="SMARTInkShape-605"/>
            <p:cNvSpPr/>
            <p:nvPr>
              <p:custDataLst>
                <p:tags r:id="rId162"/>
              </p:custDataLst>
            </p:nvPr>
          </p:nvSpPr>
          <p:spPr>
            <a:xfrm>
              <a:off x="4895850" y="2590800"/>
              <a:ext cx="114301" cy="171451"/>
            </a:xfrm>
            <a:custGeom>
              <a:avLst/>
              <a:gdLst/>
              <a:ahLst/>
              <a:cxnLst/>
              <a:rect l="0" t="0" r="0" b="0"/>
              <a:pathLst>
                <a:path w="114301" h="171451">
                  <a:moveTo>
                    <a:pt x="114300" y="38100"/>
                  </a:moveTo>
                  <a:lnTo>
                    <a:pt x="114300" y="38100"/>
                  </a:lnTo>
                  <a:lnTo>
                    <a:pt x="114300" y="0"/>
                  </a:lnTo>
                  <a:lnTo>
                    <a:pt x="100111" y="14189"/>
                  </a:lnTo>
                  <a:lnTo>
                    <a:pt x="94588" y="16890"/>
                  </a:lnTo>
                  <a:lnTo>
                    <a:pt x="91634" y="17610"/>
                  </a:lnTo>
                  <a:lnTo>
                    <a:pt x="82419" y="23680"/>
                  </a:lnTo>
                  <a:lnTo>
                    <a:pt x="34925" y="69853"/>
                  </a:lnTo>
                  <a:lnTo>
                    <a:pt x="13758" y="92075"/>
                  </a:lnTo>
                  <a:lnTo>
                    <a:pt x="7539" y="104775"/>
                  </a:lnTo>
                  <a:lnTo>
                    <a:pt x="3350" y="111125"/>
                  </a:lnTo>
                  <a:lnTo>
                    <a:pt x="992" y="120650"/>
                  </a:lnTo>
                  <a:lnTo>
                    <a:pt x="0" y="156934"/>
                  </a:lnTo>
                  <a:lnTo>
                    <a:pt x="1059" y="158597"/>
                  </a:lnTo>
                  <a:lnTo>
                    <a:pt x="2822" y="159707"/>
                  </a:lnTo>
                  <a:lnTo>
                    <a:pt x="8201" y="161487"/>
                  </a:lnTo>
                  <a:lnTo>
                    <a:pt x="16868" y="168384"/>
                  </a:lnTo>
                  <a:lnTo>
                    <a:pt x="25693" y="170542"/>
                  </a:lnTo>
                  <a:lnTo>
                    <a:pt x="50811" y="171415"/>
                  </a:lnTo>
                  <a:lnTo>
                    <a:pt x="57155" y="168612"/>
                  </a:lnTo>
                  <a:lnTo>
                    <a:pt x="63502" y="164897"/>
                  </a:lnTo>
                  <a:lnTo>
                    <a:pt x="76200" y="162512"/>
                  </a:lnTo>
                  <a:lnTo>
                    <a:pt x="79375" y="162316"/>
                  </a:lnTo>
                  <a:lnTo>
                    <a:pt x="81492" y="161128"/>
                  </a:lnTo>
                  <a:lnTo>
                    <a:pt x="82903" y="159277"/>
                  </a:lnTo>
                  <a:lnTo>
                    <a:pt x="83844" y="156985"/>
                  </a:lnTo>
                  <a:lnTo>
                    <a:pt x="85529" y="155456"/>
                  </a:lnTo>
                  <a:lnTo>
                    <a:pt x="90224" y="153758"/>
                  </a:lnTo>
                  <a:lnTo>
                    <a:pt x="91900" y="152247"/>
                  </a:lnTo>
                  <a:lnTo>
                    <a:pt x="95119" y="143303"/>
                  </a:lnTo>
                  <a:lnTo>
                    <a:pt x="95239" y="134712"/>
                  </a:lnTo>
                  <a:lnTo>
                    <a:pt x="87048" y="125269"/>
                  </a:lnTo>
                  <a:lnTo>
                    <a:pt x="77640" y="123952"/>
                  </a:lnTo>
                  <a:lnTo>
                    <a:pt x="34914" y="123825"/>
                  </a:lnTo>
                  <a:lnTo>
                    <a:pt x="28570" y="126647"/>
                  </a:lnTo>
                  <a:lnTo>
                    <a:pt x="11014" y="141435"/>
                  </a:lnTo>
                  <a:lnTo>
                    <a:pt x="9966" y="147505"/>
                  </a:lnTo>
                  <a:lnTo>
                    <a:pt x="9563" y="165228"/>
                  </a:lnTo>
                  <a:lnTo>
                    <a:pt x="10609" y="167302"/>
                  </a:lnTo>
                  <a:lnTo>
                    <a:pt x="12364" y="168685"/>
                  </a:lnTo>
                  <a:lnTo>
                    <a:pt x="17137" y="170221"/>
                  </a:lnTo>
                  <a:lnTo>
                    <a:pt x="47625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7" name="SMARTInkShape-606"/>
            <p:cNvSpPr/>
            <p:nvPr>
              <p:custDataLst>
                <p:tags r:id="rId163"/>
              </p:custDataLst>
            </p:nvPr>
          </p:nvSpPr>
          <p:spPr>
            <a:xfrm>
              <a:off x="5067303" y="2628913"/>
              <a:ext cx="152398" cy="114250"/>
            </a:xfrm>
            <a:custGeom>
              <a:avLst/>
              <a:gdLst/>
              <a:ahLst/>
              <a:cxnLst/>
              <a:rect l="0" t="0" r="0" b="0"/>
              <a:pathLst>
                <a:path w="152398" h="114250">
                  <a:moveTo>
                    <a:pt x="66672" y="38087"/>
                  </a:moveTo>
                  <a:lnTo>
                    <a:pt x="66672" y="38087"/>
                  </a:lnTo>
                  <a:lnTo>
                    <a:pt x="66672" y="24829"/>
                  </a:lnTo>
                  <a:lnTo>
                    <a:pt x="65614" y="22899"/>
                  </a:lnTo>
                  <a:lnTo>
                    <a:pt x="63850" y="21611"/>
                  </a:lnTo>
                  <a:lnTo>
                    <a:pt x="58471" y="19545"/>
                  </a:lnTo>
                  <a:lnTo>
                    <a:pt x="57735" y="16441"/>
                  </a:lnTo>
                  <a:lnTo>
                    <a:pt x="57181" y="1717"/>
                  </a:lnTo>
                  <a:lnTo>
                    <a:pt x="56111" y="1140"/>
                  </a:lnTo>
                  <a:lnTo>
                    <a:pt x="47738" y="0"/>
                  </a:lnTo>
                  <a:lnTo>
                    <a:pt x="47632" y="8189"/>
                  </a:lnTo>
                  <a:lnTo>
                    <a:pt x="41078" y="16855"/>
                  </a:lnTo>
                  <a:lnTo>
                    <a:pt x="39422" y="22653"/>
                  </a:lnTo>
                  <a:lnTo>
                    <a:pt x="37301" y="41545"/>
                  </a:lnTo>
                  <a:lnTo>
                    <a:pt x="29930" y="59931"/>
                  </a:lnTo>
                  <a:lnTo>
                    <a:pt x="27782" y="72937"/>
                  </a:lnTo>
                  <a:lnTo>
                    <a:pt x="21086" y="85697"/>
                  </a:lnTo>
                  <a:lnTo>
                    <a:pt x="20405" y="88877"/>
                  </a:lnTo>
                  <a:lnTo>
                    <a:pt x="18895" y="90997"/>
                  </a:lnTo>
                  <a:lnTo>
                    <a:pt x="16829" y="92410"/>
                  </a:lnTo>
                  <a:lnTo>
                    <a:pt x="14393" y="93353"/>
                  </a:lnTo>
                  <a:lnTo>
                    <a:pt x="12769" y="95039"/>
                  </a:lnTo>
                  <a:lnTo>
                    <a:pt x="10965" y="99735"/>
                  </a:lnTo>
                  <a:lnTo>
                    <a:pt x="9426" y="101411"/>
                  </a:lnTo>
                  <a:lnTo>
                    <a:pt x="4893" y="103273"/>
                  </a:lnTo>
                  <a:lnTo>
                    <a:pt x="3262" y="104827"/>
                  </a:lnTo>
                  <a:lnTo>
                    <a:pt x="8" y="114249"/>
                  </a:lnTo>
                  <a:lnTo>
                    <a:pt x="0" y="109219"/>
                  </a:lnTo>
                  <a:lnTo>
                    <a:pt x="1057" y="107734"/>
                  </a:lnTo>
                  <a:lnTo>
                    <a:pt x="2820" y="106743"/>
                  </a:lnTo>
                  <a:lnTo>
                    <a:pt x="8198" y="105153"/>
                  </a:lnTo>
                  <a:lnTo>
                    <a:pt x="8934" y="102114"/>
                  </a:lnTo>
                  <a:lnTo>
                    <a:pt x="9130" y="99822"/>
                  </a:lnTo>
                  <a:lnTo>
                    <a:pt x="14993" y="94453"/>
                  </a:lnTo>
                  <a:lnTo>
                    <a:pt x="60026" y="63367"/>
                  </a:lnTo>
                  <a:lnTo>
                    <a:pt x="78980" y="47596"/>
                  </a:lnTo>
                  <a:lnTo>
                    <a:pt x="93249" y="40904"/>
                  </a:lnTo>
                  <a:lnTo>
                    <a:pt x="100709" y="38281"/>
                  </a:lnTo>
                  <a:lnTo>
                    <a:pt x="110860" y="31912"/>
                  </a:lnTo>
                  <a:lnTo>
                    <a:pt x="120568" y="28496"/>
                  </a:lnTo>
                  <a:lnTo>
                    <a:pt x="132786" y="19468"/>
                  </a:lnTo>
                  <a:lnTo>
                    <a:pt x="141499" y="19075"/>
                  </a:lnTo>
                  <a:lnTo>
                    <a:pt x="141956" y="18004"/>
                  </a:lnTo>
                  <a:lnTo>
                    <a:pt x="142836" y="9905"/>
                  </a:lnTo>
                  <a:lnTo>
                    <a:pt x="152397" y="951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49" name="SMARTInkShape-607"/>
          <p:cNvSpPr/>
          <p:nvPr>
            <p:custDataLst>
              <p:tags r:id="rId5"/>
            </p:custDataLst>
          </p:nvPr>
        </p:nvSpPr>
        <p:spPr>
          <a:xfrm>
            <a:off x="4933953" y="2914653"/>
            <a:ext cx="57148" cy="104773"/>
          </a:xfrm>
          <a:custGeom>
            <a:avLst/>
            <a:gdLst/>
            <a:ahLst/>
            <a:cxnLst/>
            <a:rect l="0" t="0" r="0" b="0"/>
            <a:pathLst>
              <a:path w="57148" h="104773">
                <a:moveTo>
                  <a:pt x="47622" y="28572"/>
                </a:moveTo>
                <a:lnTo>
                  <a:pt x="47622" y="28572"/>
                </a:lnTo>
                <a:lnTo>
                  <a:pt x="39421" y="28572"/>
                </a:lnTo>
                <a:lnTo>
                  <a:pt x="38980" y="27514"/>
                </a:lnTo>
                <a:lnTo>
                  <a:pt x="38213" y="20371"/>
                </a:lnTo>
                <a:lnTo>
                  <a:pt x="39233" y="19930"/>
                </a:lnTo>
                <a:lnTo>
                  <a:pt x="43187" y="19439"/>
                </a:lnTo>
                <a:lnTo>
                  <a:pt x="44666" y="18250"/>
                </a:lnTo>
                <a:lnTo>
                  <a:pt x="47619" y="9532"/>
                </a:lnTo>
                <a:lnTo>
                  <a:pt x="57144" y="0"/>
                </a:lnTo>
                <a:lnTo>
                  <a:pt x="57147" y="9130"/>
                </a:lnTo>
                <a:lnTo>
                  <a:pt x="48946" y="17689"/>
                </a:lnTo>
                <a:lnTo>
                  <a:pt x="47738" y="27128"/>
                </a:lnTo>
                <a:lnTo>
                  <a:pt x="41098" y="35892"/>
                </a:lnTo>
                <a:lnTo>
                  <a:pt x="37928" y="44734"/>
                </a:lnTo>
                <a:lnTo>
                  <a:pt x="20798" y="64802"/>
                </a:lnTo>
                <a:lnTo>
                  <a:pt x="19825" y="68663"/>
                </a:lnTo>
                <a:lnTo>
                  <a:pt x="19565" y="71174"/>
                </a:lnTo>
                <a:lnTo>
                  <a:pt x="16455" y="76787"/>
                </a:lnTo>
                <a:lnTo>
                  <a:pt x="10891" y="83957"/>
                </a:lnTo>
                <a:lnTo>
                  <a:pt x="9642" y="93768"/>
                </a:lnTo>
                <a:lnTo>
                  <a:pt x="8544" y="94261"/>
                </a:lnTo>
                <a:lnTo>
                  <a:pt x="0" y="95247"/>
                </a:lnTo>
                <a:lnTo>
                  <a:pt x="9522" y="104772"/>
                </a:lnTo>
                <a:lnTo>
                  <a:pt x="9522" y="96571"/>
                </a:lnTo>
                <a:lnTo>
                  <a:pt x="10580" y="96130"/>
                </a:lnTo>
                <a:lnTo>
                  <a:pt x="14578" y="95639"/>
                </a:lnTo>
                <a:lnTo>
                  <a:pt x="16067" y="94450"/>
                </a:lnTo>
                <a:lnTo>
                  <a:pt x="19047" y="85722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0" name="SMARTInkShape-608"/>
          <p:cNvSpPr/>
          <p:nvPr>
            <p:custDataLst>
              <p:tags r:id="rId6"/>
            </p:custDataLst>
          </p:nvPr>
        </p:nvSpPr>
        <p:spPr>
          <a:xfrm>
            <a:off x="4238625" y="2962275"/>
            <a:ext cx="590551" cy="285716"/>
          </a:xfrm>
          <a:custGeom>
            <a:avLst/>
            <a:gdLst/>
            <a:ahLst/>
            <a:cxnLst/>
            <a:rect l="0" t="0" r="0" b="0"/>
            <a:pathLst>
              <a:path w="590551" h="285716">
                <a:moveTo>
                  <a:pt x="0" y="47625"/>
                </a:moveTo>
                <a:lnTo>
                  <a:pt x="0" y="47625"/>
                </a:lnTo>
                <a:lnTo>
                  <a:pt x="0" y="35"/>
                </a:lnTo>
                <a:lnTo>
                  <a:pt x="9409" y="0"/>
                </a:lnTo>
                <a:lnTo>
                  <a:pt x="18655" y="9133"/>
                </a:lnTo>
                <a:lnTo>
                  <a:pt x="23989" y="9409"/>
                </a:lnTo>
                <a:lnTo>
                  <a:pt x="29359" y="12295"/>
                </a:lnTo>
                <a:lnTo>
                  <a:pt x="45363" y="25333"/>
                </a:lnTo>
                <a:lnTo>
                  <a:pt x="54246" y="27614"/>
                </a:lnTo>
                <a:lnTo>
                  <a:pt x="60445" y="28148"/>
                </a:lnTo>
                <a:lnTo>
                  <a:pt x="66728" y="31207"/>
                </a:lnTo>
                <a:lnTo>
                  <a:pt x="73049" y="35037"/>
                </a:lnTo>
                <a:lnTo>
                  <a:pt x="82557" y="38251"/>
                </a:lnTo>
                <a:lnTo>
                  <a:pt x="93369" y="46181"/>
                </a:lnTo>
                <a:lnTo>
                  <a:pt x="102483" y="48398"/>
                </a:lnTo>
                <a:lnTo>
                  <a:pt x="122346" y="65231"/>
                </a:lnTo>
                <a:lnTo>
                  <a:pt x="128443" y="66247"/>
                </a:lnTo>
                <a:lnTo>
                  <a:pt x="130079" y="67448"/>
                </a:lnTo>
                <a:lnTo>
                  <a:pt x="131170" y="69307"/>
                </a:lnTo>
                <a:lnTo>
                  <a:pt x="131896" y="71605"/>
                </a:lnTo>
                <a:lnTo>
                  <a:pt x="133439" y="73137"/>
                </a:lnTo>
                <a:lnTo>
                  <a:pt x="137976" y="74838"/>
                </a:lnTo>
                <a:lnTo>
                  <a:pt x="139609" y="76351"/>
                </a:lnTo>
                <a:lnTo>
                  <a:pt x="141424" y="80853"/>
                </a:lnTo>
                <a:lnTo>
                  <a:pt x="142445" y="89338"/>
                </a:lnTo>
                <a:lnTo>
                  <a:pt x="143647" y="91309"/>
                </a:lnTo>
                <a:lnTo>
                  <a:pt x="145506" y="92622"/>
                </a:lnTo>
                <a:lnTo>
                  <a:pt x="150394" y="95141"/>
                </a:lnTo>
                <a:lnTo>
                  <a:pt x="156094" y="99788"/>
                </a:lnTo>
                <a:lnTo>
                  <a:pt x="159333" y="105381"/>
                </a:lnTo>
                <a:lnTo>
                  <a:pt x="160197" y="108354"/>
                </a:lnTo>
                <a:lnTo>
                  <a:pt x="161832" y="110336"/>
                </a:lnTo>
                <a:lnTo>
                  <a:pt x="175031" y="118834"/>
                </a:lnTo>
                <a:lnTo>
                  <a:pt x="178333" y="124429"/>
                </a:lnTo>
                <a:lnTo>
                  <a:pt x="180859" y="130443"/>
                </a:lnTo>
                <a:lnTo>
                  <a:pt x="187173" y="139780"/>
                </a:lnTo>
                <a:lnTo>
                  <a:pt x="190573" y="149248"/>
                </a:lnTo>
                <a:lnTo>
                  <a:pt x="196754" y="158757"/>
                </a:lnTo>
                <a:lnTo>
                  <a:pt x="200114" y="168277"/>
                </a:lnTo>
                <a:lnTo>
                  <a:pt x="204651" y="174626"/>
                </a:lnTo>
                <a:lnTo>
                  <a:pt x="210195" y="178153"/>
                </a:lnTo>
                <a:lnTo>
                  <a:pt x="213155" y="179094"/>
                </a:lnTo>
                <a:lnTo>
                  <a:pt x="215128" y="180779"/>
                </a:lnTo>
                <a:lnTo>
                  <a:pt x="235482" y="209602"/>
                </a:lnTo>
                <a:lnTo>
                  <a:pt x="236363" y="212759"/>
                </a:lnTo>
                <a:lnTo>
                  <a:pt x="238009" y="214864"/>
                </a:lnTo>
                <a:lnTo>
                  <a:pt x="266753" y="235478"/>
                </a:lnTo>
                <a:lnTo>
                  <a:pt x="273073" y="238007"/>
                </a:lnTo>
                <a:lnTo>
                  <a:pt x="295276" y="254532"/>
                </a:lnTo>
                <a:lnTo>
                  <a:pt x="301625" y="257059"/>
                </a:lnTo>
                <a:lnTo>
                  <a:pt x="311150" y="263373"/>
                </a:lnTo>
                <a:lnTo>
                  <a:pt x="320675" y="265714"/>
                </a:lnTo>
                <a:lnTo>
                  <a:pt x="340783" y="267672"/>
                </a:lnTo>
                <a:lnTo>
                  <a:pt x="363801" y="274890"/>
                </a:lnTo>
                <a:lnTo>
                  <a:pt x="406552" y="276202"/>
                </a:lnTo>
                <a:lnTo>
                  <a:pt x="422202" y="275160"/>
                </a:lnTo>
                <a:lnTo>
                  <a:pt x="440897" y="268023"/>
                </a:lnTo>
                <a:lnTo>
                  <a:pt x="485774" y="266705"/>
                </a:lnTo>
                <a:lnTo>
                  <a:pt x="498475" y="266701"/>
                </a:lnTo>
                <a:lnTo>
                  <a:pt x="504825" y="269523"/>
                </a:lnTo>
                <a:lnTo>
                  <a:pt x="511175" y="273246"/>
                </a:lnTo>
                <a:lnTo>
                  <a:pt x="523875" y="275636"/>
                </a:lnTo>
                <a:lnTo>
                  <a:pt x="541044" y="276190"/>
                </a:lnTo>
                <a:lnTo>
                  <a:pt x="550961" y="284423"/>
                </a:lnTo>
                <a:lnTo>
                  <a:pt x="557065" y="285357"/>
                </a:lnTo>
                <a:lnTo>
                  <a:pt x="574802" y="285715"/>
                </a:lnTo>
                <a:lnTo>
                  <a:pt x="581081" y="282912"/>
                </a:lnTo>
                <a:lnTo>
                  <a:pt x="590550" y="2762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55" name="SMARTInkShape-Group124"/>
          <p:cNvGrpSpPr/>
          <p:nvPr/>
        </p:nvGrpSpPr>
        <p:grpSpPr>
          <a:xfrm>
            <a:off x="4829175" y="3162310"/>
            <a:ext cx="417776" cy="457191"/>
            <a:chOff x="4829175" y="3162310"/>
            <a:chExt cx="417776" cy="457191"/>
          </a:xfrm>
        </p:grpSpPr>
        <p:sp>
          <p:nvSpPr>
            <p:cNvPr id="1051" name="SMARTInkShape-609"/>
            <p:cNvSpPr/>
            <p:nvPr>
              <p:custDataLst>
                <p:tags r:id="rId154"/>
              </p:custDataLst>
            </p:nvPr>
          </p:nvSpPr>
          <p:spPr>
            <a:xfrm>
              <a:off x="4829175" y="3162310"/>
              <a:ext cx="417776" cy="180966"/>
            </a:xfrm>
            <a:custGeom>
              <a:avLst/>
              <a:gdLst/>
              <a:ahLst/>
              <a:cxnLst/>
              <a:rect l="0" t="0" r="0" b="0"/>
              <a:pathLst>
                <a:path w="417776" h="180966">
                  <a:moveTo>
                    <a:pt x="0" y="76190"/>
                  </a:moveTo>
                  <a:lnTo>
                    <a:pt x="0" y="76190"/>
                  </a:lnTo>
                  <a:lnTo>
                    <a:pt x="0" y="67057"/>
                  </a:lnTo>
                  <a:lnTo>
                    <a:pt x="5056" y="66781"/>
                  </a:lnTo>
                  <a:lnTo>
                    <a:pt x="6545" y="65684"/>
                  </a:lnTo>
                  <a:lnTo>
                    <a:pt x="9409" y="57536"/>
                  </a:lnTo>
                  <a:lnTo>
                    <a:pt x="14548" y="57257"/>
                  </a:lnTo>
                  <a:lnTo>
                    <a:pt x="16049" y="56160"/>
                  </a:lnTo>
                  <a:lnTo>
                    <a:pt x="18933" y="48011"/>
                  </a:lnTo>
                  <a:lnTo>
                    <a:pt x="19016" y="42676"/>
                  </a:lnTo>
                  <a:lnTo>
                    <a:pt x="20086" y="41147"/>
                  </a:lnTo>
                  <a:lnTo>
                    <a:pt x="21857" y="40128"/>
                  </a:lnTo>
                  <a:lnTo>
                    <a:pt x="27248" y="38492"/>
                  </a:lnTo>
                  <a:lnTo>
                    <a:pt x="27986" y="35447"/>
                  </a:lnTo>
                  <a:lnTo>
                    <a:pt x="28575" y="9631"/>
                  </a:lnTo>
                  <a:lnTo>
                    <a:pt x="38100" y="9515"/>
                  </a:lnTo>
                  <a:lnTo>
                    <a:pt x="38100" y="0"/>
                  </a:lnTo>
                  <a:lnTo>
                    <a:pt x="38100" y="44525"/>
                  </a:lnTo>
                  <a:lnTo>
                    <a:pt x="38100" y="92065"/>
                  </a:lnTo>
                  <a:lnTo>
                    <a:pt x="38100" y="98415"/>
                  </a:lnTo>
                  <a:lnTo>
                    <a:pt x="35278" y="104765"/>
                  </a:lnTo>
                  <a:lnTo>
                    <a:pt x="31555" y="111115"/>
                  </a:lnTo>
                  <a:lnTo>
                    <a:pt x="28968" y="121933"/>
                  </a:lnTo>
                  <a:lnTo>
                    <a:pt x="28575" y="169396"/>
                  </a:lnTo>
                  <a:lnTo>
                    <a:pt x="28575" y="179605"/>
                  </a:lnTo>
                  <a:lnTo>
                    <a:pt x="29633" y="180058"/>
                  </a:lnTo>
                  <a:lnTo>
                    <a:pt x="76291" y="180965"/>
                  </a:lnTo>
                  <a:lnTo>
                    <a:pt x="123842" y="180965"/>
                  </a:lnTo>
                  <a:lnTo>
                    <a:pt x="146051" y="180965"/>
                  </a:lnTo>
                  <a:lnTo>
                    <a:pt x="152400" y="178143"/>
                  </a:lnTo>
                  <a:lnTo>
                    <a:pt x="158750" y="174419"/>
                  </a:lnTo>
                  <a:lnTo>
                    <a:pt x="171450" y="172029"/>
                  </a:lnTo>
                  <a:lnTo>
                    <a:pt x="219075" y="171441"/>
                  </a:lnTo>
                  <a:lnTo>
                    <a:pt x="266525" y="171440"/>
                  </a:lnTo>
                  <a:lnTo>
                    <a:pt x="314149" y="171440"/>
                  </a:lnTo>
                  <a:lnTo>
                    <a:pt x="346072" y="171440"/>
                  </a:lnTo>
                  <a:lnTo>
                    <a:pt x="352424" y="168618"/>
                  </a:lnTo>
                  <a:lnTo>
                    <a:pt x="360069" y="163239"/>
                  </a:lnTo>
                  <a:lnTo>
                    <a:pt x="369183" y="162177"/>
                  </a:lnTo>
                  <a:lnTo>
                    <a:pt x="409564" y="161915"/>
                  </a:lnTo>
                  <a:lnTo>
                    <a:pt x="417775" y="153714"/>
                  </a:lnTo>
                  <a:lnTo>
                    <a:pt x="417158" y="153273"/>
                  </a:lnTo>
                  <a:lnTo>
                    <a:pt x="410783" y="152507"/>
                  </a:lnTo>
                  <a:lnTo>
                    <a:pt x="400050" y="1428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2" name="SMARTInkShape-610"/>
            <p:cNvSpPr/>
            <p:nvPr>
              <p:custDataLst>
                <p:tags r:id="rId155"/>
              </p:custDataLst>
            </p:nvPr>
          </p:nvSpPr>
          <p:spPr>
            <a:xfrm>
              <a:off x="4848225" y="3190875"/>
              <a:ext cx="371476" cy="161892"/>
            </a:xfrm>
            <a:custGeom>
              <a:avLst/>
              <a:gdLst/>
              <a:ahLst/>
              <a:cxnLst/>
              <a:rect l="0" t="0" r="0" b="0"/>
              <a:pathLst>
                <a:path w="371476" h="161892">
                  <a:moveTo>
                    <a:pt x="19050" y="47625"/>
                  </a:moveTo>
                  <a:lnTo>
                    <a:pt x="19050" y="47625"/>
                  </a:lnTo>
                  <a:lnTo>
                    <a:pt x="10849" y="47625"/>
                  </a:lnTo>
                  <a:lnTo>
                    <a:pt x="10408" y="46567"/>
                  </a:lnTo>
                  <a:lnTo>
                    <a:pt x="9918" y="42569"/>
                  </a:lnTo>
                  <a:lnTo>
                    <a:pt x="8729" y="41079"/>
                  </a:lnTo>
                  <a:lnTo>
                    <a:pt x="53" y="38115"/>
                  </a:lnTo>
                  <a:lnTo>
                    <a:pt x="3" y="38101"/>
                  </a:lnTo>
                  <a:lnTo>
                    <a:pt x="0" y="9528"/>
                  </a:lnTo>
                  <a:lnTo>
                    <a:pt x="8201" y="9525"/>
                  </a:lnTo>
                  <a:lnTo>
                    <a:pt x="8642" y="8467"/>
                  </a:lnTo>
                  <a:lnTo>
                    <a:pt x="9132" y="4469"/>
                  </a:lnTo>
                  <a:lnTo>
                    <a:pt x="10321" y="2979"/>
                  </a:lnTo>
                  <a:lnTo>
                    <a:pt x="14465" y="1324"/>
                  </a:lnTo>
                  <a:lnTo>
                    <a:pt x="60329" y="3"/>
                  </a:lnTo>
                  <a:lnTo>
                    <a:pt x="106234" y="0"/>
                  </a:lnTo>
                  <a:lnTo>
                    <a:pt x="152581" y="0"/>
                  </a:lnTo>
                  <a:lnTo>
                    <a:pt x="198055" y="0"/>
                  </a:lnTo>
                  <a:lnTo>
                    <a:pt x="244360" y="0"/>
                  </a:lnTo>
                  <a:lnTo>
                    <a:pt x="287860" y="0"/>
                  </a:lnTo>
                  <a:lnTo>
                    <a:pt x="332713" y="0"/>
                  </a:lnTo>
                  <a:lnTo>
                    <a:pt x="361950" y="0"/>
                  </a:lnTo>
                  <a:lnTo>
                    <a:pt x="361950" y="44721"/>
                  </a:lnTo>
                  <a:lnTo>
                    <a:pt x="361950" y="92076"/>
                  </a:lnTo>
                  <a:lnTo>
                    <a:pt x="361950" y="139524"/>
                  </a:lnTo>
                  <a:lnTo>
                    <a:pt x="361950" y="141386"/>
                  </a:lnTo>
                  <a:lnTo>
                    <a:pt x="371359" y="152272"/>
                  </a:lnTo>
                  <a:lnTo>
                    <a:pt x="371475" y="161808"/>
                  </a:lnTo>
                  <a:lnTo>
                    <a:pt x="366419" y="161891"/>
                  </a:lnTo>
                  <a:lnTo>
                    <a:pt x="364930" y="160844"/>
                  </a:lnTo>
                  <a:lnTo>
                    <a:pt x="363936" y="159088"/>
                  </a:lnTo>
                  <a:lnTo>
                    <a:pt x="36195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3" name="SMARTInkShape-611"/>
            <p:cNvSpPr/>
            <p:nvPr>
              <p:custDataLst>
                <p:tags r:id="rId156"/>
              </p:custDataLst>
            </p:nvPr>
          </p:nvSpPr>
          <p:spPr>
            <a:xfrm>
              <a:off x="4857788" y="3467100"/>
              <a:ext cx="95213" cy="152401"/>
            </a:xfrm>
            <a:custGeom>
              <a:avLst/>
              <a:gdLst/>
              <a:ahLst/>
              <a:cxnLst/>
              <a:rect l="0" t="0" r="0" b="0"/>
              <a:pathLst>
                <a:path w="95213" h="152401">
                  <a:moveTo>
                    <a:pt x="38062" y="9525"/>
                  </a:moveTo>
                  <a:lnTo>
                    <a:pt x="38062" y="9525"/>
                  </a:lnTo>
                  <a:lnTo>
                    <a:pt x="28547" y="9525"/>
                  </a:lnTo>
                  <a:lnTo>
                    <a:pt x="28537" y="0"/>
                  </a:lnTo>
                  <a:lnTo>
                    <a:pt x="46147" y="0"/>
                  </a:lnTo>
                  <a:lnTo>
                    <a:pt x="55661" y="8201"/>
                  </a:lnTo>
                  <a:lnTo>
                    <a:pt x="61740" y="9132"/>
                  </a:lnTo>
                  <a:lnTo>
                    <a:pt x="83843" y="9515"/>
                  </a:lnTo>
                  <a:lnTo>
                    <a:pt x="95201" y="19040"/>
                  </a:lnTo>
                  <a:lnTo>
                    <a:pt x="95212" y="28182"/>
                  </a:lnTo>
                  <a:lnTo>
                    <a:pt x="81023" y="42754"/>
                  </a:lnTo>
                  <a:lnTo>
                    <a:pt x="75500" y="45460"/>
                  </a:lnTo>
                  <a:lnTo>
                    <a:pt x="60200" y="48398"/>
                  </a:lnTo>
                  <a:lnTo>
                    <a:pt x="48141" y="56747"/>
                  </a:lnTo>
                  <a:lnTo>
                    <a:pt x="42695" y="62087"/>
                  </a:lnTo>
                  <a:lnTo>
                    <a:pt x="37299" y="64636"/>
                  </a:lnTo>
                  <a:lnTo>
                    <a:pt x="27579" y="66651"/>
                  </a:lnTo>
                  <a:lnTo>
                    <a:pt x="19129" y="66675"/>
                  </a:lnTo>
                  <a:lnTo>
                    <a:pt x="27224" y="74876"/>
                  </a:lnTo>
                  <a:lnTo>
                    <a:pt x="36622" y="76083"/>
                  </a:lnTo>
                  <a:lnTo>
                    <a:pt x="55359" y="76197"/>
                  </a:lnTo>
                  <a:lnTo>
                    <a:pt x="64370" y="82746"/>
                  </a:lnTo>
                  <a:lnTo>
                    <a:pt x="73256" y="84842"/>
                  </a:lnTo>
                  <a:lnTo>
                    <a:pt x="83841" y="85608"/>
                  </a:lnTo>
                  <a:lnTo>
                    <a:pt x="94772" y="94854"/>
                  </a:lnTo>
                  <a:lnTo>
                    <a:pt x="95212" y="118954"/>
                  </a:lnTo>
                  <a:lnTo>
                    <a:pt x="94154" y="120578"/>
                  </a:lnTo>
                  <a:lnTo>
                    <a:pt x="92390" y="121660"/>
                  </a:lnTo>
                  <a:lnTo>
                    <a:pt x="84851" y="123184"/>
                  </a:lnTo>
                  <a:lnTo>
                    <a:pt x="72822" y="123698"/>
                  </a:lnTo>
                  <a:lnTo>
                    <a:pt x="66564" y="126591"/>
                  </a:lnTo>
                  <a:lnTo>
                    <a:pt x="60254" y="130346"/>
                  </a:lnTo>
                  <a:lnTo>
                    <a:pt x="50752" y="133518"/>
                  </a:lnTo>
                  <a:lnTo>
                    <a:pt x="41234" y="139632"/>
                  </a:lnTo>
                  <a:lnTo>
                    <a:pt x="31711" y="142972"/>
                  </a:lnTo>
                  <a:lnTo>
                    <a:pt x="22187" y="149136"/>
                  </a:lnTo>
                  <a:lnTo>
                    <a:pt x="11368" y="151970"/>
                  </a:lnTo>
                  <a:lnTo>
                    <a:pt x="0" y="152399"/>
                  </a:lnTo>
                  <a:lnTo>
                    <a:pt x="44493" y="152400"/>
                  </a:lnTo>
                  <a:lnTo>
                    <a:pt x="57112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4" name="SMARTInkShape-612"/>
            <p:cNvSpPr/>
            <p:nvPr>
              <p:custDataLst>
                <p:tags r:id="rId157"/>
              </p:custDataLst>
            </p:nvPr>
          </p:nvSpPr>
          <p:spPr>
            <a:xfrm>
              <a:off x="5076941" y="3457575"/>
              <a:ext cx="133235" cy="133234"/>
            </a:xfrm>
            <a:custGeom>
              <a:avLst/>
              <a:gdLst/>
              <a:ahLst/>
              <a:cxnLst/>
              <a:rect l="0" t="0" r="0" b="0"/>
              <a:pathLst>
                <a:path w="133235" h="133234">
                  <a:moveTo>
                    <a:pt x="9409" y="19050"/>
                  </a:moveTo>
                  <a:lnTo>
                    <a:pt x="9409" y="19050"/>
                  </a:lnTo>
                  <a:lnTo>
                    <a:pt x="9409" y="9559"/>
                  </a:lnTo>
                  <a:lnTo>
                    <a:pt x="18934" y="0"/>
                  </a:lnTo>
                  <a:lnTo>
                    <a:pt x="18934" y="47228"/>
                  </a:lnTo>
                  <a:lnTo>
                    <a:pt x="18934" y="79368"/>
                  </a:lnTo>
                  <a:lnTo>
                    <a:pt x="16112" y="85722"/>
                  </a:lnTo>
                  <a:lnTo>
                    <a:pt x="12389" y="92074"/>
                  </a:lnTo>
                  <a:lnTo>
                    <a:pt x="9997" y="104775"/>
                  </a:lnTo>
                  <a:lnTo>
                    <a:pt x="9409" y="123694"/>
                  </a:lnTo>
                  <a:lnTo>
                    <a:pt x="0" y="133233"/>
                  </a:lnTo>
                  <a:lnTo>
                    <a:pt x="8096" y="125139"/>
                  </a:lnTo>
                  <a:lnTo>
                    <a:pt x="9019" y="119157"/>
                  </a:lnTo>
                  <a:lnTo>
                    <a:pt x="10207" y="117539"/>
                  </a:lnTo>
                  <a:lnTo>
                    <a:pt x="14350" y="115739"/>
                  </a:lnTo>
                  <a:lnTo>
                    <a:pt x="15878" y="114201"/>
                  </a:lnTo>
                  <a:lnTo>
                    <a:pt x="21152" y="104128"/>
                  </a:lnTo>
                  <a:lnTo>
                    <a:pt x="60220" y="63497"/>
                  </a:lnTo>
                  <a:lnTo>
                    <a:pt x="66564" y="59971"/>
                  </a:lnTo>
                  <a:lnTo>
                    <a:pt x="72911" y="57345"/>
                  </a:lnTo>
                  <a:lnTo>
                    <a:pt x="102367" y="31903"/>
                  </a:lnTo>
                  <a:lnTo>
                    <a:pt x="108227" y="30054"/>
                  </a:lnTo>
                  <a:lnTo>
                    <a:pt x="110213" y="28503"/>
                  </a:lnTo>
                  <a:lnTo>
                    <a:pt x="114029" y="19481"/>
                  </a:lnTo>
                  <a:lnTo>
                    <a:pt x="133234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56" name="SMARTInkShape-613"/>
          <p:cNvSpPr/>
          <p:nvPr>
            <p:custDataLst>
              <p:tags r:id="rId7"/>
            </p:custDataLst>
          </p:nvPr>
        </p:nvSpPr>
        <p:spPr>
          <a:xfrm>
            <a:off x="5010150" y="3228975"/>
            <a:ext cx="104776" cy="91214"/>
          </a:xfrm>
          <a:custGeom>
            <a:avLst/>
            <a:gdLst/>
            <a:ahLst/>
            <a:cxnLst/>
            <a:rect l="0" t="0" r="0" b="0"/>
            <a:pathLst>
              <a:path w="104776" h="91214">
                <a:moveTo>
                  <a:pt x="28575" y="9525"/>
                </a:moveTo>
                <a:lnTo>
                  <a:pt x="28575" y="9525"/>
                </a:lnTo>
                <a:lnTo>
                  <a:pt x="28575" y="4037"/>
                </a:lnTo>
                <a:lnTo>
                  <a:pt x="28575" y="8593"/>
                </a:lnTo>
                <a:lnTo>
                  <a:pt x="19050" y="0"/>
                </a:lnTo>
                <a:lnTo>
                  <a:pt x="33598" y="0"/>
                </a:lnTo>
                <a:lnTo>
                  <a:pt x="35099" y="1058"/>
                </a:lnTo>
                <a:lnTo>
                  <a:pt x="36099" y="2822"/>
                </a:lnTo>
                <a:lnTo>
                  <a:pt x="37705" y="8201"/>
                </a:lnTo>
                <a:lnTo>
                  <a:pt x="40746" y="8936"/>
                </a:lnTo>
                <a:lnTo>
                  <a:pt x="46267" y="9409"/>
                </a:lnTo>
                <a:lnTo>
                  <a:pt x="56722" y="18654"/>
                </a:lnTo>
                <a:lnTo>
                  <a:pt x="62080" y="18933"/>
                </a:lnTo>
                <a:lnTo>
                  <a:pt x="63612" y="20030"/>
                </a:lnTo>
                <a:lnTo>
                  <a:pt x="64633" y="21820"/>
                </a:lnTo>
                <a:lnTo>
                  <a:pt x="66555" y="28179"/>
                </a:lnTo>
                <a:lnTo>
                  <a:pt x="66639" y="33514"/>
                </a:lnTo>
                <a:lnTo>
                  <a:pt x="65593" y="35043"/>
                </a:lnTo>
                <a:lnTo>
                  <a:pt x="63837" y="36062"/>
                </a:lnTo>
                <a:lnTo>
                  <a:pt x="58471" y="37698"/>
                </a:lnTo>
                <a:lnTo>
                  <a:pt x="30781" y="63411"/>
                </a:lnTo>
                <a:lnTo>
                  <a:pt x="21938" y="65708"/>
                </a:lnTo>
                <a:lnTo>
                  <a:pt x="15747" y="66245"/>
                </a:lnTo>
                <a:lnTo>
                  <a:pt x="13674" y="67447"/>
                </a:lnTo>
                <a:lnTo>
                  <a:pt x="12291" y="69306"/>
                </a:lnTo>
                <a:lnTo>
                  <a:pt x="11369" y="71605"/>
                </a:lnTo>
                <a:lnTo>
                  <a:pt x="9696" y="73136"/>
                </a:lnTo>
                <a:lnTo>
                  <a:pt x="131" y="76165"/>
                </a:lnTo>
                <a:lnTo>
                  <a:pt x="0" y="85608"/>
                </a:lnTo>
                <a:lnTo>
                  <a:pt x="32181" y="85725"/>
                </a:lnTo>
                <a:lnTo>
                  <a:pt x="34155" y="86783"/>
                </a:lnTo>
                <a:lnTo>
                  <a:pt x="35470" y="88547"/>
                </a:lnTo>
                <a:lnTo>
                  <a:pt x="36347" y="90782"/>
                </a:lnTo>
                <a:lnTo>
                  <a:pt x="37990" y="91213"/>
                </a:lnTo>
                <a:lnTo>
                  <a:pt x="51204" y="86657"/>
                </a:lnTo>
                <a:lnTo>
                  <a:pt x="98426" y="85727"/>
                </a:lnTo>
                <a:lnTo>
                  <a:pt x="104775" y="8572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7" name="SMARTInkShape-614"/>
          <p:cNvSpPr/>
          <p:nvPr>
            <p:custDataLst>
              <p:tags r:id="rId8"/>
            </p:custDataLst>
          </p:nvPr>
        </p:nvSpPr>
        <p:spPr>
          <a:xfrm>
            <a:off x="5200650" y="2924175"/>
            <a:ext cx="752473" cy="371476"/>
          </a:xfrm>
          <a:custGeom>
            <a:avLst/>
            <a:gdLst/>
            <a:ahLst/>
            <a:cxnLst/>
            <a:rect l="0" t="0" r="0" b="0"/>
            <a:pathLst>
              <a:path w="752473" h="371476">
                <a:moveTo>
                  <a:pt x="28575" y="371475"/>
                </a:moveTo>
                <a:lnTo>
                  <a:pt x="28575" y="371475"/>
                </a:lnTo>
                <a:lnTo>
                  <a:pt x="28575" y="361984"/>
                </a:lnTo>
                <a:lnTo>
                  <a:pt x="19166" y="352542"/>
                </a:lnTo>
                <a:lnTo>
                  <a:pt x="19053" y="343296"/>
                </a:lnTo>
                <a:lnTo>
                  <a:pt x="9918" y="333777"/>
                </a:lnTo>
                <a:lnTo>
                  <a:pt x="0" y="333375"/>
                </a:lnTo>
                <a:lnTo>
                  <a:pt x="17333" y="333375"/>
                </a:lnTo>
                <a:lnTo>
                  <a:pt x="26315" y="326829"/>
                </a:lnTo>
                <a:lnTo>
                  <a:pt x="32157" y="325174"/>
                </a:lnTo>
                <a:lnTo>
                  <a:pt x="35196" y="325791"/>
                </a:lnTo>
                <a:lnTo>
                  <a:pt x="45588" y="330657"/>
                </a:lnTo>
                <a:lnTo>
                  <a:pt x="88374" y="333328"/>
                </a:lnTo>
                <a:lnTo>
                  <a:pt x="135081" y="333375"/>
                </a:lnTo>
                <a:lnTo>
                  <a:pt x="180970" y="333375"/>
                </a:lnTo>
                <a:lnTo>
                  <a:pt x="228012" y="333375"/>
                </a:lnTo>
                <a:lnTo>
                  <a:pt x="231382" y="333375"/>
                </a:lnTo>
                <a:lnTo>
                  <a:pt x="237950" y="330553"/>
                </a:lnTo>
                <a:lnTo>
                  <a:pt x="244397" y="326829"/>
                </a:lnTo>
                <a:lnTo>
                  <a:pt x="256972" y="324111"/>
                </a:lnTo>
                <a:lnTo>
                  <a:pt x="270267" y="323885"/>
                </a:lnTo>
                <a:lnTo>
                  <a:pt x="276400" y="321043"/>
                </a:lnTo>
                <a:lnTo>
                  <a:pt x="283903" y="315652"/>
                </a:lnTo>
                <a:lnTo>
                  <a:pt x="292989" y="313529"/>
                </a:lnTo>
                <a:lnTo>
                  <a:pt x="301889" y="307857"/>
                </a:lnTo>
                <a:lnTo>
                  <a:pt x="314377" y="305404"/>
                </a:lnTo>
                <a:lnTo>
                  <a:pt x="317534" y="305202"/>
                </a:lnTo>
                <a:lnTo>
                  <a:pt x="323866" y="302157"/>
                </a:lnTo>
                <a:lnTo>
                  <a:pt x="330207" y="298333"/>
                </a:lnTo>
                <a:lnTo>
                  <a:pt x="342901" y="295879"/>
                </a:lnTo>
                <a:lnTo>
                  <a:pt x="350309" y="294485"/>
                </a:lnTo>
                <a:lnTo>
                  <a:pt x="360656" y="290338"/>
                </a:lnTo>
                <a:lnTo>
                  <a:pt x="364262" y="287750"/>
                </a:lnTo>
                <a:lnTo>
                  <a:pt x="368270" y="282053"/>
                </a:lnTo>
                <a:lnTo>
                  <a:pt x="371455" y="280110"/>
                </a:lnTo>
                <a:lnTo>
                  <a:pt x="388953" y="276992"/>
                </a:lnTo>
                <a:lnTo>
                  <a:pt x="392653" y="276737"/>
                </a:lnTo>
                <a:lnTo>
                  <a:pt x="399585" y="273630"/>
                </a:lnTo>
                <a:lnTo>
                  <a:pt x="416790" y="260424"/>
                </a:lnTo>
                <a:lnTo>
                  <a:pt x="425706" y="257079"/>
                </a:lnTo>
                <a:lnTo>
                  <a:pt x="445389" y="241390"/>
                </a:lnTo>
                <a:lnTo>
                  <a:pt x="454289" y="238034"/>
                </a:lnTo>
                <a:lnTo>
                  <a:pt x="460492" y="233498"/>
                </a:lnTo>
                <a:lnTo>
                  <a:pt x="463955" y="227954"/>
                </a:lnTo>
                <a:lnTo>
                  <a:pt x="464879" y="224995"/>
                </a:lnTo>
                <a:lnTo>
                  <a:pt x="466553" y="223021"/>
                </a:lnTo>
                <a:lnTo>
                  <a:pt x="489067" y="205971"/>
                </a:lnTo>
                <a:lnTo>
                  <a:pt x="512862" y="182461"/>
                </a:lnTo>
                <a:lnTo>
                  <a:pt x="513909" y="176359"/>
                </a:lnTo>
                <a:lnTo>
                  <a:pt x="515114" y="174722"/>
                </a:lnTo>
                <a:lnTo>
                  <a:pt x="519276" y="172905"/>
                </a:lnTo>
                <a:lnTo>
                  <a:pt x="520809" y="171361"/>
                </a:lnTo>
                <a:lnTo>
                  <a:pt x="522512" y="166825"/>
                </a:lnTo>
                <a:lnTo>
                  <a:pt x="524025" y="165191"/>
                </a:lnTo>
                <a:lnTo>
                  <a:pt x="528527" y="163377"/>
                </a:lnTo>
                <a:lnTo>
                  <a:pt x="530152" y="161835"/>
                </a:lnTo>
                <a:lnTo>
                  <a:pt x="534173" y="152310"/>
                </a:lnTo>
                <a:lnTo>
                  <a:pt x="538330" y="147774"/>
                </a:lnTo>
                <a:lnTo>
                  <a:pt x="543705" y="145052"/>
                </a:lnTo>
                <a:lnTo>
                  <a:pt x="546620" y="144327"/>
                </a:lnTo>
                <a:lnTo>
                  <a:pt x="548563" y="142785"/>
                </a:lnTo>
                <a:lnTo>
                  <a:pt x="560499" y="125579"/>
                </a:lnTo>
                <a:lnTo>
                  <a:pt x="564141" y="124605"/>
                </a:lnTo>
                <a:lnTo>
                  <a:pt x="566594" y="124344"/>
                </a:lnTo>
                <a:lnTo>
                  <a:pt x="572142" y="121234"/>
                </a:lnTo>
                <a:lnTo>
                  <a:pt x="589072" y="106219"/>
                </a:lnTo>
                <a:lnTo>
                  <a:pt x="595169" y="105203"/>
                </a:lnTo>
                <a:lnTo>
                  <a:pt x="596804" y="104002"/>
                </a:lnTo>
                <a:lnTo>
                  <a:pt x="597895" y="102143"/>
                </a:lnTo>
                <a:lnTo>
                  <a:pt x="598621" y="99845"/>
                </a:lnTo>
                <a:lnTo>
                  <a:pt x="600164" y="98313"/>
                </a:lnTo>
                <a:lnTo>
                  <a:pt x="604701" y="96612"/>
                </a:lnTo>
                <a:lnTo>
                  <a:pt x="606334" y="95099"/>
                </a:lnTo>
                <a:lnTo>
                  <a:pt x="609170" y="87169"/>
                </a:lnTo>
                <a:lnTo>
                  <a:pt x="612231" y="86367"/>
                </a:lnTo>
                <a:lnTo>
                  <a:pt x="614530" y="86153"/>
                </a:lnTo>
                <a:lnTo>
                  <a:pt x="619905" y="83093"/>
                </a:lnTo>
                <a:lnTo>
                  <a:pt x="644796" y="61091"/>
                </a:lnTo>
                <a:lnTo>
                  <a:pt x="657279" y="55106"/>
                </a:lnTo>
                <a:lnTo>
                  <a:pt x="663599" y="50950"/>
                </a:lnTo>
                <a:lnTo>
                  <a:pt x="673107" y="47552"/>
                </a:lnTo>
                <a:lnTo>
                  <a:pt x="695325" y="31207"/>
                </a:lnTo>
                <a:lnTo>
                  <a:pt x="702969" y="29095"/>
                </a:lnTo>
                <a:lnTo>
                  <a:pt x="712886" y="20420"/>
                </a:lnTo>
                <a:lnTo>
                  <a:pt x="723469" y="19085"/>
                </a:lnTo>
                <a:lnTo>
                  <a:pt x="733305" y="9641"/>
                </a:lnTo>
                <a:lnTo>
                  <a:pt x="738446" y="9560"/>
                </a:lnTo>
                <a:lnTo>
                  <a:pt x="739947" y="8490"/>
                </a:lnTo>
                <a:lnTo>
                  <a:pt x="740949" y="6718"/>
                </a:lnTo>
                <a:lnTo>
                  <a:pt x="742833" y="393"/>
                </a:lnTo>
                <a:lnTo>
                  <a:pt x="752472" y="0"/>
                </a:lnTo>
                <a:lnTo>
                  <a:pt x="73342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64" name="SMARTInkShape-Group127"/>
          <p:cNvGrpSpPr/>
          <p:nvPr/>
        </p:nvGrpSpPr>
        <p:grpSpPr>
          <a:xfrm>
            <a:off x="4210050" y="2047910"/>
            <a:ext cx="1752601" cy="895316"/>
            <a:chOff x="4210050" y="2047910"/>
            <a:chExt cx="1752601" cy="895316"/>
          </a:xfrm>
        </p:grpSpPr>
        <p:sp>
          <p:nvSpPr>
            <p:cNvPr id="1058" name="SMARTInkShape-615"/>
            <p:cNvSpPr/>
            <p:nvPr>
              <p:custDataLst>
                <p:tags r:id="rId148"/>
              </p:custDataLst>
            </p:nvPr>
          </p:nvSpPr>
          <p:spPr>
            <a:xfrm>
              <a:off x="4210050" y="2428875"/>
              <a:ext cx="695326" cy="514351"/>
            </a:xfrm>
            <a:custGeom>
              <a:avLst/>
              <a:gdLst/>
              <a:ahLst/>
              <a:cxnLst/>
              <a:rect l="0" t="0" r="0" b="0"/>
              <a:pathLst>
                <a:path w="695326" h="514351">
                  <a:moveTo>
                    <a:pt x="0" y="514350"/>
                  </a:moveTo>
                  <a:lnTo>
                    <a:pt x="0" y="514350"/>
                  </a:lnTo>
                  <a:lnTo>
                    <a:pt x="8201" y="506149"/>
                  </a:lnTo>
                  <a:lnTo>
                    <a:pt x="17609" y="504941"/>
                  </a:lnTo>
                  <a:lnTo>
                    <a:pt x="32181" y="504835"/>
                  </a:lnTo>
                  <a:lnTo>
                    <a:pt x="38292" y="502007"/>
                  </a:lnTo>
                  <a:lnTo>
                    <a:pt x="44536" y="498281"/>
                  </a:lnTo>
                  <a:lnTo>
                    <a:pt x="57167" y="495889"/>
                  </a:lnTo>
                  <a:lnTo>
                    <a:pt x="69853" y="495416"/>
                  </a:lnTo>
                  <a:lnTo>
                    <a:pt x="76201" y="492530"/>
                  </a:lnTo>
                  <a:lnTo>
                    <a:pt x="82550" y="488777"/>
                  </a:lnTo>
                  <a:lnTo>
                    <a:pt x="92075" y="485606"/>
                  </a:lnTo>
                  <a:lnTo>
                    <a:pt x="123999" y="459831"/>
                  </a:lnTo>
                  <a:lnTo>
                    <a:pt x="130253" y="457311"/>
                  </a:lnTo>
                  <a:lnTo>
                    <a:pt x="177800" y="412743"/>
                  </a:lnTo>
                  <a:lnTo>
                    <a:pt x="202847" y="390524"/>
                  </a:lnTo>
                  <a:lnTo>
                    <a:pt x="211862" y="384175"/>
                  </a:lnTo>
                  <a:lnTo>
                    <a:pt x="254016" y="336550"/>
                  </a:lnTo>
                  <a:lnTo>
                    <a:pt x="262471" y="327025"/>
                  </a:lnTo>
                  <a:lnTo>
                    <a:pt x="268687" y="314325"/>
                  </a:lnTo>
                  <a:lnTo>
                    <a:pt x="272875" y="307975"/>
                  </a:lnTo>
                  <a:lnTo>
                    <a:pt x="276290" y="298450"/>
                  </a:lnTo>
                  <a:lnTo>
                    <a:pt x="308012" y="254392"/>
                  </a:lnTo>
                  <a:lnTo>
                    <a:pt x="345722" y="206907"/>
                  </a:lnTo>
                  <a:lnTo>
                    <a:pt x="354737" y="196733"/>
                  </a:lnTo>
                  <a:lnTo>
                    <a:pt x="361930" y="185056"/>
                  </a:lnTo>
                  <a:lnTo>
                    <a:pt x="409534" y="142880"/>
                  </a:lnTo>
                  <a:lnTo>
                    <a:pt x="454025" y="98425"/>
                  </a:lnTo>
                  <a:lnTo>
                    <a:pt x="488597" y="66675"/>
                  </a:lnTo>
                  <a:lnTo>
                    <a:pt x="497612" y="60325"/>
                  </a:lnTo>
                  <a:lnTo>
                    <a:pt x="504805" y="50800"/>
                  </a:lnTo>
                  <a:lnTo>
                    <a:pt x="518342" y="42333"/>
                  </a:lnTo>
                  <a:lnTo>
                    <a:pt x="529527" y="38296"/>
                  </a:lnTo>
                  <a:lnTo>
                    <a:pt x="552409" y="21698"/>
                  </a:lnTo>
                  <a:lnTo>
                    <a:pt x="596638" y="8759"/>
                  </a:lnTo>
                  <a:lnTo>
                    <a:pt x="607406" y="3066"/>
                  </a:lnTo>
                  <a:lnTo>
                    <a:pt x="653946" y="2"/>
                  </a:lnTo>
                  <a:lnTo>
                    <a:pt x="6953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9" name="SMARTInkShape-616"/>
            <p:cNvSpPr/>
            <p:nvPr>
              <p:custDataLst>
                <p:tags r:id="rId149"/>
              </p:custDataLst>
            </p:nvPr>
          </p:nvSpPr>
          <p:spPr>
            <a:xfrm>
              <a:off x="4905375" y="2362200"/>
              <a:ext cx="314326" cy="152366"/>
            </a:xfrm>
            <a:custGeom>
              <a:avLst/>
              <a:gdLst/>
              <a:ahLst/>
              <a:cxnLst/>
              <a:rect l="0" t="0" r="0" b="0"/>
              <a:pathLst>
                <a:path w="314326" h="152366">
                  <a:moveTo>
                    <a:pt x="19050" y="38100"/>
                  </a:moveTo>
                  <a:lnTo>
                    <a:pt x="19050" y="38100"/>
                  </a:lnTo>
                  <a:lnTo>
                    <a:pt x="13994" y="38100"/>
                  </a:lnTo>
                  <a:lnTo>
                    <a:pt x="12505" y="37042"/>
                  </a:lnTo>
                  <a:lnTo>
                    <a:pt x="11511" y="35278"/>
                  </a:lnTo>
                  <a:lnTo>
                    <a:pt x="9787" y="28399"/>
                  </a:lnTo>
                  <a:lnTo>
                    <a:pt x="9559" y="20490"/>
                  </a:lnTo>
                  <a:lnTo>
                    <a:pt x="393" y="9955"/>
                  </a:lnTo>
                  <a:lnTo>
                    <a:pt x="0" y="0"/>
                  </a:lnTo>
                  <a:lnTo>
                    <a:pt x="0" y="41314"/>
                  </a:lnTo>
                  <a:lnTo>
                    <a:pt x="2822" y="47642"/>
                  </a:lnTo>
                  <a:lnTo>
                    <a:pt x="6545" y="53983"/>
                  </a:lnTo>
                  <a:lnTo>
                    <a:pt x="8937" y="66677"/>
                  </a:lnTo>
                  <a:lnTo>
                    <a:pt x="9525" y="112008"/>
                  </a:lnTo>
                  <a:lnTo>
                    <a:pt x="9525" y="133346"/>
                  </a:lnTo>
                  <a:lnTo>
                    <a:pt x="19040" y="133350"/>
                  </a:lnTo>
                  <a:lnTo>
                    <a:pt x="19047" y="138406"/>
                  </a:lnTo>
                  <a:lnTo>
                    <a:pt x="20106" y="139896"/>
                  </a:lnTo>
                  <a:lnTo>
                    <a:pt x="21870" y="140889"/>
                  </a:lnTo>
                  <a:lnTo>
                    <a:pt x="28751" y="142614"/>
                  </a:lnTo>
                  <a:lnTo>
                    <a:pt x="42730" y="142865"/>
                  </a:lnTo>
                  <a:lnTo>
                    <a:pt x="48272" y="145693"/>
                  </a:lnTo>
                  <a:lnTo>
                    <a:pt x="54262" y="149419"/>
                  </a:lnTo>
                  <a:lnTo>
                    <a:pt x="66732" y="151811"/>
                  </a:lnTo>
                  <a:lnTo>
                    <a:pt x="88903" y="152365"/>
                  </a:lnTo>
                  <a:lnTo>
                    <a:pt x="134809" y="143266"/>
                  </a:lnTo>
                  <a:lnTo>
                    <a:pt x="155432" y="141894"/>
                  </a:lnTo>
                  <a:lnTo>
                    <a:pt x="173617" y="135351"/>
                  </a:lnTo>
                  <a:lnTo>
                    <a:pt x="219720" y="130580"/>
                  </a:lnTo>
                  <a:lnTo>
                    <a:pt x="239546" y="125159"/>
                  </a:lnTo>
                  <a:lnTo>
                    <a:pt x="285555" y="123840"/>
                  </a:lnTo>
                  <a:lnTo>
                    <a:pt x="314325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0" name="SMARTInkShape-617"/>
            <p:cNvSpPr/>
            <p:nvPr>
              <p:custDataLst>
                <p:tags r:id="rId150"/>
              </p:custDataLst>
            </p:nvPr>
          </p:nvSpPr>
          <p:spPr>
            <a:xfrm>
              <a:off x="4849549" y="2314967"/>
              <a:ext cx="408214" cy="199634"/>
            </a:xfrm>
            <a:custGeom>
              <a:avLst/>
              <a:gdLst/>
              <a:ahLst/>
              <a:cxnLst/>
              <a:rect l="0" t="0" r="0" b="0"/>
              <a:pathLst>
                <a:path w="408214" h="199634">
                  <a:moveTo>
                    <a:pt x="8201" y="75808"/>
                  </a:moveTo>
                  <a:lnTo>
                    <a:pt x="8201" y="75808"/>
                  </a:lnTo>
                  <a:lnTo>
                    <a:pt x="8201" y="67607"/>
                  </a:lnTo>
                  <a:lnTo>
                    <a:pt x="0" y="58198"/>
                  </a:lnTo>
                  <a:lnTo>
                    <a:pt x="4909" y="57398"/>
                  </a:lnTo>
                  <a:lnTo>
                    <a:pt x="50737" y="56783"/>
                  </a:lnTo>
                  <a:lnTo>
                    <a:pt x="47094" y="56761"/>
                  </a:lnTo>
                  <a:lnTo>
                    <a:pt x="46371" y="48558"/>
                  </a:lnTo>
                  <a:lnTo>
                    <a:pt x="47406" y="48116"/>
                  </a:lnTo>
                  <a:lnTo>
                    <a:pt x="71996" y="46182"/>
                  </a:lnTo>
                  <a:lnTo>
                    <a:pt x="82372" y="40689"/>
                  </a:lnTo>
                  <a:lnTo>
                    <a:pt x="129020" y="32768"/>
                  </a:lnTo>
                  <a:lnTo>
                    <a:pt x="175167" y="28585"/>
                  </a:lnTo>
                  <a:lnTo>
                    <a:pt x="218415" y="20697"/>
                  </a:lnTo>
                  <a:lnTo>
                    <a:pt x="258917" y="18926"/>
                  </a:lnTo>
                  <a:lnTo>
                    <a:pt x="305666" y="18681"/>
                  </a:lnTo>
                  <a:lnTo>
                    <a:pt x="324350" y="17607"/>
                  </a:lnTo>
                  <a:lnTo>
                    <a:pt x="343503" y="11120"/>
                  </a:lnTo>
                  <a:lnTo>
                    <a:pt x="389142" y="9148"/>
                  </a:lnTo>
                  <a:lnTo>
                    <a:pt x="403221" y="9134"/>
                  </a:lnTo>
                  <a:lnTo>
                    <a:pt x="404898" y="8075"/>
                  </a:lnTo>
                  <a:lnTo>
                    <a:pt x="406015" y="6311"/>
                  </a:lnTo>
                  <a:lnTo>
                    <a:pt x="408120" y="0"/>
                  </a:lnTo>
                  <a:lnTo>
                    <a:pt x="408213" y="4781"/>
                  </a:lnTo>
                  <a:lnTo>
                    <a:pt x="407167" y="6232"/>
                  </a:lnTo>
                  <a:lnTo>
                    <a:pt x="403183" y="7844"/>
                  </a:lnTo>
                  <a:lnTo>
                    <a:pt x="401698" y="9332"/>
                  </a:lnTo>
                  <a:lnTo>
                    <a:pt x="400046" y="13807"/>
                  </a:lnTo>
                  <a:lnTo>
                    <a:pt x="398548" y="15424"/>
                  </a:lnTo>
                  <a:lnTo>
                    <a:pt x="394061" y="17221"/>
                  </a:lnTo>
                  <a:lnTo>
                    <a:pt x="392441" y="18758"/>
                  </a:lnTo>
                  <a:lnTo>
                    <a:pt x="390641" y="23289"/>
                  </a:lnTo>
                  <a:lnTo>
                    <a:pt x="388427" y="34821"/>
                  </a:lnTo>
                  <a:lnTo>
                    <a:pt x="382739" y="44143"/>
                  </a:lnTo>
                  <a:lnTo>
                    <a:pt x="379526" y="53608"/>
                  </a:lnTo>
                  <a:lnTo>
                    <a:pt x="373399" y="63115"/>
                  </a:lnTo>
                  <a:lnTo>
                    <a:pt x="371114" y="72635"/>
                  </a:lnTo>
                  <a:lnTo>
                    <a:pt x="370162" y="107558"/>
                  </a:lnTo>
                  <a:lnTo>
                    <a:pt x="379414" y="155117"/>
                  </a:lnTo>
                  <a:lnTo>
                    <a:pt x="379676" y="1996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1" name="SMARTInkShape-618"/>
            <p:cNvSpPr/>
            <p:nvPr>
              <p:custDataLst>
                <p:tags r:id="rId151"/>
              </p:custDataLst>
            </p:nvPr>
          </p:nvSpPr>
          <p:spPr>
            <a:xfrm>
              <a:off x="5191125" y="2419350"/>
              <a:ext cx="771526" cy="476251"/>
            </a:xfrm>
            <a:custGeom>
              <a:avLst/>
              <a:gdLst/>
              <a:ahLst/>
              <a:cxnLst/>
              <a:rect l="0" t="0" r="0" b="0"/>
              <a:pathLst>
                <a:path w="771526" h="476251">
                  <a:moveTo>
                    <a:pt x="0" y="57150"/>
                  </a:moveTo>
                  <a:lnTo>
                    <a:pt x="0" y="57150"/>
                  </a:lnTo>
                  <a:lnTo>
                    <a:pt x="5056" y="57150"/>
                  </a:lnTo>
                  <a:lnTo>
                    <a:pt x="6545" y="56092"/>
                  </a:lnTo>
                  <a:lnTo>
                    <a:pt x="7539" y="54328"/>
                  </a:lnTo>
                  <a:lnTo>
                    <a:pt x="9491" y="47741"/>
                  </a:lnTo>
                  <a:lnTo>
                    <a:pt x="18657" y="38495"/>
                  </a:lnTo>
                  <a:lnTo>
                    <a:pt x="19016" y="29934"/>
                  </a:lnTo>
                  <a:lnTo>
                    <a:pt x="33515" y="14120"/>
                  </a:lnTo>
                  <a:lnTo>
                    <a:pt x="38884" y="11567"/>
                  </a:lnTo>
                  <a:lnTo>
                    <a:pt x="45898" y="9929"/>
                  </a:lnTo>
                  <a:lnTo>
                    <a:pt x="52169" y="4588"/>
                  </a:lnTo>
                  <a:lnTo>
                    <a:pt x="60581" y="2039"/>
                  </a:lnTo>
                  <a:lnTo>
                    <a:pt x="103375" y="35"/>
                  </a:lnTo>
                  <a:lnTo>
                    <a:pt x="150595" y="1"/>
                  </a:lnTo>
                  <a:lnTo>
                    <a:pt x="198210" y="0"/>
                  </a:lnTo>
                  <a:lnTo>
                    <a:pt x="245834" y="9133"/>
                  </a:lnTo>
                  <a:lnTo>
                    <a:pt x="293459" y="23704"/>
                  </a:lnTo>
                  <a:lnTo>
                    <a:pt x="311223" y="27612"/>
                  </a:lnTo>
                  <a:lnTo>
                    <a:pt x="326929" y="29348"/>
                  </a:lnTo>
                  <a:lnTo>
                    <a:pt x="338756" y="36095"/>
                  </a:lnTo>
                  <a:lnTo>
                    <a:pt x="348963" y="43739"/>
                  </a:lnTo>
                  <a:lnTo>
                    <a:pt x="361894" y="49680"/>
                  </a:lnTo>
                  <a:lnTo>
                    <a:pt x="374639" y="60731"/>
                  </a:lnTo>
                  <a:lnTo>
                    <a:pt x="378173" y="66855"/>
                  </a:lnTo>
                  <a:lnTo>
                    <a:pt x="380802" y="73105"/>
                  </a:lnTo>
                  <a:lnTo>
                    <a:pt x="397401" y="95255"/>
                  </a:lnTo>
                  <a:lnTo>
                    <a:pt x="404584" y="113007"/>
                  </a:lnTo>
                  <a:lnTo>
                    <a:pt x="416457" y="132762"/>
                  </a:lnTo>
                  <a:lnTo>
                    <a:pt x="418983" y="139439"/>
                  </a:lnTo>
                  <a:lnTo>
                    <a:pt x="460386" y="184149"/>
                  </a:lnTo>
                  <a:lnTo>
                    <a:pt x="463908" y="190500"/>
                  </a:lnTo>
                  <a:lnTo>
                    <a:pt x="466531" y="196850"/>
                  </a:lnTo>
                  <a:lnTo>
                    <a:pt x="483127" y="219075"/>
                  </a:lnTo>
                  <a:lnTo>
                    <a:pt x="485656" y="225425"/>
                  </a:lnTo>
                  <a:lnTo>
                    <a:pt x="502182" y="247650"/>
                  </a:lnTo>
                  <a:lnTo>
                    <a:pt x="514423" y="281692"/>
                  </a:lnTo>
                  <a:lnTo>
                    <a:pt x="521695" y="295100"/>
                  </a:lnTo>
                  <a:lnTo>
                    <a:pt x="522421" y="298334"/>
                  </a:lnTo>
                  <a:lnTo>
                    <a:pt x="528501" y="307940"/>
                  </a:lnTo>
                  <a:lnTo>
                    <a:pt x="546228" y="327022"/>
                  </a:lnTo>
                  <a:lnTo>
                    <a:pt x="552506" y="330552"/>
                  </a:lnTo>
                  <a:lnTo>
                    <a:pt x="558825" y="333179"/>
                  </a:lnTo>
                  <a:lnTo>
                    <a:pt x="578733" y="349152"/>
                  </a:lnTo>
                  <a:lnTo>
                    <a:pt x="587637" y="351455"/>
                  </a:lnTo>
                  <a:lnTo>
                    <a:pt x="603284" y="352297"/>
                  </a:lnTo>
                  <a:lnTo>
                    <a:pt x="605390" y="353398"/>
                  </a:lnTo>
                  <a:lnTo>
                    <a:pt x="606793" y="355190"/>
                  </a:lnTo>
                  <a:lnTo>
                    <a:pt x="607729" y="357443"/>
                  </a:lnTo>
                  <a:lnTo>
                    <a:pt x="609410" y="358946"/>
                  </a:lnTo>
                  <a:lnTo>
                    <a:pt x="614102" y="360615"/>
                  </a:lnTo>
                  <a:lnTo>
                    <a:pt x="615776" y="362118"/>
                  </a:lnTo>
                  <a:lnTo>
                    <a:pt x="618994" y="371048"/>
                  </a:lnTo>
                  <a:lnTo>
                    <a:pt x="619087" y="376405"/>
                  </a:lnTo>
                  <a:lnTo>
                    <a:pt x="620157" y="377937"/>
                  </a:lnTo>
                  <a:lnTo>
                    <a:pt x="621930" y="378958"/>
                  </a:lnTo>
                  <a:lnTo>
                    <a:pt x="624170" y="379638"/>
                  </a:lnTo>
                  <a:lnTo>
                    <a:pt x="625664" y="381151"/>
                  </a:lnTo>
                  <a:lnTo>
                    <a:pt x="629446" y="390621"/>
                  </a:lnTo>
                  <a:lnTo>
                    <a:pt x="636817" y="398599"/>
                  </a:lnTo>
                  <a:lnTo>
                    <a:pt x="637773" y="404677"/>
                  </a:lnTo>
                  <a:lnTo>
                    <a:pt x="638965" y="406310"/>
                  </a:lnTo>
                  <a:lnTo>
                    <a:pt x="640818" y="407398"/>
                  </a:lnTo>
                  <a:lnTo>
                    <a:pt x="647852" y="409288"/>
                  </a:lnTo>
                  <a:lnTo>
                    <a:pt x="656797" y="409564"/>
                  </a:lnTo>
                  <a:lnTo>
                    <a:pt x="694932" y="447282"/>
                  </a:lnTo>
                  <a:lnTo>
                    <a:pt x="722565" y="447675"/>
                  </a:lnTo>
                  <a:lnTo>
                    <a:pt x="723010" y="448733"/>
                  </a:lnTo>
                  <a:lnTo>
                    <a:pt x="723783" y="455876"/>
                  </a:lnTo>
                  <a:lnTo>
                    <a:pt x="726670" y="456611"/>
                  </a:lnTo>
                  <a:lnTo>
                    <a:pt x="733030" y="457165"/>
                  </a:lnTo>
                  <a:lnTo>
                    <a:pt x="733391" y="465398"/>
                  </a:lnTo>
                  <a:lnTo>
                    <a:pt x="734461" y="465840"/>
                  </a:lnTo>
                  <a:lnTo>
                    <a:pt x="761573" y="466725"/>
                  </a:lnTo>
                  <a:lnTo>
                    <a:pt x="771525" y="476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2" name="SMARTInkShape-619"/>
            <p:cNvSpPr/>
            <p:nvPr>
              <p:custDataLst>
                <p:tags r:id="rId152"/>
              </p:custDataLst>
            </p:nvPr>
          </p:nvSpPr>
          <p:spPr>
            <a:xfrm>
              <a:off x="5000663" y="2076460"/>
              <a:ext cx="114263" cy="123700"/>
            </a:xfrm>
            <a:custGeom>
              <a:avLst/>
              <a:gdLst/>
              <a:ahLst/>
              <a:cxnLst/>
              <a:rect l="0" t="0" r="0" b="0"/>
              <a:pathLst>
                <a:path w="114263" h="123700">
                  <a:moveTo>
                    <a:pt x="19012" y="38090"/>
                  </a:moveTo>
                  <a:lnTo>
                    <a:pt x="19012" y="38090"/>
                  </a:lnTo>
                  <a:lnTo>
                    <a:pt x="9880" y="38090"/>
                  </a:lnTo>
                  <a:lnTo>
                    <a:pt x="9487" y="14386"/>
                  </a:lnTo>
                  <a:lnTo>
                    <a:pt x="10545" y="12762"/>
                  </a:lnTo>
                  <a:lnTo>
                    <a:pt x="12309" y="11680"/>
                  </a:lnTo>
                  <a:lnTo>
                    <a:pt x="18619" y="9642"/>
                  </a:lnTo>
                  <a:lnTo>
                    <a:pt x="26539" y="2994"/>
                  </a:lnTo>
                  <a:lnTo>
                    <a:pt x="35235" y="880"/>
                  </a:lnTo>
                  <a:lnTo>
                    <a:pt x="60684" y="0"/>
                  </a:lnTo>
                  <a:lnTo>
                    <a:pt x="66813" y="2817"/>
                  </a:lnTo>
                  <a:lnTo>
                    <a:pt x="73065" y="6538"/>
                  </a:lnTo>
                  <a:lnTo>
                    <a:pt x="85703" y="8927"/>
                  </a:lnTo>
                  <a:lnTo>
                    <a:pt x="93333" y="9399"/>
                  </a:lnTo>
                  <a:lnTo>
                    <a:pt x="93960" y="10496"/>
                  </a:lnTo>
                  <a:lnTo>
                    <a:pt x="95190" y="21687"/>
                  </a:lnTo>
                  <a:lnTo>
                    <a:pt x="95197" y="23979"/>
                  </a:lnTo>
                  <a:lnTo>
                    <a:pt x="92383" y="29349"/>
                  </a:lnTo>
                  <a:lnTo>
                    <a:pt x="90151" y="32263"/>
                  </a:lnTo>
                  <a:lnTo>
                    <a:pt x="84849" y="35500"/>
                  </a:lnTo>
                  <a:lnTo>
                    <a:pt x="78965" y="37997"/>
                  </a:lnTo>
                  <a:lnTo>
                    <a:pt x="38060" y="73384"/>
                  </a:lnTo>
                  <a:lnTo>
                    <a:pt x="31711" y="76001"/>
                  </a:lnTo>
                  <a:lnTo>
                    <a:pt x="1451" y="103286"/>
                  </a:lnTo>
                  <a:lnTo>
                    <a:pt x="0" y="113859"/>
                  </a:lnTo>
                  <a:lnTo>
                    <a:pt x="8167" y="114252"/>
                  </a:lnTo>
                  <a:lnTo>
                    <a:pt x="16831" y="120828"/>
                  </a:lnTo>
                  <a:lnTo>
                    <a:pt x="25657" y="122930"/>
                  </a:lnTo>
                  <a:lnTo>
                    <a:pt x="41276" y="123699"/>
                  </a:lnTo>
                  <a:lnTo>
                    <a:pt x="47604" y="120941"/>
                  </a:lnTo>
                  <a:lnTo>
                    <a:pt x="53944" y="117246"/>
                  </a:lnTo>
                  <a:lnTo>
                    <a:pt x="66638" y="114874"/>
                  </a:lnTo>
                  <a:lnTo>
                    <a:pt x="114262" y="1142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3" name="SMARTInkShape-620"/>
            <p:cNvSpPr/>
            <p:nvPr>
              <p:custDataLst>
                <p:tags r:id="rId153"/>
              </p:custDataLst>
            </p:nvPr>
          </p:nvSpPr>
          <p:spPr>
            <a:xfrm>
              <a:off x="5181600" y="2047910"/>
              <a:ext cx="152401" cy="151925"/>
            </a:xfrm>
            <a:custGeom>
              <a:avLst/>
              <a:gdLst/>
              <a:ahLst/>
              <a:cxnLst/>
              <a:rect l="0" t="0" r="0" b="0"/>
              <a:pathLst>
                <a:path w="152401" h="151925">
                  <a:moveTo>
                    <a:pt x="38100" y="19015"/>
                  </a:moveTo>
                  <a:lnTo>
                    <a:pt x="38100" y="19015"/>
                  </a:lnTo>
                  <a:lnTo>
                    <a:pt x="38100" y="10814"/>
                  </a:lnTo>
                  <a:lnTo>
                    <a:pt x="37042" y="10373"/>
                  </a:lnTo>
                  <a:lnTo>
                    <a:pt x="33044" y="9882"/>
                  </a:lnTo>
                  <a:lnTo>
                    <a:pt x="31555" y="8693"/>
                  </a:lnTo>
                  <a:lnTo>
                    <a:pt x="28691" y="367"/>
                  </a:lnTo>
                  <a:lnTo>
                    <a:pt x="20384" y="0"/>
                  </a:lnTo>
                  <a:lnTo>
                    <a:pt x="19939" y="1047"/>
                  </a:lnTo>
                  <a:lnTo>
                    <a:pt x="17994" y="25714"/>
                  </a:lnTo>
                  <a:lnTo>
                    <a:pt x="11511" y="38134"/>
                  </a:lnTo>
                  <a:lnTo>
                    <a:pt x="9559" y="84005"/>
                  </a:lnTo>
                  <a:lnTo>
                    <a:pt x="9528" y="107488"/>
                  </a:lnTo>
                  <a:lnTo>
                    <a:pt x="6705" y="114075"/>
                  </a:lnTo>
                  <a:lnTo>
                    <a:pt x="2980" y="120531"/>
                  </a:lnTo>
                  <a:lnTo>
                    <a:pt x="588" y="133299"/>
                  </a:lnTo>
                  <a:lnTo>
                    <a:pt x="3" y="151924"/>
                  </a:lnTo>
                  <a:lnTo>
                    <a:pt x="0" y="147178"/>
                  </a:lnTo>
                  <a:lnTo>
                    <a:pt x="1059" y="145732"/>
                  </a:lnTo>
                  <a:lnTo>
                    <a:pt x="5056" y="144125"/>
                  </a:lnTo>
                  <a:lnTo>
                    <a:pt x="6545" y="142638"/>
                  </a:lnTo>
                  <a:lnTo>
                    <a:pt x="11759" y="132648"/>
                  </a:lnTo>
                  <a:lnTo>
                    <a:pt x="31881" y="111051"/>
                  </a:lnTo>
                  <a:lnTo>
                    <a:pt x="77662" y="74313"/>
                  </a:lnTo>
                  <a:lnTo>
                    <a:pt x="125239" y="44449"/>
                  </a:lnTo>
                  <a:lnTo>
                    <a:pt x="139352" y="32780"/>
                  </a:lnTo>
                  <a:lnTo>
                    <a:pt x="152349" y="28555"/>
                  </a:lnTo>
                  <a:lnTo>
                    <a:pt x="152400" y="380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65" name="SMARTInkShape-621"/>
          <p:cNvSpPr/>
          <p:nvPr>
            <p:custDataLst>
              <p:tags r:id="rId9"/>
            </p:custDataLst>
          </p:nvPr>
        </p:nvSpPr>
        <p:spPr>
          <a:xfrm>
            <a:off x="5000626" y="2390775"/>
            <a:ext cx="123821" cy="142875"/>
          </a:xfrm>
          <a:custGeom>
            <a:avLst/>
            <a:gdLst/>
            <a:ahLst/>
            <a:cxnLst/>
            <a:rect l="0" t="0" r="0" b="0"/>
            <a:pathLst>
              <a:path w="123821" h="142875">
                <a:moveTo>
                  <a:pt x="47624" y="9525"/>
                </a:moveTo>
                <a:lnTo>
                  <a:pt x="47624" y="9525"/>
                </a:lnTo>
                <a:lnTo>
                  <a:pt x="56756" y="9525"/>
                </a:lnTo>
                <a:lnTo>
                  <a:pt x="47737" y="9525"/>
                </a:lnTo>
                <a:lnTo>
                  <a:pt x="47624" y="0"/>
                </a:lnTo>
                <a:lnTo>
                  <a:pt x="52680" y="0"/>
                </a:lnTo>
                <a:lnTo>
                  <a:pt x="54169" y="1058"/>
                </a:lnTo>
                <a:lnTo>
                  <a:pt x="55163" y="2822"/>
                </a:lnTo>
                <a:lnTo>
                  <a:pt x="55825" y="5056"/>
                </a:lnTo>
                <a:lnTo>
                  <a:pt x="57325" y="6546"/>
                </a:lnTo>
                <a:lnTo>
                  <a:pt x="65234" y="9133"/>
                </a:lnTo>
                <a:lnTo>
                  <a:pt x="79805" y="9491"/>
                </a:lnTo>
                <a:lnTo>
                  <a:pt x="85916" y="12332"/>
                </a:lnTo>
                <a:lnTo>
                  <a:pt x="93405" y="17723"/>
                </a:lnTo>
                <a:lnTo>
                  <a:pt x="103289" y="18934"/>
                </a:lnTo>
                <a:lnTo>
                  <a:pt x="113868" y="28180"/>
                </a:lnTo>
                <a:lnTo>
                  <a:pt x="114171" y="33514"/>
                </a:lnTo>
                <a:lnTo>
                  <a:pt x="113155" y="35043"/>
                </a:lnTo>
                <a:lnTo>
                  <a:pt x="111420" y="36062"/>
                </a:lnTo>
                <a:lnTo>
                  <a:pt x="109205" y="36741"/>
                </a:lnTo>
                <a:lnTo>
                  <a:pt x="107727" y="38253"/>
                </a:lnTo>
                <a:lnTo>
                  <a:pt x="106087" y="42754"/>
                </a:lnTo>
                <a:lnTo>
                  <a:pt x="104591" y="44377"/>
                </a:lnTo>
                <a:lnTo>
                  <a:pt x="95150" y="48398"/>
                </a:lnTo>
                <a:lnTo>
                  <a:pt x="78405" y="63427"/>
                </a:lnTo>
                <a:lnTo>
                  <a:pt x="67194" y="66548"/>
                </a:lnTo>
                <a:lnTo>
                  <a:pt x="57160" y="66675"/>
                </a:lnTo>
                <a:lnTo>
                  <a:pt x="57149" y="57160"/>
                </a:lnTo>
                <a:lnTo>
                  <a:pt x="65350" y="57151"/>
                </a:lnTo>
                <a:lnTo>
                  <a:pt x="65791" y="58209"/>
                </a:lnTo>
                <a:lnTo>
                  <a:pt x="66281" y="62206"/>
                </a:lnTo>
                <a:lnTo>
                  <a:pt x="67470" y="63696"/>
                </a:lnTo>
                <a:lnTo>
                  <a:pt x="71614" y="65351"/>
                </a:lnTo>
                <a:lnTo>
                  <a:pt x="82897" y="67472"/>
                </a:lnTo>
                <a:lnTo>
                  <a:pt x="93413" y="74842"/>
                </a:lnTo>
                <a:lnTo>
                  <a:pt x="99762" y="75798"/>
                </a:lnTo>
                <a:lnTo>
                  <a:pt x="101433" y="76990"/>
                </a:lnTo>
                <a:lnTo>
                  <a:pt x="102546" y="78843"/>
                </a:lnTo>
                <a:lnTo>
                  <a:pt x="103289" y="81137"/>
                </a:lnTo>
                <a:lnTo>
                  <a:pt x="109391" y="89422"/>
                </a:lnTo>
                <a:lnTo>
                  <a:pt x="114940" y="92660"/>
                </a:lnTo>
                <a:lnTo>
                  <a:pt x="122069" y="94738"/>
                </a:lnTo>
                <a:lnTo>
                  <a:pt x="122654" y="95967"/>
                </a:lnTo>
                <a:lnTo>
                  <a:pt x="123820" y="122073"/>
                </a:lnTo>
                <a:lnTo>
                  <a:pt x="122763" y="122657"/>
                </a:lnTo>
                <a:lnTo>
                  <a:pt x="118767" y="123306"/>
                </a:lnTo>
                <a:lnTo>
                  <a:pt x="117277" y="124537"/>
                </a:lnTo>
                <a:lnTo>
                  <a:pt x="115623" y="128728"/>
                </a:lnTo>
                <a:lnTo>
                  <a:pt x="114123" y="130269"/>
                </a:lnTo>
                <a:lnTo>
                  <a:pt x="104112" y="135564"/>
                </a:lnTo>
                <a:lnTo>
                  <a:pt x="97000" y="141431"/>
                </a:lnTo>
                <a:lnTo>
                  <a:pt x="90711" y="142447"/>
                </a:lnTo>
                <a:lnTo>
                  <a:pt x="44555" y="142872"/>
                </a:lnTo>
                <a:lnTo>
                  <a:pt x="34955" y="142874"/>
                </a:lnTo>
                <a:lnTo>
                  <a:pt x="28588" y="140052"/>
                </a:lnTo>
                <a:lnTo>
                  <a:pt x="22230" y="136329"/>
                </a:lnTo>
                <a:lnTo>
                  <a:pt x="9525" y="133938"/>
                </a:lnTo>
                <a:lnTo>
                  <a:pt x="0" y="133350"/>
                </a:lnTo>
                <a:lnTo>
                  <a:pt x="19049" y="13335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75" name="SMARTInkShape-Group129"/>
          <p:cNvGrpSpPr/>
          <p:nvPr/>
        </p:nvGrpSpPr>
        <p:grpSpPr>
          <a:xfrm>
            <a:off x="3762816" y="3733803"/>
            <a:ext cx="456748" cy="676273"/>
            <a:chOff x="3762816" y="3733803"/>
            <a:chExt cx="456748" cy="676273"/>
          </a:xfrm>
        </p:grpSpPr>
        <p:sp>
          <p:nvSpPr>
            <p:cNvPr id="1066" name="SMARTInkShape-622"/>
            <p:cNvSpPr/>
            <p:nvPr>
              <p:custDataLst>
                <p:tags r:id="rId139"/>
              </p:custDataLst>
            </p:nvPr>
          </p:nvSpPr>
          <p:spPr>
            <a:xfrm>
              <a:off x="4048125" y="3733803"/>
              <a:ext cx="66676" cy="161923"/>
            </a:xfrm>
            <a:custGeom>
              <a:avLst/>
              <a:gdLst/>
              <a:ahLst/>
              <a:cxnLst/>
              <a:rect l="0" t="0" r="0" b="0"/>
              <a:pathLst>
                <a:path w="66676" h="161923">
                  <a:moveTo>
                    <a:pt x="47625" y="28572"/>
                  </a:moveTo>
                  <a:lnTo>
                    <a:pt x="47625" y="28572"/>
                  </a:lnTo>
                  <a:lnTo>
                    <a:pt x="55826" y="20371"/>
                  </a:lnTo>
                  <a:lnTo>
                    <a:pt x="57034" y="10962"/>
                  </a:lnTo>
                  <a:lnTo>
                    <a:pt x="58131" y="10482"/>
                  </a:lnTo>
                  <a:lnTo>
                    <a:pt x="65341" y="9648"/>
                  </a:lnTo>
                  <a:lnTo>
                    <a:pt x="66082" y="6756"/>
                  </a:lnTo>
                  <a:lnTo>
                    <a:pt x="66675" y="0"/>
                  </a:lnTo>
                  <a:lnTo>
                    <a:pt x="58474" y="8198"/>
                  </a:lnTo>
                  <a:lnTo>
                    <a:pt x="56354" y="16865"/>
                  </a:lnTo>
                  <a:lnTo>
                    <a:pt x="50681" y="25691"/>
                  </a:lnTo>
                  <a:lnTo>
                    <a:pt x="48229" y="38155"/>
                  </a:lnTo>
                  <a:lnTo>
                    <a:pt x="48028" y="41310"/>
                  </a:lnTo>
                  <a:lnTo>
                    <a:pt x="44981" y="47639"/>
                  </a:lnTo>
                  <a:lnTo>
                    <a:pt x="34403" y="65382"/>
                  </a:lnTo>
                  <a:lnTo>
                    <a:pt x="26520" y="85134"/>
                  </a:lnTo>
                  <a:lnTo>
                    <a:pt x="13488" y="101519"/>
                  </a:lnTo>
                  <a:lnTo>
                    <a:pt x="7486" y="114282"/>
                  </a:lnTo>
                  <a:lnTo>
                    <a:pt x="3327" y="120640"/>
                  </a:lnTo>
                  <a:lnTo>
                    <a:pt x="438" y="131465"/>
                  </a:lnTo>
                  <a:lnTo>
                    <a:pt x="0" y="1619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7" name="SMARTInkShape-623"/>
            <p:cNvSpPr/>
            <p:nvPr>
              <p:custDataLst>
                <p:tags r:id="rId140"/>
              </p:custDataLst>
            </p:nvPr>
          </p:nvSpPr>
          <p:spPr>
            <a:xfrm>
              <a:off x="3933825" y="3933944"/>
              <a:ext cx="219076" cy="28457"/>
            </a:xfrm>
            <a:custGeom>
              <a:avLst/>
              <a:gdLst/>
              <a:ahLst/>
              <a:cxnLst/>
              <a:rect l="0" t="0" r="0" b="0"/>
              <a:pathLst>
                <a:path w="219076" h="28457">
                  <a:moveTo>
                    <a:pt x="47625" y="28456"/>
                  </a:moveTo>
                  <a:lnTo>
                    <a:pt x="47625" y="28456"/>
                  </a:lnTo>
                  <a:lnTo>
                    <a:pt x="0" y="28456"/>
                  </a:lnTo>
                  <a:lnTo>
                    <a:pt x="5056" y="23399"/>
                  </a:lnTo>
                  <a:lnTo>
                    <a:pt x="10361" y="20917"/>
                  </a:lnTo>
                  <a:lnTo>
                    <a:pt x="52064" y="12408"/>
                  </a:lnTo>
                  <a:lnTo>
                    <a:pt x="95324" y="6760"/>
                  </a:lnTo>
                  <a:lnTo>
                    <a:pt x="114322" y="1919"/>
                  </a:lnTo>
                  <a:lnTo>
                    <a:pt x="161896" y="0"/>
                  </a:lnTo>
                  <a:lnTo>
                    <a:pt x="195780" y="9589"/>
                  </a:lnTo>
                  <a:lnTo>
                    <a:pt x="209338" y="16772"/>
                  </a:lnTo>
                  <a:lnTo>
                    <a:pt x="219075" y="1893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8" name="SMARTInkShape-624"/>
            <p:cNvSpPr/>
            <p:nvPr>
              <p:custDataLst>
                <p:tags r:id="rId141"/>
              </p:custDataLst>
            </p:nvPr>
          </p:nvSpPr>
          <p:spPr>
            <a:xfrm>
              <a:off x="3762816" y="4048242"/>
              <a:ext cx="142435" cy="228319"/>
            </a:xfrm>
            <a:custGeom>
              <a:avLst/>
              <a:gdLst/>
              <a:ahLst/>
              <a:cxnLst/>
              <a:rect l="0" t="0" r="0" b="0"/>
              <a:pathLst>
                <a:path w="142435" h="228319">
                  <a:moveTo>
                    <a:pt x="142434" y="9408"/>
                  </a:moveTo>
                  <a:lnTo>
                    <a:pt x="142434" y="9408"/>
                  </a:lnTo>
                  <a:lnTo>
                    <a:pt x="142434" y="4351"/>
                  </a:lnTo>
                  <a:lnTo>
                    <a:pt x="141376" y="2862"/>
                  </a:lnTo>
                  <a:lnTo>
                    <a:pt x="139612" y="1869"/>
                  </a:lnTo>
                  <a:lnTo>
                    <a:pt x="133302" y="0"/>
                  </a:lnTo>
                  <a:lnTo>
                    <a:pt x="132943" y="8094"/>
                  </a:lnTo>
                  <a:lnTo>
                    <a:pt x="126370" y="16753"/>
                  </a:lnTo>
                  <a:lnTo>
                    <a:pt x="123210" y="25578"/>
                  </a:lnTo>
                  <a:lnTo>
                    <a:pt x="94751" y="67399"/>
                  </a:lnTo>
                  <a:lnTo>
                    <a:pt x="66233" y="114793"/>
                  </a:lnTo>
                  <a:lnTo>
                    <a:pt x="40834" y="158461"/>
                  </a:lnTo>
                  <a:lnTo>
                    <a:pt x="11906" y="199712"/>
                  </a:lnTo>
                  <a:lnTo>
                    <a:pt x="9280" y="206171"/>
                  </a:lnTo>
                  <a:lnTo>
                    <a:pt x="2910" y="215757"/>
                  </a:lnTo>
                  <a:lnTo>
                    <a:pt x="0" y="226598"/>
                  </a:lnTo>
                  <a:lnTo>
                    <a:pt x="911" y="227226"/>
                  </a:lnTo>
                  <a:lnTo>
                    <a:pt x="7798" y="228318"/>
                  </a:lnTo>
                  <a:lnTo>
                    <a:pt x="8227" y="227314"/>
                  </a:lnTo>
                  <a:lnTo>
                    <a:pt x="8703" y="223377"/>
                  </a:lnTo>
                  <a:lnTo>
                    <a:pt x="11737" y="218100"/>
                  </a:lnTo>
                  <a:lnTo>
                    <a:pt x="15555" y="212227"/>
                  </a:lnTo>
                  <a:lnTo>
                    <a:pt x="18762" y="202970"/>
                  </a:lnTo>
                  <a:lnTo>
                    <a:pt x="37659" y="1808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9" name="SMARTInkShape-625"/>
            <p:cNvSpPr/>
            <p:nvPr>
              <p:custDataLst>
                <p:tags r:id="rId142"/>
              </p:custDataLst>
            </p:nvPr>
          </p:nvSpPr>
          <p:spPr>
            <a:xfrm>
              <a:off x="3804646" y="4086225"/>
              <a:ext cx="156266" cy="180940"/>
            </a:xfrm>
            <a:custGeom>
              <a:avLst/>
              <a:gdLst/>
              <a:ahLst/>
              <a:cxnLst/>
              <a:rect l="0" t="0" r="0" b="0"/>
              <a:pathLst>
                <a:path w="156266" h="180940">
                  <a:moveTo>
                    <a:pt x="52979" y="38100"/>
                  </a:moveTo>
                  <a:lnTo>
                    <a:pt x="52979" y="38100"/>
                  </a:lnTo>
                  <a:lnTo>
                    <a:pt x="52979" y="10"/>
                  </a:lnTo>
                  <a:lnTo>
                    <a:pt x="97455" y="0"/>
                  </a:lnTo>
                  <a:lnTo>
                    <a:pt x="132354" y="0"/>
                  </a:lnTo>
                  <a:lnTo>
                    <a:pt x="138704" y="2822"/>
                  </a:lnTo>
                  <a:lnTo>
                    <a:pt x="146348" y="8201"/>
                  </a:lnTo>
                  <a:lnTo>
                    <a:pt x="152728" y="9132"/>
                  </a:lnTo>
                  <a:lnTo>
                    <a:pt x="154403" y="10321"/>
                  </a:lnTo>
                  <a:lnTo>
                    <a:pt x="155520" y="12173"/>
                  </a:lnTo>
                  <a:lnTo>
                    <a:pt x="156265" y="14465"/>
                  </a:lnTo>
                  <a:lnTo>
                    <a:pt x="155703" y="15994"/>
                  </a:lnTo>
                  <a:lnTo>
                    <a:pt x="154270" y="17013"/>
                  </a:lnTo>
                  <a:lnTo>
                    <a:pt x="152257" y="17692"/>
                  </a:lnTo>
                  <a:lnTo>
                    <a:pt x="150914" y="19203"/>
                  </a:lnTo>
                  <a:lnTo>
                    <a:pt x="149422" y="23704"/>
                  </a:lnTo>
                  <a:lnTo>
                    <a:pt x="147406" y="35217"/>
                  </a:lnTo>
                  <a:lnTo>
                    <a:pt x="143277" y="41405"/>
                  </a:lnTo>
                  <a:lnTo>
                    <a:pt x="97936" y="79024"/>
                  </a:lnTo>
                  <a:lnTo>
                    <a:pt x="51247" y="125560"/>
                  </a:lnTo>
                  <a:lnTo>
                    <a:pt x="31297" y="142685"/>
                  </a:lnTo>
                  <a:lnTo>
                    <a:pt x="13065" y="155537"/>
                  </a:lnTo>
                  <a:lnTo>
                    <a:pt x="8781" y="161908"/>
                  </a:lnTo>
                  <a:lnTo>
                    <a:pt x="6031" y="169565"/>
                  </a:lnTo>
                  <a:lnTo>
                    <a:pt x="4747" y="170193"/>
                  </a:lnTo>
                  <a:lnTo>
                    <a:pt x="498" y="170892"/>
                  </a:lnTo>
                  <a:lnTo>
                    <a:pt x="0" y="172136"/>
                  </a:lnTo>
                  <a:lnTo>
                    <a:pt x="5083" y="180568"/>
                  </a:lnTo>
                  <a:lnTo>
                    <a:pt x="18588" y="180939"/>
                  </a:lnTo>
                  <a:lnTo>
                    <a:pt x="59076" y="171711"/>
                  </a:lnTo>
                  <a:lnTo>
                    <a:pt x="65567" y="171566"/>
                  </a:lnTo>
                  <a:lnTo>
                    <a:pt x="71979" y="168679"/>
                  </a:lnTo>
                  <a:lnTo>
                    <a:pt x="78357" y="164927"/>
                  </a:lnTo>
                  <a:lnTo>
                    <a:pt x="91075" y="162518"/>
                  </a:lnTo>
                  <a:lnTo>
                    <a:pt x="100604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0" name="SMARTInkShape-626"/>
            <p:cNvSpPr/>
            <p:nvPr>
              <p:custDataLst>
                <p:tags r:id="rId143"/>
              </p:custDataLst>
            </p:nvPr>
          </p:nvSpPr>
          <p:spPr>
            <a:xfrm>
              <a:off x="3915206" y="4200525"/>
              <a:ext cx="123360" cy="152246"/>
            </a:xfrm>
            <a:custGeom>
              <a:avLst/>
              <a:gdLst/>
              <a:ahLst/>
              <a:cxnLst/>
              <a:rect l="0" t="0" r="0" b="0"/>
              <a:pathLst>
                <a:path w="123360" h="152246">
                  <a:moveTo>
                    <a:pt x="104344" y="19050"/>
                  </a:moveTo>
                  <a:lnTo>
                    <a:pt x="104344" y="19050"/>
                  </a:lnTo>
                  <a:lnTo>
                    <a:pt x="113476" y="9918"/>
                  </a:lnTo>
                  <a:lnTo>
                    <a:pt x="113753" y="4585"/>
                  </a:lnTo>
                  <a:lnTo>
                    <a:pt x="114850" y="3056"/>
                  </a:lnTo>
                  <a:lnTo>
                    <a:pt x="116640" y="2037"/>
                  </a:lnTo>
                  <a:lnTo>
                    <a:pt x="123359" y="10"/>
                  </a:lnTo>
                  <a:lnTo>
                    <a:pt x="114260" y="0"/>
                  </a:lnTo>
                  <a:lnTo>
                    <a:pt x="91206" y="22666"/>
                  </a:lnTo>
                  <a:lnTo>
                    <a:pt x="87921" y="28771"/>
                  </a:lnTo>
                  <a:lnTo>
                    <a:pt x="85403" y="35012"/>
                  </a:lnTo>
                  <a:lnTo>
                    <a:pt x="53509" y="78984"/>
                  </a:lnTo>
                  <a:lnTo>
                    <a:pt x="21441" y="123646"/>
                  </a:lnTo>
                  <a:lnTo>
                    <a:pt x="20500" y="126881"/>
                  </a:lnTo>
                  <a:lnTo>
                    <a:pt x="18815" y="129037"/>
                  </a:lnTo>
                  <a:lnTo>
                    <a:pt x="12445" y="133131"/>
                  </a:lnTo>
                  <a:lnTo>
                    <a:pt x="0" y="151877"/>
                  </a:lnTo>
                  <a:lnTo>
                    <a:pt x="4753" y="152245"/>
                  </a:lnTo>
                  <a:lnTo>
                    <a:pt x="6200" y="151238"/>
                  </a:lnTo>
                  <a:lnTo>
                    <a:pt x="7165" y="149509"/>
                  </a:lnTo>
                  <a:lnTo>
                    <a:pt x="7808" y="147298"/>
                  </a:lnTo>
                  <a:lnTo>
                    <a:pt x="9295" y="145823"/>
                  </a:lnTo>
                  <a:lnTo>
                    <a:pt x="13770" y="144185"/>
                  </a:lnTo>
                  <a:lnTo>
                    <a:pt x="15386" y="142691"/>
                  </a:lnTo>
                  <a:lnTo>
                    <a:pt x="28144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1" name="SMARTInkShape-627"/>
            <p:cNvSpPr/>
            <p:nvPr>
              <p:custDataLst>
                <p:tags r:id="rId144"/>
              </p:custDataLst>
            </p:nvPr>
          </p:nvSpPr>
          <p:spPr>
            <a:xfrm>
              <a:off x="4000500" y="4200528"/>
              <a:ext cx="38101" cy="180973"/>
            </a:xfrm>
            <a:custGeom>
              <a:avLst/>
              <a:gdLst/>
              <a:ahLst/>
              <a:cxnLst/>
              <a:rect l="0" t="0" r="0" b="0"/>
              <a:pathLst>
                <a:path w="38101" h="180973">
                  <a:moveTo>
                    <a:pt x="9525" y="38097"/>
                  </a:moveTo>
                  <a:lnTo>
                    <a:pt x="9525" y="38097"/>
                  </a:lnTo>
                  <a:lnTo>
                    <a:pt x="14581" y="33040"/>
                  </a:lnTo>
                  <a:lnTo>
                    <a:pt x="17064" y="27736"/>
                  </a:lnTo>
                  <a:lnTo>
                    <a:pt x="17726" y="24840"/>
                  </a:lnTo>
                  <a:lnTo>
                    <a:pt x="28148" y="10065"/>
                  </a:lnTo>
                  <a:lnTo>
                    <a:pt x="38097" y="0"/>
                  </a:lnTo>
                  <a:lnTo>
                    <a:pt x="38100" y="31878"/>
                  </a:lnTo>
                  <a:lnTo>
                    <a:pt x="35278" y="38155"/>
                  </a:lnTo>
                  <a:lnTo>
                    <a:pt x="31554" y="44473"/>
                  </a:lnTo>
                  <a:lnTo>
                    <a:pt x="29458" y="55038"/>
                  </a:lnTo>
                  <a:lnTo>
                    <a:pt x="28691" y="78049"/>
                  </a:lnTo>
                  <a:lnTo>
                    <a:pt x="25804" y="85134"/>
                  </a:lnTo>
                  <a:lnTo>
                    <a:pt x="22052" y="91810"/>
                  </a:lnTo>
                  <a:lnTo>
                    <a:pt x="18881" y="101520"/>
                  </a:lnTo>
                  <a:lnTo>
                    <a:pt x="12767" y="111099"/>
                  </a:lnTo>
                  <a:lnTo>
                    <a:pt x="10486" y="120640"/>
                  </a:lnTo>
                  <a:lnTo>
                    <a:pt x="9952" y="126994"/>
                  </a:lnTo>
                  <a:lnTo>
                    <a:pt x="8751" y="129112"/>
                  </a:lnTo>
                  <a:lnTo>
                    <a:pt x="6893" y="130524"/>
                  </a:lnTo>
                  <a:lnTo>
                    <a:pt x="4595" y="131465"/>
                  </a:lnTo>
                  <a:lnTo>
                    <a:pt x="3063" y="133151"/>
                  </a:lnTo>
                  <a:lnTo>
                    <a:pt x="1361" y="137846"/>
                  </a:lnTo>
                  <a:lnTo>
                    <a:pt x="0" y="1809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2" name="SMARTInkShape-628"/>
            <p:cNvSpPr/>
            <p:nvPr>
              <p:custDataLst>
                <p:tags r:id="rId145"/>
              </p:custDataLst>
            </p:nvPr>
          </p:nvSpPr>
          <p:spPr>
            <a:xfrm>
              <a:off x="3952910" y="4305417"/>
              <a:ext cx="85691" cy="18934"/>
            </a:xfrm>
            <a:custGeom>
              <a:avLst/>
              <a:gdLst/>
              <a:ahLst/>
              <a:cxnLst/>
              <a:rect l="0" t="0" r="0" b="0"/>
              <a:pathLst>
                <a:path w="85691" h="18934">
                  <a:moveTo>
                    <a:pt x="38065" y="18933"/>
                  </a:moveTo>
                  <a:lnTo>
                    <a:pt x="38065" y="18933"/>
                  </a:lnTo>
                  <a:lnTo>
                    <a:pt x="29864" y="18933"/>
                  </a:lnTo>
                  <a:lnTo>
                    <a:pt x="19442" y="9801"/>
                  </a:lnTo>
                  <a:lnTo>
                    <a:pt x="9893" y="9418"/>
                  </a:lnTo>
                  <a:lnTo>
                    <a:pt x="84" y="0"/>
                  </a:lnTo>
                  <a:lnTo>
                    <a:pt x="0" y="4974"/>
                  </a:lnTo>
                  <a:lnTo>
                    <a:pt x="1047" y="6452"/>
                  </a:lnTo>
                  <a:lnTo>
                    <a:pt x="2803" y="7437"/>
                  </a:lnTo>
                  <a:lnTo>
                    <a:pt x="9668" y="9148"/>
                  </a:lnTo>
                  <a:lnTo>
                    <a:pt x="31846" y="9398"/>
                  </a:lnTo>
                  <a:lnTo>
                    <a:pt x="38123" y="12226"/>
                  </a:lnTo>
                  <a:lnTo>
                    <a:pt x="45720" y="17608"/>
                  </a:lnTo>
                  <a:lnTo>
                    <a:pt x="54824" y="18671"/>
                  </a:lnTo>
                  <a:lnTo>
                    <a:pt x="85690" y="189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3" name="SMARTInkShape-629"/>
            <p:cNvSpPr/>
            <p:nvPr>
              <p:custDataLst>
                <p:tags r:id="rId146"/>
              </p:custDataLst>
            </p:nvPr>
          </p:nvSpPr>
          <p:spPr>
            <a:xfrm>
              <a:off x="4048245" y="4267200"/>
              <a:ext cx="47506" cy="114170"/>
            </a:xfrm>
            <a:custGeom>
              <a:avLst/>
              <a:gdLst/>
              <a:ahLst/>
              <a:cxnLst/>
              <a:rect l="0" t="0" r="0" b="0"/>
              <a:pathLst>
                <a:path w="47506" h="114170">
                  <a:moveTo>
                    <a:pt x="47505" y="0"/>
                  </a:moveTo>
                  <a:lnTo>
                    <a:pt x="47505" y="0"/>
                  </a:lnTo>
                  <a:lnTo>
                    <a:pt x="47505" y="13257"/>
                  </a:lnTo>
                  <a:lnTo>
                    <a:pt x="46447" y="15188"/>
                  </a:lnTo>
                  <a:lnTo>
                    <a:pt x="44683" y="16475"/>
                  </a:lnTo>
                  <a:lnTo>
                    <a:pt x="42449" y="17333"/>
                  </a:lnTo>
                  <a:lnTo>
                    <a:pt x="40959" y="18964"/>
                  </a:lnTo>
                  <a:lnTo>
                    <a:pt x="39304" y="23598"/>
                  </a:lnTo>
                  <a:lnTo>
                    <a:pt x="37184" y="41742"/>
                  </a:lnTo>
                  <a:lnTo>
                    <a:pt x="30453" y="53173"/>
                  </a:lnTo>
                  <a:lnTo>
                    <a:pt x="22815" y="63262"/>
                  </a:lnTo>
                  <a:lnTo>
                    <a:pt x="16875" y="76153"/>
                  </a:lnTo>
                  <a:lnTo>
                    <a:pt x="12725" y="82529"/>
                  </a:lnTo>
                  <a:lnTo>
                    <a:pt x="10389" y="92068"/>
                  </a:lnTo>
                  <a:lnTo>
                    <a:pt x="9842" y="98422"/>
                  </a:lnTo>
                  <a:lnTo>
                    <a:pt x="8638" y="100540"/>
                  </a:lnTo>
                  <a:lnTo>
                    <a:pt x="6777" y="101952"/>
                  </a:lnTo>
                  <a:lnTo>
                    <a:pt x="4478" y="102893"/>
                  </a:lnTo>
                  <a:lnTo>
                    <a:pt x="2945" y="104579"/>
                  </a:lnTo>
                  <a:lnTo>
                    <a:pt x="0" y="113859"/>
                  </a:lnTo>
                  <a:lnTo>
                    <a:pt x="4972" y="114169"/>
                  </a:lnTo>
                  <a:lnTo>
                    <a:pt x="6449" y="113154"/>
                  </a:lnTo>
                  <a:lnTo>
                    <a:pt x="7435" y="111420"/>
                  </a:lnTo>
                  <a:lnTo>
                    <a:pt x="8091" y="109205"/>
                  </a:lnTo>
                  <a:lnTo>
                    <a:pt x="1893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4" name="SMARTInkShape-630"/>
            <p:cNvSpPr/>
            <p:nvPr>
              <p:custDataLst>
                <p:tags r:id="rId147"/>
              </p:custDataLst>
            </p:nvPr>
          </p:nvSpPr>
          <p:spPr>
            <a:xfrm>
              <a:off x="4095750" y="4257675"/>
              <a:ext cx="123814" cy="152401"/>
            </a:xfrm>
            <a:custGeom>
              <a:avLst/>
              <a:gdLst/>
              <a:ahLst/>
              <a:cxnLst/>
              <a:rect l="0" t="0" r="0" b="0"/>
              <a:pathLst>
                <a:path w="123814" h="152401">
                  <a:moveTo>
                    <a:pt x="9525" y="47625"/>
                  </a:moveTo>
                  <a:lnTo>
                    <a:pt x="9525" y="47625"/>
                  </a:lnTo>
                  <a:lnTo>
                    <a:pt x="9525" y="9963"/>
                  </a:lnTo>
                  <a:lnTo>
                    <a:pt x="0" y="9525"/>
                  </a:lnTo>
                  <a:lnTo>
                    <a:pt x="8201" y="1324"/>
                  </a:lnTo>
                  <a:lnTo>
                    <a:pt x="14189" y="393"/>
                  </a:lnTo>
                  <a:lnTo>
                    <a:pt x="51196" y="0"/>
                  </a:lnTo>
                  <a:lnTo>
                    <a:pt x="53180" y="1058"/>
                  </a:lnTo>
                  <a:lnTo>
                    <a:pt x="54504" y="2823"/>
                  </a:lnTo>
                  <a:lnTo>
                    <a:pt x="55385" y="5057"/>
                  </a:lnTo>
                  <a:lnTo>
                    <a:pt x="57033" y="6546"/>
                  </a:lnTo>
                  <a:lnTo>
                    <a:pt x="65196" y="9132"/>
                  </a:lnTo>
                  <a:lnTo>
                    <a:pt x="71293" y="9408"/>
                  </a:lnTo>
                  <a:lnTo>
                    <a:pt x="72929" y="10506"/>
                  </a:lnTo>
                  <a:lnTo>
                    <a:pt x="74020" y="12295"/>
                  </a:lnTo>
                  <a:lnTo>
                    <a:pt x="75913" y="19219"/>
                  </a:lnTo>
                  <a:lnTo>
                    <a:pt x="76072" y="23711"/>
                  </a:lnTo>
                  <a:lnTo>
                    <a:pt x="75056" y="25333"/>
                  </a:lnTo>
                  <a:lnTo>
                    <a:pt x="73321" y="26414"/>
                  </a:lnTo>
                  <a:lnTo>
                    <a:pt x="71106" y="27134"/>
                  </a:lnTo>
                  <a:lnTo>
                    <a:pt x="69629" y="28672"/>
                  </a:lnTo>
                  <a:lnTo>
                    <a:pt x="65875" y="38191"/>
                  </a:lnTo>
                  <a:lnTo>
                    <a:pt x="48053" y="56720"/>
                  </a:lnTo>
                  <a:lnTo>
                    <a:pt x="42695" y="57022"/>
                  </a:lnTo>
                  <a:lnTo>
                    <a:pt x="41163" y="58124"/>
                  </a:lnTo>
                  <a:lnTo>
                    <a:pt x="40142" y="59915"/>
                  </a:lnTo>
                  <a:lnTo>
                    <a:pt x="38503" y="65340"/>
                  </a:lnTo>
                  <a:lnTo>
                    <a:pt x="35457" y="66082"/>
                  </a:lnTo>
                  <a:lnTo>
                    <a:pt x="28575" y="66675"/>
                  </a:lnTo>
                  <a:lnTo>
                    <a:pt x="73111" y="66675"/>
                  </a:lnTo>
                  <a:lnTo>
                    <a:pt x="88911" y="66675"/>
                  </a:lnTo>
                  <a:lnTo>
                    <a:pt x="91024" y="67733"/>
                  </a:lnTo>
                  <a:lnTo>
                    <a:pt x="92433" y="69497"/>
                  </a:lnTo>
                  <a:lnTo>
                    <a:pt x="93371" y="71732"/>
                  </a:lnTo>
                  <a:lnTo>
                    <a:pt x="95057" y="73221"/>
                  </a:lnTo>
                  <a:lnTo>
                    <a:pt x="99750" y="74876"/>
                  </a:lnTo>
                  <a:lnTo>
                    <a:pt x="112535" y="76083"/>
                  </a:lnTo>
                  <a:lnTo>
                    <a:pt x="122346" y="84391"/>
                  </a:lnTo>
                  <a:lnTo>
                    <a:pt x="123167" y="87954"/>
                  </a:lnTo>
                  <a:lnTo>
                    <a:pt x="123813" y="103324"/>
                  </a:lnTo>
                  <a:lnTo>
                    <a:pt x="122760" y="103808"/>
                  </a:lnTo>
                  <a:lnTo>
                    <a:pt x="118765" y="104346"/>
                  </a:lnTo>
                  <a:lnTo>
                    <a:pt x="117277" y="105547"/>
                  </a:lnTo>
                  <a:lnTo>
                    <a:pt x="115623" y="109705"/>
                  </a:lnTo>
                  <a:lnTo>
                    <a:pt x="114124" y="111236"/>
                  </a:lnTo>
                  <a:lnTo>
                    <a:pt x="104113" y="116517"/>
                  </a:lnTo>
                  <a:lnTo>
                    <a:pt x="85656" y="128454"/>
                  </a:lnTo>
                  <a:lnTo>
                    <a:pt x="38724" y="145052"/>
                  </a:lnTo>
                  <a:lnTo>
                    <a:pt x="32028" y="149134"/>
                  </a:lnTo>
                  <a:lnTo>
                    <a:pt x="19105" y="151755"/>
                  </a:lnTo>
                  <a:lnTo>
                    <a:pt x="165" y="152397"/>
                  </a:lnTo>
                  <a:lnTo>
                    <a:pt x="5106" y="152400"/>
                  </a:lnTo>
                  <a:lnTo>
                    <a:pt x="6579" y="151341"/>
                  </a:lnTo>
                  <a:lnTo>
                    <a:pt x="8216" y="147343"/>
                  </a:lnTo>
                  <a:lnTo>
                    <a:pt x="9711" y="145854"/>
                  </a:lnTo>
                  <a:lnTo>
                    <a:pt x="19714" y="140641"/>
                  </a:lnTo>
                  <a:lnTo>
                    <a:pt x="28575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91" name="SMARTInkShape-Group130"/>
          <p:cNvGrpSpPr/>
          <p:nvPr/>
        </p:nvGrpSpPr>
        <p:grpSpPr>
          <a:xfrm>
            <a:off x="4448175" y="3705225"/>
            <a:ext cx="2085976" cy="533398"/>
            <a:chOff x="4448175" y="3705225"/>
            <a:chExt cx="2085976" cy="533398"/>
          </a:xfrm>
        </p:grpSpPr>
        <p:sp>
          <p:nvSpPr>
            <p:cNvPr id="1076" name="SMARTInkShape-631"/>
            <p:cNvSpPr/>
            <p:nvPr>
              <p:custDataLst>
                <p:tags r:id="rId124"/>
              </p:custDataLst>
            </p:nvPr>
          </p:nvSpPr>
          <p:spPr>
            <a:xfrm>
              <a:off x="4448175" y="3933825"/>
              <a:ext cx="133351" cy="19051"/>
            </a:xfrm>
            <a:custGeom>
              <a:avLst/>
              <a:gdLst/>
              <a:ahLst/>
              <a:cxnLst/>
              <a:rect l="0" t="0" r="0" b="0"/>
              <a:pathLst>
                <a:path w="133351" h="19051">
                  <a:moveTo>
                    <a:pt x="38100" y="9525"/>
                  </a:moveTo>
                  <a:lnTo>
                    <a:pt x="38100" y="9525"/>
                  </a:lnTo>
                  <a:lnTo>
                    <a:pt x="20490" y="9525"/>
                  </a:lnTo>
                  <a:lnTo>
                    <a:pt x="10976" y="1324"/>
                  </a:lnTo>
                  <a:lnTo>
                    <a:pt x="11" y="0"/>
                  </a:lnTo>
                  <a:lnTo>
                    <a:pt x="0" y="0"/>
                  </a:lnTo>
                  <a:lnTo>
                    <a:pt x="45518" y="0"/>
                  </a:lnTo>
                  <a:lnTo>
                    <a:pt x="93056" y="0"/>
                  </a:lnTo>
                  <a:lnTo>
                    <a:pt x="108123" y="1058"/>
                  </a:lnTo>
                  <a:lnTo>
                    <a:pt x="123366" y="8642"/>
                  </a:lnTo>
                  <a:lnTo>
                    <a:pt x="128207" y="9132"/>
                  </a:lnTo>
                  <a:lnTo>
                    <a:pt x="129922" y="10321"/>
                  </a:lnTo>
                  <a:lnTo>
                    <a:pt x="131064" y="12173"/>
                  </a:lnTo>
                  <a:lnTo>
                    <a:pt x="13335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7" name="SMARTInkShape-632"/>
            <p:cNvSpPr/>
            <p:nvPr>
              <p:custDataLst>
                <p:tags r:id="rId125"/>
              </p:custDataLst>
            </p:nvPr>
          </p:nvSpPr>
          <p:spPr>
            <a:xfrm>
              <a:off x="4476915" y="3981450"/>
              <a:ext cx="123661" cy="17727"/>
            </a:xfrm>
            <a:custGeom>
              <a:avLst/>
              <a:gdLst/>
              <a:ahLst/>
              <a:cxnLst/>
              <a:rect l="0" t="0" r="0" b="0"/>
              <a:pathLst>
                <a:path w="123661" h="17727">
                  <a:moveTo>
                    <a:pt x="47460" y="9525"/>
                  </a:moveTo>
                  <a:lnTo>
                    <a:pt x="47460" y="9525"/>
                  </a:lnTo>
                  <a:lnTo>
                    <a:pt x="34203" y="9525"/>
                  </a:lnTo>
                  <a:lnTo>
                    <a:pt x="28162" y="12347"/>
                  </a:lnTo>
                  <a:lnTo>
                    <a:pt x="21950" y="16071"/>
                  </a:lnTo>
                  <a:lnTo>
                    <a:pt x="15662" y="17726"/>
                  </a:lnTo>
                  <a:lnTo>
                    <a:pt x="12502" y="17109"/>
                  </a:lnTo>
                  <a:lnTo>
                    <a:pt x="0" y="9631"/>
                  </a:lnTo>
                  <a:lnTo>
                    <a:pt x="23252" y="8468"/>
                  </a:lnTo>
                  <a:lnTo>
                    <a:pt x="37543" y="1986"/>
                  </a:lnTo>
                  <a:lnTo>
                    <a:pt x="83571" y="15"/>
                  </a:lnTo>
                  <a:lnTo>
                    <a:pt x="12366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8" name="SMARTInkShape-633"/>
            <p:cNvSpPr/>
            <p:nvPr>
              <p:custDataLst>
                <p:tags r:id="rId126"/>
              </p:custDataLst>
            </p:nvPr>
          </p:nvSpPr>
          <p:spPr>
            <a:xfrm>
              <a:off x="4810136" y="4105278"/>
              <a:ext cx="142865" cy="133345"/>
            </a:xfrm>
            <a:custGeom>
              <a:avLst/>
              <a:gdLst/>
              <a:ahLst/>
              <a:cxnLst/>
              <a:rect l="0" t="0" r="0" b="0"/>
              <a:pathLst>
                <a:path w="142865" h="133345">
                  <a:moveTo>
                    <a:pt x="76189" y="28572"/>
                  </a:moveTo>
                  <a:lnTo>
                    <a:pt x="76189" y="28572"/>
                  </a:lnTo>
                  <a:lnTo>
                    <a:pt x="67988" y="28572"/>
                  </a:lnTo>
                  <a:lnTo>
                    <a:pt x="67547" y="27514"/>
                  </a:lnTo>
                  <a:lnTo>
                    <a:pt x="66667" y="19081"/>
                  </a:lnTo>
                  <a:lnTo>
                    <a:pt x="58463" y="19050"/>
                  </a:lnTo>
                  <a:lnTo>
                    <a:pt x="58022" y="17990"/>
                  </a:lnTo>
                  <a:lnTo>
                    <a:pt x="57139" y="9525"/>
                  </a:lnTo>
                  <a:lnTo>
                    <a:pt x="47614" y="9522"/>
                  </a:lnTo>
                  <a:lnTo>
                    <a:pt x="60871" y="9522"/>
                  </a:lnTo>
                  <a:lnTo>
                    <a:pt x="62802" y="8464"/>
                  </a:lnTo>
                  <a:lnTo>
                    <a:pt x="64089" y="6700"/>
                  </a:lnTo>
                  <a:lnTo>
                    <a:pt x="64947" y="4465"/>
                  </a:lnTo>
                  <a:lnTo>
                    <a:pt x="66577" y="2976"/>
                  </a:lnTo>
                  <a:lnTo>
                    <a:pt x="71211" y="1321"/>
                  </a:lnTo>
                  <a:lnTo>
                    <a:pt x="108335" y="0"/>
                  </a:lnTo>
                  <a:lnTo>
                    <a:pt x="110319" y="1057"/>
                  </a:lnTo>
                  <a:lnTo>
                    <a:pt x="111643" y="2820"/>
                  </a:lnTo>
                  <a:lnTo>
                    <a:pt x="113767" y="8198"/>
                  </a:lnTo>
                  <a:lnTo>
                    <a:pt x="114288" y="33199"/>
                  </a:lnTo>
                  <a:lnTo>
                    <a:pt x="111466" y="38742"/>
                  </a:lnTo>
                  <a:lnTo>
                    <a:pt x="66657" y="85724"/>
                  </a:lnTo>
                  <a:lnTo>
                    <a:pt x="60311" y="91015"/>
                  </a:lnTo>
                  <a:lnTo>
                    <a:pt x="47614" y="97233"/>
                  </a:lnTo>
                  <a:lnTo>
                    <a:pt x="31739" y="110326"/>
                  </a:lnTo>
                  <a:lnTo>
                    <a:pt x="19039" y="116334"/>
                  </a:lnTo>
                  <a:lnTo>
                    <a:pt x="10072" y="123384"/>
                  </a:lnTo>
                  <a:lnTo>
                    <a:pt x="0" y="123822"/>
                  </a:lnTo>
                  <a:lnTo>
                    <a:pt x="5049" y="123822"/>
                  </a:lnTo>
                  <a:lnTo>
                    <a:pt x="6537" y="124880"/>
                  </a:lnTo>
                  <a:lnTo>
                    <a:pt x="7530" y="126644"/>
                  </a:lnTo>
                  <a:lnTo>
                    <a:pt x="8191" y="128879"/>
                  </a:lnTo>
                  <a:lnTo>
                    <a:pt x="9690" y="130368"/>
                  </a:lnTo>
                  <a:lnTo>
                    <a:pt x="17599" y="132954"/>
                  </a:lnTo>
                  <a:lnTo>
                    <a:pt x="55884" y="133344"/>
                  </a:lnTo>
                  <a:lnTo>
                    <a:pt x="102963" y="124214"/>
                  </a:lnTo>
                  <a:lnTo>
                    <a:pt x="112077" y="121174"/>
                  </a:lnTo>
                  <a:lnTo>
                    <a:pt x="120715" y="117353"/>
                  </a:lnTo>
                  <a:lnTo>
                    <a:pt x="142864" y="1142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9" name="SMARTInkShape-634"/>
            <p:cNvSpPr/>
            <p:nvPr>
              <p:custDataLst>
                <p:tags r:id="rId127"/>
              </p:custDataLst>
            </p:nvPr>
          </p:nvSpPr>
          <p:spPr>
            <a:xfrm>
              <a:off x="4991103" y="4086228"/>
              <a:ext cx="152398" cy="152257"/>
            </a:xfrm>
            <a:custGeom>
              <a:avLst/>
              <a:gdLst/>
              <a:ahLst/>
              <a:cxnLst/>
              <a:rect l="0" t="0" r="0" b="0"/>
              <a:pathLst>
                <a:path w="152398" h="152257">
                  <a:moveTo>
                    <a:pt x="28572" y="28572"/>
                  </a:moveTo>
                  <a:lnTo>
                    <a:pt x="28572" y="28572"/>
                  </a:lnTo>
                  <a:lnTo>
                    <a:pt x="28572" y="0"/>
                  </a:lnTo>
                  <a:lnTo>
                    <a:pt x="28572" y="46343"/>
                  </a:lnTo>
                  <a:lnTo>
                    <a:pt x="25750" y="55168"/>
                  </a:lnTo>
                  <a:lnTo>
                    <a:pt x="22027" y="63676"/>
                  </a:lnTo>
                  <a:lnTo>
                    <a:pt x="10482" y="109955"/>
                  </a:lnTo>
                  <a:lnTo>
                    <a:pt x="8748" y="121359"/>
                  </a:lnTo>
                  <a:lnTo>
                    <a:pt x="904" y="141763"/>
                  </a:lnTo>
                  <a:lnTo>
                    <a:pt x="8" y="152256"/>
                  </a:lnTo>
                  <a:lnTo>
                    <a:pt x="0" y="147298"/>
                  </a:lnTo>
                  <a:lnTo>
                    <a:pt x="1057" y="145823"/>
                  </a:lnTo>
                  <a:lnTo>
                    <a:pt x="5054" y="144184"/>
                  </a:lnTo>
                  <a:lnTo>
                    <a:pt x="6544" y="142688"/>
                  </a:lnTo>
                  <a:lnTo>
                    <a:pt x="8198" y="138204"/>
                  </a:lnTo>
                  <a:lnTo>
                    <a:pt x="10319" y="126702"/>
                  </a:lnTo>
                  <a:lnTo>
                    <a:pt x="44478" y="79631"/>
                  </a:lnTo>
                  <a:lnTo>
                    <a:pt x="55040" y="69924"/>
                  </a:lnTo>
                  <a:lnTo>
                    <a:pt x="101520" y="32806"/>
                  </a:lnTo>
                  <a:lnTo>
                    <a:pt x="114281" y="26586"/>
                  </a:lnTo>
                  <a:lnTo>
                    <a:pt x="120640" y="22398"/>
                  </a:lnTo>
                  <a:lnTo>
                    <a:pt x="131465" y="19488"/>
                  </a:lnTo>
                  <a:lnTo>
                    <a:pt x="152397" y="190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0" name="SMARTInkShape-635"/>
            <p:cNvSpPr/>
            <p:nvPr>
              <p:custDataLst>
                <p:tags r:id="rId128"/>
              </p:custDataLst>
            </p:nvPr>
          </p:nvSpPr>
          <p:spPr>
            <a:xfrm>
              <a:off x="5334000" y="3895725"/>
              <a:ext cx="171451" cy="38101"/>
            </a:xfrm>
            <a:custGeom>
              <a:avLst/>
              <a:gdLst/>
              <a:ahLst/>
              <a:cxnLst/>
              <a:rect l="0" t="0" r="0" b="0"/>
              <a:pathLst>
                <a:path w="171451" h="38101">
                  <a:moveTo>
                    <a:pt x="0" y="38100"/>
                  </a:moveTo>
                  <a:lnTo>
                    <a:pt x="0" y="38100"/>
                  </a:lnTo>
                  <a:lnTo>
                    <a:pt x="0" y="28578"/>
                  </a:lnTo>
                  <a:lnTo>
                    <a:pt x="9409" y="19167"/>
                  </a:lnTo>
                  <a:lnTo>
                    <a:pt x="26823" y="17999"/>
                  </a:lnTo>
                  <a:lnTo>
                    <a:pt x="49524" y="10850"/>
                  </a:lnTo>
                  <a:lnTo>
                    <a:pt x="82651" y="8544"/>
                  </a:lnTo>
                  <a:lnTo>
                    <a:pt x="111556" y="1334"/>
                  </a:lnTo>
                  <a:lnTo>
                    <a:pt x="158720" y="7"/>
                  </a:lnTo>
                  <a:lnTo>
                    <a:pt x="1714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1" name="SMARTInkShape-636"/>
            <p:cNvSpPr/>
            <p:nvPr>
              <p:custDataLst>
                <p:tags r:id="rId129"/>
              </p:custDataLst>
            </p:nvPr>
          </p:nvSpPr>
          <p:spPr>
            <a:xfrm>
              <a:off x="5419773" y="3848110"/>
              <a:ext cx="66628" cy="133341"/>
            </a:xfrm>
            <a:custGeom>
              <a:avLst/>
              <a:gdLst/>
              <a:ahLst/>
              <a:cxnLst/>
              <a:rect l="0" t="0" r="0" b="0"/>
              <a:pathLst>
                <a:path w="66628" h="133341">
                  <a:moveTo>
                    <a:pt x="66627" y="9515"/>
                  </a:moveTo>
                  <a:lnTo>
                    <a:pt x="66627" y="9515"/>
                  </a:lnTo>
                  <a:lnTo>
                    <a:pt x="66627" y="24"/>
                  </a:lnTo>
                  <a:lnTo>
                    <a:pt x="61571" y="0"/>
                  </a:lnTo>
                  <a:lnTo>
                    <a:pt x="60082" y="1055"/>
                  </a:lnTo>
                  <a:lnTo>
                    <a:pt x="59088" y="2817"/>
                  </a:lnTo>
                  <a:lnTo>
                    <a:pt x="57495" y="8192"/>
                  </a:lnTo>
                  <a:lnTo>
                    <a:pt x="50633" y="16858"/>
                  </a:lnTo>
                  <a:lnTo>
                    <a:pt x="47425" y="25684"/>
                  </a:lnTo>
                  <a:lnTo>
                    <a:pt x="12626" y="73193"/>
                  </a:lnTo>
                  <a:lnTo>
                    <a:pt x="4178" y="88825"/>
                  </a:lnTo>
                  <a:lnTo>
                    <a:pt x="787" y="104125"/>
                  </a:lnTo>
                  <a:lnTo>
                    <a:pt x="0" y="126952"/>
                  </a:lnTo>
                  <a:lnTo>
                    <a:pt x="1043" y="129082"/>
                  </a:lnTo>
                  <a:lnTo>
                    <a:pt x="2796" y="130501"/>
                  </a:lnTo>
                  <a:lnTo>
                    <a:pt x="7566" y="132078"/>
                  </a:lnTo>
                  <a:lnTo>
                    <a:pt x="38052" y="1333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2" name="SMARTInkShape-637"/>
            <p:cNvSpPr/>
            <p:nvPr>
              <p:custDataLst>
                <p:tags r:id="rId130"/>
              </p:custDataLst>
            </p:nvPr>
          </p:nvSpPr>
          <p:spPr>
            <a:xfrm>
              <a:off x="5633320" y="3895844"/>
              <a:ext cx="148356" cy="28457"/>
            </a:xfrm>
            <a:custGeom>
              <a:avLst/>
              <a:gdLst/>
              <a:ahLst/>
              <a:cxnLst/>
              <a:rect l="0" t="0" r="0" b="0"/>
              <a:pathLst>
                <a:path w="148356" h="28457">
                  <a:moveTo>
                    <a:pt x="43580" y="18931"/>
                  </a:moveTo>
                  <a:lnTo>
                    <a:pt x="43580" y="18931"/>
                  </a:lnTo>
                  <a:lnTo>
                    <a:pt x="38524" y="18931"/>
                  </a:lnTo>
                  <a:lnTo>
                    <a:pt x="33219" y="21753"/>
                  </a:lnTo>
                  <a:lnTo>
                    <a:pt x="27333" y="25477"/>
                  </a:lnTo>
                  <a:lnTo>
                    <a:pt x="16838" y="28063"/>
                  </a:lnTo>
                  <a:lnTo>
                    <a:pt x="5518" y="28456"/>
                  </a:lnTo>
                  <a:lnTo>
                    <a:pt x="435" y="23399"/>
                  </a:lnTo>
                  <a:lnTo>
                    <a:pt x="0" y="21910"/>
                  </a:lnTo>
                  <a:lnTo>
                    <a:pt x="768" y="20917"/>
                  </a:lnTo>
                  <a:lnTo>
                    <a:pt x="4549" y="19324"/>
                  </a:lnTo>
                  <a:lnTo>
                    <a:pt x="10261" y="19048"/>
                  </a:lnTo>
                  <a:lnTo>
                    <a:pt x="15719" y="16161"/>
                  </a:lnTo>
                  <a:lnTo>
                    <a:pt x="21672" y="12408"/>
                  </a:lnTo>
                  <a:lnTo>
                    <a:pt x="34118" y="9999"/>
                  </a:lnTo>
                  <a:lnTo>
                    <a:pt x="41491" y="8611"/>
                  </a:lnTo>
                  <a:lnTo>
                    <a:pt x="64485" y="1239"/>
                  </a:lnTo>
                  <a:lnTo>
                    <a:pt x="97996" y="0"/>
                  </a:lnTo>
                  <a:lnTo>
                    <a:pt x="107629" y="2756"/>
                  </a:lnTo>
                  <a:lnTo>
                    <a:pt x="115438" y="6451"/>
                  </a:lnTo>
                  <a:lnTo>
                    <a:pt x="135552" y="10205"/>
                  </a:lnTo>
                  <a:lnTo>
                    <a:pt x="148355" y="1893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3" name="SMARTInkShape-638"/>
            <p:cNvSpPr/>
            <p:nvPr>
              <p:custDataLst>
                <p:tags r:id="rId131"/>
              </p:custDataLst>
            </p:nvPr>
          </p:nvSpPr>
          <p:spPr>
            <a:xfrm>
              <a:off x="5486414" y="4038600"/>
              <a:ext cx="133337" cy="161923"/>
            </a:xfrm>
            <a:custGeom>
              <a:avLst/>
              <a:gdLst/>
              <a:ahLst/>
              <a:cxnLst/>
              <a:rect l="0" t="0" r="0" b="0"/>
              <a:pathLst>
                <a:path w="133337" h="161923">
                  <a:moveTo>
                    <a:pt x="133336" y="0"/>
                  </a:moveTo>
                  <a:lnTo>
                    <a:pt x="133336" y="0"/>
                  </a:lnTo>
                  <a:lnTo>
                    <a:pt x="109622" y="0"/>
                  </a:lnTo>
                  <a:lnTo>
                    <a:pt x="108001" y="1058"/>
                  </a:lnTo>
                  <a:lnTo>
                    <a:pt x="106921" y="2822"/>
                  </a:lnTo>
                  <a:lnTo>
                    <a:pt x="106201" y="5057"/>
                  </a:lnTo>
                  <a:lnTo>
                    <a:pt x="104663" y="6546"/>
                  </a:lnTo>
                  <a:lnTo>
                    <a:pt x="100131" y="8201"/>
                  </a:lnTo>
                  <a:lnTo>
                    <a:pt x="91630" y="9132"/>
                  </a:lnTo>
                  <a:lnTo>
                    <a:pt x="89656" y="10321"/>
                  </a:lnTo>
                  <a:lnTo>
                    <a:pt x="88341" y="12173"/>
                  </a:lnTo>
                  <a:lnTo>
                    <a:pt x="85821" y="17052"/>
                  </a:lnTo>
                  <a:lnTo>
                    <a:pt x="81174" y="22748"/>
                  </a:lnTo>
                  <a:lnTo>
                    <a:pt x="44793" y="50814"/>
                  </a:lnTo>
                  <a:lnTo>
                    <a:pt x="23290" y="81668"/>
                  </a:lnTo>
                  <a:lnTo>
                    <a:pt x="17054" y="95076"/>
                  </a:lnTo>
                  <a:lnTo>
                    <a:pt x="3958" y="112160"/>
                  </a:lnTo>
                  <a:lnTo>
                    <a:pt x="219" y="134746"/>
                  </a:lnTo>
                  <a:lnTo>
                    <a:pt x="0" y="150600"/>
                  </a:lnTo>
                  <a:lnTo>
                    <a:pt x="8188" y="160443"/>
                  </a:lnTo>
                  <a:lnTo>
                    <a:pt x="11745" y="161267"/>
                  </a:lnTo>
                  <a:lnTo>
                    <a:pt x="50797" y="161922"/>
                  </a:lnTo>
                  <a:lnTo>
                    <a:pt x="57141" y="159101"/>
                  </a:lnTo>
                  <a:lnTo>
                    <a:pt x="64780" y="153724"/>
                  </a:lnTo>
                  <a:lnTo>
                    <a:pt x="73894" y="151603"/>
                  </a:lnTo>
                  <a:lnTo>
                    <a:pt x="85188" y="143277"/>
                  </a:lnTo>
                  <a:lnTo>
                    <a:pt x="85707" y="125269"/>
                  </a:lnTo>
                  <a:lnTo>
                    <a:pt x="84650" y="124787"/>
                  </a:lnTo>
                  <a:lnTo>
                    <a:pt x="80654" y="124253"/>
                  </a:lnTo>
                  <a:lnTo>
                    <a:pt x="79164" y="123052"/>
                  </a:lnTo>
                  <a:lnTo>
                    <a:pt x="77510" y="118895"/>
                  </a:lnTo>
                  <a:lnTo>
                    <a:pt x="76010" y="117363"/>
                  </a:lnTo>
                  <a:lnTo>
                    <a:pt x="71521" y="115662"/>
                  </a:lnTo>
                  <a:lnTo>
                    <a:pt x="53830" y="114420"/>
                  </a:lnTo>
                  <a:lnTo>
                    <a:pt x="51758" y="115438"/>
                  </a:lnTo>
                  <a:lnTo>
                    <a:pt x="50375" y="117175"/>
                  </a:lnTo>
                  <a:lnTo>
                    <a:pt x="49453" y="119392"/>
                  </a:lnTo>
                  <a:lnTo>
                    <a:pt x="47780" y="120870"/>
                  </a:lnTo>
                  <a:lnTo>
                    <a:pt x="39571" y="123436"/>
                  </a:lnTo>
                  <a:lnTo>
                    <a:pt x="30016" y="131992"/>
                  </a:lnTo>
                  <a:lnTo>
                    <a:pt x="28689" y="141432"/>
                  </a:lnTo>
                  <a:lnTo>
                    <a:pt x="28572" y="150949"/>
                  </a:lnTo>
                  <a:lnTo>
                    <a:pt x="29626" y="151433"/>
                  </a:lnTo>
                  <a:lnTo>
                    <a:pt x="57136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4" name="SMARTInkShape-639"/>
            <p:cNvSpPr/>
            <p:nvPr>
              <p:custDataLst>
                <p:tags r:id="rId132"/>
              </p:custDataLst>
            </p:nvPr>
          </p:nvSpPr>
          <p:spPr>
            <a:xfrm>
              <a:off x="5648336" y="4048125"/>
              <a:ext cx="180965" cy="152362"/>
            </a:xfrm>
            <a:custGeom>
              <a:avLst/>
              <a:gdLst/>
              <a:ahLst/>
              <a:cxnLst/>
              <a:rect l="0" t="0" r="0" b="0"/>
              <a:pathLst>
                <a:path w="180965" h="152362">
                  <a:moveTo>
                    <a:pt x="57139" y="19050"/>
                  </a:moveTo>
                  <a:lnTo>
                    <a:pt x="57139" y="19050"/>
                  </a:lnTo>
                  <a:lnTo>
                    <a:pt x="62195" y="19050"/>
                  </a:lnTo>
                  <a:lnTo>
                    <a:pt x="63684" y="17992"/>
                  </a:lnTo>
                  <a:lnTo>
                    <a:pt x="64678" y="16228"/>
                  </a:lnTo>
                  <a:lnTo>
                    <a:pt x="66402" y="9349"/>
                  </a:lnTo>
                  <a:lnTo>
                    <a:pt x="66664" y="11"/>
                  </a:lnTo>
                  <a:lnTo>
                    <a:pt x="58463" y="8202"/>
                  </a:lnTo>
                  <a:lnTo>
                    <a:pt x="56343" y="23414"/>
                  </a:lnTo>
                  <a:lnTo>
                    <a:pt x="49612" y="34337"/>
                  </a:lnTo>
                  <a:lnTo>
                    <a:pt x="43916" y="41013"/>
                  </a:lnTo>
                  <a:lnTo>
                    <a:pt x="40678" y="50331"/>
                  </a:lnTo>
                  <a:lnTo>
                    <a:pt x="38182" y="60469"/>
                  </a:lnTo>
                  <a:lnTo>
                    <a:pt x="21681" y="93087"/>
                  </a:lnTo>
                  <a:lnTo>
                    <a:pt x="16449" y="121649"/>
                  </a:lnTo>
                  <a:lnTo>
                    <a:pt x="12596" y="129208"/>
                  </a:lnTo>
                  <a:lnTo>
                    <a:pt x="10883" y="136095"/>
                  </a:lnTo>
                  <a:lnTo>
                    <a:pt x="9369" y="138355"/>
                  </a:lnTo>
                  <a:lnTo>
                    <a:pt x="7301" y="139862"/>
                  </a:lnTo>
                  <a:lnTo>
                    <a:pt x="4863" y="140866"/>
                  </a:lnTo>
                  <a:lnTo>
                    <a:pt x="3238" y="142594"/>
                  </a:lnTo>
                  <a:lnTo>
                    <a:pt x="0" y="152361"/>
                  </a:lnTo>
                  <a:lnTo>
                    <a:pt x="38147" y="111420"/>
                  </a:lnTo>
                  <a:lnTo>
                    <a:pt x="45523" y="101378"/>
                  </a:lnTo>
                  <a:lnTo>
                    <a:pt x="64683" y="83486"/>
                  </a:lnTo>
                  <a:lnTo>
                    <a:pt x="73192" y="73088"/>
                  </a:lnTo>
                  <a:lnTo>
                    <a:pt x="111663" y="43098"/>
                  </a:lnTo>
                  <a:lnTo>
                    <a:pt x="123036" y="36759"/>
                  </a:lnTo>
                  <a:lnTo>
                    <a:pt x="158695" y="11383"/>
                  </a:lnTo>
                  <a:lnTo>
                    <a:pt x="168882" y="8834"/>
                  </a:lnTo>
                  <a:lnTo>
                    <a:pt x="18096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5" name="SMARTInkShape-640"/>
            <p:cNvSpPr/>
            <p:nvPr>
              <p:custDataLst>
                <p:tags r:id="rId133"/>
              </p:custDataLst>
            </p:nvPr>
          </p:nvSpPr>
          <p:spPr>
            <a:xfrm>
              <a:off x="6019800" y="3933835"/>
              <a:ext cx="152401" cy="38091"/>
            </a:xfrm>
            <a:custGeom>
              <a:avLst/>
              <a:gdLst/>
              <a:ahLst/>
              <a:cxnLst/>
              <a:rect l="0" t="0" r="0" b="0"/>
              <a:pathLst>
                <a:path w="152401" h="38091">
                  <a:moveTo>
                    <a:pt x="28575" y="38090"/>
                  </a:moveTo>
                  <a:lnTo>
                    <a:pt x="28575" y="38090"/>
                  </a:lnTo>
                  <a:lnTo>
                    <a:pt x="19166" y="28682"/>
                  </a:lnTo>
                  <a:lnTo>
                    <a:pt x="0" y="19040"/>
                  </a:lnTo>
                  <a:lnTo>
                    <a:pt x="13257" y="19040"/>
                  </a:lnTo>
                  <a:lnTo>
                    <a:pt x="15188" y="17982"/>
                  </a:lnTo>
                  <a:lnTo>
                    <a:pt x="16475" y="16218"/>
                  </a:lnTo>
                  <a:lnTo>
                    <a:pt x="17333" y="13983"/>
                  </a:lnTo>
                  <a:lnTo>
                    <a:pt x="18963" y="12494"/>
                  </a:lnTo>
                  <a:lnTo>
                    <a:pt x="23597" y="10839"/>
                  </a:lnTo>
                  <a:lnTo>
                    <a:pt x="59437" y="6745"/>
                  </a:lnTo>
                  <a:lnTo>
                    <a:pt x="77944" y="1324"/>
                  </a:lnTo>
                  <a:lnTo>
                    <a:pt x="125247" y="24"/>
                  </a:lnTo>
                  <a:lnTo>
                    <a:pt x="136006" y="0"/>
                  </a:lnTo>
                  <a:lnTo>
                    <a:pt x="138295" y="1055"/>
                  </a:lnTo>
                  <a:lnTo>
                    <a:pt x="139822" y="2817"/>
                  </a:lnTo>
                  <a:lnTo>
                    <a:pt x="140839" y="5050"/>
                  </a:lnTo>
                  <a:lnTo>
                    <a:pt x="142576" y="6538"/>
                  </a:lnTo>
                  <a:lnTo>
                    <a:pt x="152400" y="95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6" name="SMARTInkShape-641"/>
            <p:cNvSpPr/>
            <p:nvPr>
              <p:custDataLst>
                <p:tags r:id="rId134"/>
              </p:custDataLst>
            </p:nvPr>
          </p:nvSpPr>
          <p:spPr>
            <a:xfrm>
              <a:off x="6105570" y="3876675"/>
              <a:ext cx="57106" cy="123658"/>
            </a:xfrm>
            <a:custGeom>
              <a:avLst/>
              <a:gdLst/>
              <a:ahLst/>
              <a:cxnLst/>
              <a:rect l="0" t="0" r="0" b="0"/>
              <a:pathLst>
                <a:path w="57106" h="123658">
                  <a:moveTo>
                    <a:pt x="57105" y="9525"/>
                  </a:moveTo>
                  <a:lnTo>
                    <a:pt x="57105" y="9525"/>
                  </a:lnTo>
                  <a:lnTo>
                    <a:pt x="57105" y="10"/>
                  </a:lnTo>
                  <a:lnTo>
                    <a:pt x="48904" y="0"/>
                  </a:lnTo>
                  <a:lnTo>
                    <a:pt x="48463" y="1058"/>
                  </a:lnTo>
                  <a:lnTo>
                    <a:pt x="47973" y="5057"/>
                  </a:lnTo>
                  <a:lnTo>
                    <a:pt x="44932" y="10361"/>
                  </a:lnTo>
                  <a:lnTo>
                    <a:pt x="41111" y="16247"/>
                  </a:lnTo>
                  <a:lnTo>
                    <a:pt x="37903" y="25510"/>
                  </a:lnTo>
                  <a:lnTo>
                    <a:pt x="22946" y="51006"/>
                  </a:lnTo>
                  <a:lnTo>
                    <a:pt x="19115" y="62620"/>
                  </a:lnTo>
                  <a:lnTo>
                    <a:pt x="3919" y="89018"/>
                  </a:lnTo>
                  <a:lnTo>
                    <a:pt x="738" y="104171"/>
                  </a:lnTo>
                  <a:lnTo>
                    <a:pt x="0" y="121908"/>
                  </a:lnTo>
                  <a:lnTo>
                    <a:pt x="1044" y="122547"/>
                  </a:lnTo>
                  <a:lnTo>
                    <a:pt x="13216" y="123657"/>
                  </a:lnTo>
                  <a:lnTo>
                    <a:pt x="19255" y="120928"/>
                  </a:lnTo>
                  <a:lnTo>
                    <a:pt x="38055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7" name="SMARTInkShape-642"/>
            <p:cNvSpPr/>
            <p:nvPr>
              <p:custDataLst>
                <p:tags r:id="rId135"/>
              </p:custDataLst>
            </p:nvPr>
          </p:nvSpPr>
          <p:spPr>
            <a:xfrm>
              <a:off x="6362700" y="3705225"/>
              <a:ext cx="76191" cy="171451"/>
            </a:xfrm>
            <a:custGeom>
              <a:avLst/>
              <a:gdLst/>
              <a:ahLst/>
              <a:cxnLst/>
              <a:rect l="0" t="0" r="0" b="0"/>
              <a:pathLst>
                <a:path w="76191" h="171451">
                  <a:moveTo>
                    <a:pt x="47625" y="19050"/>
                  </a:moveTo>
                  <a:lnTo>
                    <a:pt x="47625" y="19050"/>
                  </a:lnTo>
                  <a:lnTo>
                    <a:pt x="55826" y="10849"/>
                  </a:lnTo>
                  <a:lnTo>
                    <a:pt x="61814" y="9918"/>
                  </a:lnTo>
                  <a:lnTo>
                    <a:pt x="63434" y="8728"/>
                  </a:lnTo>
                  <a:lnTo>
                    <a:pt x="64515" y="6877"/>
                  </a:lnTo>
                  <a:lnTo>
                    <a:pt x="66638" y="119"/>
                  </a:lnTo>
                  <a:lnTo>
                    <a:pt x="76190" y="0"/>
                  </a:lnTo>
                  <a:lnTo>
                    <a:pt x="67998" y="0"/>
                  </a:lnTo>
                  <a:lnTo>
                    <a:pt x="67557" y="1058"/>
                  </a:lnTo>
                  <a:lnTo>
                    <a:pt x="67067" y="5057"/>
                  </a:lnTo>
                  <a:lnTo>
                    <a:pt x="65877" y="6546"/>
                  </a:lnTo>
                  <a:lnTo>
                    <a:pt x="53452" y="14189"/>
                  </a:lnTo>
                  <a:lnTo>
                    <a:pt x="25386" y="55503"/>
                  </a:lnTo>
                  <a:lnTo>
                    <a:pt x="12875" y="89872"/>
                  </a:lnTo>
                  <a:lnTo>
                    <a:pt x="9459" y="107180"/>
                  </a:lnTo>
                  <a:lnTo>
                    <a:pt x="2182" y="123046"/>
                  </a:lnTo>
                  <a:lnTo>
                    <a:pt x="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8" name="SMARTInkShape-643"/>
            <p:cNvSpPr/>
            <p:nvPr>
              <p:custDataLst>
                <p:tags r:id="rId136"/>
              </p:custDataLst>
            </p:nvPr>
          </p:nvSpPr>
          <p:spPr>
            <a:xfrm>
              <a:off x="6305550" y="3914775"/>
              <a:ext cx="76201" cy="38101"/>
            </a:xfrm>
            <a:custGeom>
              <a:avLst/>
              <a:gdLst/>
              <a:ahLst/>
              <a:cxnLst/>
              <a:rect l="0" t="0" r="0" b="0"/>
              <a:pathLst>
                <a:path w="76201" h="38101">
                  <a:moveTo>
                    <a:pt x="19050" y="0"/>
                  </a:moveTo>
                  <a:lnTo>
                    <a:pt x="19050" y="0"/>
                  </a:lnTo>
                  <a:lnTo>
                    <a:pt x="19050" y="5057"/>
                  </a:lnTo>
                  <a:lnTo>
                    <a:pt x="17992" y="6546"/>
                  </a:lnTo>
                  <a:lnTo>
                    <a:pt x="16228" y="7539"/>
                  </a:lnTo>
                  <a:lnTo>
                    <a:pt x="9349" y="9263"/>
                  </a:lnTo>
                  <a:lnTo>
                    <a:pt x="0" y="9525"/>
                  </a:lnTo>
                  <a:lnTo>
                    <a:pt x="0" y="4468"/>
                  </a:lnTo>
                  <a:lnTo>
                    <a:pt x="1058" y="2979"/>
                  </a:lnTo>
                  <a:lnTo>
                    <a:pt x="2822" y="1986"/>
                  </a:lnTo>
                  <a:lnTo>
                    <a:pt x="9701" y="262"/>
                  </a:lnTo>
                  <a:lnTo>
                    <a:pt x="31881" y="10"/>
                  </a:lnTo>
                  <a:lnTo>
                    <a:pt x="38158" y="2827"/>
                  </a:lnTo>
                  <a:lnTo>
                    <a:pt x="44476" y="6548"/>
                  </a:lnTo>
                  <a:lnTo>
                    <a:pt x="53982" y="9701"/>
                  </a:lnTo>
                  <a:lnTo>
                    <a:pt x="63502" y="15810"/>
                  </a:lnTo>
                  <a:lnTo>
                    <a:pt x="69851" y="17610"/>
                  </a:lnTo>
                  <a:lnTo>
                    <a:pt x="71967" y="19148"/>
                  </a:lnTo>
                  <a:lnTo>
                    <a:pt x="73378" y="21232"/>
                  </a:lnTo>
                  <a:lnTo>
                    <a:pt x="75364" y="29222"/>
                  </a:lnTo>
                  <a:lnTo>
                    <a:pt x="76200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9" name="SMARTInkShape-644"/>
            <p:cNvSpPr/>
            <p:nvPr>
              <p:custDataLst>
                <p:tags r:id="rId137"/>
              </p:custDataLst>
            </p:nvPr>
          </p:nvSpPr>
          <p:spPr>
            <a:xfrm>
              <a:off x="6193135" y="4057650"/>
              <a:ext cx="131338" cy="179649"/>
            </a:xfrm>
            <a:custGeom>
              <a:avLst/>
              <a:gdLst/>
              <a:ahLst/>
              <a:cxnLst/>
              <a:rect l="0" t="0" r="0" b="0"/>
              <a:pathLst>
                <a:path w="131338" h="179649">
                  <a:moveTo>
                    <a:pt x="74315" y="9525"/>
                  </a:moveTo>
                  <a:lnTo>
                    <a:pt x="74315" y="9525"/>
                  </a:lnTo>
                  <a:lnTo>
                    <a:pt x="50718" y="9525"/>
                  </a:lnTo>
                  <a:lnTo>
                    <a:pt x="49059" y="8467"/>
                  </a:lnTo>
                  <a:lnTo>
                    <a:pt x="47952" y="6703"/>
                  </a:lnTo>
                  <a:lnTo>
                    <a:pt x="45740" y="0"/>
                  </a:lnTo>
                  <a:lnTo>
                    <a:pt x="87143" y="0"/>
                  </a:lnTo>
                  <a:lnTo>
                    <a:pt x="93422" y="2822"/>
                  </a:lnTo>
                  <a:lnTo>
                    <a:pt x="101020" y="8201"/>
                  </a:lnTo>
                  <a:lnTo>
                    <a:pt x="110927" y="9408"/>
                  </a:lnTo>
                  <a:lnTo>
                    <a:pt x="121509" y="18654"/>
                  </a:lnTo>
                  <a:lnTo>
                    <a:pt x="121812" y="23989"/>
                  </a:lnTo>
                  <a:lnTo>
                    <a:pt x="120796" y="25517"/>
                  </a:lnTo>
                  <a:lnTo>
                    <a:pt x="119061" y="26537"/>
                  </a:lnTo>
                  <a:lnTo>
                    <a:pt x="112231" y="28307"/>
                  </a:lnTo>
                  <a:lnTo>
                    <a:pt x="107747" y="28456"/>
                  </a:lnTo>
                  <a:lnTo>
                    <a:pt x="102226" y="31344"/>
                  </a:lnTo>
                  <a:lnTo>
                    <a:pt x="96245" y="35098"/>
                  </a:lnTo>
                  <a:lnTo>
                    <a:pt x="86928" y="38269"/>
                  </a:lnTo>
                  <a:lnTo>
                    <a:pt x="77464" y="44383"/>
                  </a:lnTo>
                  <a:lnTo>
                    <a:pt x="67958" y="47722"/>
                  </a:lnTo>
                  <a:lnTo>
                    <a:pt x="58438" y="53886"/>
                  </a:lnTo>
                  <a:lnTo>
                    <a:pt x="47621" y="56720"/>
                  </a:lnTo>
                  <a:lnTo>
                    <a:pt x="41241" y="57022"/>
                  </a:lnTo>
                  <a:lnTo>
                    <a:pt x="39565" y="58124"/>
                  </a:lnTo>
                  <a:lnTo>
                    <a:pt x="38449" y="59915"/>
                  </a:lnTo>
                  <a:lnTo>
                    <a:pt x="36253" y="66558"/>
                  </a:lnTo>
                  <a:lnTo>
                    <a:pt x="80930" y="66675"/>
                  </a:lnTo>
                  <a:lnTo>
                    <a:pt x="87132" y="66675"/>
                  </a:lnTo>
                  <a:lnTo>
                    <a:pt x="93417" y="69497"/>
                  </a:lnTo>
                  <a:lnTo>
                    <a:pt x="99738" y="73221"/>
                  </a:lnTo>
                  <a:lnTo>
                    <a:pt x="110536" y="75807"/>
                  </a:lnTo>
                  <a:lnTo>
                    <a:pt x="116915" y="76083"/>
                  </a:lnTo>
                  <a:lnTo>
                    <a:pt x="118590" y="77181"/>
                  </a:lnTo>
                  <a:lnTo>
                    <a:pt x="119707" y="78970"/>
                  </a:lnTo>
                  <a:lnTo>
                    <a:pt x="120452" y="81222"/>
                  </a:lnTo>
                  <a:lnTo>
                    <a:pt x="122006" y="82723"/>
                  </a:lnTo>
                  <a:lnTo>
                    <a:pt x="126555" y="84391"/>
                  </a:lnTo>
                  <a:lnTo>
                    <a:pt x="128192" y="85894"/>
                  </a:lnTo>
                  <a:lnTo>
                    <a:pt x="131034" y="93809"/>
                  </a:lnTo>
                  <a:lnTo>
                    <a:pt x="131337" y="99880"/>
                  </a:lnTo>
                  <a:lnTo>
                    <a:pt x="128586" y="105421"/>
                  </a:lnTo>
                  <a:lnTo>
                    <a:pt x="95207" y="141029"/>
                  </a:lnTo>
                  <a:lnTo>
                    <a:pt x="67526" y="157955"/>
                  </a:lnTo>
                  <a:lnTo>
                    <a:pt x="47848" y="163963"/>
                  </a:lnTo>
                  <a:lnTo>
                    <a:pt x="40327" y="168123"/>
                  </a:lnTo>
                  <a:lnTo>
                    <a:pt x="26875" y="170793"/>
                  </a:lnTo>
                  <a:lnTo>
                    <a:pt x="4476" y="171411"/>
                  </a:lnTo>
                  <a:lnTo>
                    <a:pt x="2355" y="172482"/>
                  </a:lnTo>
                  <a:lnTo>
                    <a:pt x="942" y="174255"/>
                  </a:lnTo>
                  <a:lnTo>
                    <a:pt x="0" y="176495"/>
                  </a:lnTo>
                  <a:lnTo>
                    <a:pt x="430" y="177988"/>
                  </a:lnTo>
                  <a:lnTo>
                    <a:pt x="1775" y="178984"/>
                  </a:lnTo>
                  <a:lnTo>
                    <a:pt x="3730" y="179648"/>
                  </a:lnTo>
                  <a:lnTo>
                    <a:pt x="6092" y="179032"/>
                  </a:lnTo>
                  <a:lnTo>
                    <a:pt x="17486" y="173261"/>
                  </a:lnTo>
                  <a:lnTo>
                    <a:pt x="33082" y="170630"/>
                  </a:lnTo>
                  <a:lnTo>
                    <a:pt x="45740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0" name="SMARTInkShape-645"/>
            <p:cNvSpPr/>
            <p:nvPr>
              <p:custDataLst>
                <p:tags r:id="rId138"/>
              </p:custDataLst>
            </p:nvPr>
          </p:nvSpPr>
          <p:spPr>
            <a:xfrm>
              <a:off x="6353189" y="4067175"/>
              <a:ext cx="180962" cy="142862"/>
            </a:xfrm>
            <a:custGeom>
              <a:avLst/>
              <a:gdLst/>
              <a:ahLst/>
              <a:cxnLst/>
              <a:rect l="0" t="0" r="0" b="0"/>
              <a:pathLst>
                <a:path w="180962" h="142862">
                  <a:moveTo>
                    <a:pt x="66661" y="9525"/>
                  </a:moveTo>
                  <a:lnTo>
                    <a:pt x="66661" y="9525"/>
                  </a:lnTo>
                  <a:lnTo>
                    <a:pt x="76186" y="0"/>
                  </a:lnTo>
                  <a:lnTo>
                    <a:pt x="76186" y="5057"/>
                  </a:lnTo>
                  <a:lnTo>
                    <a:pt x="75128" y="6546"/>
                  </a:lnTo>
                  <a:lnTo>
                    <a:pt x="73364" y="7539"/>
                  </a:lnTo>
                  <a:lnTo>
                    <a:pt x="71130" y="8201"/>
                  </a:lnTo>
                  <a:lnTo>
                    <a:pt x="69641" y="9701"/>
                  </a:lnTo>
                  <a:lnTo>
                    <a:pt x="67985" y="14189"/>
                  </a:lnTo>
                  <a:lnTo>
                    <a:pt x="65865" y="25694"/>
                  </a:lnTo>
                  <a:lnTo>
                    <a:pt x="32764" y="73203"/>
                  </a:lnTo>
                  <a:lnTo>
                    <a:pt x="26569" y="93090"/>
                  </a:lnTo>
                  <a:lnTo>
                    <a:pt x="22383" y="100640"/>
                  </a:lnTo>
                  <a:lnTo>
                    <a:pt x="18970" y="110841"/>
                  </a:lnTo>
                  <a:lnTo>
                    <a:pt x="2618" y="133333"/>
                  </a:lnTo>
                  <a:lnTo>
                    <a:pt x="0" y="142826"/>
                  </a:lnTo>
                  <a:lnTo>
                    <a:pt x="5046" y="142861"/>
                  </a:lnTo>
                  <a:lnTo>
                    <a:pt x="6534" y="141807"/>
                  </a:lnTo>
                  <a:lnTo>
                    <a:pt x="7527" y="140046"/>
                  </a:lnTo>
                  <a:lnTo>
                    <a:pt x="8188" y="137814"/>
                  </a:lnTo>
                  <a:lnTo>
                    <a:pt x="14176" y="129616"/>
                  </a:lnTo>
                  <a:lnTo>
                    <a:pt x="19698" y="126399"/>
                  </a:lnTo>
                  <a:lnTo>
                    <a:pt x="22652" y="125541"/>
                  </a:lnTo>
                  <a:lnTo>
                    <a:pt x="24622" y="123911"/>
                  </a:lnTo>
                  <a:lnTo>
                    <a:pt x="45763" y="91799"/>
                  </a:lnTo>
                  <a:lnTo>
                    <a:pt x="93044" y="50822"/>
                  </a:lnTo>
                  <a:lnTo>
                    <a:pt x="108110" y="42340"/>
                  </a:lnTo>
                  <a:lnTo>
                    <a:pt x="116127" y="39984"/>
                  </a:lnTo>
                  <a:lnTo>
                    <a:pt x="118689" y="38298"/>
                  </a:lnTo>
                  <a:lnTo>
                    <a:pt x="120396" y="36115"/>
                  </a:lnTo>
                  <a:lnTo>
                    <a:pt x="123352" y="30868"/>
                  </a:lnTo>
                  <a:lnTo>
                    <a:pt x="128193" y="25008"/>
                  </a:lnTo>
                  <a:lnTo>
                    <a:pt x="133872" y="21698"/>
                  </a:lnTo>
                  <a:lnTo>
                    <a:pt x="150536" y="19205"/>
                  </a:lnTo>
                  <a:lnTo>
                    <a:pt x="180961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94" name="SMARTInkShape-Group131"/>
          <p:cNvGrpSpPr/>
          <p:nvPr/>
        </p:nvGrpSpPr>
        <p:grpSpPr>
          <a:xfrm>
            <a:off x="4857751" y="3752851"/>
            <a:ext cx="257175" cy="200025"/>
            <a:chOff x="4857751" y="3752851"/>
            <a:chExt cx="257175" cy="200025"/>
          </a:xfrm>
        </p:grpSpPr>
        <p:sp>
          <p:nvSpPr>
            <p:cNvPr id="1092" name="SMARTInkShape-646"/>
            <p:cNvSpPr/>
            <p:nvPr>
              <p:custDataLst>
                <p:tags r:id="rId122"/>
              </p:custDataLst>
            </p:nvPr>
          </p:nvSpPr>
          <p:spPr>
            <a:xfrm>
              <a:off x="4972088" y="3752851"/>
              <a:ext cx="66638" cy="161925"/>
            </a:xfrm>
            <a:custGeom>
              <a:avLst/>
              <a:gdLst/>
              <a:ahLst/>
              <a:cxnLst/>
              <a:rect l="0" t="0" r="0" b="0"/>
              <a:pathLst>
                <a:path w="66638" h="161925">
                  <a:moveTo>
                    <a:pt x="38062" y="47624"/>
                  </a:moveTo>
                  <a:lnTo>
                    <a:pt x="38062" y="47624"/>
                  </a:lnTo>
                  <a:lnTo>
                    <a:pt x="47763" y="29281"/>
                  </a:lnTo>
                  <a:lnTo>
                    <a:pt x="55672" y="20605"/>
                  </a:lnTo>
                  <a:lnTo>
                    <a:pt x="56985" y="10985"/>
                  </a:lnTo>
                  <a:lnTo>
                    <a:pt x="66632" y="4"/>
                  </a:lnTo>
                  <a:lnTo>
                    <a:pt x="66637" y="0"/>
                  </a:lnTo>
                  <a:lnTo>
                    <a:pt x="61581" y="5056"/>
                  </a:lnTo>
                  <a:lnTo>
                    <a:pt x="56276" y="7538"/>
                  </a:lnTo>
                  <a:lnTo>
                    <a:pt x="53380" y="8200"/>
                  </a:lnTo>
                  <a:lnTo>
                    <a:pt x="51449" y="9700"/>
                  </a:lnTo>
                  <a:lnTo>
                    <a:pt x="40274" y="28770"/>
                  </a:lnTo>
                  <a:lnTo>
                    <a:pt x="28448" y="62624"/>
                  </a:lnTo>
                  <a:lnTo>
                    <a:pt x="13434" y="89018"/>
                  </a:lnTo>
                  <a:lnTo>
                    <a:pt x="948" y="134700"/>
                  </a:lnTo>
                  <a:lnTo>
                    <a:pt x="0" y="155812"/>
                  </a:lnTo>
                  <a:lnTo>
                    <a:pt x="1046" y="157849"/>
                  </a:lnTo>
                  <a:lnTo>
                    <a:pt x="2801" y="159207"/>
                  </a:lnTo>
                  <a:lnTo>
                    <a:pt x="9487" y="1619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3" name="SMARTInkShape-647"/>
            <p:cNvSpPr/>
            <p:nvPr>
              <p:custDataLst>
                <p:tags r:id="rId123"/>
              </p:custDataLst>
            </p:nvPr>
          </p:nvSpPr>
          <p:spPr>
            <a:xfrm>
              <a:off x="4857751" y="3924310"/>
              <a:ext cx="257175" cy="28566"/>
            </a:xfrm>
            <a:custGeom>
              <a:avLst/>
              <a:gdLst/>
              <a:ahLst/>
              <a:cxnLst/>
              <a:rect l="0" t="0" r="0" b="0"/>
              <a:pathLst>
                <a:path w="257175" h="28566">
                  <a:moveTo>
                    <a:pt x="57149" y="19040"/>
                  </a:moveTo>
                  <a:lnTo>
                    <a:pt x="57149" y="19040"/>
                  </a:lnTo>
                  <a:lnTo>
                    <a:pt x="52093" y="24097"/>
                  </a:lnTo>
                  <a:lnTo>
                    <a:pt x="46788" y="26579"/>
                  </a:lnTo>
                  <a:lnTo>
                    <a:pt x="556" y="28565"/>
                  </a:lnTo>
                  <a:lnTo>
                    <a:pt x="3" y="28565"/>
                  </a:lnTo>
                  <a:lnTo>
                    <a:pt x="0" y="23508"/>
                  </a:lnTo>
                  <a:lnTo>
                    <a:pt x="2116" y="22019"/>
                  </a:lnTo>
                  <a:lnTo>
                    <a:pt x="48359" y="11552"/>
                  </a:lnTo>
                  <a:lnTo>
                    <a:pt x="85789" y="6871"/>
                  </a:lnTo>
                  <a:lnTo>
                    <a:pt x="107616" y="2029"/>
                  </a:lnTo>
                  <a:lnTo>
                    <a:pt x="154635" y="169"/>
                  </a:lnTo>
                  <a:lnTo>
                    <a:pt x="197746" y="0"/>
                  </a:lnTo>
                  <a:lnTo>
                    <a:pt x="221368" y="1050"/>
                  </a:lnTo>
                  <a:lnTo>
                    <a:pt x="240144" y="7529"/>
                  </a:lnTo>
                  <a:lnTo>
                    <a:pt x="257174" y="95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95" name="SMARTInkShape-648"/>
          <p:cNvSpPr/>
          <p:nvPr>
            <p:custDataLst>
              <p:tags r:id="rId10"/>
            </p:custDataLst>
          </p:nvPr>
        </p:nvSpPr>
        <p:spPr>
          <a:xfrm>
            <a:off x="5724536" y="3705225"/>
            <a:ext cx="76190" cy="152401"/>
          </a:xfrm>
          <a:custGeom>
            <a:avLst/>
            <a:gdLst/>
            <a:ahLst/>
            <a:cxnLst/>
            <a:rect l="0" t="0" r="0" b="0"/>
            <a:pathLst>
              <a:path w="76190" h="152401">
                <a:moveTo>
                  <a:pt x="57139" y="28575"/>
                </a:moveTo>
                <a:lnTo>
                  <a:pt x="57139" y="28575"/>
                </a:lnTo>
                <a:lnTo>
                  <a:pt x="57139" y="23518"/>
                </a:lnTo>
                <a:lnTo>
                  <a:pt x="58197" y="22029"/>
                </a:lnTo>
                <a:lnTo>
                  <a:pt x="59961" y="21036"/>
                </a:lnTo>
                <a:lnTo>
                  <a:pt x="62195" y="20374"/>
                </a:lnTo>
                <a:lnTo>
                  <a:pt x="63684" y="18874"/>
                </a:lnTo>
                <a:lnTo>
                  <a:pt x="65340" y="14386"/>
                </a:lnTo>
                <a:lnTo>
                  <a:pt x="66840" y="12766"/>
                </a:lnTo>
                <a:lnTo>
                  <a:pt x="71328" y="10965"/>
                </a:lnTo>
                <a:lnTo>
                  <a:pt x="72949" y="9427"/>
                </a:lnTo>
                <a:lnTo>
                  <a:pt x="76187" y="7"/>
                </a:lnTo>
                <a:lnTo>
                  <a:pt x="76189" y="3"/>
                </a:lnTo>
                <a:lnTo>
                  <a:pt x="76189" y="0"/>
                </a:lnTo>
                <a:lnTo>
                  <a:pt x="71133" y="0"/>
                </a:lnTo>
                <a:lnTo>
                  <a:pt x="65828" y="2822"/>
                </a:lnTo>
                <a:lnTo>
                  <a:pt x="62932" y="5057"/>
                </a:lnTo>
                <a:lnTo>
                  <a:pt x="59714" y="10361"/>
                </a:lnTo>
                <a:lnTo>
                  <a:pt x="57226" y="16247"/>
                </a:lnTo>
                <a:lnTo>
                  <a:pt x="22190" y="60524"/>
                </a:lnTo>
                <a:lnTo>
                  <a:pt x="13740" y="72143"/>
                </a:lnTo>
                <a:lnTo>
                  <a:pt x="1477" y="106592"/>
                </a:lnTo>
                <a:lnTo>
                  <a:pt x="0" y="140983"/>
                </a:lnTo>
                <a:lnTo>
                  <a:pt x="9514" y="1524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6" name="SMARTInkShape-649"/>
          <p:cNvSpPr/>
          <p:nvPr>
            <p:custDataLst>
              <p:tags r:id="rId11"/>
            </p:custDataLst>
          </p:nvPr>
        </p:nvSpPr>
        <p:spPr>
          <a:xfrm>
            <a:off x="6524636" y="3619500"/>
            <a:ext cx="247640" cy="114244"/>
          </a:xfrm>
          <a:custGeom>
            <a:avLst/>
            <a:gdLst/>
            <a:ahLst/>
            <a:cxnLst/>
            <a:rect l="0" t="0" r="0" b="0"/>
            <a:pathLst>
              <a:path w="247640" h="114244">
                <a:moveTo>
                  <a:pt x="28564" y="9525"/>
                </a:moveTo>
                <a:lnTo>
                  <a:pt x="28564" y="9525"/>
                </a:lnTo>
                <a:lnTo>
                  <a:pt x="28564" y="0"/>
                </a:lnTo>
                <a:lnTo>
                  <a:pt x="20364" y="8201"/>
                </a:lnTo>
                <a:lnTo>
                  <a:pt x="19432" y="14189"/>
                </a:lnTo>
                <a:lnTo>
                  <a:pt x="19155" y="22666"/>
                </a:lnTo>
                <a:lnTo>
                  <a:pt x="16268" y="28771"/>
                </a:lnTo>
                <a:lnTo>
                  <a:pt x="12516" y="35012"/>
                </a:lnTo>
                <a:lnTo>
                  <a:pt x="9345" y="44476"/>
                </a:lnTo>
                <a:lnTo>
                  <a:pt x="3231" y="53982"/>
                </a:lnTo>
                <a:lnTo>
                  <a:pt x="950" y="63502"/>
                </a:lnTo>
                <a:lnTo>
                  <a:pt x="0" y="93368"/>
                </a:lnTo>
                <a:lnTo>
                  <a:pt x="14179" y="109390"/>
                </a:lnTo>
                <a:lnTo>
                  <a:pt x="22523" y="112118"/>
                </a:lnTo>
                <a:lnTo>
                  <a:pt x="67343" y="114243"/>
                </a:lnTo>
                <a:lnTo>
                  <a:pt x="91957" y="113235"/>
                </a:lnTo>
                <a:lnTo>
                  <a:pt x="121043" y="106098"/>
                </a:lnTo>
                <a:lnTo>
                  <a:pt x="152442" y="102127"/>
                </a:lnTo>
                <a:lnTo>
                  <a:pt x="171455" y="97287"/>
                </a:lnTo>
                <a:lnTo>
                  <a:pt x="196645" y="94460"/>
                </a:lnTo>
                <a:lnTo>
                  <a:pt x="224422" y="86632"/>
                </a:lnTo>
                <a:lnTo>
                  <a:pt x="247639" y="857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7" name="SMARTInkShape-650"/>
          <p:cNvSpPr/>
          <p:nvPr>
            <p:custDataLst>
              <p:tags r:id="rId12"/>
            </p:custDataLst>
          </p:nvPr>
        </p:nvSpPr>
        <p:spPr>
          <a:xfrm>
            <a:off x="6639318" y="3543300"/>
            <a:ext cx="123433" cy="95251"/>
          </a:xfrm>
          <a:custGeom>
            <a:avLst/>
            <a:gdLst/>
            <a:ahLst/>
            <a:cxnLst/>
            <a:rect l="0" t="0" r="0" b="0"/>
            <a:pathLst>
              <a:path w="123433" h="95251">
                <a:moveTo>
                  <a:pt x="9132" y="9525"/>
                </a:moveTo>
                <a:lnTo>
                  <a:pt x="9132" y="9525"/>
                </a:lnTo>
                <a:lnTo>
                  <a:pt x="0" y="393"/>
                </a:lnTo>
                <a:lnTo>
                  <a:pt x="47121" y="0"/>
                </a:lnTo>
                <a:lnTo>
                  <a:pt x="55279" y="0"/>
                </a:lnTo>
                <a:lnTo>
                  <a:pt x="65851" y="9132"/>
                </a:lnTo>
                <a:lnTo>
                  <a:pt x="66245" y="17692"/>
                </a:lnTo>
                <a:lnTo>
                  <a:pt x="42602" y="42727"/>
                </a:lnTo>
                <a:lnTo>
                  <a:pt x="37060" y="45448"/>
                </a:lnTo>
                <a:lnTo>
                  <a:pt x="34101" y="46174"/>
                </a:lnTo>
                <a:lnTo>
                  <a:pt x="32127" y="47716"/>
                </a:lnTo>
                <a:lnTo>
                  <a:pt x="29935" y="52252"/>
                </a:lnTo>
                <a:lnTo>
                  <a:pt x="28293" y="53885"/>
                </a:lnTo>
                <a:lnTo>
                  <a:pt x="18583" y="57922"/>
                </a:lnTo>
                <a:lnTo>
                  <a:pt x="10586" y="65313"/>
                </a:lnTo>
                <a:lnTo>
                  <a:pt x="9169" y="75772"/>
                </a:lnTo>
                <a:lnTo>
                  <a:pt x="9143" y="76073"/>
                </a:lnTo>
                <a:lnTo>
                  <a:pt x="14192" y="81219"/>
                </a:lnTo>
                <a:lnTo>
                  <a:pt x="19495" y="83722"/>
                </a:lnTo>
                <a:lnTo>
                  <a:pt x="54952" y="88532"/>
                </a:lnTo>
                <a:lnTo>
                  <a:pt x="62305" y="92264"/>
                </a:lnTo>
                <a:lnTo>
                  <a:pt x="78876" y="94857"/>
                </a:lnTo>
                <a:lnTo>
                  <a:pt x="123432" y="952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00" name="SMARTInkShape-Group135"/>
          <p:cNvGrpSpPr/>
          <p:nvPr/>
        </p:nvGrpSpPr>
        <p:grpSpPr>
          <a:xfrm>
            <a:off x="5114925" y="3571875"/>
            <a:ext cx="238126" cy="228473"/>
            <a:chOff x="5114925" y="3571875"/>
            <a:chExt cx="238126" cy="228473"/>
          </a:xfrm>
        </p:grpSpPr>
        <p:sp>
          <p:nvSpPr>
            <p:cNvPr id="1098" name="SMARTInkShape-651"/>
            <p:cNvSpPr/>
            <p:nvPr>
              <p:custDataLst>
                <p:tags r:id="rId120"/>
              </p:custDataLst>
            </p:nvPr>
          </p:nvSpPr>
          <p:spPr>
            <a:xfrm>
              <a:off x="5114925" y="3714750"/>
              <a:ext cx="161926" cy="85598"/>
            </a:xfrm>
            <a:custGeom>
              <a:avLst/>
              <a:gdLst/>
              <a:ahLst/>
              <a:cxnLst/>
              <a:rect l="0" t="0" r="0" b="0"/>
              <a:pathLst>
                <a:path w="161926" h="85598">
                  <a:moveTo>
                    <a:pt x="9525" y="9525"/>
                  </a:moveTo>
                  <a:lnTo>
                    <a:pt x="9525" y="9525"/>
                  </a:lnTo>
                  <a:lnTo>
                    <a:pt x="19050" y="0"/>
                  </a:lnTo>
                  <a:lnTo>
                    <a:pt x="13994" y="0"/>
                  </a:lnTo>
                  <a:lnTo>
                    <a:pt x="12505" y="1058"/>
                  </a:lnTo>
                  <a:lnTo>
                    <a:pt x="11511" y="2822"/>
                  </a:lnTo>
                  <a:lnTo>
                    <a:pt x="9918" y="8201"/>
                  </a:lnTo>
                  <a:lnTo>
                    <a:pt x="3056" y="16868"/>
                  </a:lnTo>
                  <a:lnTo>
                    <a:pt x="402" y="26824"/>
                  </a:lnTo>
                  <a:lnTo>
                    <a:pt x="0" y="55395"/>
                  </a:lnTo>
                  <a:lnTo>
                    <a:pt x="5056" y="61687"/>
                  </a:lnTo>
                  <a:lnTo>
                    <a:pt x="10361" y="64458"/>
                  </a:lnTo>
                  <a:lnTo>
                    <a:pt x="13257" y="65197"/>
                  </a:lnTo>
                  <a:lnTo>
                    <a:pt x="28648" y="74019"/>
                  </a:lnTo>
                  <a:lnTo>
                    <a:pt x="31798" y="74746"/>
                  </a:lnTo>
                  <a:lnTo>
                    <a:pt x="45518" y="82459"/>
                  </a:lnTo>
                  <a:lnTo>
                    <a:pt x="84040" y="85597"/>
                  </a:lnTo>
                  <a:lnTo>
                    <a:pt x="125869" y="73961"/>
                  </a:lnTo>
                  <a:lnTo>
                    <a:pt x="161925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9" name="SMARTInkShape-652"/>
            <p:cNvSpPr/>
            <p:nvPr>
              <p:custDataLst>
                <p:tags r:id="rId121"/>
              </p:custDataLst>
            </p:nvPr>
          </p:nvSpPr>
          <p:spPr>
            <a:xfrm>
              <a:off x="5257810" y="3571875"/>
              <a:ext cx="95241" cy="152005"/>
            </a:xfrm>
            <a:custGeom>
              <a:avLst/>
              <a:gdLst/>
              <a:ahLst/>
              <a:cxnLst/>
              <a:rect l="0" t="0" r="0" b="0"/>
              <a:pathLst>
                <a:path w="95241" h="152005">
                  <a:moveTo>
                    <a:pt x="9515" y="19050"/>
                  </a:moveTo>
                  <a:lnTo>
                    <a:pt x="9515" y="19050"/>
                  </a:lnTo>
                  <a:lnTo>
                    <a:pt x="106" y="9642"/>
                  </a:lnTo>
                  <a:lnTo>
                    <a:pt x="0" y="1334"/>
                  </a:lnTo>
                  <a:lnTo>
                    <a:pt x="1055" y="889"/>
                  </a:lnTo>
                  <a:lnTo>
                    <a:pt x="41696" y="0"/>
                  </a:lnTo>
                  <a:lnTo>
                    <a:pt x="43670" y="1058"/>
                  </a:lnTo>
                  <a:lnTo>
                    <a:pt x="44985" y="2822"/>
                  </a:lnTo>
                  <a:lnTo>
                    <a:pt x="45862" y="5057"/>
                  </a:lnTo>
                  <a:lnTo>
                    <a:pt x="47505" y="6546"/>
                  </a:lnTo>
                  <a:lnTo>
                    <a:pt x="52152" y="8201"/>
                  </a:lnTo>
                  <a:lnTo>
                    <a:pt x="53815" y="9701"/>
                  </a:lnTo>
                  <a:lnTo>
                    <a:pt x="56702" y="17610"/>
                  </a:lnTo>
                  <a:lnTo>
                    <a:pt x="57129" y="33202"/>
                  </a:lnTo>
                  <a:lnTo>
                    <a:pt x="56075" y="34835"/>
                  </a:lnTo>
                  <a:lnTo>
                    <a:pt x="54313" y="35923"/>
                  </a:lnTo>
                  <a:lnTo>
                    <a:pt x="52080" y="36649"/>
                  </a:lnTo>
                  <a:lnTo>
                    <a:pt x="50592" y="38191"/>
                  </a:lnTo>
                  <a:lnTo>
                    <a:pt x="48938" y="42727"/>
                  </a:lnTo>
                  <a:lnTo>
                    <a:pt x="47439" y="44360"/>
                  </a:lnTo>
                  <a:lnTo>
                    <a:pt x="30316" y="55699"/>
                  </a:lnTo>
                  <a:lnTo>
                    <a:pt x="21306" y="63410"/>
                  </a:lnTo>
                  <a:lnTo>
                    <a:pt x="9521" y="66673"/>
                  </a:lnTo>
                  <a:lnTo>
                    <a:pt x="9519" y="66674"/>
                  </a:lnTo>
                  <a:lnTo>
                    <a:pt x="41396" y="66675"/>
                  </a:lnTo>
                  <a:lnTo>
                    <a:pt x="47673" y="69497"/>
                  </a:lnTo>
                  <a:lnTo>
                    <a:pt x="53991" y="73221"/>
                  </a:lnTo>
                  <a:lnTo>
                    <a:pt x="66670" y="75611"/>
                  </a:lnTo>
                  <a:lnTo>
                    <a:pt x="74309" y="76083"/>
                  </a:lnTo>
                  <a:lnTo>
                    <a:pt x="84226" y="84391"/>
                  </a:lnTo>
                  <a:lnTo>
                    <a:pt x="90330" y="85329"/>
                  </a:lnTo>
                  <a:lnTo>
                    <a:pt x="91967" y="86520"/>
                  </a:lnTo>
                  <a:lnTo>
                    <a:pt x="93058" y="88371"/>
                  </a:lnTo>
                  <a:lnTo>
                    <a:pt x="95112" y="94848"/>
                  </a:lnTo>
                  <a:lnTo>
                    <a:pt x="95240" y="109712"/>
                  </a:lnTo>
                  <a:lnTo>
                    <a:pt x="94181" y="111242"/>
                  </a:lnTo>
                  <a:lnTo>
                    <a:pt x="92418" y="112261"/>
                  </a:lnTo>
                  <a:lnTo>
                    <a:pt x="87039" y="113897"/>
                  </a:lnTo>
                  <a:lnTo>
                    <a:pt x="86303" y="116944"/>
                  </a:lnTo>
                  <a:lnTo>
                    <a:pt x="85831" y="122465"/>
                  </a:lnTo>
                  <a:lnTo>
                    <a:pt x="84734" y="122918"/>
                  </a:lnTo>
                  <a:lnTo>
                    <a:pt x="80692" y="123422"/>
                  </a:lnTo>
                  <a:lnTo>
                    <a:pt x="79191" y="124615"/>
                  </a:lnTo>
                  <a:lnTo>
                    <a:pt x="77524" y="128762"/>
                  </a:lnTo>
                  <a:lnTo>
                    <a:pt x="76021" y="130292"/>
                  </a:lnTo>
                  <a:lnTo>
                    <a:pt x="66005" y="135568"/>
                  </a:lnTo>
                  <a:lnTo>
                    <a:pt x="58891" y="141431"/>
                  </a:lnTo>
                  <a:lnTo>
                    <a:pt x="52602" y="142447"/>
                  </a:lnTo>
                  <a:lnTo>
                    <a:pt x="44036" y="142748"/>
                  </a:lnTo>
                  <a:lnTo>
                    <a:pt x="37911" y="145641"/>
                  </a:lnTo>
                  <a:lnTo>
                    <a:pt x="30411" y="151065"/>
                  </a:lnTo>
                  <a:lnTo>
                    <a:pt x="24056" y="152004"/>
                  </a:lnTo>
                  <a:lnTo>
                    <a:pt x="22384" y="151078"/>
                  </a:lnTo>
                  <a:lnTo>
                    <a:pt x="21269" y="149402"/>
                  </a:lnTo>
                  <a:lnTo>
                    <a:pt x="19040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03" name="SMARTInkShape-Group136"/>
          <p:cNvGrpSpPr/>
          <p:nvPr/>
        </p:nvGrpSpPr>
        <p:grpSpPr>
          <a:xfrm>
            <a:off x="6858000" y="3857625"/>
            <a:ext cx="142876" cy="47626"/>
            <a:chOff x="6858000" y="3857625"/>
            <a:chExt cx="142876" cy="47626"/>
          </a:xfrm>
        </p:grpSpPr>
        <p:sp>
          <p:nvSpPr>
            <p:cNvPr id="1101" name="SMARTInkShape-653"/>
            <p:cNvSpPr/>
            <p:nvPr>
              <p:custDataLst>
                <p:tags r:id="rId118"/>
              </p:custDataLst>
            </p:nvPr>
          </p:nvSpPr>
          <p:spPr>
            <a:xfrm>
              <a:off x="6858000" y="3857625"/>
              <a:ext cx="133351" cy="19051"/>
            </a:xfrm>
            <a:custGeom>
              <a:avLst/>
              <a:gdLst/>
              <a:ahLst/>
              <a:cxnLst/>
              <a:rect l="0" t="0" r="0" b="0"/>
              <a:pathLst>
                <a:path w="133351" h="19051">
                  <a:moveTo>
                    <a:pt x="0" y="19050"/>
                  </a:moveTo>
                  <a:lnTo>
                    <a:pt x="0" y="19050"/>
                  </a:lnTo>
                  <a:lnTo>
                    <a:pt x="0" y="9525"/>
                  </a:lnTo>
                  <a:lnTo>
                    <a:pt x="13257" y="9525"/>
                  </a:lnTo>
                  <a:lnTo>
                    <a:pt x="19297" y="6703"/>
                  </a:lnTo>
                  <a:lnTo>
                    <a:pt x="25510" y="2979"/>
                  </a:lnTo>
                  <a:lnTo>
                    <a:pt x="36016" y="883"/>
                  </a:lnTo>
                  <a:lnTo>
                    <a:pt x="83565" y="15"/>
                  </a:lnTo>
                  <a:lnTo>
                    <a:pt x="126988" y="0"/>
                  </a:lnTo>
                  <a:lnTo>
                    <a:pt x="129109" y="1058"/>
                  </a:lnTo>
                  <a:lnTo>
                    <a:pt x="130523" y="2822"/>
                  </a:lnTo>
                  <a:lnTo>
                    <a:pt x="132792" y="8201"/>
                  </a:lnTo>
                  <a:lnTo>
                    <a:pt x="13335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2" name="SMARTInkShape-654"/>
            <p:cNvSpPr/>
            <p:nvPr>
              <p:custDataLst>
                <p:tags r:id="rId119"/>
              </p:custDataLst>
            </p:nvPr>
          </p:nvSpPr>
          <p:spPr>
            <a:xfrm>
              <a:off x="6924675" y="3895725"/>
              <a:ext cx="76201" cy="9526"/>
            </a:xfrm>
            <a:custGeom>
              <a:avLst/>
              <a:gdLst/>
              <a:ahLst/>
              <a:cxnLst/>
              <a:rect l="0" t="0" r="0" b="0"/>
              <a:pathLst>
                <a:path w="76201" h="9526">
                  <a:moveTo>
                    <a:pt x="28575" y="9525"/>
                  </a:moveTo>
                  <a:lnTo>
                    <a:pt x="28575" y="9525"/>
                  </a:lnTo>
                  <a:lnTo>
                    <a:pt x="11242" y="9525"/>
                  </a:lnTo>
                  <a:lnTo>
                    <a:pt x="3" y="3"/>
                  </a:lnTo>
                  <a:lnTo>
                    <a:pt x="0" y="0"/>
                  </a:lnTo>
                  <a:lnTo>
                    <a:pt x="44719" y="0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08" name="SMARTInkShape-Group137"/>
          <p:cNvGrpSpPr/>
          <p:nvPr/>
        </p:nvGrpSpPr>
        <p:grpSpPr>
          <a:xfrm>
            <a:off x="7219964" y="3581400"/>
            <a:ext cx="361937" cy="542806"/>
            <a:chOff x="7219964" y="3581400"/>
            <a:chExt cx="361937" cy="542806"/>
          </a:xfrm>
        </p:grpSpPr>
        <p:sp>
          <p:nvSpPr>
            <p:cNvPr id="1104" name="SMARTInkShape-655"/>
            <p:cNvSpPr/>
            <p:nvPr>
              <p:custDataLst>
                <p:tags r:id="rId114"/>
              </p:custDataLst>
            </p:nvPr>
          </p:nvSpPr>
          <p:spPr>
            <a:xfrm>
              <a:off x="7362829" y="3581400"/>
              <a:ext cx="133230" cy="161926"/>
            </a:xfrm>
            <a:custGeom>
              <a:avLst/>
              <a:gdLst/>
              <a:ahLst/>
              <a:cxnLst/>
              <a:rect l="0" t="0" r="0" b="0"/>
              <a:pathLst>
                <a:path w="133230" h="161926">
                  <a:moveTo>
                    <a:pt x="114296" y="19050"/>
                  </a:moveTo>
                  <a:lnTo>
                    <a:pt x="114296" y="19050"/>
                  </a:lnTo>
                  <a:lnTo>
                    <a:pt x="114296" y="0"/>
                  </a:lnTo>
                  <a:lnTo>
                    <a:pt x="109240" y="0"/>
                  </a:lnTo>
                  <a:lnTo>
                    <a:pt x="107749" y="1058"/>
                  </a:lnTo>
                  <a:lnTo>
                    <a:pt x="106756" y="2822"/>
                  </a:lnTo>
                  <a:lnTo>
                    <a:pt x="106095" y="5057"/>
                  </a:lnTo>
                  <a:lnTo>
                    <a:pt x="104595" y="6546"/>
                  </a:lnTo>
                  <a:lnTo>
                    <a:pt x="95148" y="10322"/>
                  </a:lnTo>
                  <a:lnTo>
                    <a:pt x="79083" y="24690"/>
                  </a:lnTo>
                  <a:lnTo>
                    <a:pt x="72893" y="26848"/>
                  </a:lnTo>
                  <a:lnTo>
                    <a:pt x="70820" y="28482"/>
                  </a:lnTo>
                  <a:lnTo>
                    <a:pt x="34886" y="69860"/>
                  </a:lnTo>
                  <a:lnTo>
                    <a:pt x="28555" y="73383"/>
                  </a:lnTo>
                  <a:lnTo>
                    <a:pt x="25386" y="74321"/>
                  </a:lnTo>
                  <a:lnTo>
                    <a:pt x="23272" y="76006"/>
                  </a:lnTo>
                  <a:lnTo>
                    <a:pt x="1451" y="103296"/>
                  </a:lnTo>
                  <a:lnTo>
                    <a:pt x="428" y="109394"/>
                  </a:lnTo>
                  <a:lnTo>
                    <a:pt x="0" y="128727"/>
                  </a:lnTo>
                  <a:lnTo>
                    <a:pt x="1056" y="130268"/>
                  </a:lnTo>
                  <a:lnTo>
                    <a:pt x="2820" y="131295"/>
                  </a:lnTo>
                  <a:lnTo>
                    <a:pt x="5053" y="131980"/>
                  </a:lnTo>
                  <a:lnTo>
                    <a:pt x="6543" y="133495"/>
                  </a:lnTo>
                  <a:lnTo>
                    <a:pt x="8197" y="138001"/>
                  </a:lnTo>
                  <a:lnTo>
                    <a:pt x="9697" y="139626"/>
                  </a:lnTo>
                  <a:lnTo>
                    <a:pt x="19144" y="143648"/>
                  </a:lnTo>
                  <a:lnTo>
                    <a:pt x="26366" y="149337"/>
                  </a:lnTo>
                  <a:lnTo>
                    <a:pt x="35209" y="152551"/>
                  </a:lnTo>
                  <a:lnTo>
                    <a:pt x="44530" y="158677"/>
                  </a:lnTo>
                  <a:lnTo>
                    <a:pt x="53997" y="160963"/>
                  </a:lnTo>
                  <a:lnTo>
                    <a:pt x="99756" y="161925"/>
                  </a:lnTo>
                  <a:lnTo>
                    <a:pt x="112532" y="161925"/>
                  </a:lnTo>
                  <a:lnTo>
                    <a:pt x="113120" y="160867"/>
                  </a:lnTo>
                  <a:lnTo>
                    <a:pt x="114141" y="153724"/>
                  </a:lnTo>
                  <a:lnTo>
                    <a:pt x="122484" y="144315"/>
                  </a:lnTo>
                  <a:lnTo>
                    <a:pt x="123703" y="134801"/>
                  </a:lnTo>
                  <a:lnTo>
                    <a:pt x="124801" y="134317"/>
                  </a:lnTo>
                  <a:lnTo>
                    <a:pt x="128843" y="133780"/>
                  </a:lnTo>
                  <a:lnTo>
                    <a:pt x="130344" y="132578"/>
                  </a:lnTo>
                  <a:lnTo>
                    <a:pt x="133229" y="124228"/>
                  </a:lnTo>
                  <a:lnTo>
                    <a:pt x="128255" y="123945"/>
                  </a:lnTo>
                  <a:lnTo>
                    <a:pt x="126777" y="122846"/>
                  </a:lnTo>
                  <a:lnTo>
                    <a:pt x="124211" y="115634"/>
                  </a:lnTo>
                  <a:lnTo>
                    <a:pt x="121171" y="114893"/>
                  </a:lnTo>
                  <a:lnTo>
                    <a:pt x="82143" y="114300"/>
                  </a:lnTo>
                  <a:lnTo>
                    <a:pt x="76017" y="117122"/>
                  </a:lnTo>
                  <a:lnTo>
                    <a:pt x="69767" y="120846"/>
                  </a:lnTo>
                  <a:lnTo>
                    <a:pt x="59016" y="123432"/>
                  </a:lnTo>
                  <a:lnTo>
                    <a:pt x="58393" y="124622"/>
                  </a:lnTo>
                  <a:lnTo>
                    <a:pt x="57700" y="128765"/>
                  </a:lnTo>
                  <a:lnTo>
                    <a:pt x="56457" y="130294"/>
                  </a:lnTo>
                  <a:lnTo>
                    <a:pt x="52254" y="131992"/>
                  </a:lnTo>
                  <a:lnTo>
                    <a:pt x="50710" y="133503"/>
                  </a:lnTo>
                  <a:lnTo>
                    <a:pt x="48994" y="138004"/>
                  </a:lnTo>
                  <a:lnTo>
                    <a:pt x="49594" y="139628"/>
                  </a:lnTo>
                  <a:lnTo>
                    <a:pt x="51053" y="140710"/>
                  </a:lnTo>
                  <a:lnTo>
                    <a:pt x="53084" y="141431"/>
                  </a:lnTo>
                  <a:lnTo>
                    <a:pt x="54438" y="142971"/>
                  </a:lnTo>
                  <a:lnTo>
                    <a:pt x="57146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5" name="SMARTInkShape-656"/>
            <p:cNvSpPr/>
            <p:nvPr>
              <p:custDataLst>
                <p:tags r:id="rId115"/>
              </p:custDataLst>
            </p:nvPr>
          </p:nvSpPr>
          <p:spPr>
            <a:xfrm>
              <a:off x="7267680" y="3791034"/>
              <a:ext cx="266596" cy="28492"/>
            </a:xfrm>
            <a:custGeom>
              <a:avLst/>
              <a:gdLst/>
              <a:ahLst/>
              <a:cxnLst/>
              <a:rect l="0" t="0" r="0" b="0"/>
              <a:pathLst>
                <a:path w="266596" h="28492">
                  <a:moveTo>
                    <a:pt x="57045" y="28491"/>
                  </a:moveTo>
                  <a:lnTo>
                    <a:pt x="57045" y="28491"/>
                  </a:lnTo>
                  <a:lnTo>
                    <a:pt x="13461" y="28491"/>
                  </a:lnTo>
                  <a:lnTo>
                    <a:pt x="0" y="28491"/>
                  </a:lnTo>
                  <a:lnTo>
                    <a:pt x="4982" y="28491"/>
                  </a:lnTo>
                  <a:lnTo>
                    <a:pt x="6462" y="27433"/>
                  </a:lnTo>
                  <a:lnTo>
                    <a:pt x="8105" y="23434"/>
                  </a:lnTo>
                  <a:lnTo>
                    <a:pt x="9602" y="21945"/>
                  </a:lnTo>
                  <a:lnTo>
                    <a:pt x="14086" y="20290"/>
                  </a:lnTo>
                  <a:lnTo>
                    <a:pt x="60617" y="17931"/>
                  </a:lnTo>
                  <a:lnTo>
                    <a:pt x="104902" y="9267"/>
                  </a:lnTo>
                  <a:lnTo>
                    <a:pt x="145686" y="876"/>
                  </a:lnTo>
                  <a:lnTo>
                    <a:pt x="189510" y="0"/>
                  </a:lnTo>
                  <a:lnTo>
                    <a:pt x="222764" y="981"/>
                  </a:lnTo>
                  <a:lnTo>
                    <a:pt x="254655" y="9049"/>
                  </a:lnTo>
                  <a:lnTo>
                    <a:pt x="266595" y="189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6" name="SMARTInkShape-657"/>
            <p:cNvSpPr/>
            <p:nvPr>
              <p:custDataLst>
                <p:tags r:id="rId116"/>
              </p:custDataLst>
            </p:nvPr>
          </p:nvSpPr>
          <p:spPr>
            <a:xfrm>
              <a:off x="7219964" y="3924300"/>
              <a:ext cx="142862" cy="171447"/>
            </a:xfrm>
            <a:custGeom>
              <a:avLst/>
              <a:gdLst/>
              <a:ahLst/>
              <a:cxnLst/>
              <a:rect l="0" t="0" r="0" b="0"/>
              <a:pathLst>
                <a:path w="142862" h="171447">
                  <a:moveTo>
                    <a:pt x="133336" y="19050"/>
                  </a:moveTo>
                  <a:lnTo>
                    <a:pt x="133336" y="19050"/>
                  </a:lnTo>
                  <a:lnTo>
                    <a:pt x="138392" y="19050"/>
                  </a:lnTo>
                  <a:lnTo>
                    <a:pt x="139883" y="17992"/>
                  </a:lnTo>
                  <a:lnTo>
                    <a:pt x="140876" y="16228"/>
                  </a:lnTo>
                  <a:lnTo>
                    <a:pt x="142746" y="9918"/>
                  </a:lnTo>
                  <a:lnTo>
                    <a:pt x="142861" y="3"/>
                  </a:lnTo>
                  <a:lnTo>
                    <a:pt x="128671" y="0"/>
                  </a:lnTo>
                  <a:lnTo>
                    <a:pt x="127052" y="1058"/>
                  </a:lnTo>
                  <a:lnTo>
                    <a:pt x="125971" y="2822"/>
                  </a:lnTo>
                  <a:lnTo>
                    <a:pt x="125251" y="5057"/>
                  </a:lnTo>
                  <a:lnTo>
                    <a:pt x="123713" y="6546"/>
                  </a:lnTo>
                  <a:lnTo>
                    <a:pt x="113639" y="11759"/>
                  </a:lnTo>
                  <a:lnTo>
                    <a:pt x="107648" y="15809"/>
                  </a:lnTo>
                  <a:lnTo>
                    <a:pt x="98327" y="19148"/>
                  </a:lnTo>
                  <a:lnTo>
                    <a:pt x="53961" y="60336"/>
                  </a:lnTo>
                  <a:lnTo>
                    <a:pt x="34714" y="74086"/>
                  </a:lnTo>
                  <a:lnTo>
                    <a:pt x="24151" y="89096"/>
                  </a:lnTo>
                  <a:lnTo>
                    <a:pt x="17224" y="104187"/>
                  </a:lnTo>
                  <a:lnTo>
                    <a:pt x="3980" y="120573"/>
                  </a:lnTo>
                  <a:lnTo>
                    <a:pt x="1169" y="130152"/>
                  </a:lnTo>
                  <a:lnTo>
                    <a:pt x="0" y="156899"/>
                  </a:lnTo>
                  <a:lnTo>
                    <a:pt x="2815" y="162513"/>
                  </a:lnTo>
                  <a:lnTo>
                    <a:pt x="5047" y="165492"/>
                  </a:lnTo>
                  <a:lnTo>
                    <a:pt x="10349" y="168802"/>
                  </a:lnTo>
                  <a:lnTo>
                    <a:pt x="18951" y="171102"/>
                  </a:lnTo>
                  <a:lnTo>
                    <a:pt x="59954" y="171446"/>
                  </a:lnTo>
                  <a:lnTo>
                    <a:pt x="66503" y="168626"/>
                  </a:lnTo>
                  <a:lnTo>
                    <a:pt x="85698" y="154974"/>
                  </a:lnTo>
                  <a:lnTo>
                    <a:pt x="92056" y="152486"/>
                  </a:lnTo>
                  <a:lnTo>
                    <a:pt x="112404" y="135111"/>
                  </a:lnTo>
                  <a:lnTo>
                    <a:pt x="113450" y="131311"/>
                  </a:lnTo>
                  <a:lnTo>
                    <a:pt x="114282" y="106254"/>
                  </a:lnTo>
                  <a:lnTo>
                    <a:pt x="113225" y="105761"/>
                  </a:lnTo>
                  <a:lnTo>
                    <a:pt x="109229" y="105213"/>
                  </a:lnTo>
                  <a:lnTo>
                    <a:pt x="107739" y="104009"/>
                  </a:lnTo>
                  <a:lnTo>
                    <a:pt x="106085" y="99849"/>
                  </a:lnTo>
                  <a:lnTo>
                    <a:pt x="104585" y="98316"/>
                  </a:lnTo>
                  <a:lnTo>
                    <a:pt x="100096" y="96612"/>
                  </a:lnTo>
                  <a:lnTo>
                    <a:pt x="97418" y="97217"/>
                  </a:lnTo>
                  <a:lnTo>
                    <a:pt x="85515" y="102969"/>
                  </a:lnTo>
                  <a:lnTo>
                    <a:pt x="59425" y="105812"/>
                  </a:lnTo>
                  <a:lnTo>
                    <a:pt x="50523" y="111315"/>
                  </a:lnTo>
                  <a:lnTo>
                    <a:pt x="44319" y="112973"/>
                  </a:lnTo>
                  <a:lnTo>
                    <a:pt x="42242" y="114474"/>
                  </a:lnTo>
                  <a:lnTo>
                    <a:pt x="40857" y="116532"/>
                  </a:lnTo>
                  <a:lnTo>
                    <a:pt x="39933" y="118963"/>
                  </a:lnTo>
                  <a:lnTo>
                    <a:pt x="38259" y="120584"/>
                  </a:lnTo>
                  <a:lnTo>
                    <a:pt x="27968" y="126007"/>
                  </a:lnTo>
                  <a:lnTo>
                    <a:pt x="24990" y="128455"/>
                  </a:lnTo>
                  <a:lnTo>
                    <a:pt x="24064" y="131145"/>
                  </a:lnTo>
                  <a:lnTo>
                    <a:pt x="24505" y="133996"/>
                  </a:lnTo>
                  <a:lnTo>
                    <a:pt x="26759" y="139988"/>
                  </a:lnTo>
                  <a:lnTo>
                    <a:pt x="27760" y="146178"/>
                  </a:lnTo>
                  <a:lnTo>
                    <a:pt x="29085" y="148252"/>
                  </a:lnTo>
                  <a:lnTo>
                    <a:pt x="31027" y="149635"/>
                  </a:lnTo>
                  <a:lnTo>
                    <a:pt x="36007" y="152229"/>
                  </a:lnTo>
                  <a:lnTo>
                    <a:pt x="47611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7" name="SMARTInkShape-658"/>
            <p:cNvSpPr/>
            <p:nvPr>
              <p:custDataLst>
                <p:tags r:id="rId117"/>
              </p:custDataLst>
            </p:nvPr>
          </p:nvSpPr>
          <p:spPr>
            <a:xfrm>
              <a:off x="7391518" y="3962400"/>
              <a:ext cx="190383" cy="161806"/>
            </a:xfrm>
            <a:custGeom>
              <a:avLst/>
              <a:gdLst/>
              <a:ahLst/>
              <a:cxnLst/>
              <a:rect l="0" t="0" r="0" b="0"/>
              <a:pathLst>
                <a:path w="190383" h="161806">
                  <a:moveTo>
                    <a:pt x="95132" y="9525"/>
                  </a:moveTo>
                  <a:lnTo>
                    <a:pt x="95132" y="9525"/>
                  </a:lnTo>
                  <a:lnTo>
                    <a:pt x="95132" y="0"/>
                  </a:lnTo>
                  <a:lnTo>
                    <a:pt x="90076" y="5057"/>
                  </a:lnTo>
                  <a:lnTo>
                    <a:pt x="87592" y="10361"/>
                  </a:lnTo>
                  <a:lnTo>
                    <a:pt x="84626" y="34958"/>
                  </a:lnTo>
                  <a:lnTo>
                    <a:pt x="75261" y="47632"/>
                  </a:lnTo>
                  <a:lnTo>
                    <a:pt x="47485" y="87959"/>
                  </a:lnTo>
                  <a:lnTo>
                    <a:pt x="40798" y="102615"/>
                  </a:lnTo>
                  <a:lnTo>
                    <a:pt x="38175" y="110165"/>
                  </a:lnTo>
                  <a:lnTo>
                    <a:pt x="21845" y="135578"/>
                  </a:lnTo>
                  <a:lnTo>
                    <a:pt x="13563" y="141771"/>
                  </a:lnTo>
                  <a:lnTo>
                    <a:pt x="9569" y="151923"/>
                  </a:lnTo>
                  <a:lnTo>
                    <a:pt x="0" y="161805"/>
                  </a:lnTo>
                  <a:lnTo>
                    <a:pt x="14074" y="147732"/>
                  </a:lnTo>
                  <a:lnTo>
                    <a:pt x="16773" y="142212"/>
                  </a:lnTo>
                  <a:lnTo>
                    <a:pt x="17493" y="139258"/>
                  </a:lnTo>
                  <a:lnTo>
                    <a:pt x="23562" y="130044"/>
                  </a:lnTo>
                  <a:lnTo>
                    <a:pt x="32063" y="120612"/>
                  </a:lnTo>
                  <a:lnTo>
                    <a:pt x="38173" y="117105"/>
                  </a:lnTo>
                  <a:lnTo>
                    <a:pt x="44416" y="114488"/>
                  </a:lnTo>
                  <a:lnTo>
                    <a:pt x="76083" y="88495"/>
                  </a:lnTo>
                  <a:lnTo>
                    <a:pt x="82432" y="85897"/>
                  </a:lnTo>
                  <a:lnTo>
                    <a:pt x="91957" y="79544"/>
                  </a:lnTo>
                  <a:lnTo>
                    <a:pt x="101482" y="76133"/>
                  </a:lnTo>
                  <a:lnTo>
                    <a:pt x="111007" y="69947"/>
                  </a:lnTo>
                  <a:lnTo>
                    <a:pt x="121825" y="67106"/>
                  </a:lnTo>
                  <a:lnTo>
                    <a:pt x="169289" y="66675"/>
                  </a:lnTo>
                  <a:lnTo>
                    <a:pt x="171332" y="66675"/>
                  </a:lnTo>
                  <a:lnTo>
                    <a:pt x="171332" y="57267"/>
                  </a:lnTo>
                  <a:lnTo>
                    <a:pt x="176388" y="57184"/>
                  </a:lnTo>
                  <a:lnTo>
                    <a:pt x="177879" y="56115"/>
                  </a:lnTo>
                  <a:lnTo>
                    <a:pt x="179533" y="52103"/>
                  </a:lnTo>
                  <a:lnTo>
                    <a:pt x="181033" y="50611"/>
                  </a:lnTo>
                  <a:lnTo>
                    <a:pt x="190382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17" name="SMARTInkShape-Group139"/>
          <p:cNvGrpSpPr/>
          <p:nvPr/>
        </p:nvGrpSpPr>
        <p:grpSpPr>
          <a:xfrm>
            <a:off x="8086759" y="3571875"/>
            <a:ext cx="961992" cy="619126"/>
            <a:chOff x="8086759" y="3571875"/>
            <a:chExt cx="961992" cy="619126"/>
          </a:xfrm>
        </p:grpSpPr>
        <p:sp>
          <p:nvSpPr>
            <p:cNvPr id="1109" name="SMARTInkShape-659"/>
            <p:cNvSpPr/>
            <p:nvPr>
              <p:custDataLst>
                <p:tags r:id="rId106"/>
              </p:custDataLst>
            </p:nvPr>
          </p:nvSpPr>
          <p:spPr>
            <a:xfrm>
              <a:off x="8086845" y="3571878"/>
              <a:ext cx="152281" cy="209417"/>
            </a:xfrm>
            <a:custGeom>
              <a:avLst/>
              <a:gdLst/>
              <a:ahLst/>
              <a:cxnLst/>
              <a:rect l="0" t="0" r="0" b="0"/>
              <a:pathLst>
                <a:path w="152281" h="209417">
                  <a:moveTo>
                    <a:pt x="142755" y="19047"/>
                  </a:moveTo>
                  <a:lnTo>
                    <a:pt x="142755" y="19047"/>
                  </a:lnTo>
                  <a:lnTo>
                    <a:pt x="151889" y="9915"/>
                  </a:lnTo>
                  <a:lnTo>
                    <a:pt x="152280" y="0"/>
                  </a:lnTo>
                  <a:lnTo>
                    <a:pt x="152280" y="5054"/>
                  </a:lnTo>
                  <a:lnTo>
                    <a:pt x="151222" y="6543"/>
                  </a:lnTo>
                  <a:lnTo>
                    <a:pt x="149457" y="7536"/>
                  </a:lnTo>
                  <a:lnTo>
                    <a:pt x="147224" y="8198"/>
                  </a:lnTo>
                  <a:lnTo>
                    <a:pt x="145734" y="9698"/>
                  </a:lnTo>
                  <a:lnTo>
                    <a:pt x="140520" y="19709"/>
                  </a:lnTo>
                  <a:lnTo>
                    <a:pt x="136471" y="25691"/>
                  </a:lnTo>
                  <a:lnTo>
                    <a:pt x="133132" y="35009"/>
                  </a:lnTo>
                  <a:lnTo>
                    <a:pt x="97059" y="77035"/>
                  </a:lnTo>
                  <a:lnTo>
                    <a:pt x="59066" y="124432"/>
                  </a:lnTo>
                  <a:lnTo>
                    <a:pt x="28508" y="169229"/>
                  </a:lnTo>
                  <a:lnTo>
                    <a:pt x="13646" y="187030"/>
                  </a:lnTo>
                  <a:lnTo>
                    <a:pt x="9964" y="198102"/>
                  </a:lnTo>
                  <a:lnTo>
                    <a:pt x="0" y="209416"/>
                  </a:lnTo>
                  <a:lnTo>
                    <a:pt x="22548" y="186880"/>
                  </a:lnTo>
                  <a:lnTo>
                    <a:pt x="25830" y="177953"/>
                  </a:lnTo>
                  <a:lnTo>
                    <a:pt x="28347" y="167989"/>
                  </a:lnTo>
                  <a:lnTo>
                    <a:pt x="37980" y="1523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10" name="SMARTInkShape-660"/>
            <p:cNvSpPr/>
            <p:nvPr>
              <p:custDataLst>
                <p:tags r:id="rId107"/>
              </p:custDataLst>
            </p:nvPr>
          </p:nvSpPr>
          <p:spPr>
            <a:xfrm>
              <a:off x="8134350" y="3590925"/>
              <a:ext cx="152363" cy="200026"/>
            </a:xfrm>
            <a:custGeom>
              <a:avLst/>
              <a:gdLst/>
              <a:ahLst/>
              <a:cxnLst/>
              <a:rect l="0" t="0" r="0" b="0"/>
              <a:pathLst>
                <a:path w="152363" h="200026">
                  <a:moveTo>
                    <a:pt x="66675" y="38100"/>
                  </a:moveTo>
                  <a:lnTo>
                    <a:pt x="66675" y="38100"/>
                  </a:lnTo>
                  <a:lnTo>
                    <a:pt x="66675" y="9955"/>
                  </a:lnTo>
                  <a:lnTo>
                    <a:pt x="57154" y="3"/>
                  </a:lnTo>
                  <a:lnTo>
                    <a:pt x="57150" y="0"/>
                  </a:lnTo>
                  <a:lnTo>
                    <a:pt x="88949" y="0"/>
                  </a:lnTo>
                  <a:lnTo>
                    <a:pt x="95272" y="2822"/>
                  </a:lnTo>
                  <a:lnTo>
                    <a:pt x="102897" y="8201"/>
                  </a:lnTo>
                  <a:lnTo>
                    <a:pt x="112008" y="9263"/>
                  </a:lnTo>
                  <a:lnTo>
                    <a:pt x="127117" y="9491"/>
                  </a:lnTo>
                  <a:lnTo>
                    <a:pt x="133401" y="12332"/>
                  </a:lnTo>
                  <a:lnTo>
                    <a:pt x="151959" y="28148"/>
                  </a:lnTo>
                  <a:lnTo>
                    <a:pt x="152362" y="41795"/>
                  </a:lnTo>
                  <a:lnTo>
                    <a:pt x="149561" y="47856"/>
                  </a:lnTo>
                  <a:lnTo>
                    <a:pt x="136589" y="64392"/>
                  </a:lnTo>
                  <a:lnTo>
                    <a:pt x="133252" y="73289"/>
                  </a:lnTo>
                  <a:lnTo>
                    <a:pt x="120218" y="88934"/>
                  </a:lnTo>
                  <a:lnTo>
                    <a:pt x="114109" y="92443"/>
                  </a:lnTo>
                  <a:lnTo>
                    <a:pt x="110998" y="93378"/>
                  </a:lnTo>
                  <a:lnTo>
                    <a:pt x="108924" y="95061"/>
                  </a:lnTo>
                  <a:lnTo>
                    <a:pt x="100264" y="108343"/>
                  </a:lnTo>
                  <a:lnTo>
                    <a:pt x="91834" y="111652"/>
                  </a:lnTo>
                  <a:lnTo>
                    <a:pt x="82091" y="114182"/>
                  </a:lnTo>
                  <a:lnTo>
                    <a:pt x="67211" y="121607"/>
                  </a:lnTo>
                  <a:lnTo>
                    <a:pt x="50871" y="124591"/>
                  </a:lnTo>
                  <a:lnTo>
                    <a:pt x="38115" y="131306"/>
                  </a:lnTo>
                  <a:lnTo>
                    <a:pt x="15876" y="133230"/>
                  </a:lnTo>
                  <a:lnTo>
                    <a:pt x="13758" y="134329"/>
                  </a:lnTo>
                  <a:lnTo>
                    <a:pt x="12347" y="136119"/>
                  </a:lnTo>
                  <a:lnTo>
                    <a:pt x="11407" y="138371"/>
                  </a:lnTo>
                  <a:lnTo>
                    <a:pt x="9721" y="139872"/>
                  </a:lnTo>
                  <a:lnTo>
                    <a:pt x="4" y="142875"/>
                  </a:lnTo>
                  <a:lnTo>
                    <a:pt x="0" y="142875"/>
                  </a:lnTo>
                  <a:lnTo>
                    <a:pt x="17726" y="142875"/>
                  </a:lnTo>
                  <a:lnTo>
                    <a:pt x="27135" y="151076"/>
                  </a:lnTo>
                  <a:lnTo>
                    <a:pt x="33204" y="152007"/>
                  </a:lnTo>
                  <a:lnTo>
                    <a:pt x="41706" y="152283"/>
                  </a:lnTo>
                  <a:lnTo>
                    <a:pt x="43680" y="153381"/>
                  </a:lnTo>
                  <a:lnTo>
                    <a:pt x="44995" y="155170"/>
                  </a:lnTo>
                  <a:lnTo>
                    <a:pt x="45872" y="157422"/>
                  </a:lnTo>
                  <a:lnTo>
                    <a:pt x="47514" y="158923"/>
                  </a:lnTo>
                  <a:lnTo>
                    <a:pt x="52162" y="160591"/>
                  </a:lnTo>
                  <a:lnTo>
                    <a:pt x="53825" y="162094"/>
                  </a:lnTo>
                  <a:lnTo>
                    <a:pt x="55672" y="166586"/>
                  </a:lnTo>
                  <a:lnTo>
                    <a:pt x="57224" y="168208"/>
                  </a:lnTo>
                  <a:lnTo>
                    <a:pt x="61768" y="170009"/>
                  </a:lnTo>
                  <a:lnTo>
                    <a:pt x="63405" y="171548"/>
                  </a:lnTo>
                  <a:lnTo>
                    <a:pt x="65221" y="176080"/>
                  </a:lnTo>
                  <a:lnTo>
                    <a:pt x="66764" y="177711"/>
                  </a:lnTo>
                  <a:lnTo>
                    <a:pt x="76290" y="181747"/>
                  </a:lnTo>
                  <a:lnTo>
                    <a:pt x="85294" y="190097"/>
                  </a:lnTo>
                  <a:lnTo>
                    <a:pt x="93888" y="190465"/>
                  </a:lnTo>
                  <a:lnTo>
                    <a:pt x="103332" y="198698"/>
                  </a:lnTo>
                  <a:lnTo>
                    <a:pt x="11430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11" name="SMARTInkShape-661"/>
            <p:cNvSpPr/>
            <p:nvPr>
              <p:custDataLst>
                <p:tags r:id="rId108"/>
              </p:custDataLst>
            </p:nvPr>
          </p:nvSpPr>
          <p:spPr>
            <a:xfrm>
              <a:off x="8126280" y="3848100"/>
              <a:ext cx="159108" cy="209516"/>
            </a:xfrm>
            <a:custGeom>
              <a:avLst/>
              <a:gdLst/>
              <a:ahLst/>
              <a:cxnLst/>
              <a:rect l="0" t="0" r="0" b="0"/>
              <a:pathLst>
                <a:path w="159108" h="209516">
                  <a:moveTo>
                    <a:pt x="93795" y="19050"/>
                  </a:moveTo>
                  <a:lnTo>
                    <a:pt x="93795" y="19050"/>
                  </a:lnTo>
                  <a:lnTo>
                    <a:pt x="93795" y="9642"/>
                  </a:lnTo>
                  <a:lnTo>
                    <a:pt x="98851" y="4503"/>
                  </a:lnTo>
                  <a:lnTo>
                    <a:pt x="104156" y="2001"/>
                  </a:lnTo>
                  <a:lnTo>
                    <a:pt x="112840" y="1"/>
                  </a:lnTo>
                  <a:lnTo>
                    <a:pt x="112840" y="0"/>
                  </a:lnTo>
                  <a:lnTo>
                    <a:pt x="112843" y="0"/>
                  </a:lnTo>
                  <a:lnTo>
                    <a:pt x="112844" y="0"/>
                  </a:lnTo>
                  <a:lnTo>
                    <a:pt x="121979" y="0"/>
                  </a:lnTo>
                  <a:lnTo>
                    <a:pt x="129896" y="6546"/>
                  </a:lnTo>
                  <a:lnTo>
                    <a:pt x="139695" y="9132"/>
                  </a:lnTo>
                  <a:lnTo>
                    <a:pt x="145965" y="9408"/>
                  </a:lnTo>
                  <a:lnTo>
                    <a:pt x="147624" y="10506"/>
                  </a:lnTo>
                  <a:lnTo>
                    <a:pt x="148731" y="12295"/>
                  </a:lnTo>
                  <a:lnTo>
                    <a:pt x="150508" y="17716"/>
                  </a:lnTo>
                  <a:lnTo>
                    <a:pt x="153573" y="18457"/>
                  </a:lnTo>
                  <a:lnTo>
                    <a:pt x="155871" y="18654"/>
                  </a:lnTo>
                  <a:lnTo>
                    <a:pt x="157404" y="19845"/>
                  </a:lnTo>
                  <a:lnTo>
                    <a:pt x="159107" y="23989"/>
                  </a:lnTo>
                  <a:lnTo>
                    <a:pt x="158503" y="25517"/>
                  </a:lnTo>
                  <a:lnTo>
                    <a:pt x="157042" y="26537"/>
                  </a:lnTo>
                  <a:lnTo>
                    <a:pt x="155010" y="27217"/>
                  </a:lnTo>
                  <a:lnTo>
                    <a:pt x="153656" y="28728"/>
                  </a:lnTo>
                  <a:lnTo>
                    <a:pt x="151302" y="36656"/>
                  </a:lnTo>
                  <a:lnTo>
                    <a:pt x="145994" y="42729"/>
                  </a:lnTo>
                  <a:lnTo>
                    <a:pt x="140632" y="45449"/>
                  </a:lnTo>
                  <a:lnTo>
                    <a:pt x="137719" y="46174"/>
                  </a:lnTo>
                  <a:lnTo>
                    <a:pt x="122300" y="54973"/>
                  </a:lnTo>
                  <a:lnTo>
                    <a:pt x="119149" y="55699"/>
                  </a:lnTo>
                  <a:lnTo>
                    <a:pt x="117047" y="57241"/>
                  </a:lnTo>
                  <a:lnTo>
                    <a:pt x="115647" y="59327"/>
                  </a:lnTo>
                  <a:lnTo>
                    <a:pt x="113032" y="64468"/>
                  </a:lnTo>
                  <a:lnTo>
                    <a:pt x="108342" y="70280"/>
                  </a:lnTo>
                  <a:lnTo>
                    <a:pt x="102730" y="73569"/>
                  </a:lnTo>
                  <a:lnTo>
                    <a:pt x="87368" y="76912"/>
                  </a:lnTo>
                  <a:lnTo>
                    <a:pt x="76616" y="84355"/>
                  </a:lnTo>
                  <a:lnTo>
                    <a:pt x="65258" y="85722"/>
                  </a:lnTo>
                  <a:lnTo>
                    <a:pt x="65232" y="90780"/>
                  </a:lnTo>
                  <a:lnTo>
                    <a:pt x="66286" y="92270"/>
                  </a:lnTo>
                  <a:lnTo>
                    <a:pt x="68047" y="93264"/>
                  </a:lnTo>
                  <a:lnTo>
                    <a:pt x="74921" y="94988"/>
                  </a:lnTo>
                  <a:lnTo>
                    <a:pt x="79410" y="95133"/>
                  </a:lnTo>
                  <a:lnTo>
                    <a:pt x="81029" y="96231"/>
                  </a:lnTo>
                  <a:lnTo>
                    <a:pt x="82110" y="98020"/>
                  </a:lnTo>
                  <a:lnTo>
                    <a:pt x="82830" y="100272"/>
                  </a:lnTo>
                  <a:lnTo>
                    <a:pt x="84368" y="101773"/>
                  </a:lnTo>
                  <a:lnTo>
                    <a:pt x="93887" y="105570"/>
                  </a:lnTo>
                  <a:lnTo>
                    <a:pt x="111394" y="122381"/>
                  </a:lnTo>
                  <a:lnTo>
                    <a:pt x="112415" y="128454"/>
                  </a:lnTo>
                  <a:lnTo>
                    <a:pt x="112833" y="147412"/>
                  </a:lnTo>
                  <a:lnTo>
                    <a:pt x="110018" y="153005"/>
                  </a:lnTo>
                  <a:lnTo>
                    <a:pt x="106297" y="159019"/>
                  </a:lnTo>
                  <a:lnTo>
                    <a:pt x="104643" y="165220"/>
                  </a:lnTo>
                  <a:lnTo>
                    <a:pt x="103144" y="167296"/>
                  </a:lnTo>
                  <a:lnTo>
                    <a:pt x="101085" y="168681"/>
                  </a:lnTo>
                  <a:lnTo>
                    <a:pt x="95977" y="171278"/>
                  </a:lnTo>
                  <a:lnTo>
                    <a:pt x="77832" y="186530"/>
                  </a:lnTo>
                  <a:lnTo>
                    <a:pt x="65202" y="192538"/>
                  </a:lnTo>
                  <a:lnTo>
                    <a:pt x="58863" y="196698"/>
                  </a:lnTo>
                  <a:lnTo>
                    <a:pt x="49343" y="199039"/>
                  </a:lnTo>
                  <a:lnTo>
                    <a:pt x="42994" y="199587"/>
                  </a:lnTo>
                  <a:lnTo>
                    <a:pt x="36645" y="202652"/>
                  </a:lnTo>
                  <a:lnTo>
                    <a:pt x="30295" y="206484"/>
                  </a:lnTo>
                  <a:lnTo>
                    <a:pt x="19477" y="209146"/>
                  </a:lnTo>
                  <a:lnTo>
                    <a:pt x="9559" y="209515"/>
                  </a:lnTo>
                  <a:lnTo>
                    <a:pt x="0" y="201346"/>
                  </a:lnTo>
                  <a:lnTo>
                    <a:pt x="574" y="199847"/>
                  </a:lnTo>
                  <a:lnTo>
                    <a:pt x="5378" y="192682"/>
                  </a:lnTo>
                  <a:lnTo>
                    <a:pt x="7716" y="182726"/>
                  </a:lnTo>
                  <a:lnTo>
                    <a:pt x="22250" y="166831"/>
                  </a:lnTo>
                  <a:lnTo>
                    <a:pt x="4617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12" name="SMARTInkShape-662"/>
            <p:cNvSpPr/>
            <p:nvPr>
              <p:custDataLst>
                <p:tags r:id="rId109"/>
              </p:custDataLst>
            </p:nvPr>
          </p:nvSpPr>
          <p:spPr>
            <a:xfrm>
              <a:off x="8382004" y="3686175"/>
              <a:ext cx="114297" cy="19051"/>
            </a:xfrm>
            <a:custGeom>
              <a:avLst/>
              <a:gdLst/>
              <a:ahLst/>
              <a:cxnLst/>
              <a:rect l="0" t="0" r="0" b="0"/>
              <a:pathLst>
                <a:path w="114297" h="19051">
                  <a:moveTo>
                    <a:pt x="19046" y="9525"/>
                  </a:moveTo>
                  <a:lnTo>
                    <a:pt x="19046" y="9525"/>
                  </a:lnTo>
                  <a:lnTo>
                    <a:pt x="9521" y="9525"/>
                  </a:lnTo>
                  <a:lnTo>
                    <a:pt x="9521" y="1324"/>
                  </a:lnTo>
                  <a:lnTo>
                    <a:pt x="8463" y="883"/>
                  </a:lnTo>
                  <a:lnTo>
                    <a:pt x="0" y="0"/>
                  </a:lnTo>
                  <a:lnTo>
                    <a:pt x="44455" y="0"/>
                  </a:lnTo>
                  <a:lnTo>
                    <a:pt x="91190" y="0"/>
                  </a:lnTo>
                  <a:lnTo>
                    <a:pt x="107831" y="0"/>
                  </a:lnTo>
                  <a:lnTo>
                    <a:pt x="109985" y="1058"/>
                  </a:lnTo>
                  <a:lnTo>
                    <a:pt x="111423" y="2822"/>
                  </a:lnTo>
                  <a:lnTo>
                    <a:pt x="113729" y="8201"/>
                  </a:lnTo>
                  <a:lnTo>
                    <a:pt x="114296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13" name="SMARTInkShape-663"/>
            <p:cNvSpPr/>
            <p:nvPr>
              <p:custDataLst>
                <p:tags r:id="rId110"/>
              </p:custDataLst>
            </p:nvPr>
          </p:nvSpPr>
          <p:spPr>
            <a:xfrm>
              <a:off x="8410585" y="3724275"/>
              <a:ext cx="104766" cy="9526"/>
            </a:xfrm>
            <a:custGeom>
              <a:avLst/>
              <a:gdLst/>
              <a:ahLst/>
              <a:cxnLst/>
              <a:rect l="0" t="0" r="0" b="0"/>
              <a:pathLst>
                <a:path w="104766" h="9526">
                  <a:moveTo>
                    <a:pt x="19040" y="9525"/>
                  </a:moveTo>
                  <a:lnTo>
                    <a:pt x="19040" y="9525"/>
                  </a:lnTo>
                  <a:lnTo>
                    <a:pt x="9906" y="9525"/>
                  </a:lnTo>
                  <a:lnTo>
                    <a:pt x="0" y="10"/>
                  </a:lnTo>
                  <a:lnTo>
                    <a:pt x="46752" y="0"/>
                  </a:lnTo>
                  <a:lnTo>
                    <a:pt x="93291" y="0"/>
                  </a:lnTo>
                  <a:lnTo>
                    <a:pt x="10476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14" name="SMARTInkShape-664"/>
            <p:cNvSpPr/>
            <p:nvPr>
              <p:custDataLst>
                <p:tags r:id="rId111"/>
              </p:custDataLst>
            </p:nvPr>
          </p:nvSpPr>
          <p:spPr>
            <a:xfrm>
              <a:off x="8648700" y="3600451"/>
              <a:ext cx="209551" cy="152398"/>
            </a:xfrm>
            <a:custGeom>
              <a:avLst/>
              <a:gdLst/>
              <a:ahLst/>
              <a:cxnLst/>
              <a:rect l="0" t="0" r="0" b="0"/>
              <a:pathLst>
                <a:path w="209551" h="152398">
                  <a:moveTo>
                    <a:pt x="66675" y="28574"/>
                  </a:moveTo>
                  <a:lnTo>
                    <a:pt x="66675" y="28574"/>
                  </a:lnTo>
                  <a:lnTo>
                    <a:pt x="61618" y="28574"/>
                  </a:lnTo>
                  <a:lnTo>
                    <a:pt x="60129" y="27516"/>
                  </a:lnTo>
                  <a:lnTo>
                    <a:pt x="59137" y="25752"/>
                  </a:lnTo>
                  <a:lnTo>
                    <a:pt x="57541" y="20373"/>
                  </a:lnTo>
                  <a:lnTo>
                    <a:pt x="58470" y="19932"/>
                  </a:lnTo>
                  <a:lnTo>
                    <a:pt x="62323" y="19442"/>
                  </a:lnTo>
                  <a:lnTo>
                    <a:pt x="63774" y="18252"/>
                  </a:lnTo>
                  <a:lnTo>
                    <a:pt x="66293" y="10882"/>
                  </a:lnTo>
                  <a:lnTo>
                    <a:pt x="66675" y="10"/>
                  </a:lnTo>
                  <a:lnTo>
                    <a:pt x="74877" y="0"/>
                  </a:lnTo>
                  <a:lnTo>
                    <a:pt x="68487" y="10360"/>
                  </a:lnTo>
                  <a:lnTo>
                    <a:pt x="65856" y="25509"/>
                  </a:lnTo>
                  <a:lnTo>
                    <a:pt x="60200" y="36015"/>
                  </a:lnTo>
                  <a:lnTo>
                    <a:pt x="56995" y="51005"/>
                  </a:lnTo>
                  <a:lnTo>
                    <a:pt x="31663" y="97660"/>
                  </a:lnTo>
                  <a:lnTo>
                    <a:pt x="12343" y="123593"/>
                  </a:lnTo>
                  <a:lnTo>
                    <a:pt x="9720" y="130072"/>
                  </a:lnTo>
                  <a:lnTo>
                    <a:pt x="3349" y="139669"/>
                  </a:lnTo>
                  <a:lnTo>
                    <a:pt x="1" y="152392"/>
                  </a:lnTo>
                  <a:lnTo>
                    <a:pt x="1" y="152395"/>
                  </a:lnTo>
                  <a:lnTo>
                    <a:pt x="0" y="152397"/>
                  </a:lnTo>
                  <a:lnTo>
                    <a:pt x="5056" y="147342"/>
                  </a:lnTo>
                  <a:lnTo>
                    <a:pt x="7539" y="142038"/>
                  </a:lnTo>
                  <a:lnTo>
                    <a:pt x="8202" y="139142"/>
                  </a:lnTo>
                  <a:lnTo>
                    <a:pt x="9702" y="137211"/>
                  </a:lnTo>
                  <a:lnTo>
                    <a:pt x="55181" y="104721"/>
                  </a:lnTo>
                  <a:lnTo>
                    <a:pt x="87461" y="82546"/>
                  </a:lnTo>
                  <a:lnTo>
                    <a:pt x="97433" y="79020"/>
                  </a:lnTo>
                  <a:lnTo>
                    <a:pt x="107862" y="76394"/>
                  </a:lnTo>
                  <a:lnTo>
                    <a:pt x="120741" y="70025"/>
                  </a:lnTo>
                  <a:lnTo>
                    <a:pt x="136435" y="66609"/>
                  </a:lnTo>
                  <a:lnTo>
                    <a:pt x="151756" y="59331"/>
                  </a:lnTo>
                  <a:lnTo>
                    <a:pt x="188615" y="57160"/>
                  </a:lnTo>
                  <a:lnTo>
                    <a:pt x="199585" y="66282"/>
                  </a:lnTo>
                  <a:lnTo>
                    <a:pt x="204951" y="66558"/>
                  </a:lnTo>
                  <a:lnTo>
                    <a:pt x="206484" y="67655"/>
                  </a:lnTo>
                  <a:lnTo>
                    <a:pt x="207506" y="69445"/>
                  </a:lnTo>
                  <a:lnTo>
                    <a:pt x="209550" y="761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15" name="SMARTInkShape-665"/>
            <p:cNvSpPr/>
            <p:nvPr>
              <p:custDataLst>
                <p:tags r:id="rId112"/>
              </p:custDataLst>
            </p:nvPr>
          </p:nvSpPr>
          <p:spPr>
            <a:xfrm>
              <a:off x="8086759" y="4076700"/>
              <a:ext cx="752442" cy="114301"/>
            </a:xfrm>
            <a:custGeom>
              <a:avLst/>
              <a:gdLst/>
              <a:ahLst/>
              <a:cxnLst/>
              <a:rect l="0" t="0" r="0" b="0"/>
              <a:pathLst>
                <a:path w="752442" h="114301">
                  <a:moveTo>
                    <a:pt x="19016" y="114300"/>
                  </a:moveTo>
                  <a:lnTo>
                    <a:pt x="19016" y="114300"/>
                  </a:lnTo>
                  <a:lnTo>
                    <a:pt x="9882" y="114300"/>
                  </a:lnTo>
                  <a:lnTo>
                    <a:pt x="9606" y="109243"/>
                  </a:lnTo>
                  <a:lnTo>
                    <a:pt x="8510" y="107754"/>
                  </a:lnTo>
                  <a:lnTo>
                    <a:pt x="18" y="104790"/>
                  </a:lnTo>
                  <a:lnTo>
                    <a:pt x="0" y="104785"/>
                  </a:lnTo>
                  <a:lnTo>
                    <a:pt x="5032" y="109835"/>
                  </a:lnTo>
                  <a:lnTo>
                    <a:pt x="6518" y="110265"/>
                  </a:lnTo>
                  <a:lnTo>
                    <a:pt x="7509" y="109493"/>
                  </a:lnTo>
                  <a:lnTo>
                    <a:pt x="8169" y="107921"/>
                  </a:lnTo>
                  <a:lnTo>
                    <a:pt x="9669" y="106872"/>
                  </a:lnTo>
                  <a:lnTo>
                    <a:pt x="16834" y="105396"/>
                  </a:lnTo>
                  <a:lnTo>
                    <a:pt x="36037" y="103771"/>
                  </a:lnTo>
                  <a:lnTo>
                    <a:pt x="57969" y="97246"/>
                  </a:lnTo>
                  <a:lnTo>
                    <a:pt x="96583" y="94454"/>
                  </a:lnTo>
                  <a:lnTo>
                    <a:pt x="137965" y="87083"/>
                  </a:lnTo>
                  <a:lnTo>
                    <a:pt x="179939" y="79447"/>
                  </a:lnTo>
                  <a:lnTo>
                    <a:pt x="226172" y="74019"/>
                  </a:lnTo>
                  <a:lnTo>
                    <a:pt x="271249" y="68126"/>
                  </a:lnTo>
                  <a:lnTo>
                    <a:pt x="313414" y="67105"/>
                  </a:lnTo>
                  <a:lnTo>
                    <a:pt x="354365" y="66803"/>
                  </a:lnTo>
                  <a:lnTo>
                    <a:pt x="398367" y="61656"/>
                  </a:lnTo>
                  <a:lnTo>
                    <a:pt x="439862" y="58485"/>
                  </a:lnTo>
                  <a:lnTo>
                    <a:pt x="478967" y="57546"/>
                  </a:lnTo>
                  <a:lnTo>
                    <a:pt x="517365" y="57267"/>
                  </a:lnTo>
                  <a:lnTo>
                    <a:pt x="560662" y="57173"/>
                  </a:lnTo>
                  <a:lnTo>
                    <a:pt x="599789" y="54332"/>
                  </a:lnTo>
                  <a:lnTo>
                    <a:pt x="646575" y="48508"/>
                  </a:lnTo>
                  <a:lnTo>
                    <a:pt x="682020" y="46644"/>
                  </a:lnTo>
                  <a:lnTo>
                    <a:pt x="710140" y="38989"/>
                  </a:lnTo>
                  <a:lnTo>
                    <a:pt x="717060" y="38496"/>
                  </a:lnTo>
                  <a:lnTo>
                    <a:pt x="719329" y="37305"/>
                  </a:lnTo>
                  <a:lnTo>
                    <a:pt x="720842" y="35454"/>
                  </a:lnTo>
                  <a:lnTo>
                    <a:pt x="721850" y="33161"/>
                  </a:lnTo>
                  <a:lnTo>
                    <a:pt x="723580" y="31633"/>
                  </a:lnTo>
                  <a:lnTo>
                    <a:pt x="733962" y="26357"/>
                  </a:lnTo>
                  <a:lnTo>
                    <a:pt x="746205" y="15437"/>
                  </a:lnTo>
                  <a:lnTo>
                    <a:pt x="749669" y="9330"/>
                  </a:lnTo>
                  <a:lnTo>
                    <a:pt x="75244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16" name="SMARTInkShape-666"/>
            <p:cNvSpPr/>
            <p:nvPr>
              <p:custDataLst>
                <p:tags r:id="rId113"/>
              </p:custDataLst>
            </p:nvPr>
          </p:nvSpPr>
          <p:spPr>
            <a:xfrm>
              <a:off x="8810625" y="3571875"/>
              <a:ext cx="238126" cy="523876"/>
            </a:xfrm>
            <a:custGeom>
              <a:avLst/>
              <a:gdLst/>
              <a:ahLst/>
              <a:cxnLst/>
              <a:rect l="0" t="0" r="0" b="0"/>
              <a:pathLst>
                <a:path w="238126" h="523876">
                  <a:moveTo>
                    <a:pt x="219075" y="38100"/>
                  </a:moveTo>
                  <a:lnTo>
                    <a:pt x="219075" y="38100"/>
                  </a:lnTo>
                  <a:lnTo>
                    <a:pt x="219075" y="14523"/>
                  </a:lnTo>
                  <a:lnTo>
                    <a:pt x="219075" y="16332"/>
                  </a:lnTo>
                  <a:lnTo>
                    <a:pt x="220133" y="17238"/>
                  </a:lnTo>
                  <a:lnTo>
                    <a:pt x="224132" y="18245"/>
                  </a:lnTo>
                  <a:lnTo>
                    <a:pt x="225621" y="17455"/>
                  </a:lnTo>
                  <a:lnTo>
                    <a:pt x="226613" y="15870"/>
                  </a:lnTo>
                  <a:lnTo>
                    <a:pt x="228340" y="9302"/>
                  </a:lnTo>
                  <a:lnTo>
                    <a:pt x="228485" y="4840"/>
                  </a:lnTo>
                  <a:lnTo>
                    <a:pt x="229582" y="3227"/>
                  </a:lnTo>
                  <a:lnTo>
                    <a:pt x="231371" y="2151"/>
                  </a:lnTo>
                  <a:lnTo>
                    <a:pt x="238123" y="0"/>
                  </a:lnTo>
                  <a:lnTo>
                    <a:pt x="238124" y="0"/>
                  </a:lnTo>
                  <a:lnTo>
                    <a:pt x="238125" y="31881"/>
                  </a:lnTo>
                  <a:lnTo>
                    <a:pt x="218829" y="76453"/>
                  </a:lnTo>
                  <a:lnTo>
                    <a:pt x="200003" y="117144"/>
                  </a:lnTo>
                  <a:lnTo>
                    <a:pt x="183089" y="162300"/>
                  </a:lnTo>
                  <a:lnTo>
                    <a:pt x="160074" y="204543"/>
                  </a:lnTo>
                  <a:lnTo>
                    <a:pt x="140227" y="248245"/>
                  </a:lnTo>
                  <a:lnTo>
                    <a:pt x="118381" y="295354"/>
                  </a:lnTo>
                  <a:lnTo>
                    <a:pt x="101720" y="337854"/>
                  </a:lnTo>
                  <a:lnTo>
                    <a:pt x="87865" y="370243"/>
                  </a:lnTo>
                  <a:lnTo>
                    <a:pt x="73894" y="387220"/>
                  </a:lnTo>
                  <a:lnTo>
                    <a:pt x="56737" y="430139"/>
                  </a:lnTo>
                  <a:lnTo>
                    <a:pt x="50325" y="445302"/>
                  </a:lnTo>
                  <a:lnTo>
                    <a:pt x="46922" y="463238"/>
                  </a:lnTo>
                  <a:lnTo>
                    <a:pt x="39470" y="474327"/>
                  </a:lnTo>
                  <a:lnTo>
                    <a:pt x="38136" y="485333"/>
                  </a:lnTo>
                  <a:lnTo>
                    <a:pt x="38100" y="495265"/>
                  </a:lnTo>
                  <a:lnTo>
                    <a:pt x="38100" y="487096"/>
                  </a:lnTo>
                  <a:lnTo>
                    <a:pt x="37042" y="486656"/>
                  </a:lnTo>
                  <a:lnTo>
                    <a:pt x="14120" y="485775"/>
                  </a:lnTo>
                  <a:lnTo>
                    <a:pt x="12588" y="486833"/>
                  </a:lnTo>
                  <a:lnTo>
                    <a:pt x="11568" y="488598"/>
                  </a:lnTo>
                  <a:lnTo>
                    <a:pt x="9928" y="493976"/>
                  </a:lnTo>
                  <a:lnTo>
                    <a:pt x="1359" y="503385"/>
                  </a:lnTo>
                  <a:lnTo>
                    <a:pt x="120" y="512899"/>
                  </a:lnTo>
                  <a:lnTo>
                    <a:pt x="0" y="523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20" name="SMARTInkShape-Group140"/>
          <p:cNvGrpSpPr/>
          <p:nvPr/>
        </p:nvGrpSpPr>
        <p:grpSpPr>
          <a:xfrm>
            <a:off x="1524000" y="4686300"/>
            <a:ext cx="381001" cy="123826"/>
            <a:chOff x="1524000" y="4686300"/>
            <a:chExt cx="381001" cy="123826"/>
          </a:xfrm>
        </p:grpSpPr>
        <p:sp>
          <p:nvSpPr>
            <p:cNvPr id="1118" name="SMARTInkShape-667"/>
            <p:cNvSpPr/>
            <p:nvPr>
              <p:custDataLst>
                <p:tags r:id="rId104"/>
              </p:custDataLst>
            </p:nvPr>
          </p:nvSpPr>
          <p:spPr>
            <a:xfrm>
              <a:off x="1533525" y="4705350"/>
              <a:ext cx="371476" cy="104776"/>
            </a:xfrm>
            <a:custGeom>
              <a:avLst/>
              <a:gdLst/>
              <a:ahLst/>
              <a:cxnLst/>
              <a:rect l="0" t="0" r="0" b="0"/>
              <a:pathLst>
                <a:path w="371476" h="104776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  <a:lnTo>
                    <a:pt x="4468" y="0"/>
                  </a:lnTo>
                  <a:lnTo>
                    <a:pt x="2979" y="1058"/>
                  </a:lnTo>
                  <a:lnTo>
                    <a:pt x="1986" y="2822"/>
                  </a:lnTo>
                  <a:lnTo>
                    <a:pt x="117" y="9133"/>
                  </a:lnTo>
                  <a:lnTo>
                    <a:pt x="3" y="23704"/>
                  </a:lnTo>
                  <a:lnTo>
                    <a:pt x="1060" y="25328"/>
                  </a:lnTo>
                  <a:lnTo>
                    <a:pt x="2823" y="26410"/>
                  </a:lnTo>
                  <a:lnTo>
                    <a:pt x="5058" y="27132"/>
                  </a:lnTo>
                  <a:lnTo>
                    <a:pt x="6547" y="28671"/>
                  </a:lnTo>
                  <a:lnTo>
                    <a:pt x="8202" y="33204"/>
                  </a:lnTo>
                  <a:lnTo>
                    <a:pt x="9525" y="80733"/>
                  </a:lnTo>
                  <a:lnTo>
                    <a:pt x="9525" y="90344"/>
                  </a:lnTo>
                  <a:lnTo>
                    <a:pt x="8467" y="91979"/>
                  </a:lnTo>
                  <a:lnTo>
                    <a:pt x="6703" y="93069"/>
                  </a:lnTo>
                  <a:lnTo>
                    <a:pt x="1324" y="94819"/>
                  </a:lnTo>
                  <a:lnTo>
                    <a:pt x="589" y="97881"/>
                  </a:lnTo>
                  <a:lnTo>
                    <a:pt x="0" y="104764"/>
                  </a:lnTo>
                  <a:lnTo>
                    <a:pt x="45419" y="104775"/>
                  </a:lnTo>
                  <a:lnTo>
                    <a:pt x="92099" y="104775"/>
                  </a:lnTo>
                  <a:lnTo>
                    <a:pt x="137984" y="104775"/>
                  </a:lnTo>
                  <a:lnTo>
                    <a:pt x="183760" y="104775"/>
                  </a:lnTo>
                  <a:lnTo>
                    <a:pt x="228548" y="104775"/>
                  </a:lnTo>
                  <a:lnTo>
                    <a:pt x="273019" y="104775"/>
                  </a:lnTo>
                  <a:lnTo>
                    <a:pt x="319555" y="104775"/>
                  </a:lnTo>
                  <a:lnTo>
                    <a:pt x="366476" y="104775"/>
                  </a:lnTo>
                  <a:lnTo>
                    <a:pt x="371475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19" name="SMARTInkShape-668"/>
            <p:cNvSpPr/>
            <p:nvPr>
              <p:custDataLst>
                <p:tags r:id="rId105"/>
              </p:custDataLst>
            </p:nvPr>
          </p:nvSpPr>
          <p:spPr>
            <a:xfrm>
              <a:off x="1524000" y="4686300"/>
              <a:ext cx="381001" cy="123826"/>
            </a:xfrm>
            <a:custGeom>
              <a:avLst/>
              <a:gdLst/>
              <a:ahLst/>
              <a:cxnLst/>
              <a:rect l="0" t="0" r="0" b="0"/>
              <a:pathLst>
                <a:path w="381001" h="123826">
                  <a:moveTo>
                    <a:pt x="66675" y="28575"/>
                  </a:moveTo>
                  <a:lnTo>
                    <a:pt x="66675" y="28575"/>
                  </a:lnTo>
                  <a:lnTo>
                    <a:pt x="58474" y="28575"/>
                  </a:lnTo>
                  <a:lnTo>
                    <a:pt x="52486" y="23518"/>
                  </a:lnTo>
                  <a:lnTo>
                    <a:pt x="50866" y="23087"/>
                  </a:lnTo>
                  <a:lnTo>
                    <a:pt x="49785" y="23859"/>
                  </a:lnTo>
                  <a:lnTo>
                    <a:pt x="49065" y="25431"/>
                  </a:lnTo>
                  <a:lnTo>
                    <a:pt x="48585" y="25420"/>
                  </a:lnTo>
                  <a:lnTo>
                    <a:pt x="47636" y="19142"/>
                  </a:lnTo>
                  <a:lnTo>
                    <a:pt x="39425" y="19058"/>
                  </a:lnTo>
                  <a:lnTo>
                    <a:pt x="38983" y="20114"/>
                  </a:lnTo>
                  <a:lnTo>
                    <a:pt x="38493" y="24109"/>
                  </a:lnTo>
                  <a:lnTo>
                    <a:pt x="37304" y="25597"/>
                  </a:lnTo>
                  <a:lnTo>
                    <a:pt x="28977" y="28459"/>
                  </a:lnTo>
                  <a:lnTo>
                    <a:pt x="10969" y="28575"/>
                  </a:lnTo>
                  <a:lnTo>
                    <a:pt x="10487" y="29633"/>
                  </a:lnTo>
                  <a:lnTo>
                    <a:pt x="9953" y="33632"/>
                  </a:lnTo>
                  <a:lnTo>
                    <a:pt x="8752" y="35121"/>
                  </a:lnTo>
                  <a:lnTo>
                    <a:pt x="3" y="38100"/>
                  </a:lnTo>
                  <a:lnTo>
                    <a:pt x="1" y="38100"/>
                  </a:lnTo>
                  <a:lnTo>
                    <a:pt x="0" y="33043"/>
                  </a:lnTo>
                  <a:lnTo>
                    <a:pt x="1059" y="31554"/>
                  </a:lnTo>
                  <a:lnTo>
                    <a:pt x="2822" y="30561"/>
                  </a:lnTo>
                  <a:lnTo>
                    <a:pt x="9701" y="28837"/>
                  </a:lnTo>
                  <a:lnTo>
                    <a:pt x="31881" y="28585"/>
                  </a:lnTo>
                  <a:lnTo>
                    <a:pt x="38158" y="25758"/>
                  </a:lnTo>
                  <a:lnTo>
                    <a:pt x="44476" y="22031"/>
                  </a:lnTo>
                  <a:lnTo>
                    <a:pt x="53982" y="18875"/>
                  </a:lnTo>
                  <a:lnTo>
                    <a:pt x="64561" y="12765"/>
                  </a:lnTo>
                  <a:lnTo>
                    <a:pt x="108943" y="9610"/>
                  </a:lnTo>
                  <a:lnTo>
                    <a:pt x="126236" y="8491"/>
                  </a:lnTo>
                  <a:lnTo>
                    <a:pt x="144919" y="1991"/>
                  </a:lnTo>
                  <a:lnTo>
                    <a:pt x="192539" y="52"/>
                  </a:lnTo>
                  <a:lnTo>
                    <a:pt x="238067" y="0"/>
                  </a:lnTo>
                  <a:lnTo>
                    <a:pt x="285554" y="0"/>
                  </a:lnTo>
                  <a:lnTo>
                    <a:pt x="304369" y="0"/>
                  </a:lnTo>
                  <a:lnTo>
                    <a:pt x="314205" y="9408"/>
                  </a:lnTo>
                  <a:lnTo>
                    <a:pt x="323454" y="9522"/>
                  </a:lnTo>
                  <a:lnTo>
                    <a:pt x="333340" y="19016"/>
                  </a:lnTo>
                  <a:lnTo>
                    <a:pt x="342900" y="19050"/>
                  </a:lnTo>
                  <a:lnTo>
                    <a:pt x="361557" y="37707"/>
                  </a:lnTo>
                  <a:lnTo>
                    <a:pt x="361950" y="83513"/>
                  </a:lnTo>
                  <a:lnTo>
                    <a:pt x="361950" y="104337"/>
                  </a:lnTo>
                  <a:lnTo>
                    <a:pt x="370151" y="112938"/>
                  </a:lnTo>
                  <a:lnTo>
                    <a:pt x="371359" y="122381"/>
                  </a:lnTo>
                  <a:lnTo>
                    <a:pt x="372456" y="122862"/>
                  </a:lnTo>
                  <a:lnTo>
                    <a:pt x="38100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21" name="SMARTInkShape-669"/>
          <p:cNvSpPr/>
          <p:nvPr>
            <p:custDataLst>
              <p:tags r:id="rId13"/>
            </p:custDataLst>
          </p:nvPr>
        </p:nvSpPr>
        <p:spPr>
          <a:xfrm>
            <a:off x="1895591" y="4752975"/>
            <a:ext cx="304293" cy="1123941"/>
          </a:xfrm>
          <a:custGeom>
            <a:avLst/>
            <a:gdLst/>
            <a:ahLst/>
            <a:cxnLst/>
            <a:rect l="0" t="0" r="0" b="0"/>
            <a:pathLst>
              <a:path w="304293" h="1123941">
                <a:moveTo>
                  <a:pt x="9409" y="38100"/>
                </a:moveTo>
                <a:lnTo>
                  <a:pt x="9409" y="38100"/>
                </a:lnTo>
                <a:lnTo>
                  <a:pt x="9409" y="28609"/>
                </a:lnTo>
                <a:lnTo>
                  <a:pt x="0" y="28575"/>
                </a:lnTo>
                <a:lnTo>
                  <a:pt x="45243" y="28575"/>
                </a:lnTo>
                <a:lnTo>
                  <a:pt x="69769" y="28575"/>
                </a:lnTo>
                <a:lnTo>
                  <a:pt x="76100" y="25753"/>
                </a:lnTo>
                <a:lnTo>
                  <a:pt x="82441" y="22029"/>
                </a:lnTo>
                <a:lnTo>
                  <a:pt x="95135" y="19639"/>
                </a:lnTo>
                <a:lnTo>
                  <a:pt x="138701" y="17999"/>
                </a:lnTo>
                <a:lnTo>
                  <a:pt x="152109" y="11512"/>
                </a:lnTo>
                <a:lnTo>
                  <a:pt x="199479" y="9525"/>
                </a:lnTo>
                <a:lnTo>
                  <a:pt x="246083" y="9525"/>
                </a:lnTo>
                <a:lnTo>
                  <a:pt x="252161" y="9525"/>
                </a:lnTo>
                <a:lnTo>
                  <a:pt x="253794" y="8467"/>
                </a:lnTo>
                <a:lnTo>
                  <a:pt x="254882" y="6703"/>
                </a:lnTo>
                <a:lnTo>
                  <a:pt x="257021" y="117"/>
                </a:lnTo>
                <a:lnTo>
                  <a:pt x="266574" y="0"/>
                </a:lnTo>
                <a:lnTo>
                  <a:pt x="266584" y="45363"/>
                </a:lnTo>
                <a:lnTo>
                  <a:pt x="266584" y="92077"/>
                </a:lnTo>
                <a:lnTo>
                  <a:pt x="266584" y="136559"/>
                </a:lnTo>
                <a:lnTo>
                  <a:pt x="266584" y="146060"/>
                </a:lnTo>
                <a:lnTo>
                  <a:pt x="269406" y="152405"/>
                </a:lnTo>
                <a:lnTo>
                  <a:pt x="273130" y="158752"/>
                </a:lnTo>
                <a:lnTo>
                  <a:pt x="275520" y="171450"/>
                </a:lnTo>
                <a:lnTo>
                  <a:pt x="276102" y="216075"/>
                </a:lnTo>
                <a:lnTo>
                  <a:pt x="276109" y="260224"/>
                </a:lnTo>
                <a:lnTo>
                  <a:pt x="278931" y="266644"/>
                </a:lnTo>
                <a:lnTo>
                  <a:pt x="282655" y="273025"/>
                </a:lnTo>
                <a:lnTo>
                  <a:pt x="284751" y="283626"/>
                </a:lnTo>
                <a:lnTo>
                  <a:pt x="285627" y="327405"/>
                </a:lnTo>
                <a:lnTo>
                  <a:pt x="285634" y="374641"/>
                </a:lnTo>
                <a:lnTo>
                  <a:pt x="285634" y="417413"/>
                </a:lnTo>
                <a:lnTo>
                  <a:pt x="285634" y="460462"/>
                </a:lnTo>
                <a:lnTo>
                  <a:pt x="285634" y="506122"/>
                </a:lnTo>
                <a:lnTo>
                  <a:pt x="285634" y="549802"/>
                </a:lnTo>
                <a:lnTo>
                  <a:pt x="285634" y="596607"/>
                </a:lnTo>
                <a:lnTo>
                  <a:pt x="285634" y="643640"/>
                </a:lnTo>
                <a:lnTo>
                  <a:pt x="285634" y="688018"/>
                </a:lnTo>
                <a:lnTo>
                  <a:pt x="285634" y="734071"/>
                </a:lnTo>
                <a:lnTo>
                  <a:pt x="285634" y="777704"/>
                </a:lnTo>
                <a:lnTo>
                  <a:pt x="285634" y="822228"/>
                </a:lnTo>
                <a:lnTo>
                  <a:pt x="285634" y="869580"/>
                </a:lnTo>
                <a:lnTo>
                  <a:pt x="285634" y="874995"/>
                </a:lnTo>
                <a:lnTo>
                  <a:pt x="284576" y="878605"/>
                </a:lnTo>
                <a:lnTo>
                  <a:pt x="282812" y="881012"/>
                </a:lnTo>
                <a:lnTo>
                  <a:pt x="280578" y="882616"/>
                </a:lnTo>
                <a:lnTo>
                  <a:pt x="279088" y="884744"/>
                </a:lnTo>
                <a:lnTo>
                  <a:pt x="277433" y="889931"/>
                </a:lnTo>
                <a:lnTo>
                  <a:pt x="276112" y="928426"/>
                </a:lnTo>
                <a:lnTo>
                  <a:pt x="278932" y="934039"/>
                </a:lnTo>
                <a:lnTo>
                  <a:pt x="282656" y="940062"/>
                </a:lnTo>
                <a:lnTo>
                  <a:pt x="285242" y="950653"/>
                </a:lnTo>
                <a:lnTo>
                  <a:pt x="285634" y="997856"/>
                </a:lnTo>
                <a:lnTo>
                  <a:pt x="285634" y="1044479"/>
                </a:lnTo>
                <a:lnTo>
                  <a:pt x="285634" y="1055913"/>
                </a:lnTo>
                <a:lnTo>
                  <a:pt x="293835" y="1065356"/>
                </a:lnTo>
                <a:lnTo>
                  <a:pt x="295043" y="1074874"/>
                </a:lnTo>
                <a:lnTo>
                  <a:pt x="295159" y="1121949"/>
                </a:lnTo>
                <a:lnTo>
                  <a:pt x="295159" y="1123555"/>
                </a:lnTo>
                <a:lnTo>
                  <a:pt x="304292" y="1123940"/>
                </a:lnTo>
                <a:lnTo>
                  <a:pt x="295159" y="11144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2" name="SMARTInkShape-670"/>
          <p:cNvSpPr/>
          <p:nvPr>
            <p:custDataLst>
              <p:tags r:id="rId14"/>
            </p:custDataLst>
          </p:nvPr>
        </p:nvSpPr>
        <p:spPr>
          <a:xfrm>
            <a:off x="1238250" y="4781550"/>
            <a:ext cx="247651" cy="210506"/>
          </a:xfrm>
          <a:custGeom>
            <a:avLst/>
            <a:gdLst/>
            <a:ahLst/>
            <a:cxnLst/>
            <a:rect l="0" t="0" r="0" b="0"/>
            <a:pathLst>
              <a:path w="247651" h="210506">
                <a:moveTo>
                  <a:pt x="247650" y="19050"/>
                </a:moveTo>
                <a:lnTo>
                  <a:pt x="247650" y="19050"/>
                </a:lnTo>
                <a:lnTo>
                  <a:pt x="211025" y="19050"/>
                </a:lnTo>
                <a:lnTo>
                  <a:pt x="202237" y="12504"/>
                </a:lnTo>
                <a:lnTo>
                  <a:pt x="192255" y="9917"/>
                </a:lnTo>
                <a:lnTo>
                  <a:pt x="185963" y="9642"/>
                </a:lnTo>
                <a:lnTo>
                  <a:pt x="180370" y="12399"/>
                </a:lnTo>
                <a:lnTo>
                  <a:pt x="173212" y="17737"/>
                </a:lnTo>
                <a:lnTo>
                  <a:pt x="164194" y="18791"/>
                </a:lnTo>
                <a:lnTo>
                  <a:pt x="117070" y="19050"/>
                </a:lnTo>
                <a:lnTo>
                  <a:pt x="100159" y="19050"/>
                </a:lnTo>
                <a:lnTo>
                  <a:pt x="98522" y="17992"/>
                </a:lnTo>
                <a:lnTo>
                  <a:pt x="97432" y="16228"/>
                </a:lnTo>
                <a:lnTo>
                  <a:pt x="96704" y="13993"/>
                </a:lnTo>
                <a:lnTo>
                  <a:pt x="95161" y="12504"/>
                </a:lnTo>
                <a:lnTo>
                  <a:pt x="87177" y="9917"/>
                </a:lnTo>
                <a:lnTo>
                  <a:pt x="71574" y="9535"/>
                </a:lnTo>
                <a:lnTo>
                  <a:pt x="66030" y="6708"/>
                </a:lnTo>
                <a:lnTo>
                  <a:pt x="58904" y="1325"/>
                </a:lnTo>
                <a:lnTo>
                  <a:pt x="49103" y="117"/>
                </a:lnTo>
                <a:lnTo>
                  <a:pt x="9525" y="0"/>
                </a:lnTo>
                <a:lnTo>
                  <a:pt x="117" y="9408"/>
                </a:lnTo>
                <a:lnTo>
                  <a:pt x="0" y="36649"/>
                </a:lnTo>
                <a:lnTo>
                  <a:pt x="1058" y="37133"/>
                </a:lnTo>
                <a:lnTo>
                  <a:pt x="5057" y="37671"/>
                </a:lnTo>
                <a:lnTo>
                  <a:pt x="6546" y="38872"/>
                </a:lnTo>
                <a:lnTo>
                  <a:pt x="9132" y="46263"/>
                </a:lnTo>
                <a:lnTo>
                  <a:pt x="9525" y="74749"/>
                </a:lnTo>
                <a:lnTo>
                  <a:pt x="17726" y="84274"/>
                </a:lnTo>
                <a:lnTo>
                  <a:pt x="18933" y="93799"/>
                </a:lnTo>
                <a:lnTo>
                  <a:pt x="19050" y="131872"/>
                </a:lnTo>
                <a:lnTo>
                  <a:pt x="25596" y="140662"/>
                </a:lnTo>
                <a:lnTo>
                  <a:pt x="28182" y="150645"/>
                </a:lnTo>
                <a:lnTo>
                  <a:pt x="28575" y="197844"/>
                </a:lnTo>
                <a:lnTo>
                  <a:pt x="28575" y="21050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34" name="SMARTInkShape-Group143"/>
          <p:cNvGrpSpPr/>
          <p:nvPr/>
        </p:nvGrpSpPr>
        <p:grpSpPr>
          <a:xfrm>
            <a:off x="1143000" y="5038725"/>
            <a:ext cx="342901" cy="1390350"/>
            <a:chOff x="1143000" y="5038725"/>
            <a:chExt cx="342901" cy="1390350"/>
          </a:xfrm>
        </p:grpSpPr>
        <p:sp>
          <p:nvSpPr>
            <p:cNvPr id="1123" name="SMARTInkShape-671"/>
            <p:cNvSpPr/>
            <p:nvPr>
              <p:custDataLst>
                <p:tags r:id="rId93"/>
              </p:custDataLst>
            </p:nvPr>
          </p:nvSpPr>
          <p:spPr>
            <a:xfrm>
              <a:off x="1143035" y="5133975"/>
              <a:ext cx="19016" cy="19051"/>
            </a:xfrm>
            <a:custGeom>
              <a:avLst/>
              <a:gdLst/>
              <a:ahLst/>
              <a:cxnLst/>
              <a:rect l="0" t="0" r="0" b="0"/>
              <a:pathLst>
                <a:path w="19016" h="19051">
                  <a:moveTo>
                    <a:pt x="19015" y="19050"/>
                  </a:moveTo>
                  <a:lnTo>
                    <a:pt x="19015" y="19050"/>
                  </a:lnTo>
                  <a:lnTo>
                    <a:pt x="1299" y="19050"/>
                  </a:lnTo>
                  <a:lnTo>
                    <a:pt x="854" y="17992"/>
                  </a:lnTo>
                  <a:lnTo>
                    <a:pt x="0" y="9917"/>
                  </a:lnTo>
                  <a:lnTo>
                    <a:pt x="8169" y="9559"/>
                  </a:lnTo>
                  <a:lnTo>
                    <a:pt x="8610" y="8489"/>
                  </a:lnTo>
                  <a:lnTo>
                    <a:pt x="949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4" name="SMARTInkShape-672"/>
            <p:cNvSpPr/>
            <p:nvPr>
              <p:custDataLst>
                <p:tags r:id="rId94"/>
              </p:custDataLst>
            </p:nvPr>
          </p:nvSpPr>
          <p:spPr>
            <a:xfrm>
              <a:off x="1152525" y="5067300"/>
              <a:ext cx="180976" cy="295276"/>
            </a:xfrm>
            <a:custGeom>
              <a:avLst/>
              <a:gdLst/>
              <a:ahLst/>
              <a:cxnLst/>
              <a:rect l="0" t="0" r="0" b="0"/>
              <a:pathLst>
                <a:path w="180976" h="295276">
                  <a:moveTo>
                    <a:pt x="9525" y="57150"/>
                  </a:moveTo>
                  <a:lnTo>
                    <a:pt x="9525" y="57150"/>
                  </a:lnTo>
                  <a:lnTo>
                    <a:pt x="9525" y="48017"/>
                  </a:lnTo>
                  <a:lnTo>
                    <a:pt x="1324" y="39458"/>
                  </a:lnTo>
                  <a:lnTo>
                    <a:pt x="10" y="28701"/>
                  </a:lnTo>
                  <a:lnTo>
                    <a:pt x="0" y="0"/>
                  </a:lnTo>
                  <a:lnTo>
                    <a:pt x="0" y="44536"/>
                  </a:lnTo>
                  <a:lnTo>
                    <a:pt x="0" y="78055"/>
                  </a:lnTo>
                  <a:lnTo>
                    <a:pt x="2822" y="85139"/>
                  </a:lnTo>
                  <a:lnTo>
                    <a:pt x="6546" y="91814"/>
                  </a:lnTo>
                  <a:lnTo>
                    <a:pt x="8936" y="104723"/>
                  </a:lnTo>
                  <a:lnTo>
                    <a:pt x="9490" y="135198"/>
                  </a:lnTo>
                  <a:lnTo>
                    <a:pt x="12332" y="142286"/>
                  </a:lnTo>
                  <a:lnTo>
                    <a:pt x="16064" y="148963"/>
                  </a:lnTo>
                  <a:lnTo>
                    <a:pt x="18460" y="161873"/>
                  </a:lnTo>
                  <a:lnTo>
                    <a:pt x="19048" y="206375"/>
                  </a:lnTo>
                  <a:lnTo>
                    <a:pt x="19050" y="251101"/>
                  </a:lnTo>
                  <a:lnTo>
                    <a:pt x="19050" y="285750"/>
                  </a:lnTo>
                  <a:lnTo>
                    <a:pt x="63792" y="285750"/>
                  </a:lnTo>
                  <a:lnTo>
                    <a:pt x="111029" y="285750"/>
                  </a:lnTo>
                  <a:lnTo>
                    <a:pt x="118926" y="285750"/>
                  </a:lnTo>
                  <a:lnTo>
                    <a:pt x="120559" y="286808"/>
                  </a:lnTo>
                  <a:lnTo>
                    <a:pt x="121648" y="288572"/>
                  </a:lnTo>
                  <a:lnTo>
                    <a:pt x="122373" y="290806"/>
                  </a:lnTo>
                  <a:lnTo>
                    <a:pt x="123915" y="292295"/>
                  </a:lnTo>
                  <a:lnTo>
                    <a:pt x="131898" y="294883"/>
                  </a:lnTo>
                  <a:lnTo>
                    <a:pt x="169580" y="295275"/>
                  </a:lnTo>
                  <a:lnTo>
                    <a:pt x="180975" y="2857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5" name="SMARTInkShape-673"/>
            <p:cNvSpPr/>
            <p:nvPr>
              <p:custDataLst>
                <p:tags r:id="rId95"/>
              </p:custDataLst>
            </p:nvPr>
          </p:nvSpPr>
          <p:spPr>
            <a:xfrm>
              <a:off x="1143000" y="5038725"/>
              <a:ext cx="209548" cy="319727"/>
            </a:xfrm>
            <a:custGeom>
              <a:avLst/>
              <a:gdLst/>
              <a:ahLst/>
              <a:cxnLst/>
              <a:rect l="0" t="0" r="0" b="0"/>
              <a:pathLst>
                <a:path w="209548" h="319727">
                  <a:moveTo>
                    <a:pt x="9525" y="47625"/>
                  </a:moveTo>
                  <a:lnTo>
                    <a:pt x="9525" y="47625"/>
                  </a:lnTo>
                  <a:lnTo>
                    <a:pt x="9525" y="29909"/>
                  </a:lnTo>
                  <a:lnTo>
                    <a:pt x="8467" y="29464"/>
                  </a:lnTo>
                  <a:lnTo>
                    <a:pt x="35" y="28578"/>
                  </a:lnTo>
                  <a:lnTo>
                    <a:pt x="0" y="19050"/>
                  </a:lnTo>
                  <a:lnTo>
                    <a:pt x="5057" y="19050"/>
                  </a:lnTo>
                  <a:lnTo>
                    <a:pt x="10361" y="16228"/>
                  </a:lnTo>
                  <a:lnTo>
                    <a:pt x="16247" y="12505"/>
                  </a:lnTo>
                  <a:lnTo>
                    <a:pt x="28648" y="10113"/>
                  </a:lnTo>
                  <a:lnTo>
                    <a:pt x="45748" y="9559"/>
                  </a:lnTo>
                  <a:lnTo>
                    <a:pt x="55917" y="2986"/>
                  </a:lnTo>
                  <a:lnTo>
                    <a:pt x="101529" y="23"/>
                  </a:lnTo>
                  <a:lnTo>
                    <a:pt x="148963" y="0"/>
                  </a:lnTo>
                  <a:lnTo>
                    <a:pt x="180964" y="0"/>
                  </a:lnTo>
                  <a:lnTo>
                    <a:pt x="171842" y="0"/>
                  </a:lnTo>
                  <a:lnTo>
                    <a:pt x="171450" y="19016"/>
                  </a:lnTo>
                  <a:lnTo>
                    <a:pt x="162318" y="28182"/>
                  </a:lnTo>
                  <a:lnTo>
                    <a:pt x="161925" y="74394"/>
                  </a:lnTo>
                  <a:lnTo>
                    <a:pt x="161925" y="98319"/>
                  </a:lnTo>
                  <a:lnTo>
                    <a:pt x="171057" y="141186"/>
                  </a:lnTo>
                  <a:lnTo>
                    <a:pt x="172485" y="174537"/>
                  </a:lnTo>
                  <a:lnTo>
                    <a:pt x="178984" y="192678"/>
                  </a:lnTo>
                  <a:lnTo>
                    <a:pt x="182010" y="234865"/>
                  </a:lnTo>
                  <a:lnTo>
                    <a:pt x="188509" y="247633"/>
                  </a:lnTo>
                  <a:lnTo>
                    <a:pt x="190383" y="264818"/>
                  </a:lnTo>
                  <a:lnTo>
                    <a:pt x="197023" y="273932"/>
                  </a:lnTo>
                  <a:lnTo>
                    <a:pt x="199630" y="283984"/>
                  </a:lnTo>
                  <a:lnTo>
                    <a:pt x="199908" y="290283"/>
                  </a:lnTo>
                  <a:lnTo>
                    <a:pt x="202795" y="295879"/>
                  </a:lnTo>
                  <a:lnTo>
                    <a:pt x="208216" y="303038"/>
                  </a:lnTo>
                  <a:lnTo>
                    <a:pt x="209515" y="313887"/>
                  </a:lnTo>
                  <a:lnTo>
                    <a:pt x="209543" y="319726"/>
                  </a:lnTo>
                  <a:lnTo>
                    <a:pt x="209547" y="317431"/>
                  </a:lnTo>
                  <a:lnTo>
                    <a:pt x="208490" y="316396"/>
                  </a:lnTo>
                  <a:lnTo>
                    <a:pt x="200417" y="314406"/>
                  </a:lnTo>
                  <a:lnTo>
                    <a:pt x="200025" y="2952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6" name="SMARTInkShape-674"/>
            <p:cNvSpPr/>
            <p:nvPr>
              <p:custDataLst>
                <p:tags r:id="rId96"/>
              </p:custDataLst>
            </p:nvPr>
          </p:nvSpPr>
          <p:spPr>
            <a:xfrm>
              <a:off x="1238250" y="5401067"/>
              <a:ext cx="28576" cy="208728"/>
            </a:xfrm>
            <a:custGeom>
              <a:avLst/>
              <a:gdLst/>
              <a:ahLst/>
              <a:cxnLst/>
              <a:rect l="0" t="0" r="0" b="0"/>
              <a:pathLst>
                <a:path w="28576" h="208728">
                  <a:moveTo>
                    <a:pt x="9525" y="28183"/>
                  </a:moveTo>
                  <a:lnTo>
                    <a:pt x="9525" y="28183"/>
                  </a:lnTo>
                  <a:lnTo>
                    <a:pt x="393" y="19050"/>
                  </a:lnTo>
                  <a:lnTo>
                    <a:pt x="0" y="0"/>
                  </a:lnTo>
                  <a:lnTo>
                    <a:pt x="0" y="47278"/>
                  </a:lnTo>
                  <a:lnTo>
                    <a:pt x="0" y="92725"/>
                  </a:lnTo>
                  <a:lnTo>
                    <a:pt x="0" y="140289"/>
                  </a:lnTo>
                  <a:lnTo>
                    <a:pt x="0" y="183641"/>
                  </a:lnTo>
                  <a:lnTo>
                    <a:pt x="1058" y="185797"/>
                  </a:lnTo>
                  <a:lnTo>
                    <a:pt x="2822" y="187234"/>
                  </a:lnTo>
                  <a:lnTo>
                    <a:pt x="5057" y="188192"/>
                  </a:lnTo>
                  <a:lnTo>
                    <a:pt x="6546" y="189889"/>
                  </a:lnTo>
                  <a:lnTo>
                    <a:pt x="9132" y="198140"/>
                  </a:lnTo>
                  <a:lnTo>
                    <a:pt x="9408" y="204247"/>
                  </a:lnTo>
                  <a:lnTo>
                    <a:pt x="10506" y="205884"/>
                  </a:lnTo>
                  <a:lnTo>
                    <a:pt x="12295" y="206975"/>
                  </a:lnTo>
                  <a:lnTo>
                    <a:pt x="17716" y="208727"/>
                  </a:lnTo>
                  <a:lnTo>
                    <a:pt x="28575" y="1996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7" name="SMARTInkShape-675"/>
            <p:cNvSpPr/>
            <p:nvPr>
              <p:custDataLst>
                <p:tags r:id="rId97"/>
              </p:custDataLst>
            </p:nvPr>
          </p:nvSpPr>
          <p:spPr>
            <a:xfrm>
              <a:off x="1152525" y="5657884"/>
              <a:ext cx="161926" cy="219042"/>
            </a:xfrm>
            <a:custGeom>
              <a:avLst/>
              <a:gdLst/>
              <a:ahLst/>
              <a:cxnLst/>
              <a:rect l="0" t="0" r="0" b="0"/>
              <a:pathLst>
                <a:path w="161926" h="219042">
                  <a:moveTo>
                    <a:pt x="47625" y="28541"/>
                  </a:moveTo>
                  <a:lnTo>
                    <a:pt x="47625" y="28541"/>
                  </a:lnTo>
                  <a:lnTo>
                    <a:pt x="47625" y="20340"/>
                  </a:lnTo>
                  <a:lnTo>
                    <a:pt x="46567" y="19899"/>
                  </a:lnTo>
                  <a:lnTo>
                    <a:pt x="42568" y="19408"/>
                  </a:lnTo>
                  <a:lnTo>
                    <a:pt x="41079" y="18220"/>
                  </a:lnTo>
                  <a:lnTo>
                    <a:pt x="39424" y="14076"/>
                  </a:lnTo>
                  <a:lnTo>
                    <a:pt x="37924" y="12547"/>
                  </a:lnTo>
                  <a:lnTo>
                    <a:pt x="29002" y="9610"/>
                  </a:lnTo>
                  <a:lnTo>
                    <a:pt x="20412" y="9501"/>
                  </a:lnTo>
                  <a:lnTo>
                    <a:pt x="19958" y="8440"/>
                  </a:lnTo>
                  <a:lnTo>
                    <a:pt x="19053" y="0"/>
                  </a:lnTo>
                  <a:lnTo>
                    <a:pt x="19050" y="47608"/>
                  </a:lnTo>
                  <a:lnTo>
                    <a:pt x="17992" y="70014"/>
                  </a:lnTo>
                  <a:lnTo>
                    <a:pt x="11511" y="87925"/>
                  </a:lnTo>
                  <a:lnTo>
                    <a:pt x="8728" y="116677"/>
                  </a:lnTo>
                  <a:lnTo>
                    <a:pt x="2038" y="135360"/>
                  </a:lnTo>
                  <a:lnTo>
                    <a:pt x="15" y="180884"/>
                  </a:lnTo>
                  <a:lnTo>
                    <a:pt x="0" y="208027"/>
                  </a:lnTo>
                  <a:lnTo>
                    <a:pt x="1058" y="208523"/>
                  </a:lnTo>
                  <a:lnTo>
                    <a:pt x="5057" y="209075"/>
                  </a:lnTo>
                  <a:lnTo>
                    <a:pt x="6546" y="210280"/>
                  </a:lnTo>
                  <a:lnTo>
                    <a:pt x="8201" y="214442"/>
                  </a:lnTo>
                  <a:lnTo>
                    <a:pt x="9701" y="214916"/>
                  </a:lnTo>
                  <a:lnTo>
                    <a:pt x="14189" y="212622"/>
                  </a:lnTo>
                  <a:lnTo>
                    <a:pt x="15809" y="212645"/>
                  </a:lnTo>
                  <a:lnTo>
                    <a:pt x="16890" y="213719"/>
                  </a:lnTo>
                  <a:lnTo>
                    <a:pt x="17610" y="215492"/>
                  </a:lnTo>
                  <a:lnTo>
                    <a:pt x="19148" y="216675"/>
                  </a:lnTo>
                  <a:lnTo>
                    <a:pt x="23680" y="217990"/>
                  </a:lnTo>
                  <a:lnTo>
                    <a:pt x="70253" y="219041"/>
                  </a:lnTo>
                  <a:lnTo>
                    <a:pt x="109309" y="219041"/>
                  </a:lnTo>
                  <a:lnTo>
                    <a:pt x="114904" y="216219"/>
                  </a:lnTo>
                  <a:lnTo>
                    <a:pt x="120918" y="212496"/>
                  </a:lnTo>
                  <a:lnTo>
                    <a:pt x="131504" y="209909"/>
                  </a:lnTo>
                  <a:lnTo>
                    <a:pt x="146445" y="209550"/>
                  </a:lnTo>
                  <a:lnTo>
                    <a:pt x="152576" y="206709"/>
                  </a:lnTo>
                  <a:lnTo>
                    <a:pt x="161925" y="1999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8" name="SMARTInkShape-676"/>
            <p:cNvSpPr/>
            <p:nvPr>
              <p:custDataLst>
                <p:tags r:id="rId98"/>
              </p:custDataLst>
            </p:nvPr>
          </p:nvSpPr>
          <p:spPr>
            <a:xfrm>
              <a:off x="1209675" y="5620145"/>
              <a:ext cx="133351" cy="294881"/>
            </a:xfrm>
            <a:custGeom>
              <a:avLst/>
              <a:gdLst/>
              <a:ahLst/>
              <a:cxnLst/>
              <a:rect l="0" t="0" r="0" b="0"/>
              <a:pathLst>
                <a:path w="133351" h="294881">
                  <a:moveTo>
                    <a:pt x="9525" y="56755"/>
                  </a:moveTo>
                  <a:lnTo>
                    <a:pt x="9525" y="56755"/>
                  </a:lnTo>
                  <a:lnTo>
                    <a:pt x="9525" y="51699"/>
                  </a:lnTo>
                  <a:lnTo>
                    <a:pt x="8467" y="50210"/>
                  </a:lnTo>
                  <a:lnTo>
                    <a:pt x="6703" y="49216"/>
                  </a:lnTo>
                  <a:lnTo>
                    <a:pt x="3" y="47230"/>
                  </a:lnTo>
                  <a:lnTo>
                    <a:pt x="0" y="47230"/>
                  </a:lnTo>
                  <a:lnTo>
                    <a:pt x="0" y="42174"/>
                  </a:lnTo>
                  <a:lnTo>
                    <a:pt x="1058" y="40685"/>
                  </a:lnTo>
                  <a:lnTo>
                    <a:pt x="2822" y="39691"/>
                  </a:lnTo>
                  <a:lnTo>
                    <a:pt x="8201" y="38097"/>
                  </a:lnTo>
                  <a:lnTo>
                    <a:pt x="16868" y="31236"/>
                  </a:lnTo>
                  <a:lnTo>
                    <a:pt x="26824" y="28583"/>
                  </a:lnTo>
                  <a:lnTo>
                    <a:pt x="35834" y="21714"/>
                  </a:lnTo>
                  <a:lnTo>
                    <a:pt x="44719" y="18503"/>
                  </a:lnTo>
                  <a:lnTo>
                    <a:pt x="54055" y="12377"/>
                  </a:lnTo>
                  <a:lnTo>
                    <a:pt x="63524" y="10092"/>
                  </a:lnTo>
                  <a:lnTo>
                    <a:pt x="79378" y="9256"/>
                  </a:lnTo>
                  <a:lnTo>
                    <a:pt x="85726" y="6364"/>
                  </a:lnTo>
                  <a:lnTo>
                    <a:pt x="93369" y="940"/>
                  </a:lnTo>
                  <a:lnTo>
                    <a:pt x="99749" y="0"/>
                  </a:lnTo>
                  <a:lnTo>
                    <a:pt x="101425" y="927"/>
                  </a:lnTo>
                  <a:lnTo>
                    <a:pt x="102541" y="2602"/>
                  </a:lnTo>
                  <a:lnTo>
                    <a:pt x="103286" y="4778"/>
                  </a:lnTo>
                  <a:lnTo>
                    <a:pt x="104841" y="6229"/>
                  </a:lnTo>
                  <a:lnTo>
                    <a:pt x="114262" y="9120"/>
                  </a:lnTo>
                  <a:lnTo>
                    <a:pt x="122497" y="17330"/>
                  </a:lnTo>
                  <a:lnTo>
                    <a:pt x="121882" y="17772"/>
                  </a:lnTo>
                  <a:lnTo>
                    <a:pt x="118375" y="18262"/>
                  </a:lnTo>
                  <a:lnTo>
                    <a:pt x="117017" y="19451"/>
                  </a:lnTo>
                  <a:lnTo>
                    <a:pt x="115507" y="23595"/>
                  </a:lnTo>
                  <a:lnTo>
                    <a:pt x="114303" y="69459"/>
                  </a:lnTo>
                  <a:lnTo>
                    <a:pt x="105168" y="115364"/>
                  </a:lnTo>
                  <a:lnTo>
                    <a:pt x="104892" y="131154"/>
                  </a:lnTo>
                  <a:lnTo>
                    <a:pt x="107649" y="140268"/>
                  </a:lnTo>
                  <a:lnTo>
                    <a:pt x="111344" y="148906"/>
                  </a:lnTo>
                  <a:lnTo>
                    <a:pt x="114223" y="193189"/>
                  </a:lnTo>
                  <a:lnTo>
                    <a:pt x="114297" y="221727"/>
                  </a:lnTo>
                  <a:lnTo>
                    <a:pt x="123650" y="266129"/>
                  </a:lnTo>
                  <a:lnTo>
                    <a:pt x="123790" y="278971"/>
                  </a:lnTo>
                  <a:lnTo>
                    <a:pt x="126632" y="285339"/>
                  </a:lnTo>
                  <a:lnTo>
                    <a:pt x="133350" y="29488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9" name="SMARTInkShape-677"/>
            <p:cNvSpPr/>
            <p:nvPr>
              <p:custDataLst>
                <p:tags r:id="rId99"/>
              </p:custDataLst>
            </p:nvPr>
          </p:nvSpPr>
          <p:spPr>
            <a:xfrm>
              <a:off x="1238250" y="5934075"/>
              <a:ext cx="38101" cy="257162"/>
            </a:xfrm>
            <a:custGeom>
              <a:avLst/>
              <a:gdLst/>
              <a:ahLst/>
              <a:cxnLst/>
              <a:rect l="0" t="0" r="0" b="0"/>
              <a:pathLst>
                <a:path w="38101" h="257162">
                  <a:moveTo>
                    <a:pt x="19050" y="9525"/>
                  </a:moveTo>
                  <a:lnTo>
                    <a:pt x="19050" y="9525"/>
                  </a:lnTo>
                  <a:lnTo>
                    <a:pt x="13993" y="9525"/>
                  </a:lnTo>
                  <a:lnTo>
                    <a:pt x="12504" y="8467"/>
                  </a:lnTo>
                  <a:lnTo>
                    <a:pt x="11511" y="6703"/>
                  </a:lnTo>
                  <a:lnTo>
                    <a:pt x="9642" y="393"/>
                  </a:lnTo>
                  <a:lnTo>
                    <a:pt x="0" y="0"/>
                  </a:lnTo>
                  <a:lnTo>
                    <a:pt x="0" y="44536"/>
                  </a:lnTo>
                  <a:lnTo>
                    <a:pt x="0" y="88547"/>
                  </a:lnTo>
                  <a:lnTo>
                    <a:pt x="0" y="134012"/>
                  </a:lnTo>
                  <a:lnTo>
                    <a:pt x="1058" y="175533"/>
                  </a:lnTo>
                  <a:lnTo>
                    <a:pt x="8642" y="206259"/>
                  </a:lnTo>
                  <a:lnTo>
                    <a:pt x="9522" y="251180"/>
                  </a:lnTo>
                  <a:lnTo>
                    <a:pt x="10581" y="253177"/>
                  </a:lnTo>
                  <a:lnTo>
                    <a:pt x="12346" y="254510"/>
                  </a:lnTo>
                  <a:lnTo>
                    <a:pt x="18933" y="257129"/>
                  </a:lnTo>
                  <a:lnTo>
                    <a:pt x="24072" y="257161"/>
                  </a:lnTo>
                  <a:lnTo>
                    <a:pt x="25573" y="256107"/>
                  </a:lnTo>
                  <a:lnTo>
                    <a:pt x="26574" y="254347"/>
                  </a:lnTo>
                  <a:lnTo>
                    <a:pt x="27241" y="252115"/>
                  </a:lnTo>
                  <a:lnTo>
                    <a:pt x="35939" y="237877"/>
                  </a:lnTo>
                  <a:lnTo>
                    <a:pt x="38100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0" name="SMARTInkShape-678"/>
            <p:cNvSpPr/>
            <p:nvPr>
              <p:custDataLst>
                <p:tags r:id="rId100"/>
              </p:custDataLst>
            </p:nvPr>
          </p:nvSpPr>
          <p:spPr>
            <a:xfrm>
              <a:off x="1238370" y="6181759"/>
              <a:ext cx="66153" cy="66642"/>
            </a:xfrm>
            <a:custGeom>
              <a:avLst/>
              <a:gdLst/>
              <a:ahLst/>
              <a:cxnLst/>
              <a:rect l="0" t="0" r="0" b="0"/>
              <a:pathLst>
                <a:path w="66153" h="66642">
                  <a:moveTo>
                    <a:pt x="47505" y="19016"/>
                  </a:moveTo>
                  <a:lnTo>
                    <a:pt x="47505" y="19016"/>
                  </a:lnTo>
                  <a:lnTo>
                    <a:pt x="38373" y="19016"/>
                  </a:lnTo>
                  <a:lnTo>
                    <a:pt x="29813" y="27217"/>
                  </a:lnTo>
                  <a:lnTo>
                    <a:pt x="20373" y="28425"/>
                  </a:lnTo>
                  <a:lnTo>
                    <a:pt x="19892" y="29522"/>
                  </a:lnTo>
                  <a:lnTo>
                    <a:pt x="19358" y="33564"/>
                  </a:lnTo>
                  <a:lnTo>
                    <a:pt x="18157" y="35065"/>
                  </a:lnTo>
                  <a:lnTo>
                    <a:pt x="9408" y="38066"/>
                  </a:lnTo>
                  <a:lnTo>
                    <a:pt x="9405" y="52531"/>
                  </a:lnTo>
                  <a:lnTo>
                    <a:pt x="10463" y="54060"/>
                  </a:lnTo>
                  <a:lnTo>
                    <a:pt x="12227" y="55079"/>
                  </a:lnTo>
                  <a:lnTo>
                    <a:pt x="17606" y="56714"/>
                  </a:lnTo>
                  <a:lnTo>
                    <a:pt x="18341" y="59759"/>
                  </a:lnTo>
                  <a:lnTo>
                    <a:pt x="18813" y="65283"/>
                  </a:lnTo>
                  <a:lnTo>
                    <a:pt x="19911" y="65735"/>
                  </a:lnTo>
                  <a:lnTo>
                    <a:pt x="28060" y="66606"/>
                  </a:lnTo>
                  <a:lnTo>
                    <a:pt x="28338" y="61573"/>
                  </a:lnTo>
                  <a:lnTo>
                    <a:pt x="29435" y="60088"/>
                  </a:lnTo>
                  <a:lnTo>
                    <a:pt x="36646" y="57507"/>
                  </a:lnTo>
                  <a:lnTo>
                    <a:pt x="37387" y="54467"/>
                  </a:lnTo>
                  <a:lnTo>
                    <a:pt x="37863" y="48949"/>
                  </a:lnTo>
                  <a:lnTo>
                    <a:pt x="46171" y="39509"/>
                  </a:lnTo>
                  <a:lnTo>
                    <a:pt x="47470" y="28971"/>
                  </a:lnTo>
                  <a:lnTo>
                    <a:pt x="47505" y="4472"/>
                  </a:lnTo>
                  <a:lnTo>
                    <a:pt x="46447" y="2970"/>
                  </a:lnTo>
                  <a:lnTo>
                    <a:pt x="44683" y="1969"/>
                  </a:lnTo>
                  <a:lnTo>
                    <a:pt x="37804" y="230"/>
                  </a:lnTo>
                  <a:lnTo>
                    <a:pt x="29895" y="0"/>
                  </a:lnTo>
                  <a:lnTo>
                    <a:pt x="20381" y="8170"/>
                  </a:lnTo>
                  <a:lnTo>
                    <a:pt x="14303" y="9100"/>
                  </a:lnTo>
                  <a:lnTo>
                    <a:pt x="12670" y="10289"/>
                  </a:lnTo>
                  <a:lnTo>
                    <a:pt x="11582" y="12140"/>
                  </a:lnTo>
                  <a:lnTo>
                    <a:pt x="9835" y="17658"/>
                  </a:lnTo>
                  <a:lnTo>
                    <a:pt x="1242" y="27098"/>
                  </a:lnTo>
                  <a:lnTo>
                    <a:pt x="0" y="36615"/>
                  </a:lnTo>
                  <a:lnTo>
                    <a:pt x="9016" y="47161"/>
                  </a:lnTo>
                  <a:lnTo>
                    <a:pt x="55668" y="47591"/>
                  </a:lnTo>
                  <a:lnTo>
                    <a:pt x="56122" y="46533"/>
                  </a:lnTo>
                  <a:lnTo>
                    <a:pt x="56627" y="42535"/>
                  </a:lnTo>
                  <a:lnTo>
                    <a:pt x="57819" y="41046"/>
                  </a:lnTo>
                  <a:lnTo>
                    <a:pt x="61967" y="39390"/>
                  </a:lnTo>
                  <a:lnTo>
                    <a:pt x="63496" y="37890"/>
                  </a:lnTo>
                  <a:lnTo>
                    <a:pt x="66152" y="29981"/>
                  </a:lnTo>
                  <a:lnTo>
                    <a:pt x="58319" y="20467"/>
                  </a:lnTo>
                  <a:lnTo>
                    <a:pt x="57143" y="10942"/>
                  </a:lnTo>
                  <a:lnTo>
                    <a:pt x="56047" y="10458"/>
                  </a:lnTo>
                  <a:lnTo>
                    <a:pt x="42566" y="9502"/>
                  </a:lnTo>
                  <a:lnTo>
                    <a:pt x="41037" y="10556"/>
                  </a:lnTo>
                  <a:lnTo>
                    <a:pt x="40018" y="12318"/>
                  </a:lnTo>
                  <a:lnTo>
                    <a:pt x="38248" y="19192"/>
                  </a:lnTo>
                  <a:lnTo>
                    <a:pt x="37990" y="41372"/>
                  </a:lnTo>
                  <a:lnTo>
                    <a:pt x="40807" y="47649"/>
                  </a:lnTo>
                  <a:lnTo>
                    <a:pt x="44528" y="53967"/>
                  </a:lnTo>
                  <a:lnTo>
                    <a:pt x="46182" y="60302"/>
                  </a:lnTo>
                  <a:lnTo>
                    <a:pt x="47681" y="62415"/>
                  </a:lnTo>
                  <a:lnTo>
                    <a:pt x="49739" y="63824"/>
                  </a:lnTo>
                  <a:lnTo>
                    <a:pt x="57030" y="666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1" name="SMARTInkShape-679"/>
            <p:cNvSpPr/>
            <p:nvPr>
              <p:custDataLst>
                <p:tags r:id="rId101"/>
              </p:custDataLst>
            </p:nvPr>
          </p:nvSpPr>
          <p:spPr>
            <a:xfrm>
              <a:off x="1333504" y="6134136"/>
              <a:ext cx="95247" cy="294939"/>
            </a:xfrm>
            <a:custGeom>
              <a:avLst/>
              <a:gdLst/>
              <a:ahLst/>
              <a:cxnLst/>
              <a:rect l="0" t="0" r="0" b="0"/>
              <a:pathLst>
                <a:path w="95247" h="294939">
                  <a:moveTo>
                    <a:pt x="95246" y="38064"/>
                  </a:moveTo>
                  <a:lnTo>
                    <a:pt x="95246" y="38064"/>
                  </a:lnTo>
                  <a:lnTo>
                    <a:pt x="95246" y="0"/>
                  </a:lnTo>
                  <a:lnTo>
                    <a:pt x="95246" y="8168"/>
                  </a:lnTo>
                  <a:lnTo>
                    <a:pt x="78378" y="52902"/>
                  </a:lnTo>
                  <a:lnTo>
                    <a:pt x="63365" y="95914"/>
                  </a:lnTo>
                  <a:lnTo>
                    <a:pt x="47604" y="135392"/>
                  </a:lnTo>
                  <a:lnTo>
                    <a:pt x="31744" y="181213"/>
                  </a:lnTo>
                  <a:lnTo>
                    <a:pt x="15871" y="228600"/>
                  </a:lnTo>
                  <a:lnTo>
                    <a:pt x="1878" y="267403"/>
                  </a:lnTo>
                  <a:lnTo>
                    <a:pt x="10" y="294938"/>
                  </a:lnTo>
                  <a:lnTo>
                    <a:pt x="0" y="290094"/>
                  </a:lnTo>
                  <a:lnTo>
                    <a:pt x="2820" y="284838"/>
                  </a:lnTo>
                  <a:lnTo>
                    <a:pt x="36184" y="237818"/>
                  </a:lnTo>
                  <a:lnTo>
                    <a:pt x="47621" y="2190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2" name="SMARTInkShape-680"/>
            <p:cNvSpPr/>
            <p:nvPr>
              <p:custDataLst>
                <p:tags r:id="rId102"/>
              </p:custDataLst>
            </p:nvPr>
          </p:nvSpPr>
          <p:spPr>
            <a:xfrm>
              <a:off x="1428750" y="6134100"/>
              <a:ext cx="38101" cy="276226"/>
            </a:xfrm>
            <a:custGeom>
              <a:avLst/>
              <a:gdLst/>
              <a:ahLst/>
              <a:cxnLst/>
              <a:rect l="0" t="0" r="0" b="0"/>
              <a:pathLst>
                <a:path w="38101" h="276226">
                  <a:moveTo>
                    <a:pt x="38100" y="0"/>
                  </a:moveTo>
                  <a:lnTo>
                    <a:pt x="38100" y="0"/>
                  </a:lnTo>
                  <a:lnTo>
                    <a:pt x="14420" y="0"/>
                  </a:lnTo>
                  <a:lnTo>
                    <a:pt x="12788" y="1058"/>
                  </a:lnTo>
                  <a:lnTo>
                    <a:pt x="11700" y="2822"/>
                  </a:lnTo>
                  <a:lnTo>
                    <a:pt x="10976" y="5056"/>
                  </a:lnTo>
                  <a:lnTo>
                    <a:pt x="9434" y="6545"/>
                  </a:lnTo>
                  <a:lnTo>
                    <a:pt x="4898" y="8201"/>
                  </a:lnTo>
                  <a:lnTo>
                    <a:pt x="3265" y="9701"/>
                  </a:lnTo>
                  <a:lnTo>
                    <a:pt x="430" y="17610"/>
                  </a:lnTo>
                  <a:lnTo>
                    <a:pt x="1" y="59989"/>
                  </a:lnTo>
                  <a:lnTo>
                    <a:pt x="0" y="101766"/>
                  </a:lnTo>
                  <a:lnTo>
                    <a:pt x="1058" y="127033"/>
                  </a:lnTo>
                  <a:lnTo>
                    <a:pt x="8642" y="165103"/>
                  </a:lnTo>
                  <a:lnTo>
                    <a:pt x="10322" y="184151"/>
                  </a:lnTo>
                  <a:lnTo>
                    <a:pt x="18446" y="225778"/>
                  </a:lnTo>
                  <a:lnTo>
                    <a:pt x="19048" y="272788"/>
                  </a:lnTo>
                  <a:lnTo>
                    <a:pt x="19050" y="2762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3" name="SMARTInkShape-681"/>
            <p:cNvSpPr/>
            <p:nvPr>
              <p:custDataLst>
                <p:tags r:id="rId103"/>
              </p:custDataLst>
            </p:nvPr>
          </p:nvSpPr>
          <p:spPr>
            <a:xfrm>
              <a:off x="1362079" y="6315075"/>
              <a:ext cx="123822" cy="37706"/>
            </a:xfrm>
            <a:custGeom>
              <a:avLst/>
              <a:gdLst/>
              <a:ahLst/>
              <a:cxnLst/>
              <a:rect l="0" t="0" r="0" b="0"/>
              <a:pathLst>
                <a:path w="123822" h="37706">
                  <a:moveTo>
                    <a:pt x="47621" y="9525"/>
                  </a:moveTo>
                  <a:lnTo>
                    <a:pt x="47621" y="9525"/>
                  </a:lnTo>
                  <a:lnTo>
                    <a:pt x="34364" y="9525"/>
                  </a:lnTo>
                  <a:lnTo>
                    <a:pt x="32433" y="10583"/>
                  </a:lnTo>
                  <a:lnTo>
                    <a:pt x="31146" y="12347"/>
                  </a:lnTo>
                  <a:lnTo>
                    <a:pt x="30287" y="14581"/>
                  </a:lnTo>
                  <a:lnTo>
                    <a:pt x="28657" y="16070"/>
                  </a:lnTo>
                  <a:lnTo>
                    <a:pt x="24023" y="17726"/>
                  </a:lnTo>
                  <a:lnTo>
                    <a:pt x="22364" y="19226"/>
                  </a:lnTo>
                  <a:lnTo>
                    <a:pt x="20521" y="23714"/>
                  </a:lnTo>
                  <a:lnTo>
                    <a:pt x="18971" y="25335"/>
                  </a:lnTo>
                  <a:lnTo>
                    <a:pt x="14427" y="27135"/>
                  </a:lnTo>
                  <a:lnTo>
                    <a:pt x="1751" y="28448"/>
                  </a:lnTo>
                  <a:lnTo>
                    <a:pt x="1166" y="29549"/>
                  </a:lnTo>
                  <a:lnTo>
                    <a:pt x="42" y="37705"/>
                  </a:lnTo>
                  <a:lnTo>
                    <a:pt x="0" y="29865"/>
                  </a:lnTo>
                  <a:lnTo>
                    <a:pt x="1057" y="29435"/>
                  </a:lnTo>
                  <a:lnTo>
                    <a:pt x="5054" y="28957"/>
                  </a:lnTo>
                  <a:lnTo>
                    <a:pt x="10358" y="25922"/>
                  </a:lnTo>
                  <a:lnTo>
                    <a:pt x="13254" y="23632"/>
                  </a:lnTo>
                  <a:lnTo>
                    <a:pt x="22116" y="21087"/>
                  </a:lnTo>
                  <a:lnTo>
                    <a:pt x="32052" y="18897"/>
                  </a:lnTo>
                  <a:lnTo>
                    <a:pt x="44655" y="12772"/>
                  </a:lnTo>
                  <a:lnTo>
                    <a:pt x="89867" y="3063"/>
                  </a:lnTo>
                  <a:lnTo>
                    <a:pt x="12382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35" name="SMARTInkShape-682"/>
          <p:cNvSpPr/>
          <p:nvPr>
            <p:custDataLst>
              <p:tags r:id="rId15"/>
            </p:custDataLst>
          </p:nvPr>
        </p:nvSpPr>
        <p:spPr>
          <a:xfrm>
            <a:off x="2190750" y="5895975"/>
            <a:ext cx="38101" cy="200026"/>
          </a:xfrm>
          <a:custGeom>
            <a:avLst/>
            <a:gdLst/>
            <a:ahLst/>
            <a:cxnLst/>
            <a:rect l="0" t="0" r="0" b="0"/>
            <a:pathLst>
              <a:path w="38101" h="200026">
                <a:moveTo>
                  <a:pt x="19050" y="28575"/>
                </a:moveTo>
                <a:lnTo>
                  <a:pt x="19050" y="28575"/>
                </a:lnTo>
                <a:lnTo>
                  <a:pt x="10849" y="20374"/>
                </a:lnTo>
                <a:lnTo>
                  <a:pt x="126" y="19060"/>
                </a:lnTo>
                <a:lnTo>
                  <a:pt x="0" y="0"/>
                </a:lnTo>
                <a:lnTo>
                  <a:pt x="0" y="46245"/>
                </a:lnTo>
                <a:lnTo>
                  <a:pt x="0" y="69768"/>
                </a:lnTo>
                <a:lnTo>
                  <a:pt x="2822" y="76164"/>
                </a:lnTo>
                <a:lnTo>
                  <a:pt x="6546" y="82534"/>
                </a:lnTo>
                <a:lnTo>
                  <a:pt x="8936" y="95247"/>
                </a:lnTo>
                <a:lnTo>
                  <a:pt x="9523" y="139700"/>
                </a:lnTo>
                <a:lnTo>
                  <a:pt x="9525" y="175018"/>
                </a:lnTo>
                <a:lnTo>
                  <a:pt x="10583" y="177004"/>
                </a:lnTo>
                <a:lnTo>
                  <a:pt x="12347" y="178327"/>
                </a:lnTo>
                <a:lnTo>
                  <a:pt x="14581" y="179210"/>
                </a:lnTo>
                <a:lnTo>
                  <a:pt x="16071" y="180856"/>
                </a:lnTo>
                <a:lnTo>
                  <a:pt x="18658" y="189021"/>
                </a:lnTo>
                <a:lnTo>
                  <a:pt x="19050" y="200014"/>
                </a:lnTo>
                <a:lnTo>
                  <a:pt x="28183" y="200025"/>
                </a:lnTo>
                <a:lnTo>
                  <a:pt x="33515" y="194969"/>
                </a:lnTo>
                <a:lnTo>
                  <a:pt x="36062" y="189664"/>
                </a:lnTo>
                <a:lnTo>
                  <a:pt x="38100" y="1809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39" name="SMARTInkShape-Group145"/>
          <p:cNvGrpSpPr/>
          <p:nvPr/>
        </p:nvGrpSpPr>
        <p:grpSpPr>
          <a:xfrm>
            <a:off x="2209800" y="6134100"/>
            <a:ext cx="257176" cy="303346"/>
            <a:chOff x="2209800" y="6134100"/>
            <a:chExt cx="257176" cy="303346"/>
          </a:xfrm>
        </p:grpSpPr>
        <p:sp>
          <p:nvSpPr>
            <p:cNvPr id="1136" name="SMARTInkShape-683"/>
            <p:cNvSpPr/>
            <p:nvPr>
              <p:custDataLst>
                <p:tags r:id="rId90"/>
              </p:custDataLst>
            </p:nvPr>
          </p:nvSpPr>
          <p:spPr>
            <a:xfrm>
              <a:off x="2209800" y="6134100"/>
              <a:ext cx="47626" cy="47623"/>
            </a:xfrm>
            <a:custGeom>
              <a:avLst/>
              <a:gdLst/>
              <a:ahLst/>
              <a:cxnLst/>
              <a:rect l="0" t="0" r="0" b="0"/>
              <a:pathLst>
                <a:path w="47626" h="47623">
                  <a:moveTo>
                    <a:pt x="47625" y="9525"/>
                  </a:moveTo>
                  <a:lnTo>
                    <a:pt x="47625" y="9525"/>
                  </a:lnTo>
                  <a:lnTo>
                    <a:pt x="19452" y="9525"/>
                  </a:lnTo>
                  <a:lnTo>
                    <a:pt x="10885" y="17726"/>
                  </a:lnTo>
                  <a:lnTo>
                    <a:pt x="9927" y="23714"/>
                  </a:lnTo>
                  <a:lnTo>
                    <a:pt x="8735" y="25335"/>
                  </a:lnTo>
                  <a:lnTo>
                    <a:pt x="4588" y="27135"/>
                  </a:lnTo>
                  <a:lnTo>
                    <a:pt x="3058" y="28673"/>
                  </a:lnTo>
                  <a:lnTo>
                    <a:pt x="402" y="36649"/>
                  </a:lnTo>
                  <a:lnTo>
                    <a:pt x="119" y="42728"/>
                  </a:lnTo>
                  <a:lnTo>
                    <a:pt x="1138" y="44360"/>
                  </a:lnTo>
                  <a:lnTo>
                    <a:pt x="2875" y="45448"/>
                  </a:lnTo>
                  <a:lnTo>
                    <a:pt x="9410" y="47588"/>
                  </a:lnTo>
                  <a:lnTo>
                    <a:pt x="17716" y="47622"/>
                  </a:lnTo>
                  <a:lnTo>
                    <a:pt x="18161" y="46565"/>
                  </a:lnTo>
                  <a:lnTo>
                    <a:pt x="18654" y="42568"/>
                  </a:lnTo>
                  <a:lnTo>
                    <a:pt x="19845" y="41078"/>
                  </a:lnTo>
                  <a:lnTo>
                    <a:pt x="23989" y="39424"/>
                  </a:lnTo>
                  <a:lnTo>
                    <a:pt x="25518" y="37924"/>
                  </a:lnTo>
                  <a:lnTo>
                    <a:pt x="28173" y="30015"/>
                  </a:lnTo>
                  <a:lnTo>
                    <a:pt x="28574" y="1478"/>
                  </a:lnTo>
                  <a:lnTo>
                    <a:pt x="27516" y="986"/>
                  </a:lnTo>
                  <a:lnTo>
                    <a:pt x="10850" y="0"/>
                  </a:lnTo>
                  <a:lnTo>
                    <a:pt x="10408" y="1058"/>
                  </a:lnTo>
                  <a:lnTo>
                    <a:pt x="9918" y="5056"/>
                  </a:lnTo>
                  <a:lnTo>
                    <a:pt x="8729" y="6545"/>
                  </a:lnTo>
                  <a:lnTo>
                    <a:pt x="1358" y="9132"/>
                  </a:lnTo>
                  <a:lnTo>
                    <a:pt x="604" y="12173"/>
                  </a:lnTo>
                  <a:lnTo>
                    <a:pt x="0" y="28456"/>
                  </a:lnTo>
                  <a:lnTo>
                    <a:pt x="8201" y="28564"/>
                  </a:lnTo>
                  <a:lnTo>
                    <a:pt x="17610" y="20373"/>
                  </a:lnTo>
                  <a:lnTo>
                    <a:pt x="23680" y="19442"/>
                  </a:lnTo>
                  <a:lnTo>
                    <a:pt x="25312" y="18253"/>
                  </a:lnTo>
                  <a:lnTo>
                    <a:pt x="26399" y="16401"/>
                  </a:lnTo>
                  <a:lnTo>
                    <a:pt x="285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7" name="SMARTInkShape-684"/>
            <p:cNvSpPr/>
            <p:nvPr>
              <p:custDataLst>
                <p:tags r:id="rId91"/>
              </p:custDataLst>
            </p:nvPr>
          </p:nvSpPr>
          <p:spPr>
            <a:xfrm>
              <a:off x="2343153" y="6153184"/>
              <a:ext cx="38098" cy="265047"/>
            </a:xfrm>
            <a:custGeom>
              <a:avLst/>
              <a:gdLst/>
              <a:ahLst/>
              <a:cxnLst/>
              <a:rect l="0" t="0" r="0" b="0"/>
              <a:pathLst>
                <a:path w="38098" h="265047">
                  <a:moveTo>
                    <a:pt x="38097" y="9491"/>
                  </a:moveTo>
                  <a:lnTo>
                    <a:pt x="38097" y="9491"/>
                  </a:lnTo>
                  <a:lnTo>
                    <a:pt x="38097" y="0"/>
                  </a:lnTo>
                  <a:lnTo>
                    <a:pt x="33041" y="5034"/>
                  </a:lnTo>
                  <a:lnTo>
                    <a:pt x="30558" y="10332"/>
                  </a:lnTo>
                  <a:lnTo>
                    <a:pt x="27537" y="43805"/>
                  </a:lnTo>
                  <a:lnTo>
                    <a:pt x="22033" y="54818"/>
                  </a:lnTo>
                  <a:lnTo>
                    <a:pt x="19222" y="98275"/>
                  </a:lnTo>
                  <a:lnTo>
                    <a:pt x="18066" y="114567"/>
                  </a:lnTo>
                  <a:lnTo>
                    <a:pt x="10411" y="156347"/>
                  </a:lnTo>
                  <a:lnTo>
                    <a:pt x="6876" y="188430"/>
                  </a:lnTo>
                  <a:lnTo>
                    <a:pt x="1356" y="215464"/>
                  </a:lnTo>
                  <a:lnTo>
                    <a:pt x="4" y="263019"/>
                  </a:lnTo>
                  <a:lnTo>
                    <a:pt x="0" y="265046"/>
                  </a:lnTo>
                  <a:lnTo>
                    <a:pt x="2820" y="263124"/>
                  </a:lnTo>
                  <a:lnTo>
                    <a:pt x="5055" y="261130"/>
                  </a:lnTo>
                  <a:lnTo>
                    <a:pt x="7536" y="256091"/>
                  </a:lnTo>
                  <a:lnTo>
                    <a:pt x="8199" y="253266"/>
                  </a:lnTo>
                  <a:lnTo>
                    <a:pt x="15807" y="240069"/>
                  </a:lnTo>
                  <a:lnTo>
                    <a:pt x="19047" y="2190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8" name="SMARTInkShape-685"/>
            <p:cNvSpPr/>
            <p:nvPr>
              <p:custDataLst>
                <p:tags r:id="rId92"/>
              </p:custDataLst>
            </p:nvPr>
          </p:nvSpPr>
          <p:spPr>
            <a:xfrm>
              <a:off x="2333636" y="6200775"/>
              <a:ext cx="133340" cy="236671"/>
            </a:xfrm>
            <a:custGeom>
              <a:avLst/>
              <a:gdLst/>
              <a:ahLst/>
              <a:cxnLst/>
              <a:rect l="0" t="0" r="0" b="0"/>
              <a:pathLst>
                <a:path w="133340" h="236671">
                  <a:moveTo>
                    <a:pt x="47614" y="19050"/>
                  </a:moveTo>
                  <a:lnTo>
                    <a:pt x="47614" y="19050"/>
                  </a:lnTo>
                  <a:lnTo>
                    <a:pt x="47614" y="13994"/>
                  </a:lnTo>
                  <a:lnTo>
                    <a:pt x="46556" y="12505"/>
                  </a:lnTo>
                  <a:lnTo>
                    <a:pt x="44792" y="11511"/>
                  </a:lnTo>
                  <a:lnTo>
                    <a:pt x="37913" y="9787"/>
                  </a:lnTo>
                  <a:lnTo>
                    <a:pt x="30004" y="9559"/>
                  </a:lnTo>
                  <a:lnTo>
                    <a:pt x="21244" y="2986"/>
                  </a:lnTo>
                  <a:lnTo>
                    <a:pt x="15432" y="1327"/>
                  </a:lnTo>
                  <a:lnTo>
                    <a:pt x="13460" y="1943"/>
                  </a:lnTo>
                  <a:lnTo>
                    <a:pt x="12145" y="3412"/>
                  </a:lnTo>
                  <a:lnTo>
                    <a:pt x="11268" y="5450"/>
                  </a:lnTo>
                  <a:lnTo>
                    <a:pt x="9625" y="6808"/>
                  </a:lnTo>
                  <a:lnTo>
                    <a:pt x="0" y="9522"/>
                  </a:lnTo>
                  <a:lnTo>
                    <a:pt x="32146" y="9525"/>
                  </a:lnTo>
                  <a:lnTo>
                    <a:pt x="38270" y="6703"/>
                  </a:lnTo>
                  <a:lnTo>
                    <a:pt x="44519" y="2980"/>
                  </a:lnTo>
                  <a:lnTo>
                    <a:pt x="57155" y="588"/>
                  </a:lnTo>
                  <a:lnTo>
                    <a:pt x="90329" y="0"/>
                  </a:lnTo>
                  <a:lnTo>
                    <a:pt x="91966" y="1059"/>
                  </a:lnTo>
                  <a:lnTo>
                    <a:pt x="93057" y="2822"/>
                  </a:lnTo>
                  <a:lnTo>
                    <a:pt x="94951" y="9701"/>
                  </a:lnTo>
                  <a:lnTo>
                    <a:pt x="95201" y="17610"/>
                  </a:lnTo>
                  <a:lnTo>
                    <a:pt x="88686" y="26370"/>
                  </a:lnTo>
                  <a:lnTo>
                    <a:pt x="85536" y="35212"/>
                  </a:lnTo>
                  <a:lnTo>
                    <a:pt x="69927" y="54865"/>
                  </a:lnTo>
                  <a:lnTo>
                    <a:pt x="66573" y="63764"/>
                  </a:lnTo>
                  <a:lnTo>
                    <a:pt x="58590" y="74354"/>
                  </a:lnTo>
                  <a:lnTo>
                    <a:pt x="54962" y="75380"/>
                  </a:lnTo>
                  <a:lnTo>
                    <a:pt x="52512" y="75653"/>
                  </a:lnTo>
                  <a:lnTo>
                    <a:pt x="50879" y="76893"/>
                  </a:lnTo>
                  <a:lnTo>
                    <a:pt x="47621" y="85701"/>
                  </a:lnTo>
                  <a:lnTo>
                    <a:pt x="47614" y="85725"/>
                  </a:lnTo>
                  <a:lnTo>
                    <a:pt x="52670" y="85725"/>
                  </a:lnTo>
                  <a:lnTo>
                    <a:pt x="54160" y="84667"/>
                  </a:lnTo>
                  <a:lnTo>
                    <a:pt x="55153" y="82903"/>
                  </a:lnTo>
                  <a:lnTo>
                    <a:pt x="55815" y="80669"/>
                  </a:lnTo>
                  <a:lnTo>
                    <a:pt x="57315" y="79180"/>
                  </a:lnTo>
                  <a:lnTo>
                    <a:pt x="65224" y="76593"/>
                  </a:lnTo>
                  <a:lnTo>
                    <a:pt x="112534" y="76200"/>
                  </a:lnTo>
                  <a:lnTo>
                    <a:pt x="118826" y="76200"/>
                  </a:lnTo>
                  <a:lnTo>
                    <a:pt x="120488" y="77258"/>
                  </a:lnTo>
                  <a:lnTo>
                    <a:pt x="121596" y="79022"/>
                  </a:lnTo>
                  <a:lnTo>
                    <a:pt x="123376" y="84401"/>
                  </a:lnTo>
                  <a:lnTo>
                    <a:pt x="131976" y="93810"/>
                  </a:lnTo>
                  <a:lnTo>
                    <a:pt x="132935" y="99880"/>
                  </a:lnTo>
                  <a:lnTo>
                    <a:pt x="133339" y="146086"/>
                  </a:lnTo>
                  <a:lnTo>
                    <a:pt x="133339" y="155586"/>
                  </a:lnTo>
                  <a:lnTo>
                    <a:pt x="130517" y="161930"/>
                  </a:lnTo>
                  <a:lnTo>
                    <a:pt x="118151" y="177800"/>
                  </a:lnTo>
                  <a:lnTo>
                    <a:pt x="112230" y="190500"/>
                  </a:lnTo>
                  <a:lnTo>
                    <a:pt x="91944" y="212725"/>
                  </a:lnTo>
                  <a:lnTo>
                    <a:pt x="85661" y="216253"/>
                  </a:lnTo>
                  <a:lnTo>
                    <a:pt x="79340" y="218879"/>
                  </a:lnTo>
                  <a:lnTo>
                    <a:pt x="69831" y="225250"/>
                  </a:lnTo>
                  <a:lnTo>
                    <a:pt x="60312" y="228665"/>
                  </a:lnTo>
                  <a:lnTo>
                    <a:pt x="49495" y="236670"/>
                  </a:lnTo>
                  <a:lnTo>
                    <a:pt x="47810" y="236097"/>
                  </a:lnTo>
                  <a:lnTo>
                    <a:pt x="40381" y="231292"/>
                  </a:lnTo>
                  <a:lnTo>
                    <a:pt x="30329" y="228954"/>
                  </a:lnTo>
                  <a:lnTo>
                    <a:pt x="20518" y="228631"/>
                  </a:lnTo>
                  <a:lnTo>
                    <a:pt x="20025" y="227562"/>
                  </a:lnTo>
                  <a:lnTo>
                    <a:pt x="19477" y="223552"/>
                  </a:lnTo>
                  <a:lnTo>
                    <a:pt x="18273" y="222060"/>
                  </a:lnTo>
                  <a:lnTo>
                    <a:pt x="10877" y="219468"/>
                  </a:lnTo>
                  <a:lnTo>
                    <a:pt x="19039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42" name="SMARTInkShape-Group146"/>
          <p:cNvGrpSpPr/>
          <p:nvPr/>
        </p:nvGrpSpPr>
        <p:grpSpPr>
          <a:xfrm>
            <a:off x="1733585" y="4429125"/>
            <a:ext cx="257141" cy="161915"/>
            <a:chOff x="1733585" y="4429125"/>
            <a:chExt cx="257141" cy="161915"/>
          </a:xfrm>
        </p:grpSpPr>
        <p:sp>
          <p:nvSpPr>
            <p:cNvPr id="1140" name="SMARTInkShape-686"/>
            <p:cNvSpPr/>
            <p:nvPr>
              <p:custDataLst>
                <p:tags r:id="rId88"/>
              </p:custDataLst>
            </p:nvPr>
          </p:nvSpPr>
          <p:spPr>
            <a:xfrm>
              <a:off x="1733585" y="4429125"/>
              <a:ext cx="76166" cy="161915"/>
            </a:xfrm>
            <a:custGeom>
              <a:avLst/>
              <a:gdLst/>
              <a:ahLst/>
              <a:cxnLst/>
              <a:rect l="0" t="0" r="0" b="0"/>
              <a:pathLst>
                <a:path w="76166" h="161915">
                  <a:moveTo>
                    <a:pt x="76165" y="19050"/>
                  </a:moveTo>
                  <a:lnTo>
                    <a:pt x="76165" y="19050"/>
                  </a:lnTo>
                  <a:lnTo>
                    <a:pt x="76165" y="0"/>
                  </a:lnTo>
                  <a:lnTo>
                    <a:pt x="67032" y="0"/>
                  </a:lnTo>
                  <a:lnTo>
                    <a:pt x="58473" y="8201"/>
                  </a:lnTo>
                  <a:lnTo>
                    <a:pt x="57234" y="17610"/>
                  </a:lnTo>
                  <a:lnTo>
                    <a:pt x="41308" y="35893"/>
                  </a:lnTo>
                  <a:lnTo>
                    <a:pt x="37967" y="44736"/>
                  </a:lnTo>
                  <a:lnTo>
                    <a:pt x="31804" y="54060"/>
                  </a:lnTo>
                  <a:lnTo>
                    <a:pt x="28449" y="63525"/>
                  </a:lnTo>
                  <a:lnTo>
                    <a:pt x="22280" y="73032"/>
                  </a:lnTo>
                  <a:lnTo>
                    <a:pt x="18924" y="82552"/>
                  </a:lnTo>
                  <a:lnTo>
                    <a:pt x="12755" y="92075"/>
                  </a:lnTo>
                  <a:lnTo>
                    <a:pt x="10457" y="101600"/>
                  </a:lnTo>
                  <a:lnTo>
                    <a:pt x="9920" y="107950"/>
                  </a:lnTo>
                  <a:lnTo>
                    <a:pt x="6859" y="114300"/>
                  </a:lnTo>
                  <a:lnTo>
                    <a:pt x="1327" y="121944"/>
                  </a:lnTo>
                  <a:lnTo>
                    <a:pt x="234" y="131058"/>
                  </a:lnTo>
                  <a:lnTo>
                    <a:pt x="0" y="141110"/>
                  </a:lnTo>
                  <a:lnTo>
                    <a:pt x="1047" y="141698"/>
                  </a:lnTo>
                  <a:lnTo>
                    <a:pt x="8169" y="142720"/>
                  </a:lnTo>
                  <a:lnTo>
                    <a:pt x="8903" y="145628"/>
                  </a:lnTo>
                  <a:lnTo>
                    <a:pt x="9099" y="147886"/>
                  </a:lnTo>
                  <a:lnTo>
                    <a:pt x="10287" y="149390"/>
                  </a:lnTo>
                  <a:lnTo>
                    <a:pt x="17657" y="152004"/>
                  </a:lnTo>
                  <a:lnTo>
                    <a:pt x="27096" y="152365"/>
                  </a:lnTo>
                  <a:lnTo>
                    <a:pt x="35859" y="145847"/>
                  </a:lnTo>
                  <a:lnTo>
                    <a:pt x="44702" y="143756"/>
                  </a:lnTo>
                  <a:lnTo>
                    <a:pt x="55271" y="142991"/>
                  </a:lnTo>
                  <a:lnTo>
                    <a:pt x="65154" y="134684"/>
                  </a:lnTo>
                  <a:lnTo>
                    <a:pt x="74710" y="133467"/>
                  </a:lnTo>
                  <a:lnTo>
                    <a:pt x="75195" y="132370"/>
                  </a:lnTo>
                  <a:lnTo>
                    <a:pt x="76164" y="114703"/>
                  </a:lnTo>
                  <a:lnTo>
                    <a:pt x="34486" y="114300"/>
                  </a:lnTo>
                  <a:lnTo>
                    <a:pt x="32504" y="115358"/>
                  </a:lnTo>
                  <a:lnTo>
                    <a:pt x="31183" y="117122"/>
                  </a:lnTo>
                  <a:lnTo>
                    <a:pt x="30302" y="119357"/>
                  </a:lnTo>
                  <a:lnTo>
                    <a:pt x="28656" y="120846"/>
                  </a:lnTo>
                  <a:lnTo>
                    <a:pt x="24006" y="122501"/>
                  </a:lnTo>
                  <a:lnTo>
                    <a:pt x="22342" y="124001"/>
                  </a:lnTo>
                  <a:lnTo>
                    <a:pt x="20494" y="128489"/>
                  </a:lnTo>
                  <a:lnTo>
                    <a:pt x="18942" y="130110"/>
                  </a:lnTo>
                  <a:lnTo>
                    <a:pt x="14396" y="131910"/>
                  </a:lnTo>
                  <a:lnTo>
                    <a:pt x="12761" y="133448"/>
                  </a:lnTo>
                  <a:lnTo>
                    <a:pt x="10944" y="137980"/>
                  </a:lnTo>
                  <a:lnTo>
                    <a:pt x="9528" y="156937"/>
                  </a:lnTo>
                  <a:lnTo>
                    <a:pt x="10574" y="158599"/>
                  </a:lnTo>
                  <a:lnTo>
                    <a:pt x="12329" y="159708"/>
                  </a:lnTo>
                  <a:lnTo>
                    <a:pt x="19193" y="161633"/>
                  </a:lnTo>
                  <a:lnTo>
                    <a:pt x="41371" y="161914"/>
                  </a:lnTo>
                  <a:lnTo>
                    <a:pt x="47648" y="159098"/>
                  </a:lnTo>
                  <a:lnTo>
                    <a:pt x="57115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41" name="SMARTInkShape-687"/>
            <p:cNvSpPr/>
            <p:nvPr>
              <p:custDataLst>
                <p:tags r:id="rId89"/>
              </p:custDataLst>
            </p:nvPr>
          </p:nvSpPr>
          <p:spPr>
            <a:xfrm>
              <a:off x="1866900" y="4467261"/>
              <a:ext cx="123826" cy="114261"/>
            </a:xfrm>
            <a:custGeom>
              <a:avLst/>
              <a:gdLst/>
              <a:ahLst/>
              <a:cxnLst/>
              <a:rect l="0" t="0" r="0" b="0"/>
              <a:pathLst>
                <a:path w="123826" h="114261">
                  <a:moveTo>
                    <a:pt x="9525" y="9489"/>
                  </a:moveTo>
                  <a:lnTo>
                    <a:pt x="9525" y="9489"/>
                  </a:lnTo>
                  <a:lnTo>
                    <a:pt x="392" y="9489"/>
                  </a:lnTo>
                  <a:lnTo>
                    <a:pt x="10" y="356"/>
                  </a:lnTo>
                  <a:lnTo>
                    <a:pt x="0" y="9107"/>
                  </a:lnTo>
                  <a:lnTo>
                    <a:pt x="6546" y="17018"/>
                  </a:lnTo>
                  <a:lnTo>
                    <a:pt x="8642" y="25713"/>
                  </a:lnTo>
                  <a:lnTo>
                    <a:pt x="9518" y="72109"/>
                  </a:lnTo>
                  <a:lnTo>
                    <a:pt x="9525" y="114260"/>
                  </a:lnTo>
                  <a:lnTo>
                    <a:pt x="9525" y="109206"/>
                  </a:lnTo>
                  <a:lnTo>
                    <a:pt x="10583" y="107717"/>
                  </a:lnTo>
                  <a:lnTo>
                    <a:pt x="12347" y="106725"/>
                  </a:lnTo>
                  <a:lnTo>
                    <a:pt x="14582" y="106063"/>
                  </a:lnTo>
                  <a:lnTo>
                    <a:pt x="16071" y="104563"/>
                  </a:lnTo>
                  <a:lnTo>
                    <a:pt x="21284" y="94552"/>
                  </a:lnTo>
                  <a:lnTo>
                    <a:pt x="25334" y="88570"/>
                  </a:lnTo>
                  <a:lnTo>
                    <a:pt x="28673" y="79252"/>
                  </a:lnTo>
                  <a:lnTo>
                    <a:pt x="34836" y="68730"/>
                  </a:lnTo>
                  <a:lnTo>
                    <a:pt x="38191" y="53736"/>
                  </a:lnTo>
                  <a:lnTo>
                    <a:pt x="48270" y="38650"/>
                  </a:lnTo>
                  <a:lnTo>
                    <a:pt x="69888" y="15873"/>
                  </a:lnTo>
                  <a:lnTo>
                    <a:pt x="76217" y="12326"/>
                  </a:lnTo>
                  <a:lnTo>
                    <a:pt x="83847" y="10049"/>
                  </a:lnTo>
                  <a:lnTo>
                    <a:pt x="92958" y="3054"/>
                  </a:lnTo>
                  <a:lnTo>
                    <a:pt x="103010" y="371"/>
                  </a:lnTo>
                  <a:lnTo>
                    <a:pt x="112821" y="0"/>
                  </a:lnTo>
                  <a:lnTo>
                    <a:pt x="123825" y="94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47" name="SMARTInkShape-Group147"/>
          <p:cNvGrpSpPr/>
          <p:nvPr/>
        </p:nvGrpSpPr>
        <p:grpSpPr>
          <a:xfrm>
            <a:off x="819160" y="5162584"/>
            <a:ext cx="295266" cy="723864"/>
            <a:chOff x="819160" y="5162584"/>
            <a:chExt cx="295266" cy="723864"/>
          </a:xfrm>
        </p:grpSpPr>
        <p:sp>
          <p:nvSpPr>
            <p:cNvPr id="1143" name="SMARTInkShape-688"/>
            <p:cNvSpPr/>
            <p:nvPr>
              <p:custDataLst>
                <p:tags r:id="rId84"/>
              </p:custDataLst>
            </p:nvPr>
          </p:nvSpPr>
          <p:spPr>
            <a:xfrm>
              <a:off x="819160" y="5162584"/>
              <a:ext cx="85705" cy="205454"/>
            </a:xfrm>
            <a:custGeom>
              <a:avLst/>
              <a:gdLst/>
              <a:ahLst/>
              <a:cxnLst/>
              <a:rect l="0" t="0" r="0" b="0"/>
              <a:pathLst>
                <a:path w="85705" h="205454">
                  <a:moveTo>
                    <a:pt x="38090" y="9491"/>
                  </a:moveTo>
                  <a:lnTo>
                    <a:pt x="38090" y="9491"/>
                  </a:lnTo>
                  <a:lnTo>
                    <a:pt x="29889" y="9491"/>
                  </a:lnTo>
                  <a:lnTo>
                    <a:pt x="29448" y="8433"/>
                  </a:lnTo>
                  <a:lnTo>
                    <a:pt x="28957" y="4435"/>
                  </a:lnTo>
                  <a:lnTo>
                    <a:pt x="27768" y="2946"/>
                  </a:lnTo>
                  <a:lnTo>
                    <a:pt x="19159" y="0"/>
                  </a:lnTo>
                  <a:lnTo>
                    <a:pt x="9910" y="9100"/>
                  </a:lnTo>
                  <a:lnTo>
                    <a:pt x="0" y="9491"/>
                  </a:lnTo>
                  <a:lnTo>
                    <a:pt x="36615" y="9491"/>
                  </a:lnTo>
                  <a:lnTo>
                    <a:pt x="46161" y="17692"/>
                  </a:lnTo>
                  <a:lnTo>
                    <a:pt x="55688" y="18900"/>
                  </a:lnTo>
                  <a:lnTo>
                    <a:pt x="56172" y="19997"/>
                  </a:lnTo>
                  <a:lnTo>
                    <a:pt x="57102" y="33202"/>
                  </a:lnTo>
                  <a:lnTo>
                    <a:pt x="54301" y="38726"/>
                  </a:lnTo>
                  <a:lnTo>
                    <a:pt x="52072" y="41681"/>
                  </a:lnTo>
                  <a:lnTo>
                    <a:pt x="46774" y="44965"/>
                  </a:lnTo>
                  <a:lnTo>
                    <a:pt x="43879" y="45840"/>
                  </a:lnTo>
                  <a:lnTo>
                    <a:pt x="41949" y="47482"/>
                  </a:lnTo>
                  <a:lnTo>
                    <a:pt x="33184" y="61735"/>
                  </a:lnTo>
                  <a:lnTo>
                    <a:pt x="27796" y="64461"/>
                  </a:lnTo>
                  <a:lnTo>
                    <a:pt x="24877" y="65188"/>
                  </a:lnTo>
                  <a:lnTo>
                    <a:pt x="22932" y="66730"/>
                  </a:lnTo>
                  <a:lnTo>
                    <a:pt x="20770" y="71267"/>
                  </a:lnTo>
                  <a:lnTo>
                    <a:pt x="19135" y="72900"/>
                  </a:lnTo>
                  <a:lnTo>
                    <a:pt x="9952" y="76039"/>
                  </a:lnTo>
                  <a:lnTo>
                    <a:pt x="9518" y="85574"/>
                  </a:lnTo>
                  <a:lnTo>
                    <a:pt x="51194" y="85691"/>
                  </a:lnTo>
                  <a:lnTo>
                    <a:pt x="57320" y="88513"/>
                  </a:lnTo>
                  <a:lnTo>
                    <a:pt x="64819" y="93892"/>
                  </a:lnTo>
                  <a:lnTo>
                    <a:pt x="71175" y="94824"/>
                  </a:lnTo>
                  <a:lnTo>
                    <a:pt x="72847" y="96012"/>
                  </a:lnTo>
                  <a:lnTo>
                    <a:pt x="73961" y="97864"/>
                  </a:lnTo>
                  <a:lnTo>
                    <a:pt x="74704" y="100156"/>
                  </a:lnTo>
                  <a:lnTo>
                    <a:pt x="76258" y="101685"/>
                  </a:lnTo>
                  <a:lnTo>
                    <a:pt x="80806" y="103383"/>
                  </a:lnTo>
                  <a:lnTo>
                    <a:pt x="82442" y="104893"/>
                  </a:lnTo>
                  <a:lnTo>
                    <a:pt x="85284" y="112823"/>
                  </a:lnTo>
                  <a:lnTo>
                    <a:pt x="85704" y="131562"/>
                  </a:lnTo>
                  <a:lnTo>
                    <a:pt x="79167" y="140573"/>
                  </a:lnTo>
                  <a:lnTo>
                    <a:pt x="76014" y="149460"/>
                  </a:lnTo>
                  <a:lnTo>
                    <a:pt x="69905" y="158795"/>
                  </a:lnTo>
                  <a:lnTo>
                    <a:pt x="68105" y="165101"/>
                  </a:lnTo>
                  <a:lnTo>
                    <a:pt x="66567" y="167207"/>
                  </a:lnTo>
                  <a:lnTo>
                    <a:pt x="64483" y="168609"/>
                  </a:lnTo>
                  <a:lnTo>
                    <a:pt x="62035" y="169545"/>
                  </a:lnTo>
                  <a:lnTo>
                    <a:pt x="60403" y="171226"/>
                  </a:lnTo>
                  <a:lnTo>
                    <a:pt x="54962" y="181530"/>
                  </a:lnTo>
                  <a:lnTo>
                    <a:pt x="33071" y="205009"/>
                  </a:lnTo>
                  <a:lnTo>
                    <a:pt x="31569" y="205453"/>
                  </a:lnTo>
                  <a:lnTo>
                    <a:pt x="30568" y="204690"/>
                  </a:lnTo>
                  <a:lnTo>
                    <a:pt x="28682" y="200266"/>
                  </a:lnTo>
                  <a:lnTo>
                    <a:pt x="36776" y="191814"/>
                  </a:lnTo>
                  <a:lnTo>
                    <a:pt x="38090" y="1809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44" name="SMARTInkShape-689"/>
            <p:cNvSpPr/>
            <p:nvPr>
              <p:custDataLst>
                <p:tags r:id="rId85"/>
              </p:custDataLst>
            </p:nvPr>
          </p:nvSpPr>
          <p:spPr>
            <a:xfrm>
              <a:off x="923935" y="5185771"/>
              <a:ext cx="133341" cy="138666"/>
            </a:xfrm>
            <a:custGeom>
              <a:avLst/>
              <a:gdLst/>
              <a:ahLst/>
              <a:cxnLst/>
              <a:rect l="0" t="0" r="0" b="0"/>
              <a:pathLst>
                <a:path w="133341" h="138666">
                  <a:moveTo>
                    <a:pt x="9515" y="33929"/>
                  </a:moveTo>
                  <a:lnTo>
                    <a:pt x="9515" y="33929"/>
                  </a:lnTo>
                  <a:lnTo>
                    <a:pt x="0" y="33929"/>
                  </a:lnTo>
                  <a:lnTo>
                    <a:pt x="5050" y="33929"/>
                  </a:lnTo>
                  <a:lnTo>
                    <a:pt x="6538" y="34987"/>
                  </a:lnTo>
                  <a:lnTo>
                    <a:pt x="7530" y="36751"/>
                  </a:lnTo>
                  <a:lnTo>
                    <a:pt x="9123" y="42130"/>
                  </a:lnTo>
                  <a:lnTo>
                    <a:pt x="24680" y="59622"/>
                  </a:lnTo>
                  <a:lnTo>
                    <a:pt x="27414" y="68941"/>
                  </a:lnTo>
                  <a:lnTo>
                    <a:pt x="28053" y="75243"/>
                  </a:lnTo>
                  <a:lnTo>
                    <a:pt x="31160" y="81571"/>
                  </a:lnTo>
                  <a:lnTo>
                    <a:pt x="35010" y="87911"/>
                  </a:lnTo>
                  <a:lnTo>
                    <a:pt x="37482" y="100605"/>
                  </a:lnTo>
                  <a:lnTo>
                    <a:pt x="37684" y="103780"/>
                  </a:lnTo>
                  <a:lnTo>
                    <a:pt x="40732" y="110129"/>
                  </a:lnTo>
                  <a:lnTo>
                    <a:pt x="44556" y="116479"/>
                  </a:lnTo>
                  <a:lnTo>
                    <a:pt x="47212" y="127298"/>
                  </a:lnTo>
                  <a:lnTo>
                    <a:pt x="47614" y="138665"/>
                  </a:lnTo>
                  <a:lnTo>
                    <a:pt x="47615" y="133636"/>
                  </a:lnTo>
                  <a:lnTo>
                    <a:pt x="48673" y="132151"/>
                  </a:lnTo>
                  <a:lnTo>
                    <a:pt x="50437" y="131160"/>
                  </a:lnTo>
                  <a:lnTo>
                    <a:pt x="52672" y="130499"/>
                  </a:lnTo>
                  <a:lnTo>
                    <a:pt x="54161" y="129001"/>
                  </a:lnTo>
                  <a:lnTo>
                    <a:pt x="55816" y="124514"/>
                  </a:lnTo>
                  <a:lnTo>
                    <a:pt x="59788" y="107111"/>
                  </a:lnTo>
                  <a:lnTo>
                    <a:pt x="64627" y="93006"/>
                  </a:lnTo>
                  <a:lnTo>
                    <a:pt x="66818" y="85586"/>
                  </a:lnTo>
                  <a:lnTo>
                    <a:pt x="81774" y="59208"/>
                  </a:lnTo>
                  <a:lnTo>
                    <a:pt x="85606" y="47534"/>
                  </a:lnTo>
                  <a:lnTo>
                    <a:pt x="108060" y="13063"/>
                  </a:lnTo>
                  <a:lnTo>
                    <a:pt x="114343" y="8780"/>
                  </a:lnTo>
                  <a:lnTo>
                    <a:pt x="121944" y="6031"/>
                  </a:lnTo>
                  <a:lnTo>
                    <a:pt x="122568" y="4746"/>
                  </a:lnTo>
                  <a:lnTo>
                    <a:pt x="123261" y="498"/>
                  </a:lnTo>
                  <a:lnTo>
                    <a:pt x="124504" y="0"/>
                  </a:lnTo>
                  <a:lnTo>
                    <a:pt x="133340" y="535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45" name="SMARTInkShape-690"/>
            <p:cNvSpPr/>
            <p:nvPr>
              <p:custDataLst>
                <p:tags r:id="rId86"/>
              </p:custDataLst>
            </p:nvPr>
          </p:nvSpPr>
          <p:spPr>
            <a:xfrm>
              <a:off x="866778" y="5743970"/>
              <a:ext cx="123823" cy="142478"/>
            </a:xfrm>
            <a:custGeom>
              <a:avLst/>
              <a:gdLst/>
              <a:ahLst/>
              <a:cxnLst/>
              <a:rect l="0" t="0" r="0" b="0"/>
              <a:pathLst>
                <a:path w="123823" h="142478">
                  <a:moveTo>
                    <a:pt x="19047" y="28180"/>
                  </a:moveTo>
                  <a:lnTo>
                    <a:pt x="19047" y="28180"/>
                  </a:lnTo>
                  <a:lnTo>
                    <a:pt x="34" y="28180"/>
                  </a:lnTo>
                  <a:lnTo>
                    <a:pt x="0" y="19979"/>
                  </a:lnTo>
                  <a:lnTo>
                    <a:pt x="1058" y="19538"/>
                  </a:lnTo>
                  <a:lnTo>
                    <a:pt x="14462" y="18665"/>
                  </a:lnTo>
                  <a:lnTo>
                    <a:pt x="15991" y="17604"/>
                  </a:lnTo>
                  <a:lnTo>
                    <a:pt x="17009" y="15838"/>
                  </a:lnTo>
                  <a:lnTo>
                    <a:pt x="17689" y="13602"/>
                  </a:lnTo>
                  <a:lnTo>
                    <a:pt x="19200" y="12111"/>
                  </a:lnTo>
                  <a:lnTo>
                    <a:pt x="23701" y="10455"/>
                  </a:lnTo>
                  <a:lnTo>
                    <a:pt x="36345" y="9246"/>
                  </a:lnTo>
                  <a:lnTo>
                    <a:pt x="46144" y="939"/>
                  </a:lnTo>
                  <a:lnTo>
                    <a:pt x="52241" y="0"/>
                  </a:lnTo>
                  <a:lnTo>
                    <a:pt x="57789" y="2602"/>
                  </a:lnTo>
                  <a:lnTo>
                    <a:pt x="64917" y="7841"/>
                  </a:lnTo>
                  <a:lnTo>
                    <a:pt x="71209" y="8748"/>
                  </a:lnTo>
                  <a:lnTo>
                    <a:pt x="72871" y="9934"/>
                  </a:lnTo>
                  <a:lnTo>
                    <a:pt x="73980" y="11783"/>
                  </a:lnTo>
                  <a:lnTo>
                    <a:pt x="75905" y="18808"/>
                  </a:lnTo>
                  <a:lnTo>
                    <a:pt x="76159" y="31794"/>
                  </a:lnTo>
                  <a:lnTo>
                    <a:pt x="73358" y="37900"/>
                  </a:lnTo>
                  <a:lnTo>
                    <a:pt x="69644" y="44141"/>
                  </a:lnTo>
                  <a:lnTo>
                    <a:pt x="67259" y="56772"/>
                  </a:lnTo>
                  <a:lnTo>
                    <a:pt x="67063" y="59941"/>
                  </a:lnTo>
                  <a:lnTo>
                    <a:pt x="64024" y="66285"/>
                  </a:lnTo>
                  <a:lnTo>
                    <a:pt x="51507" y="82155"/>
                  </a:lnTo>
                  <a:lnTo>
                    <a:pt x="45567" y="94855"/>
                  </a:lnTo>
                  <a:lnTo>
                    <a:pt x="41417" y="101205"/>
                  </a:lnTo>
                  <a:lnTo>
                    <a:pt x="39081" y="110730"/>
                  </a:lnTo>
                  <a:lnTo>
                    <a:pt x="38534" y="117080"/>
                  </a:lnTo>
                  <a:lnTo>
                    <a:pt x="37330" y="119197"/>
                  </a:lnTo>
                  <a:lnTo>
                    <a:pt x="35469" y="120608"/>
                  </a:lnTo>
                  <a:lnTo>
                    <a:pt x="33170" y="121549"/>
                  </a:lnTo>
                  <a:lnTo>
                    <a:pt x="31638" y="123234"/>
                  </a:lnTo>
                  <a:lnTo>
                    <a:pt x="28976" y="131466"/>
                  </a:lnTo>
                  <a:lnTo>
                    <a:pt x="28607" y="141025"/>
                  </a:lnTo>
                  <a:lnTo>
                    <a:pt x="29654" y="141510"/>
                  </a:lnTo>
                  <a:lnTo>
                    <a:pt x="51320" y="142477"/>
                  </a:lnTo>
                  <a:lnTo>
                    <a:pt x="57380" y="139657"/>
                  </a:lnTo>
                  <a:lnTo>
                    <a:pt x="63600" y="135933"/>
                  </a:lnTo>
                  <a:lnTo>
                    <a:pt x="76217" y="133543"/>
                  </a:lnTo>
                  <a:lnTo>
                    <a:pt x="79385" y="133347"/>
                  </a:lnTo>
                  <a:lnTo>
                    <a:pt x="81498" y="132158"/>
                  </a:lnTo>
                  <a:lnTo>
                    <a:pt x="82906" y="130306"/>
                  </a:lnTo>
                  <a:lnTo>
                    <a:pt x="83844" y="128015"/>
                  </a:lnTo>
                  <a:lnTo>
                    <a:pt x="86587" y="126486"/>
                  </a:lnTo>
                  <a:lnTo>
                    <a:pt x="110501" y="122640"/>
                  </a:lnTo>
                  <a:lnTo>
                    <a:pt x="123822" y="11390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46" name="SMARTInkShape-691"/>
            <p:cNvSpPr/>
            <p:nvPr>
              <p:custDataLst>
                <p:tags r:id="rId87"/>
              </p:custDataLst>
            </p:nvPr>
          </p:nvSpPr>
          <p:spPr>
            <a:xfrm>
              <a:off x="1000125" y="5705475"/>
              <a:ext cx="114301" cy="141538"/>
            </a:xfrm>
            <a:custGeom>
              <a:avLst/>
              <a:gdLst/>
              <a:ahLst/>
              <a:cxnLst/>
              <a:rect l="0" t="0" r="0" b="0"/>
              <a:pathLst>
                <a:path w="114301" h="141538">
                  <a:moveTo>
                    <a:pt x="19050" y="19050"/>
                  </a:moveTo>
                  <a:lnTo>
                    <a:pt x="19050" y="19050"/>
                  </a:lnTo>
                  <a:lnTo>
                    <a:pt x="13993" y="19050"/>
                  </a:lnTo>
                  <a:lnTo>
                    <a:pt x="12504" y="17992"/>
                  </a:lnTo>
                  <a:lnTo>
                    <a:pt x="11511" y="16228"/>
                  </a:lnTo>
                  <a:lnTo>
                    <a:pt x="9917" y="10849"/>
                  </a:lnTo>
                  <a:lnTo>
                    <a:pt x="6877" y="10113"/>
                  </a:lnTo>
                  <a:lnTo>
                    <a:pt x="403" y="9559"/>
                  </a:lnTo>
                  <a:lnTo>
                    <a:pt x="10" y="393"/>
                  </a:lnTo>
                  <a:lnTo>
                    <a:pt x="0" y="23681"/>
                  </a:lnTo>
                  <a:lnTo>
                    <a:pt x="2822" y="29222"/>
                  </a:lnTo>
                  <a:lnTo>
                    <a:pt x="6546" y="35212"/>
                  </a:lnTo>
                  <a:lnTo>
                    <a:pt x="9701" y="44536"/>
                  </a:lnTo>
                  <a:lnTo>
                    <a:pt x="15809" y="54000"/>
                  </a:lnTo>
                  <a:lnTo>
                    <a:pt x="18090" y="64565"/>
                  </a:lnTo>
                  <a:lnTo>
                    <a:pt x="18924" y="87577"/>
                  </a:lnTo>
                  <a:lnTo>
                    <a:pt x="21816" y="94662"/>
                  </a:lnTo>
                  <a:lnTo>
                    <a:pt x="25571" y="101338"/>
                  </a:lnTo>
                  <a:lnTo>
                    <a:pt x="27981" y="114248"/>
                  </a:lnTo>
                  <a:lnTo>
                    <a:pt x="28575" y="141537"/>
                  </a:lnTo>
                  <a:lnTo>
                    <a:pt x="28575" y="120198"/>
                  </a:lnTo>
                  <a:lnTo>
                    <a:pt x="31397" y="114099"/>
                  </a:lnTo>
                  <a:lnTo>
                    <a:pt x="35121" y="107861"/>
                  </a:lnTo>
                  <a:lnTo>
                    <a:pt x="38276" y="98399"/>
                  </a:lnTo>
                  <a:lnTo>
                    <a:pt x="44384" y="87833"/>
                  </a:lnTo>
                  <a:lnTo>
                    <a:pt x="47723" y="72827"/>
                  </a:lnTo>
                  <a:lnTo>
                    <a:pt x="54945" y="61207"/>
                  </a:lnTo>
                  <a:lnTo>
                    <a:pt x="72052" y="41352"/>
                  </a:lnTo>
                  <a:lnTo>
                    <a:pt x="78203" y="28591"/>
                  </a:lnTo>
                  <a:lnTo>
                    <a:pt x="103405" y="1373"/>
                  </a:lnTo>
                  <a:lnTo>
                    <a:pt x="114173" y="10"/>
                  </a:lnTo>
                  <a:lnTo>
                    <a:pt x="114300" y="0"/>
                  </a:lnTo>
                  <a:lnTo>
                    <a:pt x="114300" y="8201"/>
                  </a:lnTo>
                  <a:lnTo>
                    <a:pt x="113242" y="8642"/>
                  </a:lnTo>
                  <a:lnTo>
                    <a:pt x="106099" y="9409"/>
                  </a:lnTo>
                  <a:lnTo>
                    <a:pt x="9525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48" name="SMARTInkShape-692"/>
          <p:cNvSpPr/>
          <p:nvPr>
            <p:custDataLst>
              <p:tags r:id="rId16"/>
            </p:custDataLst>
          </p:nvPr>
        </p:nvSpPr>
        <p:spPr>
          <a:xfrm>
            <a:off x="1219200" y="5477278"/>
            <a:ext cx="1000126" cy="132909"/>
          </a:xfrm>
          <a:custGeom>
            <a:avLst/>
            <a:gdLst/>
            <a:ahLst/>
            <a:cxnLst/>
            <a:rect l="0" t="0" r="0" b="0"/>
            <a:pathLst>
              <a:path w="1000126" h="132909">
                <a:moveTo>
                  <a:pt x="9525" y="28172"/>
                </a:moveTo>
                <a:lnTo>
                  <a:pt x="9525" y="28172"/>
                </a:lnTo>
                <a:lnTo>
                  <a:pt x="0" y="28172"/>
                </a:lnTo>
                <a:lnTo>
                  <a:pt x="0" y="36373"/>
                </a:lnTo>
                <a:lnTo>
                  <a:pt x="1058" y="36814"/>
                </a:lnTo>
                <a:lnTo>
                  <a:pt x="5057" y="37305"/>
                </a:lnTo>
                <a:lnTo>
                  <a:pt x="6546" y="38493"/>
                </a:lnTo>
                <a:lnTo>
                  <a:pt x="9132" y="45864"/>
                </a:lnTo>
                <a:lnTo>
                  <a:pt x="12173" y="46618"/>
                </a:lnTo>
                <a:lnTo>
                  <a:pt x="14465" y="46819"/>
                </a:lnTo>
                <a:lnTo>
                  <a:pt x="15994" y="48012"/>
                </a:lnTo>
                <a:lnTo>
                  <a:pt x="18647" y="55388"/>
                </a:lnTo>
                <a:lnTo>
                  <a:pt x="21694" y="56143"/>
                </a:lnTo>
                <a:lnTo>
                  <a:pt x="42729" y="56744"/>
                </a:lnTo>
                <a:lnTo>
                  <a:pt x="44361" y="55687"/>
                </a:lnTo>
                <a:lnTo>
                  <a:pt x="45449" y="53924"/>
                </a:lnTo>
                <a:lnTo>
                  <a:pt x="47195" y="48546"/>
                </a:lnTo>
                <a:lnTo>
                  <a:pt x="55788" y="39137"/>
                </a:lnTo>
                <a:lnTo>
                  <a:pt x="57030" y="29623"/>
                </a:lnTo>
                <a:lnTo>
                  <a:pt x="57139" y="20098"/>
                </a:lnTo>
                <a:lnTo>
                  <a:pt x="38503" y="0"/>
                </a:lnTo>
                <a:lnTo>
                  <a:pt x="20493" y="17210"/>
                </a:lnTo>
                <a:lnTo>
                  <a:pt x="19177" y="26721"/>
                </a:lnTo>
                <a:lnTo>
                  <a:pt x="12529" y="35491"/>
                </a:lnTo>
                <a:lnTo>
                  <a:pt x="9357" y="44334"/>
                </a:lnTo>
                <a:lnTo>
                  <a:pt x="1441" y="54903"/>
                </a:lnTo>
                <a:lnTo>
                  <a:pt x="127" y="64786"/>
                </a:lnTo>
                <a:lnTo>
                  <a:pt x="11" y="74342"/>
                </a:lnTo>
                <a:lnTo>
                  <a:pt x="1066" y="74828"/>
                </a:lnTo>
                <a:lnTo>
                  <a:pt x="36372" y="75797"/>
                </a:lnTo>
                <a:lnTo>
                  <a:pt x="46149" y="67596"/>
                </a:lnTo>
                <a:lnTo>
                  <a:pt x="52244" y="66664"/>
                </a:lnTo>
                <a:lnTo>
                  <a:pt x="53880" y="65476"/>
                </a:lnTo>
                <a:lnTo>
                  <a:pt x="54970" y="63624"/>
                </a:lnTo>
                <a:lnTo>
                  <a:pt x="56863" y="56595"/>
                </a:lnTo>
                <a:lnTo>
                  <a:pt x="57139" y="47650"/>
                </a:lnTo>
                <a:lnTo>
                  <a:pt x="39458" y="29532"/>
                </a:lnTo>
                <a:lnTo>
                  <a:pt x="30018" y="28291"/>
                </a:lnTo>
                <a:lnTo>
                  <a:pt x="23946" y="28207"/>
                </a:lnTo>
                <a:lnTo>
                  <a:pt x="22314" y="29254"/>
                </a:lnTo>
                <a:lnTo>
                  <a:pt x="21226" y="31010"/>
                </a:lnTo>
                <a:lnTo>
                  <a:pt x="19480" y="36376"/>
                </a:lnTo>
                <a:lnTo>
                  <a:pt x="16419" y="37111"/>
                </a:lnTo>
                <a:lnTo>
                  <a:pt x="14121" y="37306"/>
                </a:lnTo>
                <a:lnTo>
                  <a:pt x="12589" y="38495"/>
                </a:lnTo>
                <a:lnTo>
                  <a:pt x="9928" y="45864"/>
                </a:lnTo>
                <a:lnTo>
                  <a:pt x="6882" y="46618"/>
                </a:lnTo>
                <a:lnTo>
                  <a:pt x="4588" y="46819"/>
                </a:lnTo>
                <a:lnTo>
                  <a:pt x="3059" y="48012"/>
                </a:lnTo>
                <a:lnTo>
                  <a:pt x="119" y="56344"/>
                </a:lnTo>
                <a:lnTo>
                  <a:pt x="0" y="66272"/>
                </a:lnTo>
                <a:lnTo>
                  <a:pt x="8201" y="66272"/>
                </a:lnTo>
                <a:lnTo>
                  <a:pt x="8642" y="65214"/>
                </a:lnTo>
                <a:lnTo>
                  <a:pt x="9408" y="58071"/>
                </a:lnTo>
                <a:lnTo>
                  <a:pt x="12295" y="57335"/>
                </a:lnTo>
                <a:lnTo>
                  <a:pt x="17716" y="56863"/>
                </a:lnTo>
                <a:lnTo>
                  <a:pt x="18457" y="53976"/>
                </a:lnTo>
                <a:lnTo>
                  <a:pt x="18655" y="51724"/>
                </a:lnTo>
                <a:lnTo>
                  <a:pt x="19845" y="50223"/>
                </a:lnTo>
                <a:lnTo>
                  <a:pt x="27216" y="47617"/>
                </a:lnTo>
                <a:lnTo>
                  <a:pt x="52162" y="47225"/>
                </a:lnTo>
                <a:lnTo>
                  <a:pt x="57756" y="44402"/>
                </a:lnTo>
                <a:lnTo>
                  <a:pt x="64913" y="39021"/>
                </a:lnTo>
                <a:lnTo>
                  <a:pt x="73931" y="37959"/>
                </a:lnTo>
                <a:lnTo>
                  <a:pt x="121533" y="37697"/>
                </a:lnTo>
                <a:lnTo>
                  <a:pt x="168353" y="37697"/>
                </a:lnTo>
                <a:lnTo>
                  <a:pt x="215978" y="37697"/>
                </a:lnTo>
                <a:lnTo>
                  <a:pt x="249504" y="37697"/>
                </a:lnTo>
                <a:lnTo>
                  <a:pt x="252061" y="38755"/>
                </a:lnTo>
                <a:lnTo>
                  <a:pt x="253766" y="40519"/>
                </a:lnTo>
                <a:lnTo>
                  <a:pt x="254902" y="42753"/>
                </a:lnTo>
                <a:lnTo>
                  <a:pt x="256718" y="44242"/>
                </a:lnTo>
                <a:lnTo>
                  <a:pt x="261558" y="45898"/>
                </a:lnTo>
                <a:lnTo>
                  <a:pt x="307978" y="47219"/>
                </a:lnTo>
                <a:lnTo>
                  <a:pt x="314326" y="50042"/>
                </a:lnTo>
                <a:lnTo>
                  <a:pt x="320675" y="53767"/>
                </a:lnTo>
                <a:lnTo>
                  <a:pt x="333375" y="56159"/>
                </a:lnTo>
                <a:lnTo>
                  <a:pt x="379014" y="56742"/>
                </a:lnTo>
                <a:lnTo>
                  <a:pt x="382851" y="56744"/>
                </a:lnTo>
                <a:lnTo>
                  <a:pt x="389936" y="53924"/>
                </a:lnTo>
                <a:lnTo>
                  <a:pt x="396613" y="50200"/>
                </a:lnTo>
                <a:lnTo>
                  <a:pt x="409523" y="47810"/>
                </a:lnTo>
                <a:lnTo>
                  <a:pt x="457025" y="47227"/>
                </a:lnTo>
                <a:lnTo>
                  <a:pt x="499799" y="47222"/>
                </a:lnTo>
                <a:lnTo>
                  <a:pt x="505413" y="44400"/>
                </a:lnTo>
                <a:lnTo>
                  <a:pt x="511436" y="40677"/>
                </a:lnTo>
                <a:lnTo>
                  <a:pt x="523926" y="38285"/>
                </a:lnTo>
                <a:lnTo>
                  <a:pt x="559859" y="36646"/>
                </a:lnTo>
                <a:lnTo>
                  <a:pt x="586492" y="29055"/>
                </a:lnTo>
                <a:lnTo>
                  <a:pt x="631822" y="28175"/>
                </a:lnTo>
                <a:lnTo>
                  <a:pt x="641349" y="28172"/>
                </a:lnTo>
                <a:lnTo>
                  <a:pt x="647700" y="30994"/>
                </a:lnTo>
                <a:lnTo>
                  <a:pt x="654050" y="34717"/>
                </a:lnTo>
                <a:lnTo>
                  <a:pt x="666750" y="37109"/>
                </a:lnTo>
                <a:lnTo>
                  <a:pt x="711223" y="37697"/>
                </a:lnTo>
                <a:lnTo>
                  <a:pt x="757008" y="37697"/>
                </a:lnTo>
                <a:lnTo>
                  <a:pt x="794146" y="37697"/>
                </a:lnTo>
                <a:lnTo>
                  <a:pt x="800276" y="40519"/>
                </a:lnTo>
                <a:lnTo>
                  <a:pt x="806528" y="44242"/>
                </a:lnTo>
                <a:lnTo>
                  <a:pt x="819165" y="46634"/>
                </a:lnTo>
                <a:lnTo>
                  <a:pt x="852258" y="47222"/>
                </a:lnTo>
                <a:lnTo>
                  <a:pt x="853922" y="46163"/>
                </a:lnTo>
                <a:lnTo>
                  <a:pt x="855032" y="44400"/>
                </a:lnTo>
                <a:lnTo>
                  <a:pt x="855771" y="42166"/>
                </a:lnTo>
                <a:lnTo>
                  <a:pt x="857323" y="40677"/>
                </a:lnTo>
                <a:lnTo>
                  <a:pt x="861869" y="39021"/>
                </a:lnTo>
                <a:lnTo>
                  <a:pt x="889512" y="37700"/>
                </a:lnTo>
                <a:lnTo>
                  <a:pt x="891458" y="38757"/>
                </a:lnTo>
                <a:lnTo>
                  <a:pt x="892755" y="40520"/>
                </a:lnTo>
                <a:lnTo>
                  <a:pt x="893620" y="42754"/>
                </a:lnTo>
                <a:lnTo>
                  <a:pt x="895255" y="44244"/>
                </a:lnTo>
                <a:lnTo>
                  <a:pt x="903399" y="46830"/>
                </a:lnTo>
                <a:lnTo>
                  <a:pt x="941221" y="47222"/>
                </a:lnTo>
                <a:lnTo>
                  <a:pt x="950233" y="40677"/>
                </a:lnTo>
                <a:lnTo>
                  <a:pt x="960263" y="38089"/>
                </a:lnTo>
                <a:lnTo>
                  <a:pt x="1000125" y="37697"/>
                </a:lnTo>
                <a:lnTo>
                  <a:pt x="981085" y="37697"/>
                </a:lnTo>
                <a:lnTo>
                  <a:pt x="971943" y="46830"/>
                </a:lnTo>
                <a:lnTo>
                  <a:pt x="971550" y="75797"/>
                </a:lnTo>
                <a:lnTo>
                  <a:pt x="980683" y="75797"/>
                </a:lnTo>
                <a:lnTo>
                  <a:pt x="981074" y="58105"/>
                </a:lnTo>
                <a:lnTo>
                  <a:pt x="980016" y="57653"/>
                </a:lnTo>
                <a:lnTo>
                  <a:pt x="976019" y="57150"/>
                </a:lnTo>
                <a:lnTo>
                  <a:pt x="974529" y="55957"/>
                </a:lnTo>
                <a:lnTo>
                  <a:pt x="971942" y="48581"/>
                </a:lnTo>
                <a:lnTo>
                  <a:pt x="968903" y="47826"/>
                </a:lnTo>
                <a:lnTo>
                  <a:pt x="944419" y="47222"/>
                </a:lnTo>
                <a:lnTo>
                  <a:pt x="943938" y="48280"/>
                </a:lnTo>
                <a:lnTo>
                  <a:pt x="943403" y="52278"/>
                </a:lnTo>
                <a:lnTo>
                  <a:pt x="942202" y="53767"/>
                </a:lnTo>
                <a:lnTo>
                  <a:pt x="938045" y="55423"/>
                </a:lnTo>
                <a:lnTo>
                  <a:pt x="936514" y="56923"/>
                </a:lnTo>
                <a:lnTo>
                  <a:pt x="931233" y="66934"/>
                </a:lnTo>
                <a:lnTo>
                  <a:pt x="927173" y="72915"/>
                </a:lnTo>
                <a:lnTo>
                  <a:pt x="924888" y="82234"/>
                </a:lnTo>
                <a:lnTo>
                  <a:pt x="924052" y="92977"/>
                </a:lnTo>
                <a:lnTo>
                  <a:pt x="917404" y="102082"/>
                </a:lnTo>
                <a:lnTo>
                  <a:pt x="915290" y="110984"/>
                </a:lnTo>
                <a:lnTo>
                  <a:pt x="914517" y="121575"/>
                </a:lnTo>
                <a:lnTo>
                  <a:pt x="923536" y="132507"/>
                </a:lnTo>
                <a:lnTo>
                  <a:pt x="932092" y="132908"/>
                </a:lnTo>
                <a:lnTo>
                  <a:pt x="940786" y="126394"/>
                </a:lnTo>
                <a:lnTo>
                  <a:pt x="949617" y="123244"/>
                </a:lnTo>
                <a:lnTo>
                  <a:pt x="955805" y="118757"/>
                </a:lnTo>
                <a:lnTo>
                  <a:pt x="959260" y="113235"/>
                </a:lnTo>
                <a:lnTo>
                  <a:pt x="960182" y="110280"/>
                </a:lnTo>
                <a:lnTo>
                  <a:pt x="961855" y="108311"/>
                </a:lnTo>
                <a:lnTo>
                  <a:pt x="966535" y="106123"/>
                </a:lnTo>
                <a:lnTo>
                  <a:pt x="968207" y="104481"/>
                </a:lnTo>
                <a:lnTo>
                  <a:pt x="972315" y="94774"/>
                </a:lnTo>
                <a:lnTo>
                  <a:pt x="979712" y="86775"/>
                </a:lnTo>
                <a:lnTo>
                  <a:pt x="980671" y="80696"/>
                </a:lnTo>
                <a:lnTo>
                  <a:pt x="979747" y="79063"/>
                </a:lnTo>
                <a:lnTo>
                  <a:pt x="978073" y="77974"/>
                </a:lnTo>
                <a:lnTo>
                  <a:pt x="972838" y="76227"/>
                </a:lnTo>
                <a:lnTo>
                  <a:pt x="972123" y="73166"/>
                </a:lnTo>
                <a:lnTo>
                  <a:pt x="971932" y="70867"/>
                </a:lnTo>
                <a:lnTo>
                  <a:pt x="970746" y="69336"/>
                </a:lnTo>
                <a:lnTo>
                  <a:pt x="962427" y="66392"/>
                </a:lnTo>
                <a:lnTo>
                  <a:pt x="953860" y="74484"/>
                </a:lnTo>
                <a:lnTo>
                  <a:pt x="947847" y="75408"/>
                </a:lnTo>
                <a:lnTo>
                  <a:pt x="946222" y="76597"/>
                </a:lnTo>
                <a:lnTo>
                  <a:pt x="945140" y="78446"/>
                </a:lnTo>
                <a:lnTo>
                  <a:pt x="944419" y="80738"/>
                </a:lnTo>
                <a:lnTo>
                  <a:pt x="942879" y="82266"/>
                </a:lnTo>
                <a:lnTo>
                  <a:pt x="938346" y="83964"/>
                </a:lnTo>
                <a:lnTo>
                  <a:pt x="936714" y="85475"/>
                </a:lnTo>
                <a:lnTo>
                  <a:pt x="934901" y="89976"/>
                </a:lnTo>
                <a:lnTo>
                  <a:pt x="933453" y="118516"/>
                </a:lnTo>
                <a:lnTo>
                  <a:pt x="934511" y="120151"/>
                </a:lnTo>
                <a:lnTo>
                  <a:pt x="936274" y="121242"/>
                </a:lnTo>
                <a:lnTo>
                  <a:pt x="943151" y="123135"/>
                </a:lnTo>
                <a:lnTo>
                  <a:pt x="960575" y="123419"/>
                </a:lnTo>
                <a:lnTo>
                  <a:pt x="971120" y="114289"/>
                </a:lnTo>
                <a:lnTo>
                  <a:pt x="971549" y="96206"/>
                </a:lnTo>
                <a:lnTo>
                  <a:pt x="970491" y="95753"/>
                </a:lnTo>
                <a:lnTo>
                  <a:pt x="944337" y="94847"/>
                </a:lnTo>
                <a:lnTo>
                  <a:pt x="933878" y="103980"/>
                </a:lnTo>
                <a:lnTo>
                  <a:pt x="933577" y="109312"/>
                </a:lnTo>
                <a:lnTo>
                  <a:pt x="934593" y="110841"/>
                </a:lnTo>
                <a:lnTo>
                  <a:pt x="936329" y="111860"/>
                </a:lnTo>
                <a:lnTo>
                  <a:pt x="942586" y="113778"/>
                </a:lnTo>
                <a:lnTo>
                  <a:pt x="952500" y="123422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51" name="SMARTInkShape-Group149"/>
          <p:cNvGrpSpPr/>
          <p:nvPr/>
        </p:nvGrpSpPr>
        <p:grpSpPr>
          <a:xfrm>
            <a:off x="2295641" y="5414237"/>
            <a:ext cx="171324" cy="224564"/>
            <a:chOff x="2295641" y="5414237"/>
            <a:chExt cx="171324" cy="224564"/>
          </a:xfrm>
        </p:grpSpPr>
        <p:sp>
          <p:nvSpPr>
            <p:cNvPr id="1149" name="SMARTInkShape-693"/>
            <p:cNvSpPr/>
            <p:nvPr>
              <p:custDataLst>
                <p:tags r:id="rId82"/>
              </p:custDataLst>
            </p:nvPr>
          </p:nvSpPr>
          <p:spPr>
            <a:xfrm>
              <a:off x="2295641" y="5429250"/>
              <a:ext cx="28460" cy="176828"/>
            </a:xfrm>
            <a:custGeom>
              <a:avLst/>
              <a:gdLst/>
              <a:ahLst/>
              <a:cxnLst/>
              <a:rect l="0" t="0" r="0" b="0"/>
              <a:pathLst>
                <a:path w="28460" h="176828">
                  <a:moveTo>
                    <a:pt x="28459" y="38100"/>
                  </a:moveTo>
                  <a:lnTo>
                    <a:pt x="28459" y="38100"/>
                  </a:lnTo>
                  <a:lnTo>
                    <a:pt x="28459" y="0"/>
                  </a:lnTo>
                  <a:lnTo>
                    <a:pt x="28459" y="13257"/>
                  </a:lnTo>
                  <a:lnTo>
                    <a:pt x="25637" y="19298"/>
                  </a:lnTo>
                  <a:lnTo>
                    <a:pt x="21913" y="25510"/>
                  </a:lnTo>
                  <a:lnTo>
                    <a:pt x="19817" y="36016"/>
                  </a:lnTo>
                  <a:lnTo>
                    <a:pt x="17899" y="80368"/>
                  </a:lnTo>
                  <a:lnTo>
                    <a:pt x="10294" y="111016"/>
                  </a:lnTo>
                  <a:lnTo>
                    <a:pt x="9444" y="145612"/>
                  </a:lnTo>
                  <a:lnTo>
                    <a:pt x="6602" y="152205"/>
                  </a:lnTo>
                  <a:lnTo>
                    <a:pt x="2870" y="158664"/>
                  </a:lnTo>
                  <a:lnTo>
                    <a:pt x="0" y="170889"/>
                  </a:lnTo>
                  <a:lnTo>
                    <a:pt x="4975" y="176341"/>
                  </a:lnTo>
                  <a:lnTo>
                    <a:pt x="6453" y="176827"/>
                  </a:lnTo>
                  <a:lnTo>
                    <a:pt x="7438" y="176093"/>
                  </a:lnTo>
                  <a:lnTo>
                    <a:pt x="9020" y="172367"/>
                  </a:lnTo>
                  <a:lnTo>
                    <a:pt x="9294" y="166665"/>
                  </a:lnTo>
                  <a:lnTo>
                    <a:pt x="12180" y="161210"/>
                  </a:lnTo>
                  <a:lnTo>
                    <a:pt x="24590" y="145955"/>
                  </a:lnTo>
                  <a:lnTo>
                    <a:pt x="28459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50" name="SMARTInkShape-694"/>
            <p:cNvSpPr/>
            <p:nvPr>
              <p:custDataLst>
                <p:tags r:id="rId83"/>
              </p:custDataLst>
            </p:nvPr>
          </p:nvSpPr>
          <p:spPr>
            <a:xfrm>
              <a:off x="2305050" y="5414237"/>
              <a:ext cx="161915" cy="224564"/>
            </a:xfrm>
            <a:custGeom>
              <a:avLst/>
              <a:gdLst/>
              <a:ahLst/>
              <a:cxnLst/>
              <a:rect l="0" t="0" r="0" b="0"/>
              <a:pathLst>
                <a:path w="161915" h="224564">
                  <a:moveTo>
                    <a:pt x="47625" y="62638"/>
                  </a:moveTo>
                  <a:lnTo>
                    <a:pt x="47625" y="62638"/>
                  </a:lnTo>
                  <a:lnTo>
                    <a:pt x="47625" y="49381"/>
                  </a:lnTo>
                  <a:lnTo>
                    <a:pt x="46567" y="47450"/>
                  </a:lnTo>
                  <a:lnTo>
                    <a:pt x="44803" y="46163"/>
                  </a:lnTo>
                  <a:lnTo>
                    <a:pt x="39424" y="44096"/>
                  </a:lnTo>
                  <a:lnTo>
                    <a:pt x="38689" y="40992"/>
                  </a:lnTo>
                  <a:lnTo>
                    <a:pt x="38492" y="38682"/>
                  </a:lnTo>
                  <a:lnTo>
                    <a:pt x="37304" y="37142"/>
                  </a:lnTo>
                  <a:lnTo>
                    <a:pt x="33160" y="35432"/>
                  </a:lnTo>
                  <a:lnTo>
                    <a:pt x="31631" y="33917"/>
                  </a:lnTo>
                  <a:lnTo>
                    <a:pt x="28694" y="24966"/>
                  </a:lnTo>
                  <a:lnTo>
                    <a:pt x="19167" y="24541"/>
                  </a:lnTo>
                  <a:lnTo>
                    <a:pt x="9560" y="15047"/>
                  </a:lnTo>
                  <a:lnTo>
                    <a:pt x="27135" y="15013"/>
                  </a:lnTo>
                  <a:lnTo>
                    <a:pt x="35895" y="8468"/>
                  </a:lnTo>
                  <a:lnTo>
                    <a:pt x="41707" y="6812"/>
                  </a:lnTo>
                  <a:lnTo>
                    <a:pt x="84202" y="5491"/>
                  </a:lnTo>
                  <a:lnTo>
                    <a:pt x="90330" y="432"/>
                  </a:lnTo>
                  <a:lnTo>
                    <a:pt x="91970" y="0"/>
                  </a:lnTo>
                  <a:lnTo>
                    <a:pt x="93064" y="772"/>
                  </a:lnTo>
                  <a:lnTo>
                    <a:pt x="95122" y="5212"/>
                  </a:lnTo>
                  <a:lnTo>
                    <a:pt x="95249" y="28152"/>
                  </a:lnTo>
                  <a:lnTo>
                    <a:pt x="92427" y="34258"/>
                  </a:lnTo>
                  <a:lnTo>
                    <a:pt x="88704" y="40500"/>
                  </a:lnTo>
                  <a:lnTo>
                    <a:pt x="85549" y="49964"/>
                  </a:lnTo>
                  <a:lnTo>
                    <a:pt x="44055" y="94780"/>
                  </a:lnTo>
                  <a:lnTo>
                    <a:pt x="37924" y="98090"/>
                  </a:lnTo>
                  <a:lnTo>
                    <a:pt x="34808" y="98973"/>
                  </a:lnTo>
                  <a:lnTo>
                    <a:pt x="32730" y="100619"/>
                  </a:lnTo>
                  <a:lnTo>
                    <a:pt x="28579" y="110252"/>
                  </a:lnTo>
                  <a:lnTo>
                    <a:pt x="28575" y="102061"/>
                  </a:lnTo>
                  <a:lnTo>
                    <a:pt x="29633" y="101620"/>
                  </a:lnTo>
                  <a:lnTo>
                    <a:pt x="42764" y="100772"/>
                  </a:lnTo>
                  <a:lnTo>
                    <a:pt x="44384" y="99702"/>
                  </a:lnTo>
                  <a:lnTo>
                    <a:pt x="45465" y="97931"/>
                  </a:lnTo>
                  <a:lnTo>
                    <a:pt x="46185" y="95692"/>
                  </a:lnTo>
                  <a:lnTo>
                    <a:pt x="47723" y="94199"/>
                  </a:lnTo>
                  <a:lnTo>
                    <a:pt x="52255" y="92540"/>
                  </a:lnTo>
                  <a:lnTo>
                    <a:pt x="73110" y="90232"/>
                  </a:lnTo>
                  <a:lnTo>
                    <a:pt x="85742" y="83689"/>
                  </a:lnTo>
                  <a:lnTo>
                    <a:pt x="88911" y="83022"/>
                  </a:lnTo>
                  <a:lnTo>
                    <a:pt x="92083" y="83636"/>
                  </a:lnTo>
                  <a:lnTo>
                    <a:pt x="104777" y="89403"/>
                  </a:lnTo>
                  <a:lnTo>
                    <a:pt x="118800" y="91106"/>
                  </a:lnTo>
                  <a:lnTo>
                    <a:pt x="120475" y="92201"/>
                  </a:lnTo>
                  <a:lnTo>
                    <a:pt x="121592" y="93988"/>
                  </a:lnTo>
                  <a:lnTo>
                    <a:pt x="122336" y="96238"/>
                  </a:lnTo>
                  <a:lnTo>
                    <a:pt x="123891" y="97738"/>
                  </a:lnTo>
                  <a:lnTo>
                    <a:pt x="133990" y="102967"/>
                  </a:lnTo>
                  <a:lnTo>
                    <a:pt x="141120" y="108822"/>
                  </a:lnTo>
                  <a:lnTo>
                    <a:pt x="147412" y="109836"/>
                  </a:lnTo>
                  <a:lnTo>
                    <a:pt x="149074" y="111037"/>
                  </a:lnTo>
                  <a:lnTo>
                    <a:pt x="150182" y="112895"/>
                  </a:lnTo>
                  <a:lnTo>
                    <a:pt x="150922" y="115193"/>
                  </a:lnTo>
                  <a:lnTo>
                    <a:pt x="152473" y="116725"/>
                  </a:lnTo>
                  <a:lnTo>
                    <a:pt x="157019" y="118427"/>
                  </a:lnTo>
                  <a:lnTo>
                    <a:pt x="158654" y="119938"/>
                  </a:lnTo>
                  <a:lnTo>
                    <a:pt x="161495" y="127869"/>
                  </a:lnTo>
                  <a:lnTo>
                    <a:pt x="161914" y="143464"/>
                  </a:lnTo>
                  <a:lnTo>
                    <a:pt x="160859" y="145097"/>
                  </a:lnTo>
                  <a:lnTo>
                    <a:pt x="159098" y="146186"/>
                  </a:lnTo>
                  <a:lnTo>
                    <a:pt x="156865" y="146912"/>
                  </a:lnTo>
                  <a:lnTo>
                    <a:pt x="155377" y="148454"/>
                  </a:lnTo>
                  <a:lnTo>
                    <a:pt x="152792" y="156437"/>
                  </a:lnTo>
                  <a:lnTo>
                    <a:pt x="149752" y="157243"/>
                  </a:lnTo>
                  <a:lnTo>
                    <a:pt x="147460" y="157458"/>
                  </a:lnTo>
                  <a:lnTo>
                    <a:pt x="142091" y="160519"/>
                  </a:lnTo>
                  <a:lnTo>
                    <a:pt x="116512" y="183198"/>
                  </a:lnTo>
                  <a:lnTo>
                    <a:pt x="107665" y="186554"/>
                  </a:lnTo>
                  <a:lnTo>
                    <a:pt x="98341" y="192722"/>
                  </a:lnTo>
                  <a:lnTo>
                    <a:pt x="92037" y="194537"/>
                  </a:lnTo>
                  <a:lnTo>
                    <a:pt x="89933" y="196079"/>
                  </a:lnTo>
                  <a:lnTo>
                    <a:pt x="88530" y="198165"/>
                  </a:lnTo>
                  <a:lnTo>
                    <a:pt x="87596" y="200614"/>
                  </a:lnTo>
                  <a:lnTo>
                    <a:pt x="85914" y="202247"/>
                  </a:lnTo>
                  <a:lnTo>
                    <a:pt x="75610" y="207690"/>
                  </a:lnTo>
                  <a:lnTo>
                    <a:pt x="69587" y="211772"/>
                  </a:lnTo>
                  <a:lnTo>
                    <a:pt x="63384" y="213587"/>
                  </a:lnTo>
                  <a:lnTo>
                    <a:pt x="61306" y="215129"/>
                  </a:lnTo>
                  <a:lnTo>
                    <a:pt x="59920" y="217215"/>
                  </a:lnTo>
                  <a:lnTo>
                    <a:pt x="58997" y="219664"/>
                  </a:lnTo>
                  <a:lnTo>
                    <a:pt x="57323" y="221297"/>
                  </a:lnTo>
                  <a:lnTo>
                    <a:pt x="52641" y="223112"/>
                  </a:lnTo>
                  <a:lnTo>
                    <a:pt x="6894" y="224563"/>
                  </a:lnTo>
                  <a:lnTo>
                    <a:pt x="0" y="224563"/>
                  </a:lnTo>
                  <a:lnTo>
                    <a:pt x="18658" y="224563"/>
                  </a:lnTo>
                  <a:lnTo>
                    <a:pt x="19050" y="20551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54" name="SMARTInkShape-Group150"/>
          <p:cNvGrpSpPr/>
          <p:nvPr/>
        </p:nvGrpSpPr>
        <p:grpSpPr>
          <a:xfrm>
            <a:off x="1428785" y="5257803"/>
            <a:ext cx="180940" cy="209155"/>
            <a:chOff x="1428785" y="5257803"/>
            <a:chExt cx="180940" cy="209155"/>
          </a:xfrm>
        </p:grpSpPr>
        <p:sp>
          <p:nvSpPr>
            <p:cNvPr id="1152" name="SMARTInkShape-695"/>
            <p:cNvSpPr/>
            <p:nvPr>
              <p:custDataLst>
                <p:tags r:id="rId80"/>
              </p:custDataLst>
            </p:nvPr>
          </p:nvSpPr>
          <p:spPr>
            <a:xfrm>
              <a:off x="1438275" y="5267325"/>
              <a:ext cx="38101" cy="161488"/>
            </a:xfrm>
            <a:custGeom>
              <a:avLst/>
              <a:gdLst/>
              <a:ahLst/>
              <a:cxnLst/>
              <a:rect l="0" t="0" r="0" b="0"/>
              <a:pathLst>
                <a:path w="38101" h="161488">
                  <a:moveTo>
                    <a:pt x="28575" y="9525"/>
                  </a:moveTo>
                  <a:lnTo>
                    <a:pt x="28575" y="9525"/>
                  </a:lnTo>
                  <a:lnTo>
                    <a:pt x="19167" y="9525"/>
                  </a:lnTo>
                  <a:lnTo>
                    <a:pt x="19050" y="116"/>
                  </a:lnTo>
                  <a:lnTo>
                    <a:pt x="9535" y="0"/>
                  </a:lnTo>
                  <a:lnTo>
                    <a:pt x="9525" y="45698"/>
                  </a:lnTo>
                  <a:lnTo>
                    <a:pt x="8467" y="79496"/>
                  </a:lnTo>
                  <a:lnTo>
                    <a:pt x="1324" y="98023"/>
                  </a:lnTo>
                  <a:lnTo>
                    <a:pt x="5" y="143410"/>
                  </a:lnTo>
                  <a:lnTo>
                    <a:pt x="0" y="160446"/>
                  </a:lnTo>
                  <a:lnTo>
                    <a:pt x="1058" y="160939"/>
                  </a:lnTo>
                  <a:lnTo>
                    <a:pt x="5057" y="161487"/>
                  </a:lnTo>
                  <a:lnTo>
                    <a:pt x="6546" y="160575"/>
                  </a:lnTo>
                  <a:lnTo>
                    <a:pt x="7539" y="158908"/>
                  </a:lnTo>
                  <a:lnTo>
                    <a:pt x="8201" y="156739"/>
                  </a:lnTo>
                  <a:lnTo>
                    <a:pt x="9701" y="155292"/>
                  </a:lnTo>
                  <a:lnTo>
                    <a:pt x="14189" y="153685"/>
                  </a:lnTo>
                  <a:lnTo>
                    <a:pt x="22666" y="152781"/>
                  </a:lnTo>
                  <a:lnTo>
                    <a:pt x="24636" y="151595"/>
                  </a:lnTo>
                  <a:lnTo>
                    <a:pt x="25949" y="149747"/>
                  </a:lnTo>
                  <a:lnTo>
                    <a:pt x="28466" y="144871"/>
                  </a:lnTo>
                  <a:lnTo>
                    <a:pt x="3810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53" name="SMARTInkShape-696"/>
            <p:cNvSpPr/>
            <p:nvPr>
              <p:custDataLst>
                <p:tags r:id="rId81"/>
              </p:custDataLst>
            </p:nvPr>
          </p:nvSpPr>
          <p:spPr>
            <a:xfrm>
              <a:off x="1428785" y="5257803"/>
              <a:ext cx="180940" cy="209155"/>
            </a:xfrm>
            <a:custGeom>
              <a:avLst/>
              <a:gdLst/>
              <a:ahLst/>
              <a:cxnLst/>
              <a:rect l="0" t="0" r="0" b="0"/>
              <a:pathLst>
                <a:path w="180940" h="209155">
                  <a:moveTo>
                    <a:pt x="47590" y="47622"/>
                  </a:moveTo>
                  <a:lnTo>
                    <a:pt x="47590" y="47622"/>
                  </a:lnTo>
                  <a:lnTo>
                    <a:pt x="10941" y="47622"/>
                  </a:lnTo>
                  <a:lnTo>
                    <a:pt x="10457" y="46564"/>
                  </a:lnTo>
                  <a:lnTo>
                    <a:pt x="9618" y="39421"/>
                  </a:lnTo>
                  <a:lnTo>
                    <a:pt x="6725" y="38685"/>
                  </a:lnTo>
                  <a:lnTo>
                    <a:pt x="82" y="38107"/>
                  </a:lnTo>
                  <a:lnTo>
                    <a:pt x="0" y="33044"/>
                  </a:lnTo>
                  <a:lnTo>
                    <a:pt x="1046" y="31553"/>
                  </a:lnTo>
                  <a:lnTo>
                    <a:pt x="2803" y="30559"/>
                  </a:lnTo>
                  <a:lnTo>
                    <a:pt x="9668" y="28834"/>
                  </a:lnTo>
                  <a:lnTo>
                    <a:pt x="14155" y="28688"/>
                  </a:lnTo>
                  <a:lnTo>
                    <a:pt x="15775" y="27591"/>
                  </a:lnTo>
                  <a:lnTo>
                    <a:pt x="16855" y="25801"/>
                  </a:lnTo>
                  <a:lnTo>
                    <a:pt x="17575" y="23549"/>
                  </a:lnTo>
                  <a:lnTo>
                    <a:pt x="19113" y="22048"/>
                  </a:lnTo>
                  <a:lnTo>
                    <a:pt x="23645" y="20381"/>
                  </a:lnTo>
                  <a:lnTo>
                    <a:pt x="35178" y="18252"/>
                  </a:lnTo>
                  <a:lnTo>
                    <a:pt x="44500" y="12579"/>
                  </a:lnTo>
                  <a:lnTo>
                    <a:pt x="57132" y="10126"/>
                  </a:lnTo>
                  <a:lnTo>
                    <a:pt x="60301" y="9925"/>
                  </a:lnTo>
                  <a:lnTo>
                    <a:pt x="66645" y="6879"/>
                  </a:lnTo>
                  <a:lnTo>
                    <a:pt x="72992" y="3056"/>
                  </a:lnTo>
                  <a:lnTo>
                    <a:pt x="85690" y="601"/>
                  </a:lnTo>
                  <a:lnTo>
                    <a:pt x="109355" y="0"/>
                  </a:lnTo>
                  <a:lnTo>
                    <a:pt x="110992" y="1057"/>
                  </a:lnTo>
                  <a:lnTo>
                    <a:pt x="112083" y="2820"/>
                  </a:lnTo>
                  <a:lnTo>
                    <a:pt x="113978" y="9698"/>
                  </a:lnTo>
                  <a:lnTo>
                    <a:pt x="114227" y="17607"/>
                  </a:lnTo>
                  <a:lnTo>
                    <a:pt x="106061" y="27121"/>
                  </a:lnTo>
                  <a:lnTo>
                    <a:pt x="103943" y="35891"/>
                  </a:lnTo>
                  <a:lnTo>
                    <a:pt x="98271" y="44734"/>
                  </a:lnTo>
                  <a:lnTo>
                    <a:pt x="96573" y="50925"/>
                  </a:lnTo>
                  <a:lnTo>
                    <a:pt x="95062" y="52998"/>
                  </a:lnTo>
                  <a:lnTo>
                    <a:pt x="92997" y="54381"/>
                  </a:lnTo>
                  <a:lnTo>
                    <a:pt x="87879" y="56976"/>
                  </a:lnTo>
                  <a:lnTo>
                    <a:pt x="82077" y="61657"/>
                  </a:lnTo>
                  <a:lnTo>
                    <a:pt x="78792" y="67265"/>
                  </a:lnTo>
                  <a:lnTo>
                    <a:pt x="77916" y="70243"/>
                  </a:lnTo>
                  <a:lnTo>
                    <a:pt x="76274" y="72227"/>
                  </a:lnTo>
                  <a:lnTo>
                    <a:pt x="71628" y="74433"/>
                  </a:lnTo>
                  <a:lnTo>
                    <a:pt x="63061" y="75675"/>
                  </a:lnTo>
                  <a:lnTo>
                    <a:pt x="61079" y="76907"/>
                  </a:lnTo>
                  <a:lnTo>
                    <a:pt x="59758" y="78787"/>
                  </a:lnTo>
                  <a:lnTo>
                    <a:pt x="58877" y="81099"/>
                  </a:lnTo>
                  <a:lnTo>
                    <a:pt x="57231" y="82640"/>
                  </a:lnTo>
                  <a:lnTo>
                    <a:pt x="48028" y="85602"/>
                  </a:lnTo>
                  <a:lnTo>
                    <a:pt x="38065" y="85722"/>
                  </a:lnTo>
                  <a:lnTo>
                    <a:pt x="47197" y="85722"/>
                  </a:lnTo>
                  <a:lnTo>
                    <a:pt x="55117" y="79177"/>
                  </a:lnTo>
                  <a:lnTo>
                    <a:pt x="63814" y="77080"/>
                  </a:lnTo>
                  <a:lnTo>
                    <a:pt x="69970" y="76589"/>
                  </a:lnTo>
                  <a:lnTo>
                    <a:pt x="76234" y="73549"/>
                  </a:lnTo>
                  <a:lnTo>
                    <a:pt x="82546" y="69728"/>
                  </a:lnTo>
                  <a:lnTo>
                    <a:pt x="93337" y="67075"/>
                  </a:lnTo>
                  <a:lnTo>
                    <a:pt x="131444" y="66672"/>
                  </a:lnTo>
                  <a:lnTo>
                    <a:pt x="141352" y="74873"/>
                  </a:lnTo>
                  <a:lnTo>
                    <a:pt x="150910" y="76081"/>
                  </a:lnTo>
                  <a:lnTo>
                    <a:pt x="160438" y="84388"/>
                  </a:lnTo>
                  <a:lnTo>
                    <a:pt x="166516" y="85327"/>
                  </a:lnTo>
                  <a:lnTo>
                    <a:pt x="168149" y="86517"/>
                  </a:lnTo>
                  <a:lnTo>
                    <a:pt x="169238" y="88368"/>
                  </a:lnTo>
                  <a:lnTo>
                    <a:pt x="170985" y="93889"/>
                  </a:lnTo>
                  <a:lnTo>
                    <a:pt x="174046" y="94643"/>
                  </a:lnTo>
                  <a:lnTo>
                    <a:pt x="176344" y="94844"/>
                  </a:lnTo>
                  <a:lnTo>
                    <a:pt x="177876" y="96037"/>
                  </a:lnTo>
                  <a:lnTo>
                    <a:pt x="180820" y="104369"/>
                  </a:lnTo>
                  <a:lnTo>
                    <a:pt x="180939" y="119234"/>
                  </a:lnTo>
                  <a:lnTo>
                    <a:pt x="179881" y="120763"/>
                  </a:lnTo>
                  <a:lnTo>
                    <a:pt x="178117" y="121783"/>
                  </a:lnTo>
                  <a:lnTo>
                    <a:pt x="175883" y="122463"/>
                  </a:lnTo>
                  <a:lnTo>
                    <a:pt x="174394" y="123974"/>
                  </a:lnTo>
                  <a:lnTo>
                    <a:pt x="170618" y="133443"/>
                  </a:lnTo>
                  <a:lnTo>
                    <a:pt x="153809" y="150946"/>
                  </a:lnTo>
                  <a:lnTo>
                    <a:pt x="147736" y="151967"/>
                  </a:lnTo>
                  <a:lnTo>
                    <a:pt x="146104" y="153169"/>
                  </a:lnTo>
                  <a:lnTo>
                    <a:pt x="144291" y="157327"/>
                  </a:lnTo>
                  <a:lnTo>
                    <a:pt x="142749" y="158858"/>
                  </a:lnTo>
                  <a:lnTo>
                    <a:pt x="134766" y="161519"/>
                  </a:lnTo>
                  <a:lnTo>
                    <a:pt x="128688" y="161802"/>
                  </a:lnTo>
                  <a:lnTo>
                    <a:pt x="127055" y="162900"/>
                  </a:lnTo>
                  <a:lnTo>
                    <a:pt x="125967" y="164691"/>
                  </a:lnTo>
                  <a:lnTo>
                    <a:pt x="125241" y="166943"/>
                  </a:lnTo>
                  <a:lnTo>
                    <a:pt x="123699" y="168444"/>
                  </a:lnTo>
                  <a:lnTo>
                    <a:pt x="113620" y="173676"/>
                  </a:lnTo>
                  <a:lnTo>
                    <a:pt x="97482" y="187233"/>
                  </a:lnTo>
                  <a:lnTo>
                    <a:pt x="91636" y="189046"/>
                  </a:lnTo>
                  <a:lnTo>
                    <a:pt x="89654" y="190588"/>
                  </a:lnTo>
                  <a:lnTo>
                    <a:pt x="87452" y="195124"/>
                  </a:lnTo>
                  <a:lnTo>
                    <a:pt x="85806" y="196757"/>
                  </a:lnTo>
                  <a:lnTo>
                    <a:pt x="81156" y="198571"/>
                  </a:lnTo>
                  <a:lnTo>
                    <a:pt x="58594" y="200011"/>
                  </a:lnTo>
                  <a:lnTo>
                    <a:pt x="48020" y="209154"/>
                  </a:lnTo>
                  <a:lnTo>
                    <a:pt x="47590" y="200022"/>
                  </a:lnTo>
                  <a:lnTo>
                    <a:pt x="38100" y="200022"/>
                  </a:lnTo>
                  <a:lnTo>
                    <a:pt x="38068" y="186765"/>
                  </a:lnTo>
                  <a:lnTo>
                    <a:pt x="40888" y="180724"/>
                  </a:lnTo>
                  <a:lnTo>
                    <a:pt x="47590" y="1714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58" name="SMARTInkShape-Group151"/>
          <p:cNvGrpSpPr/>
          <p:nvPr/>
        </p:nvGrpSpPr>
        <p:grpSpPr>
          <a:xfrm>
            <a:off x="1181100" y="5191125"/>
            <a:ext cx="104776" cy="761885"/>
            <a:chOff x="1181100" y="5191125"/>
            <a:chExt cx="104776" cy="761885"/>
          </a:xfrm>
        </p:grpSpPr>
        <p:sp>
          <p:nvSpPr>
            <p:cNvPr id="1155" name="SMARTInkShape-697"/>
            <p:cNvSpPr/>
            <p:nvPr>
              <p:custDataLst>
                <p:tags r:id="rId77"/>
              </p:custDataLst>
            </p:nvPr>
          </p:nvSpPr>
          <p:spPr>
            <a:xfrm>
              <a:off x="1228725" y="5743575"/>
              <a:ext cx="19051" cy="104776"/>
            </a:xfrm>
            <a:custGeom>
              <a:avLst/>
              <a:gdLst/>
              <a:ahLst/>
              <a:cxnLst/>
              <a:rect l="0" t="0" r="0" b="0"/>
              <a:pathLst>
                <a:path w="19051" h="104776">
                  <a:moveTo>
                    <a:pt x="0" y="0"/>
                  </a:moveTo>
                  <a:lnTo>
                    <a:pt x="0" y="0"/>
                  </a:lnTo>
                  <a:lnTo>
                    <a:pt x="9132" y="0"/>
                  </a:lnTo>
                  <a:lnTo>
                    <a:pt x="9525" y="44536"/>
                  </a:lnTo>
                  <a:lnTo>
                    <a:pt x="9525" y="91900"/>
                  </a:lnTo>
                  <a:lnTo>
                    <a:pt x="9525" y="104775"/>
                  </a:lnTo>
                  <a:lnTo>
                    <a:pt x="19050" y="104775"/>
                  </a:lnTo>
                  <a:lnTo>
                    <a:pt x="19050" y="571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56" name="SMARTInkShape-698"/>
            <p:cNvSpPr/>
            <p:nvPr>
              <p:custDataLst>
                <p:tags r:id="rId78"/>
              </p:custDataLst>
            </p:nvPr>
          </p:nvSpPr>
          <p:spPr>
            <a:xfrm>
              <a:off x="1200150" y="5191125"/>
              <a:ext cx="85726" cy="114301"/>
            </a:xfrm>
            <a:custGeom>
              <a:avLst/>
              <a:gdLst/>
              <a:ahLst/>
              <a:cxnLst/>
              <a:rect l="0" t="0" r="0" b="0"/>
              <a:pathLst>
                <a:path w="85726" h="114301">
                  <a:moveTo>
                    <a:pt x="9525" y="9525"/>
                  </a:moveTo>
                  <a:lnTo>
                    <a:pt x="9525" y="9525"/>
                  </a:lnTo>
                  <a:lnTo>
                    <a:pt x="9525" y="1324"/>
                  </a:lnTo>
                  <a:lnTo>
                    <a:pt x="15" y="9511"/>
                  </a:lnTo>
                  <a:lnTo>
                    <a:pt x="0" y="9525"/>
                  </a:lnTo>
                  <a:lnTo>
                    <a:pt x="0" y="392"/>
                  </a:lnTo>
                  <a:lnTo>
                    <a:pt x="27132" y="0"/>
                  </a:lnTo>
                  <a:lnTo>
                    <a:pt x="37670" y="9133"/>
                  </a:lnTo>
                  <a:lnTo>
                    <a:pt x="38099" y="33203"/>
                  </a:lnTo>
                  <a:lnTo>
                    <a:pt x="37041" y="34835"/>
                  </a:lnTo>
                  <a:lnTo>
                    <a:pt x="35277" y="35924"/>
                  </a:lnTo>
                  <a:lnTo>
                    <a:pt x="33043" y="36649"/>
                  </a:lnTo>
                  <a:lnTo>
                    <a:pt x="31554" y="38191"/>
                  </a:lnTo>
                  <a:lnTo>
                    <a:pt x="29899" y="42726"/>
                  </a:lnTo>
                  <a:lnTo>
                    <a:pt x="27778" y="54262"/>
                  </a:lnTo>
                  <a:lnTo>
                    <a:pt x="22106" y="63585"/>
                  </a:lnTo>
                  <a:lnTo>
                    <a:pt x="19654" y="76217"/>
                  </a:lnTo>
                  <a:lnTo>
                    <a:pt x="19453" y="79386"/>
                  </a:lnTo>
                  <a:lnTo>
                    <a:pt x="18260" y="81499"/>
                  </a:lnTo>
                  <a:lnTo>
                    <a:pt x="16406" y="82908"/>
                  </a:lnTo>
                  <a:lnTo>
                    <a:pt x="14113" y="83846"/>
                  </a:lnTo>
                  <a:lnTo>
                    <a:pt x="12583" y="85531"/>
                  </a:lnTo>
                  <a:lnTo>
                    <a:pt x="9560" y="95119"/>
                  </a:lnTo>
                  <a:lnTo>
                    <a:pt x="18659" y="104380"/>
                  </a:lnTo>
                  <a:lnTo>
                    <a:pt x="65199" y="104775"/>
                  </a:lnTo>
                  <a:lnTo>
                    <a:pt x="71294" y="104775"/>
                  </a:lnTo>
                  <a:lnTo>
                    <a:pt x="72930" y="105833"/>
                  </a:lnTo>
                  <a:lnTo>
                    <a:pt x="74020" y="107597"/>
                  </a:lnTo>
                  <a:lnTo>
                    <a:pt x="74746" y="109831"/>
                  </a:lnTo>
                  <a:lnTo>
                    <a:pt x="76289" y="111320"/>
                  </a:lnTo>
                  <a:lnTo>
                    <a:pt x="85725" y="1143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57" name="SMARTInkShape-699"/>
            <p:cNvSpPr/>
            <p:nvPr>
              <p:custDataLst>
                <p:tags r:id="rId79"/>
              </p:custDataLst>
            </p:nvPr>
          </p:nvSpPr>
          <p:spPr>
            <a:xfrm>
              <a:off x="1181100" y="5772150"/>
              <a:ext cx="95251" cy="180860"/>
            </a:xfrm>
            <a:custGeom>
              <a:avLst/>
              <a:gdLst/>
              <a:ahLst/>
              <a:cxnLst/>
              <a:rect l="0" t="0" r="0" b="0"/>
              <a:pathLst>
                <a:path w="95251" h="180860">
                  <a:moveTo>
                    <a:pt x="9525" y="19050"/>
                  </a:moveTo>
                  <a:lnTo>
                    <a:pt x="9525" y="19050"/>
                  </a:lnTo>
                  <a:lnTo>
                    <a:pt x="0" y="19050"/>
                  </a:lnTo>
                  <a:lnTo>
                    <a:pt x="9515" y="9535"/>
                  </a:lnTo>
                  <a:lnTo>
                    <a:pt x="14578" y="9528"/>
                  </a:lnTo>
                  <a:lnTo>
                    <a:pt x="16069" y="8469"/>
                  </a:lnTo>
                  <a:lnTo>
                    <a:pt x="17063" y="6705"/>
                  </a:lnTo>
                  <a:lnTo>
                    <a:pt x="18657" y="1324"/>
                  </a:lnTo>
                  <a:lnTo>
                    <a:pt x="21698" y="588"/>
                  </a:lnTo>
                  <a:lnTo>
                    <a:pt x="57115" y="0"/>
                  </a:lnTo>
                  <a:lnTo>
                    <a:pt x="57150" y="27213"/>
                  </a:lnTo>
                  <a:lnTo>
                    <a:pt x="48949" y="36656"/>
                  </a:lnTo>
                  <a:lnTo>
                    <a:pt x="47742" y="46174"/>
                  </a:lnTo>
                  <a:lnTo>
                    <a:pt x="47635" y="55699"/>
                  </a:lnTo>
                  <a:lnTo>
                    <a:pt x="38493" y="66245"/>
                  </a:lnTo>
                  <a:lnTo>
                    <a:pt x="38100" y="76200"/>
                  </a:lnTo>
                  <a:lnTo>
                    <a:pt x="47508" y="66791"/>
                  </a:lnTo>
                  <a:lnTo>
                    <a:pt x="81137" y="66675"/>
                  </a:lnTo>
                  <a:lnTo>
                    <a:pt x="82667" y="67733"/>
                  </a:lnTo>
                  <a:lnTo>
                    <a:pt x="83686" y="69497"/>
                  </a:lnTo>
                  <a:lnTo>
                    <a:pt x="85690" y="76084"/>
                  </a:lnTo>
                  <a:lnTo>
                    <a:pt x="90771" y="76166"/>
                  </a:lnTo>
                  <a:lnTo>
                    <a:pt x="92264" y="77236"/>
                  </a:lnTo>
                  <a:lnTo>
                    <a:pt x="94988" y="84840"/>
                  </a:lnTo>
                  <a:lnTo>
                    <a:pt x="95215" y="85609"/>
                  </a:lnTo>
                  <a:lnTo>
                    <a:pt x="95250" y="100189"/>
                  </a:lnTo>
                  <a:lnTo>
                    <a:pt x="94192" y="101718"/>
                  </a:lnTo>
                  <a:lnTo>
                    <a:pt x="92428" y="102737"/>
                  </a:lnTo>
                  <a:lnTo>
                    <a:pt x="90193" y="103417"/>
                  </a:lnTo>
                  <a:lnTo>
                    <a:pt x="88704" y="104927"/>
                  </a:lnTo>
                  <a:lnTo>
                    <a:pt x="84928" y="114396"/>
                  </a:lnTo>
                  <a:lnTo>
                    <a:pt x="77558" y="122374"/>
                  </a:lnTo>
                  <a:lnTo>
                    <a:pt x="76603" y="128451"/>
                  </a:lnTo>
                  <a:lnTo>
                    <a:pt x="75410" y="130084"/>
                  </a:lnTo>
                  <a:lnTo>
                    <a:pt x="73556" y="131173"/>
                  </a:lnTo>
                  <a:lnTo>
                    <a:pt x="68034" y="132920"/>
                  </a:lnTo>
                  <a:lnTo>
                    <a:pt x="67279" y="135981"/>
                  </a:lnTo>
                  <a:lnTo>
                    <a:pt x="67078" y="138280"/>
                  </a:lnTo>
                  <a:lnTo>
                    <a:pt x="65885" y="139811"/>
                  </a:lnTo>
                  <a:lnTo>
                    <a:pt x="61738" y="141513"/>
                  </a:lnTo>
                  <a:lnTo>
                    <a:pt x="60208" y="143025"/>
                  </a:lnTo>
                  <a:lnTo>
                    <a:pt x="57160" y="152363"/>
                  </a:lnTo>
                  <a:lnTo>
                    <a:pt x="57151" y="160598"/>
                  </a:lnTo>
                  <a:lnTo>
                    <a:pt x="56092" y="161040"/>
                  </a:lnTo>
                  <a:lnTo>
                    <a:pt x="28612" y="161925"/>
                  </a:lnTo>
                  <a:lnTo>
                    <a:pt x="19053" y="171447"/>
                  </a:lnTo>
                  <a:lnTo>
                    <a:pt x="9525" y="171450"/>
                  </a:lnTo>
                  <a:lnTo>
                    <a:pt x="9525" y="180859"/>
                  </a:lnTo>
                  <a:lnTo>
                    <a:pt x="9525" y="1619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59" name="SMARTInkShape-700"/>
          <p:cNvSpPr/>
          <p:nvPr>
            <p:custDataLst>
              <p:tags r:id="rId17"/>
            </p:custDataLst>
          </p:nvPr>
        </p:nvSpPr>
        <p:spPr>
          <a:xfrm>
            <a:off x="1695485" y="4733925"/>
            <a:ext cx="19016" cy="119679"/>
          </a:xfrm>
          <a:custGeom>
            <a:avLst/>
            <a:gdLst/>
            <a:ahLst/>
            <a:cxnLst/>
            <a:rect l="0" t="0" r="0" b="0"/>
            <a:pathLst>
              <a:path w="19016" h="119679">
                <a:moveTo>
                  <a:pt x="19015" y="0"/>
                </a:moveTo>
                <a:lnTo>
                  <a:pt x="19015" y="0"/>
                </a:lnTo>
                <a:lnTo>
                  <a:pt x="19015" y="5057"/>
                </a:lnTo>
                <a:lnTo>
                  <a:pt x="17957" y="6546"/>
                </a:lnTo>
                <a:lnTo>
                  <a:pt x="16193" y="7539"/>
                </a:lnTo>
                <a:lnTo>
                  <a:pt x="13958" y="8201"/>
                </a:lnTo>
                <a:lnTo>
                  <a:pt x="12469" y="9701"/>
                </a:lnTo>
                <a:lnTo>
                  <a:pt x="9491" y="19047"/>
                </a:lnTo>
                <a:lnTo>
                  <a:pt x="9490" y="51238"/>
                </a:lnTo>
                <a:lnTo>
                  <a:pt x="6668" y="57345"/>
                </a:lnTo>
                <a:lnTo>
                  <a:pt x="2944" y="63586"/>
                </a:lnTo>
                <a:lnTo>
                  <a:pt x="554" y="76217"/>
                </a:lnTo>
                <a:lnTo>
                  <a:pt x="0" y="98425"/>
                </a:lnTo>
                <a:lnTo>
                  <a:pt x="2803" y="104775"/>
                </a:lnTo>
                <a:lnTo>
                  <a:pt x="14430" y="119191"/>
                </a:lnTo>
                <a:lnTo>
                  <a:pt x="15958" y="119678"/>
                </a:lnTo>
                <a:lnTo>
                  <a:pt x="16977" y="118943"/>
                </a:lnTo>
                <a:lnTo>
                  <a:pt x="19015" y="11430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65" name="SMARTInkShape-Group153"/>
          <p:cNvGrpSpPr/>
          <p:nvPr/>
        </p:nvGrpSpPr>
        <p:grpSpPr>
          <a:xfrm>
            <a:off x="3049494" y="5038761"/>
            <a:ext cx="550957" cy="414908"/>
            <a:chOff x="3049494" y="5038761"/>
            <a:chExt cx="550957" cy="414908"/>
          </a:xfrm>
        </p:grpSpPr>
        <p:sp>
          <p:nvSpPr>
            <p:cNvPr id="1160" name="SMARTInkShape-701"/>
            <p:cNvSpPr/>
            <p:nvPr>
              <p:custDataLst>
                <p:tags r:id="rId72"/>
              </p:custDataLst>
            </p:nvPr>
          </p:nvSpPr>
          <p:spPr>
            <a:xfrm>
              <a:off x="3495710" y="5162550"/>
              <a:ext cx="38066" cy="27251"/>
            </a:xfrm>
            <a:custGeom>
              <a:avLst/>
              <a:gdLst/>
              <a:ahLst/>
              <a:cxnLst/>
              <a:rect l="0" t="0" r="0" b="0"/>
              <a:pathLst>
                <a:path w="38066" h="27251">
                  <a:moveTo>
                    <a:pt x="28540" y="0"/>
                  </a:moveTo>
                  <a:lnTo>
                    <a:pt x="28540" y="0"/>
                  </a:lnTo>
                  <a:lnTo>
                    <a:pt x="13959" y="0"/>
                  </a:lnTo>
                  <a:lnTo>
                    <a:pt x="12469" y="1058"/>
                  </a:lnTo>
                  <a:lnTo>
                    <a:pt x="11476" y="2822"/>
                  </a:lnTo>
                  <a:lnTo>
                    <a:pt x="9752" y="9701"/>
                  </a:lnTo>
                  <a:lnTo>
                    <a:pt x="9490" y="24103"/>
                  </a:lnTo>
                  <a:lnTo>
                    <a:pt x="10548" y="24536"/>
                  </a:lnTo>
                  <a:lnTo>
                    <a:pt x="18622" y="19326"/>
                  </a:lnTo>
                  <a:lnTo>
                    <a:pt x="28421" y="19052"/>
                  </a:lnTo>
                  <a:lnTo>
                    <a:pt x="28540" y="9525"/>
                  </a:lnTo>
                  <a:lnTo>
                    <a:pt x="14075" y="9525"/>
                  </a:lnTo>
                  <a:lnTo>
                    <a:pt x="12546" y="10583"/>
                  </a:lnTo>
                  <a:lnTo>
                    <a:pt x="11527" y="12347"/>
                  </a:lnTo>
                  <a:lnTo>
                    <a:pt x="9893" y="17726"/>
                  </a:lnTo>
                  <a:lnTo>
                    <a:pt x="6846" y="18462"/>
                  </a:lnTo>
                  <a:lnTo>
                    <a:pt x="84" y="19040"/>
                  </a:lnTo>
                  <a:lnTo>
                    <a:pt x="0" y="24103"/>
                  </a:lnTo>
                  <a:lnTo>
                    <a:pt x="1047" y="25594"/>
                  </a:lnTo>
                  <a:lnTo>
                    <a:pt x="2803" y="26588"/>
                  </a:lnTo>
                  <a:lnTo>
                    <a:pt x="5032" y="27250"/>
                  </a:lnTo>
                  <a:lnTo>
                    <a:pt x="6518" y="26633"/>
                  </a:lnTo>
                  <a:lnTo>
                    <a:pt x="7509" y="25163"/>
                  </a:lnTo>
                  <a:lnTo>
                    <a:pt x="8169" y="23126"/>
                  </a:lnTo>
                  <a:lnTo>
                    <a:pt x="9668" y="21767"/>
                  </a:lnTo>
                  <a:lnTo>
                    <a:pt x="17575" y="19408"/>
                  </a:lnTo>
                  <a:lnTo>
                    <a:pt x="27089" y="19081"/>
                  </a:lnTo>
                  <a:lnTo>
                    <a:pt x="27573" y="18013"/>
                  </a:lnTo>
                  <a:lnTo>
                    <a:pt x="28537" y="9559"/>
                  </a:lnTo>
                  <a:lnTo>
                    <a:pt x="36741" y="9528"/>
                  </a:lnTo>
                  <a:lnTo>
                    <a:pt x="28898" y="9525"/>
                  </a:lnTo>
                  <a:lnTo>
                    <a:pt x="3806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61" name="SMARTInkShape-702"/>
            <p:cNvSpPr/>
            <p:nvPr>
              <p:custDataLst>
                <p:tags r:id="rId73"/>
              </p:custDataLst>
            </p:nvPr>
          </p:nvSpPr>
          <p:spPr>
            <a:xfrm>
              <a:off x="3049494" y="5133985"/>
              <a:ext cx="208057" cy="319684"/>
            </a:xfrm>
            <a:custGeom>
              <a:avLst/>
              <a:gdLst/>
              <a:ahLst/>
              <a:cxnLst/>
              <a:rect l="0" t="0" r="0" b="0"/>
              <a:pathLst>
                <a:path w="208057" h="319684">
                  <a:moveTo>
                    <a:pt x="208056" y="19040"/>
                  </a:moveTo>
                  <a:lnTo>
                    <a:pt x="208056" y="19040"/>
                  </a:lnTo>
                  <a:lnTo>
                    <a:pt x="208056" y="393"/>
                  </a:lnTo>
                  <a:lnTo>
                    <a:pt x="198923" y="0"/>
                  </a:lnTo>
                  <a:lnTo>
                    <a:pt x="198647" y="5050"/>
                  </a:lnTo>
                  <a:lnTo>
                    <a:pt x="197550" y="6538"/>
                  </a:lnTo>
                  <a:lnTo>
                    <a:pt x="193509" y="8192"/>
                  </a:lnTo>
                  <a:lnTo>
                    <a:pt x="192008" y="9691"/>
                  </a:lnTo>
                  <a:lnTo>
                    <a:pt x="190340" y="14180"/>
                  </a:lnTo>
                  <a:lnTo>
                    <a:pt x="189401" y="22656"/>
                  </a:lnTo>
                  <a:lnTo>
                    <a:pt x="174933" y="41548"/>
                  </a:lnTo>
                  <a:lnTo>
                    <a:pt x="164140" y="55224"/>
                  </a:lnTo>
                  <a:lnTo>
                    <a:pt x="143544" y="98887"/>
                  </a:lnTo>
                  <a:lnTo>
                    <a:pt x="110322" y="146164"/>
                  </a:lnTo>
                  <a:lnTo>
                    <a:pt x="86034" y="190924"/>
                  </a:lnTo>
                  <a:lnTo>
                    <a:pt x="55475" y="235350"/>
                  </a:lnTo>
                  <a:lnTo>
                    <a:pt x="24453" y="282404"/>
                  </a:lnTo>
                  <a:lnTo>
                    <a:pt x="10925" y="303933"/>
                  </a:lnTo>
                  <a:lnTo>
                    <a:pt x="9961" y="307393"/>
                  </a:lnTo>
                  <a:lnTo>
                    <a:pt x="8259" y="309700"/>
                  </a:lnTo>
                  <a:lnTo>
                    <a:pt x="6066" y="311238"/>
                  </a:lnTo>
                  <a:lnTo>
                    <a:pt x="0" y="313707"/>
                  </a:lnTo>
                  <a:lnTo>
                    <a:pt x="560" y="314968"/>
                  </a:lnTo>
                  <a:lnTo>
                    <a:pt x="4005" y="319191"/>
                  </a:lnTo>
                  <a:lnTo>
                    <a:pt x="5347" y="319683"/>
                  </a:lnTo>
                  <a:lnTo>
                    <a:pt x="6241" y="318952"/>
                  </a:lnTo>
                  <a:lnTo>
                    <a:pt x="6838" y="317406"/>
                  </a:lnTo>
                  <a:lnTo>
                    <a:pt x="21184" y="301329"/>
                  </a:lnTo>
                  <a:lnTo>
                    <a:pt x="40067" y="287800"/>
                  </a:lnTo>
                  <a:lnTo>
                    <a:pt x="74706" y="2476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62" name="SMARTInkShape-703"/>
            <p:cNvSpPr/>
            <p:nvPr>
              <p:custDataLst>
                <p:tags r:id="rId74"/>
              </p:custDataLst>
            </p:nvPr>
          </p:nvSpPr>
          <p:spPr>
            <a:xfrm>
              <a:off x="3209925" y="5173409"/>
              <a:ext cx="66283" cy="265367"/>
            </a:xfrm>
            <a:custGeom>
              <a:avLst/>
              <a:gdLst/>
              <a:ahLst/>
              <a:cxnLst/>
              <a:rect l="0" t="0" r="0" b="0"/>
              <a:pathLst>
                <a:path w="66283" h="265367">
                  <a:moveTo>
                    <a:pt x="57150" y="17716"/>
                  </a:moveTo>
                  <a:lnTo>
                    <a:pt x="57150" y="17716"/>
                  </a:lnTo>
                  <a:lnTo>
                    <a:pt x="66282" y="8583"/>
                  </a:lnTo>
                  <a:lnTo>
                    <a:pt x="61502" y="8307"/>
                  </a:lnTo>
                  <a:lnTo>
                    <a:pt x="60051" y="7210"/>
                  </a:lnTo>
                  <a:lnTo>
                    <a:pt x="58439" y="3168"/>
                  </a:lnTo>
                  <a:lnTo>
                    <a:pt x="56952" y="1667"/>
                  </a:lnTo>
                  <a:lnTo>
                    <a:pt x="52475" y="0"/>
                  </a:lnTo>
                  <a:lnTo>
                    <a:pt x="50859" y="614"/>
                  </a:lnTo>
                  <a:lnTo>
                    <a:pt x="49781" y="2081"/>
                  </a:lnTo>
                  <a:lnTo>
                    <a:pt x="49063" y="4118"/>
                  </a:lnTo>
                  <a:lnTo>
                    <a:pt x="47525" y="5475"/>
                  </a:lnTo>
                  <a:lnTo>
                    <a:pt x="42995" y="6984"/>
                  </a:lnTo>
                  <a:lnTo>
                    <a:pt x="34493" y="7833"/>
                  </a:lnTo>
                  <a:lnTo>
                    <a:pt x="32521" y="9011"/>
                  </a:lnTo>
                  <a:lnTo>
                    <a:pt x="31205" y="10853"/>
                  </a:lnTo>
                  <a:lnTo>
                    <a:pt x="28686" y="15724"/>
                  </a:lnTo>
                  <a:lnTo>
                    <a:pt x="22376" y="24417"/>
                  </a:lnTo>
                  <a:lnTo>
                    <a:pt x="20528" y="30572"/>
                  </a:lnTo>
                  <a:lnTo>
                    <a:pt x="16423" y="56673"/>
                  </a:lnTo>
                  <a:lnTo>
                    <a:pt x="11569" y="75119"/>
                  </a:lnTo>
                  <a:lnTo>
                    <a:pt x="9644" y="119330"/>
                  </a:lnTo>
                  <a:lnTo>
                    <a:pt x="9532" y="162708"/>
                  </a:lnTo>
                  <a:lnTo>
                    <a:pt x="8467" y="192166"/>
                  </a:lnTo>
                  <a:lnTo>
                    <a:pt x="1987" y="210376"/>
                  </a:lnTo>
                  <a:lnTo>
                    <a:pt x="392" y="228986"/>
                  </a:lnTo>
                  <a:lnTo>
                    <a:pt x="2997" y="236144"/>
                  </a:lnTo>
                  <a:lnTo>
                    <a:pt x="5173" y="239535"/>
                  </a:lnTo>
                  <a:lnTo>
                    <a:pt x="5565" y="241795"/>
                  </a:lnTo>
                  <a:lnTo>
                    <a:pt x="4769" y="243302"/>
                  </a:lnTo>
                  <a:lnTo>
                    <a:pt x="3179" y="244307"/>
                  </a:lnTo>
                  <a:lnTo>
                    <a:pt x="2119" y="246035"/>
                  </a:lnTo>
                  <a:lnTo>
                    <a:pt x="628" y="253523"/>
                  </a:lnTo>
                  <a:lnTo>
                    <a:pt x="0" y="2653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63" name="SMARTInkShape-704"/>
            <p:cNvSpPr/>
            <p:nvPr>
              <p:custDataLst>
                <p:tags r:id="rId75"/>
              </p:custDataLst>
            </p:nvPr>
          </p:nvSpPr>
          <p:spPr>
            <a:xfrm>
              <a:off x="3124211" y="5314950"/>
              <a:ext cx="142865" cy="85726"/>
            </a:xfrm>
            <a:custGeom>
              <a:avLst/>
              <a:gdLst/>
              <a:ahLst/>
              <a:cxnLst/>
              <a:rect l="0" t="0" r="0" b="0"/>
              <a:pathLst>
                <a:path w="142865" h="85726">
                  <a:moveTo>
                    <a:pt x="47614" y="85725"/>
                  </a:moveTo>
                  <a:lnTo>
                    <a:pt x="47614" y="85725"/>
                  </a:lnTo>
                  <a:lnTo>
                    <a:pt x="47614" y="80669"/>
                  </a:lnTo>
                  <a:lnTo>
                    <a:pt x="46556" y="79180"/>
                  </a:lnTo>
                  <a:lnTo>
                    <a:pt x="44792" y="78186"/>
                  </a:lnTo>
                  <a:lnTo>
                    <a:pt x="42558" y="77524"/>
                  </a:lnTo>
                  <a:lnTo>
                    <a:pt x="41068" y="76024"/>
                  </a:lnTo>
                  <a:lnTo>
                    <a:pt x="39414" y="71536"/>
                  </a:lnTo>
                  <a:lnTo>
                    <a:pt x="37913" y="69915"/>
                  </a:lnTo>
                  <a:lnTo>
                    <a:pt x="19148" y="58117"/>
                  </a:lnTo>
                  <a:lnTo>
                    <a:pt x="10991" y="57277"/>
                  </a:lnTo>
                  <a:lnTo>
                    <a:pt x="0" y="47635"/>
                  </a:lnTo>
                  <a:lnTo>
                    <a:pt x="5049" y="47628"/>
                  </a:lnTo>
                  <a:lnTo>
                    <a:pt x="10352" y="44805"/>
                  </a:lnTo>
                  <a:lnTo>
                    <a:pt x="16236" y="41080"/>
                  </a:lnTo>
                  <a:lnTo>
                    <a:pt x="26557" y="38983"/>
                  </a:lnTo>
                  <a:lnTo>
                    <a:pt x="41493" y="37304"/>
                  </a:lnTo>
                  <a:lnTo>
                    <a:pt x="54149" y="31631"/>
                  </a:lnTo>
                  <a:lnTo>
                    <a:pt x="101480" y="18954"/>
                  </a:lnTo>
                  <a:lnTo>
                    <a:pt x="14286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64" name="SMARTInkShape-705"/>
            <p:cNvSpPr/>
            <p:nvPr>
              <p:custDataLst>
                <p:tags r:id="rId76"/>
              </p:custDataLst>
            </p:nvPr>
          </p:nvSpPr>
          <p:spPr>
            <a:xfrm>
              <a:off x="3276603" y="5038761"/>
              <a:ext cx="323848" cy="152354"/>
            </a:xfrm>
            <a:custGeom>
              <a:avLst/>
              <a:gdLst/>
              <a:ahLst/>
              <a:cxnLst/>
              <a:rect l="0" t="0" r="0" b="0"/>
              <a:pathLst>
                <a:path w="323848" h="152354">
                  <a:moveTo>
                    <a:pt x="28572" y="38064"/>
                  </a:moveTo>
                  <a:lnTo>
                    <a:pt x="28572" y="38064"/>
                  </a:lnTo>
                  <a:lnTo>
                    <a:pt x="23516" y="33008"/>
                  </a:lnTo>
                  <a:lnTo>
                    <a:pt x="18211" y="30525"/>
                  </a:lnTo>
                  <a:lnTo>
                    <a:pt x="117" y="28539"/>
                  </a:lnTo>
                  <a:lnTo>
                    <a:pt x="0" y="28539"/>
                  </a:lnTo>
                  <a:lnTo>
                    <a:pt x="9130" y="19406"/>
                  </a:lnTo>
                  <a:lnTo>
                    <a:pt x="14462" y="19130"/>
                  </a:lnTo>
                  <a:lnTo>
                    <a:pt x="19831" y="16244"/>
                  </a:lnTo>
                  <a:lnTo>
                    <a:pt x="25746" y="12492"/>
                  </a:lnTo>
                  <a:lnTo>
                    <a:pt x="38166" y="10082"/>
                  </a:lnTo>
                  <a:lnTo>
                    <a:pt x="45536" y="8694"/>
                  </a:lnTo>
                  <a:lnTo>
                    <a:pt x="68527" y="1322"/>
                  </a:lnTo>
                  <a:lnTo>
                    <a:pt x="107520" y="0"/>
                  </a:lnTo>
                  <a:lnTo>
                    <a:pt x="114107" y="2802"/>
                  </a:lnTo>
                  <a:lnTo>
                    <a:pt x="120562" y="6517"/>
                  </a:lnTo>
                  <a:lnTo>
                    <a:pt x="130147" y="9667"/>
                  </a:lnTo>
                  <a:lnTo>
                    <a:pt x="139690" y="15774"/>
                  </a:lnTo>
                  <a:lnTo>
                    <a:pt x="146044" y="17574"/>
                  </a:lnTo>
                  <a:lnTo>
                    <a:pt x="148162" y="19112"/>
                  </a:lnTo>
                  <a:lnTo>
                    <a:pt x="149574" y="21196"/>
                  </a:lnTo>
                  <a:lnTo>
                    <a:pt x="151839" y="27088"/>
                  </a:lnTo>
                  <a:lnTo>
                    <a:pt x="152394" y="72937"/>
                  </a:lnTo>
                  <a:lnTo>
                    <a:pt x="152397" y="109238"/>
                  </a:lnTo>
                  <a:lnTo>
                    <a:pt x="155219" y="114852"/>
                  </a:lnTo>
                  <a:lnTo>
                    <a:pt x="185510" y="147373"/>
                  </a:lnTo>
                  <a:lnTo>
                    <a:pt x="191103" y="150146"/>
                  </a:lnTo>
                  <a:lnTo>
                    <a:pt x="217140" y="152169"/>
                  </a:lnTo>
                  <a:lnTo>
                    <a:pt x="241184" y="152353"/>
                  </a:lnTo>
                  <a:lnTo>
                    <a:pt x="285991" y="140605"/>
                  </a:lnTo>
                  <a:lnTo>
                    <a:pt x="304869" y="135474"/>
                  </a:lnTo>
                  <a:lnTo>
                    <a:pt x="323847" y="1333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70" name="SMARTInkShape-Group154"/>
          <p:cNvGrpSpPr/>
          <p:nvPr/>
        </p:nvGrpSpPr>
        <p:grpSpPr>
          <a:xfrm>
            <a:off x="4928755" y="5124454"/>
            <a:ext cx="605271" cy="399641"/>
            <a:chOff x="4928755" y="5124454"/>
            <a:chExt cx="605271" cy="399641"/>
          </a:xfrm>
        </p:grpSpPr>
        <p:sp>
          <p:nvSpPr>
            <p:cNvPr id="1166" name="SMARTInkShape-706"/>
            <p:cNvSpPr/>
            <p:nvPr>
              <p:custDataLst>
                <p:tags r:id="rId68"/>
              </p:custDataLst>
            </p:nvPr>
          </p:nvSpPr>
          <p:spPr>
            <a:xfrm>
              <a:off x="4943475" y="5133985"/>
              <a:ext cx="57151" cy="57141"/>
            </a:xfrm>
            <a:custGeom>
              <a:avLst/>
              <a:gdLst/>
              <a:ahLst/>
              <a:cxnLst/>
              <a:rect l="0" t="0" r="0" b="0"/>
              <a:pathLst>
                <a:path w="57151" h="57141">
                  <a:moveTo>
                    <a:pt x="57150" y="9515"/>
                  </a:moveTo>
                  <a:lnTo>
                    <a:pt x="57150" y="9515"/>
                  </a:lnTo>
                  <a:lnTo>
                    <a:pt x="57150" y="382"/>
                  </a:lnTo>
                  <a:lnTo>
                    <a:pt x="34760" y="0"/>
                  </a:lnTo>
                  <a:lnTo>
                    <a:pt x="32698" y="1055"/>
                  </a:lnTo>
                  <a:lnTo>
                    <a:pt x="31324" y="2817"/>
                  </a:lnTo>
                  <a:lnTo>
                    <a:pt x="30408" y="5050"/>
                  </a:lnTo>
                  <a:lnTo>
                    <a:pt x="28738" y="6538"/>
                  </a:lnTo>
                  <a:lnTo>
                    <a:pt x="20535" y="9123"/>
                  </a:lnTo>
                  <a:lnTo>
                    <a:pt x="10980" y="9481"/>
                  </a:lnTo>
                  <a:lnTo>
                    <a:pt x="10494" y="10551"/>
                  </a:lnTo>
                  <a:lnTo>
                    <a:pt x="9956" y="14561"/>
                  </a:lnTo>
                  <a:lnTo>
                    <a:pt x="8754" y="16054"/>
                  </a:lnTo>
                  <a:lnTo>
                    <a:pt x="404" y="18924"/>
                  </a:lnTo>
                  <a:lnTo>
                    <a:pt x="0" y="37687"/>
                  </a:lnTo>
                  <a:lnTo>
                    <a:pt x="45755" y="38090"/>
                  </a:lnTo>
                  <a:lnTo>
                    <a:pt x="57112" y="28599"/>
                  </a:lnTo>
                  <a:lnTo>
                    <a:pt x="48016" y="19433"/>
                  </a:lnTo>
                  <a:lnTo>
                    <a:pt x="20802" y="19040"/>
                  </a:lnTo>
                  <a:lnTo>
                    <a:pt x="9963" y="28173"/>
                  </a:lnTo>
                  <a:lnTo>
                    <a:pt x="9655" y="33505"/>
                  </a:lnTo>
                  <a:lnTo>
                    <a:pt x="8553" y="35034"/>
                  </a:lnTo>
                  <a:lnTo>
                    <a:pt x="4507" y="36732"/>
                  </a:lnTo>
                  <a:lnTo>
                    <a:pt x="3004" y="38242"/>
                  </a:lnTo>
                  <a:lnTo>
                    <a:pt x="1335" y="42744"/>
                  </a:lnTo>
                  <a:lnTo>
                    <a:pt x="1949" y="44368"/>
                  </a:lnTo>
                  <a:lnTo>
                    <a:pt x="3416" y="45450"/>
                  </a:lnTo>
                  <a:lnTo>
                    <a:pt x="8318" y="47187"/>
                  </a:lnTo>
                  <a:lnTo>
                    <a:pt x="17619" y="55779"/>
                  </a:lnTo>
                  <a:lnTo>
                    <a:pt x="23683" y="56737"/>
                  </a:lnTo>
                  <a:lnTo>
                    <a:pt x="38100" y="571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67" name="SMARTInkShape-707"/>
            <p:cNvSpPr/>
            <p:nvPr>
              <p:custDataLst>
                <p:tags r:id="rId69"/>
              </p:custDataLst>
            </p:nvPr>
          </p:nvSpPr>
          <p:spPr>
            <a:xfrm>
              <a:off x="4928755" y="5305541"/>
              <a:ext cx="71871" cy="199858"/>
            </a:xfrm>
            <a:custGeom>
              <a:avLst/>
              <a:gdLst/>
              <a:ahLst/>
              <a:cxnLst/>
              <a:rect l="0" t="0" r="0" b="0"/>
              <a:pathLst>
                <a:path w="71871" h="199858">
                  <a:moveTo>
                    <a:pt x="71870" y="9409"/>
                  </a:moveTo>
                  <a:lnTo>
                    <a:pt x="71870" y="9409"/>
                  </a:lnTo>
                  <a:lnTo>
                    <a:pt x="71870" y="0"/>
                  </a:lnTo>
                  <a:lnTo>
                    <a:pt x="71870" y="4975"/>
                  </a:lnTo>
                  <a:lnTo>
                    <a:pt x="70812" y="6453"/>
                  </a:lnTo>
                  <a:lnTo>
                    <a:pt x="66814" y="8096"/>
                  </a:lnTo>
                  <a:lnTo>
                    <a:pt x="65325" y="9592"/>
                  </a:lnTo>
                  <a:lnTo>
                    <a:pt x="63669" y="14077"/>
                  </a:lnTo>
                  <a:lnTo>
                    <a:pt x="61364" y="34896"/>
                  </a:lnTo>
                  <a:lnTo>
                    <a:pt x="54821" y="47526"/>
                  </a:lnTo>
                  <a:lnTo>
                    <a:pt x="48159" y="65269"/>
                  </a:lnTo>
                  <a:lnTo>
                    <a:pt x="37710" y="89156"/>
                  </a:lnTo>
                  <a:lnTo>
                    <a:pt x="23639" y="133256"/>
                  </a:lnTo>
                  <a:lnTo>
                    <a:pt x="17363" y="149469"/>
                  </a:lnTo>
                  <a:lnTo>
                    <a:pt x="5122" y="186217"/>
                  </a:lnTo>
                  <a:lnTo>
                    <a:pt x="577" y="193118"/>
                  </a:lnTo>
                  <a:lnTo>
                    <a:pt x="0" y="195382"/>
                  </a:lnTo>
                  <a:lnTo>
                    <a:pt x="673" y="196891"/>
                  </a:lnTo>
                  <a:lnTo>
                    <a:pt x="4302" y="199313"/>
                  </a:lnTo>
                  <a:lnTo>
                    <a:pt x="13317" y="199857"/>
                  </a:lnTo>
                  <a:lnTo>
                    <a:pt x="19361" y="194838"/>
                  </a:lnTo>
                  <a:lnTo>
                    <a:pt x="22075" y="189541"/>
                  </a:lnTo>
                  <a:lnTo>
                    <a:pt x="24245" y="18085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68" name="SMARTInkShape-708"/>
            <p:cNvSpPr/>
            <p:nvPr>
              <p:custDataLst>
                <p:tags r:id="rId70"/>
              </p:custDataLst>
            </p:nvPr>
          </p:nvSpPr>
          <p:spPr>
            <a:xfrm>
              <a:off x="4991493" y="5334000"/>
              <a:ext cx="113777" cy="190095"/>
            </a:xfrm>
            <a:custGeom>
              <a:avLst/>
              <a:gdLst/>
              <a:ahLst/>
              <a:cxnLst/>
              <a:rect l="0" t="0" r="0" b="0"/>
              <a:pathLst>
                <a:path w="113777" h="190095">
                  <a:moveTo>
                    <a:pt x="18657" y="28575"/>
                  </a:moveTo>
                  <a:lnTo>
                    <a:pt x="18657" y="28575"/>
                  </a:lnTo>
                  <a:lnTo>
                    <a:pt x="18657" y="9675"/>
                  </a:lnTo>
                  <a:lnTo>
                    <a:pt x="9166" y="35"/>
                  </a:lnTo>
                  <a:lnTo>
                    <a:pt x="0" y="0"/>
                  </a:lnTo>
                  <a:lnTo>
                    <a:pt x="4780" y="0"/>
                  </a:lnTo>
                  <a:lnTo>
                    <a:pt x="6231" y="1058"/>
                  </a:lnTo>
                  <a:lnTo>
                    <a:pt x="8750" y="8201"/>
                  </a:lnTo>
                  <a:lnTo>
                    <a:pt x="11785" y="8937"/>
                  </a:lnTo>
                  <a:lnTo>
                    <a:pt x="54880" y="9525"/>
                  </a:lnTo>
                  <a:lnTo>
                    <a:pt x="63991" y="16070"/>
                  </a:lnTo>
                  <a:lnTo>
                    <a:pt x="75652" y="19016"/>
                  </a:lnTo>
                  <a:lnTo>
                    <a:pt x="75803" y="28182"/>
                  </a:lnTo>
                  <a:lnTo>
                    <a:pt x="70750" y="33515"/>
                  </a:lnTo>
                  <a:lnTo>
                    <a:pt x="65445" y="36063"/>
                  </a:lnTo>
                  <a:lnTo>
                    <a:pt x="62549" y="36742"/>
                  </a:lnTo>
                  <a:lnTo>
                    <a:pt x="60618" y="38252"/>
                  </a:lnTo>
                  <a:lnTo>
                    <a:pt x="52209" y="51238"/>
                  </a:lnTo>
                  <a:lnTo>
                    <a:pt x="46622" y="54523"/>
                  </a:lnTo>
                  <a:lnTo>
                    <a:pt x="40611" y="57040"/>
                  </a:lnTo>
                  <a:lnTo>
                    <a:pt x="31276" y="63350"/>
                  </a:lnTo>
                  <a:lnTo>
                    <a:pt x="24971" y="65197"/>
                  </a:lnTo>
                  <a:lnTo>
                    <a:pt x="22866" y="66748"/>
                  </a:lnTo>
                  <a:lnTo>
                    <a:pt x="21464" y="68841"/>
                  </a:lnTo>
                  <a:lnTo>
                    <a:pt x="20528" y="71294"/>
                  </a:lnTo>
                  <a:lnTo>
                    <a:pt x="18847" y="72929"/>
                  </a:lnTo>
                  <a:lnTo>
                    <a:pt x="14155" y="74747"/>
                  </a:lnTo>
                  <a:lnTo>
                    <a:pt x="12481" y="76289"/>
                  </a:lnTo>
                  <a:lnTo>
                    <a:pt x="9170" y="85598"/>
                  </a:lnTo>
                  <a:lnTo>
                    <a:pt x="56569" y="85725"/>
                  </a:lnTo>
                  <a:lnTo>
                    <a:pt x="79099" y="85725"/>
                  </a:lnTo>
                  <a:lnTo>
                    <a:pt x="85384" y="88547"/>
                  </a:lnTo>
                  <a:lnTo>
                    <a:pt x="91705" y="92270"/>
                  </a:lnTo>
                  <a:lnTo>
                    <a:pt x="102503" y="94858"/>
                  </a:lnTo>
                  <a:lnTo>
                    <a:pt x="112419" y="103417"/>
                  </a:lnTo>
                  <a:lnTo>
                    <a:pt x="113245" y="106993"/>
                  </a:lnTo>
                  <a:lnTo>
                    <a:pt x="113776" y="117913"/>
                  </a:lnTo>
                  <a:lnTo>
                    <a:pt x="111027" y="124020"/>
                  </a:lnTo>
                  <a:lnTo>
                    <a:pt x="107335" y="130261"/>
                  </a:lnTo>
                  <a:lnTo>
                    <a:pt x="104198" y="139726"/>
                  </a:lnTo>
                  <a:lnTo>
                    <a:pt x="99714" y="146061"/>
                  </a:lnTo>
                  <a:lnTo>
                    <a:pt x="94193" y="149583"/>
                  </a:lnTo>
                  <a:lnTo>
                    <a:pt x="88212" y="152206"/>
                  </a:lnTo>
                  <a:lnTo>
                    <a:pt x="58867" y="176819"/>
                  </a:lnTo>
                  <a:lnTo>
                    <a:pt x="32239" y="181668"/>
                  </a:lnTo>
                  <a:lnTo>
                    <a:pt x="18832" y="188442"/>
                  </a:lnTo>
                  <a:lnTo>
                    <a:pt x="11048" y="190094"/>
                  </a:lnTo>
                  <a:lnTo>
                    <a:pt x="1100" y="182263"/>
                  </a:lnTo>
                  <a:lnTo>
                    <a:pt x="271" y="178726"/>
                  </a:lnTo>
                  <a:lnTo>
                    <a:pt x="49" y="176300"/>
                  </a:lnTo>
                  <a:lnTo>
                    <a:pt x="2626" y="170784"/>
                  </a:lnTo>
                  <a:lnTo>
                    <a:pt x="6240" y="164804"/>
                  </a:lnTo>
                  <a:lnTo>
                    <a:pt x="18657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69" name="SMARTInkShape-709"/>
            <p:cNvSpPr/>
            <p:nvPr>
              <p:custDataLst>
                <p:tags r:id="rId71"/>
              </p:custDataLst>
            </p:nvPr>
          </p:nvSpPr>
          <p:spPr>
            <a:xfrm>
              <a:off x="4972443" y="5124454"/>
              <a:ext cx="561583" cy="66672"/>
            </a:xfrm>
            <a:custGeom>
              <a:avLst/>
              <a:gdLst/>
              <a:ahLst/>
              <a:cxnLst/>
              <a:rect l="0" t="0" r="0" b="0"/>
              <a:pathLst>
                <a:path w="561583" h="66672">
                  <a:moveTo>
                    <a:pt x="28182" y="66671"/>
                  </a:moveTo>
                  <a:lnTo>
                    <a:pt x="28182" y="66671"/>
                  </a:lnTo>
                  <a:lnTo>
                    <a:pt x="14925" y="66671"/>
                  </a:lnTo>
                  <a:lnTo>
                    <a:pt x="12994" y="65613"/>
                  </a:lnTo>
                  <a:lnTo>
                    <a:pt x="11707" y="63849"/>
                  </a:lnTo>
                  <a:lnTo>
                    <a:pt x="9133" y="57149"/>
                  </a:lnTo>
                  <a:lnTo>
                    <a:pt x="9132" y="47624"/>
                  </a:lnTo>
                  <a:lnTo>
                    <a:pt x="0" y="47621"/>
                  </a:lnTo>
                  <a:lnTo>
                    <a:pt x="13806" y="47621"/>
                  </a:lnTo>
                  <a:lnTo>
                    <a:pt x="19323" y="44799"/>
                  </a:lnTo>
                  <a:lnTo>
                    <a:pt x="22276" y="42565"/>
                  </a:lnTo>
                  <a:lnTo>
                    <a:pt x="31202" y="40082"/>
                  </a:lnTo>
                  <a:lnTo>
                    <a:pt x="48127" y="35862"/>
                  </a:lnTo>
                  <a:lnTo>
                    <a:pt x="85411" y="21672"/>
                  </a:lnTo>
                  <a:lnTo>
                    <a:pt x="104405" y="17002"/>
                  </a:lnTo>
                  <a:lnTo>
                    <a:pt x="150023" y="2639"/>
                  </a:lnTo>
                  <a:lnTo>
                    <a:pt x="196341" y="151"/>
                  </a:lnTo>
                  <a:lnTo>
                    <a:pt x="231213" y="0"/>
                  </a:lnTo>
                  <a:lnTo>
                    <a:pt x="237657" y="2820"/>
                  </a:lnTo>
                  <a:lnTo>
                    <a:pt x="261280" y="23594"/>
                  </a:lnTo>
                  <a:lnTo>
                    <a:pt x="264073" y="29181"/>
                  </a:lnTo>
                  <a:lnTo>
                    <a:pt x="264818" y="32153"/>
                  </a:lnTo>
                  <a:lnTo>
                    <a:pt x="274377" y="45775"/>
                  </a:lnTo>
                  <a:lnTo>
                    <a:pt x="280457" y="52131"/>
                  </a:lnTo>
                  <a:lnTo>
                    <a:pt x="286001" y="54917"/>
                  </a:lnTo>
                  <a:lnTo>
                    <a:pt x="288962" y="55660"/>
                  </a:lnTo>
                  <a:lnTo>
                    <a:pt x="304463" y="64489"/>
                  </a:lnTo>
                  <a:lnTo>
                    <a:pt x="345879" y="66646"/>
                  </a:lnTo>
                  <a:lnTo>
                    <a:pt x="392543" y="66671"/>
                  </a:lnTo>
                  <a:lnTo>
                    <a:pt x="405898" y="65613"/>
                  </a:lnTo>
                  <a:lnTo>
                    <a:pt x="434985" y="58470"/>
                  </a:lnTo>
                  <a:lnTo>
                    <a:pt x="482610" y="57180"/>
                  </a:lnTo>
                  <a:lnTo>
                    <a:pt x="507085" y="57149"/>
                  </a:lnTo>
                  <a:lnTo>
                    <a:pt x="513725" y="54326"/>
                  </a:lnTo>
                  <a:lnTo>
                    <a:pt x="520204" y="50601"/>
                  </a:lnTo>
                  <a:lnTo>
                    <a:pt x="526612" y="48945"/>
                  </a:lnTo>
                  <a:lnTo>
                    <a:pt x="529802" y="49562"/>
                  </a:lnTo>
                  <a:lnTo>
                    <a:pt x="542526" y="55334"/>
                  </a:lnTo>
                  <a:lnTo>
                    <a:pt x="561582" y="5714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71" name="SMARTInkShape-710"/>
          <p:cNvSpPr/>
          <p:nvPr>
            <p:custDataLst>
              <p:tags r:id="rId18"/>
            </p:custDataLst>
          </p:nvPr>
        </p:nvSpPr>
        <p:spPr>
          <a:xfrm>
            <a:off x="1543050" y="5410200"/>
            <a:ext cx="123826" cy="123826"/>
          </a:xfrm>
          <a:custGeom>
            <a:avLst/>
            <a:gdLst/>
            <a:ahLst/>
            <a:cxnLst/>
            <a:rect l="0" t="0" r="0" b="0"/>
            <a:pathLst>
              <a:path w="123826" h="123826">
                <a:moveTo>
                  <a:pt x="19050" y="123825"/>
                </a:moveTo>
                <a:lnTo>
                  <a:pt x="19050" y="123825"/>
                </a:lnTo>
                <a:lnTo>
                  <a:pt x="9525" y="123825"/>
                </a:lnTo>
                <a:lnTo>
                  <a:pt x="0" y="114300"/>
                </a:lnTo>
                <a:lnTo>
                  <a:pt x="9132" y="114300"/>
                </a:lnTo>
                <a:lnTo>
                  <a:pt x="9408" y="109244"/>
                </a:lnTo>
                <a:lnTo>
                  <a:pt x="10506" y="107755"/>
                </a:lnTo>
                <a:lnTo>
                  <a:pt x="17716" y="105167"/>
                </a:lnTo>
                <a:lnTo>
                  <a:pt x="18457" y="102127"/>
                </a:lnTo>
                <a:lnTo>
                  <a:pt x="18654" y="99835"/>
                </a:lnTo>
                <a:lnTo>
                  <a:pt x="19845" y="98306"/>
                </a:lnTo>
                <a:lnTo>
                  <a:pt x="23989" y="96608"/>
                </a:lnTo>
                <a:lnTo>
                  <a:pt x="25518" y="95098"/>
                </a:lnTo>
                <a:lnTo>
                  <a:pt x="29365" y="85629"/>
                </a:lnTo>
                <a:lnTo>
                  <a:pt x="52170" y="62138"/>
                </a:lnTo>
                <a:lnTo>
                  <a:pt x="57759" y="59367"/>
                </a:lnTo>
                <a:lnTo>
                  <a:pt x="60731" y="58628"/>
                </a:lnTo>
                <a:lnTo>
                  <a:pt x="74354" y="49078"/>
                </a:lnTo>
                <a:lnTo>
                  <a:pt x="83440" y="41366"/>
                </a:lnTo>
                <a:lnTo>
                  <a:pt x="89296" y="39551"/>
                </a:lnTo>
                <a:lnTo>
                  <a:pt x="91280" y="38009"/>
                </a:lnTo>
                <a:lnTo>
                  <a:pt x="93486" y="33474"/>
                </a:lnTo>
                <a:lnTo>
                  <a:pt x="95132" y="31841"/>
                </a:lnTo>
                <a:lnTo>
                  <a:pt x="103296" y="29005"/>
                </a:lnTo>
                <a:lnTo>
                  <a:pt x="114300" y="28575"/>
                </a:lnTo>
                <a:lnTo>
                  <a:pt x="114300" y="19060"/>
                </a:lnTo>
                <a:lnTo>
                  <a:pt x="119357" y="19053"/>
                </a:lnTo>
                <a:lnTo>
                  <a:pt x="120846" y="17994"/>
                </a:lnTo>
                <a:lnTo>
                  <a:pt x="121839" y="16230"/>
                </a:lnTo>
                <a:lnTo>
                  <a:pt x="123825" y="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72" name="SMARTInkShape-711"/>
          <p:cNvSpPr/>
          <p:nvPr>
            <p:custDataLst>
              <p:tags r:id="rId19"/>
            </p:custDataLst>
          </p:nvPr>
        </p:nvSpPr>
        <p:spPr>
          <a:xfrm>
            <a:off x="2343150" y="5610225"/>
            <a:ext cx="171451" cy="133351"/>
          </a:xfrm>
          <a:custGeom>
            <a:avLst/>
            <a:gdLst/>
            <a:ahLst/>
            <a:cxnLst/>
            <a:rect l="0" t="0" r="0" b="0"/>
            <a:pathLst>
              <a:path w="171451" h="133351">
                <a:moveTo>
                  <a:pt x="28575" y="133350"/>
                </a:moveTo>
                <a:lnTo>
                  <a:pt x="28575" y="133350"/>
                </a:lnTo>
                <a:lnTo>
                  <a:pt x="19442" y="133350"/>
                </a:lnTo>
                <a:lnTo>
                  <a:pt x="9535" y="123835"/>
                </a:lnTo>
                <a:lnTo>
                  <a:pt x="0" y="123825"/>
                </a:lnTo>
                <a:lnTo>
                  <a:pt x="0" y="133350"/>
                </a:lnTo>
                <a:lnTo>
                  <a:pt x="5056" y="133350"/>
                </a:lnTo>
                <a:lnTo>
                  <a:pt x="6546" y="132292"/>
                </a:lnTo>
                <a:lnTo>
                  <a:pt x="7539" y="130528"/>
                </a:lnTo>
                <a:lnTo>
                  <a:pt x="8201" y="128294"/>
                </a:lnTo>
                <a:lnTo>
                  <a:pt x="9701" y="126805"/>
                </a:lnTo>
                <a:lnTo>
                  <a:pt x="14189" y="125149"/>
                </a:lnTo>
                <a:lnTo>
                  <a:pt x="15809" y="123649"/>
                </a:lnTo>
                <a:lnTo>
                  <a:pt x="17610" y="119161"/>
                </a:lnTo>
                <a:lnTo>
                  <a:pt x="19148" y="117540"/>
                </a:lnTo>
                <a:lnTo>
                  <a:pt x="32182" y="109670"/>
                </a:lnTo>
                <a:lnTo>
                  <a:pt x="44535" y="99195"/>
                </a:lnTo>
                <a:lnTo>
                  <a:pt x="57167" y="93207"/>
                </a:lnTo>
                <a:lnTo>
                  <a:pt x="93133" y="61359"/>
                </a:lnTo>
                <a:lnTo>
                  <a:pt x="112314" y="55159"/>
                </a:lnTo>
                <a:lnTo>
                  <a:pt x="142823" y="31346"/>
                </a:lnTo>
                <a:lnTo>
                  <a:pt x="149202" y="28748"/>
                </a:lnTo>
                <a:lnTo>
                  <a:pt x="160041" y="20536"/>
                </a:lnTo>
                <a:lnTo>
                  <a:pt x="171439" y="19050"/>
                </a:lnTo>
                <a:lnTo>
                  <a:pt x="171443" y="19050"/>
                </a:lnTo>
                <a:lnTo>
                  <a:pt x="171445" y="19050"/>
                </a:lnTo>
                <a:lnTo>
                  <a:pt x="171450" y="19050"/>
                </a:lnTo>
                <a:lnTo>
                  <a:pt x="171450" y="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83" name="SMARTInkShape-Group157"/>
          <p:cNvGrpSpPr/>
          <p:nvPr/>
        </p:nvGrpSpPr>
        <p:grpSpPr>
          <a:xfrm>
            <a:off x="4943475" y="4476750"/>
            <a:ext cx="1038226" cy="685801"/>
            <a:chOff x="4943475" y="4476750"/>
            <a:chExt cx="1038226" cy="685801"/>
          </a:xfrm>
        </p:grpSpPr>
        <p:sp>
          <p:nvSpPr>
            <p:cNvPr id="1173" name="SMARTInkShape-712"/>
            <p:cNvSpPr/>
            <p:nvPr>
              <p:custDataLst>
                <p:tags r:id="rId58"/>
              </p:custDataLst>
            </p:nvPr>
          </p:nvSpPr>
          <p:spPr>
            <a:xfrm>
              <a:off x="4943475" y="4800600"/>
              <a:ext cx="200026" cy="361951"/>
            </a:xfrm>
            <a:custGeom>
              <a:avLst/>
              <a:gdLst/>
              <a:ahLst/>
              <a:cxnLst/>
              <a:rect l="0" t="0" r="0" b="0"/>
              <a:pathLst>
                <a:path w="200026" h="361951">
                  <a:moveTo>
                    <a:pt x="28575" y="352425"/>
                  </a:moveTo>
                  <a:lnTo>
                    <a:pt x="28575" y="352425"/>
                  </a:lnTo>
                  <a:lnTo>
                    <a:pt x="9559" y="352425"/>
                  </a:lnTo>
                  <a:lnTo>
                    <a:pt x="9525" y="361950"/>
                  </a:lnTo>
                  <a:lnTo>
                    <a:pt x="9525" y="352817"/>
                  </a:lnTo>
                  <a:lnTo>
                    <a:pt x="4469" y="352541"/>
                  </a:lnTo>
                  <a:lnTo>
                    <a:pt x="2980" y="351444"/>
                  </a:lnTo>
                  <a:lnTo>
                    <a:pt x="116" y="343295"/>
                  </a:lnTo>
                  <a:lnTo>
                    <a:pt x="0" y="325293"/>
                  </a:lnTo>
                  <a:lnTo>
                    <a:pt x="1059" y="324812"/>
                  </a:lnTo>
                  <a:lnTo>
                    <a:pt x="5056" y="324277"/>
                  </a:lnTo>
                  <a:lnTo>
                    <a:pt x="6545" y="323076"/>
                  </a:lnTo>
                  <a:lnTo>
                    <a:pt x="9409" y="314728"/>
                  </a:lnTo>
                  <a:lnTo>
                    <a:pt x="9525" y="268143"/>
                  </a:lnTo>
                  <a:lnTo>
                    <a:pt x="10583" y="267662"/>
                  </a:lnTo>
                  <a:lnTo>
                    <a:pt x="14581" y="267127"/>
                  </a:lnTo>
                  <a:lnTo>
                    <a:pt x="16070" y="265926"/>
                  </a:lnTo>
                  <a:lnTo>
                    <a:pt x="18934" y="257578"/>
                  </a:lnTo>
                  <a:lnTo>
                    <a:pt x="19047" y="248053"/>
                  </a:lnTo>
                  <a:lnTo>
                    <a:pt x="28182" y="238528"/>
                  </a:lnTo>
                  <a:lnTo>
                    <a:pt x="28572" y="228719"/>
                  </a:lnTo>
                  <a:lnTo>
                    <a:pt x="47232" y="209943"/>
                  </a:lnTo>
                  <a:lnTo>
                    <a:pt x="47625" y="185839"/>
                  </a:lnTo>
                  <a:lnTo>
                    <a:pt x="48683" y="184217"/>
                  </a:lnTo>
                  <a:lnTo>
                    <a:pt x="50447" y="183136"/>
                  </a:lnTo>
                  <a:lnTo>
                    <a:pt x="55826" y="181402"/>
                  </a:lnTo>
                  <a:lnTo>
                    <a:pt x="56562" y="178343"/>
                  </a:lnTo>
                  <a:lnTo>
                    <a:pt x="57150" y="143305"/>
                  </a:lnTo>
                  <a:lnTo>
                    <a:pt x="62206" y="143002"/>
                  </a:lnTo>
                  <a:lnTo>
                    <a:pt x="63695" y="141902"/>
                  </a:lnTo>
                  <a:lnTo>
                    <a:pt x="66641" y="133467"/>
                  </a:lnTo>
                  <a:lnTo>
                    <a:pt x="66672" y="125159"/>
                  </a:lnTo>
                  <a:lnTo>
                    <a:pt x="74876" y="115741"/>
                  </a:lnTo>
                  <a:lnTo>
                    <a:pt x="76084" y="106226"/>
                  </a:lnTo>
                  <a:lnTo>
                    <a:pt x="77181" y="105742"/>
                  </a:lnTo>
                  <a:lnTo>
                    <a:pt x="81223" y="105204"/>
                  </a:lnTo>
                  <a:lnTo>
                    <a:pt x="82724" y="104003"/>
                  </a:lnTo>
                  <a:lnTo>
                    <a:pt x="85608" y="95653"/>
                  </a:lnTo>
                  <a:lnTo>
                    <a:pt x="85725" y="71571"/>
                  </a:lnTo>
                  <a:lnTo>
                    <a:pt x="86783" y="69939"/>
                  </a:lnTo>
                  <a:lnTo>
                    <a:pt x="88547" y="68851"/>
                  </a:lnTo>
                  <a:lnTo>
                    <a:pt x="90781" y="68126"/>
                  </a:lnTo>
                  <a:lnTo>
                    <a:pt x="92270" y="66584"/>
                  </a:lnTo>
                  <a:lnTo>
                    <a:pt x="94857" y="58601"/>
                  </a:lnTo>
                  <a:lnTo>
                    <a:pt x="97898" y="57795"/>
                  </a:lnTo>
                  <a:lnTo>
                    <a:pt x="100190" y="57580"/>
                  </a:lnTo>
                  <a:lnTo>
                    <a:pt x="101719" y="56378"/>
                  </a:lnTo>
                  <a:lnTo>
                    <a:pt x="105565" y="47475"/>
                  </a:lnTo>
                  <a:lnTo>
                    <a:pt x="112942" y="39543"/>
                  </a:lnTo>
                  <a:lnTo>
                    <a:pt x="122382" y="38227"/>
                  </a:lnTo>
                  <a:lnTo>
                    <a:pt x="122863" y="37126"/>
                  </a:lnTo>
                  <a:lnTo>
                    <a:pt x="123397" y="33081"/>
                  </a:lnTo>
                  <a:lnTo>
                    <a:pt x="124598" y="31579"/>
                  </a:lnTo>
                  <a:lnTo>
                    <a:pt x="132946" y="28692"/>
                  </a:lnTo>
                  <a:lnTo>
                    <a:pt x="133230" y="23553"/>
                  </a:lnTo>
                  <a:lnTo>
                    <a:pt x="134328" y="22053"/>
                  </a:lnTo>
                  <a:lnTo>
                    <a:pt x="145104" y="16404"/>
                  </a:lnTo>
                  <a:lnTo>
                    <a:pt x="151973" y="9928"/>
                  </a:lnTo>
                  <a:lnTo>
                    <a:pt x="161521" y="9536"/>
                  </a:lnTo>
                  <a:lnTo>
                    <a:pt x="161805" y="4472"/>
                  </a:lnTo>
                  <a:lnTo>
                    <a:pt x="162903" y="2981"/>
                  </a:lnTo>
                  <a:lnTo>
                    <a:pt x="171055" y="117"/>
                  </a:lnTo>
                  <a:lnTo>
                    <a:pt x="186028" y="0"/>
                  </a:lnTo>
                  <a:lnTo>
                    <a:pt x="187519" y="1058"/>
                  </a:lnTo>
                  <a:lnTo>
                    <a:pt x="188513" y="2822"/>
                  </a:lnTo>
                  <a:lnTo>
                    <a:pt x="190466" y="9408"/>
                  </a:lnTo>
                  <a:lnTo>
                    <a:pt x="2000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74" name="SMARTInkShape-713"/>
            <p:cNvSpPr/>
            <p:nvPr>
              <p:custDataLst>
                <p:tags r:id="rId59"/>
              </p:custDataLst>
            </p:nvPr>
          </p:nvSpPr>
          <p:spPr>
            <a:xfrm>
              <a:off x="5143500" y="4724400"/>
              <a:ext cx="228601" cy="180976"/>
            </a:xfrm>
            <a:custGeom>
              <a:avLst/>
              <a:gdLst/>
              <a:ahLst/>
              <a:cxnLst/>
              <a:rect l="0" t="0" r="0" b="0"/>
              <a:pathLst>
                <a:path w="228601" h="180976">
                  <a:moveTo>
                    <a:pt x="28575" y="38100"/>
                  </a:moveTo>
                  <a:lnTo>
                    <a:pt x="28575" y="38100"/>
                  </a:lnTo>
                  <a:lnTo>
                    <a:pt x="19084" y="28609"/>
                  </a:lnTo>
                  <a:lnTo>
                    <a:pt x="19050" y="0"/>
                  </a:lnTo>
                  <a:lnTo>
                    <a:pt x="19050" y="41289"/>
                  </a:lnTo>
                  <a:lnTo>
                    <a:pt x="16228" y="47631"/>
                  </a:lnTo>
                  <a:lnTo>
                    <a:pt x="12505" y="53978"/>
                  </a:lnTo>
                  <a:lnTo>
                    <a:pt x="10408" y="64559"/>
                  </a:lnTo>
                  <a:lnTo>
                    <a:pt x="8729" y="79571"/>
                  </a:lnTo>
                  <a:lnTo>
                    <a:pt x="1358" y="98033"/>
                  </a:lnTo>
                  <a:lnTo>
                    <a:pt x="5" y="142874"/>
                  </a:lnTo>
                  <a:lnTo>
                    <a:pt x="0" y="170087"/>
                  </a:lnTo>
                  <a:lnTo>
                    <a:pt x="1058" y="170542"/>
                  </a:lnTo>
                  <a:lnTo>
                    <a:pt x="9522" y="171450"/>
                  </a:lnTo>
                  <a:lnTo>
                    <a:pt x="18657" y="180583"/>
                  </a:lnTo>
                  <a:lnTo>
                    <a:pt x="52163" y="180975"/>
                  </a:lnTo>
                  <a:lnTo>
                    <a:pt x="57756" y="178153"/>
                  </a:lnTo>
                  <a:lnTo>
                    <a:pt x="60729" y="175919"/>
                  </a:lnTo>
                  <a:lnTo>
                    <a:pt x="69678" y="173436"/>
                  </a:lnTo>
                  <a:lnTo>
                    <a:pt x="112893" y="171484"/>
                  </a:lnTo>
                  <a:lnTo>
                    <a:pt x="121788" y="168643"/>
                  </a:lnTo>
                  <a:lnTo>
                    <a:pt x="129270" y="164911"/>
                  </a:lnTo>
                  <a:lnTo>
                    <a:pt x="145518" y="162514"/>
                  </a:lnTo>
                  <a:lnTo>
                    <a:pt x="192656" y="161925"/>
                  </a:lnTo>
                  <a:lnTo>
                    <a:pt x="195113" y="161925"/>
                  </a:lnTo>
                  <a:lnTo>
                    <a:pt x="196750" y="162983"/>
                  </a:lnTo>
                  <a:lnTo>
                    <a:pt x="197841" y="164747"/>
                  </a:lnTo>
                  <a:lnTo>
                    <a:pt x="198570" y="166981"/>
                  </a:lnTo>
                  <a:lnTo>
                    <a:pt x="200113" y="168470"/>
                  </a:lnTo>
                  <a:lnTo>
                    <a:pt x="209120" y="171334"/>
                  </a:lnTo>
                  <a:lnTo>
                    <a:pt x="214480" y="171416"/>
                  </a:lnTo>
                  <a:lnTo>
                    <a:pt x="216011" y="170369"/>
                  </a:lnTo>
                  <a:lnTo>
                    <a:pt x="217032" y="168613"/>
                  </a:lnTo>
                  <a:lnTo>
                    <a:pt x="218671" y="163246"/>
                  </a:lnTo>
                  <a:lnTo>
                    <a:pt x="22860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75" name="SMARTInkShape-714"/>
            <p:cNvSpPr/>
            <p:nvPr>
              <p:custDataLst>
                <p:tags r:id="rId60"/>
              </p:custDataLst>
            </p:nvPr>
          </p:nvSpPr>
          <p:spPr>
            <a:xfrm>
              <a:off x="5162550" y="4724400"/>
              <a:ext cx="228601" cy="219076"/>
            </a:xfrm>
            <a:custGeom>
              <a:avLst/>
              <a:gdLst/>
              <a:ahLst/>
              <a:cxnLst/>
              <a:rect l="0" t="0" r="0" b="0"/>
              <a:pathLst>
                <a:path w="228601" h="219076">
                  <a:moveTo>
                    <a:pt x="19050" y="47625"/>
                  </a:moveTo>
                  <a:lnTo>
                    <a:pt x="19050" y="47625"/>
                  </a:lnTo>
                  <a:lnTo>
                    <a:pt x="10849" y="39424"/>
                  </a:lnTo>
                  <a:lnTo>
                    <a:pt x="4861" y="38492"/>
                  </a:lnTo>
                  <a:lnTo>
                    <a:pt x="3240" y="37304"/>
                  </a:lnTo>
                  <a:lnTo>
                    <a:pt x="640" y="30612"/>
                  </a:lnTo>
                  <a:lnTo>
                    <a:pt x="127" y="28978"/>
                  </a:lnTo>
                  <a:lnTo>
                    <a:pt x="0" y="9644"/>
                  </a:lnTo>
                  <a:lnTo>
                    <a:pt x="8201" y="1334"/>
                  </a:lnTo>
                  <a:lnTo>
                    <a:pt x="17610" y="117"/>
                  </a:lnTo>
                  <a:lnTo>
                    <a:pt x="59989" y="0"/>
                  </a:lnTo>
                  <a:lnTo>
                    <a:pt x="106510" y="0"/>
                  </a:lnTo>
                  <a:lnTo>
                    <a:pt x="127970" y="1058"/>
                  </a:lnTo>
                  <a:lnTo>
                    <a:pt x="161146" y="8936"/>
                  </a:lnTo>
                  <a:lnTo>
                    <a:pt x="179528" y="9408"/>
                  </a:lnTo>
                  <a:lnTo>
                    <a:pt x="188446" y="6651"/>
                  </a:lnTo>
                  <a:lnTo>
                    <a:pt x="195937" y="2956"/>
                  </a:lnTo>
                  <a:lnTo>
                    <a:pt x="209274" y="259"/>
                  </a:lnTo>
                  <a:lnTo>
                    <a:pt x="219075" y="0"/>
                  </a:lnTo>
                  <a:lnTo>
                    <a:pt x="219075" y="9133"/>
                  </a:lnTo>
                  <a:lnTo>
                    <a:pt x="227276" y="9491"/>
                  </a:lnTo>
                  <a:lnTo>
                    <a:pt x="227717" y="10561"/>
                  </a:lnTo>
                  <a:lnTo>
                    <a:pt x="228600" y="57329"/>
                  </a:lnTo>
                  <a:lnTo>
                    <a:pt x="228600" y="98425"/>
                  </a:lnTo>
                  <a:lnTo>
                    <a:pt x="225778" y="104775"/>
                  </a:lnTo>
                  <a:lnTo>
                    <a:pt x="222055" y="111125"/>
                  </a:lnTo>
                  <a:lnTo>
                    <a:pt x="219663" y="123825"/>
                  </a:lnTo>
                  <a:lnTo>
                    <a:pt x="219075" y="168537"/>
                  </a:lnTo>
                  <a:lnTo>
                    <a:pt x="219075" y="189014"/>
                  </a:lnTo>
                  <a:lnTo>
                    <a:pt x="214019" y="195116"/>
                  </a:lnTo>
                  <a:lnTo>
                    <a:pt x="213587" y="197811"/>
                  </a:lnTo>
                  <a:lnTo>
                    <a:pt x="214359" y="200666"/>
                  </a:lnTo>
                  <a:lnTo>
                    <a:pt x="218144" y="207795"/>
                  </a:lnTo>
                  <a:lnTo>
                    <a:pt x="215838" y="211592"/>
                  </a:lnTo>
                  <a:lnTo>
                    <a:pt x="209550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76" name="SMARTInkShape-715"/>
            <p:cNvSpPr/>
            <p:nvPr>
              <p:custDataLst>
                <p:tags r:id="rId61"/>
              </p:custDataLst>
            </p:nvPr>
          </p:nvSpPr>
          <p:spPr>
            <a:xfrm>
              <a:off x="5114963" y="4505328"/>
              <a:ext cx="85688" cy="142873"/>
            </a:xfrm>
            <a:custGeom>
              <a:avLst/>
              <a:gdLst/>
              <a:ahLst/>
              <a:cxnLst/>
              <a:rect l="0" t="0" r="0" b="0"/>
              <a:pathLst>
                <a:path w="85688" h="142873">
                  <a:moveTo>
                    <a:pt x="19012" y="19047"/>
                  </a:moveTo>
                  <a:lnTo>
                    <a:pt x="19012" y="19047"/>
                  </a:lnTo>
                  <a:lnTo>
                    <a:pt x="19012" y="1321"/>
                  </a:lnTo>
                  <a:lnTo>
                    <a:pt x="20070" y="880"/>
                  </a:lnTo>
                  <a:lnTo>
                    <a:pt x="42692" y="0"/>
                  </a:lnTo>
                  <a:lnTo>
                    <a:pt x="48234" y="2820"/>
                  </a:lnTo>
                  <a:lnTo>
                    <a:pt x="54224" y="6544"/>
                  </a:lnTo>
                  <a:lnTo>
                    <a:pt x="64793" y="9130"/>
                  </a:lnTo>
                  <a:lnTo>
                    <a:pt x="76124" y="9522"/>
                  </a:lnTo>
                  <a:lnTo>
                    <a:pt x="76162" y="18655"/>
                  </a:lnTo>
                  <a:lnTo>
                    <a:pt x="67961" y="27214"/>
                  </a:lnTo>
                  <a:lnTo>
                    <a:pt x="61973" y="28169"/>
                  </a:lnTo>
                  <a:lnTo>
                    <a:pt x="60352" y="29362"/>
                  </a:lnTo>
                  <a:lnTo>
                    <a:pt x="58552" y="33509"/>
                  </a:lnTo>
                  <a:lnTo>
                    <a:pt x="57014" y="35039"/>
                  </a:lnTo>
                  <a:lnTo>
                    <a:pt x="52482" y="36738"/>
                  </a:lnTo>
                  <a:lnTo>
                    <a:pt x="43981" y="37694"/>
                  </a:lnTo>
                  <a:lnTo>
                    <a:pt x="42007" y="38887"/>
                  </a:lnTo>
                  <a:lnTo>
                    <a:pt x="40692" y="40740"/>
                  </a:lnTo>
                  <a:lnTo>
                    <a:pt x="38582" y="46263"/>
                  </a:lnTo>
                  <a:lnTo>
                    <a:pt x="35470" y="47018"/>
                  </a:lnTo>
                  <a:lnTo>
                    <a:pt x="28548" y="47622"/>
                  </a:lnTo>
                  <a:lnTo>
                    <a:pt x="37670" y="47622"/>
                  </a:lnTo>
                  <a:lnTo>
                    <a:pt x="46229" y="55823"/>
                  </a:lnTo>
                  <a:lnTo>
                    <a:pt x="55669" y="57030"/>
                  </a:lnTo>
                  <a:lnTo>
                    <a:pt x="61741" y="57113"/>
                  </a:lnTo>
                  <a:lnTo>
                    <a:pt x="63372" y="58183"/>
                  </a:lnTo>
                  <a:lnTo>
                    <a:pt x="64461" y="59954"/>
                  </a:lnTo>
                  <a:lnTo>
                    <a:pt x="65186" y="62194"/>
                  </a:lnTo>
                  <a:lnTo>
                    <a:pt x="66728" y="63686"/>
                  </a:lnTo>
                  <a:lnTo>
                    <a:pt x="76253" y="67468"/>
                  </a:lnTo>
                  <a:lnTo>
                    <a:pt x="85257" y="75794"/>
                  </a:lnTo>
                  <a:lnTo>
                    <a:pt x="85687" y="99876"/>
                  </a:lnTo>
                  <a:lnTo>
                    <a:pt x="84628" y="101508"/>
                  </a:lnTo>
                  <a:lnTo>
                    <a:pt x="82865" y="102596"/>
                  </a:lnTo>
                  <a:lnTo>
                    <a:pt x="80631" y="103321"/>
                  </a:lnTo>
                  <a:lnTo>
                    <a:pt x="79142" y="104863"/>
                  </a:lnTo>
                  <a:lnTo>
                    <a:pt x="75366" y="114388"/>
                  </a:lnTo>
                  <a:lnTo>
                    <a:pt x="71222" y="118923"/>
                  </a:lnTo>
                  <a:lnTo>
                    <a:pt x="65853" y="121645"/>
                  </a:lnTo>
                  <a:lnTo>
                    <a:pt x="50659" y="124594"/>
                  </a:lnTo>
                  <a:lnTo>
                    <a:pt x="38042" y="131304"/>
                  </a:lnTo>
                  <a:lnTo>
                    <a:pt x="15444" y="133311"/>
                  </a:lnTo>
                  <a:lnTo>
                    <a:pt x="13458" y="134381"/>
                  </a:lnTo>
                  <a:lnTo>
                    <a:pt x="12135" y="136153"/>
                  </a:lnTo>
                  <a:lnTo>
                    <a:pt x="11252" y="138393"/>
                  </a:lnTo>
                  <a:lnTo>
                    <a:pt x="9606" y="139886"/>
                  </a:lnTo>
                  <a:lnTo>
                    <a:pt x="0" y="142862"/>
                  </a:lnTo>
                  <a:lnTo>
                    <a:pt x="38062" y="1428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77" name="SMARTInkShape-716"/>
            <p:cNvSpPr/>
            <p:nvPr>
              <p:custDataLst>
                <p:tags r:id="rId62"/>
              </p:custDataLst>
            </p:nvPr>
          </p:nvSpPr>
          <p:spPr>
            <a:xfrm>
              <a:off x="5238784" y="4514850"/>
              <a:ext cx="133317" cy="114301"/>
            </a:xfrm>
            <a:custGeom>
              <a:avLst/>
              <a:gdLst/>
              <a:ahLst/>
              <a:cxnLst/>
              <a:rect l="0" t="0" r="0" b="0"/>
              <a:pathLst>
                <a:path w="133317" h="114301">
                  <a:moveTo>
                    <a:pt x="28541" y="9525"/>
                  </a:moveTo>
                  <a:lnTo>
                    <a:pt x="28541" y="9525"/>
                  </a:lnTo>
                  <a:lnTo>
                    <a:pt x="37950" y="117"/>
                  </a:lnTo>
                  <a:lnTo>
                    <a:pt x="28541" y="0"/>
                  </a:lnTo>
                  <a:lnTo>
                    <a:pt x="28541" y="41396"/>
                  </a:lnTo>
                  <a:lnTo>
                    <a:pt x="25719" y="47679"/>
                  </a:lnTo>
                  <a:lnTo>
                    <a:pt x="21996" y="53999"/>
                  </a:lnTo>
                  <a:lnTo>
                    <a:pt x="19409" y="64796"/>
                  </a:lnTo>
                  <a:lnTo>
                    <a:pt x="19132" y="71175"/>
                  </a:lnTo>
                  <a:lnTo>
                    <a:pt x="16245" y="76789"/>
                  </a:lnTo>
                  <a:lnTo>
                    <a:pt x="12492" y="82812"/>
                  </a:lnTo>
                  <a:lnTo>
                    <a:pt x="10084" y="95302"/>
                  </a:lnTo>
                  <a:lnTo>
                    <a:pt x="9491" y="114300"/>
                  </a:lnTo>
                  <a:lnTo>
                    <a:pt x="82" y="114300"/>
                  </a:lnTo>
                  <a:lnTo>
                    <a:pt x="0" y="109243"/>
                  </a:lnTo>
                  <a:lnTo>
                    <a:pt x="1047" y="107754"/>
                  </a:lnTo>
                  <a:lnTo>
                    <a:pt x="2803" y="106761"/>
                  </a:lnTo>
                  <a:lnTo>
                    <a:pt x="5034" y="106099"/>
                  </a:lnTo>
                  <a:lnTo>
                    <a:pt x="6519" y="104599"/>
                  </a:lnTo>
                  <a:lnTo>
                    <a:pt x="11727" y="94588"/>
                  </a:lnTo>
                  <a:lnTo>
                    <a:pt x="42603" y="62141"/>
                  </a:lnTo>
                  <a:lnTo>
                    <a:pt x="48196" y="59368"/>
                  </a:lnTo>
                  <a:lnTo>
                    <a:pt x="51170" y="58629"/>
                  </a:lnTo>
                  <a:lnTo>
                    <a:pt x="53152" y="57077"/>
                  </a:lnTo>
                  <a:lnTo>
                    <a:pt x="55354" y="52531"/>
                  </a:lnTo>
                  <a:lnTo>
                    <a:pt x="57000" y="50896"/>
                  </a:lnTo>
                  <a:lnTo>
                    <a:pt x="76049" y="39067"/>
                  </a:lnTo>
                  <a:lnTo>
                    <a:pt x="84212" y="38228"/>
                  </a:lnTo>
                  <a:lnTo>
                    <a:pt x="84705" y="37126"/>
                  </a:lnTo>
                  <a:lnTo>
                    <a:pt x="85253" y="33081"/>
                  </a:lnTo>
                  <a:lnTo>
                    <a:pt x="86457" y="31579"/>
                  </a:lnTo>
                  <a:lnTo>
                    <a:pt x="94812" y="28692"/>
                  </a:lnTo>
                  <a:lnTo>
                    <a:pt x="123791" y="28575"/>
                  </a:lnTo>
                  <a:lnTo>
                    <a:pt x="123791" y="23518"/>
                  </a:lnTo>
                  <a:lnTo>
                    <a:pt x="124849" y="22029"/>
                  </a:lnTo>
                  <a:lnTo>
                    <a:pt x="126613" y="21036"/>
                  </a:lnTo>
                  <a:lnTo>
                    <a:pt x="133316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78" name="SMARTInkShape-717"/>
            <p:cNvSpPr/>
            <p:nvPr>
              <p:custDataLst>
                <p:tags r:id="rId63"/>
              </p:custDataLst>
            </p:nvPr>
          </p:nvSpPr>
          <p:spPr>
            <a:xfrm>
              <a:off x="5381625" y="4791075"/>
              <a:ext cx="285751" cy="38101"/>
            </a:xfrm>
            <a:custGeom>
              <a:avLst/>
              <a:gdLst/>
              <a:ahLst/>
              <a:cxnLst/>
              <a:rect l="0" t="0" r="0" b="0"/>
              <a:pathLst>
                <a:path w="285751" h="38101">
                  <a:moveTo>
                    <a:pt x="9525" y="28575"/>
                  </a:moveTo>
                  <a:lnTo>
                    <a:pt x="9525" y="28575"/>
                  </a:lnTo>
                  <a:lnTo>
                    <a:pt x="10" y="28575"/>
                  </a:lnTo>
                  <a:lnTo>
                    <a:pt x="0" y="38100"/>
                  </a:lnTo>
                  <a:lnTo>
                    <a:pt x="8201" y="38100"/>
                  </a:lnTo>
                  <a:lnTo>
                    <a:pt x="16868" y="31554"/>
                  </a:lnTo>
                  <a:lnTo>
                    <a:pt x="25693" y="29458"/>
                  </a:lnTo>
                  <a:lnTo>
                    <a:pt x="73048" y="28575"/>
                  </a:lnTo>
                  <a:lnTo>
                    <a:pt x="93369" y="28575"/>
                  </a:lnTo>
                  <a:lnTo>
                    <a:pt x="102483" y="22029"/>
                  </a:lnTo>
                  <a:lnTo>
                    <a:pt x="111387" y="19933"/>
                  </a:lnTo>
                  <a:lnTo>
                    <a:pt x="158032" y="19050"/>
                  </a:lnTo>
                  <a:lnTo>
                    <a:pt x="203719" y="19050"/>
                  </a:lnTo>
                  <a:lnTo>
                    <a:pt x="207822" y="19050"/>
                  </a:lnTo>
                  <a:lnTo>
                    <a:pt x="216813" y="12504"/>
                  </a:lnTo>
                  <a:lnTo>
                    <a:pt x="225696" y="10408"/>
                  </a:lnTo>
                  <a:lnTo>
                    <a:pt x="273222" y="9525"/>
                  </a:lnTo>
                  <a:lnTo>
                    <a:pt x="284426" y="9525"/>
                  </a:lnTo>
                  <a:lnTo>
                    <a:pt x="284867" y="8467"/>
                  </a:lnTo>
                  <a:lnTo>
                    <a:pt x="2857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79" name="SMARTInkShape-718"/>
            <p:cNvSpPr/>
            <p:nvPr>
              <p:custDataLst>
                <p:tags r:id="rId64"/>
              </p:custDataLst>
            </p:nvPr>
          </p:nvSpPr>
          <p:spPr>
            <a:xfrm>
              <a:off x="5667385" y="4724400"/>
              <a:ext cx="314316" cy="161926"/>
            </a:xfrm>
            <a:custGeom>
              <a:avLst/>
              <a:gdLst/>
              <a:ahLst/>
              <a:cxnLst/>
              <a:rect l="0" t="0" r="0" b="0"/>
              <a:pathLst>
                <a:path w="314316" h="161926">
                  <a:moveTo>
                    <a:pt x="19040" y="19050"/>
                  </a:moveTo>
                  <a:lnTo>
                    <a:pt x="19040" y="19050"/>
                  </a:lnTo>
                  <a:lnTo>
                    <a:pt x="19040" y="13993"/>
                  </a:lnTo>
                  <a:lnTo>
                    <a:pt x="17982" y="12504"/>
                  </a:lnTo>
                  <a:lnTo>
                    <a:pt x="16218" y="11511"/>
                  </a:lnTo>
                  <a:lnTo>
                    <a:pt x="9908" y="9642"/>
                  </a:lnTo>
                  <a:lnTo>
                    <a:pt x="9515" y="0"/>
                  </a:lnTo>
                  <a:lnTo>
                    <a:pt x="4459" y="0"/>
                  </a:lnTo>
                  <a:lnTo>
                    <a:pt x="2970" y="1058"/>
                  </a:lnTo>
                  <a:lnTo>
                    <a:pt x="1976" y="2822"/>
                  </a:lnTo>
                  <a:lnTo>
                    <a:pt x="252" y="9701"/>
                  </a:lnTo>
                  <a:lnTo>
                    <a:pt x="0" y="31881"/>
                  </a:lnTo>
                  <a:lnTo>
                    <a:pt x="2817" y="38159"/>
                  </a:lnTo>
                  <a:lnTo>
                    <a:pt x="6538" y="44476"/>
                  </a:lnTo>
                  <a:lnTo>
                    <a:pt x="8927" y="57155"/>
                  </a:lnTo>
                  <a:lnTo>
                    <a:pt x="9481" y="79375"/>
                  </a:lnTo>
                  <a:lnTo>
                    <a:pt x="12322" y="85725"/>
                  </a:lnTo>
                  <a:lnTo>
                    <a:pt x="16054" y="92075"/>
                  </a:lnTo>
                  <a:lnTo>
                    <a:pt x="18451" y="104775"/>
                  </a:lnTo>
                  <a:lnTo>
                    <a:pt x="18647" y="107950"/>
                  </a:lnTo>
                  <a:lnTo>
                    <a:pt x="19836" y="110067"/>
                  </a:lnTo>
                  <a:lnTo>
                    <a:pt x="21688" y="111478"/>
                  </a:lnTo>
                  <a:lnTo>
                    <a:pt x="23980" y="112419"/>
                  </a:lnTo>
                  <a:lnTo>
                    <a:pt x="25509" y="114104"/>
                  </a:lnTo>
                  <a:lnTo>
                    <a:pt x="27207" y="118799"/>
                  </a:lnTo>
                  <a:lnTo>
                    <a:pt x="28554" y="138252"/>
                  </a:lnTo>
                  <a:lnTo>
                    <a:pt x="29616" y="139793"/>
                  </a:lnTo>
                  <a:lnTo>
                    <a:pt x="31382" y="140820"/>
                  </a:lnTo>
                  <a:lnTo>
                    <a:pt x="33618" y="141506"/>
                  </a:lnTo>
                  <a:lnTo>
                    <a:pt x="35109" y="143020"/>
                  </a:lnTo>
                  <a:lnTo>
                    <a:pt x="38056" y="152273"/>
                  </a:lnTo>
                  <a:lnTo>
                    <a:pt x="38090" y="161915"/>
                  </a:lnTo>
                  <a:lnTo>
                    <a:pt x="74357" y="161925"/>
                  </a:lnTo>
                  <a:lnTo>
                    <a:pt x="97488" y="153724"/>
                  </a:lnTo>
                  <a:lnTo>
                    <a:pt x="110932" y="151604"/>
                  </a:lnTo>
                  <a:lnTo>
                    <a:pt x="121644" y="145932"/>
                  </a:lnTo>
                  <a:lnTo>
                    <a:pt x="148327" y="142085"/>
                  </a:lnTo>
                  <a:lnTo>
                    <a:pt x="159535" y="136408"/>
                  </a:lnTo>
                  <a:lnTo>
                    <a:pt x="206286" y="133374"/>
                  </a:lnTo>
                  <a:lnTo>
                    <a:pt x="250815" y="133350"/>
                  </a:lnTo>
                  <a:lnTo>
                    <a:pt x="297077" y="133350"/>
                  </a:lnTo>
                  <a:lnTo>
                    <a:pt x="299648" y="133350"/>
                  </a:lnTo>
                  <a:lnTo>
                    <a:pt x="305326" y="130528"/>
                  </a:lnTo>
                  <a:lnTo>
                    <a:pt x="314315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80" name="SMARTInkShape-719"/>
            <p:cNvSpPr/>
            <p:nvPr>
              <p:custDataLst>
                <p:tags r:id="rId65"/>
              </p:custDataLst>
            </p:nvPr>
          </p:nvSpPr>
          <p:spPr>
            <a:xfrm>
              <a:off x="5668703" y="4695825"/>
              <a:ext cx="284420" cy="152401"/>
            </a:xfrm>
            <a:custGeom>
              <a:avLst/>
              <a:gdLst/>
              <a:ahLst/>
              <a:cxnLst/>
              <a:rect l="0" t="0" r="0" b="0"/>
              <a:pathLst>
                <a:path w="284420" h="152401">
                  <a:moveTo>
                    <a:pt x="27247" y="47625"/>
                  </a:moveTo>
                  <a:lnTo>
                    <a:pt x="27247" y="47625"/>
                  </a:lnTo>
                  <a:lnTo>
                    <a:pt x="0" y="47625"/>
                  </a:lnTo>
                  <a:lnTo>
                    <a:pt x="8165" y="38134"/>
                  </a:lnTo>
                  <a:lnTo>
                    <a:pt x="16398" y="29899"/>
                  </a:lnTo>
                  <a:lnTo>
                    <a:pt x="22386" y="28967"/>
                  </a:lnTo>
                  <a:lnTo>
                    <a:pt x="53731" y="27524"/>
                  </a:lnTo>
                  <a:lnTo>
                    <a:pt x="76727" y="20375"/>
                  </a:lnTo>
                  <a:lnTo>
                    <a:pt x="122693" y="19102"/>
                  </a:lnTo>
                  <a:lnTo>
                    <a:pt x="134226" y="18014"/>
                  </a:lnTo>
                  <a:lnTo>
                    <a:pt x="153075" y="11516"/>
                  </a:lnTo>
                  <a:lnTo>
                    <a:pt x="197914" y="9577"/>
                  </a:lnTo>
                  <a:lnTo>
                    <a:pt x="201350" y="9559"/>
                  </a:lnTo>
                  <a:lnTo>
                    <a:pt x="244798" y="34"/>
                  </a:lnTo>
                  <a:lnTo>
                    <a:pt x="265372" y="0"/>
                  </a:lnTo>
                  <a:lnTo>
                    <a:pt x="273573" y="8201"/>
                  </a:lnTo>
                  <a:lnTo>
                    <a:pt x="274781" y="17610"/>
                  </a:lnTo>
                  <a:lnTo>
                    <a:pt x="274863" y="23680"/>
                  </a:lnTo>
                  <a:lnTo>
                    <a:pt x="275933" y="25312"/>
                  </a:lnTo>
                  <a:lnTo>
                    <a:pt x="277704" y="26400"/>
                  </a:lnTo>
                  <a:lnTo>
                    <a:pt x="279943" y="27124"/>
                  </a:lnTo>
                  <a:lnTo>
                    <a:pt x="281436" y="28666"/>
                  </a:lnTo>
                  <a:lnTo>
                    <a:pt x="283095" y="33201"/>
                  </a:lnTo>
                  <a:lnTo>
                    <a:pt x="284412" y="78994"/>
                  </a:lnTo>
                  <a:lnTo>
                    <a:pt x="284419" y="88787"/>
                  </a:lnTo>
                  <a:lnTo>
                    <a:pt x="275072" y="133174"/>
                  </a:lnTo>
                  <a:lnTo>
                    <a:pt x="275013" y="136408"/>
                  </a:lnTo>
                  <a:lnTo>
                    <a:pt x="273916" y="138564"/>
                  </a:lnTo>
                  <a:lnTo>
                    <a:pt x="272126" y="140001"/>
                  </a:lnTo>
                  <a:lnTo>
                    <a:pt x="269874" y="140959"/>
                  </a:lnTo>
                  <a:lnTo>
                    <a:pt x="268373" y="142656"/>
                  </a:lnTo>
                  <a:lnTo>
                    <a:pt x="265375" y="152389"/>
                  </a:lnTo>
                  <a:lnTo>
                    <a:pt x="273573" y="152400"/>
                  </a:lnTo>
                  <a:lnTo>
                    <a:pt x="274014" y="151341"/>
                  </a:lnTo>
                  <a:lnTo>
                    <a:pt x="274897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81" name="SMARTInkShape-720"/>
            <p:cNvSpPr/>
            <p:nvPr>
              <p:custDataLst>
                <p:tags r:id="rId66"/>
              </p:custDataLst>
            </p:nvPr>
          </p:nvSpPr>
          <p:spPr>
            <a:xfrm>
              <a:off x="5648363" y="4476750"/>
              <a:ext cx="113870" cy="200015"/>
            </a:xfrm>
            <a:custGeom>
              <a:avLst/>
              <a:gdLst/>
              <a:ahLst/>
              <a:cxnLst/>
              <a:rect l="0" t="0" r="0" b="0"/>
              <a:pathLst>
                <a:path w="113870" h="200015">
                  <a:moveTo>
                    <a:pt x="104737" y="57150"/>
                  </a:moveTo>
                  <a:lnTo>
                    <a:pt x="104737" y="57150"/>
                  </a:lnTo>
                  <a:lnTo>
                    <a:pt x="104737" y="33552"/>
                  </a:lnTo>
                  <a:lnTo>
                    <a:pt x="105795" y="31894"/>
                  </a:lnTo>
                  <a:lnTo>
                    <a:pt x="107559" y="30787"/>
                  </a:lnTo>
                  <a:lnTo>
                    <a:pt x="109793" y="30050"/>
                  </a:lnTo>
                  <a:lnTo>
                    <a:pt x="111282" y="28499"/>
                  </a:lnTo>
                  <a:lnTo>
                    <a:pt x="113869" y="20503"/>
                  </a:lnTo>
                  <a:lnTo>
                    <a:pt x="104850" y="9653"/>
                  </a:lnTo>
                  <a:lnTo>
                    <a:pt x="104737" y="3"/>
                  </a:lnTo>
                  <a:lnTo>
                    <a:pt x="96536" y="0"/>
                  </a:lnTo>
                  <a:lnTo>
                    <a:pt x="96095" y="1058"/>
                  </a:lnTo>
                  <a:lnTo>
                    <a:pt x="95605" y="5057"/>
                  </a:lnTo>
                  <a:lnTo>
                    <a:pt x="94416" y="6546"/>
                  </a:lnTo>
                  <a:lnTo>
                    <a:pt x="85535" y="10321"/>
                  </a:lnTo>
                  <a:lnTo>
                    <a:pt x="72549" y="22748"/>
                  </a:lnTo>
                  <a:lnTo>
                    <a:pt x="69264" y="28808"/>
                  </a:lnTo>
                  <a:lnTo>
                    <a:pt x="66747" y="35028"/>
                  </a:lnTo>
                  <a:lnTo>
                    <a:pt x="31688" y="79571"/>
                  </a:lnTo>
                  <a:lnTo>
                    <a:pt x="23238" y="91193"/>
                  </a:lnTo>
                  <a:lnTo>
                    <a:pt x="17025" y="104601"/>
                  </a:lnTo>
                  <a:lnTo>
                    <a:pt x="12837" y="111048"/>
                  </a:lnTo>
                  <a:lnTo>
                    <a:pt x="932" y="148340"/>
                  </a:lnTo>
                  <a:lnTo>
                    <a:pt x="0" y="166389"/>
                  </a:lnTo>
                  <a:lnTo>
                    <a:pt x="2801" y="172023"/>
                  </a:lnTo>
                  <a:lnTo>
                    <a:pt x="6515" y="178055"/>
                  </a:lnTo>
                  <a:lnTo>
                    <a:pt x="8167" y="184263"/>
                  </a:lnTo>
                  <a:lnTo>
                    <a:pt x="9665" y="186342"/>
                  </a:lnTo>
                  <a:lnTo>
                    <a:pt x="11723" y="187728"/>
                  </a:lnTo>
                  <a:lnTo>
                    <a:pt x="17572" y="189953"/>
                  </a:lnTo>
                  <a:lnTo>
                    <a:pt x="26332" y="196938"/>
                  </a:lnTo>
                  <a:lnTo>
                    <a:pt x="35174" y="199110"/>
                  </a:lnTo>
                  <a:lnTo>
                    <a:pt x="64758" y="200014"/>
                  </a:lnTo>
                  <a:lnTo>
                    <a:pt x="73870" y="193477"/>
                  </a:lnTo>
                  <a:lnTo>
                    <a:pt x="83922" y="190892"/>
                  </a:lnTo>
                  <a:lnTo>
                    <a:pt x="93733" y="182333"/>
                  </a:lnTo>
                  <a:lnTo>
                    <a:pt x="94555" y="178757"/>
                  </a:lnTo>
                  <a:lnTo>
                    <a:pt x="95201" y="157387"/>
                  </a:lnTo>
                  <a:lnTo>
                    <a:pt x="94147" y="155725"/>
                  </a:lnTo>
                  <a:lnTo>
                    <a:pt x="92385" y="154617"/>
                  </a:lnTo>
                  <a:lnTo>
                    <a:pt x="90152" y="153877"/>
                  </a:lnTo>
                  <a:lnTo>
                    <a:pt x="88664" y="152327"/>
                  </a:lnTo>
                  <a:lnTo>
                    <a:pt x="87010" y="147781"/>
                  </a:lnTo>
                  <a:lnTo>
                    <a:pt x="85511" y="146146"/>
                  </a:lnTo>
                  <a:lnTo>
                    <a:pt x="81022" y="144328"/>
                  </a:lnTo>
                  <a:lnTo>
                    <a:pt x="43984" y="142875"/>
                  </a:lnTo>
                  <a:lnTo>
                    <a:pt x="42010" y="143934"/>
                  </a:lnTo>
                  <a:lnTo>
                    <a:pt x="40694" y="145698"/>
                  </a:lnTo>
                  <a:lnTo>
                    <a:pt x="39817" y="147932"/>
                  </a:lnTo>
                  <a:lnTo>
                    <a:pt x="38174" y="149421"/>
                  </a:lnTo>
                  <a:lnTo>
                    <a:pt x="33526" y="151076"/>
                  </a:lnTo>
                  <a:lnTo>
                    <a:pt x="31862" y="152576"/>
                  </a:lnTo>
                  <a:lnTo>
                    <a:pt x="30015" y="157064"/>
                  </a:lnTo>
                  <a:lnTo>
                    <a:pt x="28575" y="179132"/>
                  </a:lnTo>
                  <a:lnTo>
                    <a:pt x="33605" y="185486"/>
                  </a:lnTo>
                  <a:lnTo>
                    <a:pt x="38903" y="188271"/>
                  </a:lnTo>
                  <a:lnTo>
                    <a:pt x="47587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82" name="SMARTInkShape-721"/>
            <p:cNvSpPr/>
            <p:nvPr>
              <p:custDataLst>
                <p:tags r:id="rId67"/>
              </p:custDataLst>
            </p:nvPr>
          </p:nvSpPr>
          <p:spPr>
            <a:xfrm>
              <a:off x="5800725" y="4478120"/>
              <a:ext cx="180976" cy="150992"/>
            </a:xfrm>
            <a:custGeom>
              <a:avLst/>
              <a:gdLst/>
              <a:ahLst/>
              <a:cxnLst/>
              <a:rect l="0" t="0" r="0" b="0"/>
              <a:pathLst>
                <a:path w="180976" h="150992">
                  <a:moveTo>
                    <a:pt x="38100" y="46255"/>
                  </a:moveTo>
                  <a:lnTo>
                    <a:pt x="38100" y="46255"/>
                  </a:lnTo>
                  <a:lnTo>
                    <a:pt x="38100" y="38054"/>
                  </a:lnTo>
                  <a:lnTo>
                    <a:pt x="37042" y="37613"/>
                  </a:lnTo>
                  <a:lnTo>
                    <a:pt x="29899" y="36847"/>
                  </a:lnTo>
                  <a:lnTo>
                    <a:pt x="29163" y="33960"/>
                  </a:lnTo>
                  <a:lnTo>
                    <a:pt x="28578" y="27240"/>
                  </a:lnTo>
                  <a:lnTo>
                    <a:pt x="28575" y="35409"/>
                  </a:lnTo>
                  <a:lnTo>
                    <a:pt x="22030" y="44073"/>
                  </a:lnTo>
                  <a:lnTo>
                    <a:pt x="19933" y="52899"/>
                  </a:lnTo>
                  <a:lnTo>
                    <a:pt x="19166" y="68519"/>
                  </a:lnTo>
                  <a:lnTo>
                    <a:pt x="16279" y="74847"/>
                  </a:lnTo>
                  <a:lnTo>
                    <a:pt x="12526" y="81187"/>
                  </a:lnTo>
                  <a:lnTo>
                    <a:pt x="10118" y="93881"/>
                  </a:lnTo>
                  <a:lnTo>
                    <a:pt x="9920" y="97055"/>
                  </a:lnTo>
                  <a:lnTo>
                    <a:pt x="6879" y="103405"/>
                  </a:lnTo>
                  <a:lnTo>
                    <a:pt x="3057" y="109755"/>
                  </a:lnTo>
                  <a:lnTo>
                    <a:pt x="604" y="122455"/>
                  </a:lnTo>
                  <a:lnTo>
                    <a:pt x="0" y="150899"/>
                  </a:lnTo>
                  <a:lnTo>
                    <a:pt x="5056" y="150991"/>
                  </a:lnTo>
                  <a:lnTo>
                    <a:pt x="6545" y="149946"/>
                  </a:lnTo>
                  <a:lnTo>
                    <a:pt x="7539" y="148190"/>
                  </a:lnTo>
                  <a:lnTo>
                    <a:pt x="9263" y="141327"/>
                  </a:lnTo>
                  <a:lnTo>
                    <a:pt x="9491" y="128363"/>
                  </a:lnTo>
                  <a:lnTo>
                    <a:pt x="12332" y="122259"/>
                  </a:lnTo>
                  <a:lnTo>
                    <a:pt x="16064" y="116018"/>
                  </a:lnTo>
                  <a:lnTo>
                    <a:pt x="26392" y="90502"/>
                  </a:lnTo>
                  <a:lnTo>
                    <a:pt x="63507" y="42907"/>
                  </a:lnTo>
                  <a:lnTo>
                    <a:pt x="69853" y="34889"/>
                  </a:lnTo>
                  <a:lnTo>
                    <a:pt x="76201" y="30620"/>
                  </a:lnTo>
                  <a:lnTo>
                    <a:pt x="82550" y="27664"/>
                  </a:lnTo>
                  <a:lnTo>
                    <a:pt x="102658" y="12150"/>
                  </a:lnTo>
                  <a:lnTo>
                    <a:pt x="129292" y="7448"/>
                  </a:lnTo>
                  <a:lnTo>
                    <a:pt x="142700" y="685"/>
                  </a:lnTo>
                  <a:lnTo>
                    <a:pt x="145934" y="0"/>
                  </a:lnTo>
                  <a:lnTo>
                    <a:pt x="149147" y="602"/>
                  </a:lnTo>
                  <a:lnTo>
                    <a:pt x="161909" y="6349"/>
                  </a:lnTo>
                  <a:lnTo>
                    <a:pt x="169565" y="7798"/>
                  </a:lnTo>
                  <a:lnTo>
                    <a:pt x="180975" y="1768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84" name="SMARTInkShape-722"/>
          <p:cNvSpPr/>
          <p:nvPr>
            <p:custDataLst>
              <p:tags r:id="rId20"/>
            </p:custDataLst>
          </p:nvPr>
        </p:nvSpPr>
        <p:spPr>
          <a:xfrm>
            <a:off x="4972050" y="4743450"/>
            <a:ext cx="1257291" cy="438151"/>
          </a:xfrm>
          <a:custGeom>
            <a:avLst/>
            <a:gdLst/>
            <a:ahLst/>
            <a:cxnLst/>
            <a:rect l="0" t="0" r="0" b="0"/>
            <a:pathLst>
              <a:path w="1257291" h="438151">
                <a:moveTo>
                  <a:pt x="971550" y="47625"/>
                </a:moveTo>
                <a:lnTo>
                  <a:pt x="971550" y="47625"/>
                </a:lnTo>
                <a:lnTo>
                  <a:pt x="962141" y="47625"/>
                </a:lnTo>
                <a:lnTo>
                  <a:pt x="962035" y="39424"/>
                </a:lnTo>
                <a:lnTo>
                  <a:pt x="960974" y="38983"/>
                </a:lnTo>
                <a:lnTo>
                  <a:pt x="952500" y="38100"/>
                </a:lnTo>
                <a:lnTo>
                  <a:pt x="952500" y="23635"/>
                </a:lnTo>
                <a:lnTo>
                  <a:pt x="953558" y="22107"/>
                </a:lnTo>
                <a:lnTo>
                  <a:pt x="955322" y="21087"/>
                </a:lnTo>
                <a:lnTo>
                  <a:pt x="962201" y="19318"/>
                </a:lnTo>
                <a:lnTo>
                  <a:pt x="966689" y="19169"/>
                </a:lnTo>
                <a:lnTo>
                  <a:pt x="972212" y="16281"/>
                </a:lnTo>
                <a:lnTo>
                  <a:pt x="979324" y="10859"/>
                </a:lnTo>
                <a:lnTo>
                  <a:pt x="988334" y="9789"/>
                </a:lnTo>
                <a:lnTo>
                  <a:pt x="1032810" y="9525"/>
                </a:lnTo>
                <a:lnTo>
                  <a:pt x="1059209" y="9525"/>
                </a:lnTo>
                <a:lnTo>
                  <a:pt x="1066248" y="6703"/>
                </a:lnTo>
                <a:lnTo>
                  <a:pt x="1072905" y="2979"/>
                </a:lnTo>
                <a:lnTo>
                  <a:pt x="1085802" y="589"/>
                </a:lnTo>
                <a:lnTo>
                  <a:pt x="1123912" y="0"/>
                </a:lnTo>
                <a:lnTo>
                  <a:pt x="1123939" y="5057"/>
                </a:lnTo>
                <a:lnTo>
                  <a:pt x="1125001" y="6546"/>
                </a:lnTo>
                <a:lnTo>
                  <a:pt x="1126767" y="7539"/>
                </a:lnTo>
                <a:lnTo>
                  <a:pt x="1133650" y="9263"/>
                </a:lnTo>
                <a:lnTo>
                  <a:pt x="1141560" y="9491"/>
                </a:lnTo>
                <a:lnTo>
                  <a:pt x="1151074" y="17723"/>
                </a:lnTo>
                <a:lnTo>
                  <a:pt x="1157153" y="18657"/>
                </a:lnTo>
                <a:lnTo>
                  <a:pt x="1165655" y="18933"/>
                </a:lnTo>
                <a:lnTo>
                  <a:pt x="1167628" y="20031"/>
                </a:lnTo>
                <a:lnTo>
                  <a:pt x="1168944" y="21820"/>
                </a:lnTo>
                <a:lnTo>
                  <a:pt x="1169821" y="24072"/>
                </a:lnTo>
                <a:lnTo>
                  <a:pt x="1171464" y="25572"/>
                </a:lnTo>
                <a:lnTo>
                  <a:pt x="1176111" y="27241"/>
                </a:lnTo>
                <a:lnTo>
                  <a:pt x="1177775" y="28744"/>
                </a:lnTo>
                <a:lnTo>
                  <a:pt x="1179622" y="33236"/>
                </a:lnTo>
                <a:lnTo>
                  <a:pt x="1181173" y="34857"/>
                </a:lnTo>
                <a:lnTo>
                  <a:pt x="1185719" y="36659"/>
                </a:lnTo>
                <a:lnTo>
                  <a:pt x="1187354" y="38197"/>
                </a:lnTo>
                <a:lnTo>
                  <a:pt x="1189171" y="42730"/>
                </a:lnTo>
                <a:lnTo>
                  <a:pt x="1190714" y="44361"/>
                </a:lnTo>
                <a:lnTo>
                  <a:pt x="1195251" y="46174"/>
                </a:lnTo>
                <a:lnTo>
                  <a:pt x="1196884" y="47716"/>
                </a:lnTo>
                <a:lnTo>
                  <a:pt x="1198699" y="52251"/>
                </a:lnTo>
                <a:lnTo>
                  <a:pt x="1200241" y="53885"/>
                </a:lnTo>
                <a:lnTo>
                  <a:pt x="1204776" y="55699"/>
                </a:lnTo>
                <a:lnTo>
                  <a:pt x="1206409" y="57241"/>
                </a:lnTo>
                <a:lnTo>
                  <a:pt x="1210447" y="66766"/>
                </a:lnTo>
                <a:lnTo>
                  <a:pt x="1217838" y="74749"/>
                </a:lnTo>
                <a:lnTo>
                  <a:pt x="1219989" y="83517"/>
                </a:lnTo>
                <a:lnTo>
                  <a:pt x="1236807" y="103297"/>
                </a:lnTo>
                <a:lnTo>
                  <a:pt x="1237822" y="109394"/>
                </a:lnTo>
                <a:lnTo>
                  <a:pt x="1239024" y="111029"/>
                </a:lnTo>
                <a:lnTo>
                  <a:pt x="1240882" y="112119"/>
                </a:lnTo>
                <a:lnTo>
                  <a:pt x="1246413" y="113869"/>
                </a:lnTo>
                <a:lnTo>
                  <a:pt x="1247170" y="116931"/>
                </a:lnTo>
                <a:lnTo>
                  <a:pt x="1247764" y="137894"/>
                </a:lnTo>
                <a:lnTo>
                  <a:pt x="1248826" y="139555"/>
                </a:lnTo>
                <a:lnTo>
                  <a:pt x="1250592" y="140662"/>
                </a:lnTo>
                <a:lnTo>
                  <a:pt x="1252828" y="141400"/>
                </a:lnTo>
                <a:lnTo>
                  <a:pt x="1254319" y="142949"/>
                </a:lnTo>
                <a:lnTo>
                  <a:pt x="1256907" y="150947"/>
                </a:lnTo>
                <a:lnTo>
                  <a:pt x="1257290" y="166551"/>
                </a:lnTo>
                <a:lnTo>
                  <a:pt x="1256235" y="168184"/>
                </a:lnTo>
                <a:lnTo>
                  <a:pt x="1254473" y="169273"/>
                </a:lnTo>
                <a:lnTo>
                  <a:pt x="1252240" y="169999"/>
                </a:lnTo>
                <a:lnTo>
                  <a:pt x="1250752" y="171541"/>
                </a:lnTo>
                <a:lnTo>
                  <a:pt x="1249098" y="176076"/>
                </a:lnTo>
                <a:lnTo>
                  <a:pt x="1247778" y="204643"/>
                </a:lnTo>
                <a:lnTo>
                  <a:pt x="1246719" y="206279"/>
                </a:lnTo>
                <a:lnTo>
                  <a:pt x="1244955" y="207369"/>
                </a:lnTo>
                <a:lnTo>
                  <a:pt x="1242719" y="208096"/>
                </a:lnTo>
                <a:lnTo>
                  <a:pt x="1241230" y="209639"/>
                </a:lnTo>
                <a:lnTo>
                  <a:pt x="1239574" y="214176"/>
                </a:lnTo>
                <a:lnTo>
                  <a:pt x="1238074" y="215809"/>
                </a:lnTo>
                <a:lnTo>
                  <a:pt x="1230165" y="218645"/>
                </a:lnTo>
                <a:lnTo>
                  <a:pt x="1229365" y="221706"/>
                </a:lnTo>
                <a:lnTo>
                  <a:pt x="1229152" y="224005"/>
                </a:lnTo>
                <a:lnTo>
                  <a:pt x="1227951" y="225536"/>
                </a:lnTo>
                <a:lnTo>
                  <a:pt x="1219050" y="229389"/>
                </a:lnTo>
                <a:lnTo>
                  <a:pt x="1211119" y="236766"/>
                </a:lnTo>
                <a:lnTo>
                  <a:pt x="1201601" y="238006"/>
                </a:lnTo>
                <a:lnTo>
                  <a:pt x="1201117" y="239104"/>
                </a:lnTo>
                <a:lnTo>
                  <a:pt x="1200580" y="243146"/>
                </a:lnTo>
                <a:lnTo>
                  <a:pt x="1199378" y="244647"/>
                </a:lnTo>
                <a:lnTo>
                  <a:pt x="1191987" y="247255"/>
                </a:lnTo>
                <a:lnTo>
                  <a:pt x="1185972" y="247533"/>
                </a:lnTo>
                <a:lnTo>
                  <a:pt x="1184348" y="248630"/>
                </a:lnTo>
                <a:lnTo>
                  <a:pt x="1183266" y="250420"/>
                </a:lnTo>
                <a:lnTo>
                  <a:pt x="1182544" y="252672"/>
                </a:lnTo>
                <a:lnTo>
                  <a:pt x="1181005" y="254172"/>
                </a:lnTo>
                <a:lnTo>
                  <a:pt x="1172005" y="257058"/>
                </a:lnTo>
                <a:lnTo>
                  <a:pt x="1149195" y="257172"/>
                </a:lnTo>
                <a:lnTo>
                  <a:pt x="1147130" y="258231"/>
                </a:lnTo>
                <a:lnTo>
                  <a:pt x="1145754" y="259995"/>
                </a:lnTo>
                <a:lnTo>
                  <a:pt x="1144836" y="262231"/>
                </a:lnTo>
                <a:lnTo>
                  <a:pt x="1143165" y="263720"/>
                </a:lnTo>
                <a:lnTo>
                  <a:pt x="1138487" y="265376"/>
                </a:lnTo>
                <a:lnTo>
                  <a:pt x="1098286" y="267756"/>
                </a:lnTo>
                <a:lnTo>
                  <a:pt x="1087696" y="274901"/>
                </a:lnTo>
                <a:lnTo>
                  <a:pt x="1077811" y="276109"/>
                </a:lnTo>
                <a:lnTo>
                  <a:pt x="1049504" y="276225"/>
                </a:lnTo>
                <a:lnTo>
                  <a:pt x="1040493" y="282770"/>
                </a:lnTo>
                <a:lnTo>
                  <a:pt x="1030462" y="285358"/>
                </a:lnTo>
                <a:lnTo>
                  <a:pt x="1011413" y="285740"/>
                </a:lnTo>
                <a:lnTo>
                  <a:pt x="1001604" y="293950"/>
                </a:lnTo>
                <a:lnTo>
                  <a:pt x="995507" y="294882"/>
                </a:lnTo>
                <a:lnTo>
                  <a:pt x="949198" y="295275"/>
                </a:lnTo>
                <a:lnTo>
                  <a:pt x="901666" y="295275"/>
                </a:lnTo>
                <a:lnTo>
                  <a:pt x="895334" y="298097"/>
                </a:lnTo>
                <a:lnTo>
                  <a:pt x="888993" y="301820"/>
                </a:lnTo>
                <a:lnTo>
                  <a:pt x="878181" y="304408"/>
                </a:lnTo>
                <a:lnTo>
                  <a:pt x="866187" y="297209"/>
                </a:lnTo>
                <a:lnTo>
                  <a:pt x="818971" y="295275"/>
                </a:lnTo>
                <a:lnTo>
                  <a:pt x="771387" y="295275"/>
                </a:lnTo>
                <a:lnTo>
                  <a:pt x="723805" y="295275"/>
                </a:lnTo>
                <a:lnTo>
                  <a:pt x="677726" y="295275"/>
                </a:lnTo>
                <a:lnTo>
                  <a:pt x="668201" y="287074"/>
                </a:lnTo>
                <a:lnTo>
                  <a:pt x="658676" y="285866"/>
                </a:lnTo>
                <a:lnTo>
                  <a:pt x="611868" y="285750"/>
                </a:lnTo>
                <a:lnTo>
                  <a:pt x="564606" y="285750"/>
                </a:lnTo>
                <a:lnTo>
                  <a:pt x="538299" y="285750"/>
                </a:lnTo>
                <a:lnTo>
                  <a:pt x="536666" y="284692"/>
                </a:lnTo>
                <a:lnTo>
                  <a:pt x="535577" y="282928"/>
                </a:lnTo>
                <a:lnTo>
                  <a:pt x="534851" y="280694"/>
                </a:lnTo>
                <a:lnTo>
                  <a:pt x="533309" y="279205"/>
                </a:lnTo>
                <a:lnTo>
                  <a:pt x="525326" y="276617"/>
                </a:lnTo>
                <a:lnTo>
                  <a:pt x="478458" y="276225"/>
                </a:lnTo>
                <a:lnTo>
                  <a:pt x="430893" y="276225"/>
                </a:lnTo>
                <a:lnTo>
                  <a:pt x="384266" y="276225"/>
                </a:lnTo>
                <a:lnTo>
                  <a:pt x="376374" y="276225"/>
                </a:lnTo>
                <a:lnTo>
                  <a:pt x="374741" y="277283"/>
                </a:lnTo>
                <a:lnTo>
                  <a:pt x="373652" y="279047"/>
                </a:lnTo>
                <a:lnTo>
                  <a:pt x="372926" y="281281"/>
                </a:lnTo>
                <a:lnTo>
                  <a:pt x="371384" y="282770"/>
                </a:lnTo>
                <a:lnTo>
                  <a:pt x="363401" y="285358"/>
                </a:lnTo>
                <a:lnTo>
                  <a:pt x="325612" y="285750"/>
                </a:lnTo>
                <a:lnTo>
                  <a:pt x="315804" y="293951"/>
                </a:lnTo>
                <a:lnTo>
                  <a:pt x="306254" y="295159"/>
                </a:lnTo>
                <a:lnTo>
                  <a:pt x="259443" y="295275"/>
                </a:lnTo>
                <a:lnTo>
                  <a:pt x="225029" y="295275"/>
                </a:lnTo>
                <a:lnTo>
                  <a:pt x="223045" y="296333"/>
                </a:lnTo>
                <a:lnTo>
                  <a:pt x="221721" y="298097"/>
                </a:lnTo>
                <a:lnTo>
                  <a:pt x="219597" y="303476"/>
                </a:lnTo>
                <a:lnTo>
                  <a:pt x="216485" y="304212"/>
                </a:lnTo>
                <a:lnTo>
                  <a:pt x="200453" y="304797"/>
                </a:lnTo>
                <a:lnTo>
                  <a:pt x="191862" y="313001"/>
                </a:lnTo>
                <a:lnTo>
                  <a:pt x="185847" y="313933"/>
                </a:lnTo>
                <a:lnTo>
                  <a:pt x="177362" y="314209"/>
                </a:lnTo>
                <a:lnTo>
                  <a:pt x="175391" y="315306"/>
                </a:lnTo>
                <a:lnTo>
                  <a:pt x="174077" y="317095"/>
                </a:lnTo>
                <a:lnTo>
                  <a:pt x="171969" y="322516"/>
                </a:lnTo>
                <a:lnTo>
                  <a:pt x="168858" y="323257"/>
                </a:lnTo>
                <a:lnTo>
                  <a:pt x="154130" y="323815"/>
                </a:lnTo>
                <a:lnTo>
                  <a:pt x="144351" y="332048"/>
                </a:lnTo>
                <a:lnTo>
                  <a:pt x="138256" y="332982"/>
                </a:lnTo>
                <a:lnTo>
                  <a:pt x="129747" y="333259"/>
                </a:lnTo>
                <a:lnTo>
                  <a:pt x="127773" y="334356"/>
                </a:lnTo>
                <a:lnTo>
                  <a:pt x="126457" y="336145"/>
                </a:lnTo>
                <a:lnTo>
                  <a:pt x="124346" y="341566"/>
                </a:lnTo>
                <a:lnTo>
                  <a:pt x="121234" y="342307"/>
                </a:lnTo>
                <a:lnTo>
                  <a:pt x="109649" y="342865"/>
                </a:lnTo>
                <a:lnTo>
                  <a:pt x="108024" y="343936"/>
                </a:lnTo>
                <a:lnTo>
                  <a:pt x="106941" y="345707"/>
                </a:lnTo>
                <a:lnTo>
                  <a:pt x="106219" y="347946"/>
                </a:lnTo>
                <a:lnTo>
                  <a:pt x="104680" y="349439"/>
                </a:lnTo>
                <a:lnTo>
                  <a:pt x="95680" y="352309"/>
                </a:lnTo>
                <a:lnTo>
                  <a:pt x="86129" y="361555"/>
                </a:lnTo>
                <a:lnTo>
                  <a:pt x="77560" y="361915"/>
                </a:lnTo>
                <a:lnTo>
                  <a:pt x="77107" y="362986"/>
                </a:lnTo>
                <a:lnTo>
                  <a:pt x="76200" y="371465"/>
                </a:lnTo>
                <a:lnTo>
                  <a:pt x="67068" y="380607"/>
                </a:lnTo>
                <a:lnTo>
                  <a:pt x="58508" y="380966"/>
                </a:lnTo>
                <a:lnTo>
                  <a:pt x="58056" y="382036"/>
                </a:lnTo>
                <a:lnTo>
                  <a:pt x="57185" y="390132"/>
                </a:lnTo>
                <a:lnTo>
                  <a:pt x="48952" y="390491"/>
                </a:lnTo>
                <a:lnTo>
                  <a:pt x="48510" y="391561"/>
                </a:lnTo>
                <a:lnTo>
                  <a:pt x="47635" y="399934"/>
                </a:lnTo>
                <a:lnTo>
                  <a:pt x="39425" y="400040"/>
                </a:lnTo>
                <a:lnTo>
                  <a:pt x="38983" y="401101"/>
                </a:lnTo>
                <a:lnTo>
                  <a:pt x="38100" y="417775"/>
                </a:lnTo>
                <a:lnTo>
                  <a:pt x="37042" y="418217"/>
                </a:lnTo>
                <a:lnTo>
                  <a:pt x="28578" y="419100"/>
                </a:lnTo>
                <a:lnTo>
                  <a:pt x="28575" y="428233"/>
                </a:lnTo>
                <a:lnTo>
                  <a:pt x="19084" y="428625"/>
                </a:lnTo>
                <a:lnTo>
                  <a:pt x="19050" y="437758"/>
                </a:lnTo>
                <a:lnTo>
                  <a:pt x="9525" y="438150"/>
                </a:lnTo>
                <a:lnTo>
                  <a:pt x="0" y="428625"/>
                </a:lnTo>
                <a:lnTo>
                  <a:pt x="9525" y="428625"/>
                </a:lnTo>
                <a:lnTo>
                  <a:pt x="9525" y="438150"/>
                </a:lnTo>
                <a:lnTo>
                  <a:pt x="9525" y="420424"/>
                </a:lnTo>
                <a:lnTo>
                  <a:pt x="8467" y="419983"/>
                </a:lnTo>
                <a:lnTo>
                  <a:pt x="1324" y="419216"/>
                </a:lnTo>
                <a:lnTo>
                  <a:pt x="7713" y="408755"/>
                </a:lnTo>
                <a:lnTo>
                  <a:pt x="20213" y="367896"/>
                </a:lnTo>
                <a:lnTo>
                  <a:pt x="47625" y="3143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92" name="SMARTInkShape-Group159"/>
          <p:cNvGrpSpPr/>
          <p:nvPr/>
        </p:nvGrpSpPr>
        <p:grpSpPr>
          <a:xfrm>
            <a:off x="3543303" y="4791075"/>
            <a:ext cx="1447798" cy="523876"/>
            <a:chOff x="3543303" y="4791075"/>
            <a:chExt cx="1447798" cy="523876"/>
          </a:xfrm>
        </p:grpSpPr>
        <p:sp>
          <p:nvSpPr>
            <p:cNvPr id="1185" name="SMARTInkShape-723"/>
            <p:cNvSpPr/>
            <p:nvPr>
              <p:custDataLst>
                <p:tags r:id="rId51"/>
              </p:custDataLst>
            </p:nvPr>
          </p:nvSpPr>
          <p:spPr>
            <a:xfrm>
              <a:off x="4087549" y="4791075"/>
              <a:ext cx="170127" cy="161887"/>
            </a:xfrm>
            <a:custGeom>
              <a:avLst/>
              <a:gdLst/>
              <a:ahLst/>
              <a:cxnLst/>
              <a:rect l="0" t="0" r="0" b="0"/>
              <a:pathLst>
                <a:path w="170127" h="161887">
                  <a:moveTo>
                    <a:pt x="27251" y="38100"/>
                  </a:moveTo>
                  <a:lnTo>
                    <a:pt x="27251" y="38100"/>
                  </a:lnTo>
                  <a:lnTo>
                    <a:pt x="27251" y="1453"/>
                  </a:lnTo>
                  <a:lnTo>
                    <a:pt x="26193" y="969"/>
                  </a:lnTo>
                  <a:lnTo>
                    <a:pt x="17729" y="0"/>
                  </a:lnTo>
                  <a:lnTo>
                    <a:pt x="12670" y="5057"/>
                  </a:lnTo>
                  <a:lnTo>
                    <a:pt x="10187" y="10361"/>
                  </a:lnTo>
                  <a:lnTo>
                    <a:pt x="8217" y="55170"/>
                  </a:lnTo>
                  <a:lnTo>
                    <a:pt x="8201" y="101315"/>
                  </a:lnTo>
                  <a:lnTo>
                    <a:pt x="8201" y="136522"/>
                  </a:lnTo>
                  <a:lnTo>
                    <a:pt x="5379" y="142874"/>
                  </a:lnTo>
                  <a:lnTo>
                    <a:pt x="0" y="150518"/>
                  </a:lnTo>
                  <a:lnTo>
                    <a:pt x="617" y="152204"/>
                  </a:lnTo>
                  <a:lnTo>
                    <a:pt x="8170" y="161886"/>
                  </a:lnTo>
                  <a:lnTo>
                    <a:pt x="8192" y="156857"/>
                  </a:lnTo>
                  <a:lnTo>
                    <a:pt x="9252" y="155372"/>
                  </a:lnTo>
                  <a:lnTo>
                    <a:pt x="13255" y="153720"/>
                  </a:lnTo>
                  <a:lnTo>
                    <a:pt x="14745" y="152222"/>
                  </a:lnTo>
                  <a:lnTo>
                    <a:pt x="16401" y="147735"/>
                  </a:lnTo>
                  <a:lnTo>
                    <a:pt x="17901" y="146115"/>
                  </a:lnTo>
                  <a:lnTo>
                    <a:pt x="22390" y="144315"/>
                  </a:lnTo>
                  <a:lnTo>
                    <a:pt x="24010" y="142777"/>
                  </a:lnTo>
                  <a:lnTo>
                    <a:pt x="34601" y="123633"/>
                  </a:lnTo>
                  <a:lnTo>
                    <a:pt x="35325" y="120522"/>
                  </a:lnTo>
                  <a:lnTo>
                    <a:pt x="41403" y="111087"/>
                  </a:lnTo>
                  <a:lnTo>
                    <a:pt x="78062" y="73025"/>
                  </a:lnTo>
                  <a:lnTo>
                    <a:pt x="84406" y="69497"/>
                  </a:lnTo>
                  <a:lnTo>
                    <a:pt x="87579" y="68556"/>
                  </a:lnTo>
                  <a:lnTo>
                    <a:pt x="89694" y="66871"/>
                  </a:lnTo>
                  <a:lnTo>
                    <a:pt x="93730" y="60500"/>
                  </a:lnTo>
                  <a:lnTo>
                    <a:pt x="98425" y="58639"/>
                  </a:lnTo>
                  <a:lnTo>
                    <a:pt x="100100" y="57085"/>
                  </a:lnTo>
                  <a:lnTo>
                    <a:pt x="101962" y="52535"/>
                  </a:lnTo>
                  <a:lnTo>
                    <a:pt x="103516" y="50898"/>
                  </a:lnTo>
                  <a:lnTo>
                    <a:pt x="108067" y="49080"/>
                  </a:lnTo>
                  <a:lnTo>
                    <a:pt x="116578" y="48056"/>
                  </a:lnTo>
                  <a:lnTo>
                    <a:pt x="118552" y="46854"/>
                  </a:lnTo>
                  <a:lnTo>
                    <a:pt x="119869" y="44995"/>
                  </a:lnTo>
                  <a:lnTo>
                    <a:pt x="120746" y="42697"/>
                  </a:lnTo>
                  <a:lnTo>
                    <a:pt x="122389" y="41165"/>
                  </a:lnTo>
                  <a:lnTo>
                    <a:pt x="130548" y="38503"/>
                  </a:lnTo>
                  <a:lnTo>
                    <a:pt x="170126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86" name="SMARTInkShape-724"/>
            <p:cNvSpPr/>
            <p:nvPr>
              <p:custDataLst>
                <p:tags r:id="rId52"/>
              </p:custDataLst>
            </p:nvPr>
          </p:nvSpPr>
          <p:spPr>
            <a:xfrm>
              <a:off x="3916138" y="4800717"/>
              <a:ext cx="141513" cy="142759"/>
            </a:xfrm>
            <a:custGeom>
              <a:avLst/>
              <a:gdLst/>
              <a:ahLst/>
              <a:cxnLst/>
              <a:rect l="0" t="0" r="0" b="0"/>
              <a:pathLst>
                <a:path w="141513" h="142759">
                  <a:moveTo>
                    <a:pt x="55787" y="47508"/>
                  </a:moveTo>
                  <a:lnTo>
                    <a:pt x="55787" y="47508"/>
                  </a:lnTo>
                  <a:lnTo>
                    <a:pt x="50731" y="47508"/>
                  </a:lnTo>
                  <a:lnTo>
                    <a:pt x="49241" y="46450"/>
                  </a:lnTo>
                  <a:lnTo>
                    <a:pt x="48248" y="44686"/>
                  </a:lnTo>
                  <a:lnTo>
                    <a:pt x="46296" y="38100"/>
                  </a:lnTo>
                  <a:lnTo>
                    <a:pt x="36853" y="37983"/>
                  </a:lnTo>
                  <a:lnTo>
                    <a:pt x="36737" y="19050"/>
                  </a:lnTo>
                  <a:lnTo>
                    <a:pt x="44938" y="10742"/>
                  </a:lnTo>
                  <a:lnTo>
                    <a:pt x="50926" y="9803"/>
                  </a:lnTo>
                  <a:lnTo>
                    <a:pt x="68618" y="9443"/>
                  </a:lnTo>
                  <a:lnTo>
                    <a:pt x="74895" y="6601"/>
                  </a:lnTo>
                  <a:lnTo>
                    <a:pt x="82492" y="1210"/>
                  </a:lnTo>
                  <a:lnTo>
                    <a:pt x="105656" y="0"/>
                  </a:lnTo>
                  <a:lnTo>
                    <a:pt x="108083" y="1019"/>
                  </a:lnTo>
                  <a:lnTo>
                    <a:pt x="109700" y="2757"/>
                  </a:lnTo>
                  <a:lnTo>
                    <a:pt x="110779" y="4974"/>
                  </a:lnTo>
                  <a:lnTo>
                    <a:pt x="112557" y="6452"/>
                  </a:lnTo>
                  <a:lnTo>
                    <a:pt x="117354" y="8095"/>
                  </a:lnTo>
                  <a:lnTo>
                    <a:pt x="131462" y="9374"/>
                  </a:lnTo>
                  <a:lnTo>
                    <a:pt x="131983" y="27018"/>
                  </a:lnTo>
                  <a:lnTo>
                    <a:pt x="125441" y="35778"/>
                  </a:lnTo>
                  <a:lnTo>
                    <a:pt x="123786" y="41589"/>
                  </a:lnTo>
                  <a:lnTo>
                    <a:pt x="122286" y="43563"/>
                  </a:lnTo>
                  <a:lnTo>
                    <a:pt x="74832" y="82801"/>
                  </a:lnTo>
                  <a:lnTo>
                    <a:pt x="68485" y="85418"/>
                  </a:lnTo>
                  <a:lnTo>
                    <a:pt x="36737" y="111413"/>
                  </a:lnTo>
                  <a:lnTo>
                    <a:pt x="30387" y="114011"/>
                  </a:lnTo>
                  <a:lnTo>
                    <a:pt x="8603" y="132802"/>
                  </a:lnTo>
                  <a:lnTo>
                    <a:pt x="0" y="133195"/>
                  </a:lnTo>
                  <a:lnTo>
                    <a:pt x="8003" y="142583"/>
                  </a:lnTo>
                  <a:lnTo>
                    <a:pt x="8056" y="142642"/>
                  </a:lnTo>
                  <a:lnTo>
                    <a:pt x="53696" y="142758"/>
                  </a:lnTo>
                  <a:lnTo>
                    <a:pt x="100160" y="142758"/>
                  </a:lnTo>
                  <a:lnTo>
                    <a:pt x="141512" y="1427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87" name="SMARTInkShape-725"/>
            <p:cNvSpPr/>
            <p:nvPr>
              <p:custDataLst>
                <p:tags r:id="rId53"/>
              </p:custDataLst>
            </p:nvPr>
          </p:nvSpPr>
          <p:spPr>
            <a:xfrm>
              <a:off x="4191393" y="5181600"/>
              <a:ext cx="799708" cy="47626"/>
            </a:xfrm>
            <a:custGeom>
              <a:avLst/>
              <a:gdLst/>
              <a:ahLst/>
              <a:cxnLst/>
              <a:rect l="0" t="0" r="0" b="0"/>
              <a:pathLst>
                <a:path w="799708" h="47626">
                  <a:moveTo>
                    <a:pt x="37707" y="47625"/>
                  </a:moveTo>
                  <a:lnTo>
                    <a:pt x="37707" y="47625"/>
                  </a:lnTo>
                  <a:lnTo>
                    <a:pt x="19982" y="47625"/>
                  </a:lnTo>
                  <a:lnTo>
                    <a:pt x="19540" y="46567"/>
                  </a:lnTo>
                  <a:lnTo>
                    <a:pt x="18773" y="39424"/>
                  </a:lnTo>
                  <a:lnTo>
                    <a:pt x="15886" y="38688"/>
                  </a:lnTo>
                  <a:lnTo>
                    <a:pt x="0" y="38100"/>
                  </a:lnTo>
                  <a:lnTo>
                    <a:pt x="22276" y="38100"/>
                  </a:lnTo>
                  <a:lnTo>
                    <a:pt x="24245" y="37042"/>
                  </a:lnTo>
                  <a:lnTo>
                    <a:pt x="25557" y="35278"/>
                  </a:lnTo>
                  <a:lnTo>
                    <a:pt x="26432" y="33044"/>
                  </a:lnTo>
                  <a:lnTo>
                    <a:pt x="28074" y="31555"/>
                  </a:lnTo>
                  <a:lnTo>
                    <a:pt x="32720" y="29899"/>
                  </a:lnTo>
                  <a:lnTo>
                    <a:pt x="78056" y="28591"/>
                  </a:lnTo>
                  <a:lnTo>
                    <a:pt x="125157" y="28575"/>
                  </a:lnTo>
                  <a:lnTo>
                    <a:pt x="171248" y="28575"/>
                  </a:lnTo>
                  <a:lnTo>
                    <a:pt x="215518" y="28575"/>
                  </a:lnTo>
                  <a:lnTo>
                    <a:pt x="258664" y="28575"/>
                  </a:lnTo>
                  <a:lnTo>
                    <a:pt x="305896" y="28575"/>
                  </a:lnTo>
                  <a:lnTo>
                    <a:pt x="353487" y="20374"/>
                  </a:lnTo>
                  <a:lnTo>
                    <a:pt x="396052" y="10966"/>
                  </a:lnTo>
                  <a:lnTo>
                    <a:pt x="440907" y="9609"/>
                  </a:lnTo>
                  <a:lnTo>
                    <a:pt x="483530" y="9528"/>
                  </a:lnTo>
                  <a:lnTo>
                    <a:pt x="530542" y="9525"/>
                  </a:lnTo>
                  <a:lnTo>
                    <a:pt x="574162" y="9525"/>
                  </a:lnTo>
                  <a:lnTo>
                    <a:pt x="618556" y="9525"/>
                  </a:lnTo>
                  <a:lnTo>
                    <a:pt x="664878" y="9525"/>
                  </a:lnTo>
                  <a:lnTo>
                    <a:pt x="711765" y="9525"/>
                  </a:lnTo>
                  <a:lnTo>
                    <a:pt x="731581" y="9525"/>
                  </a:lnTo>
                  <a:lnTo>
                    <a:pt x="742127" y="392"/>
                  </a:lnTo>
                  <a:lnTo>
                    <a:pt x="788731" y="0"/>
                  </a:lnTo>
                  <a:lnTo>
                    <a:pt x="79970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88" name="SMARTInkShape-726"/>
            <p:cNvSpPr/>
            <p:nvPr>
              <p:custDataLst>
                <p:tags r:id="rId54"/>
              </p:custDataLst>
            </p:nvPr>
          </p:nvSpPr>
          <p:spPr>
            <a:xfrm>
              <a:off x="3857625" y="5086350"/>
              <a:ext cx="361951" cy="228601"/>
            </a:xfrm>
            <a:custGeom>
              <a:avLst/>
              <a:gdLst/>
              <a:ahLst/>
              <a:cxnLst/>
              <a:rect l="0" t="0" r="0" b="0"/>
              <a:pathLst>
                <a:path w="361951" h="228601">
                  <a:moveTo>
                    <a:pt x="19050" y="47625"/>
                  </a:moveTo>
                  <a:lnTo>
                    <a:pt x="19050" y="47625"/>
                  </a:lnTo>
                  <a:lnTo>
                    <a:pt x="151" y="47625"/>
                  </a:lnTo>
                  <a:lnTo>
                    <a:pt x="0" y="28610"/>
                  </a:lnTo>
                  <a:lnTo>
                    <a:pt x="8201" y="20377"/>
                  </a:lnTo>
                  <a:lnTo>
                    <a:pt x="14189" y="19443"/>
                  </a:lnTo>
                  <a:lnTo>
                    <a:pt x="31881" y="19084"/>
                  </a:lnTo>
                  <a:lnTo>
                    <a:pt x="38158" y="16243"/>
                  </a:lnTo>
                  <a:lnTo>
                    <a:pt x="41314" y="14004"/>
                  </a:lnTo>
                  <a:lnTo>
                    <a:pt x="55868" y="10852"/>
                  </a:lnTo>
                  <a:lnTo>
                    <a:pt x="100442" y="9641"/>
                  </a:lnTo>
                  <a:lnTo>
                    <a:pt x="126771" y="8489"/>
                  </a:lnTo>
                  <a:lnTo>
                    <a:pt x="171626" y="885"/>
                  </a:lnTo>
                  <a:lnTo>
                    <a:pt x="219008" y="78"/>
                  </a:lnTo>
                  <a:lnTo>
                    <a:pt x="266510" y="5"/>
                  </a:lnTo>
                  <a:lnTo>
                    <a:pt x="312086" y="0"/>
                  </a:lnTo>
                  <a:lnTo>
                    <a:pt x="342900" y="0"/>
                  </a:lnTo>
                  <a:lnTo>
                    <a:pt x="342900" y="44721"/>
                  </a:lnTo>
                  <a:lnTo>
                    <a:pt x="342900" y="88511"/>
                  </a:lnTo>
                  <a:lnTo>
                    <a:pt x="342900" y="131654"/>
                  </a:lnTo>
                  <a:lnTo>
                    <a:pt x="342900" y="155147"/>
                  </a:lnTo>
                  <a:lnTo>
                    <a:pt x="337412" y="174737"/>
                  </a:lnTo>
                  <a:lnTo>
                    <a:pt x="343774" y="211783"/>
                  </a:lnTo>
                  <a:lnTo>
                    <a:pt x="345600" y="214213"/>
                  </a:lnTo>
                  <a:lnTo>
                    <a:pt x="347875" y="215834"/>
                  </a:lnTo>
                  <a:lnTo>
                    <a:pt x="349391" y="217973"/>
                  </a:lnTo>
                  <a:lnTo>
                    <a:pt x="351077" y="223171"/>
                  </a:lnTo>
                  <a:lnTo>
                    <a:pt x="352585" y="224981"/>
                  </a:lnTo>
                  <a:lnTo>
                    <a:pt x="361950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89" name="SMARTInkShape-727"/>
            <p:cNvSpPr/>
            <p:nvPr>
              <p:custDataLst>
                <p:tags r:id="rId55"/>
              </p:custDataLst>
            </p:nvPr>
          </p:nvSpPr>
          <p:spPr>
            <a:xfrm>
              <a:off x="3857625" y="5095875"/>
              <a:ext cx="371476" cy="190501"/>
            </a:xfrm>
            <a:custGeom>
              <a:avLst/>
              <a:gdLst/>
              <a:ahLst/>
              <a:cxnLst/>
              <a:rect l="0" t="0" r="0" b="0"/>
              <a:pathLst>
                <a:path w="371476" h="190501">
                  <a:moveTo>
                    <a:pt x="19050" y="47625"/>
                  </a:moveTo>
                  <a:lnTo>
                    <a:pt x="19050" y="47625"/>
                  </a:lnTo>
                  <a:lnTo>
                    <a:pt x="19050" y="39424"/>
                  </a:lnTo>
                  <a:lnTo>
                    <a:pt x="17992" y="38983"/>
                  </a:lnTo>
                  <a:lnTo>
                    <a:pt x="13994" y="38492"/>
                  </a:lnTo>
                  <a:lnTo>
                    <a:pt x="12504" y="37304"/>
                  </a:lnTo>
                  <a:lnTo>
                    <a:pt x="9641" y="28978"/>
                  </a:lnTo>
                  <a:lnTo>
                    <a:pt x="9559" y="23638"/>
                  </a:lnTo>
                  <a:lnTo>
                    <a:pt x="8490" y="22109"/>
                  </a:lnTo>
                  <a:lnTo>
                    <a:pt x="6718" y="21089"/>
                  </a:lnTo>
                  <a:lnTo>
                    <a:pt x="1327" y="19453"/>
                  </a:lnTo>
                  <a:lnTo>
                    <a:pt x="589" y="16407"/>
                  </a:lnTo>
                  <a:lnTo>
                    <a:pt x="0" y="3"/>
                  </a:lnTo>
                  <a:lnTo>
                    <a:pt x="5056" y="0"/>
                  </a:lnTo>
                  <a:lnTo>
                    <a:pt x="6546" y="1059"/>
                  </a:lnTo>
                  <a:lnTo>
                    <a:pt x="7539" y="2823"/>
                  </a:lnTo>
                  <a:lnTo>
                    <a:pt x="9263" y="9701"/>
                  </a:lnTo>
                  <a:lnTo>
                    <a:pt x="9525" y="57155"/>
                  </a:lnTo>
                  <a:lnTo>
                    <a:pt x="9525" y="60328"/>
                  </a:lnTo>
                  <a:lnTo>
                    <a:pt x="18876" y="104600"/>
                  </a:lnTo>
                  <a:lnTo>
                    <a:pt x="19050" y="146049"/>
                  </a:lnTo>
                  <a:lnTo>
                    <a:pt x="21872" y="152400"/>
                  </a:lnTo>
                  <a:lnTo>
                    <a:pt x="25596" y="158750"/>
                  </a:lnTo>
                  <a:lnTo>
                    <a:pt x="28182" y="169569"/>
                  </a:lnTo>
                  <a:lnTo>
                    <a:pt x="29371" y="170196"/>
                  </a:lnTo>
                  <a:lnTo>
                    <a:pt x="33515" y="170892"/>
                  </a:lnTo>
                  <a:lnTo>
                    <a:pt x="35044" y="172137"/>
                  </a:lnTo>
                  <a:lnTo>
                    <a:pt x="37697" y="179603"/>
                  </a:lnTo>
                  <a:lnTo>
                    <a:pt x="38065" y="189055"/>
                  </a:lnTo>
                  <a:lnTo>
                    <a:pt x="39135" y="189537"/>
                  </a:lnTo>
                  <a:lnTo>
                    <a:pt x="85783" y="190500"/>
                  </a:lnTo>
                  <a:lnTo>
                    <a:pt x="98436" y="190500"/>
                  </a:lnTo>
                  <a:lnTo>
                    <a:pt x="104780" y="187678"/>
                  </a:lnTo>
                  <a:lnTo>
                    <a:pt x="111127" y="183955"/>
                  </a:lnTo>
                  <a:lnTo>
                    <a:pt x="121709" y="181858"/>
                  </a:lnTo>
                  <a:lnTo>
                    <a:pt x="166093" y="180998"/>
                  </a:lnTo>
                  <a:lnTo>
                    <a:pt x="212794" y="180975"/>
                  </a:lnTo>
                  <a:lnTo>
                    <a:pt x="224398" y="178153"/>
                  </a:lnTo>
                  <a:lnTo>
                    <a:pt x="234140" y="174430"/>
                  </a:lnTo>
                  <a:lnTo>
                    <a:pt x="276363" y="171625"/>
                  </a:lnTo>
                  <a:lnTo>
                    <a:pt x="323017" y="171455"/>
                  </a:lnTo>
                  <a:lnTo>
                    <a:pt x="370506" y="171450"/>
                  </a:lnTo>
                  <a:lnTo>
                    <a:pt x="371475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90" name="SMARTInkShape-728"/>
            <p:cNvSpPr/>
            <p:nvPr>
              <p:custDataLst>
                <p:tags r:id="rId56"/>
              </p:custDataLst>
            </p:nvPr>
          </p:nvSpPr>
          <p:spPr>
            <a:xfrm>
              <a:off x="3543303" y="5181600"/>
              <a:ext cx="314323" cy="47626"/>
            </a:xfrm>
            <a:custGeom>
              <a:avLst/>
              <a:gdLst/>
              <a:ahLst/>
              <a:cxnLst/>
              <a:rect l="0" t="0" r="0" b="0"/>
              <a:pathLst>
                <a:path w="314323" h="47626">
                  <a:moveTo>
                    <a:pt x="28572" y="47625"/>
                  </a:moveTo>
                  <a:lnTo>
                    <a:pt x="28572" y="47625"/>
                  </a:lnTo>
                  <a:lnTo>
                    <a:pt x="23516" y="47625"/>
                  </a:lnTo>
                  <a:lnTo>
                    <a:pt x="22026" y="46567"/>
                  </a:lnTo>
                  <a:lnTo>
                    <a:pt x="21033" y="44803"/>
                  </a:lnTo>
                  <a:lnTo>
                    <a:pt x="20371" y="42569"/>
                  </a:lnTo>
                  <a:lnTo>
                    <a:pt x="18871" y="41080"/>
                  </a:lnTo>
                  <a:lnTo>
                    <a:pt x="9560" y="38110"/>
                  </a:lnTo>
                  <a:lnTo>
                    <a:pt x="0" y="38100"/>
                  </a:lnTo>
                  <a:lnTo>
                    <a:pt x="22663" y="38100"/>
                  </a:lnTo>
                  <a:lnTo>
                    <a:pt x="28768" y="35278"/>
                  </a:lnTo>
                  <a:lnTo>
                    <a:pt x="31878" y="33044"/>
                  </a:lnTo>
                  <a:lnTo>
                    <a:pt x="46367" y="29899"/>
                  </a:lnTo>
                  <a:lnTo>
                    <a:pt x="89009" y="27594"/>
                  </a:lnTo>
                  <a:lnTo>
                    <a:pt x="127007" y="19939"/>
                  </a:lnTo>
                  <a:lnTo>
                    <a:pt x="146050" y="18255"/>
                  </a:lnTo>
                  <a:lnTo>
                    <a:pt x="187675" y="10129"/>
                  </a:lnTo>
                  <a:lnTo>
                    <a:pt x="234653" y="9533"/>
                  </a:lnTo>
                  <a:lnTo>
                    <a:pt x="241166" y="9528"/>
                  </a:lnTo>
                  <a:lnTo>
                    <a:pt x="247589" y="6705"/>
                  </a:lnTo>
                  <a:lnTo>
                    <a:pt x="253971" y="2980"/>
                  </a:lnTo>
                  <a:lnTo>
                    <a:pt x="266692" y="588"/>
                  </a:lnTo>
                  <a:lnTo>
                    <a:pt x="288922" y="34"/>
                  </a:lnTo>
                  <a:lnTo>
                    <a:pt x="291039" y="1081"/>
                  </a:lnTo>
                  <a:lnTo>
                    <a:pt x="292450" y="2837"/>
                  </a:lnTo>
                  <a:lnTo>
                    <a:pt x="293391" y="5066"/>
                  </a:lnTo>
                  <a:lnTo>
                    <a:pt x="295076" y="5494"/>
                  </a:lnTo>
                  <a:lnTo>
                    <a:pt x="304862" y="622"/>
                  </a:lnTo>
                  <a:lnTo>
                    <a:pt x="31432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91" name="SMARTInkShape-729"/>
            <p:cNvSpPr/>
            <p:nvPr>
              <p:custDataLst>
                <p:tags r:id="rId57"/>
              </p:custDataLst>
            </p:nvPr>
          </p:nvSpPr>
          <p:spPr>
            <a:xfrm>
              <a:off x="3562360" y="5181600"/>
              <a:ext cx="57141" cy="47626"/>
            </a:xfrm>
            <a:custGeom>
              <a:avLst/>
              <a:gdLst/>
              <a:ahLst/>
              <a:cxnLst/>
              <a:rect l="0" t="0" r="0" b="0"/>
              <a:pathLst>
                <a:path w="57141" h="47626">
                  <a:moveTo>
                    <a:pt x="57140" y="28575"/>
                  </a:moveTo>
                  <a:lnTo>
                    <a:pt x="57140" y="28575"/>
                  </a:lnTo>
                  <a:lnTo>
                    <a:pt x="57140" y="19442"/>
                  </a:lnTo>
                  <a:lnTo>
                    <a:pt x="48939" y="10883"/>
                  </a:lnTo>
                  <a:lnTo>
                    <a:pt x="42951" y="9928"/>
                  </a:lnTo>
                  <a:lnTo>
                    <a:pt x="41330" y="8735"/>
                  </a:lnTo>
                  <a:lnTo>
                    <a:pt x="38517" y="1359"/>
                  </a:lnTo>
                  <a:lnTo>
                    <a:pt x="38128" y="119"/>
                  </a:lnTo>
                  <a:lnTo>
                    <a:pt x="19433" y="0"/>
                  </a:lnTo>
                  <a:lnTo>
                    <a:pt x="9918" y="9133"/>
                  </a:lnTo>
                  <a:lnTo>
                    <a:pt x="9515" y="47505"/>
                  </a:lnTo>
                  <a:lnTo>
                    <a:pt x="14571" y="47589"/>
                  </a:lnTo>
                  <a:lnTo>
                    <a:pt x="16061" y="46543"/>
                  </a:lnTo>
                  <a:lnTo>
                    <a:pt x="17054" y="44787"/>
                  </a:lnTo>
                  <a:lnTo>
                    <a:pt x="17716" y="42557"/>
                  </a:lnTo>
                  <a:lnTo>
                    <a:pt x="19216" y="41072"/>
                  </a:lnTo>
                  <a:lnTo>
                    <a:pt x="27124" y="38491"/>
                  </a:lnTo>
                  <a:lnTo>
                    <a:pt x="27925" y="35451"/>
                  </a:lnTo>
                  <a:lnTo>
                    <a:pt x="28562" y="19478"/>
                  </a:lnTo>
                  <a:lnTo>
                    <a:pt x="19432" y="9928"/>
                  </a:lnTo>
                  <a:lnTo>
                    <a:pt x="4494" y="9525"/>
                  </a:lnTo>
                  <a:lnTo>
                    <a:pt x="2992" y="10584"/>
                  </a:lnTo>
                  <a:lnTo>
                    <a:pt x="1992" y="12347"/>
                  </a:lnTo>
                  <a:lnTo>
                    <a:pt x="254" y="19226"/>
                  </a:lnTo>
                  <a:lnTo>
                    <a:pt x="0" y="33205"/>
                  </a:lnTo>
                  <a:lnTo>
                    <a:pt x="1055" y="34837"/>
                  </a:lnTo>
                  <a:lnTo>
                    <a:pt x="2817" y="35925"/>
                  </a:lnTo>
                  <a:lnTo>
                    <a:pt x="5050" y="36649"/>
                  </a:lnTo>
                  <a:lnTo>
                    <a:pt x="6538" y="38191"/>
                  </a:lnTo>
                  <a:lnTo>
                    <a:pt x="8192" y="42727"/>
                  </a:lnTo>
                  <a:lnTo>
                    <a:pt x="9691" y="44360"/>
                  </a:lnTo>
                  <a:lnTo>
                    <a:pt x="17600" y="47195"/>
                  </a:lnTo>
                  <a:lnTo>
                    <a:pt x="38090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00" name="SMARTInkShape-Group160"/>
          <p:cNvGrpSpPr/>
          <p:nvPr/>
        </p:nvGrpSpPr>
        <p:grpSpPr>
          <a:xfrm>
            <a:off x="6848478" y="4838700"/>
            <a:ext cx="761545" cy="533390"/>
            <a:chOff x="6848478" y="4838700"/>
            <a:chExt cx="761545" cy="533390"/>
          </a:xfrm>
        </p:grpSpPr>
        <p:sp>
          <p:nvSpPr>
            <p:cNvPr id="1193" name="SMARTInkShape-730"/>
            <p:cNvSpPr/>
            <p:nvPr>
              <p:custDataLst>
                <p:tags r:id="rId44"/>
              </p:custDataLst>
            </p:nvPr>
          </p:nvSpPr>
          <p:spPr>
            <a:xfrm>
              <a:off x="7448550" y="4991100"/>
              <a:ext cx="142876" cy="19051"/>
            </a:xfrm>
            <a:custGeom>
              <a:avLst/>
              <a:gdLst/>
              <a:ahLst/>
              <a:cxnLst/>
              <a:rect l="0" t="0" r="0" b="0"/>
              <a:pathLst>
                <a:path w="142876" h="19051">
                  <a:moveTo>
                    <a:pt x="47625" y="0"/>
                  </a:moveTo>
                  <a:lnTo>
                    <a:pt x="47625" y="0"/>
                  </a:lnTo>
                  <a:lnTo>
                    <a:pt x="33435" y="0"/>
                  </a:lnTo>
                  <a:lnTo>
                    <a:pt x="31816" y="1058"/>
                  </a:lnTo>
                  <a:lnTo>
                    <a:pt x="30735" y="2822"/>
                  </a:lnTo>
                  <a:lnTo>
                    <a:pt x="29002" y="8201"/>
                  </a:lnTo>
                  <a:lnTo>
                    <a:pt x="25943" y="8937"/>
                  </a:lnTo>
                  <a:lnTo>
                    <a:pt x="4" y="9525"/>
                  </a:lnTo>
                  <a:lnTo>
                    <a:pt x="0" y="17726"/>
                  </a:lnTo>
                  <a:lnTo>
                    <a:pt x="1058" y="18167"/>
                  </a:lnTo>
                  <a:lnTo>
                    <a:pt x="47643" y="19050"/>
                  </a:lnTo>
                  <a:lnTo>
                    <a:pt x="79375" y="19050"/>
                  </a:lnTo>
                  <a:lnTo>
                    <a:pt x="85725" y="16228"/>
                  </a:lnTo>
                  <a:lnTo>
                    <a:pt x="92075" y="12505"/>
                  </a:lnTo>
                  <a:lnTo>
                    <a:pt x="104775" y="10113"/>
                  </a:lnTo>
                  <a:lnTo>
                    <a:pt x="1428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94" name="SMARTInkShape-731"/>
            <p:cNvSpPr/>
            <p:nvPr>
              <p:custDataLst>
                <p:tags r:id="rId45"/>
              </p:custDataLst>
            </p:nvPr>
          </p:nvSpPr>
          <p:spPr>
            <a:xfrm>
              <a:off x="7439025" y="4918944"/>
              <a:ext cx="170998" cy="43582"/>
            </a:xfrm>
            <a:custGeom>
              <a:avLst/>
              <a:gdLst/>
              <a:ahLst/>
              <a:cxnLst/>
              <a:rect l="0" t="0" r="0" b="0"/>
              <a:pathLst>
                <a:path w="170998" h="43582">
                  <a:moveTo>
                    <a:pt x="9525" y="43581"/>
                  </a:moveTo>
                  <a:lnTo>
                    <a:pt x="9525" y="43581"/>
                  </a:lnTo>
                  <a:lnTo>
                    <a:pt x="4" y="43581"/>
                  </a:lnTo>
                  <a:lnTo>
                    <a:pt x="0" y="29000"/>
                  </a:lnTo>
                  <a:lnTo>
                    <a:pt x="1058" y="27511"/>
                  </a:lnTo>
                  <a:lnTo>
                    <a:pt x="2822" y="26517"/>
                  </a:lnTo>
                  <a:lnTo>
                    <a:pt x="17334" y="24647"/>
                  </a:lnTo>
                  <a:lnTo>
                    <a:pt x="40358" y="24541"/>
                  </a:lnTo>
                  <a:lnTo>
                    <a:pt x="47216" y="21714"/>
                  </a:lnTo>
                  <a:lnTo>
                    <a:pt x="50528" y="19478"/>
                  </a:lnTo>
                  <a:lnTo>
                    <a:pt x="65301" y="16331"/>
                  </a:lnTo>
                  <a:lnTo>
                    <a:pt x="88197" y="14210"/>
                  </a:lnTo>
                  <a:lnTo>
                    <a:pt x="106831" y="7518"/>
                  </a:lnTo>
                  <a:lnTo>
                    <a:pt x="154122" y="5517"/>
                  </a:lnTo>
                  <a:lnTo>
                    <a:pt x="156722" y="4447"/>
                  </a:lnTo>
                  <a:lnTo>
                    <a:pt x="158456" y="2674"/>
                  </a:lnTo>
                  <a:lnTo>
                    <a:pt x="159613" y="435"/>
                  </a:lnTo>
                  <a:lnTo>
                    <a:pt x="161442" y="0"/>
                  </a:lnTo>
                  <a:lnTo>
                    <a:pt x="169924" y="4550"/>
                  </a:lnTo>
                  <a:lnTo>
                    <a:pt x="170771" y="7890"/>
                  </a:lnTo>
                  <a:lnTo>
                    <a:pt x="170997" y="10262"/>
                  </a:lnTo>
                  <a:lnTo>
                    <a:pt x="168427" y="15720"/>
                  </a:lnTo>
                  <a:lnTo>
                    <a:pt x="161925" y="2453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95" name="SMARTInkShape-732"/>
            <p:cNvSpPr/>
            <p:nvPr>
              <p:custDataLst>
                <p:tags r:id="rId46"/>
              </p:custDataLst>
            </p:nvPr>
          </p:nvSpPr>
          <p:spPr>
            <a:xfrm>
              <a:off x="7077121" y="5038725"/>
              <a:ext cx="333330" cy="123815"/>
            </a:xfrm>
            <a:custGeom>
              <a:avLst/>
              <a:gdLst/>
              <a:ahLst/>
              <a:cxnLst/>
              <a:rect l="0" t="0" r="0" b="0"/>
              <a:pathLst>
                <a:path w="333330" h="123815">
                  <a:moveTo>
                    <a:pt x="57104" y="66675"/>
                  </a:moveTo>
                  <a:lnTo>
                    <a:pt x="57104" y="66675"/>
                  </a:lnTo>
                  <a:lnTo>
                    <a:pt x="14501" y="66675"/>
                  </a:lnTo>
                  <a:lnTo>
                    <a:pt x="8888" y="63853"/>
                  </a:lnTo>
                  <a:lnTo>
                    <a:pt x="108" y="57266"/>
                  </a:lnTo>
                  <a:lnTo>
                    <a:pt x="0" y="52128"/>
                  </a:lnTo>
                  <a:lnTo>
                    <a:pt x="1043" y="50628"/>
                  </a:lnTo>
                  <a:lnTo>
                    <a:pt x="2796" y="49626"/>
                  </a:lnTo>
                  <a:lnTo>
                    <a:pt x="9657" y="47889"/>
                  </a:lnTo>
                  <a:lnTo>
                    <a:pt x="14145" y="47742"/>
                  </a:lnTo>
                  <a:lnTo>
                    <a:pt x="15765" y="46645"/>
                  </a:lnTo>
                  <a:lnTo>
                    <a:pt x="16844" y="44855"/>
                  </a:lnTo>
                  <a:lnTo>
                    <a:pt x="18577" y="39434"/>
                  </a:lnTo>
                  <a:lnTo>
                    <a:pt x="21636" y="38693"/>
                  </a:lnTo>
                  <a:lnTo>
                    <a:pt x="23934" y="38495"/>
                  </a:lnTo>
                  <a:lnTo>
                    <a:pt x="25466" y="37305"/>
                  </a:lnTo>
                  <a:lnTo>
                    <a:pt x="28125" y="29933"/>
                  </a:lnTo>
                  <a:lnTo>
                    <a:pt x="31171" y="29179"/>
                  </a:lnTo>
                  <a:lnTo>
                    <a:pt x="45853" y="28611"/>
                  </a:lnTo>
                  <a:lnTo>
                    <a:pt x="54842" y="22036"/>
                  </a:lnTo>
                  <a:lnTo>
                    <a:pt x="64868" y="19443"/>
                  </a:lnTo>
                  <a:lnTo>
                    <a:pt x="73885" y="12581"/>
                  </a:lnTo>
                  <a:lnTo>
                    <a:pt x="82772" y="9373"/>
                  </a:lnTo>
                  <a:lnTo>
                    <a:pt x="92108" y="3247"/>
                  </a:lnTo>
                  <a:lnTo>
                    <a:pt x="101578" y="962"/>
                  </a:lnTo>
                  <a:lnTo>
                    <a:pt x="142791" y="0"/>
                  </a:lnTo>
                  <a:lnTo>
                    <a:pt x="142829" y="22666"/>
                  </a:lnTo>
                  <a:lnTo>
                    <a:pt x="140007" y="28771"/>
                  </a:lnTo>
                  <a:lnTo>
                    <a:pt x="136282" y="35012"/>
                  </a:lnTo>
                  <a:lnTo>
                    <a:pt x="133128" y="44476"/>
                  </a:lnTo>
                  <a:lnTo>
                    <a:pt x="116880" y="66676"/>
                  </a:lnTo>
                  <a:lnTo>
                    <a:pt x="114362" y="73025"/>
                  </a:lnTo>
                  <a:lnTo>
                    <a:pt x="97846" y="95250"/>
                  </a:lnTo>
                  <a:lnTo>
                    <a:pt x="95319" y="101600"/>
                  </a:lnTo>
                  <a:lnTo>
                    <a:pt x="76585" y="123384"/>
                  </a:lnTo>
                  <a:lnTo>
                    <a:pt x="103612" y="123814"/>
                  </a:lnTo>
                  <a:lnTo>
                    <a:pt x="112347" y="120998"/>
                  </a:lnTo>
                  <a:lnTo>
                    <a:pt x="120816" y="117277"/>
                  </a:lnTo>
                  <a:lnTo>
                    <a:pt x="163431" y="108015"/>
                  </a:lnTo>
                  <a:lnTo>
                    <a:pt x="209708" y="100145"/>
                  </a:lnTo>
                  <a:lnTo>
                    <a:pt x="257156" y="93072"/>
                  </a:lnTo>
                  <a:lnTo>
                    <a:pt x="298211" y="85634"/>
                  </a:lnTo>
                  <a:lnTo>
                    <a:pt x="333329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96" name="SMARTInkShape-733"/>
            <p:cNvSpPr/>
            <p:nvPr>
              <p:custDataLst>
                <p:tags r:id="rId47"/>
              </p:custDataLst>
            </p:nvPr>
          </p:nvSpPr>
          <p:spPr>
            <a:xfrm>
              <a:off x="6934236" y="5029200"/>
              <a:ext cx="238086" cy="342890"/>
            </a:xfrm>
            <a:custGeom>
              <a:avLst/>
              <a:gdLst/>
              <a:ahLst/>
              <a:cxnLst/>
              <a:rect l="0" t="0" r="0" b="0"/>
              <a:pathLst>
                <a:path w="238086" h="342890">
                  <a:moveTo>
                    <a:pt x="209514" y="28575"/>
                  </a:moveTo>
                  <a:lnTo>
                    <a:pt x="209514" y="28575"/>
                  </a:lnTo>
                  <a:lnTo>
                    <a:pt x="185916" y="28575"/>
                  </a:lnTo>
                  <a:lnTo>
                    <a:pt x="184257" y="27517"/>
                  </a:lnTo>
                  <a:lnTo>
                    <a:pt x="183151" y="25753"/>
                  </a:lnTo>
                  <a:lnTo>
                    <a:pt x="181230" y="18874"/>
                  </a:lnTo>
                  <a:lnTo>
                    <a:pt x="181068" y="14386"/>
                  </a:lnTo>
                  <a:lnTo>
                    <a:pt x="182084" y="12765"/>
                  </a:lnTo>
                  <a:lnTo>
                    <a:pt x="183819" y="11685"/>
                  </a:lnTo>
                  <a:lnTo>
                    <a:pt x="190076" y="9651"/>
                  </a:lnTo>
                  <a:lnTo>
                    <a:pt x="195406" y="9563"/>
                  </a:lnTo>
                  <a:lnTo>
                    <a:pt x="196933" y="8491"/>
                  </a:lnTo>
                  <a:lnTo>
                    <a:pt x="197952" y="6719"/>
                  </a:lnTo>
                  <a:lnTo>
                    <a:pt x="199587" y="1327"/>
                  </a:lnTo>
                  <a:lnTo>
                    <a:pt x="202632" y="589"/>
                  </a:lnTo>
                  <a:lnTo>
                    <a:pt x="209503" y="0"/>
                  </a:lnTo>
                  <a:lnTo>
                    <a:pt x="209513" y="8201"/>
                  </a:lnTo>
                  <a:lnTo>
                    <a:pt x="208456" y="8642"/>
                  </a:lnTo>
                  <a:lnTo>
                    <a:pt x="190465" y="9525"/>
                  </a:lnTo>
                  <a:lnTo>
                    <a:pt x="209514" y="9525"/>
                  </a:lnTo>
                  <a:lnTo>
                    <a:pt x="199989" y="9525"/>
                  </a:lnTo>
                  <a:lnTo>
                    <a:pt x="205045" y="4469"/>
                  </a:lnTo>
                  <a:lnTo>
                    <a:pt x="206534" y="4037"/>
                  </a:lnTo>
                  <a:lnTo>
                    <a:pt x="207527" y="4809"/>
                  </a:lnTo>
                  <a:lnTo>
                    <a:pt x="209121" y="8593"/>
                  </a:lnTo>
                  <a:lnTo>
                    <a:pt x="218637" y="9501"/>
                  </a:lnTo>
                  <a:lnTo>
                    <a:pt x="228162" y="9525"/>
                  </a:lnTo>
                  <a:lnTo>
                    <a:pt x="237687" y="18658"/>
                  </a:lnTo>
                  <a:lnTo>
                    <a:pt x="238085" y="33512"/>
                  </a:lnTo>
                  <a:lnTo>
                    <a:pt x="235265" y="38883"/>
                  </a:lnTo>
                  <a:lnTo>
                    <a:pt x="212832" y="64392"/>
                  </a:lnTo>
                  <a:lnTo>
                    <a:pt x="210988" y="70246"/>
                  </a:lnTo>
                  <a:lnTo>
                    <a:pt x="209439" y="72231"/>
                  </a:lnTo>
                  <a:lnTo>
                    <a:pt x="180882" y="92607"/>
                  </a:lnTo>
                  <a:lnTo>
                    <a:pt x="177727" y="93488"/>
                  </a:lnTo>
                  <a:lnTo>
                    <a:pt x="175622" y="95133"/>
                  </a:lnTo>
                  <a:lnTo>
                    <a:pt x="171602" y="101447"/>
                  </a:lnTo>
                  <a:lnTo>
                    <a:pt x="166912" y="103296"/>
                  </a:lnTo>
                  <a:lnTo>
                    <a:pt x="165238" y="104848"/>
                  </a:lnTo>
                  <a:lnTo>
                    <a:pt x="162330" y="112847"/>
                  </a:lnTo>
                  <a:lnTo>
                    <a:pt x="159263" y="113654"/>
                  </a:lnTo>
                  <a:lnTo>
                    <a:pt x="156963" y="113869"/>
                  </a:lnTo>
                  <a:lnTo>
                    <a:pt x="155430" y="115072"/>
                  </a:lnTo>
                  <a:lnTo>
                    <a:pt x="152366" y="123817"/>
                  </a:lnTo>
                  <a:lnTo>
                    <a:pt x="152365" y="123822"/>
                  </a:lnTo>
                  <a:lnTo>
                    <a:pt x="152364" y="123825"/>
                  </a:lnTo>
                  <a:lnTo>
                    <a:pt x="143232" y="123825"/>
                  </a:lnTo>
                  <a:lnTo>
                    <a:pt x="142842" y="133234"/>
                  </a:lnTo>
                  <a:lnTo>
                    <a:pt x="133707" y="133347"/>
                  </a:lnTo>
                  <a:lnTo>
                    <a:pt x="133348" y="141551"/>
                  </a:lnTo>
                  <a:lnTo>
                    <a:pt x="132278" y="141992"/>
                  </a:lnTo>
                  <a:lnTo>
                    <a:pt x="128268" y="142483"/>
                  </a:lnTo>
                  <a:lnTo>
                    <a:pt x="126775" y="143671"/>
                  </a:lnTo>
                  <a:lnTo>
                    <a:pt x="123905" y="151997"/>
                  </a:lnTo>
                  <a:lnTo>
                    <a:pt x="123799" y="160566"/>
                  </a:lnTo>
                  <a:lnTo>
                    <a:pt x="122738" y="161019"/>
                  </a:lnTo>
                  <a:lnTo>
                    <a:pt x="118736" y="161522"/>
                  </a:lnTo>
                  <a:lnTo>
                    <a:pt x="117245" y="162715"/>
                  </a:lnTo>
                  <a:lnTo>
                    <a:pt x="115589" y="166862"/>
                  </a:lnTo>
                  <a:lnTo>
                    <a:pt x="113468" y="178148"/>
                  </a:lnTo>
                  <a:lnTo>
                    <a:pt x="109324" y="184305"/>
                  </a:lnTo>
                  <a:lnTo>
                    <a:pt x="103955" y="187746"/>
                  </a:lnTo>
                  <a:lnTo>
                    <a:pt x="101041" y="188664"/>
                  </a:lnTo>
                  <a:lnTo>
                    <a:pt x="99098" y="191393"/>
                  </a:lnTo>
                  <a:lnTo>
                    <a:pt x="93159" y="208158"/>
                  </a:lnTo>
                  <a:lnTo>
                    <a:pt x="69408" y="238089"/>
                  </a:lnTo>
                  <a:lnTo>
                    <a:pt x="66812" y="244459"/>
                  </a:lnTo>
                  <a:lnTo>
                    <a:pt x="32749" y="291838"/>
                  </a:lnTo>
                  <a:lnTo>
                    <a:pt x="26548" y="304748"/>
                  </a:lnTo>
                  <a:lnTo>
                    <a:pt x="12762" y="321556"/>
                  </a:lnTo>
                  <a:lnTo>
                    <a:pt x="9921" y="331609"/>
                  </a:lnTo>
                  <a:lnTo>
                    <a:pt x="0" y="342862"/>
                  </a:lnTo>
                  <a:lnTo>
                    <a:pt x="5031" y="342889"/>
                  </a:lnTo>
                  <a:lnTo>
                    <a:pt x="6517" y="341835"/>
                  </a:lnTo>
                  <a:lnTo>
                    <a:pt x="7508" y="340073"/>
                  </a:lnTo>
                  <a:lnTo>
                    <a:pt x="9098" y="334698"/>
                  </a:lnTo>
                  <a:lnTo>
                    <a:pt x="15958" y="326032"/>
                  </a:lnTo>
                  <a:lnTo>
                    <a:pt x="19167" y="317207"/>
                  </a:lnTo>
                  <a:lnTo>
                    <a:pt x="28539" y="3048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97" name="SMARTInkShape-734"/>
            <p:cNvSpPr/>
            <p:nvPr>
              <p:custDataLst>
                <p:tags r:id="rId48"/>
              </p:custDataLst>
            </p:nvPr>
          </p:nvSpPr>
          <p:spPr>
            <a:xfrm>
              <a:off x="7086600" y="5019675"/>
              <a:ext cx="123826" cy="142876"/>
            </a:xfrm>
            <a:custGeom>
              <a:avLst/>
              <a:gdLst/>
              <a:ahLst/>
              <a:cxnLst/>
              <a:rect l="0" t="0" r="0" b="0"/>
              <a:pathLst>
                <a:path w="123826" h="142876">
                  <a:moveTo>
                    <a:pt x="123825" y="19050"/>
                  </a:moveTo>
                  <a:lnTo>
                    <a:pt x="123825" y="19050"/>
                  </a:lnTo>
                  <a:lnTo>
                    <a:pt x="123825" y="0"/>
                  </a:lnTo>
                  <a:lnTo>
                    <a:pt x="109635" y="14189"/>
                  </a:lnTo>
                  <a:lnTo>
                    <a:pt x="106935" y="19712"/>
                  </a:lnTo>
                  <a:lnTo>
                    <a:pt x="106215" y="22666"/>
                  </a:lnTo>
                  <a:lnTo>
                    <a:pt x="100146" y="31881"/>
                  </a:lnTo>
                  <a:lnTo>
                    <a:pt x="87554" y="44476"/>
                  </a:lnTo>
                  <a:lnTo>
                    <a:pt x="64786" y="60328"/>
                  </a:lnTo>
                  <a:lnTo>
                    <a:pt x="60544" y="66676"/>
                  </a:lnTo>
                  <a:lnTo>
                    <a:pt x="57600" y="73025"/>
                  </a:lnTo>
                  <a:lnTo>
                    <a:pt x="30425" y="102894"/>
                  </a:lnTo>
                  <a:lnTo>
                    <a:pt x="26574" y="103939"/>
                  </a:lnTo>
                  <a:lnTo>
                    <a:pt x="19053" y="104775"/>
                  </a:lnTo>
                  <a:lnTo>
                    <a:pt x="19050" y="104775"/>
                  </a:lnTo>
                  <a:lnTo>
                    <a:pt x="19050" y="114297"/>
                  </a:lnTo>
                  <a:lnTo>
                    <a:pt x="9528" y="114300"/>
                  </a:lnTo>
                  <a:lnTo>
                    <a:pt x="9525" y="132026"/>
                  </a:lnTo>
                  <a:lnTo>
                    <a:pt x="8467" y="132467"/>
                  </a:lnTo>
                  <a:lnTo>
                    <a:pt x="116" y="133340"/>
                  </a:lnTo>
                  <a:lnTo>
                    <a:pt x="0" y="142875"/>
                  </a:lnTo>
                  <a:lnTo>
                    <a:pt x="0" y="134674"/>
                  </a:lnTo>
                  <a:lnTo>
                    <a:pt x="8200" y="125266"/>
                  </a:lnTo>
                  <a:lnTo>
                    <a:pt x="9409" y="115751"/>
                  </a:lnTo>
                  <a:lnTo>
                    <a:pt x="1905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98" name="SMARTInkShape-735"/>
            <p:cNvSpPr/>
            <p:nvPr>
              <p:custDataLst>
                <p:tags r:id="rId49"/>
              </p:custDataLst>
            </p:nvPr>
          </p:nvSpPr>
          <p:spPr>
            <a:xfrm>
              <a:off x="6981825" y="4867668"/>
              <a:ext cx="152387" cy="218683"/>
            </a:xfrm>
            <a:custGeom>
              <a:avLst/>
              <a:gdLst/>
              <a:ahLst/>
              <a:cxnLst/>
              <a:rect l="0" t="0" r="0" b="0"/>
              <a:pathLst>
                <a:path w="152387" h="218683">
                  <a:moveTo>
                    <a:pt x="57150" y="18657"/>
                  </a:moveTo>
                  <a:lnTo>
                    <a:pt x="57150" y="18657"/>
                  </a:lnTo>
                  <a:lnTo>
                    <a:pt x="48950" y="18657"/>
                  </a:lnTo>
                  <a:lnTo>
                    <a:pt x="48508" y="19715"/>
                  </a:lnTo>
                  <a:lnTo>
                    <a:pt x="47626" y="28172"/>
                  </a:lnTo>
                  <a:lnTo>
                    <a:pt x="38493" y="28182"/>
                  </a:lnTo>
                  <a:lnTo>
                    <a:pt x="47615" y="18667"/>
                  </a:lnTo>
                  <a:lnTo>
                    <a:pt x="47625" y="9525"/>
                  </a:lnTo>
                  <a:lnTo>
                    <a:pt x="61814" y="9142"/>
                  </a:lnTo>
                  <a:lnTo>
                    <a:pt x="67336" y="6315"/>
                  </a:lnTo>
                  <a:lnTo>
                    <a:pt x="73319" y="2588"/>
                  </a:lnTo>
                  <a:lnTo>
                    <a:pt x="85783" y="196"/>
                  </a:lnTo>
                  <a:lnTo>
                    <a:pt x="88939" y="0"/>
                  </a:lnTo>
                  <a:lnTo>
                    <a:pt x="95267" y="2604"/>
                  </a:lnTo>
                  <a:lnTo>
                    <a:pt x="101607" y="6231"/>
                  </a:lnTo>
                  <a:lnTo>
                    <a:pt x="114301" y="8559"/>
                  </a:lnTo>
                  <a:lnTo>
                    <a:pt x="128324" y="9098"/>
                  </a:lnTo>
                  <a:lnTo>
                    <a:pt x="133938" y="11940"/>
                  </a:lnTo>
                  <a:lnTo>
                    <a:pt x="139962" y="15671"/>
                  </a:lnTo>
                  <a:lnTo>
                    <a:pt x="146167" y="17330"/>
                  </a:lnTo>
                  <a:lnTo>
                    <a:pt x="148244" y="18831"/>
                  </a:lnTo>
                  <a:lnTo>
                    <a:pt x="149629" y="20889"/>
                  </a:lnTo>
                  <a:lnTo>
                    <a:pt x="151579" y="28844"/>
                  </a:lnTo>
                  <a:lnTo>
                    <a:pt x="152386" y="45754"/>
                  </a:lnTo>
                  <a:lnTo>
                    <a:pt x="107940" y="91689"/>
                  </a:lnTo>
                  <a:lnTo>
                    <a:pt x="101596" y="98035"/>
                  </a:lnTo>
                  <a:lnTo>
                    <a:pt x="92426" y="101562"/>
                  </a:lnTo>
                  <a:lnTo>
                    <a:pt x="82353" y="104186"/>
                  </a:lnTo>
                  <a:lnTo>
                    <a:pt x="67263" y="114495"/>
                  </a:lnTo>
                  <a:lnTo>
                    <a:pt x="41298" y="138272"/>
                  </a:lnTo>
                  <a:lnTo>
                    <a:pt x="28580" y="144473"/>
                  </a:lnTo>
                  <a:lnTo>
                    <a:pt x="20933" y="150519"/>
                  </a:lnTo>
                  <a:lnTo>
                    <a:pt x="19886" y="154167"/>
                  </a:lnTo>
                  <a:lnTo>
                    <a:pt x="19608" y="156622"/>
                  </a:lnTo>
                  <a:lnTo>
                    <a:pt x="18364" y="158259"/>
                  </a:lnTo>
                  <a:lnTo>
                    <a:pt x="14160" y="160077"/>
                  </a:lnTo>
                  <a:lnTo>
                    <a:pt x="12614" y="161620"/>
                  </a:lnTo>
                  <a:lnTo>
                    <a:pt x="10898" y="166157"/>
                  </a:lnTo>
                  <a:lnTo>
                    <a:pt x="9382" y="167791"/>
                  </a:lnTo>
                  <a:lnTo>
                    <a:pt x="1444" y="170627"/>
                  </a:lnTo>
                  <a:lnTo>
                    <a:pt x="642" y="173688"/>
                  </a:lnTo>
                  <a:lnTo>
                    <a:pt x="0" y="195128"/>
                  </a:lnTo>
                  <a:lnTo>
                    <a:pt x="1058" y="196629"/>
                  </a:lnTo>
                  <a:lnTo>
                    <a:pt x="2822" y="197631"/>
                  </a:lnTo>
                  <a:lnTo>
                    <a:pt x="17333" y="199515"/>
                  </a:lnTo>
                  <a:lnTo>
                    <a:pt x="59968" y="199632"/>
                  </a:lnTo>
                  <a:lnTo>
                    <a:pt x="66516" y="202454"/>
                  </a:lnTo>
                  <a:lnTo>
                    <a:pt x="72954" y="206177"/>
                  </a:lnTo>
                  <a:lnTo>
                    <a:pt x="85711" y="208569"/>
                  </a:lnTo>
                  <a:lnTo>
                    <a:pt x="107949" y="209123"/>
                  </a:lnTo>
                  <a:lnTo>
                    <a:pt x="110067" y="210193"/>
                  </a:lnTo>
                  <a:lnTo>
                    <a:pt x="111478" y="211964"/>
                  </a:lnTo>
                  <a:lnTo>
                    <a:pt x="114300" y="21868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99" name="SMARTInkShape-736"/>
            <p:cNvSpPr/>
            <p:nvPr>
              <p:custDataLst>
                <p:tags r:id="rId50"/>
              </p:custDataLst>
            </p:nvPr>
          </p:nvSpPr>
          <p:spPr>
            <a:xfrm>
              <a:off x="6848478" y="4838700"/>
              <a:ext cx="200023" cy="295276"/>
            </a:xfrm>
            <a:custGeom>
              <a:avLst/>
              <a:gdLst/>
              <a:ahLst/>
              <a:cxnLst/>
              <a:rect l="0" t="0" r="0" b="0"/>
              <a:pathLst>
                <a:path w="200023" h="295276">
                  <a:moveTo>
                    <a:pt x="161922" y="47625"/>
                  </a:moveTo>
                  <a:lnTo>
                    <a:pt x="161922" y="47625"/>
                  </a:lnTo>
                  <a:lnTo>
                    <a:pt x="161922" y="33436"/>
                  </a:lnTo>
                  <a:lnTo>
                    <a:pt x="162980" y="31815"/>
                  </a:lnTo>
                  <a:lnTo>
                    <a:pt x="164744" y="30736"/>
                  </a:lnTo>
                  <a:lnTo>
                    <a:pt x="166978" y="30015"/>
                  </a:lnTo>
                  <a:lnTo>
                    <a:pt x="168467" y="28477"/>
                  </a:lnTo>
                  <a:lnTo>
                    <a:pt x="170122" y="23945"/>
                  </a:lnTo>
                  <a:lnTo>
                    <a:pt x="171623" y="22313"/>
                  </a:lnTo>
                  <a:lnTo>
                    <a:pt x="176111" y="20501"/>
                  </a:lnTo>
                  <a:lnTo>
                    <a:pt x="177731" y="18959"/>
                  </a:lnTo>
                  <a:lnTo>
                    <a:pt x="179532" y="14424"/>
                  </a:lnTo>
                  <a:lnTo>
                    <a:pt x="181070" y="12790"/>
                  </a:lnTo>
                  <a:lnTo>
                    <a:pt x="185602" y="10976"/>
                  </a:lnTo>
                  <a:lnTo>
                    <a:pt x="187234" y="9434"/>
                  </a:lnTo>
                  <a:lnTo>
                    <a:pt x="189047" y="4899"/>
                  </a:lnTo>
                  <a:lnTo>
                    <a:pt x="190589" y="3266"/>
                  </a:lnTo>
                  <a:lnTo>
                    <a:pt x="200014" y="2"/>
                  </a:lnTo>
                  <a:lnTo>
                    <a:pt x="200022" y="0"/>
                  </a:lnTo>
                  <a:lnTo>
                    <a:pt x="191822" y="8201"/>
                  </a:lnTo>
                  <a:lnTo>
                    <a:pt x="189701" y="16868"/>
                  </a:lnTo>
                  <a:lnTo>
                    <a:pt x="174037" y="38158"/>
                  </a:lnTo>
                  <a:lnTo>
                    <a:pt x="171540" y="44476"/>
                  </a:lnTo>
                  <a:lnTo>
                    <a:pt x="142819" y="87959"/>
                  </a:lnTo>
                  <a:lnTo>
                    <a:pt x="118529" y="127970"/>
                  </a:lnTo>
                  <a:lnTo>
                    <a:pt x="112310" y="149770"/>
                  </a:lnTo>
                  <a:lnTo>
                    <a:pt x="82512" y="184105"/>
                  </a:lnTo>
                  <a:lnTo>
                    <a:pt x="66667" y="202841"/>
                  </a:lnTo>
                  <a:lnTo>
                    <a:pt x="59968" y="217086"/>
                  </a:lnTo>
                  <a:lnTo>
                    <a:pt x="57343" y="224541"/>
                  </a:lnTo>
                  <a:lnTo>
                    <a:pt x="14545" y="271198"/>
                  </a:lnTo>
                  <a:lnTo>
                    <a:pt x="11754" y="276813"/>
                  </a:lnTo>
                  <a:lnTo>
                    <a:pt x="9533" y="294837"/>
                  </a:lnTo>
                  <a:lnTo>
                    <a:pt x="0" y="295275"/>
                  </a:lnTo>
                  <a:lnTo>
                    <a:pt x="9131" y="295275"/>
                  </a:lnTo>
                  <a:lnTo>
                    <a:pt x="9522" y="277549"/>
                  </a:lnTo>
                  <a:lnTo>
                    <a:pt x="38097" y="2476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05" name="SMARTInkShape-Group161"/>
          <p:cNvGrpSpPr/>
          <p:nvPr/>
        </p:nvGrpSpPr>
        <p:grpSpPr>
          <a:xfrm>
            <a:off x="7191413" y="4772025"/>
            <a:ext cx="1341625" cy="571501"/>
            <a:chOff x="7191413" y="4772025"/>
            <a:chExt cx="1341625" cy="571501"/>
          </a:xfrm>
        </p:grpSpPr>
        <p:sp>
          <p:nvSpPr>
            <p:cNvPr id="1201" name="SMARTInkShape-737"/>
            <p:cNvSpPr/>
            <p:nvPr>
              <p:custDataLst>
                <p:tags r:id="rId40"/>
              </p:custDataLst>
            </p:nvPr>
          </p:nvSpPr>
          <p:spPr>
            <a:xfrm>
              <a:off x="8239125" y="4772025"/>
              <a:ext cx="293913" cy="419101"/>
            </a:xfrm>
            <a:custGeom>
              <a:avLst/>
              <a:gdLst/>
              <a:ahLst/>
              <a:cxnLst/>
              <a:rect l="0" t="0" r="0" b="0"/>
              <a:pathLst>
                <a:path w="293913" h="419101">
                  <a:moveTo>
                    <a:pt x="247650" y="66675"/>
                  </a:moveTo>
                  <a:lnTo>
                    <a:pt x="247650" y="66675"/>
                  </a:lnTo>
                  <a:lnTo>
                    <a:pt x="272102" y="41165"/>
                  </a:lnTo>
                  <a:lnTo>
                    <a:pt x="274393" y="34876"/>
                  </a:lnTo>
                  <a:lnTo>
                    <a:pt x="276061" y="32776"/>
                  </a:lnTo>
                  <a:lnTo>
                    <a:pt x="282410" y="28761"/>
                  </a:lnTo>
                  <a:lnTo>
                    <a:pt x="286514" y="18984"/>
                  </a:lnTo>
                  <a:lnTo>
                    <a:pt x="293912" y="10980"/>
                  </a:lnTo>
                  <a:lnTo>
                    <a:pt x="293308" y="10495"/>
                  </a:lnTo>
                  <a:lnTo>
                    <a:pt x="289815" y="9956"/>
                  </a:lnTo>
                  <a:lnTo>
                    <a:pt x="288461" y="8754"/>
                  </a:lnTo>
                  <a:lnTo>
                    <a:pt x="285769" y="80"/>
                  </a:lnTo>
                  <a:lnTo>
                    <a:pt x="285751" y="3"/>
                  </a:lnTo>
                  <a:lnTo>
                    <a:pt x="285750" y="0"/>
                  </a:lnTo>
                  <a:lnTo>
                    <a:pt x="285750" y="5057"/>
                  </a:lnTo>
                  <a:lnTo>
                    <a:pt x="284692" y="6546"/>
                  </a:lnTo>
                  <a:lnTo>
                    <a:pt x="282927" y="7539"/>
                  </a:lnTo>
                  <a:lnTo>
                    <a:pt x="280694" y="8201"/>
                  </a:lnTo>
                  <a:lnTo>
                    <a:pt x="279204" y="9701"/>
                  </a:lnTo>
                  <a:lnTo>
                    <a:pt x="273990" y="19712"/>
                  </a:lnTo>
                  <a:lnTo>
                    <a:pt x="238107" y="64694"/>
                  </a:lnTo>
                  <a:lnTo>
                    <a:pt x="212726" y="108245"/>
                  </a:lnTo>
                  <a:lnTo>
                    <a:pt x="187324" y="150560"/>
                  </a:lnTo>
                  <a:lnTo>
                    <a:pt x="165101" y="193754"/>
                  </a:lnTo>
                  <a:lnTo>
                    <a:pt x="140052" y="238130"/>
                  </a:lnTo>
                  <a:lnTo>
                    <a:pt x="111518" y="282575"/>
                  </a:lnTo>
                  <a:lnTo>
                    <a:pt x="89981" y="317325"/>
                  </a:lnTo>
                  <a:lnTo>
                    <a:pt x="85927" y="329207"/>
                  </a:lnTo>
                  <a:lnTo>
                    <a:pt x="59921" y="361933"/>
                  </a:lnTo>
                  <a:lnTo>
                    <a:pt x="57323" y="368293"/>
                  </a:lnTo>
                  <a:lnTo>
                    <a:pt x="49111" y="379118"/>
                  </a:lnTo>
                  <a:lnTo>
                    <a:pt x="47637" y="390394"/>
                  </a:lnTo>
                  <a:lnTo>
                    <a:pt x="38102" y="400048"/>
                  </a:lnTo>
                  <a:lnTo>
                    <a:pt x="38101" y="400050"/>
                  </a:lnTo>
                  <a:lnTo>
                    <a:pt x="38100" y="400050"/>
                  </a:lnTo>
                  <a:lnTo>
                    <a:pt x="28577" y="409573"/>
                  </a:lnTo>
                  <a:lnTo>
                    <a:pt x="28576" y="409575"/>
                  </a:lnTo>
                  <a:lnTo>
                    <a:pt x="14110" y="409575"/>
                  </a:lnTo>
                  <a:lnTo>
                    <a:pt x="8740" y="412397"/>
                  </a:lnTo>
                  <a:lnTo>
                    <a:pt x="0" y="419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02" name="SMARTInkShape-738"/>
            <p:cNvSpPr/>
            <p:nvPr>
              <p:custDataLst>
                <p:tags r:id="rId41"/>
              </p:custDataLst>
            </p:nvPr>
          </p:nvSpPr>
          <p:spPr>
            <a:xfrm>
              <a:off x="7191413" y="5181600"/>
              <a:ext cx="1076283" cy="161926"/>
            </a:xfrm>
            <a:custGeom>
              <a:avLst/>
              <a:gdLst/>
              <a:ahLst/>
              <a:cxnLst/>
              <a:rect l="0" t="0" r="0" b="0"/>
              <a:pathLst>
                <a:path w="1076283" h="161926">
                  <a:moveTo>
                    <a:pt x="28537" y="161925"/>
                  </a:moveTo>
                  <a:lnTo>
                    <a:pt x="28537" y="161925"/>
                  </a:lnTo>
                  <a:lnTo>
                    <a:pt x="0" y="161925"/>
                  </a:lnTo>
                  <a:lnTo>
                    <a:pt x="5030" y="161925"/>
                  </a:lnTo>
                  <a:lnTo>
                    <a:pt x="10328" y="159103"/>
                  </a:lnTo>
                  <a:lnTo>
                    <a:pt x="16211" y="155380"/>
                  </a:lnTo>
                  <a:lnTo>
                    <a:pt x="28611" y="152988"/>
                  </a:lnTo>
                  <a:lnTo>
                    <a:pt x="52026" y="151419"/>
                  </a:lnTo>
                  <a:lnTo>
                    <a:pt x="88974" y="143764"/>
                  </a:lnTo>
                  <a:lnTo>
                    <a:pt x="134576" y="142953"/>
                  </a:lnTo>
                  <a:lnTo>
                    <a:pt x="171662" y="140068"/>
                  </a:lnTo>
                  <a:lnTo>
                    <a:pt x="214618" y="134677"/>
                  </a:lnTo>
                  <a:lnTo>
                    <a:pt x="257322" y="133612"/>
                  </a:lnTo>
                  <a:lnTo>
                    <a:pt x="294116" y="132369"/>
                  </a:lnTo>
                  <a:lnTo>
                    <a:pt x="338062" y="125769"/>
                  </a:lnTo>
                  <a:lnTo>
                    <a:pt x="383538" y="118168"/>
                  </a:lnTo>
                  <a:lnTo>
                    <a:pt x="425352" y="114388"/>
                  </a:lnTo>
                  <a:lnTo>
                    <a:pt x="470784" y="107035"/>
                  </a:lnTo>
                  <a:lnTo>
                    <a:pt x="517761" y="99213"/>
                  </a:lnTo>
                  <a:lnTo>
                    <a:pt x="565193" y="95366"/>
                  </a:lnTo>
                  <a:lnTo>
                    <a:pt x="611702" y="89052"/>
                  </a:lnTo>
                  <a:lnTo>
                    <a:pt x="653823" y="85652"/>
                  </a:lnTo>
                  <a:lnTo>
                    <a:pt x="698288" y="78413"/>
                  </a:lnTo>
                  <a:lnTo>
                    <a:pt x="738745" y="70623"/>
                  </a:lnTo>
                  <a:lnTo>
                    <a:pt x="777543" y="67845"/>
                  </a:lnTo>
                  <a:lnTo>
                    <a:pt x="815850" y="65963"/>
                  </a:lnTo>
                  <a:lnTo>
                    <a:pt x="852953" y="60232"/>
                  </a:lnTo>
                  <a:lnTo>
                    <a:pt x="894471" y="57759"/>
                  </a:lnTo>
                  <a:lnTo>
                    <a:pt x="941769" y="56172"/>
                  </a:lnTo>
                  <a:lnTo>
                    <a:pt x="983831" y="48514"/>
                  </a:lnTo>
                  <a:lnTo>
                    <a:pt x="1029941" y="47660"/>
                  </a:lnTo>
                  <a:lnTo>
                    <a:pt x="1037344" y="44818"/>
                  </a:lnTo>
                  <a:lnTo>
                    <a:pt x="1044163" y="41086"/>
                  </a:lnTo>
                  <a:lnTo>
                    <a:pt x="1057163" y="38689"/>
                  </a:lnTo>
                  <a:lnTo>
                    <a:pt x="1069922" y="38216"/>
                  </a:lnTo>
                  <a:lnTo>
                    <a:pt x="1072045" y="37119"/>
                  </a:lnTo>
                  <a:lnTo>
                    <a:pt x="1073458" y="35329"/>
                  </a:lnTo>
                  <a:lnTo>
                    <a:pt x="1076120" y="28970"/>
                  </a:lnTo>
                  <a:lnTo>
                    <a:pt x="1076282" y="11252"/>
                  </a:lnTo>
                  <a:lnTo>
                    <a:pt x="1075226" y="10676"/>
                  </a:lnTo>
                  <a:lnTo>
                    <a:pt x="1071229" y="10037"/>
                  </a:lnTo>
                  <a:lnTo>
                    <a:pt x="1069741" y="8808"/>
                  </a:lnTo>
                  <a:lnTo>
                    <a:pt x="106676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03" name="SMARTInkShape-739"/>
            <p:cNvSpPr/>
            <p:nvPr>
              <p:custDataLst>
                <p:tags r:id="rId42"/>
              </p:custDataLst>
            </p:nvPr>
          </p:nvSpPr>
          <p:spPr>
            <a:xfrm>
              <a:off x="8001036" y="4848623"/>
              <a:ext cx="266665" cy="205090"/>
            </a:xfrm>
            <a:custGeom>
              <a:avLst/>
              <a:gdLst/>
              <a:ahLst/>
              <a:cxnLst/>
              <a:rect l="0" t="0" r="0" b="0"/>
              <a:pathLst>
                <a:path w="266665" h="205090">
                  <a:moveTo>
                    <a:pt x="47589" y="37702"/>
                  </a:moveTo>
                  <a:lnTo>
                    <a:pt x="47589" y="37702"/>
                  </a:lnTo>
                  <a:lnTo>
                    <a:pt x="47589" y="0"/>
                  </a:lnTo>
                  <a:lnTo>
                    <a:pt x="55790" y="7838"/>
                  </a:lnTo>
                  <a:lnTo>
                    <a:pt x="56723" y="13802"/>
                  </a:lnTo>
                  <a:lnTo>
                    <a:pt x="57110" y="58614"/>
                  </a:lnTo>
                  <a:lnTo>
                    <a:pt x="45354" y="104573"/>
                  </a:lnTo>
                  <a:lnTo>
                    <a:pt x="37401" y="120663"/>
                  </a:lnTo>
                  <a:lnTo>
                    <a:pt x="23160" y="145483"/>
                  </a:lnTo>
                  <a:lnTo>
                    <a:pt x="19184" y="157361"/>
                  </a:lnTo>
                  <a:lnTo>
                    <a:pt x="12832" y="167584"/>
                  </a:lnTo>
                  <a:lnTo>
                    <a:pt x="10480" y="177315"/>
                  </a:lnTo>
                  <a:lnTo>
                    <a:pt x="9929" y="183713"/>
                  </a:lnTo>
                  <a:lnTo>
                    <a:pt x="8725" y="185843"/>
                  </a:lnTo>
                  <a:lnTo>
                    <a:pt x="6863" y="187263"/>
                  </a:lnTo>
                  <a:lnTo>
                    <a:pt x="4563" y="188209"/>
                  </a:lnTo>
                  <a:lnTo>
                    <a:pt x="3030" y="189898"/>
                  </a:lnTo>
                  <a:lnTo>
                    <a:pt x="0" y="199496"/>
                  </a:lnTo>
                  <a:lnTo>
                    <a:pt x="5031" y="204645"/>
                  </a:lnTo>
                  <a:lnTo>
                    <a:pt x="6517" y="205089"/>
                  </a:lnTo>
                  <a:lnTo>
                    <a:pt x="7508" y="204326"/>
                  </a:lnTo>
                  <a:lnTo>
                    <a:pt x="9098" y="200556"/>
                  </a:lnTo>
                  <a:lnTo>
                    <a:pt x="14429" y="194846"/>
                  </a:lnTo>
                  <a:lnTo>
                    <a:pt x="19798" y="192210"/>
                  </a:lnTo>
                  <a:lnTo>
                    <a:pt x="22712" y="191507"/>
                  </a:lnTo>
                  <a:lnTo>
                    <a:pt x="31869" y="185462"/>
                  </a:lnTo>
                  <a:lnTo>
                    <a:pt x="69463" y="139812"/>
                  </a:lnTo>
                  <a:lnTo>
                    <a:pt x="97449" y="114505"/>
                  </a:lnTo>
                  <a:lnTo>
                    <a:pt x="142061" y="85343"/>
                  </a:lnTo>
                  <a:lnTo>
                    <a:pt x="160442" y="72630"/>
                  </a:lnTo>
                  <a:lnTo>
                    <a:pt x="173219" y="68159"/>
                  </a:lnTo>
                  <a:lnTo>
                    <a:pt x="217734" y="61235"/>
                  </a:lnTo>
                  <a:lnTo>
                    <a:pt x="222403" y="60799"/>
                  </a:lnTo>
                  <a:lnTo>
                    <a:pt x="250674" y="66001"/>
                  </a:lnTo>
                  <a:lnTo>
                    <a:pt x="252828" y="67151"/>
                  </a:lnTo>
                  <a:lnTo>
                    <a:pt x="254266" y="68976"/>
                  </a:lnTo>
                  <a:lnTo>
                    <a:pt x="255224" y="71252"/>
                  </a:lnTo>
                  <a:lnTo>
                    <a:pt x="256920" y="72768"/>
                  </a:lnTo>
                  <a:lnTo>
                    <a:pt x="266664" y="7580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04" name="SMARTInkShape-740"/>
            <p:cNvSpPr/>
            <p:nvPr>
              <p:custDataLst>
                <p:tags r:id="rId43"/>
              </p:custDataLst>
            </p:nvPr>
          </p:nvSpPr>
          <p:spPr>
            <a:xfrm>
              <a:off x="7781937" y="4867275"/>
              <a:ext cx="161914" cy="171450"/>
            </a:xfrm>
            <a:custGeom>
              <a:avLst/>
              <a:gdLst/>
              <a:ahLst/>
              <a:cxnLst/>
              <a:rect l="0" t="0" r="0" b="0"/>
              <a:pathLst>
                <a:path w="161914" h="171450">
                  <a:moveTo>
                    <a:pt x="28563" y="38100"/>
                  </a:moveTo>
                  <a:lnTo>
                    <a:pt x="28563" y="38100"/>
                  </a:lnTo>
                  <a:lnTo>
                    <a:pt x="20362" y="29899"/>
                  </a:lnTo>
                  <a:lnTo>
                    <a:pt x="19042" y="19088"/>
                  </a:lnTo>
                  <a:lnTo>
                    <a:pt x="19038" y="9918"/>
                  </a:lnTo>
                  <a:lnTo>
                    <a:pt x="24094" y="9641"/>
                  </a:lnTo>
                  <a:lnTo>
                    <a:pt x="25585" y="8544"/>
                  </a:lnTo>
                  <a:lnTo>
                    <a:pt x="27239" y="4503"/>
                  </a:lnTo>
                  <a:lnTo>
                    <a:pt x="28739" y="3003"/>
                  </a:lnTo>
                  <a:lnTo>
                    <a:pt x="36648" y="395"/>
                  </a:lnTo>
                  <a:lnTo>
                    <a:pt x="80664" y="0"/>
                  </a:lnTo>
                  <a:lnTo>
                    <a:pt x="86290" y="2823"/>
                  </a:lnTo>
                  <a:lnTo>
                    <a:pt x="92320" y="6546"/>
                  </a:lnTo>
                  <a:lnTo>
                    <a:pt x="101665" y="9701"/>
                  </a:lnTo>
                  <a:lnTo>
                    <a:pt x="111135" y="15810"/>
                  </a:lnTo>
                  <a:lnTo>
                    <a:pt x="117473" y="17609"/>
                  </a:lnTo>
                  <a:lnTo>
                    <a:pt x="119586" y="19148"/>
                  </a:lnTo>
                  <a:lnTo>
                    <a:pt x="120995" y="21232"/>
                  </a:lnTo>
                  <a:lnTo>
                    <a:pt x="123256" y="27124"/>
                  </a:lnTo>
                  <a:lnTo>
                    <a:pt x="130249" y="35892"/>
                  </a:lnTo>
                  <a:lnTo>
                    <a:pt x="131965" y="41705"/>
                  </a:lnTo>
                  <a:lnTo>
                    <a:pt x="131365" y="43678"/>
                  </a:lnTo>
                  <a:lnTo>
                    <a:pt x="129906" y="44994"/>
                  </a:lnTo>
                  <a:lnTo>
                    <a:pt x="127875" y="45871"/>
                  </a:lnTo>
                  <a:lnTo>
                    <a:pt x="126521" y="47514"/>
                  </a:lnTo>
                  <a:lnTo>
                    <a:pt x="121526" y="57755"/>
                  </a:lnTo>
                  <a:lnTo>
                    <a:pt x="101455" y="79410"/>
                  </a:lnTo>
                  <a:lnTo>
                    <a:pt x="59708" y="107598"/>
                  </a:lnTo>
                  <a:lnTo>
                    <a:pt x="55676" y="113007"/>
                  </a:lnTo>
                  <a:lnTo>
                    <a:pt x="45552" y="119017"/>
                  </a:lnTo>
                  <a:lnTo>
                    <a:pt x="35056" y="122746"/>
                  </a:lnTo>
                  <a:lnTo>
                    <a:pt x="11525" y="141075"/>
                  </a:lnTo>
                  <a:lnTo>
                    <a:pt x="1489" y="150918"/>
                  </a:lnTo>
                  <a:lnTo>
                    <a:pt x="28" y="161494"/>
                  </a:lnTo>
                  <a:lnTo>
                    <a:pt x="0" y="166854"/>
                  </a:lnTo>
                  <a:lnTo>
                    <a:pt x="1054" y="168386"/>
                  </a:lnTo>
                  <a:lnTo>
                    <a:pt x="2815" y="169407"/>
                  </a:lnTo>
                  <a:lnTo>
                    <a:pt x="9689" y="171181"/>
                  </a:lnTo>
                  <a:lnTo>
                    <a:pt x="55169" y="171449"/>
                  </a:lnTo>
                  <a:lnTo>
                    <a:pt x="79300" y="170392"/>
                  </a:lnTo>
                  <a:lnTo>
                    <a:pt x="97421" y="163911"/>
                  </a:lnTo>
                  <a:lnTo>
                    <a:pt x="141442" y="161959"/>
                  </a:lnTo>
                  <a:lnTo>
                    <a:pt x="161913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08" name="SMARTInkShape-Group162"/>
          <p:cNvGrpSpPr/>
          <p:nvPr/>
        </p:nvGrpSpPr>
        <p:grpSpPr>
          <a:xfrm>
            <a:off x="6648488" y="5838859"/>
            <a:ext cx="247613" cy="285551"/>
            <a:chOff x="6648488" y="5838859"/>
            <a:chExt cx="247613" cy="285551"/>
          </a:xfrm>
        </p:grpSpPr>
        <p:sp>
          <p:nvSpPr>
            <p:cNvPr id="1206" name="SMARTInkShape-741"/>
            <p:cNvSpPr/>
            <p:nvPr>
              <p:custDataLst>
                <p:tags r:id="rId38"/>
              </p:custDataLst>
            </p:nvPr>
          </p:nvSpPr>
          <p:spPr>
            <a:xfrm>
              <a:off x="6705767" y="5895975"/>
              <a:ext cx="190334" cy="208213"/>
            </a:xfrm>
            <a:custGeom>
              <a:avLst/>
              <a:gdLst/>
              <a:ahLst/>
              <a:cxnLst/>
              <a:rect l="0" t="0" r="0" b="0"/>
              <a:pathLst>
                <a:path w="190334" h="208213">
                  <a:moveTo>
                    <a:pt x="76033" y="57150"/>
                  </a:moveTo>
                  <a:lnTo>
                    <a:pt x="76033" y="57150"/>
                  </a:lnTo>
                  <a:lnTo>
                    <a:pt x="100485" y="31640"/>
                  </a:lnTo>
                  <a:lnTo>
                    <a:pt x="102775" y="25352"/>
                  </a:lnTo>
                  <a:lnTo>
                    <a:pt x="104444" y="23251"/>
                  </a:lnTo>
                  <a:lnTo>
                    <a:pt x="109121" y="20918"/>
                  </a:lnTo>
                  <a:lnTo>
                    <a:pt x="109733" y="19236"/>
                  </a:lnTo>
                  <a:lnTo>
                    <a:pt x="109083" y="17058"/>
                  </a:lnTo>
                  <a:lnTo>
                    <a:pt x="105492" y="11013"/>
                  </a:lnTo>
                  <a:lnTo>
                    <a:pt x="102179" y="10187"/>
                  </a:lnTo>
                  <a:lnTo>
                    <a:pt x="96484" y="9656"/>
                  </a:lnTo>
                  <a:lnTo>
                    <a:pt x="96017" y="8554"/>
                  </a:lnTo>
                  <a:lnTo>
                    <a:pt x="95498" y="4507"/>
                  </a:lnTo>
                  <a:lnTo>
                    <a:pt x="94301" y="3005"/>
                  </a:lnTo>
                  <a:lnTo>
                    <a:pt x="86918" y="395"/>
                  </a:lnTo>
                  <a:lnTo>
                    <a:pt x="76070" y="0"/>
                  </a:lnTo>
                  <a:lnTo>
                    <a:pt x="123675" y="0"/>
                  </a:lnTo>
                  <a:lnTo>
                    <a:pt x="136360" y="0"/>
                  </a:lnTo>
                  <a:lnTo>
                    <a:pt x="142709" y="2822"/>
                  </a:lnTo>
                  <a:lnTo>
                    <a:pt x="149058" y="6545"/>
                  </a:lnTo>
                  <a:lnTo>
                    <a:pt x="161758" y="8937"/>
                  </a:lnTo>
                  <a:lnTo>
                    <a:pt x="183983" y="9491"/>
                  </a:lnTo>
                  <a:lnTo>
                    <a:pt x="186100" y="10561"/>
                  </a:lnTo>
                  <a:lnTo>
                    <a:pt x="187511" y="12332"/>
                  </a:lnTo>
                  <a:lnTo>
                    <a:pt x="189776" y="17723"/>
                  </a:lnTo>
                  <a:lnTo>
                    <a:pt x="185112" y="23713"/>
                  </a:lnTo>
                  <a:lnTo>
                    <a:pt x="179899" y="26415"/>
                  </a:lnTo>
                  <a:lnTo>
                    <a:pt x="177027" y="27135"/>
                  </a:lnTo>
                  <a:lnTo>
                    <a:pt x="167929" y="33205"/>
                  </a:lnTo>
                  <a:lnTo>
                    <a:pt x="122820" y="74231"/>
                  </a:lnTo>
                  <a:lnTo>
                    <a:pt x="75423" y="112263"/>
                  </a:lnTo>
                  <a:lnTo>
                    <a:pt x="45260" y="130965"/>
                  </a:lnTo>
                  <a:lnTo>
                    <a:pt x="2677" y="178100"/>
                  </a:lnTo>
                  <a:lnTo>
                    <a:pt x="1730" y="179058"/>
                  </a:lnTo>
                  <a:lnTo>
                    <a:pt x="676" y="182945"/>
                  </a:lnTo>
                  <a:lnTo>
                    <a:pt x="0" y="194064"/>
                  </a:lnTo>
                  <a:lnTo>
                    <a:pt x="1003" y="196051"/>
                  </a:lnTo>
                  <a:lnTo>
                    <a:pt x="2730" y="197376"/>
                  </a:lnTo>
                  <a:lnTo>
                    <a:pt x="8049" y="199501"/>
                  </a:lnTo>
                  <a:lnTo>
                    <a:pt x="23249" y="200980"/>
                  </a:lnTo>
                  <a:lnTo>
                    <a:pt x="37541" y="207543"/>
                  </a:lnTo>
                  <a:lnTo>
                    <a:pt x="40846" y="208212"/>
                  </a:lnTo>
                  <a:lnTo>
                    <a:pt x="81078" y="200561"/>
                  </a:lnTo>
                  <a:lnTo>
                    <a:pt x="110171" y="199037"/>
                  </a:lnTo>
                  <a:lnTo>
                    <a:pt x="139847" y="191834"/>
                  </a:lnTo>
                  <a:lnTo>
                    <a:pt x="190333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07" name="SMARTInkShape-742"/>
            <p:cNvSpPr/>
            <p:nvPr>
              <p:custDataLst>
                <p:tags r:id="rId39"/>
              </p:custDataLst>
            </p:nvPr>
          </p:nvSpPr>
          <p:spPr>
            <a:xfrm>
              <a:off x="6648488" y="5838859"/>
              <a:ext cx="160563" cy="285551"/>
            </a:xfrm>
            <a:custGeom>
              <a:avLst/>
              <a:gdLst/>
              <a:ahLst/>
              <a:cxnLst/>
              <a:rect l="0" t="0" r="0" b="0"/>
              <a:pathLst>
                <a:path w="160563" h="285551">
                  <a:moveTo>
                    <a:pt x="142837" y="38066"/>
                  </a:moveTo>
                  <a:lnTo>
                    <a:pt x="142837" y="38066"/>
                  </a:lnTo>
                  <a:lnTo>
                    <a:pt x="142837" y="14386"/>
                  </a:lnTo>
                  <a:lnTo>
                    <a:pt x="143895" y="12754"/>
                  </a:lnTo>
                  <a:lnTo>
                    <a:pt x="145659" y="11666"/>
                  </a:lnTo>
                  <a:lnTo>
                    <a:pt x="151969" y="9618"/>
                  </a:lnTo>
                  <a:lnTo>
                    <a:pt x="152352" y="361"/>
                  </a:lnTo>
                  <a:lnTo>
                    <a:pt x="160562" y="0"/>
                  </a:lnTo>
                  <a:lnTo>
                    <a:pt x="154174" y="10332"/>
                  </a:lnTo>
                  <a:lnTo>
                    <a:pt x="151543" y="19988"/>
                  </a:lnTo>
                  <a:lnTo>
                    <a:pt x="144870" y="36691"/>
                  </a:lnTo>
                  <a:lnTo>
                    <a:pt x="140618" y="50005"/>
                  </a:lnTo>
                  <a:lnTo>
                    <a:pt x="120483" y="92182"/>
                  </a:lnTo>
                  <a:lnTo>
                    <a:pt x="88678" y="136499"/>
                  </a:lnTo>
                  <a:lnTo>
                    <a:pt x="57751" y="180941"/>
                  </a:lnTo>
                  <a:lnTo>
                    <a:pt x="31737" y="225195"/>
                  </a:lnTo>
                  <a:lnTo>
                    <a:pt x="12311" y="256479"/>
                  </a:lnTo>
                  <a:lnTo>
                    <a:pt x="9683" y="263197"/>
                  </a:lnTo>
                  <a:lnTo>
                    <a:pt x="3314" y="272929"/>
                  </a:lnTo>
                  <a:lnTo>
                    <a:pt x="0" y="285550"/>
                  </a:lnTo>
                  <a:lnTo>
                    <a:pt x="5031" y="280610"/>
                  </a:lnTo>
                  <a:lnTo>
                    <a:pt x="7507" y="275333"/>
                  </a:lnTo>
                  <a:lnTo>
                    <a:pt x="8167" y="272444"/>
                  </a:lnTo>
                  <a:lnTo>
                    <a:pt x="9665" y="270518"/>
                  </a:lnTo>
                  <a:lnTo>
                    <a:pt x="14153" y="268378"/>
                  </a:lnTo>
                  <a:lnTo>
                    <a:pt x="15773" y="265690"/>
                  </a:lnTo>
                  <a:lnTo>
                    <a:pt x="19012" y="2476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13" name="SMARTInkShape-Group163"/>
          <p:cNvGrpSpPr/>
          <p:nvPr/>
        </p:nvGrpSpPr>
        <p:grpSpPr>
          <a:xfrm>
            <a:off x="6976367" y="5972175"/>
            <a:ext cx="510284" cy="200026"/>
            <a:chOff x="6976367" y="5972175"/>
            <a:chExt cx="510284" cy="200026"/>
          </a:xfrm>
        </p:grpSpPr>
        <p:sp>
          <p:nvSpPr>
            <p:cNvPr id="1209" name="SMARTInkShape-743"/>
            <p:cNvSpPr/>
            <p:nvPr>
              <p:custDataLst>
                <p:tags r:id="rId34"/>
              </p:custDataLst>
            </p:nvPr>
          </p:nvSpPr>
          <p:spPr>
            <a:xfrm>
              <a:off x="7334365" y="6029325"/>
              <a:ext cx="152286" cy="19051"/>
            </a:xfrm>
            <a:custGeom>
              <a:avLst/>
              <a:gdLst/>
              <a:ahLst/>
              <a:cxnLst/>
              <a:rect l="0" t="0" r="0" b="0"/>
              <a:pathLst>
                <a:path w="152286" h="19051">
                  <a:moveTo>
                    <a:pt x="9410" y="0"/>
                  </a:moveTo>
                  <a:lnTo>
                    <a:pt x="9410" y="0"/>
                  </a:lnTo>
                  <a:lnTo>
                    <a:pt x="0" y="9409"/>
                  </a:lnTo>
                  <a:lnTo>
                    <a:pt x="47339" y="9525"/>
                  </a:lnTo>
                  <a:lnTo>
                    <a:pt x="60606" y="9525"/>
                  </a:lnTo>
                  <a:lnTo>
                    <a:pt x="66736" y="12347"/>
                  </a:lnTo>
                  <a:lnTo>
                    <a:pt x="69852" y="14581"/>
                  </a:lnTo>
                  <a:lnTo>
                    <a:pt x="84351" y="17726"/>
                  </a:lnTo>
                  <a:lnTo>
                    <a:pt x="126997" y="18972"/>
                  </a:lnTo>
                  <a:lnTo>
                    <a:pt x="15228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10" name="SMARTInkShape-744"/>
            <p:cNvSpPr/>
            <p:nvPr>
              <p:custDataLst>
                <p:tags r:id="rId35"/>
              </p:custDataLst>
            </p:nvPr>
          </p:nvSpPr>
          <p:spPr>
            <a:xfrm>
              <a:off x="7334250" y="5972175"/>
              <a:ext cx="123826" cy="19051"/>
            </a:xfrm>
            <a:custGeom>
              <a:avLst/>
              <a:gdLst/>
              <a:ahLst/>
              <a:cxnLst/>
              <a:rect l="0" t="0" r="0" b="0"/>
              <a:pathLst>
                <a:path w="123826" h="19051">
                  <a:moveTo>
                    <a:pt x="19050" y="19050"/>
                  </a:moveTo>
                  <a:lnTo>
                    <a:pt x="19050" y="19050"/>
                  </a:lnTo>
                  <a:lnTo>
                    <a:pt x="1716" y="19050"/>
                  </a:lnTo>
                  <a:lnTo>
                    <a:pt x="1145" y="17992"/>
                  </a:lnTo>
                  <a:lnTo>
                    <a:pt x="1" y="9528"/>
                  </a:lnTo>
                  <a:lnTo>
                    <a:pt x="0" y="9525"/>
                  </a:lnTo>
                  <a:lnTo>
                    <a:pt x="5056" y="9525"/>
                  </a:lnTo>
                  <a:lnTo>
                    <a:pt x="10361" y="6703"/>
                  </a:lnTo>
                  <a:lnTo>
                    <a:pt x="16246" y="2980"/>
                  </a:lnTo>
                  <a:lnTo>
                    <a:pt x="26569" y="883"/>
                  </a:lnTo>
                  <a:lnTo>
                    <a:pt x="70846" y="23"/>
                  </a:lnTo>
                  <a:lnTo>
                    <a:pt x="107431" y="0"/>
                  </a:lnTo>
                  <a:lnTo>
                    <a:pt x="114070" y="2822"/>
                  </a:lnTo>
                  <a:lnTo>
                    <a:pt x="1238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11" name="SMARTInkShape-745"/>
            <p:cNvSpPr/>
            <p:nvPr>
              <p:custDataLst>
                <p:tags r:id="rId36"/>
              </p:custDataLst>
            </p:nvPr>
          </p:nvSpPr>
          <p:spPr>
            <a:xfrm>
              <a:off x="7029891" y="6076960"/>
              <a:ext cx="199585" cy="95241"/>
            </a:xfrm>
            <a:custGeom>
              <a:avLst/>
              <a:gdLst/>
              <a:ahLst/>
              <a:cxnLst/>
              <a:rect l="0" t="0" r="0" b="0"/>
              <a:pathLst>
                <a:path w="199585" h="95241">
                  <a:moveTo>
                    <a:pt x="56709" y="19040"/>
                  </a:moveTo>
                  <a:lnTo>
                    <a:pt x="56709" y="19040"/>
                  </a:lnTo>
                  <a:lnTo>
                    <a:pt x="48509" y="19040"/>
                  </a:lnTo>
                  <a:lnTo>
                    <a:pt x="48067" y="17982"/>
                  </a:lnTo>
                  <a:lnTo>
                    <a:pt x="47577" y="13984"/>
                  </a:lnTo>
                  <a:lnTo>
                    <a:pt x="46388" y="12495"/>
                  </a:lnTo>
                  <a:lnTo>
                    <a:pt x="39018" y="9908"/>
                  </a:lnTo>
                  <a:lnTo>
                    <a:pt x="47078" y="9518"/>
                  </a:lnTo>
                  <a:lnTo>
                    <a:pt x="47152" y="4459"/>
                  </a:lnTo>
                  <a:lnTo>
                    <a:pt x="48221" y="2970"/>
                  </a:lnTo>
                  <a:lnTo>
                    <a:pt x="54718" y="578"/>
                  </a:lnTo>
                  <a:lnTo>
                    <a:pt x="56883" y="252"/>
                  </a:lnTo>
                  <a:lnTo>
                    <a:pt x="70864" y="0"/>
                  </a:lnTo>
                  <a:lnTo>
                    <a:pt x="72496" y="1055"/>
                  </a:lnTo>
                  <a:lnTo>
                    <a:pt x="73583" y="2817"/>
                  </a:lnTo>
                  <a:lnTo>
                    <a:pt x="74309" y="5050"/>
                  </a:lnTo>
                  <a:lnTo>
                    <a:pt x="75851" y="6538"/>
                  </a:lnTo>
                  <a:lnTo>
                    <a:pt x="83833" y="9123"/>
                  </a:lnTo>
                  <a:lnTo>
                    <a:pt x="94379" y="9505"/>
                  </a:lnTo>
                  <a:lnTo>
                    <a:pt x="94808" y="27207"/>
                  </a:lnTo>
                  <a:lnTo>
                    <a:pt x="93751" y="27659"/>
                  </a:lnTo>
                  <a:lnTo>
                    <a:pt x="89753" y="28163"/>
                  </a:lnTo>
                  <a:lnTo>
                    <a:pt x="88264" y="29355"/>
                  </a:lnTo>
                  <a:lnTo>
                    <a:pt x="80620" y="41787"/>
                  </a:lnTo>
                  <a:lnTo>
                    <a:pt x="75098" y="45025"/>
                  </a:lnTo>
                  <a:lnTo>
                    <a:pt x="69115" y="47522"/>
                  </a:lnTo>
                  <a:lnTo>
                    <a:pt x="47167" y="64023"/>
                  </a:lnTo>
                  <a:lnTo>
                    <a:pt x="40827" y="66549"/>
                  </a:lnTo>
                  <a:lnTo>
                    <a:pt x="31307" y="72863"/>
                  </a:lnTo>
                  <a:lnTo>
                    <a:pt x="21784" y="76263"/>
                  </a:lnTo>
                  <a:lnTo>
                    <a:pt x="0" y="94810"/>
                  </a:lnTo>
                  <a:lnTo>
                    <a:pt x="36497" y="95240"/>
                  </a:lnTo>
                  <a:lnTo>
                    <a:pt x="83486" y="86108"/>
                  </a:lnTo>
                  <a:lnTo>
                    <a:pt x="126640" y="84679"/>
                  </a:lnTo>
                  <a:lnTo>
                    <a:pt x="169161" y="71527"/>
                  </a:lnTo>
                  <a:lnTo>
                    <a:pt x="199584" y="571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12" name="SMARTInkShape-746"/>
            <p:cNvSpPr/>
            <p:nvPr>
              <p:custDataLst>
                <p:tags r:id="rId37"/>
              </p:custDataLst>
            </p:nvPr>
          </p:nvSpPr>
          <p:spPr>
            <a:xfrm>
              <a:off x="6976367" y="6048375"/>
              <a:ext cx="62609" cy="104773"/>
            </a:xfrm>
            <a:custGeom>
              <a:avLst/>
              <a:gdLst/>
              <a:ahLst/>
              <a:cxnLst/>
              <a:rect l="0" t="0" r="0" b="0"/>
              <a:pathLst>
                <a:path w="62609" h="104773">
                  <a:moveTo>
                    <a:pt x="43558" y="19050"/>
                  </a:moveTo>
                  <a:lnTo>
                    <a:pt x="43558" y="19050"/>
                  </a:lnTo>
                  <a:lnTo>
                    <a:pt x="51758" y="19050"/>
                  </a:lnTo>
                  <a:lnTo>
                    <a:pt x="52200" y="17992"/>
                  </a:lnTo>
                  <a:lnTo>
                    <a:pt x="53083" y="9525"/>
                  </a:lnTo>
                  <a:lnTo>
                    <a:pt x="62608" y="0"/>
                  </a:lnTo>
                  <a:lnTo>
                    <a:pt x="57552" y="0"/>
                  </a:lnTo>
                  <a:lnTo>
                    <a:pt x="56063" y="1058"/>
                  </a:lnTo>
                  <a:lnTo>
                    <a:pt x="55070" y="2822"/>
                  </a:lnTo>
                  <a:lnTo>
                    <a:pt x="53476" y="13257"/>
                  </a:lnTo>
                  <a:lnTo>
                    <a:pt x="52287" y="15188"/>
                  </a:lnTo>
                  <a:lnTo>
                    <a:pt x="50435" y="16475"/>
                  </a:lnTo>
                  <a:lnTo>
                    <a:pt x="48143" y="17333"/>
                  </a:lnTo>
                  <a:lnTo>
                    <a:pt x="46614" y="18963"/>
                  </a:lnTo>
                  <a:lnTo>
                    <a:pt x="41340" y="29185"/>
                  </a:lnTo>
                  <a:lnTo>
                    <a:pt x="37280" y="35196"/>
                  </a:lnTo>
                  <a:lnTo>
                    <a:pt x="35476" y="41396"/>
                  </a:lnTo>
                  <a:lnTo>
                    <a:pt x="33938" y="43472"/>
                  </a:lnTo>
                  <a:lnTo>
                    <a:pt x="31853" y="44857"/>
                  </a:lnTo>
                  <a:lnTo>
                    <a:pt x="29405" y="45780"/>
                  </a:lnTo>
                  <a:lnTo>
                    <a:pt x="27772" y="47453"/>
                  </a:lnTo>
                  <a:lnTo>
                    <a:pt x="25959" y="52135"/>
                  </a:lnTo>
                  <a:lnTo>
                    <a:pt x="23737" y="63764"/>
                  </a:lnTo>
                  <a:lnTo>
                    <a:pt x="6611" y="85535"/>
                  </a:lnTo>
                  <a:lnTo>
                    <a:pt x="5610" y="93762"/>
                  </a:lnTo>
                  <a:lnTo>
                    <a:pt x="446" y="99865"/>
                  </a:lnTo>
                  <a:lnTo>
                    <a:pt x="0" y="101502"/>
                  </a:lnTo>
                  <a:lnTo>
                    <a:pt x="761" y="102593"/>
                  </a:lnTo>
                  <a:lnTo>
                    <a:pt x="5377" y="104737"/>
                  </a:lnTo>
                  <a:lnTo>
                    <a:pt x="13652" y="104772"/>
                  </a:lnTo>
                  <a:lnTo>
                    <a:pt x="24508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14" name="SMARTInkShape-747"/>
          <p:cNvSpPr/>
          <p:nvPr>
            <p:custDataLst>
              <p:tags r:id="rId21"/>
            </p:custDataLst>
          </p:nvPr>
        </p:nvSpPr>
        <p:spPr>
          <a:xfrm>
            <a:off x="7705729" y="5962650"/>
            <a:ext cx="542922" cy="28576"/>
          </a:xfrm>
          <a:custGeom>
            <a:avLst/>
            <a:gdLst/>
            <a:ahLst/>
            <a:cxnLst/>
            <a:rect l="0" t="0" r="0" b="0"/>
            <a:pathLst>
              <a:path w="542922" h="28576">
                <a:moveTo>
                  <a:pt x="38096" y="28575"/>
                </a:moveTo>
                <a:lnTo>
                  <a:pt x="38096" y="28575"/>
                </a:lnTo>
                <a:lnTo>
                  <a:pt x="0" y="28575"/>
                </a:lnTo>
                <a:lnTo>
                  <a:pt x="8197" y="20374"/>
                </a:lnTo>
                <a:lnTo>
                  <a:pt x="14186" y="19443"/>
                </a:lnTo>
                <a:lnTo>
                  <a:pt x="59009" y="19053"/>
                </a:lnTo>
                <a:lnTo>
                  <a:pt x="100715" y="19050"/>
                </a:lnTo>
                <a:lnTo>
                  <a:pt x="143591" y="19050"/>
                </a:lnTo>
                <a:lnTo>
                  <a:pt x="171659" y="16228"/>
                </a:lnTo>
                <a:lnTo>
                  <a:pt x="219098" y="10408"/>
                </a:lnTo>
                <a:lnTo>
                  <a:pt x="259999" y="9700"/>
                </a:lnTo>
                <a:lnTo>
                  <a:pt x="303473" y="9559"/>
                </a:lnTo>
                <a:lnTo>
                  <a:pt x="342635" y="9532"/>
                </a:lnTo>
                <a:lnTo>
                  <a:pt x="385431" y="9525"/>
                </a:lnTo>
                <a:lnTo>
                  <a:pt x="426383" y="9525"/>
                </a:lnTo>
                <a:lnTo>
                  <a:pt x="440327" y="8467"/>
                </a:lnTo>
                <a:lnTo>
                  <a:pt x="487026" y="393"/>
                </a:lnTo>
                <a:lnTo>
                  <a:pt x="533200" y="9356"/>
                </a:lnTo>
                <a:lnTo>
                  <a:pt x="541000" y="9492"/>
                </a:lnTo>
                <a:lnTo>
                  <a:pt x="541641" y="8445"/>
                </a:lnTo>
                <a:lnTo>
                  <a:pt x="542921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26" name="SMARTInkShape-Group165"/>
          <p:cNvGrpSpPr/>
          <p:nvPr/>
        </p:nvGrpSpPr>
        <p:grpSpPr>
          <a:xfrm>
            <a:off x="7629652" y="5638803"/>
            <a:ext cx="1333371" cy="657220"/>
            <a:chOff x="7629652" y="5638803"/>
            <a:chExt cx="1333371" cy="657220"/>
          </a:xfrm>
        </p:grpSpPr>
        <p:sp>
          <p:nvSpPr>
            <p:cNvPr id="1215" name="SMARTInkShape-748"/>
            <p:cNvSpPr/>
            <p:nvPr>
              <p:custDataLst>
                <p:tags r:id="rId23"/>
              </p:custDataLst>
            </p:nvPr>
          </p:nvSpPr>
          <p:spPr>
            <a:xfrm>
              <a:off x="8763000" y="5924553"/>
              <a:ext cx="200023" cy="157877"/>
            </a:xfrm>
            <a:custGeom>
              <a:avLst/>
              <a:gdLst/>
              <a:ahLst/>
              <a:cxnLst/>
              <a:rect l="0" t="0" r="0" b="0"/>
              <a:pathLst>
                <a:path w="200023" h="157877">
                  <a:moveTo>
                    <a:pt x="47625" y="57147"/>
                  </a:moveTo>
                  <a:lnTo>
                    <a:pt x="47625" y="57147"/>
                  </a:lnTo>
                  <a:lnTo>
                    <a:pt x="56759" y="48015"/>
                  </a:lnTo>
                  <a:lnTo>
                    <a:pt x="57150" y="38108"/>
                  </a:lnTo>
                  <a:lnTo>
                    <a:pt x="42685" y="52562"/>
                  </a:lnTo>
                  <a:lnTo>
                    <a:pt x="37316" y="55110"/>
                  </a:lnTo>
                  <a:lnTo>
                    <a:pt x="30301" y="56745"/>
                  </a:lnTo>
                  <a:lnTo>
                    <a:pt x="24030" y="62085"/>
                  </a:lnTo>
                  <a:lnTo>
                    <a:pt x="21264" y="67455"/>
                  </a:lnTo>
                  <a:lnTo>
                    <a:pt x="20526" y="70369"/>
                  </a:lnTo>
                  <a:lnTo>
                    <a:pt x="18976" y="72312"/>
                  </a:lnTo>
                  <a:lnTo>
                    <a:pt x="14432" y="74470"/>
                  </a:lnTo>
                  <a:lnTo>
                    <a:pt x="12796" y="76104"/>
                  </a:lnTo>
                  <a:lnTo>
                    <a:pt x="968" y="95131"/>
                  </a:lnTo>
                  <a:lnTo>
                    <a:pt x="1" y="131584"/>
                  </a:lnTo>
                  <a:lnTo>
                    <a:pt x="6546" y="140603"/>
                  </a:lnTo>
                  <a:lnTo>
                    <a:pt x="8202" y="146449"/>
                  </a:lnTo>
                  <a:lnTo>
                    <a:pt x="9702" y="148433"/>
                  </a:lnTo>
                  <a:lnTo>
                    <a:pt x="17609" y="151875"/>
                  </a:lnTo>
                  <a:lnTo>
                    <a:pt x="27125" y="152352"/>
                  </a:lnTo>
                  <a:lnTo>
                    <a:pt x="33201" y="157440"/>
                  </a:lnTo>
                  <a:lnTo>
                    <a:pt x="35893" y="157876"/>
                  </a:lnTo>
                  <a:lnTo>
                    <a:pt x="38747" y="157108"/>
                  </a:lnTo>
                  <a:lnTo>
                    <a:pt x="44738" y="154490"/>
                  </a:lnTo>
                  <a:lnTo>
                    <a:pt x="73034" y="151393"/>
                  </a:lnTo>
                  <a:lnTo>
                    <a:pt x="85726" y="144869"/>
                  </a:lnTo>
                  <a:lnTo>
                    <a:pt x="103482" y="138210"/>
                  </a:lnTo>
                  <a:lnTo>
                    <a:pt x="120827" y="127761"/>
                  </a:lnTo>
                  <a:lnTo>
                    <a:pt x="140714" y="121778"/>
                  </a:lnTo>
                  <a:lnTo>
                    <a:pt x="173679" y="98343"/>
                  </a:lnTo>
                  <a:lnTo>
                    <a:pt x="186881" y="79365"/>
                  </a:lnTo>
                  <a:lnTo>
                    <a:pt x="198559" y="45771"/>
                  </a:lnTo>
                  <a:lnTo>
                    <a:pt x="200022" y="5957"/>
                  </a:lnTo>
                  <a:lnTo>
                    <a:pt x="198965" y="3970"/>
                  </a:lnTo>
                  <a:lnTo>
                    <a:pt x="197201" y="2646"/>
                  </a:lnTo>
                  <a:lnTo>
                    <a:pt x="191823" y="521"/>
                  </a:lnTo>
                  <a:lnTo>
                    <a:pt x="145848" y="0"/>
                  </a:lnTo>
                  <a:lnTo>
                    <a:pt x="129174" y="1056"/>
                  </a:lnTo>
                  <a:lnTo>
                    <a:pt x="85666" y="19295"/>
                  </a:lnTo>
                  <a:lnTo>
                    <a:pt x="41468" y="44457"/>
                  </a:lnTo>
                  <a:lnTo>
                    <a:pt x="24517" y="52916"/>
                  </a:lnTo>
                  <a:lnTo>
                    <a:pt x="8205" y="56952"/>
                  </a:lnTo>
                  <a:lnTo>
                    <a:pt x="5470" y="59134"/>
                  </a:lnTo>
                  <a:lnTo>
                    <a:pt x="0" y="666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16" name="SMARTInkShape-749"/>
            <p:cNvSpPr/>
            <p:nvPr>
              <p:custDataLst>
                <p:tags r:id="rId24"/>
              </p:custDataLst>
            </p:nvPr>
          </p:nvSpPr>
          <p:spPr>
            <a:xfrm>
              <a:off x="8515792" y="5991225"/>
              <a:ext cx="180534" cy="47510"/>
            </a:xfrm>
            <a:custGeom>
              <a:avLst/>
              <a:gdLst/>
              <a:ahLst/>
              <a:cxnLst/>
              <a:rect l="0" t="0" r="0" b="0"/>
              <a:pathLst>
                <a:path w="180534" h="47510">
                  <a:moveTo>
                    <a:pt x="66233" y="0"/>
                  </a:moveTo>
                  <a:lnTo>
                    <a:pt x="66233" y="0"/>
                  </a:lnTo>
                  <a:lnTo>
                    <a:pt x="61177" y="5056"/>
                  </a:lnTo>
                  <a:lnTo>
                    <a:pt x="53049" y="7539"/>
                  </a:lnTo>
                  <a:lnTo>
                    <a:pt x="32081" y="10321"/>
                  </a:lnTo>
                  <a:lnTo>
                    <a:pt x="18761" y="17013"/>
                  </a:lnTo>
                  <a:lnTo>
                    <a:pt x="4594" y="18931"/>
                  </a:lnTo>
                  <a:lnTo>
                    <a:pt x="2915" y="20029"/>
                  </a:lnTo>
                  <a:lnTo>
                    <a:pt x="1795" y="21820"/>
                  </a:lnTo>
                  <a:lnTo>
                    <a:pt x="0" y="27241"/>
                  </a:lnTo>
                  <a:lnTo>
                    <a:pt x="911" y="27686"/>
                  </a:lnTo>
                  <a:lnTo>
                    <a:pt x="7799" y="28458"/>
                  </a:lnTo>
                  <a:lnTo>
                    <a:pt x="16434" y="35097"/>
                  </a:lnTo>
                  <a:lnTo>
                    <a:pt x="22227" y="36766"/>
                  </a:lnTo>
                  <a:lnTo>
                    <a:pt x="69350" y="38077"/>
                  </a:lnTo>
                  <a:lnTo>
                    <a:pt x="116603" y="38100"/>
                  </a:lnTo>
                  <a:lnTo>
                    <a:pt x="126430" y="38100"/>
                  </a:lnTo>
                  <a:lnTo>
                    <a:pt x="132851" y="40922"/>
                  </a:lnTo>
                  <a:lnTo>
                    <a:pt x="139232" y="44645"/>
                  </a:lnTo>
                  <a:lnTo>
                    <a:pt x="151953" y="47037"/>
                  </a:lnTo>
                  <a:lnTo>
                    <a:pt x="164657" y="47509"/>
                  </a:lnTo>
                  <a:lnTo>
                    <a:pt x="171008" y="44751"/>
                  </a:lnTo>
                  <a:lnTo>
                    <a:pt x="180533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17" name="SMARTInkShape-750"/>
            <p:cNvSpPr/>
            <p:nvPr>
              <p:custDataLst>
                <p:tags r:id="rId25"/>
              </p:custDataLst>
            </p:nvPr>
          </p:nvSpPr>
          <p:spPr>
            <a:xfrm>
              <a:off x="8515360" y="5962650"/>
              <a:ext cx="133341" cy="9526"/>
            </a:xfrm>
            <a:custGeom>
              <a:avLst/>
              <a:gdLst/>
              <a:ahLst/>
              <a:cxnLst/>
              <a:rect l="0" t="0" r="0" b="0"/>
              <a:pathLst>
                <a:path w="133341" h="9526">
                  <a:moveTo>
                    <a:pt x="19040" y="9525"/>
                  </a:moveTo>
                  <a:lnTo>
                    <a:pt x="19040" y="9525"/>
                  </a:lnTo>
                  <a:lnTo>
                    <a:pt x="19040" y="4469"/>
                  </a:lnTo>
                  <a:lnTo>
                    <a:pt x="17982" y="2980"/>
                  </a:lnTo>
                  <a:lnTo>
                    <a:pt x="16217" y="1986"/>
                  </a:lnTo>
                  <a:lnTo>
                    <a:pt x="9906" y="116"/>
                  </a:lnTo>
                  <a:lnTo>
                    <a:pt x="9550" y="8212"/>
                  </a:lnTo>
                  <a:lnTo>
                    <a:pt x="8480" y="8649"/>
                  </a:lnTo>
                  <a:lnTo>
                    <a:pt x="0" y="9525"/>
                  </a:lnTo>
                  <a:lnTo>
                    <a:pt x="9124" y="9525"/>
                  </a:lnTo>
                  <a:lnTo>
                    <a:pt x="17041" y="2980"/>
                  </a:lnTo>
                  <a:lnTo>
                    <a:pt x="25740" y="883"/>
                  </a:lnTo>
                  <a:lnTo>
                    <a:pt x="70038" y="7"/>
                  </a:lnTo>
                  <a:lnTo>
                    <a:pt x="117455" y="0"/>
                  </a:lnTo>
                  <a:lnTo>
                    <a:pt x="132783" y="0"/>
                  </a:lnTo>
                  <a:lnTo>
                    <a:pt x="13334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18" name="SMARTInkShape-751"/>
            <p:cNvSpPr/>
            <p:nvPr>
              <p:custDataLst>
                <p:tags r:id="rId26"/>
              </p:custDataLst>
            </p:nvPr>
          </p:nvSpPr>
          <p:spPr>
            <a:xfrm>
              <a:off x="8248688" y="6153196"/>
              <a:ext cx="132869" cy="142700"/>
            </a:xfrm>
            <a:custGeom>
              <a:avLst/>
              <a:gdLst/>
              <a:ahLst/>
              <a:cxnLst/>
              <a:rect l="0" t="0" r="0" b="0"/>
              <a:pathLst>
                <a:path w="132869" h="142700">
                  <a:moveTo>
                    <a:pt x="66637" y="28529"/>
                  </a:moveTo>
                  <a:lnTo>
                    <a:pt x="66637" y="28529"/>
                  </a:lnTo>
                  <a:lnTo>
                    <a:pt x="48913" y="28529"/>
                  </a:lnTo>
                  <a:lnTo>
                    <a:pt x="48471" y="29587"/>
                  </a:lnTo>
                  <a:lnTo>
                    <a:pt x="47703" y="36730"/>
                  </a:lnTo>
                  <a:lnTo>
                    <a:pt x="41064" y="45397"/>
                  </a:lnTo>
                  <a:lnTo>
                    <a:pt x="37894" y="54222"/>
                  </a:lnTo>
                  <a:lnTo>
                    <a:pt x="31779" y="63541"/>
                  </a:lnTo>
                  <a:lnTo>
                    <a:pt x="28439" y="73005"/>
                  </a:lnTo>
                  <a:lnTo>
                    <a:pt x="12117" y="95205"/>
                  </a:lnTo>
                  <a:lnTo>
                    <a:pt x="9598" y="101554"/>
                  </a:lnTo>
                  <a:lnTo>
                    <a:pt x="1440" y="112373"/>
                  </a:lnTo>
                  <a:lnTo>
                    <a:pt x="399" y="118753"/>
                  </a:lnTo>
                  <a:lnTo>
                    <a:pt x="0" y="131539"/>
                  </a:lnTo>
                  <a:lnTo>
                    <a:pt x="5031" y="137838"/>
                  </a:lnTo>
                  <a:lnTo>
                    <a:pt x="10329" y="140611"/>
                  </a:lnTo>
                  <a:lnTo>
                    <a:pt x="28611" y="142634"/>
                  </a:lnTo>
                  <a:lnTo>
                    <a:pt x="31761" y="142699"/>
                  </a:lnTo>
                  <a:lnTo>
                    <a:pt x="38084" y="139949"/>
                  </a:lnTo>
                  <a:lnTo>
                    <a:pt x="41252" y="137735"/>
                  </a:lnTo>
                  <a:lnTo>
                    <a:pt x="64652" y="131064"/>
                  </a:lnTo>
                  <a:lnTo>
                    <a:pt x="83310" y="118193"/>
                  </a:lnTo>
                  <a:lnTo>
                    <a:pt x="102699" y="112210"/>
                  </a:lnTo>
                  <a:lnTo>
                    <a:pt x="117035" y="101150"/>
                  </a:lnTo>
                  <a:lnTo>
                    <a:pt x="120786" y="95025"/>
                  </a:lnTo>
                  <a:lnTo>
                    <a:pt x="132646" y="57688"/>
                  </a:lnTo>
                  <a:lnTo>
                    <a:pt x="132868" y="54318"/>
                  </a:lnTo>
                  <a:lnTo>
                    <a:pt x="125071" y="26712"/>
                  </a:lnTo>
                  <a:lnTo>
                    <a:pt x="123585" y="24143"/>
                  </a:lnTo>
                  <a:lnTo>
                    <a:pt x="121536" y="22430"/>
                  </a:lnTo>
                  <a:lnTo>
                    <a:pt x="116436" y="19469"/>
                  </a:lnTo>
                  <a:lnTo>
                    <a:pt x="96375" y="5947"/>
                  </a:lnTo>
                  <a:lnTo>
                    <a:pt x="83798" y="1729"/>
                  </a:lnTo>
                  <a:lnTo>
                    <a:pt x="53970" y="0"/>
                  </a:lnTo>
                  <a:lnTo>
                    <a:pt x="47601" y="2797"/>
                  </a:lnTo>
                  <a:lnTo>
                    <a:pt x="39946" y="8159"/>
                  </a:lnTo>
                  <a:lnTo>
                    <a:pt x="38900" y="11715"/>
                  </a:lnTo>
                  <a:lnTo>
                    <a:pt x="38076" y="32135"/>
                  </a:lnTo>
                  <a:lnTo>
                    <a:pt x="39129" y="34109"/>
                  </a:lnTo>
                  <a:lnTo>
                    <a:pt x="40891" y="35424"/>
                  </a:lnTo>
                  <a:lnTo>
                    <a:pt x="45669" y="36885"/>
                  </a:lnTo>
                  <a:lnTo>
                    <a:pt x="57112" y="3805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19" name="SMARTInkShape-752"/>
            <p:cNvSpPr/>
            <p:nvPr>
              <p:custDataLst>
                <p:tags r:id="rId27"/>
              </p:custDataLst>
            </p:nvPr>
          </p:nvSpPr>
          <p:spPr>
            <a:xfrm>
              <a:off x="8086763" y="6162686"/>
              <a:ext cx="47584" cy="123815"/>
            </a:xfrm>
            <a:custGeom>
              <a:avLst/>
              <a:gdLst/>
              <a:ahLst/>
              <a:cxnLst/>
              <a:rect l="0" t="0" r="0" b="0"/>
              <a:pathLst>
                <a:path w="47584" h="123815">
                  <a:moveTo>
                    <a:pt x="38062" y="28564"/>
                  </a:moveTo>
                  <a:lnTo>
                    <a:pt x="38062" y="28564"/>
                  </a:lnTo>
                  <a:lnTo>
                    <a:pt x="38062" y="10954"/>
                  </a:lnTo>
                  <a:lnTo>
                    <a:pt x="47577" y="0"/>
                  </a:lnTo>
                  <a:lnTo>
                    <a:pt x="47583" y="5049"/>
                  </a:lnTo>
                  <a:lnTo>
                    <a:pt x="44763" y="10352"/>
                  </a:lnTo>
                  <a:lnTo>
                    <a:pt x="31778" y="26304"/>
                  </a:lnTo>
                  <a:lnTo>
                    <a:pt x="21217" y="51065"/>
                  </a:lnTo>
                  <a:lnTo>
                    <a:pt x="13432" y="62630"/>
                  </a:lnTo>
                  <a:lnTo>
                    <a:pt x="7444" y="76020"/>
                  </a:lnTo>
                  <a:lnTo>
                    <a:pt x="3287" y="82463"/>
                  </a:lnTo>
                  <a:lnTo>
                    <a:pt x="947" y="92042"/>
                  </a:lnTo>
                  <a:lnTo>
                    <a:pt x="0" y="112407"/>
                  </a:lnTo>
                  <a:lnTo>
                    <a:pt x="8167" y="122325"/>
                  </a:lnTo>
                  <a:lnTo>
                    <a:pt x="11723" y="123152"/>
                  </a:lnTo>
                  <a:lnTo>
                    <a:pt x="28537" y="1238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20" name="SMARTInkShape-753"/>
            <p:cNvSpPr/>
            <p:nvPr>
              <p:custDataLst>
                <p:tags r:id="rId28"/>
              </p:custDataLst>
            </p:nvPr>
          </p:nvSpPr>
          <p:spPr>
            <a:xfrm>
              <a:off x="8029575" y="6210300"/>
              <a:ext cx="123826" cy="9526"/>
            </a:xfrm>
            <a:custGeom>
              <a:avLst/>
              <a:gdLst/>
              <a:ahLst/>
              <a:cxnLst/>
              <a:rect l="0" t="0" r="0" b="0"/>
              <a:pathLst>
                <a:path w="123826" h="9526">
                  <a:moveTo>
                    <a:pt x="0" y="9525"/>
                  </a:moveTo>
                  <a:lnTo>
                    <a:pt x="0" y="9525"/>
                  </a:lnTo>
                  <a:lnTo>
                    <a:pt x="0" y="116"/>
                  </a:lnTo>
                  <a:lnTo>
                    <a:pt x="8201" y="8212"/>
                  </a:lnTo>
                  <a:lnTo>
                    <a:pt x="17610" y="9409"/>
                  </a:lnTo>
                  <a:lnTo>
                    <a:pt x="62642" y="9525"/>
                  </a:lnTo>
                  <a:lnTo>
                    <a:pt x="79262" y="9525"/>
                  </a:lnTo>
                  <a:lnTo>
                    <a:pt x="85675" y="6703"/>
                  </a:lnTo>
                  <a:lnTo>
                    <a:pt x="92053" y="2980"/>
                  </a:lnTo>
                  <a:lnTo>
                    <a:pt x="104771" y="588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21" name="SMARTInkShape-754"/>
            <p:cNvSpPr/>
            <p:nvPr>
              <p:custDataLst>
                <p:tags r:id="rId29"/>
              </p:custDataLst>
            </p:nvPr>
          </p:nvSpPr>
          <p:spPr>
            <a:xfrm>
              <a:off x="7800985" y="6162675"/>
              <a:ext cx="152391" cy="133348"/>
            </a:xfrm>
            <a:custGeom>
              <a:avLst/>
              <a:gdLst/>
              <a:ahLst/>
              <a:cxnLst/>
              <a:rect l="0" t="0" r="0" b="0"/>
              <a:pathLst>
                <a:path w="152391" h="133348">
                  <a:moveTo>
                    <a:pt x="76190" y="0"/>
                  </a:moveTo>
                  <a:lnTo>
                    <a:pt x="76190" y="0"/>
                  </a:lnTo>
                  <a:lnTo>
                    <a:pt x="85715" y="0"/>
                  </a:lnTo>
                  <a:lnTo>
                    <a:pt x="85715" y="5056"/>
                  </a:lnTo>
                  <a:lnTo>
                    <a:pt x="84657" y="6545"/>
                  </a:lnTo>
                  <a:lnTo>
                    <a:pt x="82893" y="7539"/>
                  </a:lnTo>
                  <a:lnTo>
                    <a:pt x="80659" y="8201"/>
                  </a:lnTo>
                  <a:lnTo>
                    <a:pt x="72458" y="14189"/>
                  </a:lnTo>
                  <a:lnTo>
                    <a:pt x="69239" y="19712"/>
                  </a:lnTo>
                  <a:lnTo>
                    <a:pt x="66752" y="25693"/>
                  </a:lnTo>
                  <a:lnTo>
                    <a:pt x="42242" y="63684"/>
                  </a:lnTo>
                  <a:lnTo>
                    <a:pt x="36088" y="83566"/>
                  </a:lnTo>
                  <a:lnTo>
                    <a:pt x="12285" y="114244"/>
                  </a:lnTo>
                  <a:lnTo>
                    <a:pt x="10062" y="121932"/>
                  </a:lnTo>
                  <a:lnTo>
                    <a:pt x="0" y="133339"/>
                  </a:lnTo>
                  <a:lnTo>
                    <a:pt x="5049" y="133347"/>
                  </a:lnTo>
                  <a:lnTo>
                    <a:pt x="6538" y="132290"/>
                  </a:lnTo>
                  <a:lnTo>
                    <a:pt x="7531" y="130527"/>
                  </a:lnTo>
                  <a:lnTo>
                    <a:pt x="8192" y="128293"/>
                  </a:lnTo>
                  <a:lnTo>
                    <a:pt x="9691" y="126803"/>
                  </a:lnTo>
                  <a:lnTo>
                    <a:pt x="14180" y="125149"/>
                  </a:lnTo>
                  <a:lnTo>
                    <a:pt x="15799" y="123649"/>
                  </a:lnTo>
                  <a:lnTo>
                    <a:pt x="23669" y="110684"/>
                  </a:lnTo>
                  <a:lnTo>
                    <a:pt x="34145" y="98338"/>
                  </a:lnTo>
                  <a:lnTo>
                    <a:pt x="40133" y="85708"/>
                  </a:lnTo>
                  <a:lnTo>
                    <a:pt x="62511" y="60325"/>
                  </a:lnTo>
                  <a:lnTo>
                    <a:pt x="64819" y="53975"/>
                  </a:lnTo>
                  <a:lnTo>
                    <a:pt x="66492" y="51858"/>
                  </a:lnTo>
                  <a:lnTo>
                    <a:pt x="82804" y="41450"/>
                  </a:lnTo>
                  <a:lnTo>
                    <a:pt x="92143" y="39092"/>
                  </a:lnTo>
                  <a:lnTo>
                    <a:pt x="139712" y="38100"/>
                  </a:lnTo>
                  <a:lnTo>
                    <a:pt x="152390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22" name="SMARTInkShape-755"/>
            <p:cNvSpPr/>
            <p:nvPr>
              <p:custDataLst>
                <p:tags r:id="rId30"/>
              </p:custDataLst>
            </p:nvPr>
          </p:nvSpPr>
          <p:spPr>
            <a:xfrm>
              <a:off x="8096681" y="5677331"/>
              <a:ext cx="189936" cy="142440"/>
            </a:xfrm>
            <a:custGeom>
              <a:avLst/>
              <a:gdLst/>
              <a:ahLst/>
              <a:cxnLst/>
              <a:rect l="0" t="0" r="0" b="0"/>
              <a:pathLst>
                <a:path w="189936" h="142440">
                  <a:moveTo>
                    <a:pt x="66244" y="66244"/>
                  </a:moveTo>
                  <a:lnTo>
                    <a:pt x="66244" y="66244"/>
                  </a:lnTo>
                  <a:lnTo>
                    <a:pt x="61188" y="61188"/>
                  </a:lnTo>
                  <a:lnTo>
                    <a:pt x="60756" y="59699"/>
                  </a:lnTo>
                  <a:lnTo>
                    <a:pt x="61527" y="58705"/>
                  </a:lnTo>
                  <a:lnTo>
                    <a:pt x="63099" y="58043"/>
                  </a:lnTo>
                  <a:lnTo>
                    <a:pt x="64147" y="56543"/>
                  </a:lnTo>
                  <a:lnTo>
                    <a:pt x="65968" y="48635"/>
                  </a:lnTo>
                  <a:lnTo>
                    <a:pt x="66244" y="28190"/>
                  </a:lnTo>
                  <a:lnTo>
                    <a:pt x="57110" y="28145"/>
                  </a:lnTo>
                  <a:lnTo>
                    <a:pt x="51779" y="33201"/>
                  </a:lnTo>
                  <a:lnTo>
                    <a:pt x="49232" y="38506"/>
                  </a:lnTo>
                  <a:lnTo>
                    <a:pt x="48553" y="41402"/>
                  </a:lnTo>
                  <a:lnTo>
                    <a:pt x="47041" y="43333"/>
                  </a:lnTo>
                  <a:lnTo>
                    <a:pt x="42540" y="45478"/>
                  </a:lnTo>
                  <a:lnTo>
                    <a:pt x="40916" y="47109"/>
                  </a:lnTo>
                  <a:lnTo>
                    <a:pt x="33041" y="60301"/>
                  </a:lnTo>
                  <a:lnTo>
                    <a:pt x="22566" y="72675"/>
                  </a:lnTo>
                  <a:lnTo>
                    <a:pt x="16576" y="85311"/>
                  </a:lnTo>
                  <a:lnTo>
                    <a:pt x="12419" y="91651"/>
                  </a:lnTo>
                  <a:lnTo>
                    <a:pt x="9020" y="101171"/>
                  </a:lnTo>
                  <a:lnTo>
                    <a:pt x="2839" y="110694"/>
                  </a:lnTo>
                  <a:lnTo>
                    <a:pt x="538" y="120219"/>
                  </a:lnTo>
                  <a:lnTo>
                    <a:pt x="0" y="126569"/>
                  </a:lnTo>
                  <a:lnTo>
                    <a:pt x="914" y="128686"/>
                  </a:lnTo>
                  <a:lnTo>
                    <a:pt x="2583" y="130097"/>
                  </a:lnTo>
                  <a:lnTo>
                    <a:pt x="4753" y="131038"/>
                  </a:lnTo>
                  <a:lnTo>
                    <a:pt x="6200" y="132723"/>
                  </a:lnTo>
                  <a:lnTo>
                    <a:pt x="7807" y="137418"/>
                  </a:lnTo>
                  <a:lnTo>
                    <a:pt x="9294" y="139094"/>
                  </a:lnTo>
                  <a:lnTo>
                    <a:pt x="13769" y="140955"/>
                  </a:lnTo>
                  <a:lnTo>
                    <a:pt x="59546" y="142439"/>
                  </a:lnTo>
                  <a:lnTo>
                    <a:pt x="69617" y="141384"/>
                  </a:lnTo>
                  <a:lnTo>
                    <a:pt x="116051" y="121334"/>
                  </a:lnTo>
                  <a:lnTo>
                    <a:pt x="130743" y="113259"/>
                  </a:lnTo>
                  <a:lnTo>
                    <a:pt x="168977" y="82456"/>
                  </a:lnTo>
                  <a:lnTo>
                    <a:pt x="175402" y="72391"/>
                  </a:lnTo>
                  <a:lnTo>
                    <a:pt x="182351" y="57305"/>
                  </a:lnTo>
                  <a:lnTo>
                    <a:pt x="186639" y="50630"/>
                  </a:lnTo>
                  <a:lnTo>
                    <a:pt x="189053" y="40921"/>
                  </a:lnTo>
                  <a:lnTo>
                    <a:pt x="189935" y="24979"/>
                  </a:lnTo>
                  <a:lnTo>
                    <a:pt x="188921" y="22859"/>
                  </a:lnTo>
                  <a:lnTo>
                    <a:pt x="187188" y="21446"/>
                  </a:lnTo>
                  <a:lnTo>
                    <a:pt x="182438" y="18817"/>
                  </a:lnTo>
                  <a:lnTo>
                    <a:pt x="173814" y="12446"/>
                  </a:lnTo>
                  <a:lnTo>
                    <a:pt x="164557" y="9029"/>
                  </a:lnTo>
                  <a:lnTo>
                    <a:pt x="155111" y="2842"/>
                  </a:lnTo>
                  <a:lnTo>
                    <a:pt x="145610" y="539"/>
                  </a:lnTo>
                  <a:lnTo>
                    <a:pt x="139265" y="0"/>
                  </a:lnTo>
                  <a:lnTo>
                    <a:pt x="97393" y="11345"/>
                  </a:lnTo>
                  <a:lnTo>
                    <a:pt x="89614" y="15386"/>
                  </a:lnTo>
                  <a:lnTo>
                    <a:pt x="79283" y="18719"/>
                  </a:lnTo>
                  <a:lnTo>
                    <a:pt x="48500" y="40972"/>
                  </a:lnTo>
                  <a:lnTo>
                    <a:pt x="44890" y="45163"/>
                  </a:lnTo>
                  <a:lnTo>
                    <a:pt x="18496" y="92660"/>
                  </a:lnTo>
                  <a:lnTo>
                    <a:pt x="9094" y="10434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23" name="SMARTInkShape-756"/>
            <p:cNvSpPr/>
            <p:nvPr>
              <p:custDataLst>
                <p:tags r:id="rId31"/>
              </p:custDataLst>
            </p:nvPr>
          </p:nvSpPr>
          <p:spPr>
            <a:xfrm>
              <a:off x="7962901" y="5753100"/>
              <a:ext cx="28575" cy="19051"/>
            </a:xfrm>
            <a:custGeom>
              <a:avLst/>
              <a:gdLst/>
              <a:ahLst/>
              <a:cxnLst/>
              <a:rect l="0" t="0" r="0" b="0"/>
              <a:pathLst>
                <a:path w="28575" h="19051">
                  <a:moveTo>
                    <a:pt x="28574" y="0"/>
                  </a:moveTo>
                  <a:lnTo>
                    <a:pt x="28574" y="0"/>
                  </a:lnTo>
                  <a:lnTo>
                    <a:pt x="34" y="0"/>
                  </a:lnTo>
                  <a:lnTo>
                    <a:pt x="0" y="9133"/>
                  </a:lnTo>
                  <a:lnTo>
                    <a:pt x="8200" y="17692"/>
                  </a:lnTo>
                  <a:lnTo>
                    <a:pt x="19049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24" name="SMARTInkShape-757"/>
            <p:cNvSpPr/>
            <p:nvPr>
              <p:custDataLst>
                <p:tags r:id="rId32"/>
              </p:custDataLst>
            </p:nvPr>
          </p:nvSpPr>
          <p:spPr>
            <a:xfrm>
              <a:off x="7782045" y="5678258"/>
              <a:ext cx="142718" cy="141388"/>
            </a:xfrm>
            <a:custGeom>
              <a:avLst/>
              <a:gdLst/>
              <a:ahLst/>
              <a:cxnLst/>
              <a:rect l="0" t="0" r="0" b="0"/>
              <a:pathLst>
                <a:path w="142718" h="141388">
                  <a:moveTo>
                    <a:pt x="76080" y="17692"/>
                  </a:moveTo>
                  <a:lnTo>
                    <a:pt x="76080" y="17692"/>
                  </a:lnTo>
                  <a:lnTo>
                    <a:pt x="67879" y="9491"/>
                  </a:lnTo>
                  <a:lnTo>
                    <a:pt x="59212" y="7371"/>
                  </a:lnTo>
                  <a:lnTo>
                    <a:pt x="50386" y="1698"/>
                  </a:lnTo>
                  <a:lnTo>
                    <a:pt x="44199" y="0"/>
                  </a:lnTo>
                  <a:lnTo>
                    <a:pt x="42126" y="606"/>
                  </a:lnTo>
                  <a:lnTo>
                    <a:pt x="40743" y="2068"/>
                  </a:lnTo>
                  <a:lnTo>
                    <a:pt x="39823" y="4101"/>
                  </a:lnTo>
                  <a:lnTo>
                    <a:pt x="38150" y="5456"/>
                  </a:lnTo>
                  <a:lnTo>
                    <a:pt x="28493" y="8158"/>
                  </a:lnTo>
                  <a:lnTo>
                    <a:pt x="28459" y="16367"/>
                  </a:lnTo>
                  <a:lnTo>
                    <a:pt x="36656" y="25776"/>
                  </a:lnTo>
                  <a:lnTo>
                    <a:pt x="37589" y="31847"/>
                  </a:lnTo>
                  <a:lnTo>
                    <a:pt x="37976" y="73560"/>
                  </a:lnTo>
                  <a:lnTo>
                    <a:pt x="35156" y="82386"/>
                  </a:lnTo>
                  <a:lnTo>
                    <a:pt x="31433" y="89837"/>
                  </a:lnTo>
                  <a:lnTo>
                    <a:pt x="28846" y="106476"/>
                  </a:lnTo>
                  <a:lnTo>
                    <a:pt x="27657" y="108631"/>
                  </a:lnTo>
                  <a:lnTo>
                    <a:pt x="25807" y="110068"/>
                  </a:lnTo>
                  <a:lnTo>
                    <a:pt x="20928" y="112723"/>
                  </a:lnTo>
                  <a:lnTo>
                    <a:pt x="15232" y="117430"/>
                  </a:lnTo>
                  <a:lnTo>
                    <a:pt x="11994" y="123051"/>
                  </a:lnTo>
                  <a:lnTo>
                    <a:pt x="9916" y="130226"/>
                  </a:lnTo>
                  <a:lnTo>
                    <a:pt x="0" y="141387"/>
                  </a:lnTo>
                  <a:lnTo>
                    <a:pt x="31474" y="112746"/>
                  </a:lnTo>
                  <a:lnTo>
                    <a:pt x="41438" y="105446"/>
                  </a:lnTo>
                  <a:lnTo>
                    <a:pt x="64185" y="78892"/>
                  </a:lnTo>
                  <a:lnTo>
                    <a:pt x="79377" y="67693"/>
                  </a:lnTo>
                  <a:lnTo>
                    <a:pt x="102270" y="40822"/>
                  </a:lnTo>
                  <a:lnTo>
                    <a:pt x="131622" y="19192"/>
                  </a:lnTo>
                  <a:lnTo>
                    <a:pt x="142321" y="17731"/>
                  </a:lnTo>
                  <a:lnTo>
                    <a:pt x="142717" y="25897"/>
                  </a:lnTo>
                  <a:lnTo>
                    <a:pt x="134550" y="35302"/>
                  </a:lnTo>
                  <a:lnTo>
                    <a:pt x="133621" y="41372"/>
                  </a:lnTo>
                  <a:lnTo>
                    <a:pt x="133230" y="5579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25" name="SMARTInkShape-758"/>
            <p:cNvSpPr/>
            <p:nvPr>
              <p:custDataLst>
                <p:tags r:id="rId33"/>
              </p:custDataLst>
            </p:nvPr>
          </p:nvSpPr>
          <p:spPr>
            <a:xfrm>
              <a:off x="7629652" y="5638803"/>
              <a:ext cx="123698" cy="180962"/>
            </a:xfrm>
            <a:custGeom>
              <a:avLst/>
              <a:gdLst/>
              <a:ahLst/>
              <a:cxnLst/>
              <a:rect l="0" t="0" r="0" b="0"/>
              <a:pathLst>
                <a:path w="123698" h="180962">
                  <a:moveTo>
                    <a:pt x="85598" y="19047"/>
                  </a:moveTo>
                  <a:lnTo>
                    <a:pt x="85598" y="19047"/>
                  </a:lnTo>
                  <a:lnTo>
                    <a:pt x="95123" y="19047"/>
                  </a:lnTo>
                  <a:lnTo>
                    <a:pt x="95123" y="28180"/>
                  </a:lnTo>
                  <a:lnTo>
                    <a:pt x="113778" y="28572"/>
                  </a:lnTo>
                  <a:lnTo>
                    <a:pt x="114056" y="23516"/>
                  </a:lnTo>
                  <a:lnTo>
                    <a:pt x="115154" y="22027"/>
                  </a:lnTo>
                  <a:lnTo>
                    <a:pt x="122363" y="19439"/>
                  </a:lnTo>
                  <a:lnTo>
                    <a:pt x="123105" y="16399"/>
                  </a:lnTo>
                  <a:lnTo>
                    <a:pt x="123303" y="14107"/>
                  </a:lnTo>
                  <a:lnTo>
                    <a:pt x="122376" y="12578"/>
                  </a:lnTo>
                  <a:lnTo>
                    <a:pt x="120700" y="11559"/>
                  </a:lnTo>
                  <a:lnTo>
                    <a:pt x="115462" y="9925"/>
                  </a:lnTo>
                  <a:lnTo>
                    <a:pt x="114747" y="6879"/>
                  </a:lnTo>
                  <a:lnTo>
                    <a:pt x="114555" y="4585"/>
                  </a:lnTo>
                  <a:lnTo>
                    <a:pt x="113370" y="3056"/>
                  </a:lnTo>
                  <a:lnTo>
                    <a:pt x="106005" y="400"/>
                  </a:lnTo>
                  <a:lnTo>
                    <a:pt x="72584" y="0"/>
                  </a:lnTo>
                  <a:lnTo>
                    <a:pt x="66408" y="2820"/>
                  </a:lnTo>
                  <a:lnTo>
                    <a:pt x="60135" y="6544"/>
                  </a:lnTo>
                  <a:lnTo>
                    <a:pt x="47486" y="8934"/>
                  </a:lnTo>
                  <a:lnTo>
                    <a:pt x="44314" y="9130"/>
                  </a:lnTo>
                  <a:lnTo>
                    <a:pt x="37969" y="12171"/>
                  </a:lnTo>
                  <a:lnTo>
                    <a:pt x="31621" y="15991"/>
                  </a:lnTo>
                  <a:lnTo>
                    <a:pt x="25272" y="17689"/>
                  </a:lnTo>
                  <a:lnTo>
                    <a:pt x="23156" y="19199"/>
                  </a:lnTo>
                  <a:lnTo>
                    <a:pt x="21745" y="21265"/>
                  </a:lnTo>
                  <a:lnTo>
                    <a:pt x="20805" y="23701"/>
                  </a:lnTo>
                  <a:lnTo>
                    <a:pt x="19119" y="25325"/>
                  </a:lnTo>
                  <a:lnTo>
                    <a:pt x="9333" y="29345"/>
                  </a:lnTo>
                  <a:lnTo>
                    <a:pt x="305" y="37694"/>
                  </a:lnTo>
                  <a:lnTo>
                    <a:pt x="0" y="43034"/>
                  </a:lnTo>
                  <a:lnTo>
                    <a:pt x="1016" y="44563"/>
                  </a:lnTo>
                  <a:lnTo>
                    <a:pt x="2751" y="45583"/>
                  </a:lnTo>
                  <a:lnTo>
                    <a:pt x="8085" y="47219"/>
                  </a:lnTo>
                  <a:lnTo>
                    <a:pt x="16743" y="54088"/>
                  </a:lnTo>
                  <a:lnTo>
                    <a:pt x="25568" y="56241"/>
                  </a:lnTo>
                  <a:lnTo>
                    <a:pt x="72714" y="57145"/>
                  </a:lnTo>
                  <a:lnTo>
                    <a:pt x="98689" y="57147"/>
                  </a:lnTo>
                  <a:lnTo>
                    <a:pt x="100675" y="56089"/>
                  </a:lnTo>
                  <a:lnTo>
                    <a:pt x="102000" y="54325"/>
                  </a:lnTo>
                  <a:lnTo>
                    <a:pt x="102883" y="52091"/>
                  </a:lnTo>
                  <a:lnTo>
                    <a:pt x="104529" y="50602"/>
                  </a:lnTo>
                  <a:lnTo>
                    <a:pt x="109182" y="48946"/>
                  </a:lnTo>
                  <a:lnTo>
                    <a:pt x="117750" y="48014"/>
                  </a:lnTo>
                  <a:lnTo>
                    <a:pt x="119733" y="46826"/>
                  </a:lnTo>
                  <a:lnTo>
                    <a:pt x="121054" y="44974"/>
                  </a:lnTo>
                  <a:lnTo>
                    <a:pt x="123543" y="38500"/>
                  </a:lnTo>
                  <a:lnTo>
                    <a:pt x="123697" y="28691"/>
                  </a:lnTo>
                  <a:lnTo>
                    <a:pt x="115497" y="28582"/>
                  </a:lnTo>
                  <a:lnTo>
                    <a:pt x="115055" y="29637"/>
                  </a:lnTo>
                  <a:lnTo>
                    <a:pt x="114288" y="36774"/>
                  </a:lnTo>
                  <a:lnTo>
                    <a:pt x="107650" y="45440"/>
                  </a:lnTo>
                  <a:lnTo>
                    <a:pt x="105537" y="54265"/>
                  </a:lnTo>
                  <a:lnTo>
                    <a:pt x="104682" y="79383"/>
                  </a:lnTo>
                  <a:lnTo>
                    <a:pt x="101841" y="85727"/>
                  </a:lnTo>
                  <a:lnTo>
                    <a:pt x="98109" y="92074"/>
                  </a:lnTo>
                  <a:lnTo>
                    <a:pt x="94949" y="101597"/>
                  </a:lnTo>
                  <a:lnTo>
                    <a:pt x="88839" y="111122"/>
                  </a:lnTo>
                  <a:lnTo>
                    <a:pt x="85500" y="120647"/>
                  </a:lnTo>
                  <a:lnTo>
                    <a:pt x="69178" y="142872"/>
                  </a:lnTo>
                  <a:lnTo>
                    <a:pt x="68301" y="146047"/>
                  </a:lnTo>
                  <a:lnTo>
                    <a:pt x="61682" y="152397"/>
                  </a:lnTo>
                  <a:lnTo>
                    <a:pt x="52743" y="157689"/>
                  </a:lnTo>
                  <a:lnTo>
                    <a:pt x="45243" y="160041"/>
                  </a:lnTo>
                  <a:lnTo>
                    <a:pt x="42820" y="161726"/>
                  </a:lnTo>
                  <a:lnTo>
                    <a:pt x="41205" y="163908"/>
                  </a:lnTo>
                  <a:lnTo>
                    <a:pt x="40127" y="166421"/>
                  </a:lnTo>
                  <a:lnTo>
                    <a:pt x="38351" y="168097"/>
                  </a:lnTo>
                  <a:lnTo>
                    <a:pt x="27895" y="173607"/>
                  </a:lnTo>
                  <a:lnTo>
                    <a:pt x="21852" y="177699"/>
                  </a:lnTo>
                  <a:lnTo>
                    <a:pt x="11247" y="180541"/>
                  </a:lnTo>
                  <a:lnTo>
                    <a:pt x="313" y="180961"/>
                  </a:lnTo>
                  <a:lnTo>
                    <a:pt x="5060" y="175912"/>
                  </a:lnTo>
                  <a:lnTo>
                    <a:pt x="22691" y="165783"/>
                  </a:lnTo>
                  <a:lnTo>
                    <a:pt x="34034" y="162007"/>
                  </a:lnTo>
                  <a:lnTo>
                    <a:pt x="80658" y="136441"/>
                  </a:lnTo>
                  <a:lnTo>
                    <a:pt x="114173" y="1238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27" name="SMARTInkShape-759"/>
          <p:cNvSpPr/>
          <p:nvPr>
            <p:custDataLst>
              <p:tags r:id="rId22"/>
            </p:custDataLst>
          </p:nvPr>
        </p:nvSpPr>
        <p:spPr>
          <a:xfrm>
            <a:off x="7610919" y="6115061"/>
            <a:ext cx="161478" cy="238077"/>
          </a:xfrm>
          <a:custGeom>
            <a:avLst/>
            <a:gdLst/>
            <a:ahLst/>
            <a:cxnLst/>
            <a:rect l="0" t="0" r="0" b="0"/>
            <a:pathLst>
              <a:path w="161478" h="238077">
                <a:moveTo>
                  <a:pt x="132906" y="57139"/>
                </a:moveTo>
                <a:lnTo>
                  <a:pt x="132906" y="57139"/>
                </a:lnTo>
                <a:lnTo>
                  <a:pt x="132906" y="66548"/>
                </a:lnTo>
                <a:lnTo>
                  <a:pt x="115191" y="66664"/>
                </a:lnTo>
                <a:lnTo>
                  <a:pt x="114745" y="67722"/>
                </a:lnTo>
                <a:lnTo>
                  <a:pt x="113866" y="76073"/>
                </a:lnTo>
                <a:lnTo>
                  <a:pt x="113860" y="71099"/>
                </a:lnTo>
                <a:lnTo>
                  <a:pt x="114916" y="69620"/>
                </a:lnTo>
                <a:lnTo>
                  <a:pt x="121396" y="67248"/>
                </a:lnTo>
                <a:lnTo>
                  <a:pt x="122057" y="67054"/>
                </a:lnTo>
                <a:lnTo>
                  <a:pt x="140981" y="49057"/>
                </a:lnTo>
                <a:lnTo>
                  <a:pt x="142002" y="42985"/>
                </a:lnTo>
                <a:lnTo>
                  <a:pt x="142427" y="15460"/>
                </a:lnTo>
                <a:lnTo>
                  <a:pt x="141371" y="13478"/>
                </a:lnTo>
                <a:lnTo>
                  <a:pt x="139607" y="12157"/>
                </a:lnTo>
                <a:lnTo>
                  <a:pt x="134826" y="9630"/>
                </a:lnTo>
                <a:lnTo>
                  <a:pt x="126185" y="3316"/>
                </a:lnTo>
                <a:lnTo>
                  <a:pt x="116921" y="975"/>
                </a:lnTo>
                <a:lnTo>
                  <a:pt x="86181" y="0"/>
                </a:lnTo>
                <a:lnTo>
                  <a:pt x="77567" y="2816"/>
                </a:lnTo>
                <a:lnTo>
                  <a:pt x="70211" y="6537"/>
                </a:lnTo>
                <a:lnTo>
                  <a:pt x="60120" y="9690"/>
                </a:lnTo>
                <a:lnTo>
                  <a:pt x="49368" y="15799"/>
                </a:lnTo>
                <a:lnTo>
                  <a:pt x="34307" y="19137"/>
                </a:lnTo>
                <a:lnTo>
                  <a:pt x="22670" y="26359"/>
                </a:lnTo>
                <a:lnTo>
                  <a:pt x="15826" y="32170"/>
                </a:lnTo>
                <a:lnTo>
                  <a:pt x="12079" y="38281"/>
                </a:lnTo>
                <a:lnTo>
                  <a:pt x="11080" y="41392"/>
                </a:lnTo>
                <a:lnTo>
                  <a:pt x="9355" y="43466"/>
                </a:lnTo>
                <a:lnTo>
                  <a:pt x="2929" y="47443"/>
                </a:lnTo>
                <a:lnTo>
                  <a:pt x="0" y="55654"/>
                </a:lnTo>
                <a:lnTo>
                  <a:pt x="7797" y="65209"/>
                </a:lnTo>
                <a:lnTo>
                  <a:pt x="13757" y="71289"/>
                </a:lnTo>
                <a:lnTo>
                  <a:pt x="19273" y="74011"/>
                </a:lnTo>
                <a:lnTo>
                  <a:pt x="45253" y="75998"/>
                </a:lnTo>
                <a:lnTo>
                  <a:pt x="87465" y="76184"/>
                </a:lnTo>
                <a:lnTo>
                  <a:pt x="97893" y="75129"/>
                </a:lnTo>
                <a:lnTo>
                  <a:pt x="123190" y="64430"/>
                </a:lnTo>
                <a:lnTo>
                  <a:pt x="129647" y="60379"/>
                </a:lnTo>
                <a:lnTo>
                  <a:pt x="139230" y="57041"/>
                </a:lnTo>
                <a:lnTo>
                  <a:pt x="151397" y="48044"/>
                </a:lnTo>
                <a:lnTo>
                  <a:pt x="151907" y="39451"/>
                </a:lnTo>
                <a:lnTo>
                  <a:pt x="152982" y="38996"/>
                </a:lnTo>
                <a:lnTo>
                  <a:pt x="161447" y="38092"/>
                </a:lnTo>
                <a:lnTo>
                  <a:pt x="161477" y="46290"/>
                </a:lnTo>
                <a:lnTo>
                  <a:pt x="154934" y="54957"/>
                </a:lnTo>
                <a:lnTo>
                  <a:pt x="153280" y="60755"/>
                </a:lnTo>
                <a:lnTo>
                  <a:pt x="149185" y="97490"/>
                </a:lnTo>
                <a:lnTo>
                  <a:pt x="132663" y="130714"/>
                </a:lnTo>
                <a:lnTo>
                  <a:pt x="95388" y="178321"/>
                </a:lnTo>
                <a:lnTo>
                  <a:pt x="77950" y="196491"/>
                </a:lnTo>
                <a:lnTo>
                  <a:pt x="63942" y="206261"/>
                </a:lnTo>
                <a:lnTo>
                  <a:pt x="52602" y="222225"/>
                </a:lnTo>
                <a:lnTo>
                  <a:pt x="46769" y="225761"/>
                </a:lnTo>
                <a:lnTo>
                  <a:pt x="40647" y="228391"/>
                </a:lnTo>
                <a:lnTo>
                  <a:pt x="28179" y="238076"/>
                </a:lnTo>
                <a:lnTo>
                  <a:pt x="44380" y="222924"/>
                </a:lnTo>
                <a:lnTo>
                  <a:pt x="56780" y="217004"/>
                </a:lnTo>
                <a:lnTo>
                  <a:pt x="94806" y="190489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15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64704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Эквивалентные схемы</a:t>
            </a:r>
            <a:endParaRPr lang="ru-RU" sz="4000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79" cstate="print"/>
          <a:srcRect/>
          <a:stretch>
            <a:fillRect/>
          </a:stretch>
        </p:blipFill>
        <p:spPr bwMode="auto">
          <a:xfrm>
            <a:off x="5940152" y="620688"/>
            <a:ext cx="2779606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23528" y="692696"/>
            <a:ext cx="54726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/>
              <a:t>Определите эквивалентное сопротивление участка цепи между контактами </a:t>
            </a:r>
            <a:r>
              <a:rPr lang="ru-RU" sz="2200" i="1" dirty="0" smtClean="0"/>
              <a:t>А</a:t>
            </a:r>
            <a:r>
              <a:rPr lang="ru-RU" sz="2200" dirty="0" smtClean="0"/>
              <a:t> и </a:t>
            </a:r>
            <a:r>
              <a:rPr lang="ru-RU" sz="2200" i="1" dirty="0" smtClean="0"/>
              <a:t>В</a:t>
            </a:r>
            <a:r>
              <a:rPr lang="ru-RU" sz="2200" dirty="0" smtClean="0"/>
              <a:t>, если </a:t>
            </a:r>
            <a:r>
              <a:rPr lang="en-US" sz="2200" i="1" dirty="0" smtClean="0"/>
              <a:t>R</a:t>
            </a:r>
            <a:r>
              <a:rPr lang="en-US" sz="2200" dirty="0" smtClean="0"/>
              <a:t> = 18 </a:t>
            </a:r>
            <a:r>
              <a:rPr lang="ru-RU" sz="2200" dirty="0" smtClean="0"/>
              <a:t>кОм.</a:t>
            </a:r>
          </a:p>
          <a:p>
            <a:endParaRPr lang="ru-RU" dirty="0"/>
          </a:p>
        </p:txBody>
      </p:sp>
      <p:grpSp>
        <p:nvGrpSpPr>
          <p:cNvPr id="5" name="SMARTInkShape-Group167"/>
          <p:cNvGrpSpPr/>
          <p:nvPr/>
        </p:nvGrpSpPr>
        <p:grpSpPr>
          <a:xfrm>
            <a:off x="5743578" y="2000284"/>
            <a:ext cx="171053" cy="247617"/>
            <a:chOff x="5743578" y="2000284"/>
            <a:chExt cx="171053" cy="247617"/>
          </a:xfrm>
        </p:grpSpPr>
        <p:sp>
          <p:nvSpPr>
            <p:cNvPr id="3" name="SMARTInkShape-760"/>
            <p:cNvSpPr/>
            <p:nvPr>
              <p:custDataLst>
                <p:tags r:id="rId176"/>
              </p:custDataLst>
            </p:nvPr>
          </p:nvSpPr>
          <p:spPr>
            <a:xfrm>
              <a:off x="5753100" y="2000284"/>
              <a:ext cx="66676" cy="180932"/>
            </a:xfrm>
            <a:custGeom>
              <a:avLst/>
              <a:gdLst/>
              <a:ahLst/>
              <a:cxnLst/>
              <a:rect l="0" t="0" r="0" b="0"/>
              <a:pathLst>
                <a:path w="66676" h="180932">
                  <a:moveTo>
                    <a:pt x="57150" y="47591"/>
                  </a:moveTo>
                  <a:lnTo>
                    <a:pt x="57150" y="47591"/>
                  </a:lnTo>
                  <a:lnTo>
                    <a:pt x="57150" y="42535"/>
                  </a:lnTo>
                  <a:lnTo>
                    <a:pt x="58208" y="41045"/>
                  </a:lnTo>
                  <a:lnTo>
                    <a:pt x="59972" y="40052"/>
                  </a:lnTo>
                  <a:lnTo>
                    <a:pt x="65351" y="38458"/>
                  </a:lnTo>
                  <a:lnTo>
                    <a:pt x="66087" y="35418"/>
                  </a:lnTo>
                  <a:lnTo>
                    <a:pt x="66675" y="0"/>
                  </a:lnTo>
                  <a:lnTo>
                    <a:pt x="66675" y="27098"/>
                  </a:lnTo>
                  <a:lnTo>
                    <a:pt x="60130" y="35860"/>
                  </a:lnTo>
                  <a:lnTo>
                    <a:pt x="58033" y="44703"/>
                  </a:lnTo>
                  <a:lnTo>
                    <a:pt x="57266" y="55272"/>
                  </a:lnTo>
                  <a:lnTo>
                    <a:pt x="50626" y="64356"/>
                  </a:lnTo>
                  <a:lnTo>
                    <a:pt x="48514" y="73255"/>
                  </a:lnTo>
                  <a:lnTo>
                    <a:pt x="48020" y="79458"/>
                  </a:lnTo>
                  <a:lnTo>
                    <a:pt x="44979" y="85743"/>
                  </a:lnTo>
                  <a:lnTo>
                    <a:pt x="41157" y="92064"/>
                  </a:lnTo>
                  <a:lnTo>
                    <a:pt x="37948" y="101573"/>
                  </a:lnTo>
                  <a:lnTo>
                    <a:pt x="31822" y="111093"/>
                  </a:lnTo>
                  <a:lnTo>
                    <a:pt x="29537" y="120617"/>
                  </a:lnTo>
                  <a:lnTo>
                    <a:pt x="29003" y="126966"/>
                  </a:lnTo>
                  <a:lnTo>
                    <a:pt x="25943" y="133316"/>
                  </a:lnTo>
                  <a:lnTo>
                    <a:pt x="20412" y="140960"/>
                  </a:lnTo>
                  <a:lnTo>
                    <a:pt x="18261" y="150074"/>
                  </a:lnTo>
                  <a:lnTo>
                    <a:pt x="119" y="171296"/>
                  </a:lnTo>
                  <a:lnTo>
                    <a:pt x="0" y="180824"/>
                  </a:lnTo>
                  <a:lnTo>
                    <a:pt x="8201" y="180931"/>
                  </a:lnTo>
                  <a:lnTo>
                    <a:pt x="8642" y="179876"/>
                  </a:lnTo>
                  <a:lnTo>
                    <a:pt x="9525" y="1618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SMARTInkShape-761"/>
            <p:cNvSpPr/>
            <p:nvPr>
              <p:custDataLst>
                <p:tags r:id="rId177"/>
              </p:custDataLst>
            </p:nvPr>
          </p:nvSpPr>
          <p:spPr>
            <a:xfrm>
              <a:off x="5743578" y="2019300"/>
              <a:ext cx="171053" cy="228601"/>
            </a:xfrm>
            <a:custGeom>
              <a:avLst/>
              <a:gdLst/>
              <a:ahLst/>
              <a:cxnLst/>
              <a:rect l="0" t="0" r="0" b="0"/>
              <a:pathLst>
                <a:path w="171053" h="228601">
                  <a:moveTo>
                    <a:pt x="85722" y="47625"/>
                  </a:moveTo>
                  <a:lnTo>
                    <a:pt x="85722" y="47625"/>
                  </a:lnTo>
                  <a:lnTo>
                    <a:pt x="85722" y="29933"/>
                  </a:lnTo>
                  <a:lnTo>
                    <a:pt x="86780" y="29481"/>
                  </a:lnTo>
                  <a:lnTo>
                    <a:pt x="90778" y="28977"/>
                  </a:lnTo>
                  <a:lnTo>
                    <a:pt x="91210" y="27785"/>
                  </a:lnTo>
                  <a:lnTo>
                    <a:pt x="85804" y="19169"/>
                  </a:lnTo>
                  <a:lnTo>
                    <a:pt x="76197" y="9525"/>
                  </a:lnTo>
                  <a:lnTo>
                    <a:pt x="85329" y="392"/>
                  </a:lnTo>
                  <a:lnTo>
                    <a:pt x="119227" y="0"/>
                  </a:lnTo>
                  <a:lnTo>
                    <a:pt x="120758" y="1058"/>
                  </a:lnTo>
                  <a:lnTo>
                    <a:pt x="121779" y="2822"/>
                  </a:lnTo>
                  <a:lnTo>
                    <a:pt x="122460" y="5056"/>
                  </a:lnTo>
                  <a:lnTo>
                    <a:pt x="123972" y="6546"/>
                  </a:lnTo>
                  <a:lnTo>
                    <a:pt x="131903" y="9133"/>
                  </a:lnTo>
                  <a:lnTo>
                    <a:pt x="132705" y="12173"/>
                  </a:lnTo>
                  <a:lnTo>
                    <a:pt x="132919" y="14465"/>
                  </a:lnTo>
                  <a:lnTo>
                    <a:pt x="134120" y="15993"/>
                  </a:lnTo>
                  <a:lnTo>
                    <a:pt x="141510" y="18648"/>
                  </a:lnTo>
                  <a:lnTo>
                    <a:pt x="142267" y="21693"/>
                  </a:lnTo>
                  <a:lnTo>
                    <a:pt x="142752" y="32272"/>
                  </a:lnTo>
                  <a:lnTo>
                    <a:pt x="139997" y="38332"/>
                  </a:lnTo>
                  <a:lnTo>
                    <a:pt x="134660" y="45789"/>
                  </a:lnTo>
                  <a:lnTo>
                    <a:pt x="132547" y="54867"/>
                  </a:lnTo>
                  <a:lnTo>
                    <a:pt x="106985" y="86318"/>
                  </a:lnTo>
                  <a:lnTo>
                    <a:pt x="106248" y="89295"/>
                  </a:lnTo>
                  <a:lnTo>
                    <a:pt x="104698" y="91280"/>
                  </a:lnTo>
                  <a:lnTo>
                    <a:pt x="85532" y="102557"/>
                  </a:lnTo>
                  <a:lnTo>
                    <a:pt x="78041" y="104337"/>
                  </a:lnTo>
                  <a:lnTo>
                    <a:pt x="68157" y="112937"/>
                  </a:lnTo>
                  <a:lnTo>
                    <a:pt x="58602" y="114180"/>
                  </a:lnTo>
                  <a:lnTo>
                    <a:pt x="48052" y="123429"/>
                  </a:lnTo>
                  <a:lnTo>
                    <a:pt x="47659" y="115589"/>
                  </a:lnTo>
                  <a:lnTo>
                    <a:pt x="44816" y="114873"/>
                  </a:lnTo>
                  <a:lnTo>
                    <a:pt x="38213" y="114310"/>
                  </a:lnTo>
                  <a:lnTo>
                    <a:pt x="38107" y="106100"/>
                  </a:lnTo>
                  <a:lnTo>
                    <a:pt x="39162" y="105658"/>
                  </a:lnTo>
                  <a:lnTo>
                    <a:pt x="85913" y="104775"/>
                  </a:lnTo>
                  <a:lnTo>
                    <a:pt x="108343" y="104775"/>
                  </a:lnTo>
                  <a:lnTo>
                    <a:pt x="110327" y="103717"/>
                  </a:lnTo>
                  <a:lnTo>
                    <a:pt x="111651" y="101953"/>
                  </a:lnTo>
                  <a:lnTo>
                    <a:pt x="112533" y="99719"/>
                  </a:lnTo>
                  <a:lnTo>
                    <a:pt x="114180" y="99287"/>
                  </a:lnTo>
                  <a:lnTo>
                    <a:pt x="131584" y="104499"/>
                  </a:lnTo>
                  <a:lnTo>
                    <a:pt x="141393" y="104751"/>
                  </a:lnTo>
                  <a:lnTo>
                    <a:pt x="160471" y="122385"/>
                  </a:lnTo>
                  <a:lnTo>
                    <a:pt x="161795" y="131900"/>
                  </a:lnTo>
                  <a:lnTo>
                    <a:pt x="168443" y="140668"/>
                  </a:lnTo>
                  <a:lnTo>
                    <a:pt x="171052" y="150646"/>
                  </a:lnTo>
                  <a:lnTo>
                    <a:pt x="163856" y="162530"/>
                  </a:lnTo>
                  <a:lnTo>
                    <a:pt x="161955" y="184552"/>
                  </a:lnTo>
                  <a:lnTo>
                    <a:pt x="160885" y="186535"/>
                  </a:lnTo>
                  <a:lnTo>
                    <a:pt x="159114" y="187857"/>
                  </a:lnTo>
                  <a:lnTo>
                    <a:pt x="156876" y="188738"/>
                  </a:lnTo>
                  <a:lnTo>
                    <a:pt x="155383" y="190384"/>
                  </a:lnTo>
                  <a:lnTo>
                    <a:pt x="153724" y="195034"/>
                  </a:lnTo>
                  <a:lnTo>
                    <a:pt x="152223" y="196698"/>
                  </a:lnTo>
                  <a:lnTo>
                    <a:pt x="147734" y="198546"/>
                  </a:lnTo>
                  <a:lnTo>
                    <a:pt x="146113" y="200098"/>
                  </a:lnTo>
                  <a:lnTo>
                    <a:pt x="144312" y="204643"/>
                  </a:lnTo>
                  <a:lnTo>
                    <a:pt x="142774" y="206279"/>
                  </a:lnTo>
                  <a:lnTo>
                    <a:pt x="123932" y="218107"/>
                  </a:lnTo>
                  <a:lnTo>
                    <a:pt x="119285" y="218645"/>
                  </a:lnTo>
                  <a:lnTo>
                    <a:pt x="113692" y="221706"/>
                  </a:lnTo>
                  <a:lnTo>
                    <a:pt x="106534" y="227238"/>
                  </a:lnTo>
                  <a:lnTo>
                    <a:pt x="97515" y="228331"/>
                  </a:lnTo>
                  <a:lnTo>
                    <a:pt x="50795" y="228599"/>
                  </a:lnTo>
                  <a:lnTo>
                    <a:pt x="9928" y="228600"/>
                  </a:lnTo>
                  <a:lnTo>
                    <a:pt x="9522" y="219109"/>
                  </a:lnTo>
                  <a:lnTo>
                    <a:pt x="0" y="219075"/>
                  </a:lnTo>
                  <a:lnTo>
                    <a:pt x="8198" y="219075"/>
                  </a:lnTo>
                  <a:lnTo>
                    <a:pt x="19047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" name="SMARTInkShape-Group168"/>
          <p:cNvGrpSpPr/>
          <p:nvPr/>
        </p:nvGrpSpPr>
        <p:grpSpPr>
          <a:xfrm>
            <a:off x="5791210" y="1390650"/>
            <a:ext cx="161916" cy="219076"/>
            <a:chOff x="5791210" y="1390650"/>
            <a:chExt cx="161916" cy="219076"/>
          </a:xfrm>
        </p:grpSpPr>
        <p:sp>
          <p:nvSpPr>
            <p:cNvPr id="7" name="SMARTInkShape-762"/>
            <p:cNvSpPr/>
            <p:nvPr>
              <p:custDataLst>
                <p:tags r:id="rId174"/>
              </p:custDataLst>
            </p:nvPr>
          </p:nvSpPr>
          <p:spPr>
            <a:xfrm>
              <a:off x="5800735" y="1390650"/>
              <a:ext cx="66666" cy="171440"/>
            </a:xfrm>
            <a:custGeom>
              <a:avLst/>
              <a:gdLst/>
              <a:ahLst/>
              <a:cxnLst/>
              <a:rect l="0" t="0" r="0" b="0"/>
              <a:pathLst>
                <a:path w="66666" h="171440">
                  <a:moveTo>
                    <a:pt x="66665" y="28575"/>
                  </a:moveTo>
                  <a:lnTo>
                    <a:pt x="66665" y="28575"/>
                  </a:lnTo>
                  <a:lnTo>
                    <a:pt x="66665" y="0"/>
                  </a:lnTo>
                  <a:lnTo>
                    <a:pt x="66665" y="5057"/>
                  </a:lnTo>
                  <a:lnTo>
                    <a:pt x="65607" y="6546"/>
                  </a:lnTo>
                  <a:lnTo>
                    <a:pt x="63843" y="7539"/>
                  </a:lnTo>
                  <a:lnTo>
                    <a:pt x="61609" y="8201"/>
                  </a:lnTo>
                  <a:lnTo>
                    <a:pt x="60120" y="9701"/>
                  </a:lnTo>
                  <a:lnTo>
                    <a:pt x="58464" y="14189"/>
                  </a:lnTo>
                  <a:lnTo>
                    <a:pt x="56159" y="35012"/>
                  </a:lnTo>
                  <a:lnTo>
                    <a:pt x="49616" y="47642"/>
                  </a:lnTo>
                  <a:lnTo>
                    <a:pt x="42954" y="65385"/>
                  </a:lnTo>
                  <a:lnTo>
                    <a:pt x="31191" y="85137"/>
                  </a:lnTo>
                  <a:lnTo>
                    <a:pt x="18967" y="119744"/>
                  </a:lnTo>
                  <a:lnTo>
                    <a:pt x="11695" y="133171"/>
                  </a:lnTo>
                  <a:lnTo>
                    <a:pt x="9642" y="155565"/>
                  </a:lnTo>
                  <a:lnTo>
                    <a:pt x="8542" y="157685"/>
                  </a:lnTo>
                  <a:lnTo>
                    <a:pt x="6749" y="159098"/>
                  </a:lnTo>
                  <a:lnTo>
                    <a:pt x="4496" y="160041"/>
                  </a:lnTo>
                  <a:lnTo>
                    <a:pt x="2994" y="161727"/>
                  </a:lnTo>
                  <a:lnTo>
                    <a:pt x="0" y="171411"/>
                  </a:lnTo>
                  <a:lnTo>
                    <a:pt x="5050" y="171439"/>
                  </a:lnTo>
                  <a:lnTo>
                    <a:pt x="6538" y="170384"/>
                  </a:lnTo>
                  <a:lnTo>
                    <a:pt x="7531" y="168623"/>
                  </a:lnTo>
                  <a:lnTo>
                    <a:pt x="9515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SMARTInkShape-763"/>
            <p:cNvSpPr/>
            <p:nvPr>
              <p:custDataLst>
                <p:tags r:id="rId175"/>
              </p:custDataLst>
            </p:nvPr>
          </p:nvSpPr>
          <p:spPr>
            <a:xfrm>
              <a:off x="5791210" y="1390650"/>
              <a:ext cx="161916" cy="219076"/>
            </a:xfrm>
            <a:custGeom>
              <a:avLst/>
              <a:gdLst/>
              <a:ahLst/>
              <a:cxnLst/>
              <a:rect l="0" t="0" r="0" b="0"/>
              <a:pathLst>
                <a:path w="161916" h="219076">
                  <a:moveTo>
                    <a:pt x="66665" y="38100"/>
                  </a:moveTo>
                  <a:lnTo>
                    <a:pt x="66665" y="38100"/>
                  </a:lnTo>
                  <a:lnTo>
                    <a:pt x="66665" y="29899"/>
                  </a:lnTo>
                  <a:lnTo>
                    <a:pt x="58464" y="20490"/>
                  </a:lnTo>
                  <a:lnTo>
                    <a:pt x="59081" y="18952"/>
                  </a:lnTo>
                  <a:lnTo>
                    <a:pt x="65457" y="10975"/>
                  </a:lnTo>
                  <a:lnTo>
                    <a:pt x="66665" y="11"/>
                  </a:lnTo>
                  <a:lnTo>
                    <a:pt x="66665" y="7"/>
                  </a:lnTo>
                  <a:lnTo>
                    <a:pt x="66665" y="5"/>
                  </a:lnTo>
                  <a:lnTo>
                    <a:pt x="66665" y="1"/>
                  </a:lnTo>
                  <a:lnTo>
                    <a:pt x="98846" y="0"/>
                  </a:lnTo>
                  <a:lnTo>
                    <a:pt x="104957" y="2822"/>
                  </a:lnTo>
                  <a:lnTo>
                    <a:pt x="112446" y="8201"/>
                  </a:lnTo>
                  <a:lnTo>
                    <a:pt x="121530" y="10322"/>
                  </a:lnTo>
                  <a:lnTo>
                    <a:pt x="142468" y="28180"/>
                  </a:lnTo>
                  <a:lnTo>
                    <a:pt x="142748" y="33514"/>
                  </a:lnTo>
                  <a:lnTo>
                    <a:pt x="141729" y="35043"/>
                  </a:lnTo>
                  <a:lnTo>
                    <a:pt x="139991" y="36062"/>
                  </a:lnTo>
                  <a:lnTo>
                    <a:pt x="137774" y="36741"/>
                  </a:lnTo>
                  <a:lnTo>
                    <a:pt x="136296" y="38252"/>
                  </a:lnTo>
                  <a:lnTo>
                    <a:pt x="134653" y="42754"/>
                  </a:lnTo>
                  <a:lnTo>
                    <a:pt x="133730" y="51238"/>
                  </a:lnTo>
                  <a:lnTo>
                    <a:pt x="132542" y="53209"/>
                  </a:lnTo>
                  <a:lnTo>
                    <a:pt x="130691" y="54523"/>
                  </a:lnTo>
                  <a:lnTo>
                    <a:pt x="125813" y="57041"/>
                  </a:lnTo>
                  <a:lnTo>
                    <a:pt x="120116" y="61687"/>
                  </a:lnTo>
                  <a:lnTo>
                    <a:pt x="116879" y="67280"/>
                  </a:lnTo>
                  <a:lnTo>
                    <a:pt x="114383" y="73294"/>
                  </a:lnTo>
                  <a:lnTo>
                    <a:pt x="109746" y="79495"/>
                  </a:lnTo>
                  <a:lnTo>
                    <a:pt x="104156" y="82956"/>
                  </a:lnTo>
                  <a:lnTo>
                    <a:pt x="98144" y="85553"/>
                  </a:lnTo>
                  <a:lnTo>
                    <a:pt x="78476" y="101502"/>
                  </a:lnTo>
                  <a:lnTo>
                    <a:pt x="72619" y="103320"/>
                  </a:lnTo>
                  <a:lnTo>
                    <a:pt x="70635" y="104864"/>
                  </a:lnTo>
                  <a:lnTo>
                    <a:pt x="67187" y="112848"/>
                  </a:lnTo>
                  <a:lnTo>
                    <a:pt x="64075" y="113655"/>
                  </a:lnTo>
                  <a:lnTo>
                    <a:pt x="57140" y="114300"/>
                  </a:lnTo>
                  <a:lnTo>
                    <a:pt x="62196" y="114300"/>
                  </a:lnTo>
                  <a:lnTo>
                    <a:pt x="63685" y="113242"/>
                  </a:lnTo>
                  <a:lnTo>
                    <a:pt x="64679" y="111478"/>
                  </a:lnTo>
                  <a:lnTo>
                    <a:pt x="66272" y="106099"/>
                  </a:lnTo>
                  <a:lnTo>
                    <a:pt x="69313" y="105363"/>
                  </a:lnTo>
                  <a:lnTo>
                    <a:pt x="116291" y="104775"/>
                  </a:lnTo>
                  <a:lnTo>
                    <a:pt x="118799" y="104775"/>
                  </a:lnTo>
                  <a:lnTo>
                    <a:pt x="120471" y="105833"/>
                  </a:lnTo>
                  <a:lnTo>
                    <a:pt x="121586" y="107597"/>
                  </a:lnTo>
                  <a:lnTo>
                    <a:pt x="122329" y="109831"/>
                  </a:lnTo>
                  <a:lnTo>
                    <a:pt x="123882" y="111321"/>
                  </a:lnTo>
                  <a:lnTo>
                    <a:pt x="133981" y="116534"/>
                  </a:lnTo>
                  <a:lnTo>
                    <a:pt x="157009" y="137977"/>
                  </a:lnTo>
                  <a:lnTo>
                    <a:pt x="159735" y="143520"/>
                  </a:lnTo>
                  <a:lnTo>
                    <a:pt x="161788" y="156937"/>
                  </a:lnTo>
                  <a:lnTo>
                    <a:pt x="161915" y="198655"/>
                  </a:lnTo>
                  <a:lnTo>
                    <a:pt x="160857" y="199112"/>
                  </a:lnTo>
                  <a:lnTo>
                    <a:pt x="156859" y="199619"/>
                  </a:lnTo>
                  <a:lnTo>
                    <a:pt x="151554" y="202667"/>
                  </a:lnTo>
                  <a:lnTo>
                    <a:pt x="144582" y="208190"/>
                  </a:lnTo>
                  <a:lnTo>
                    <a:pt x="135600" y="209281"/>
                  </a:lnTo>
                  <a:lnTo>
                    <a:pt x="129758" y="209430"/>
                  </a:lnTo>
                  <a:lnTo>
                    <a:pt x="123634" y="212319"/>
                  </a:lnTo>
                  <a:lnTo>
                    <a:pt x="117384" y="216072"/>
                  </a:lnTo>
                  <a:lnTo>
                    <a:pt x="104748" y="218482"/>
                  </a:lnTo>
                  <a:lnTo>
                    <a:pt x="57140" y="219074"/>
                  </a:lnTo>
                  <a:lnTo>
                    <a:pt x="9646" y="219075"/>
                  </a:lnTo>
                  <a:lnTo>
                    <a:pt x="0" y="219075"/>
                  </a:lnTo>
                  <a:lnTo>
                    <a:pt x="8192" y="210874"/>
                  </a:lnTo>
                  <a:lnTo>
                    <a:pt x="14180" y="209943"/>
                  </a:lnTo>
                  <a:lnTo>
                    <a:pt x="15800" y="208753"/>
                  </a:lnTo>
                  <a:lnTo>
                    <a:pt x="18080" y="203081"/>
                  </a:lnTo>
                  <a:lnTo>
                    <a:pt x="1904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SMARTInkShape-Group169"/>
          <p:cNvGrpSpPr/>
          <p:nvPr/>
        </p:nvGrpSpPr>
        <p:grpSpPr>
          <a:xfrm>
            <a:off x="7478498" y="428625"/>
            <a:ext cx="198653" cy="981076"/>
            <a:chOff x="7478498" y="428625"/>
            <a:chExt cx="198653" cy="981076"/>
          </a:xfrm>
        </p:grpSpPr>
        <p:sp>
          <p:nvSpPr>
            <p:cNvPr id="10" name="SMARTInkShape-764"/>
            <p:cNvSpPr/>
            <p:nvPr>
              <p:custDataLst>
                <p:tags r:id="rId168"/>
              </p:custDataLst>
            </p:nvPr>
          </p:nvSpPr>
          <p:spPr>
            <a:xfrm>
              <a:off x="7496213" y="1171585"/>
              <a:ext cx="133312" cy="218625"/>
            </a:xfrm>
            <a:custGeom>
              <a:avLst/>
              <a:gdLst/>
              <a:ahLst/>
              <a:cxnLst/>
              <a:rect l="0" t="0" r="0" b="0"/>
              <a:pathLst>
                <a:path w="133312" h="218625">
                  <a:moveTo>
                    <a:pt x="123787" y="28565"/>
                  </a:moveTo>
                  <a:lnTo>
                    <a:pt x="123787" y="28565"/>
                  </a:lnTo>
                  <a:lnTo>
                    <a:pt x="123787" y="9550"/>
                  </a:lnTo>
                  <a:lnTo>
                    <a:pt x="133302" y="0"/>
                  </a:lnTo>
                  <a:lnTo>
                    <a:pt x="133311" y="8192"/>
                  </a:lnTo>
                  <a:lnTo>
                    <a:pt x="132254" y="8633"/>
                  </a:lnTo>
                  <a:lnTo>
                    <a:pt x="128256" y="9123"/>
                  </a:lnTo>
                  <a:lnTo>
                    <a:pt x="126765" y="10312"/>
                  </a:lnTo>
                  <a:lnTo>
                    <a:pt x="125111" y="14455"/>
                  </a:lnTo>
                  <a:lnTo>
                    <a:pt x="122989" y="25739"/>
                  </a:lnTo>
                  <a:lnTo>
                    <a:pt x="117318" y="35018"/>
                  </a:lnTo>
                  <a:lnTo>
                    <a:pt x="114109" y="44471"/>
                  </a:lnTo>
                  <a:lnTo>
                    <a:pt x="88452" y="76190"/>
                  </a:lnTo>
                  <a:lnTo>
                    <a:pt x="81176" y="93947"/>
                  </a:lnTo>
                  <a:lnTo>
                    <a:pt x="63345" y="117073"/>
                  </a:lnTo>
                  <a:lnTo>
                    <a:pt x="32769" y="149208"/>
                  </a:lnTo>
                  <a:lnTo>
                    <a:pt x="26550" y="161914"/>
                  </a:lnTo>
                  <a:lnTo>
                    <a:pt x="13460" y="177790"/>
                  </a:lnTo>
                  <a:lnTo>
                    <a:pt x="7449" y="190490"/>
                  </a:lnTo>
                  <a:lnTo>
                    <a:pt x="3290" y="196840"/>
                  </a:lnTo>
                  <a:lnTo>
                    <a:pt x="400" y="207659"/>
                  </a:lnTo>
                  <a:lnTo>
                    <a:pt x="0" y="217576"/>
                  </a:lnTo>
                  <a:lnTo>
                    <a:pt x="1046" y="218072"/>
                  </a:lnTo>
                  <a:lnTo>
                    <a:pt x="5030" y="218624"/>
                  </a:lnTo>
                  <a:lnTo>
                    <a:pt x="6516" y="217712"/>
                  </a:lnTo>
                  <a:lnTo>
                    <a:pt x="7507" y="216047"/>
                  </a:lnTo>
                  <a:lnTo>
                    <a:pt x="8167" y="213878"/>
                  </a:lnTo>
                  <a:lnTo>
                    <a:pt x="9665" y="212432"/>
                  </a:lnTo>
                  <a:lnTo>
                    <a:pt x="14153" y="210825"/>
                  </a:lnTo>
                  <a:lnTo>
                    <a:pt x="15773" y="209339"/>
                  </a:lnTo>
                  <a:lnTo>
                    <a:pt x="19012" y="2000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SMARTInkShape-765"/>
            <p:cNvSpPr/>
            <p:nvPr>
              <p:custDataLst>
                <p:tags r:id="rId169"/>
              </p:custDataLst>
            </p:nvPr>
          </p:nvSpPr>
          <p:spPr>
            <a:xfrm>
              <a:off x="7610475" y="1201475"/>
              <a:ext cx="28576" cy="208226"/>
            </a:xfrm>
            <a:custGeom>
              <a:avLst/>
              <a:gdLst/>
              <a:ahLst/>
              <a:cxnLst/>
              <a:rect l="0" t="0" r="0" b="0"/>
              <a:pathLst>
                <a:path w="28576" h="208226">
                  <a:moveTo>
                    <a:pt x="28575" y="17725"/>
                  </a:moveTo>
                  <a:lnTo>
                    <a:pt x="28575" y="17725"/>
                  </a:lnTo>
                  <a:lnTo>
                    <a:pt x="28575" y="9524"/>
                  </a:lnTo>
                  <a:lnTo>
                    <a:pt x="27517" y="9083"/>
                  </a:lnTo>
                  <a:lnTo>
                    <a:pt x="19165" y="8210"/>
                  </a:lnTo>
                  <a:lnTo>
                    <a:pt x="19060" y="0"/>
                  </a:lnTo>
                  <a:lnTo>
                    <a:pt x="19050" y="46321"/>
                  </a:lnTo>
                  <a:lnTo>
                    <a:pt x="19050" y="93925"/>
                  </a:lnTo>
                  <a:lnTo>
                    <a:pt x="19050" y="97100"/>
                  </a:lnTo>
                  <a:lnTo>
                    <a:pt x="16228" y="103450"/>
                  </a:lnTo>
                  <a:lnTo>
                    <a:pt x="12503" y="109800"/>
                  </a:lnTo>
                  <a:lnTo>
                    <a:pt x="10113" y="122500"/>
                  </a:lnTo>
                  <a:lnTo>
                    <a:pt x="9535" y="158326"/>
                  </a:lnTo>
                  <a:lnTo>
                    <a:pt x="1987" y="170662"/>
                  </a:lnTo>
                  <a:lnTo>
                    <a:pt x="0" y="2082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SMARTInkShape-766"/>
            <p:cNvSpPr/>
            <p:nvPr>
              <p:custDataLst>
                <p:tags r:id="rId170"/>
              </p:custDataLst>
            </p:nvPr>
          </p:nvSpPr>
          <p:spPr>
            <a:xfrm>
              <a:off x="7534276" y="1304925"/>
              <a:ext cx="142875" cy="57151"/>
            </a:xfrm>
            <a:custGeom>
              <a:avLst/>
              <a:gdLst/>
              <a:ahLst/>
              <a:cxnLst/>
              <a:rect l="0" t="0" r="0" b="0"/>
              <a:pathLst>
                <a:path w="142875" h="57151">
                  <a:moveTo>
                    <a:pt x="28574" y="57150"/>
                  </a:moveTo>
                  <a:lnTo>
                    <a:pt x="28574" y="57150"/>
                  </a:lnTo>
                  <a:lnTo>
                    <a:pt x="20373" y="48949"/>
                  </a:lnTo>
                  <a:lnTo>
                    <a:pt x="10964" y="47741"/>
                  </a:lnTo>
                  <a:lnTo>
                    <a:pt x="0" y="47625"/>
                  </a:lnTo>
                  <a:lnTo>
                    <a:pt x="14189" y="47625"/>
                  </a:lnTo>
                  <a:lnTo>
                    <a:pt x="43653" y="37924"/>
                  </a:lnTo>
                  <a:lnTo>
                    <a:pt x="50446" y="33436"/>
                  </a:lnTo>
                  <a:lnTo>
                    <a:pt x="96881" y="21226"/>
                  </a:lnTo>
                  <a:lnTo>
                    <a:pt x="107616" y="18959"/>
                  </a:lnTo>
                  <a:lnTo>
                    <a:pt x="123130" y="11702"/>
                  </a:lnTo>
                  <a:lnTo>
                    <a:pt x="129865" y="9434"/>
                  </a:lnTo>
                  <a:lnTo>
                    <a:pt x="14287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SMARTInkShape-767"/>
            <p:cNvSpPr/>
            <p:nvPr>
              <p:custDataLst>
                <p:tags r:id="rId171"/>
              </p:custDataLst>
            </p:nvPr>
          </p:nvSpPr>
          <p:spPr>
            <a:xfrm>
              <a:off x="7478498" y="428625"/>
              <a:ext cx="131978" cy="285192"/>
            </a:xfrm>
            <a:custGeom>
              <a:avLst/>
              <a:gdLst/>
              <a:ahLst/>
              <a:cxnLst/>
              <a:rect l="0" t="0" r="0" b="0"/>
              <a:pathLst>
                <a:path w="131978" h="285192">
                  <a:moveTo>
                    <a:pt x="131977" y="0"/>
                  </a:moveTo>
                  <a:lnTo>
                    <a:pt x="131977" y="0"/>
                  </a:lnTo>
                  <a:lnTo>
                    <a:pt x="131977" y="17610"/>
                  </a:lnTo>
                  <a:lnTo>
                    <a:pt x="112264" y="64571"/>
                  </a:lnTo>
                  <a:lnTo>
                    <a:pt x="100096" y="84016"/>
                  </a:lnTo>
                  <a:lnTo>
                    <a:pt x="86636" y="127086"/>
                  </a:lnTo>
                  <a:lnTo>
                    <a:pt x="62092" y="174659"/>
                  </a:lnTo>
                  <a:lnTo>
                    <a:pt x="36726" y="219541"/>
                  </a:lnTo>
                  <a:lnTo>
                    <a:pt x="24027" y="239511"/>
                  </a:lnTo>
                  <a:lnTo>
                    <a:pt x="12385" y="253647"/>
                  </a:lnTo>
                  <a:lnTo>
                    <a:pt x="9407" y="263420"/>
                  </a:lnTo>
                  <a:lnTo>
                    <a:pt x="8709" y="269828"/>
                  </a:lnTo>
                  <a:lnTo>
                    <a:pt x="5578" y="276204"/>
                  </a:lnTo>
                  <a:lnTo>
                    <a:pt x="0" y="283864"/>
                  </a:lnTo>
                  <a:lnTo>
                    <a:pt x="600" y="284493"/>
                  </a:lnTo>
                  <a:lnTo>
                    <a:pt x="4090" y="285191"/>
                  </a:lnTo>
                  <a:lnTo>
                    <a:pt x="5444" y="284319"/>
                  </a:lnTo>
                  <a:lnTo>
                    <a:pt x="6347" y="282679"/>
                  </a:lnTo>
                  <a:lnTo>
                    <a:pt x="6948" y="280528"/>
                  </a:lnTo>
                  <a:lnTo>
                    <a:pt x="8407" y="279094"/>
                  </a:lnTo>
                  <a:lnTo>
                    <a:pt x="18354" y="273969"/>
                  </a:lnTo>
                  <a:lnTo>
                    <a:pt x="27202" y="2667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SMARTInkShape-768"/>
            <p:cNvSpPr/>
            <p:nvPr>
              <p:custDataLst>
                <p:tags r:id="rId172"/>
              </p:custDataLst>
            </p:nvPr>
          </p:nvSpPr>
          <p:spPr>
            <a:xfrm>
              <a:off x="7591425" y="485778"/>
              <a:ext cx="28576" cy="247648"/>
            </a:xfrm>
            <a:custGeom>
              <a:avLst/>
              <a:gdLst/>
              <a:ahLst/>
              <a:cxnLst/>
              <a:rect l="0" t="0" r="0" b="0"/>
              <a:pathLst>
                <a:path w="28576" h="247648">
                  <a:moveTo>
                    <a:pt x="28575" y="19047"/>
                  </a:moveTo>
                  <a:lnTo>
                    <a:pt x="28575" y="19047"/>
                  </a:lnTo>
                  <a:lnTo>
                    <a:pt x="28575" y="0"/>
                  </a:lnTo>
                  <a:lnTo>
                    <a:pt x="28575" y="46343"/>
                  </a:lnTo>
                  <a:lnTo>
                    <a:pt x="28575" y="92514"/>
                  </a:lnTo>
                  <a:lnTo>
                    <a:pt x="25753" y="102146"/>
                  </a:lnTo>
                  <a:lnTo>
                    <a:pt x="22028" y="111013"/>
                  </a:lnTo>
                  <a:lnTo>
                    <a:pt x="18069" y="155476"/>
                  </a:lnTo>
                  <a:lnTo>
                    <a:pt x="10860" y="174191"/>
                  </a:lnTo>
                  <a:lnTo>
                    <a:pt x="8730" y="193783"/>
                  </a:lnTo>
                  <a:lnTo>
                    <a:pt x="402" y="217071"/>
                  </a:lnTo>
                  <a:lnTo>
                    <a:pt x="0" y="2476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SMARTInkShape-769"/>
            <p:cNvSpPr/>
            <p:nvPr>
              <p:custDataLst>
                <p:tags r:id="rId173"/>
              </p:custDataLst>
            </p:nvPr>
          </p:nvSpPr>
          <p:spPr>
            <a:xfrm>
              <a:off x="7496213" y="647700"/>
              <a:ext cx="171413" cy="19051"/>
            </a:xfrm>
            <a:custGeom>
              <a:avLst/>
              <a:gdLst/>
              <a:ahLst/>
              <a:cxnLst/>
              <a:rect l="0" t="0" r="0" b="0"/>
              <a:pathLst>
                <a:path w="171413" h="19051">
                  <a:moveTo>
                    <a:pt x="66637" y="19050"/>
                  </a:moveTo>
                  <a:lnTo>
                    <a:pt x="66637" y="19050"/>
                  </a:lnTo>
                  <a:lnTo>
                    <a:pt x="30404" y="19050"/>
                  </a:lnTo>
                  <a:lnTo>
                    <a:pt x="21301" y="12504"/>
                  </a:lnTo>
                  <a:lnTo>
                    <a:pt x="11251" y="9917"/>
                  </a:lnTo>
                  <a:lnTo>
                    <a:pt x="0" y="9526"/>
                  </a:lnTo>
                  <a:lnTo>
                    <a:pt x="46308" y="9525"/>
                  </a:lnTo>
                  <a:lnTo>
                    <a:pt x="70186" y="8467"/>
                  </a:lnTo>
                  <a:lnTo>
                    <a:pt x="111462" y="588"/>
                  </a:lnTo>
                  <a:lnTo>
                    <a:pt x="158869" y="5"/>
                  </a:lnTo>
                  <a:lnTo>
                    <a:pt x="17141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7" name="SMARTInkShape-770"/>
          <p:cNvSpPr/>
          <p:nvPr>
            <p:custDataLst>
              <p:tags r:id="rId1"/>
            </p:custDataLst>
          </p:nvPr>
        </p:nvSpPr>
        <p:spPr>
          <a:xfrm>
            <a:off x="8744081" y="1419225"/>
            <a:ext cx="180845" cy="170116"/>
          </a:xfrm>
          <a:custGeom>
            <a:avLst/>
            <a:gdLst/>
            <a:ahLst/>
            <a:cxnLst/>
            <a:rect l="0" t="0" r="0" b="0"/>
            <a:pathLst>
              <a:path w="180845" h="170116">
                <a:moveTo>
                  <a:pt x="104644" y="9525"/>
                </a:moveTo>
                <a:lnTo>
                  <a:pt x="104644" y="9525"/>
                </a:lnTo>
                <a:lnTo>
                  <a:pt x="114168" y="9525"/>
                </a:lnTo>
                <a:lnTo>
                  <a:pt x="114169" y="0"/>
                </a:lnTo>
                <a:lnTo>
                  <a:pt x="114169" y="9490"/>
                </a:lnTo>
                <a:lnTo>
                  <a:pt x="123691" y="9525"/>
                </a:lnTo>
                <a:lnTo>
                  <a:pt x="123693" y="14582"/>
                </a:lnTo>
                <a:lnTo>
                  <a:pt x="124752" y="16071"/>
                </a:lnTo>
                <a:lnTo>
                  <a:pt x="126518" y="17064"/>
                </a:lnTo>
                <a:lnTo>
                  <a:pt x="128751" y="17726"/>
                </a:lnTo>
                <a:lnTo>
                  <a:pt x="130240" y="17109"/>
                </a:lnTo>
                <a:lnTo>
                  <a:pt x="131232" y="15639"/>
                </a:lnTo>
                <a:lnTo>
                  <a:pt x="132828" y="10733"/>
                </a:lnTo>
                <a:lnTo>
                  <a:pt x="135867" y="10062"/>
                </a:lnTo>
                <a:lnTo>
                  <a:pt x="142744" y="9525"/>
                </a:lnTo>
                <a:lnTo>
                  <a:pt x="134542" y="1324"/>
                </a:lnTo>
                <a:lnTo>
                  <a:pt x="133042" y="1941"/>
                </a:lnTo>
                <a:lnTo>
                  <a:pt x="125877" y="6808"/>
                </a:lnTo>
                <a:lnTo>
                  <a:pt x="115920" y="9167"/>
                </a:lnTo>
                <a:lnTo>
                  <a:pt x="109631" y="14475"/>
                </a:lnTo>
                <a:lnTo>
                  <a:pt x="101217" y="17017"/>
                </a:lnTo>
                <a:lnTo>
                  <a:pt x="91480" y="19205"/>
                </a:lnTo>
                <a:lnTo>
                  <a:pt x="83623" y="23705"/>
                </a:lnTo>
                <a:lnTo>
                  <a:pt x="47509" y="69340"/>
                </a:lnTo>
                <a:lnTo>
                  <a:pt x="28445" y="94648"/>
                </a:lnTo>
                <a:lnTo>
                  <a:pt x="18919" y="107419"/>
                </a:lnTo>
                <a:lnTo>
                  <a:pt x="12218" y="121786"/>
                </a:lnTo>
                <a:lnTo>
                  <a:pt x="9590" y="129269"/>
                </a:lnTo>
                <a:lnTo>
                  <a:pt x="1358" y="140874"/>
                </a:lnTo>
                <a:lnTo>
                  <a:pt x="0" y="150900"/>
                </a:lnTo>
                <a:lnTo>
                  <a:pt x="4964" y="157012"/>
                </a:lnTo>
                <a:lnTo>
                  <a:pt x="10247" y="159742"/>
                </a:lnTo>
                <a:lnTo>
                  <a:pt x="49465" y="170115"/>
                </a:lnTo>
                <a:lnTo>
                  <a:pt x="95320" y="162461"/>
                </a:lnTo>
                <a:lnTo>
                  <a:pt x="120348" y="160937"/>
                </a:lnTo>
                <a:lnTo>
                  <a:pt x="148104" y="153289"/>
                </a:lnTo>
                <a:lnTo>
                  <a:pt x="180844" y="1524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SMARTInkShape-771"/>
          <p:cNvSpPr/>
          <p:nvPr>
            <p:custDataLst>
              <p:tags r:id="rId2"/>
            </p:custDataLst>
          </p:nvPr>
        </p:nvSpPr>
        <p:spPr>
          <a:xfrm>
            <a:off x="6848475" y="895350"/>
            <a:ext cx="57151" cy="123826"/>
          </a:xfrm>
          <a:custGeom>
            <a:avLst/>
            <a:gdLst/>
            <a:ahLst/>
            <a:cxnLst/>
            <a:rect l="0" t="0" r="0" b="0"/>
            <a:pathLst>
              <a:path w="57151" h="123826">
                <a:moveTo>
                  <a:pt x="38100" y="9525"/>
                </a:moveTo>
                <a:lnTo>
                  <a:pt x="38100" y="9525"/>
                </a:lnTo>
                <a:lnTo>
                  <a:pt x="46300" y="9525"/>
                </a:lnTo>
                <a:lnTo>
                  <a:pt x="46742" y="8467"/>
                </a:lnTo>
                <a:lnTo>
                  <a:pt x="47509" y="1324"/>
                </a:lnTo>
                <a:lnTo>
                  <a:pt x="50396" y="588"/>
                </a:lnTo>
                <a:lnTo>
                  <a:pt x="57150" y="0"/>
                </a:lnTo>
                <a:lnTo>
                  <a:pt x="57150" y="8201"/>
                </a:lnTo>
                <a:lnTo>
                  <a:pt x="56092" y="8642"/>
                </a:lnTo>
                <a:lnTo>
                  <a:pt x="52094" y="9133"/>
                </a:lnTo>
                <a:lnTo>
                  <a:pt x="50605" y="10322"/>
                </a:lnTo>
                <a:lnTo>
                  <a:pt x="39060" y="28482"/>
                </a:lnTo>
                <a:lnTo>
                  <a:pt x="38527" y="33120"/>
                </a:lnTo>
                <a:lnTo>
                  <a:pt x="35468" y="38709"/>
                </a:lnTo>
                <a:lnTo>
                  <a:pt x="31638" y="44721"/>
                </a:lnTo>
                <a:lnTo>
                  <a:pt x="28425" y="54055"/>
                </a:lnTo>
                <a:lnTo>
                  <a:pt x="11701" y="76790"/>
                </a:lnTo>
                <a:lnTo>
                  <a:pt x="9652" y="98459"/>
                </a:lnTo>
                <a:lnTo>
                  <a:pt x="8551" y="100565"/>
                </a:lnTo>
                <a:lnTo>
                  <a:pt x="6759" y="101968"/>
                </a:lnTo>
                <a:lnTo>
                  <a:pt x="4506" y="102904"/>
                </a:lnTo>
                <a:lnTo>
                  <a:pt x="3004" y="104586"/>
                </a:lnTo>
                <a:lnTo>
                  <a:pt x="117" y="113859"/>
                </a:lnTo>
                <a:lnTo>
                  <a:pt x="0" y="123825"/>
                </a:lnTo>
                <a:lnTo>
                  <a:pt x="9525" y="12382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SMARTInkShape-772"/>
          <p:cNvSpPr/>
          <p:nvPr>
            <p:custDataLst>
              <p:tags r:id="rId3"/>
            </p:custDataLst>
          </p:nvPr>
        </p:nvSpPr>
        <p:spPr>
          <a:xfrm>
            <a:off x="8001000" y="962025"/>
            <a:ext cx="142876" cy="114301"/>
          </a:xfrm>
          <a:custGeom>
            <a:avLst/>
            <a:gdLst/>
            <a:ahLst/>
            <a:cxnLst/>
            <a:rect l="0" t="0" r="0" b="0"/>
            <a:pathLst>
              <a:path w="142876" h="114301">
                <a:moveTo>
                  <a:pt x="47625" y="19050"/>
                </a:moveTo>
                <a:lnTo>
                  <a:pt x="47625" y="19050"/>
                </a:lnTo>
                <a:lnTo>
                  <a:pt x="38491" y="19050"/>
                </a:lnTo>
                <a:lnTo>
                  <a:pt x="38100" y="9525"/>
                </a:lnTo>
                <a:lnTo>
                  <a:pt x="47234" y="392"/>
                </a:lnTo>
                <a:lnTo>
                  <a:pt x="85687" y="0"/>
                </a:lnTo>
                <a:lnTo>
                  <a:pt x="95134" y="9409"/>
                </a:lnTo>
                <a:lnTo>
                  <a:pt x="95250" y="27216"/>
                </a:lnTo>
                <a:lnTo>
                  <a:pt x="94192" y="27669"/>
                </a:lnTo>
                <a:lnTo>
                  <a:pt x="87049" y="28456"/>
                </a:lnTo>
                <a:lnTo>
                  <a:pt x="77640" y="36766"/>
                </a:lnTo>
                <a:lnTo>
                  <a:pt x="71571" y="37705"/>
                </a:lnTo>
                <a:lnTo>
                  <a:pt x="69938" y="38895"/>
                </a:lnTo>
                <a:lnTo>
                  <a:pt x="68851" y="40746"/>
                </a:lnTo>
                <a:lnTo>
                  <a:pt x="68125" y="43039"/>
                </a:lnTo>
                <a:lnTo>
                  <a:pt x="66583" y="44568"/>
                </a:lnTo>
                <a:lnTo>
                  <a:pt x="56504" y="49843"/>
                </a:lnTo>
                <a:lnTo>
                  <a:pt x="49379" y="55707"/>
                </a:lnTo>
                <a:lnTo>
                  <a:pt x="48404" y="59331"/>
                </a:lnTo>
                <a:lnTo>
                  <a:pt x="48145" y="61779"/>
                </a:lnTo>
                <a:lnTo>
                  <a:pt x="46913" y="63411"/>
                </a:lnTo>
                <a:lnTo>
                  <a:pt x="30304" y="74749"/>
                </a:lnTo>
                <a:lnTo>
                  <a:pt x="10979" y="93799"/>
                </a:lnTo>
                <a:lnTo>
                  <a:pt x="18" y="95249"/>
                </a:lnTo>
                <a:lnTo>
                  <a:pt x="1" y="95250"/>
                </a:lnTo>
                <a:lnTo>
                  <a:pt x="0" y="104383"/>
                </a:lnTo>
                <a:lnTo>
                  <a:pt x="23679" y="104774"/>
                </a:lnTo>
                <a:lnTo>
                  <a:pt x="29222" y="107597"/>
                </a:lnTo>
                <a:lnTo>
                  <a:pt x="35213" y="111321"/>
                </a:lnTo>
                <a:lnTo>
                  <a:pt x="47682" y="113711"/>
                </a:lnTo>
                <a:lnTo>
                  <a:pt x="95266" y="114300"/>
                </a:lnTo>
                <a:lnTo>
                  <a:pt x="98435" y="114300"/>
                </a:lnTo>
                <a:lnTo>
                  <a:pt x="100549" y="113241"/>
                </a:lnTo>
                <a:lnTo>
                  <a:pt x="101957" y="111478"/>
                </a:lnTo>
                <a:lnTo>
                  <a:pt x="102897" y="109243"/>
                </a:lnTo>
                <a:lnTo>
                  <a:pt x="104581" y="107754"/>
                </a:lnTo>
                <a:lnTo>
                  <a:pt x="109275" y="106099"/>
                </a:lnTo>
                <a:lnTo>
                  <a:pt x="142875" y="10477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SMARTInkShape-773"/>
          <p:cNvSpPr/>
          <p:nvPr>
            <p:custDataLst>
              <p:tags r:id="rId4"/>
            </p:custDataLst>
          </p:nvPr>
        </p:nvSpPr>
        <p:spPr>
          <a:xfrm>
            <a:off x="6776400" y="1495425"/>
            <a:ext cx="91116" cy="133351"/>
          </a:xfrm>
          <a:custGeom>
            <a:avLst/>
            <a:gdLst/>
            <a:ahLst/>
            <a:cxnLst/>
            <a:rect l="0" t="0" r="0" b="0"/>
            <a:pathLst>
              <a:path w="91116" h="133351">
                <a:moveTo>
                  <a:pt x="24450" y="9525"/>
                </a:moveTo>
                <a:lnTo>
                  <a:pt x="24450" y="9525"/>
                </a:lnTo>
                <a:lnTo>
                  <a:pt x="14926" y="9525"/>
                </a:lnTo>
                <a:lnTo>
                  <a:pt x="5516" y="116"/>
                </a:lnTo>
                <a:lnTo>
                  <a:pt x="19978" y="0"/>
                </a:lnTo>
                <a:lnTo>
                  <a:pt x="25285" y="2822"/>
                </a:lnTo>
                <a:lnTo>
                  <a:pt x="33467" y="9132"/>
                </a:lnTo>
                <a:lnTo>
                  <a:pt x="57569" y="9522"/>
                </a:lnTo>
                <a:lnTo>
                  <a:pt x="59230" y="10581"/>
                </a:lnTo>
                <a:lnTo>
                  <a:pt x="60337" y="12346"/>
                </a:lnTo>
                <a:lnTo>
                  <a:pt x="61074" y="14581"/>
                </a:lnTo>
                <a:lnTo>
                  <a:pt x="62624" y="16070"/>
                </a:lnTo>
                <a:lnTo>
                  <a:pt x="70621" y="18657"/>
                </a:lnTo>
                <a:lnTo>
                  <a:pt x="80149" y="19016"/>
                </a:lnTo>
                <a:lnTo>
                  <a:pt x="80633" y="20085"/>
                </a:lnTo>
                <a:lnTo>
                  <a:pt x="81599" y="33621"/>
                </a:lnTo>
                <a:lnTo>
                  <a:pt x="80542" y="35114"/>
                </a:lnTo>
                <a:lnTo>
                  <a:pt x="78778" y="36110"/>
                </a:lnTo>
                <a:lnTo>
                  <a:pt x="72468" y="37984"/>
                </a:lnTo>
                <a:lnTo>
                  <a:pt x="62952" y="47230"/>
                </a:lnTo>
                <a:lnTo>
                  <a:pt x="53025" y="47625"/>
                </a:lnTo>
                <a:lnTo>
                  <a:pt x="53025" y="52681"/>
                </a:lnTo>
                <a:lnTo>
                  <a:pt x="54083" y="54171"/>
                </a:lnTo>
                <a:lnTo>
                  <a:pt x="55847" y="55164"/>
                </a:lnTo>
                <a:lnTo>
                  <a:pt x="61225" y="56757"/>
                </a:lnTo>
                <a:lnTo>
                  <a:pt x="61962" y="59798"/>
                </a:lnTo>
                <a:lnTo>
                  <a:pt x="62157" y="62090"/>
                </a:lnTo>
                <a:lnTo>
                  <a:pt x="63346" y="63619"/>
                </a:lnTo>
                <a:lnTo>
                  <a:pt x="70716" y="66273"/>
                </a:lnTo>
                <a:lnTo>
                  <a:pt x="71471" y="69319"/>
                </a:lnTo>
                <a:lnTo>
                  <a:pt x="71956" y="74841"/>
                </a:lnTo>
                <a:lnTo>
                  <a:pt x="74845" y="75596"/>
                </a:lnTo>
                <a:lnTo>
                  <a:pt x="80266" y="76081"/>
                </a:lnTo>
                <a:lnTo>
                  <a:pt x="81007" y="78969"/>
                </a:lnTo>
                <a:lnTo>
                  <a:pt x="81483" y="84390"/>
                </a:lnTo>
                <a:lnTo>
                  <a:pt x="84370" y="85132"/>
                </a:lnTo>
                <a:lnTo>
                  <a:pt x="86622" y="85330"/>
                </a:lnTo>
                <a:lnTo>
                  <a:pt x="88123" y="86520"/>
                </a:lnTo>
                <a:lnTo>
                  <a:pt x="90730" y="93891"/>
                </a:lnTo>
                <a:lnTo>
                  <a:pt x="91115" y="104347"/>
                </a:lnTo>
                <a:lnTo>
                  <a:pt x="76578" y="119321"/>
                </a:lnTo>
                <a:lnTo>
                  <a:pt x="71254" y="121823"/>
                </a:lnTo>
                <a:lnTo>
                  <a:pt x="59212" y="123430"/>
                </a:lnTo>
                <a:lnTo>
                  <a:pt x="57150" y="124620"/>
                </a:lnTo>
                <a:lnTo>
                  <a:pt x="55774" y="126471"/>
                </a:lnTo>
                <a:lnTo>
                  <a:pt x="54858" y="128764"/>
                </a:lnTo>
                <a:lnTo>
                  <a:pt x="53189" y="130293"/>
                </a:lnTo>
                <a:lnTo>
                  <a:pt x="48512" y="131991"/>
                </a:lnTo>
                <a:lnTo>
                  <a:pt x="2774" y="133350"/>
                </a:lnTo>
                <a:lnTo>
                  <a:pt x="0" y="133350"/>
                </a:lnTo>
                <a:lnTo>
                  <a:pt x="33975" y="13335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" name="SMARTInkShape-Group174"/>
          <p:cNvGrpSpPr/>
          <p:nvPr/>
        </p:nvGrpSpPr>
        <p:grpSpPr>
          <a:xfrm>
            <a:off x="8220075" y="1524010"/>
            <a:ext cx="95251" cy="790566"/>
            <a:chOff x="8220075" y="1524010"/>
            <a:chExt cx="95251" cy="790566"/>
          </a:xfrm>
        </p:grpSpPr>
        <p:sp>
          <p:nvSpPr>
            <p:cNvPr id="21" name="SMARTInkShape-774"/>
            <p:cNvSpPr/>
            <p:nvPr>
              <p:custDataLst>
                <p:tags r:id="rId165"/>
              </p:custDataLst>
            </p:nvPr>
          </p:nvSpPr>
          <p:spPr>
            <a:xfrm>
              <a:off x="8220075" y="1524010"/>
              <a:ext cx="57151" cy="76191"/>
            </a:xfrm>
            <a:custGeom>
              <a:avLst/>
              <a:gdLst/>
              <a:ahLst/>
              <a:cxnLst/>
              <a:rect l="0" t="0" r="0" b="0"/>
              <a:pathLst>
                <a:path w="57151" h="76191">
                  <a:moveTo>
                    <a:pt x="47625" y="9515"/>
                  </a:moveTo>
                  <a:lnTo>
                    <a:pt x="47625" y="9515"/>
                  </a:lnTo>
                  <a:lnTo>
                    <a:pt x="57140" y="0"/>
                  </a:lnTo>
                  <a:lnTo>
                    <a:pt x="57146" y="5049"/>
                  </a:lnTo>
                  <a:lnTo>
                    <a:pt x="56090" y="6538"/>
                  </a:lnTo>
                  <a:lnTo>
                    <a:pt x="54327" y="7530"/>
                  </a:lnTo>
                  <a:lnTo>
                    <a:pt x="48948" y="9123"/>
                  </a:lnTo>
                  <a:lnTo>
                    <a:pt x="48213" y="12163"/>
                  </a:lnTo>
                  <a:lnTo>
                    <a:pt x="48016" y="14455"/>
                  </a:lnTo>
                  <a:lnTo>
                    <a:pt x="46827" y="15984"/>
                  </a:lnTo>
                  <a:lnTo>
                    <a:pt x="34403" y="23694"/>
                  </a:lnTo>
                  <a:lnTo>
                    <a:pt x="31165" y="29222"/>
                  </a:lnTo>
                  <a:lnTo>
                    <a:pt x="30300" y="32178"/>
                  </a:lnTo>
                  <a:lnTo>
                    <a:pt x="28667" y="34149"/>
                  </a:lnTo>
                  <a:lnTo>
                    <a:pt x="24030" y="36338"/>
                  </a:lnTo>
                  <a:lnTo>
                    <a:pt x="22371" y="37981"/>
                  </a:lnTo>
                  <a:lnTo>
                    <a:pt x="20525" y="42627"/>
                  </a:lnTo>
                  <a:lnTo>
                    <a:pt x="18976" y="44290"/>
                  </a:lnTo>
                  <a:lnTo>
                    <a:pt x="1755" y="55686"/>
                  </a:lnTo>
                  <a:lnTo>
                    <a:pt x="781" y="59316"/>
                  </a:lnTo>
                  <a:lnTo>
                    <a:pt x="1" y="66660"/>
                  </a:lnTo>
                  <a:lnTo>
                    <a:pt x="0" y="66665"/>
                  </a:lnTo>
                  <a:lnTo>
                    <a:pt x="42728" y="66665"/>
                  </a:lnTo>
                  <a:lnTo>
                    <a:pt x="44361" y="67723"/>
                  </a:lnTo>
                  <a:lnTo>
                    <a:pt x="45449" y="69487"/>
                  </a:lnTo>
                  <a:lnTo>
                    <a:pt x="47196" y="74866"/>
                  </a:lnTo>
                  <a:lnTo>
                    <a:pt x="50257" y="75602"/>
                  </a:lnTo>
                  <a:lnTo>
                    <a:pt x="57150" y="7619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SMARTInkShape-775"/>
            <p:cNvSpPr/>
            <p:nvPr>
              <p:custDataLst>
                <p:tags r:id="rId166"/>
              </p:custDataLst>
            </p:nvPr>
          </p:nvSpPr>
          <p:spPr>
            <a:xfrm>
              <a:off x="8248650" y="1581150"/>
              <a:ext cx="47626" cy="104776"/>
            </a:xfrm>
            <a:custGeom>
              <a:avLst/>
              <a:gdLst/>
              <a:ahLst/>
              <a:cxnLst/>
              <a:rect l="0" t="0" r="0" b="0"/>
              <a:pathLst>
                <a:path w="47626" h="104776">
                  <a:moveTo>
                    <a:pt x="38100" y="9525"/>
                  </a:moveTo>
                  <a:lnTo>
                    <a:pt x="38100" y="9525"/>
                  </a:lnTo>
                  <a:lnTo>
                    <a:pt x="46302" y="9525"/>
                  </a:lnTo>
                  <a:lnTo>
                    <a:pt x="46742" y="8467"/>
                  </a:lnTo>
                  <a:lnTo>
                    <a:pt x="47625" y="0"/>
                  </a:lnTo>
                  <a:lnTo>
                    <a:pt x="47625" y="5057"/>
                  </a:lnTo>
                  <a:lnTo>
                    <a:pt x="46567" y="6546"/>
                  </a:lnTo>
                  <a:lnTo>
                    <a:pt x="44802" y="7539"/>
                  </a:lnTo>
                  <a:lnTo>
                    <a:pt x="42569" y="8201"/>
                  </a:lnTo>
                  <a:lnTo>
                    <a:pt x="41079" y="9701"/>
                  </a:lnTo>
                  <a:lnTo>
                    <a:pt x="39423" y="14189"/>
                  </a:lnTo>
                  <a:lnTo>
                    <a:pt x="38491" y="22666"/>
                  </a:lnTo>
                  <a:lnTo>
                    <a:pt x="37302" y="24636"/>
                  </a:lnTo>
                  <a:lnTo>
                    <a:pt x="35453" y="25949"/>
                  </a:lnTo>
                  <a:lnTo>
                    <a:pt x="30574" y="28466"/>
                  </a:lnTo>
                  <a:lnTo>
                    <a:pt x="24878" y="33113"/>
                  </a:lnTo>
                  <a:lnTo>
                    <a:pt x="21640" y="38706"/>
                  </a:lnTo>
                  <a:lnTo>
                    <a:pt x="19142" y="44719"/>
                  </a:lnTo>
                  <a:lnTo>
                    <a:pt x="12846" y="54055"/>
                  </a:lnTo>
                  <a:lnTo>
                    <a:pt x="9451" y="63524"/>
                  </a:lnTo>
                  <a:lnTo>
                    <a:pt x="1453" y="74322"/>
                  </a:lnTo>
                  <a:lnTo>
                    <a:pt x="128" y="84236"/>
                  </a:lnTo>
                  <a:lnTo>
                    <a:pt x="0" y="1047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SMARTInkShape-776"/>
            <p:cNvSpPr/>
            <p:nvPr>
              <p:custDataLst>
                <p:tags r:id="rId167"/>
              </p:custDataLst>
            </p:nvPr>
          </p:nvSpPr>
          <p:spPr>
            <a:xfrm>
              <a:off x="8229636" y="2181225"/>
              <a:ext cx="85690" cy="133351"/>
            </a:xfrm>
            <a:custGeom>
              <a:avLst/>
              <a:gdLst/>
              <a:ahLst/>
              <a:cxnLst/>
              <a:rect l="0" t="0" r="0" b="0"/>
              <a:pathLst>
                <a:path w="85690" h="133351">
                  <a:moveTo>
                    <a:pt x="85689" y="9525"/>
                  </a:moveTo>
                  <a:lnTo>
                    <a:pt x="85689" y="9525"/>
                  </a:lnTo>
                  <a:lnTo>
                    <a:pt x="85689" y="0"/>
                  </a:lnTo>
                  <a:lnTo>
                    <a:pt x="77487" y="0"/>
                  </a:lnTo>
                  <a:lnTo>
                    <a:pt x="77047" y="1058"/>
                  </a:lnTo>
                  <a:lnTo>
                    <a:pt x="76555" y="5056"/>
                  </a:lnTo>
                  <a:lnTo>
                    <a:pt x="75366" y="6546"/>
                  </a:lnTo>
                  <a:lnTo>
                    <a:pt x="66486" y="10322"/>
                  </a:lnTo>
                  <a:lnTo>
                    <a:pt x="61986" y="14465"/>
                  </a:lnTo>
                  <a:lnTo>
                    <a:pt x="59279" y="19834"/>
                  </a:lnTo>
                  <a:lnTo>
                    <a:pt x="58557" y="22748"/>
                  </a:lnTo>
                  <a:lnTo>
                    <a:pt x="52486" y="31905"/>
                  </a:lnTo>
                  <a:lnTo>
                    <a:pt x="46943" y="35347"/>
                  </a:lnTo>
                  <a:lnTo>
                    <a:pt x="40952" y="37935"/>
                  </a:lnTo>
                  <a:lnTo>
                    <a:pt x="11367" y="64828"/>
                  </a:lnTo>
                  <a:lnTo>
                    <a:pt x="10324" y="68676"/>
                  </a:lnTo>
                  <a:lnTo>
                    <a:pt x="10046" y="71184"/>
                  </a:lnTo>
                  <a:lnTo>
                    <a:pt x="6915" y="76793"/>
                  </a:lnTo>
                  <a:lnTo>
                    <a:pt x="1336" y="83961"/>
                  </a:lnTo>
                  <a:lnTo>
                    <a:pt x="235" y="92981"/>
                  </a:lnTo>
                  <a:lnTo>
                    <a:pt x="0" y="103013"/>
                  </a:lnTo>
                  <a:lnTo>
                    <a:pt x="6517" y="112031"/>
                  </a:lnTo>
                  <a:lnTo>
                    <a:pt x="9098" y="122063"/>
                  </a:lnTo>
                  <a:lnTo>
                    <a:pt x="10287" y="122650"/>
                  </a:lnTo>
                  <a:lnTo>
                    <a:pt x="14429" y="123303"/>
                  </a:lnTo>
                  <a:lnTo>
                    <a:pt x="15958" y="124535"/>
                  </a:lnTo>
                  <a:lnTo>
                    <a:pt x="17655" y="128727"/>
                  </a:lnTo>
                  <a:lnTo>
                    <a:pt x="19167" y="130268"/>
                  </a:lnTo>
                  <a:lnTo>
                    <a:pt x="23667" y="131980"/>
                  </a:lnTo>
                  <a:lnTo>
                    <a:pt x="51166" y="133339"/>
                  </a:lnTo>
                  <a:lnTo>
                    <a:pt x="53149" y="132284"/>
                  </a:lnTo>
                  <a:lnTo>
                    <a:pt x="54470" y="130523"/>
                  </a:lnTo>
                  <a:lnTo>
                    <a:pt x="55351" y="128290"/>
                  </a:lnTo>
                  <a:lnTo>
                    <a:pt x="56998" y="126802"/>
                  </a:lnTo>
                  <a:lnTo>
                    <a:pt x="61649" y="125148"/>
                  </a:lnTo>
                  <a:lnTo>
                    <a:pt x="70216" y="124217"/>
                  </a:lnTo>
                  <a:lnTo>
                    <a:pt x="72199" y="123028"/>
                  </a:lnTo>
                  <a:lnTo>
                    <a:pt x="73520" y="121177"/>
                  </a:lnTo>
                  <a:lnTo>
                    <a:pt x="76010" y="114702"/>
                  </a:lnTo>
                  <a:lnTo>
                    <a:pt x="76164" y="95653"/>
                  </a:lnTo>
                  <a:lnTo>
                    <a:pt x="52484" y="95251"/>
                  </a:lnTo>
                  <a:lnTo>
                    <a:pt x="46943" y="98073"/>
                  </a:lnTo>
                  <a:lnTo>
                    <a:pt x="33527" y="109439"/>
                  </a:lnTo>
                  <a:lnTo>
                    <a:pt x="30757" y="114962"/>
                  </a:lnTo>
                  <a:lnTo>
                    <a:pt x="30017" y="117916"/>
                  </a:lnTo>
                  <a:lnTo>
                    <a:pt x="28465" y="119886"/>
                  </a:lnTo>
                  <a:lnTo>
                    <a:pt x="23921" y="122074"/>
                  </a:lnTo>
                  <a:lnTo>
                    <a:pt x="22284" y="123716"/>
                  </a:lnTo>
                  <a:lnTo>
                    <a:pt x="20467" y="128363"/>
                  </a:lnTo>
                  <a:lnTo>
                    <a:pt x="18925" y="130025"/>
                  </a:lnTo>
                  <a:lnTo>
                    <a:pt x="9489" y="1333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" name="SMARTInkShape-Group175"/>
          <p:cNvGrpSpPr/>
          <p:nvPr/>
        </p:nvGrpSpPr>
        <p:grpSpPr>
          <a:xfrm>
            <a:off x="6829428" y="2152650"/>
            <a:ext cx="161923" cy="123826"/>
            <a:chOff x="6829428" y="2152650"/>
            <a:chExt cx="161923" cy="123826"/>
          </a:xfrm>
        </p:grpSpPr>
        <p:sp>
          <p:nvSpPr>
            <p:cNvPr id="25" name="SMARTInkShape-777"/>
            <p:cNvSpPr/>
            <p:nvPr>
              <p:custDataLst>
                <p:tags r:id="rId163"/>
              </p:custDataLst>
            </p:nvPr>
          </p:nvSpPr>
          <p:spPr>
            <a:xfrm>
              <a:off x="6829428" y="2152650"/>
              <a:ext cx="57137" cy="123826"/>
            </a:xfrm>
            <a:custGeom>
              <a:avLst/>
              <a:gdLst/>
              <a:ahLst/>
              <a:cxnLst/>
              <a:rect l="0" t="0" r="0" b="0"/>
              <a:pathLst>
                <a:path w="57137" h="123826">
                  <a:moveTo>
                    <a:pt x="38097" y="19050"/>
                  </a:moveTo>
                  <a:lnTo>
                    <a:pt x="38097" y="19050"/>
                  </a:lnTo>
                  <a:lnTo>
                    <a:pt x="38097" y="4585"/>
                  </a:lnTo>
                  <a:lnTo>
                    <a:pt x="39155" y="3057"/>
                  </a:lnTo>
                  <a:lnTo>
                    <a:pt x="40919" y="2038"/>
                  </a:lnTo>
                  <a:lnTo>
                    <a:pt x="47622" y="0"/>
                  </a:lnTo>
                  <a:lnTo>
                    <a:pt x="47622" y="5056"/>
                  </a:lnTo>
                  <a:lnTo>
                    <a:pt x="46564" y="6546"/>
                  </a:lnTo>
                  <a:lnTo>
                    <a:pt x="44800" y="7539"/>
                  </a:lnTo>
                  <a:lnTo>
                    <a:pt x="42566" y="8201"/>
                  </a:lnTo>
                  <a:lnTo>
                    <a:pt x="41077" y="9701"/>
                  </a:lnTo>
                  <a:lnTo>
                    <a:pt x="39422" y="14189"/>
                  </a:lnTo>
                  <a:lnTo>
                    <a:pt x="37921" y="15809"/>
                  </a:lnTo>
                  <a:lnTo>
                    <a:pt x="33433" y="17610"/>
                  </a:lnTo>
                  <a:lnTo>
                    <a:pt x="31813" y="19148"/>
                  </a:lnTo>
                  <a:lnTo>
                    <a:pt x="20497" y="36346"/>
                  </a:lnTo>
                  <a:lnTo>
                    <a:pt x="10973" y="46147"/>
                  </a:lnTo>
                  <a:lnTo>
                    <a:pt x="9952" y="52244"/>
                  </a:lnTo>
                  <a:lnTo>
                    <a:pt x="8751" y="53879"/>
                  </a:lnTo>
                  <a:lnTo>
                    <a:pt x="2040" y="56504"/>
                  </a:lnTo>
                  <a:lnTo>
                    <a:pt x="0" y="57149"/>
                  </a:lnTo>
                  <a:lnTo>
                    <a:pt x="28145" y="57150"/>
                  </a:lnTo>
                  <a:lnTo>
                    <a:pt x="28446" y="62206"/>
                  </a:lnTo>
                  <a:lnTo>
                    <a:pt x="29546" y="63696"/>
                  </a:lnTo>
                  <a:lnTo>
                    <a:pt x="38265" y="67472"/>
                  </a:lnTo>
                  <a:lnTo>
                    <a:pt x="46181" y="74842"/>
                  </a:lnTo>
                  <a:lnTo>
                    <a:pt x="52251" y="75798"/>
                  </a:lnTo>
                  <a:lnTo>
                    <a:pt x="53884" y="76990"/>
                  </a:lnTo>
                  <a:lnTo>
                    <a:pt x="54971" y="78843"/>
                  </a:lnTo>
                  <a:lnTo>
                    <a:pt x="56860" y="85877"/>
                  </a:lnTo>
                  <a:lnTo>
                    <a:pt x="57136" y="94822"/>
                  </a:lnTo>
                  <a:lnTo>
                    <a:pt x="48945" y="103413"/>
                  </a:lnTo>
                  <a:lnTo>
                    <a:pt x="48013" y="109428"/>
                  </a:lnTo>
                  <a:lnTo>
                    <a:pt x="46824" y="111052"/>
                  </a:lnTo>
                  <a:lnTo>
                    <a:pt x="44973" y="112135"/>
                  </a:lnTo>
                  <a:lnTo>
                    <a:pt x="37313" y="113658"/>
                  </a:lnTo>
                  <a:lnTo>
                    <a:pt x="30298" y="114173"/>
                  </a:lnTo>
                  <a:lnTo>
                    <a:pt x="29723" y="115274"/>
                  </a:lnTo>
                  <a:lnTo>
                    <a:pt x="29083" y="119319"/>
                  </a:lnTo>
                  <a:lnTo>
                    <a:pt x="27855" y="120821"/>
                  </a:lnTo>
                  <a:lnTo>
                    <a:pt x="20415" y="123429"/>
                  </a:lnTo>
                  <a:lnTo>
                    <a:pt x="9525" y="123825"/>
                  </a:lnTo>
                  <a:lnTo>
                    <a:pt x="9523" y="118769"/>
                  </a:lnTo>
                  <a:lnTo>
                    <a:pt x="10580" y="117279"/>
                  </a:lnTo>
                  <a:lnTo>
                    <a:pt x="12344" y="116286"/>
                  </a:lnTo>
                  <a:lnTo>
                    <a:pt x="17722" y="114692"/>
                  </a:lnTo>
                  <a:lnTo>
                    <a:pt x="28572" y="1047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778"/>
            <p:cNvSpPr/>
            <p:nvPr>
              <p:custDataLst>
                <p:tags r:id="rId164"/>
              </p:custDataLst>
            </p:nvPr>
          </p:nvSpPr>
          <p:spPr>
            <a:xfrm>
              <a:off x="6858034" y="2152653"/>
              <a:ext cx="133317" cy="57148"/>
            </a:xfrm>
            <a:custGeom>
              <a:avLst/>
              <a:gdLst/>
              <a:ahLst/>
              <a:cxnLst/>
              <a:rect l="0" t="0" r="0" b="0"/>
              <a:pathLst>
                <a:path w="133317" h="57148">
                  <a:moveTo>
                    <a:pt x="19016" y="57147"/>
                  </a:moveTo>
                  <a:lnTo>
                    <a:pt x="19016" y="57147"/>
                  </a:lnTo>
                  <a:lnTo>
                    <a:pt x="19016" y="42958"/>
                  </a:lnTo>
                  <a:lnTo>
                    <a:pt x="17958" y="41338"/>
                  </a:lnTo>
                  <a:lnTo>
                    <a:pt x="16194" y="40257"/>
                  </a:lnTo>
                  <a:lnTo>
                    <a:pt x="13960" y="39537"/>
                  </a:lnTo>
                  <a:lnTo>
                    <a:pt x="12471" y="37999"/>
                  </a:lnTo>
                  <a:lnTo>
                    <a:pt x="9525" y="28699"/>
                  </a:lnTo>
                  <a:lnTo>
                    <a:pt x="82" y="19164"/>
                  </a:lnTo>
                  <a:lnTo>
                    <a:pt x="0" y="14025"/>
                  </a:lnTo>
                  <a:lnTo>
                    <a:pt x="1047" y="12524"/>
                  </a:lnTo>
                  <a:lnTo>
                    <a:pt x="2804" y="11524"/>
                  </a:lnTo>
                  <a:lnTo>
                    <a:pt x="9669" y="9786"/>
                  </a:lnTo>
                  <a:lnTo>
                    <a:pt x="22633" y="9557"/>
                  </a:lnTo>
                  <a:lnTo>
                    <a:pt x="28737" y="6715"/>
                  </a:lnTo>
                  <a:lnTo>
                    <a:pt x="34979" y="2983"/>
                  </a:lnTo>
                  <a:lnTo>
                    <a:pt x="45500" y="882"/>
                  </a:lnTo>
                  <a:lnTo>
                    <a:pt x="93056" y="12"/>
                  </a:lnTo>
                  <a:lnTo>
                    <a:pt x="107489" y="0"/>
                  </a:lnTo>
                  <a:lnTo>
                    <a:pt x="109748" y="1057"/>
                  </a:lnTo>
                  <a:lnTo>
                    <a:pt x="111254" y="2821"/>
                  </a:lnTo>
                  <a:lnTo>
                    <a:pt x="112258" y="5054"/>
                  </a:lnTo>
                  <a:lnTo>
                    <a:pt x="113986" y="6543"/>
                  </a:lnTo>
                  <a:lnTo>
                    <a:pt x="118728" y="8198"/>
                  </a:lnTo>
                  <a:lnTo>
                    <a:pt x="133316" y="952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3" name="SMARTInkShape-Group176"/>
          <p:cNvGrpSpPr/>
          <p:nvPr/>
        </p:nvGrpSpPr>
        <p:grpSpPr>
          <a:xfrm>
            <a:off x="762000" y="2371725"/>
            <a:ext cx="399934" cy="523876"/>
            <a:chOff x="762000" y="2371725"/>
            <a:chExt cx="399934" cy="523876"/>
          </a:xfrm>
        </p:grpSpPr>
        <p:sp>
          <p:nvSpPr>
            <p:cNvPr id="28" name="SMARTInkShape-779"/>
            <p:cNvSpPr/>
            <p:nvPr>
              <p:custDataLst>
                <p:tags r:id="rId158"/>
              </p:custDataLst>
            </p:nvPr>
          </p:nvSpPr>
          <p:spPr>
            <a:xfrm>
              <a:off x="1104900" y="2766288"/>
              <a:ext cx="57034" cy="34063"/>
            </a:xfrm>
            <a:custGeom>
              <a:avLst/>
              <a:gdLst/>
              <a:ahLst/>
              <a:cxnLst/>
              <a:rect l="0" t="0" r="0" b="0"/>
              <a:pathLst>
                <a:path w="57034" h="34063">
                  <a:moveTo>
                    <a:pt x="19050" y="24537"/>
                  </a:moveTo>
                  <a:lnTo>
                    <a:pt x="19050" y="24537"/>
                  </a:lnTo>
                  <a:lnTo>
                    <a:pt x="1334" y="24537"/>
                  </a:lnTo>
                  <a:lnTo>
                    <a:pt x="889" y="25595"/>
                  </a:lnTo>
                  <a:lnTo>
                    <a:pt x="0" y="34062"/>
                  </a:lnTo>
                  <a:lnTo>
                    <a:pt x="24096" y="34062"/>
                  </a:lnTo>
                  <a:lnTo>
                    <a:pt x="25589" y="33004"/>
                  </a:lnTo>
                  <a:lnTo>
                    <a:pt x="26584" y="31240"/>
                  </a:lnTo>
                  <a:lnTo>
                    <a:pt x="28458" y="24929"/>
                  </a:lnTo>
                  <a:lnTo>
                    <a:pt x="28575" y="6814"/>
                  </a:lnTo>
                  <a:lnTo>
                    <a:pt x="27517" y="6372"/>
                  </a:lnTo>
                  <a:lnTo>
                    <a:pt x="19060" y="5488"/>
                  </a:lnTo>
                  <a:lnTo>
                    <a:pt x="9918" y="14620"/>
                  </a:lnTo>
                  <a:lnTo>
                    <a:pt x="9526" y="24502"/>
                  </a:lnTo>
                  <a:lnTo>
                    <a:pt x="37670" y="24537"/>
                  </a:lnTo>
                  <a:lnTo>
                    <a:pt x="57033" y="5604"/>
                  </a:lnTo>
                  <a:lnTo>
                    <a:pt x="42958" y="5490"/>
                  </a:lnTo>
                  <a:lnTo>
                    <a:pt x="41338" y="4431"/>
                  </a:lnTo>
                  <a:lnTo>
                    <a:pt x="40259" y="2666"/>
                  </a:lnTo>
                  <a:lnTo>
                    <a:pt x="39539" y="431"/>
                  </a:lnTo>
                  <a:lnTo>
                    <a:pt x="39060" y="0"/>
                  </a:lnTo>
                  <a:lnTo>
                    <a:pt x="38740" y="770"/>
                  </a:lnTo>
                  <a:lnTo>
                    <a:pt x="38526" y="2343"/>
                  </a:lnTo>
                  <a:lnTo>
                    <a:pt x="37326" y="3391"/>
                  </a:lnTo>
                  <a:lnTo>
                    <a:pt x="29937" y="5211"/>
                  </a:lnTo>
                  <a:lnTo>
                    <a:pt x="23922" y="5405"/>
                  </a:lnTo>
                  <a:lnTo>
                    <a:pt x="22298" y="6491"/>
                  </a:lnTo>
                  <a:lnTo>
                    <a:pt x="21215" y="8273"/>
                  </a:lnTo>
                  <a:lnTo>
                    <a:pt x="20494" y="10519"/>
                  </a:lnTo>
                  <a:lnTo>
                    <a:pt x="18954" y="12017"/>
                  </a:lnTo>
                  <a:lnTo>
                    <a:pt x="10976" y="14617"/>
                  </a:lnTo>
                  <a:lnTo>
                    <a:pt x="10170" y="17659"/>
                  </a:lnTo>
                  <a:lnTo>
                    <a:pt x="9955" y="19952"/>
                  </a:lnTo>
                  <a:lnTo>
                    <a:pt x="8753" y="21480"/>
                  </a:lnTo>
                  <a:lnTo>
                    <a:pt x="403" y="24418"/>
                  </a:lnTo>
                  <a:lnTo>
                    <a:pt x="9143" y="33667"/>
                  </a:lnTo>
                  <a:lnTo>
                    <a:pt x="18648" y="34052"/>
                  </a:lnTo>
                  <a:lnTo>
                    <a:pt x="28540" y="24571"/>
                  </a:lnTo>
                  <a:lnTo>
                    <a:pt x="19050" y="340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780"/>
            <p:cNvSpPr/>
            <p:nvPr>
              <p:custDataLst>
                <p:tags r:id="rId159"/>
              </p:custDataLst>
            </p:nvPr>
          </p:nvSpPr>
          <p:spPr>
            <a:xfrm>
              <a:off x="914841" y="2371725"/>
              <a:ext cx="151960" cy="275782"/>
            </a:xfrm>
            <a:custGeom>
              <a:avLst/>
              <a:gdLst/>
              <a:ahLst/>
              <a:cxnLst/>
              <a:rect l="0" t="0" r="0" b="0"/>
              <a:pathLst>
                <a:path w="151960" h="275782">
                  <a:moveTo>
                    <a:pt x="151959" y="0"/>
                  </a:moveTo>
                  <a:lnTo>
                    <a:pt x="151959" y="0"/>
                  </a:lnTo>
                  <a:lnTo>
                    <a:pt x="151959" y="5056"/>
                  </a:lnTo>
                  <a:lnTo>
                    <a:pt x="149137" y="10361"/>
                  </a:lnTo>
                  <a:lnTo>
                    <a:pt x="137770" y="28654"/>
                  </a:lnTo>
                  <a:lnTo>
                    <a:pt x="119778" y="73502"/>
                  </a:lnTo>
                  <a:lnTo>
                    <a:pt x="92920" y="119368"/>
                  </a:lnTo>
                  <a:lnTo>
                    <a:pt x="67641" y="163694"/>
                  </a:lnTo>
                  <a:lnTo>
                    <a:pt x="44411" y="205973"/>
                  </a:lnTo>
                  <a:lnTo>
                    <a:pt x="13324" y="253000"/>
                  </a:lnTo>
                  <a:lnTo>
                    <a:pt x="10968" y="259906"/>
                  </a:lnTo>
                  <a:lnTo>
                    <a:pt x="9282" y="262170"/>
                  </a:lnTo>
                  <a:lnTo>
                    <a:pt x="7099" y="263681"/>
                  </a:lnTo>
                  <a:lnTo>
                    <a:pt x="4586" y="264687"/>
                  </a:lnTo>
                  <a:lnTo>
                    <a:pt x="2910" y="266416"/>
                  </a:lnTo>
                  <a:lnTo>
                    <a:pt x="0" y="274724"/>
                  </a:lnTo>
                  <a:lnTo>
                    <a:pt x="912" y="275224"/>
                  </a:lnTo>
                  <a:lnTo>
                    <a:pt x="4746" y="275781"/>
                  </a:lnTo>
                  <a:lnTo>
                    <a:pt x="6192" y="274871"/>
                  </a:lnTo>
                  <a:lnTo>
                    <a:pt x="7156" y="273206"/>
                  </a:lnTo>
                  <a:lnTo>
                    <a:pt x="7799" y="271037"/>
                  </a:lnTo>
                  <a:lnTo>
                    <a:pt x="19276" y="256910"/>
                  </a:lnTo>
                  <a:lnTo>
                    <a:pt x="37717" y="235279"/>
                  </a:lnTo>
                  <a:lnTo>
                    <a:pt x="47184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SMARTInkShape-781"/>
            <p:cNvSpPr/>
            <p:nvPr>
              <p:custDataLst>
                <p:tags r:id="rId160"/>
              </p:custDataLst>
            </p:nvPr>
          </p:nvSpPr>
          <p:spPr>
            <a:xfrm>
              <a:off x="1057275" y="2409831"/>
              <a:ext cx="19051" cy="200020"/>
            </a:xfrm>
            <a:custGeom>
              <a:avLst/>
              <a:gdLst/>
              <a:ahLst/>
              <a:cxnLst/>
              <a:rect l="0" t="0" r="0" b="0"/>
              <a:pathLst>
                <a:path w="19051" h="200020">
                  <a:moveTo>
                    <a:pt x="19050" y="28569"/>
                  </a:moveTo>
                  <a:lnTo>
                    <a:pt x="19050" y="28569"/>
                  </a:lnTo>
                  <a:lnTo>
                    <a:pt x="19050" y="14"/>
                  </a:lnTo>
                  <a:lnTo>
                    <a:pt x="13993" y="0"/>
                  </a:lnTo>
                  <a:lnTo>
                    <a:pt x="12504" y="1057"/>
                  </a:lnTo>
                  <a:lnTo>
                    <a:pt x="11511" y="2819"/>
                  </a:lnTo>
                  <a:lnTo>
                    <a:pt x="9787" y="9695"/>
                  </a:lnTo>
                  <a:lnTo>
                    <a:pt x="8474" y="36064"/>
                  </a:lnTo>
                  <a:lnTo>
                    <a:pt x="1325" y="59006"/>
                  </a:lnTo>
                  <a:lnTo>
                    <a:pt x="35" y="103049"/>
                  </a:lnTo>
                  <a:lnTo>
                    <a:pt x="0" y="150351"/>
                  </a:lnTo>
                  <a:lnTo>
                    <a:pt x="0" y="164691"/>
                  </a:lnTo>
                  <a:lnTo>
                    <a:pt x="2822" y="171264"/>
                  </a:lnTo>
                  <a:lnTo>
                    <a:pt x="9133" y="180401"/>
                  </a:lnTo>
                  <a:lnTo>
                    <a:pt x="9525" y="20001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SMARTInkShape-782"/>
            <p:cNvSpPr/>
            <p:nvPr>
              <p:custDataLst>
                <p:tags r:id="rId161"/>
              </p:custDataLst>
            </p:nvPr>
          </p:nvSpPr>
          <p:spPr>
            <a:xfrm>
              <a:off x="952500" y="2562225"/>
              <a:ext cx="133351" cy="19051"/>
            </a:xfrm>
            <a:custGeom>
              <a:avLst/>
              <a:gdLst/>
              <a:ahLst/>
              <a:cxnLst/>
              <a:rect l="0" t="0" r="0" b="0"/>
              <a:pathLst>
                <a:path w="133351" h="19051">
                  <a:moveTo>
                    <a:pt x="57150" y="19050"/>
                  </a:moveTo>
                  <a:lnTo>
                    <a:pt x="57150" y="19050"/>
                  </a:lnTo>
                  <a:lnTo>
                    <a:pt x="11555" y="19050"/>
                  </a:lnTo>
                  <a:lnTo>
                    <a:pt x="0" y="19050"/>
                  </a:lnTo>
                  <a:lnTo>
                    <a:pt x="5057" y="19050"/>
                  </a:lnTo>
                  <a:lnTo>
                    <a:pt x="10361" y="16228"/>
                  </a:lnTo>
                  <a:lnTo>
                    <a:pt x="16247" y="12504"/>
                  </a:lnTo>
                  <a:lnTo>
                    <a:pt x="26568" y="10408"/>
                  </a:lnTo>
                  <a:lnTo>
                    <a:pt x="41504" y="8728"/>
                  </a:lnTo>
                  <a:lnTo>
                    <a:pt x="54160" y="3056"/>
                  </a:lnTo>
                  <a:lnTo>
                    <a:pt x="101491" y="79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SMARTInkShape-783"/>
            <p:cNvSpPr/>
            <p:nvPr>
              <p:custDataLst>
                <p:tags r:id="rId162"/>
              </p:custDataLst>
            </p:nvPr>
          </p:nvSpPr>
          <p:spPr>
            <a:xfrm>
              <a:off x="762000" y="2790825"/>
              <a:ext cx="381001" cy="104776"/>
            </a:xfrm>
            <a:custGeom>
              <a:avLst/>
              <a:gdLst/>
              <a:ahLst/>
              <a:cxnLst/>
              <a:rect l="0" t="0" r="0" b="0"/>
              <a:pathLst>
                <a:path w="381001" h="104776">
                  <a:moveTo>
                    <a:pt x="57150" y="95250"/>
                  </a:moveTo>
                  <a:lnTo>
                    <a:pt x="57150" y="95250"/>
                  </a:lnTo>
                  <a:lnTo>
                    <a:pt x="48949" y="95250"/>
                  </a:lnTo>
                  <a:lnTo>
                    <a:pt x="40282" y="101796"/>
                  </a:lnTo>
                  <a:lnTo>
                    <a:pt x="31456" y="103892"/>
                  </a:lnTo>
                  <a:lnTo>
                    <a:pt x="3" y="104775"/>
                  </a:lnTo>
                  <a:lnTo>
                    <a:pt x="0" y="96574"/>
                  </a:lnTo>
                  <a:lnTo>
                    <a:pt x="1058" y="96133"/>
                  </a:lnTo>
                  <a:lnTo>
                    <a:pt x="5057" y="95642"/>
                  </a:lnTo>
                  <a:lnTo>
                    <a:pt x="10361" y="92603"/>
                  </a:lnTo>
                  <a:lnTo>
                    <a:pt x="49491" y="63454"/>
                  </a:lnTo>
                  <a:lnTo>
                    <a:pt x="59390" y="59952"/>
                  </a:lnTo>
                  <a:lnTo>
                    <a:pt x="64993" y="59018"/>
                  </a:lnTo>
                  <a:lnTo>
                    <a:pt x="112488" y="33877"/>
                  </a:lnTo>
                  <a:lnTo>
                    <a:pt x="140466" y="13697"/>
                  </a:lnTo>
                  <a:lnTo>
                    <a:pt x="159881" y="7527"/>
                  </a:lnTo>
                  <a:lnTo>
                    <a:pt x="167367" y="3346"/>
                  </a:lnTo>
                  <a:lnTo>
                    <a:pt x="180795" y="661"/>
                  </a:lnTo>
                  <a:lnTo>
                    <a:pt x="228404" y="1"/>
                  </a:lnTo>
                  <a:lnTo>
                    <a:pt x="266262" y="0"/>
                  </a:lnTo>
                  <a:lnTo>
                    <a:pt x="274863" y="8201"/>
                  </a:lnTo>
                  <a:lnTo>
                    <a:pt x="280878" y="9133"/>
                  </a:lnTo>
                  <a:lnTo>
                    <a:pt x="282502" y="10322"/>
                  </a:lnTo>
                  <a:lnTo>
                    <a:pt x="283585" y="12172"/>
                  </a:lnTo>
                  <a:lnTo>
                    <a:pt x="285623" y="18648"/>
                  </a:lnTo>
                  <a:lnTo>
                    <a:pt x="290769" y="18931"/>
                  </a:lnTo>
                  <a:lnTo>
                    <a:pt x="292271" y="20029"/>
                  </a:lnTo>
                  <a:lnTo>
                    <a:pt x="293940" y="24071"/>
                  </a:lnTo>
                  <a:lnTo>
                    <a:pt x="295443" y="25573"/>
                  </a:lnTo>
                  <a:lnTo>
                    <a:pt x="299936" y="27241"/>
                  </a:lnTo>
                  <a:lnTo>
                    <a:pt x="312574" y="28458"/>
                  </a:lnTo>
                  <a:lnTo>
                    <a:pt x="321584" y="22006"/>
                  </a:lnTo>
                  <a:lnTo>
                    <a:pt x="330469" y="19926"/>
                  </a:lnTo>
                  <a:lnTo>
                    <a:pt x="355611" y="19084"/>
                  </a:lnTo>
                  <a:lnTo>
                    <a:pt x="361955" y="16243"/>
                  </a:lnTo>
                  <a:lnTo>
                    <a:pt x="368302" y="12511"/>
                  </a:lnTo>
                  <a:lnTo>
                    <a:pt x="3810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8" name="SMARTInkShape-Group177"/>
          <p:cNvGrpSpPr/>
          <p:nvPr/>
        </p:nvGrpSpPr>
        <p:grpSpPr>
          <a:xfrm>
            <a:off x="3571875" y="2362235"/>
            <a:ext cx="552451" cy="484287"/>
            <a:chOff x="3571875" y="2362235"/>
            <a:chExt cx="552451" cy="484287"/>
          </a:xfrm>
        </p:grpSpPr>
        <p:sp>
          <p:nvSpPr>
            <p:cNvPr id="34" name="SMARTInkShape-784"/>
            <p:cNvSpPr/>
            <p:nvPr>
              <p:custDataLst>
                <p:tags r:id="rId154"/>
              </p:custDataLst>
            </p:nvPr>
          </p:nvSpPr>
          <p:spPr>
            <a:xfrm>
              <a:off x="3571875" y="2781300"/>
              <a:ext cx="47626" cy="38101"/>
            </a:xfrm>
            <a:custGeom>
              <a:avLst/>
              <a:gdLst/>
              <a:ahLst/>
              <a:cxnLst/>
              <a:rect l="0" t="0" r="0" b="0"/>
              <a:pathLst>
                <a:path w="47626" h="38101">
                  <a:moveTo>
                    <a:pt x="19050" y="0"/>
                  </a:moveTo>
                  <a:lnTo>
                    <a:pt x="19050" y="0"/>
                  </a:lnTo>
                  <a:lnTo>
                    <a:pt x="9528" y="0"/>
                  </a:lnTo>
                  <a:lnTo>
                    <a:pt x="1324" y="8201"/>
                  </a:lnTo>
                  <a:lnTo>
                    <a:pt x="34" y="18623"/>
                  </a:lnTo>
                  <a:lnTo>
                    <a:pt x="0" y="38099"/>
                  </a:lnTo>
                  <a:lnTo>
                    <a:pt x="5056" y="38100"/>
                  </a:lnTo>
                  <a:lnTo>
                    <a:pt x="6546" y="37041"/>
                  </a:lnTo>
                  <a:lnTo>
                    <a:pt x="7539" y="35278"/>
                  </a:lnTo>
                  <a:lnTo>
                    <a:pt x="8201" y="33044"/>
                  </a:lnTo>
                  <a:lnTo>
                    <a:pt x="9701" y="31554"/>
                  </a:lnTo>
                  <a:lnTo>
                    <a:pt x="17609" y="28967"/>
                  </a:lnTo>
                  <a:lnTo>
                    <a:pt x="18410" y="25928"/>
                  </a:lnTo>
                  <a:lnTo>
                    <a:pt x="18623" y="23635"/>
                  </a:lnTo>
                  <a:lnTo>
                    <a:pt x="19824" y="22106"/>
                  </a:lnTo>
                  <a:lnTo>
                    <a:pt x="28522" y="19066"/>
                  </a:lnTo>
                  <a:lnTo>
                    <a:pt x="28572" y="19051"/>
                  </a:lnTo>
                  <a:lnTo>
                    <a:pt x="28575" y="10849"/>
                  </a:lnTo>
                  <a:lnTo>
                    <a:pt x="27517" y="10408"/>
                  </a:lnTo>
                  <a:lnTo>
                    <a:pt x="10883" y="9528"/>
                  </a:lnTo>
                  <a:lnTo>
                    <a:pt x="10431" y="10585"/>
                  </a:lnTo>
                  <a:lnTo>
                    <a:pt x="9525" y="28182"/>
                  </a:lnTo>
                  <a:lnTo>
                    <a:pt x="36738" y="28575"/>
                  </a:lnTo>
                  <a:lnTo>
                    <a:pt x="37193" y="27517"/>
                  </a:lnTo>
                  <a:lnTo>
                    <a:pt x="38097" y="10883"/>
                  </a:lnTo>
                  <a:lnTo>
                    <a:pt x="37040" y="10430"/>
                  </a:lnTo>
                  <a:lnTo>
                    <a:pt x="29899" y="9644"/>
                  </a:lnTo>
                  <a:lnTo>
                    <a:pt x="29163" y="6756"/>
                  </a:lnTo>
                  <a:lnTo>
                    <a:pt x="28967" y="4504"/>
                  </a:lnTo>
                  <a:lnTo>
                    <a:pt x="27778" y="3002"/>
                  </a:lnTo>
                  <a:lnTo>
                    <a:pt x="19453" y="117"/>
                  </a:lnTo>
                  <a:lnTo>
                    <a:pt x="10884" y="10"/>
                  </a:lnTo>
                  <a:lnTo>
                    <a:pt x="10431" y="1065"/>
                  </a:lnTo>
                  <a:lnTo>
                    <a:pt x="9644" y="8202"/>
                  </a:lnTo>
                  <a:lnTo>
                    <a:pt x="10663" y="8643"/>
                  </a:lnTo>
                  <a:lnTo>
                    <a:pt x="17736" y="9409"/>
                  </a:lnTo>
                  <a:lnTo>
                    <a:pt x="26395" y="16048"/>
                  </a:lnTo>
                  <a:lnTo>
                    <a:pt x="32192" y="17716"/>
                  </a:lnTo>
                  <a:lnTo>
                    <a:pt x="35220" y="17102"/>
                  </a:lnTo>
                  <a:lnTo>
                    <a:pt x="476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SMARTInkShape-785"/>
            <p:cNvSpPr/>
            <p:nvPr>
              <p:custDataLst>
                <p:tags r:id="rId155"/>
              </p:custDataLst>
            </p:nvPr>
          </p:nvSpPr>
          <p:spPr>
            <a:xfrm>
              <a:off x="3823929" y="2362235"/>
              <a:ext cx="100372" cy="186054"/>
            </a:xfrm>
            <a:custGeom>
              <a:avLst/>
              <a:gdLst/>
              <a:ahLst/>
              <a:cxnLst/>
              <a:rect l="0" t="0" r="0" b="0"/>
              <a:pathLst>
                <a:path w="100372" h="186054">
                  <a:moveTo>
                    <a:pt x="100371" y="38065"/>
                  </a:moveTo>
                  <a:lnTo>
                    <a:pt x="100371" y="38065"/>
                  </a:lnTo>
                  <a:lnTo>
                    <a:pt x="100371" y="33009"/>
                  </a:lnTo>
                  <a:lnTo>
                    <a:pt x="99313" y="31519"/>
                  </a:lnTo>
                  <a:lnTo>
                    <a:pt x="97549" y="30526"/>
                  </a:lnTo>
                  <a:lnTo>
                    <a:pt x="95315" y="29864"/>
                  </a:lnTo>
                  <a:lnTo>
                    <a:pt x="93825" y="28364"/>
                  </a:lnTo>
                  <a:lnTo>
                    <a:pt x="91239" y="20455"/>
                  </a:lnTo>
                  <a:lnTo>
                    <a:pt x="90846" y="0"/>
                  </a:lnTo>
                  <a:lnTo>
                    <a:pt x="85790" y="5032"/>
                  </a:lnTo>
                  <a:lnTo>
                    <a:pt x="83307" y="10331"/>
                  </a:lnTo>
                  <a:lnTo>
                    <a:pt x="82645" y="13225"/>
                  </a:lnTo>
                  <a:lnTo>
                    <a:pt x="75036" y="26534"/>
                  </a:lnTo>
                  <a:lnTo>
                    <a:pt x="61624" y="66894"/>
                  </a:lnTo>
                  <a:lnTo>
                    <a:pt x="49732" y="85765"/>
                  </a:lnTo>
                  <a:lnTo>
                    <a:pt x="40823" y="98424"/>
                  </a:lnTo>
                  <a:lnTo>
                    <a:pt x="23752" y="140020"/>
                  </a:lnTo>
                  <a:lnTo>
                    <a:pt x="9299" y="158344"/>
                  </a:lnTo>
                  <a:lnTo>
                    <a:pt x="3124" y="171342"/>
                  </a:lnTo>
                  <a:lnTo>
                    <a:pt x="615" y="174541"/>
                  </a:lnTo>
                  <a:lnTo>
                    <a:pt x="0" y="176674"/>
                  </a:lnTo>
                  <a:lnTo>
                    <a:pt x="649" y="178096"/>
                  </a:lnTo>
                  <a:lnTo>
                    <a:pt x="2140" y="179044"/>
                  </a:lnTo>
                  <a:lnTo>
                    <a:pt x="3133" y="180734"/>
                  </a:lnTo>
                  <a:lnTo>
                    <a:pt x="4532" y="186053"/>
                  </a:lnTo>
                  <a:lnTo>
                    <a:pt x="4859" y="183918"/>
                  </a:lnTo>
                  <a:lnTo>
                    <a:pt x="6005" y="182925"/>
                  </a:lnTo>
                  <a:lnTo>
                    <a:pt x="12674" y="180470"/>
                  </a:lnTo>
                  <a:lnTo>
                    <a:pt x="27505" y="167760"/>
                  </a:lnTo>
                  <a:lnTo>
                    <a:pt x="30945" y="161677"/>
                  </a:lnTo>
                  <a:lnTo>
                    <a:pt x="33696" y="1523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SMARTInkShape-786"/>
            <p:cNvSpPr/>
            <p:nvPr>
              <p:custDataLst>
                <p:tags r:id="rId156"/>
              </p:custDataLst>
            </p:nvPr>
          </p:nvSpPr>
          <p:spPr>
            <a:xfrm>
              <a:off x="3857625" y="2371725"/>
              <a:ext cx="142838" cy="228601"/>
            </a:xfrm>
            <a:custGeom>
              <a:avLst/>
              <a:gdLst/>
              <a:ahLst/>
              <a:cxnLst/>
              <a:rect l="0" t="0" r="0" b="0"/>
              <a:pathLst>
                <a:path w="142838" h="228601">
                  <a:moveTo>
                    <a:pt x="47625" y="19050"/>
                  </a:moveTo>
                  <a:lnTo>
                    <a:pt x="47625" y="19050"/>
                  </a:lnTo>
                  <a:lnTo>
                    <a:pt x="38493" y="9917"/>
                  </a:lnTo>
                  <a:lnTo>
                    <a:pt x="33160" y="9641"/>
                  </a:lnTo>
                  <a:lnTo>
                    <a:pt x="31631" y="8544"/>
                  </a:lnTo>
                  <a:lnTo>
                    <a:pt x="30612" y="6754"/>
                  </a:lnTo>
                  <a:lnTo>
                    <a:pt x="29933" y="4503"/>
                  </a:lnTo>
                  <a:lnTo>
                    <a:pt x="28423" y="3002"/>
                  </a:lnTo>
                  <a:lnTo>
                    <a:pt x="20494" y="395"/>
                  </a:lnTo>
                  <a:lnTo>
                    <a:pt x="9536" y="0"/>
                  </a:lnTo>
                  <a:lnTo>
                    <a:pt x="55895" y="0"/>
                  </a:lnTo>
                  <a:lnTo>
                    <a:pt x="100640" y="0"/>
                  </a:lnTo>
                  <a:lnTo>
                    <a:pt x="117349" y="0"/>
                  </a:lnTo>
                  <a:lnTo>
                    <a:pt x="123769" y="2822"/>
                  </a:lnTo>
                  <a:lnTo>
                    <a:pt x="130150" y="6546"/>
                  </a:lnTo>
                  <a:lnTo>
                    <a:pt x="136514" y="8201"/>
                  </a:lnTo>
                  <a:lnTo>
                    <a:pt x="138635" y="9701"/>
                  </a:lnTo>
                  <a:lnTo>
                    <a:pt x="140048" y="11759"/>
                  </a:lnTo>
                  <a:lnTo>
                    <a:pt x="142037" y="19712"/>
                  </a:lnTo>
                  <a:lnTo>
                    <a:pt x="142710" y="26824"/>
                  </a:lnTo>
                  <a:lnTo>
                    <a:pt x="135315" y="38706"/>
                  </a:lnTo>
                  <a:lnTo>
                    <a:pt x="134659" y="41679"/>
                  </a:lnTo>
                  <a:lnTo>
                    <a:pt x="128682" y="50920"/>
                  </a:lnTo>
                  <a:lnTo>
                    <a:pt x="123161" y="54381"/>
                  </a:lnTo>
                  <a:lnTo>
                    <a:pt x="117180" y="56978"/>
                  </a:lnTo>
                  <a:lnTo>
                    <a:pt x="82346" y="81570"/>
                  </a:lnTo>
                  <a:lnTo>
                    <a:pt x="70730" y="85552"/>
                  </a:lnTo>
                  <a:lnTo>
                    <a:pt x="60586" y="91906"/>
                  </a:lnTo>
                  <a:lnTo>
                    <a:pt x="49541" y="94810"/>
                  </a:lnTo>
                  <a:lnTo>
                    <a:pt x="38231" y="104655"/>
                  </a:lnTo>
                  <a:lnTo>
                    <a:pt x="38112" y="96564"/>
                  </a:lnTo>
                  <a:lnTo>
                    <a:pt x="39165" y="96125"/>
                  </a:lnTo>
                  <a:lnTo>
                    <a:pt x="43160" y="95639"/>
                  </a:lnTo>
                  <a:lnTo>
                    <a:pt x="44648" y="94451"/>
                  </a:lnTo>
                  <a:lnTo>
                    <a:pt x="46302" y="90309"/>
                  </a:lnTo>
                  <a:lnTo>
                    <a:pt x="47801" y="88781"/>
                  </a:lnTo>
                  <a:lnTo>
                    <a:pt x="52290" y="87083"/>
                  </a:lnTo>
                  <a:lnTo>
                    <a:pt x="63794" y="84935"/>
                  </a:lnTo>
                  <a:lnTo>
                    <a:pt x="73112" y="79258"/>
                  </a:lnTo>
                  <a:lnTo>
                    <a:pt x="85742" y="76804"/>
                  </a:lnTo>
                  <a:lnTo>
                    <a:pt x="98428" y="76319"/>
                  </a:lnTo>
                  <a:lnTo>
                    <a:pt x="104776" y="79075"/>
                  </a:lnTo>
                  <a:lnTo>
                    <a:pt x="111125" y="82770"/>
                  </a:lnTo>
                  <a:lnTo>
                    <a:pt x="121944" y="85336"/>
                  </a:lnTo>
                  <a:lnTo>
                    <a:pt x="137966" y="99904"/>
                  </a:lnTo>
                  <a:lnTo>
                    <a:pt x="140693" y="105433"/>
                  </a:lnTo>
                  <a:lnTo>
                    <a:pt x="142747" y="118838"/>
                  </a:lnTo>
                  <a:lnTo>
                    <a:pt x="142837" y="127404"/>
                  </a:lnTo>
                  <a:lnTo>
                    <a:pt x="140036" y="133530"/>
                  </a:lnTo>
                  <a:lnTo>
                    <a:pt x="127065" y="150115"/>
                  </a:lnTo>
                  <a:lnTo>
                    <a:pt x="123727" y="159014"/>
                  </a:lnTo>
                  <a:lnTo>
                    <a:pt x="110694" y="174660"/>
                  </a:lnTo>
                  <a:lnTo>
                    <a:pt x="104583" y="178168"/>
                  </a:lnTo>
                  <a:lnTo>
                    <a:pt x="86980" y="185477"/>
                  </a:lnTo>
                  <a:lnTo>
                    <a:pt x="63889" y="203317"/>
                  </a:lnTo>
                  <a:lnTo>
                    <a:pt x="54090" y="212759"/>
                  </a:lnTo>
                  <a:lnTo>
                    <a:pt x="44854" y="216268"/>
                  </a:lnTo>
                  <a:lnTo>
                    <a:pt x="34752" y="218886"/>
                  </a:lnTo>
                  <a:lnTo>
                    <a:pt x="22056" y="225251"/>
                  </a:lnTo>
                  <a:lnTo>
                    <a:pt x="0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SMARTInkShape-787"/>
            <p:cNvSpPr/>
            <p:nvPr>
              <p:custDataLst>
                <p:tags r:id="rId157"/>
              </p:custDataLst>
            </p:nvPr>
          </p:nvSpPr>
          <p:spPr>
            <a:xfrm>
              <a:off x="3571885" y="2781335"/>
              <a:ext cx="552441" cy="65187"/>
            </a:xfrm>
            <a:custGeom>
              <a:avLst/>
              <a:gdLst/>
              <a:ahLst/>
              <a:cxnLst/>
              <a:rect l="0" t="0" r="0" b="0"/>
              <a:pathLst>
                <a:path w="552441" h="65187">
                  <a:moveTo>
                    <a:pt x="19040" y="47590"/>
                  </a:moveTo>
                  <a:lnTo>
                    <a:pt x="19040" y="47590"/>
                  </a:lnTo>
                  <a:lnTo>
                    <a:pt x="0" y="47590"/>
                  </a:lnTo>
                  <a:lnTo>
                    <a:pt x="14538" y="47590"/>
                  </a:lnTo>
                  <a:lnTo>
                    <a:pt x="16038" y="46532"/>
                  </a:lnTo>
                  <a:lnTo>
                    <a:pt x="17038" y="44768"/>
                  </a:lnTo>
                  <a:lnTo>
                    <a:pt x="17706" y="42534"/>
                  </a:lnTo>
                  <a:lnTo>
                    <a:pt x="19209" y="41044"/>
                  </a:lnTo>
                  <a:lnTo>
                    <a:pt x="28663" y="37268"/>
                  </a:lnTo>
                  <a:lnTo>
                    <a:pt x="35885" y="31596"/>
                  </a:lnTo>
                  <a:lnTo>
                    <a:pt x="44727" y="28387"/>
                  </a:lnTo>
                  <a:lnTo>
                    <a:pt x="54051" y="22262"/>
                  </a:lnTo>
                  <a:lnTo>
                    <a:pt x="63515" y="18919"/>
                  </a:lnTo>
                  <a:lnTo>
                    <a:pt x="74081" y="12754"/>
                  </a:lnTo>
                  <a:lnTo>
                    <a:pt x="119942" y="873"/>
                  </a:lnTo>
                  <a:lnTo>
                    <a:pt x="140956" y="0"/>
                  </a:lnTo>
                  <a:lnTo>
                    <a:pt x="152975" y="7509"/>
                  </a:lnTo>
                  <a:lnTo>
                    <a:pt x="155955" y="8169"/>
                  </a:lnTo>
                  <a:lnTo>
                    <a:pt x="157941" y="9668"/>
                  </a:lnTo>
                  <a:lnTo>
                    <a:pt x="161796" y="15775"/>
                  </a:lnTo>
                  <a:lnTo>
                    <a:pt x="172044" y="21197"/>
                  </a:lnTo>
                  <a:lnTo>
                    <a:pt x="175018" y="23645"/>
                  </a:lnTo>
                  <a:lnTo>
                    <a:pt x="178321" y="29187"/>
                  </a:lnTo>
                  <a:lnTo>
                    <a:pt x="180848" y="35178"/>
                  </a:lnTo>
                  <a:lnTo>
                    <a:pt x="195108" y="52100"/>
                  </a:lnTo>
                  <a:lnTo>
                    <a:pt x="200657" y="54886"/>
                  </a:lnTo>
                  <a:lnTo>
                    <a:pt x="230478" y="65186"/>
                  </a:lnTo>
                  <a:lnTo>
                    <a:pt x="234082" y="64612"/>
                  </a:lnTo>
                  <a:lnTo>
                    <a:pt x="250293" y="58909"/>
                  </a:lnTo>
                  <a:lnTo>
                    <a:pt x="260460" y="56854"/>
                  </a:lnTo>
                  <a:lnTo>
                    <a:pt x="273194" y="50806"/>
                  </a:lnTo>
                  <a:lnTo>
                    <a:pt x="288843" y="47485"/>
                  </a:lnTo>
                  <a:lnTo>
                    <a:pt x="301712" y="41326"/>
                  </a:lnTo>
                  <a:lnTo>
                    <a:pt x="317401" y="37973"/>
                  </a:lnTo>
                  <a:lnTo>
                    <a:pt x="332720" y="30717"/>
                  </a:lnTo>
                  <a:lnTo>
                    <a:pt x="349155" y="27768"/>
                  </a:lnTo>
                  <a:lnTo>
                    <a:pt x="361924" y="21058"/>
                  </a:lnTo>
                  <a:lnTo>
                    <a:pt x="374637" y="19419"/>
                  </a:lnTo>
                  <a:lnTo>
                    <a:pt x="380989" y="22017"/>
                  </a:lnTo>
                  <a:lnTo>
                    <a:pt x="387340" y="25640"/>
                  </a:lnTo>
                  <a:lnTo>
                    <a:pt x="400040" y="27967"/>
                  </a:lnTo>
                  <a:lnTo>
                    <a:pt x="422265" y="28507"/>
                  </a:lnTo>
                  <a:lnTo>
                    <a:pt x="428615" y="31348"/>
                  </a:lnTo>
                  <a:lnTo>
                    <a:pt x="431790" y="33587"/>
                  </a:lnTo>
                  <a:lnTo>
                    <a:pt x="434965" y="34021"/>
                  </a:lnTo>
                  <a:lnTo>
                    <a:pt x="479787" y="27665"/>
                  </a:lnTo>
                  <a:lnTo>
                    <a:pt x="522028" y="14358"/>
                  </a:lnTo>
                  <a:lnTo>
                    <a:pt x="552440" y="94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" name="SMARTInkShape-Group178"/>
          <p:cNvGrpSpPr/>
          <p:nvPr/>
        </p:nvGrpSpPr>
        <p:grpSpPr>
          <a:xfrm>
            <a:off x="2343150" y="1866901"/>
            <a:ext cx="304786" cy="381000"/>
            <a:chOff x="2343150" y="1866901"/>
            <a:chExt cx="304786" cy="381000"/>
          </a:xfrm>
        </p:grpSpPr>
        <p:sp>
          <p:nvSpPr>
            <p:cNvPr id="39" name="SMARTInkShape-788"/>
            <p:cNvSpPr/>
            <p:nvPr>
              <p:custDataLst>
                <p:tags r:id="rId152"/>
              </p:custDataLst>
            </p:nvPr>
          </p:nvSpPr>
          <p:spPr>
            <a:xfrm>
              <a:off x="2343150" y="2223370"/>
              <a:ext cx="38097" cy="24531"/>
            </a:xfrm>
            <a:custGeom>
              <a:avLst/>
              <a:gdLst/>
              <a:ahLst/>
              <a:cxnLst/>
              <a:rect l="0" t="0" r="0" b="0"/>
              <a:pathLst>
                <a:path w="38097" h="24531">
                  <a:moveTo>
                    <a:pt x="19050" y="15005"/>
                  </a:moveTo>
                  <a:lnTo>
                    <a:pt x="19050" y="15005"/>
                  </a:lnTo>
                  <a:lnTo>
                    <a:pt x="9917" y="5872"/>
                  </a:lnTo>
                  <a:lnTo>
                    <a:pt x="1358" y="5514"/>
                  </a:lnTo>
                  <a:lnTo>
                    <a:pt x="906" y="6561"/>
                  </a:lnTo>
                  <a:lnTo>
                    <a:pt x="119" y="13684"/>
                  </a:lnTo>
                  <a:lnTo>
                    <a:pt x="1" y="5586"/>
                  </a:lnTo>
                  <a:lnTo>
                    <a:pt x="0" y="24413"/>
                  </a:lnTo>
                  <a:lnTo>
                    <a:pt x="23703" y="24530"/>
                  </a:lnTo>
                  <a:lnTo>
                    <a:pt x="25328" y="23472"/>
                  </a:lnTo>
                  <a:lnTo>
                    <a:pt x="26410" y="21708"/>
                  </a:lnTo>
                  <a:lnTo>
                    <a:pt x="28147" y="16329"/>
                  </a:lnTo>
                  <a:lnTo>
                    <a:pt x="31207" y="15593"/>
                  </a:lnTo>
                  <a:lnTo>
                    <a:pt x="33505" y="15397"/>
                  </a:lnTo>
                  <a:lnTo>
                    <a:pt x="35037" y="14208"/>
                  </a:lnTo>
                  <a:lnTo>
                    <a:pt x="38089" y="5515"/>
                  </a:lnTo>
                  <a:lnTo>
                    <a:pt x="38096" y="434"/>
                  </a:lnTo>
                  <a:lnTo>
                    <a:pt x="37039" y="0"/>
                  </a:lnTo>
                  <a:lnTo>
                    <a:pt x="28967" y="5204"/>
                  </a:lnTo>
                  <a:lnTo>
                    <a:pt x="20408" y="5456"/>
                  </a:lnTo>
                  <a:lnTo>
                    <a:pt x="19956" y="6522"/>
                  </a:lnTo>
                  <a:lnTo>
                    <a:pt x="19452" y="10529"/>
                  </a:lnTo>
                  <a:lnTo>
                    <a:pt x="18260" y="12021"/>
                  </a:lnTo>
                  <a:lnTo>
                    <a:pt x="9548" y="14998"/>
                  </a:lnTo>
                  <a:lnTo>
                    <a:pt x="9535" y="15002"/>
                  </a:lnTo>
                  <a:lnTo>
                    <a:pt x="9525" y="24138"/>
                  </a:lnTo>
                  <a:lnTo>
                    <a:pt x="17726" y="24496"/>
                  </a:lnTo>
                  <a:lnTo>
                    <a:pt x="18167" y="23449"/>
                  </a:lnTo>
                  <a:lnTo>
                    <a:pt x="18658" y="19463"/>
                  </a:lnTo>
                  <a:lnTo>
                    <a:pt x="19846" y="17977"/>
                  </a:lnTo>
                  <a:lnTo>
                    <a:pt x="28552" y="15012"/>
                  </a:lnTo>
                  <a:lnTo>
                    <a:pt x="28572" y="15006"/>
                  </a:lnTo>
                  <a:lnTo>
                    <a:pt x="19166" y="15005"/>
                  </a:lnTo>
                  <a:lnTo>
                    <a:pt x="19050" y="548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SMARTInkShape-789"/>
            <p:cNvSpPr/>
            <p:nvPr>
              <p:custDataLst>
                <p:tags r:id="rId153"/>
              </p:custDataLst>
            </p:nvPr>
          </p:nvSpPr>
          <p:spPr>
            <a:xfrm>
              <a:off x="2381265" y="1866901"/>
              <a:ext cx="266671" cy="180936"/>
            </a:xfrm>
            <a:custGeom>
              <a:avLst/>
              <a:gdLst/>
              <a:ahLst/>
              <a:cxnLst/>
              <a:rect l="0" t="0" r="0" b="0"/>
              <a:pathLst>
                <a:path w="266671" h="180936">
                  <a:moveTo>
                    <a:pt x="95235" y="28574"/>
                  </a:moveTo>
                  <a:lnTo>
                    <a:pt x="95235" y="28574"/>
                  </a:lnTo>
                  <a:lnTo>
                    <a:pt x="95235" y="19052"/>
                  </a:lnTo>
                  <a:lnTo>
                    <a:pt x="123406" y="19049"/>
                  </a:lnTo>
                  <a:lnTo>
                    <a:pt x="133300" y="9558"/>
                  </a:lnTo>
                  <a:lnTo>
                    <a:pt x="133335" y="115"/>
                  </a:lnTo>
                  <a:lnTo>
                    <a:pt x="115725" y="0"/>
                  </a:lnTo>
                  <a:lnTo>
                    <a:pt x="106965" y="6545"/>
                  </a:lnTo>
                  <a:lnTo>
                    <a:pt x="98122" y="9700"/>
                  </a:lnTo>
                  <a:lnTo>
                    <a:pt x="64798" y="31880"/>
                  </a:lnTo>
                  <a:lnTo>
                    <a:pt x="44961" y="55180"/>
                  </a:lnTo>
                  <a:lnTo>
                    <a:pt x="34790" y="63682"/>
                  </a:lnTo>
                  <a:lnTo>
                    <a:pt x="4298" y="109957"/>
                  </a:lnTo>
                  <a:lnTo>
                    <a:pt x="1902" y="116955"/>
                  </a:lnTo>
                  <a:lnTo>
                    <a:pt x="7" y="161744"/>
                  </a:lnTo>
                  <a:lnTo>
                    <a:pt x="0" y="164979"/>
                  </a:lnTo>
                  <a:lnTo>
                    <a:pt x="1053" y="167136"/>
                  </a:lnTo>
                  <a:lnTo>
                    <a:pt x="2814" y="168573"/>
                  </a:lnTo>
                  <a:lnTo>
                    <a:pt x="7592" y="171229"/>
                  </a:lnTo>
                  <a:lnTo>
                    <a:pt x="13244" y="175937"/>
                  </a:lnTo>
                  <a:lnTo>
                    <a:pt x="22106" y="178736"/>
                  </a:lnTo>
                  <a:lnTo>
                    <a:pt x="65254" y="180935"/>
                  </a:lnTo>
                  <a:lnTo>
                    <a:pt x="89235" y="179908"/>
                  </a:lnTo>
                  <a:lnTo>
                    <a:pt x="133355" y="164498"/>
                  </a:lnTo>
                  <a:lnTo>
                    <a:pt x="152391" y="159864"/>
                  </a:lnTo>
                  <a:lnTo>
                    <a:pt x="196836" y="139578"/>
                  </a:lnTo>
                  <a:lnTo>
                    <a:pt x="225763" y="131347"/>
                  </a:lnTo>
                  <a:lnTo>
                    <a:pt x="233681" y="127168"/>
                  </a:lnTo>
                  <a:lnTo>
                    <a:pt x="244089" y="123756"/>
                  </a:lnTo>
                  <a:lnTo>
                    <a:pt x="253875" y="117572"/>
                  </a:lnTo>
                  <a:lnTo>
                    <a:pt x="266635" y="114310"/>
                  </a:lnTo>
                  <a:lnTo>
                    <a:pt x="266670" y="119359"/>
                  </a:lnTo>
                  <a:lnTo>
                    <a:pt x="265617" y="120847"/>
                  </a:lnTo>
                  <a:lnTo>
                    <a:pt x="263856" y="121839"/>
                  </a:lnTo>
                  <a:lnTo>
                    <a:pt x="261624" y="122501"/>
                  </a:lnTo>
                  <a:lnTo>
                    <a:pt x="247387" y="134011"/>
                  </a:lnTo>
                  <a:lnTo>
                    <a:pt x="241175" y="138935"/>
                  </a:lnTo>
                  <a:lnTo>
                    <a:pt x="228563" y="144918"/>
                  </a:lnTo>
                  <a:lnTo>
                    <a:pt x="219060" y="1523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6" name="SMARTInkShape-Group179"/>
          <p:cNvGrpSpPr/>
          <p:nvPr/>
        </p:nvGrpSpPr>
        <p:grpSpPr>
          <a:xfrm>
            <a:off x="1114425" y="2771775"/>
            <a:ext cx="2543176" cy="190501"/>
            <a:chOff x="1114425" y="2771775"/>
            <a:chExt cx="2543176" cy="190501"/>
          </a:xfrm>
        </p:grpSpPr>
        <p:sp>
          <p:nvSpPr>
            <p:cNvPr id="42" name="SMARTInkShape-790"/>
            <p:cNvSpPr/>
            <p:nvPr>
              <p:custDataLst>
                <p:tags r:id="rId148"/>
              </p:custDataLst>
            </p:nvPr>
          </p:nvSpPr>
          <p:spPr>
            <a:xfrm>
              <a:off x="1114425" y="2819400"/>
              <a:ext cx="952501" cy="47626"/>
            </a:xfrm>
            <a:custGeom>
              <a:avLst/>
              <a:gdLst/>
              <a:ahLst/>
              <a:cxnLst/>
              <a:rect l="0" t="0" r="0" b="0"/>
              <a:pathLst>
                <a:path w="952501" h="47626">
                  <a:moveTo>
                    <a:pt x="9525" y="28575"/>
                  </a:moveTo>
                  <a:lnTo>
                    <a:pt x="9525" y="28575"/>
                  </a:lnTo>
                  <a:lnTo>
                    <a:pt x="1324" y="20374"/>
                  </a:lnTo>
                  <a:lnTo>
                    <a:pt x="1" y="9541"/>
                  </a:lnTo>
                  <a:lnTo>
                    <a:pt x="0" y="9525"/>
                  </a:lnTo>
                  <a:lnTo>
                    <a:pt x="41706" y="9525"/>
                  </a:lnTo>
                  <a:lnTo>
                    <a:pt x="84050" y="392"/>
                  </a:lnTo>
                  <a:lnTo>
                    <a:pt x="130606" y="10"/>
                  </a:lnTo>
                  <a:lnTo>
                    <a:pt x="174650" y="1"/>
                  </a:lnTo>
                  <a:lnTo>
                    <a:pt x="219076" y="0"/>
                  </a:lnTo>
                  <a:lnTo>
                    <a:pt x="263329" y="0"/>
                  </a:lnTo>
                  <a:lnTo>
                    <a:pt x="297653" y="1058"/>
                  </a:lnTo>
                  <a:lnTo>
                    <a:pt x="316363" y="7539"/>
                  </a:lnTo>
                  <a:lnTo>
                    <a:pt x="345065" y="12172"/>
                  </a:lnTo>
                  <a:lnTo>
                    <a:pt x="392248" y="27132"/>
                  </a:lnTo>
                  <a:lnTo>
                    <a:pt x="412206" y="31207"/>
                  </a:lnTo>
                  <a:lnTo>
                    <a:pt x="430439" y="36738"/>
                  </a:lnTo>
                  <a:lnTo>
                    <a:pt x="474529" y="38065"/>
                  </a:lnTo>
                  <a:lnTo>
                    <a:pt x="498045" y="38097"/>
                  </a:lnTo>
                  <a:lnTo>
                    <a:pt x="504634" y="40921"/>
                  </a:lnTo>
                  <a:lnTo>
                    <a:pt x="507872" y="43156"/>
                  </a:lnTo>
                  <a:lnTo>
                    <a:pt x="522544" y="46300"/>
                  </a:lnTo>
                  <a:lnTo>
                    <a:pt x="566326" y="47602"/>
                  </a:lnTo>
                  <a:lnTo>
                    <a:pt x="612623" y="47625"/>
                  </a:lnTo>
                  <a:lnTo>
                    <a:pt x="655535" y="47625"/>
                  </a:lnTo>
                  <a:lnTo>
                    <a:pt x="701766" y="47625"/>
                  </a:lnTo>
                  <a:lnTo>
                    <a:pt x="749189" y="46567"/>
                  </a:lnTo>
                  <a:lnTo>
                    <a:pt x="773222" y="39424"/>
                  </a:lnTo>
                  <a:lnTo>
                    <a:pt x="806539" y="37119"/>
                  </a:lnTo>
                  <a:lnTo>
                    <a:pt x="834057" y="29464"/>
                  </a:lnTo>
                  <a:lnTo>
                    <a:pt x="869939" y="28585"/>
                  </a:lnTo>
                  <a:lnTo>
                    <a:pt x="876295" y="25757"/>
                  </a:lnTo>
                  <a:lnTo>
                    <a:pt x="882647" y="22031"/>
                  </a:lnTo>
                  <a:lnTo>
                    <a:pt x="893469" y="19443"/>
                  </a:lnTo>
                  <a:lnTo>
                    <a:pt x="940931" y="19050"/>
                  </a:lnTo>
                  <a:lnTo>
                    <a:pt x="95250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SMARTInkShape-791"/>
            <p:cNvSpPr/>
            <p:nvPr>
              <p:custDataLst>
                <p:tags r:id="rId149"/>
              </p:custDataLst>
            </p:nvPr>
          </p:nvSpPr>
          <p:spPr>
            <a:xfrm>
              <a:off x="2076450" y="2800466"/>
              <a:ext cx="342901" cy="152285"/>
            </a:xfrm>
            <a:custGeom>
              <a:avLst/>
              <a:gdLst/>
              <a:ahLst/>
              <a:cxnLst/>
              <a:rect l="0" t="0" r="0" b="0"/>
              <a:pathLst>
                <a:path w="342901" h="152285">
                  <a:moveTo>
                    <a:pt x="9525" y="37984"/>
                  </a:moveTo>
                  <a:lnTo>
                    <a:pt x="9525" y="37984"/>
                  </a:lnTo>
                  <a:lnTo>
                    <a:pt x="9525" y="0"/>
                  </a:lnTo>
                  <a:lnTo>
                    <a:pt x="9525" y="47567"/>
                  </a:lnTo>
                  <a:lnTo>
                    <a:pt x="9525" y="79260"/>
                  </a:lnTo>
                  <a:lnTo>
                    <a:pt x="6703" y="85610"/>
                  </a:lnTo>
                  <a:lnTo>
                    <a:pt x="1324" y="93253"/>
                  </a:lnTo>
                  <a:lnTo>
                    <a:pt x="262" y="102367"/>
                  </a:lnTo>
                  <a:lnTo>
                    <a:pt x="0" y="141424"/>
                  </a:lnTo>
                  <a:lnTo>
                    <a:pt x="1058" y="141869"/>
                  </a:lnTo>
                  <a:lnTo>
                    <a:pt x="48234" y="142759"/>
                  </a:lnTo>
                  <a:lnTo>
                    <a:pt x="93269" y="142759"/>
                  </a:lnTo>
                  <a:lnTo>
                    <a:pt x="138794" y="142759"/>
                  </a:lnTo>
                  <a:lnTo>
                    <a:pt x="184339" y="142759"/>
                  </a:lnTo>
                  <a:lnTo>
                    <a:pt x="231407" y="142759"/>
                  </a:lnTo>
                  <a:lnTo>
                    <a:pt x="269759" y="142759"/>
                  </a:lnTo>
                  <a:lnTo>
                    <a:pt x="276173" y="145581"/>
                  </a:lnTo>
                  <a:lnTo>
                    <a:pt x="279365" y="147815"/>
                  </a:lnTo>
                  <a:lnTo>
                    <a:pt x="282552" y="148247"/>
                  </a:lnTo>
                  <a:lnTo>
                    <a:pt x="288915" y="145904"/>
                  </a:lnTo>
                  <a:lnTo>
                    <a:pt x="292093" y="145914"/>
                  </a:lnTo>
                  <a:lnTo>
                    <a:pt x="312444" y="151973"/>
                  </a:lnTo>
                  <a:lnTo>
                    <a:pt x="342900" y="15228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SMARTInkShape-792"/>
            <p:cNvSpPr/>
            <p:nvPr>
              <p:custDataLst>
                <p:tags r:id="rId150"/>
              </p:custDataLst>
            </p:nvPr>
          </p:nvSpPr>
          <p:spPr>
            <a:xfrm>
              <a:off x="2124075" y="2800350"/>
              <a:ext cx="285747" cy="161926"/>
            </a:xfrm>
            <a:custGeom>
              <a:avLst/>
              <a:gdLst/>
              <a:ahLst/>
              <a:cxnLst/>
              <a:rect l="0" t="0" r="0" b="0"/>
              <a:pathLst>
                <a:path w="285747" h="161926">
                  <a:moveTo>
                    <a:pt x="19050" y="38100"/>
                  </a:moveTo>
                  <a:lnTo>
                    <a:pt x="19050" y="38100"/>
                  </a:lnTo>
                  <a:lnTo>
                    <a:pt x="13993" y="33044"/>
                  </a:lnTo>
                  <a:lnTo>
                    <a:pt x="8689" y="30561"/>
                  </a:lnTo>
                  <a:lnTo>
                    <a:pt x="4" y="28576"/>
                  </a:lnTo>
                  <a:lnTo>
                    <a:pt x="0" y="19085"/>
                  </a:lnTo>
                  <a:lnTo>
                    <a:pt x="45831" y="19050"/>
                  </a:lnTo>
                  <a:lnTo>
                    <a:pt x="89202" y="19050"/>
                  </a:lnTo>
                  <a:lnTo>
                    <a:pt x="108039" y="17992"/>
                  </a:lnTo>
                  <a:lnTo>
                    <a:pt x="152604" y="10408"/>
                  </a:lnTo>
                  <a:lnTo>
                    <a:pt x="199851" y="9577"/>
                  </a:lnTo>
                  <a:lnTo>
                    <a:pt x="212648" y="8490"/>
                  </a:lnTo>
                  <a:lnTo>
                    <a:pt x="250264" y="393"/>
                  </a:lnTo>
                  <a:lnTo>
                    <a:pt x="285746" y="0"/>
                  </a:lnTo>
                  <a:lnTo>
                    <a:pt x="280692" y="5056"/>
                  </a:lnTo>
                  <a:lnTo>
                    <a:pt x="278211" y="10361"/>
                  </a:lnTo>
                  <a:lnTo>
                    <a:pt x="275190" y="44460"/>
                  </a:lnTo>
                  <a:lnTo>
                    <a:pt x="268691" y="57152"/>
                  </a:lnTo>
                  <a:lnTo>
                    <a:pt x="263930" y="93264"/>
                  </a:lnTo>
                  <a:lnTo>
                    <a:pt x="260177" y="100717"/>
                  </a:lnTo>
                  <a:lnTo>
                    <a:pt x="257571" y="117359"/>
                  </a:lnTo>
                  <a:lnTo>
                    <a:pt x="257210" y="136515"/>
                  </a:lnTo>
                  <a:lnTo>
                    <a:pt x="256140" y="138635"/>
                  </a:lnTo>
                  <a:lnTo>
                    <a:pt x="254368" y="140048"/>
                  </a:lnTo>
                  <a:lnTo>
                    <a:pt x="252129" y="140991"/>
                  </a:lnTo>
                  <a:lnTo>
                    <a:pt x="251694" y="142677"/>
                  </a:lnTo>
                  <a:lnTo>
                    <a:pt x="256554" y="152465"/>
                  </a:lnTo>
                  <a:lnTo>
                    <a:pt x="256900" y="157015"/>
                  </a:lnTo>
                  <a:lnTo>
                    <a:pt x="258050" y="158652"/>
                  </a:lnTo>
                  <a:lnTo>
                    <a:pt x="259875" y="159743"/>
                  </a:lnTo>
                  <a:lnTo>
                    <a:pt x="266700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SMARTInkShape-793"/>
            <p:cNvSpPr/>
            <p:nvPr>
              <p:custDataLst>
                <p:tags r:id="rId151"/>
              </p:custDataLst>
            </p:nvPr>
          </p:nvSpPr>
          <p:spPr>
            <a:xfrm>
              <a:off x="2409828" y="2771775"/>
              <a:ext cx="1247773" cy="142876"/>
            </a:xfrm>
            <a:custGeom>
              <a:avLst/>
              <a:gdLst/>
              <a:ahLst/>
              <a:cxnLst/>
              <a:rect l="0" t="0" r="0" b="0"/>
              <a:pathLst>
                <a:path w="1247773" h="142876">
                  <a:moveTo>
                    <a:pt x="19047" y="142875"/>
                  </a:moveTo>
                  <a:lnTo>
                    <a:pt x="19047" y="142875"/>
                  </a:lnTo>
                  <a:lnTo>
                    <a:pt x="9638" y="142875"/>
                  </a:lnTo>
                  <a:lnTo>
                    <a:pt x="9532" y="134674"/>
                  </a:lnTo>
                  <a:lnTo>
                    <a:pt x="8471" y="134233"/>
                  </a:lnTo>
                  <a:lnTo>
                    <a:pt x="0" y="133350"/>
                  </a:lnTo>
                  <a:lnTo>
                    <a:pt x="22663" y="133350"/>
                  </a:lnTo>
                  <a:lnTo>
                    <a:pt x="64998" y="142483"/>
                  </a:lnTo>
                  <a:lnTo>
                    <a:pt x="109093" y="141794"/>
                  </a:lnTo>
                  <a:lnTo>
                    <a:pt x="155755" y="134231"/>
                  </a:lnTo>
                  <a:lnTo>
                    <a:pt x="203296" y="133427"/>
                  </a:lnTo>
                  <a:lnTo>
                    <a:pt x="250913" y="133357"/>
                  </a:lnTo>
                  <a:lnTo>
                    <a:pt x="295702" y="133351"/>
                  </a:lnTo>
                  <a:lnTo>
                    <a:pt x="332398" y="132292"/>
                  </a:lnTo>
                  <a:lnTo>
                    <a:pt x="372807" y="125149"/>
                  </a:lnTo>
                  <a:lnTo>
                    <a:pt x="416451" y="124000"/>
                  </a:lnTo>
                  <a:lnTo>
                    <a:pt x="458103" y="123848"/>
                  </a:lnTo>
                  <a:lnTo>
                    <a:pt x="484982" y="122774"/>
                  </a:lnTo>
                  <a:lnTo>
                    <a:pt x="525231" y="115625"/>
                  </a:lnTo>
                  <a:lnTo>
                    <a:pt x="567884" y="114416"/>
                  </a:lnTo>
                  <a:lnTo>
                    <a:pt x="612746" y="114307"/>
                  </a:lnTo>
                  <a:lnTo>
                    <a:pt x="660221" y="114300"/>
                  </a:lnTo>
                  <a:lnTo>
                    <a:pt x="706659" y="114300"/>
                  </a:lnTo>
                  <a:lnTo>
                    <a:pt x="730097" y="114300"/>
                  </a:lnTo>
                  <a:lnTo>
                    <a:pt x="759175" y="105658"/>
                  </a:lnTo>
                  <a:lnTo>
                    <a:pt x="777749" y="104891"/>
                  </a:lnTo>
                  <a:lnTo>
                    <a:pt x="805743" y="96139"/>
                  </a:lnTo>
                  <a:lnTo>
                    <a:pt x="850894" y="95253"/>
                  </a:lnTo>
                  <a:lnTo>
                    <a:pt x="857246" y="92429"/>
                  </a:lnTo>
                  <a:lnTo>
                    <a:pt x="863597" y="88704"/>
                  </a:lnTo>
                  <a:lnTo>
                    <a:pt x="876297" y="86314"/>
                  </a:lnTo>
                  <a:lnTo>
                    <a:pt x="918896" y="85726"/>
                  </a:lnTo>
                  <a:lnTo>
                    <a:pt x="924511" y="82903"/>
                  </a:lnTo>
                  <a:lnTo>
                    <a:pt x="930534" y="79179"/>
                  </a:lnTo>
                  <a:lnTo>
                    <a:pt x="943024" y="76789"/>
                  </a:lnTo>
                  <a:lnTo>
                    <a:pt x="965200" y="76235"/>
                  </a:lnTo>
                  <a:lnTo>
                    <a:pt x="967315" y="75165"/>
                  </a:lnTo>
                  <a:lnTo>
                    <a:pt x="968726" y="73393"/>
                  </a:lnTo>
                  <a:lnTo>
                    <a:pt x="969666" y="71154"/>
                  </a:lnTo>
                  <a:lnTo>
                    <a:pt x="971351" y="69661"/>
                  </a:lnTo>
                  <a:lnTo>
                    <a:pt x="976046" y="68002"/>
                  </a:lnTo>
                  <a:lnTo>
                    <a:pt x="1007361" y="65624"/>
                  </a:lnTo>
                  <a:lnTo>
                    <a:pt x="1016261" y="60131"/>
                  </a:lnTo>
                  <a:lnTo>
                    <a:pt x="1028749" y="57739"/>
                  </a:lnTo>
                  <a:lnTo>
                    <a:pt x="1050925" y="57185"/>
                  </a:lnTo>
                  <a:lnTo>
                    <a:pt x="1057273" y="54343"/>
                  </a:lnTo>
                  <a:lnTo>
                    <a:pt x="1064916" y="48952"/>
                  </a:lnTo>
                  <a:lnTo>
                    <a:pt x="1074030" y="46829"/>
                  </a:lnTo>
                  <a:lnTo>
                    <a:pt x="1082934" y="41157"/>
                  </a:lnTo>
                  <a:lnTo>
                    <a:pt x="1095424" y="38704"/>
                  </a:lnTo>
                  <a:lnTo>
                    <a:pt x="1109399" y="38135"/>
                  </a:lnTo>
                  <a:lnTo>
                    <a:pt x="1111073" y="37065"/>
                  </a:lnTo>
                  <a:lnTo>
                    <a:pt x="1112190" y="35293"/>
                  </a:lnTo>
                  <a:lnTo>
                    <a:pt x="1112934" y="33054"/>
                  </a:lnTo>
                  <a:lnTo>
                    <a:pt x="1114488" y="31561"/>
                  </a:lnTo>
                  <a:lnTo>
                    <a:pt x="1123516" y="28691"/>
                  </a:lnTo>
                  <a:lnTo>
                    <a:pt x="1157059" y="28575"/>
                  </a:lnTo>
                  <a:lnTo>
                    <a:pt x="1162653" y="25753"/>
                  </a:lnTo>
                  <a:lnTo>
                    <a:pt x="1168666" y="22029"/>
                  </a:lnTo>
                  <a:lnTo>
                    <a:pt x="1181150" y="19639"/>
                  </a:lnTo>
                  <a:lnTo>
                    <a:pt x="1195124" y="19085"/>
                  </a:lnTo>
                  <a:lnTo>
                    <a:pt x="1200736" y="16243"/>
                  </a:lnTo>
                  <a:lnTo>
                    <a:pt x="1206759" y="12511"/>
                  </a:lnTo>
                  <a:lnTo>
                    <a:pt x="1219249" y="10115"/>
                  </a:lnTo>
                  <a:lnTo>
                    <a:pt x="1231907" y="9641"/>
                  </a:lnTo>
                  <a:lnTo>
                    <a:pt x="1238252" y="6755"/>
                  </a:lnTo>
                  <a:lnTo>
                    <a:pt x="124777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9" name="SMARTInkShape-Group180"/>
          <p:cNvGrpSpPr/>
          <p:nvPr/>
        </p:nvGrpSpPr>
        <p:grpSpPr>
          <a:xfrm>
            <a:off x="2381250" y="2600325"/>
            <a:ext cx="209551" cy="142875"/>
            <a:chOff x="2381250" y="2600325"/>
            <a:chExt cx="209551" cy="142875"/>
          </a:xfrm>
        </p:grpSpPr>
        <p:sp>
          <p:nvSpPr>
            <p:cNvPr id="47" name="SMARTInkShape-794"/>
            <p:cNvSpPr/>
            <p:nvPr>
              <p:custDataLst>
                <p:tags r:id="rId146"/>
              </p:custDataLst>
            </p:nvPr>
          </p:nvSpPr>
          <p:spPr>
            <a:xfrm>
              <a:off x="2381250" y="2609850"/>
              <a:ext cx="47626" cy="133350"/>
            </a:xfrm>
            <a:custGeom>
              <a:avLst/>
              <a:gdLst/>
              <a:ahLst/>
              <a:cxnLst/>
              <a:rect l="0" t="0" r="0" b="0"/>
              <a:pathLst>
                <a:path w="47626" h="133350">
                  <a:moveTo>
                    <a:pt x="38100" y="28575"/>
                  </a:moveTo>
                  <a:lnTo>
                    <a:pt x="38100" y="28575"/>
                  </a:lnTo>
                  <a:lnTo>
                    <a:pt x="43156" y="28575"/>
                  </a:lnTo>
                  <a:lnTo>
                    <a:pt x="44646" y="27517"/>
                  </a:lnTo>
                  <a:lnTo>
                    <a:pt x="45639" y="25753"/>
                  </a:lnTo>
                  <a:lnTo>
                    <a:pt x="47363" y="18874"/>
                  </a:lnTo>
                  <a:lnTo>
                    <a:pt x="47625" y="0"/>
                  </a:lnTo>
                  <a:lnTo>
                    <a:pt x="47625" y="22390"/>
                  </a:lnTo>
                  <a:lnTo>
                    <a:pt x="44803" y="28648"/>
                  </a:lnTo>
                  <a:lnTo>
                    <a:pt x="41079" y="34958"/>
                  </a:lnTo>
                  <a:lnTo>
                    <a:pt x="37924" y="44460"/>
                  </a:lnTo>
                  <a:lnTo>
                    <a:pt x="31816" y="55036"/>
                  </a:lnTo>
                  <a:lnTo>
                    <a:pt x="28477" y="70047"/>
                  </a:lnTo>
                  <a:lnTo>
                    <a:pt x="21255" y="81668"/>
                  </a:lnTo>
                  <a:lnTo>
                    <a:pt x="13471" y="91814"/>
                  </a:lnTo>
                  <a:lnTo>
                    <a:pt x="7482" y="104724"/>
                  </a:lnTo>
                  <a:lnTo>
                    <a:pt x="3326" y="111102"/>
                  </a:lnTo>
                  <a:lnTo>
                    <a:pt x="438" y="121941"/>
                  </a:lnTo>
                  <a:lnTo>
                    <a:pt x="0" y="133339"/>
                  </a:lnTo>
                  <a:lnTo>
                    <a:pt x="8201" y="133349"/>
                  </a:lnTo>
                  <a:lnTo>
                    <a:pt x="28575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SMARTInkShape-795"/>
            <p:cNvSpPr/>
            <p:nvPr>
              <p:custDataLst>
                <p:tags r:id="rId147"/>
              </p:custDataLst>
            </p:nvPr>
          </p:nvSpPr>
          <p:spPr>
            <a:xfrm>
              <a:off x="2419350" y="2600325"/>
              <a:ext cx="171451" cy="114301"/>
            </a:xfrm>
            <a:custGeom>
              <a:avLst/>
              <a:gdLst/>
              <a:ahLst/>
              <a:cxnLst/>
              <a:rect l="0" t="0" r="0" b="0"/>
              <a:pathLst>
                <a:path w="171451" h="114301">
                  <a:moveTo>
                    <a:pt x="19050" y="47625"/>
                  </a:moveTo>
                  <a:lnTo>
                    <a:pt x="19050" y="47625"/>
                  </a:lnTo>
                  <a:lnTo>
                    <a:pt x="10849" y="39424"/>
                  </a:lnTo>
                  <a:lnTo>
                    <a:pt x="9560" y="29002"/>
                  </a:lnTo>
                  <a:lnTo>
                    <a:pt x="1327" y="28612"/>
                  </a:lnTo>
                  <a:lnTo>
                    <a:pt x="885" y="27542"/>
                  </a:lnTo>
                  <a:lnTo>
                    <a:pt x="0" y="10850"/>
                  </a:lnTo>
                  <a:lnTo>
                    <a:pt x="1058" y="10408"/>
                  </a:lnTo>
                  <a:lnTo>
                    <a:pt x="34958" y="8474"/>
                  </a:lnTo>
                  <a:lnTo>
                    <a:pt x="47631" y="1987"/>
                  </a:lnTo>
                  <a:lnTo>
                    <a:pt x="95250" y="5"/>
                  </a:lnTo>
                  <a:lnTo>
                    <a:pt x="104610" y="0"/>
                  </a:lnTo>
                  <a:lnTo>
                    <a:pt x="104775" y="23680"/>
                  </a:lnTo>
                  <a:lnTo>
                    <a:pt x="103717" y="25312"/>
                  </a:lnTo>
                  <a:lnTo>
                    <a:pt x="101953" y="26399"/>
                  </a:lnTo>
                  <a:lnTo>
                    <a:pt x="99719" y="27125"/>
                  </a:lnTo>
                  <a:lnTo>
                    <a:pt x="76127" y="44994"/>
                  </a:lnTo>
                  <a:lnTo>
                    <a:pt x="69817" y="47514"/>
                  </a:lnTo>
                  <a:lnTo>
                    <a:pt x="63485" y="52162"/>
                  </a:lnTo>
                  <a:lnTo>
                    <a:pt x="59966" y="57755"/>
                  </a:lnTo>
                  <a:lnTo>
                    <a:pt x="59027" y="60729"/>
                  </a:lnTo>
                  <a:lnTo>
                    <a:pt x="57343" y="62711"/>
                  </a:lnTo>
                  <a:lnTo>
                    <a:pt x="37925" y="73982"/>
                  </a:lnTo>
                  <a:lnTo>
                    <a:pt x="34809" y="74721"/>
                  </a:lnTo>
                  <a:lnTo>
                    <a:pt x="25366" y="80818"/>
                  </a:lnTo>
                  <a:lnTo>
                    <a:pt x="21857" y="86367"/>
                  </a:lnTo>
                  <a:lnTo>
                    <a:pt x="19214" y="94730"/>
                  </a:lnTo>
                  <a:lnTo>
                    <a:pt x="19065" y="103405"/>
                  </a:lnTo>
                  <a:lnTo>
                    <a:pt x="20118" y="103862"/>
                  </a:lnTo>
                  <a:lnTo>
                    <a:pt x="64584" y="104774"/>
                  </a:lnTo>
                  <a:lnTo>
                    <a:pt x="107423" y="104775"/>
                  </a:lnTo>
                  <a:lnTo>
                    <a:pt x="152347" y="104775"/>
                  </a:lnTo>
                  <a:lnTo>
                    <a:pt x="155540" y="104775"/>
                  </a:lnTo>
                  <a:lnTo>
                    <a:pt x="161909" y="107597"/>
                  </a:lnTo>
                  <a:lnTo>
                    <a:pt x="17145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0" name="SMARTInkShape-796"/>
          <p:cNvSpPr/>
          <p:nvPr>
            <p:custDataLst>
              <p:tags r:id="rId5"/>
            </p:custDataLst>
          </p:nvPr>
        </p:nvSpPr>
        <p:spPr>
          <a:xfrm>
            <a:off x="2266950" y="2847975"/>
            <a:ext cx="57151" cy="85726"/>
          </a:xfrm>
          <a:custGeom>
            <a:avLst/>
            <a:gdLst/>
            <a:ahLst/>
            <a:cxnLst/>
            <a:rect l="0" t="0" r="0" b="0"/>
            <a:pathLst>
              <a:path w="57151" h="85726">
                <a:moveTo>
                  <a:pt x="57150" y="9525"/>
                </a:moveTo>
                <a:lnTo>
                  <a:pt x="57150" y="9525"/>
                </a:lnTo>
                <a:lnTo>
                  <a:pt x="57150" y="3"/>
                </a:lnTo>
                <a:lnTo>
                  <a:pt x="47741" y="0"/>
                </a:lnTo>
                <a:lnTo>
                  <a:pt x="47635" y="8201"/>
                </a:lnTo>
                <a:lnTo>
                  <a:pt x="46574" y="8642"/>
                </a:lnTo>
                <a:lnTo>
                  <a:pt x="42572" y="9133"/>
                </a:lnTo>
                <a:lnTo>
                  <a:pt x="41081" y="10322"/>
                </a:lnTo>
                <a:lnTo>
                  <a:pt x="38493" y="17692"/>
                </a:lnTo>
                <a:lnTo>
                  <a:pt x="38135" y="27132"/>
                </a:lnTo>
                <a:lnTo>
                  <a:pt x="20491" y="46174"/>
                </a:lnTo>
                <a:lnTo>
                  <a:pt x="19477" y="52252"/>
                </a:lnTo>
                <a:lnTo>
                  <a:pt x="19177" y="60755"/>
                </a:lnTo>
                <a:lnTo>
                  <a:pt x="18076" y="62729"/>
                </a:lnTo>
                <a:lnTo>
                  <a:pt x="16284" y="64044"/>
                </a:lnTo>
                <a:lnTo>
                  <a:pt x="10860" y="66156"/>
                </a:lnTo>
                <a:lnTo>
                  <a:pt x="10119" y="69266"/>
                </a:lnTo>
                <a:lnTo>
                  <a:pt x="9535" y="76080"/>
                </a:lnTo>
                <a:lnTo>
                  <a:pt x="0" y="85725"/>
                </a:lnTo>
                <a:lnTo>
                  <a:pt x="9525" y="8572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8" name="SMARTInkShape-Group182"/>
          <p:cNvGrpSpPr/>
          <p:nvPr/>
        </p:nvGrpSpPr>
        <p:grpSpPr>
          <a:xfrm>
            <a:off x="1095375" y="2124085"/>
            <a:ext cx="1276351" cy="685791"/>
            <a:chOff x="1095375" y="2124085"/>
            <a:chExt cx="1276351" cy="685791"/>
          </a:xfrm>
        </p:grpSpPr>
        <p:sp>
          <p:nvSpPr>
            <p:cNvPr id="51" name="SMARTInkShape-797"/>
            <p:cNvSpPr/>
            <p:nvPr>
              <p:custDataLst>
                <p:tags r:id="rId139"/>
              </p:custDataLst>
            </p:nvPr>
          </p:nvSpPr>
          <p:spPr>
            <a:xfrm>
              <a:off x="1095375" y="2571761"/>
              <a:ext cx="314326" cy="238115"/>
            </a:xfrm>
            <a:custGeom>
              <a:avLst/>
              <a:gdLst/>
              <a:ahLst/>
              <a:cxnLst/>
              <a:rect l="0" t="0" r="0" b="0"/>
              <a:pathLst>
                <a:path w="314326" h="238115">
                  <a:moveTo>
                    <a:pt x="28575" y="228589"/>
                  </a:moveTo>
                  <a:lnTo>
                    <a:pt x="28575" y="228589"/>
                  </a:lnTo>
                  <a:lnTo>
                    <a:pt x="19443" y="237722"/>
                  </a:lnTo>
                  <a:lnTo>
                    <a:pt x="0" y="238114"/>
                  </a:lnTo>
                  <a:lnTo>
                    <a:pt x="0" y="229913"/>
                  </a:lnTo>
                  <a:lnTo>
                    <a:pt x="5057" y="223925"/>
                  </a:lnTo>
                  <a:lnTo>
                    <a:pt x="10361" y="221224"/>
                  </a:lnTo>
                  <a:lnTo>
                    <a:pt x="13258" y="220504"/>
                  </a:lnTo>
                  <a:lnTo>
                    <a:pt x="15188" y="218966"/>
                  </a:lnTo>
                  <a:lnTo>
                    <a:pt x="23598" y="205933"/>
                  </a:lnTo>
                  <a:lnTo>
                    <a:pt x="70867" y="174606"/>
                  </a:lnTo>
                  <a:lnTo>
                    <a:pt x="88143" y="164028"/>
                  </a:lnTo>
                  <a:lnTo>
                    <a:pt x="106821" y="144850"/>
                  </a:lnTo>
                  <a:lnTo>
                    <a:pt x="149345" y="115699"/>
                  </a:lnTo>
                  <a:lnTo>
                    <a:pt x="193682" y="82612"/>
                  </a:lnTo>
                  <a:lnTo>
                    <a:pt x="239419" y="45889"/>
                  </a:lnTo>
                  <a:lnTo>
                    <a:pt x="282281" y="13772"/>
                  </a:lnTo>
                  <a:lnTo>
                    <a:pt x="295217" y="7533"/>
                  </a:lnTo>
                  <a:lnTo>
                    <a:pt x="302907" y="1479"/>
                  </a:lnTo>
                  <a:lnTo>
                    <a:pt x="314194" y="0"/>
                  </a:lnTo>
                  <a:lnTo>
                    <a:pt x="314325" y="95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SMARTInkShape-798"/>
            <p:cNvSpPr/>
            <p:nvPr>
              <p:custDataLst>
                <p:tags r:id="rId140"/>
              </p:custDataLst>
            </p:nvPr>
          </p:nvSpPr>
          <p:spPr>
            <a:xfrm>
              <a:off x="1571625" y="2124085"/>
              <a:ext cx="161926" cy="133341"/>
            </a:xfrm>
            <a:custGeom>
              <a:avLst/>
              <a:gdLst/>
              <a:ahLst/>
              <a:cxnLst/>
              <a:rect l="0" t="0" r="0" b="0"/>
              <a:pathLst>
                <a:path w="161926" h="133341">
                  <a:moveTo>
                    <a:pt x="28575" y="47615"/>
                  </a:moveTo>
                  <a:lnTo>
                    <a:pt x="28575" y="47615"/>
                  </a:lnTo>
                  <a:lnTo>
                    <a:pt x="28575" y="42559"/>
                  </a:lnTo>
                  <a:lnTo>
                    <a:pt x="27517" y="41069"/>
                  </a:lnTo>
                  <a:lnTo>
                    <a:pt x="25753" y="40076"/>
                  </a:lnTo>
                  <a:lnTo>
                    <a:pt x="23518" y="39414"/>
                  </a:lnTo>
                  <a:lnTo>
                    <a:pt x="22029" y="37914"/>
                  </a:lnTo>
                  <a:lnTo>
                    <a:pt x="18253" y="28467"/>
                  </a:lnTo>
                  <a:lnTo>
                    <a:pt x="37" y="9553"/>
                  </a:lnTo>
                  <a:lnTo>
                    <a:pt x="0" y="106"/>
                  </a:lnTo>
                  <a:lnTo>
                    <a:pt x="8201" y="0"/>
                  </a:lnTo>
                  <a:lnTo>
                    <a:pt x="16868" y="6538"/>
                  </a:lnTo>
                  <a:lnTo>
                    <a:pt x="25694" y="8633"/>
                  </a:lnTo>
                  <a:lnTo>
                    <a:pt x="73026" y="9513"/>
                  </a:lnTo>
                  <a:lnTo>
                    <a:pt x="79375" y="9514"/>
                  </a:lnTo>
                  <a:lnTo>
                    <a:pt x="81492" y="10573"/>
                  </a:lnTo>
                  <a:lnTo>
                    <a:pt x="82903" y="12337"/>
                  </a:lnTo>
                  <a:lnTo>
                    <a:pt x="83844" y="14571"/>
                  </a:lnTo>
                  <a:lnTo>
                    <a:pt x="85529" y="16061"/>
                  </a:lnTo>
                  <a:lnTo>
                    <a:pt x="93761" y="18648"/>
                  </a:lnTo>
                  <a:lnTo>
                    <a:pt x="94588" y="21688"/>
                  </a:lnTo>
                  <a:lnTo>
                    <a:pt x="95119" y="27207"/>
                  </a:lnTo>
                  <a:lnTo>
                    <a:pt x="79438" y="45409"/>
                  </a:lnTo>
                  <a:lnTo>
                    <a:pt x="76101" y="54252"/>
                  </a:lnTo>
                  <a:lnTo>
                    <a:pt x="71570" y="60443"/>
                  </a:lnTo>
                  <a:lnTo>
                    <a:pt x="66028" y="63899"/>
                  </a:lnTo>
                  <a:lnTo>
                    <a:pt x="63068" y="64822"/>
                  </a:lnTo>
                  <a:lnTo>
                    <a:pt x="61096" y="66494"/>
                  </a:lnTo>
                  <a:lnTo>
                    <a:pt x="49842" y="85891"/>
                  </a:lnTo>
                  <a:lnTo>
                    <a:pt x="49103" y="89007"/>
                  </a:lnTo>
                  <a:lnTo>
                    <a:pt x="47552" y="91085"/>
                  </a:lnTo>
                  <a:lnTo>
                    <a:pt x="45460" y="92470"/>
                  </a:lnTo>
                  <a:lnTo>
                    <a:pt x="43006" y="93393"/>
                  </a:lnTo>
                  <a:lnTo>
                    <a:pt x="41371" y="95067"/>
                  </a:lnTo>
                  <a:lnTo>
                    <a:pt x="39554" y="99749"/>
                  </a:lnTo>
                  <a:lnTo>
                    <a:pt x="38011" y="101421"/>
                  </a:lnTo>
                  <a:lnTo>
                    <a:pt x="33474" y="103279"/>
                  </a:lnTo>
                  <a:lnTo>
                    <a:pt x="31841" y="104833"/>
                  </a:lnTo>
                  <a:lnTo>
                    <a:pt x="28703" y="113859"/>
                  </a:lnTo>
                  <a:lnTo>
                    <a:pt x="19167" y="123695"/>
                  </a:lnTo>
                  <a:lnTo>
                    <a:pt x="27261" y="132005"/>
                  </a:lnTo>
                  <a:lnTo>
                    <a:pt x="36661" y="133223"/>
                  </a:lnTo>
                  <a:lnTo>
                    <a:pt x="82558" y="133340"/>
                  </a:lnTo>
                  <a:lnTo>
                    <a:pt x="107950" y="133340"/>
                  </a:lnTo>
                  <a:lnTo>
                    <a:pt x="114300" y="130518"/>
                  </a:lnTo>
                  <a:lnTo>
                    <a:pt x="120650" y="126794"/>
                  </a:lnTo>
                  <a:lnTo>
                    <a:pt x="133350" y="124403"/>
                  </a:lnTo>
                  <a:lnTo>
                    <a:pt x="161925" y="1238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SMARTInkShape-799"/>
            <p:cNvSpPr/>
            <p:nvPr>
              <p:custDataLst>
                <p:tags r:id="rId141"/>
              </p:custDataLst>
            </p:nvPr>
          </p:nvSpPr>
          <p:spPr>
            <a:xfrm>
              <a:off x="1552575" y="2143242"/>
              <a:ext cx="38101" cy="152156"/>
            </a:xfrm>
            <a:custGeom>
              <a:avLst/>
              <a:gdLst/>
              <a:ahLst/>
              <a:cxnLst/>
              <a:rect l="0" t="0" r="0" b="0"/>
              <a:pathLst>
                <a:path w="38101" h="152156">
                  <a:moveTo>
                    <a:pt x="38100" y="28458"/>
                  </a:moveTo>
                  <a:lnTo>
                    <a:pt x="38100" y="28458"/>
                  </a:lnTo>
                  <a:lnTo>
                    <a:pt x="29899" y="20257"/>
                  </a:lnTo>
                  <a:lnTo>
                    <a:pt x="28585" y="9535"/>
                  </a:lnTo>
                  <a:lnTo>
                    <a:pt x="19167" y="0"/>
                  </a:lnTo>
                  <a:lnTo>
                    <a:pt x="19050" y="45417"/>
                  </a:lnTo>
                  <a:lnTo>
                    <a:pt x="17992" y="60411"/>
                  </a:lnTo>
                  <a:lnTo>
                    <a:pt x="10849" y="78867"/>
                  </a:lnTo>
                  <a:lnTo>
                    <a:pt x="8544" y="110102"/>
                  </a:lnTo>
                  <a:lnTo>
                    <a:pt x="2001" y="123529"/>
                  </a:lnTo>
                  <a:lnTo>
                    <a:pt x="0" y="151852"/>
                  </a:lnTo>
                  <a:lnTo>
                    <a:pt x="5057" y="152155"/>
                  </a:lnTo>
                  <a:lnTo>
                    <a:pt x="6546" y="151139"/>
                  </a:lnTo>
                  <a:lnTo>
                    <a:pt x="7539" y="149404"/>
                  </a:lnTo>
                  <a:lnTo>
                    <a:pt x="8201" y="147189"/>
                  </a:lnTo>
                  <a:lnTo>
                    <a:pt x="19050" y="1332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SMARTInkShape-800"/>
            <p:cNvSpPr/>
            <p:nvPr>
              <p:custDataLst>
                <p:tags r:id="rId142"/>
              </p:custDataLst>
            </p:nvPr>
          </p:nvSpPr>
          <p:spPr>
            <a:xfrm>
              <a:off x="1409738" y="2171700"/>
              <a:ext cx="142838" cy="142873"/>
            </a:xfrm>
            <a:custGeom>
              <a:avLst/>
              <a:gdLst/>
              <a:ahLst/>
              <a:cxnLst/>
              <a:rect l="0" t="0" r="0" b="0"/>
              <a:pathLst>
                <a:path w="142838" h="142873">
                  <a:moveTo>
                    <a:pt x="76162" y="28575"/>
                  </a:moveTo>
                  <a:lnTo>
                    <a:pt x="76162" y="28575"/>
                  </a:lnTo>
                  <a:lnTo>
                    <a:pt x="67961" y="28575"/>
                  </a:lnTo>
                  <a:lnTo>
                    <a:pt x="67520" y="27517"/>
                  </a:lnTo>
                  <a:lnTo>
                    <a:pt x="66637" y="10859"/>
                  </a:lnTo>
                  <a:lnTo>
                    <a:pt x="65579" y="10414"/>
                  </a:lnTo>
                  <a:lnTo>
                    <a:pt x="57505" y="9560"/>
                  </a:lnTo>
                  <a:lnTo>
                    <a:pt x="57122" y="393"/>
                  </a:lnTo>
                  <a:lnTo>
                    <a:pt x="47622" y="1"/>
                  </a:lnTo>
                  <a:lnTo>
                    <a:pt x="80815" y="0"/>
                  </a:lnTo>
                  <a:lnTo>
                    <a:pt x="82440" y="1058"/>
                  </a:lnTo>
                  <a:lnTo>
                    <a:pt x="83522" y="2822"/>
                  </a:lnTo>
                  <a:lnTo>
                    <a:pt x="84243" y="5056"/>
                  </a:lnTo>
                  <a:lnTo>
                    <a:pt x="85783" y="6546"/>
                  </a:lnTo>
                  <a:lnTo>
                    <a:pt x="93761" y="9133"/>
                  </a:lnTo>
                  <a:lnTo>
                    <a:pt x="94567" y="12173"/>
                  </a:lnTo>
                  <a:lnTo>
                    <a:pt x="95209" y="36348"/>
                  </a:lnTo>
                  <a:lnTo>
                    <a:pt x="88665" y="45358"/>
                  </a:lnTo>
                  <a:lnTo>
                    <a:pt x="85511" y="54244"/>
                  </a:lnTo>
                  <a:lnTo>
                    <a:pt x="81023" y="60445"/>
                  </a:lnTo>
                  <a:lnTo>
                    <a:pt x="75500" y="63906"/>
                  </a:lnTo>
                  <a:lnTo>
                    <a:pt x="72546" y="64829"/>
                  </a:lnTo>
                  <a:lnTo>
                    <a:pt x="70576" y="66503"/>
                  </a:lnTo>
                  <a:lnTo>
                    <a:pt x="53533" y="89017"/>
                  </a:lnTo>
                  <a:lnTo>
                    <a:pt x="47407" y="92480"/>
                  </a:lnTo>
                  <a:lnTo>
                    <a:pt x="41157" y="95077"/>
                  </a:lnTo>
                  <a:lnTo>
                    <a:pt x="0" y="133312"/>
                  </a:lnTo>
                  <a:lnTo>
                    <a:pt x="8166" y="141548"/>
                  </a:lnTo>
                  <a:lnTo>
                    <a:pt x="17572" y="142759"/>
                  </a:lnTo>
                  <a:lnTo>
                    <a:pt x="41365" y="142872"/>
                  </a:lnTo>
                  <a:lnTo>
                    <a:pt x="80157" y="133611"/>
                  </a:lnTo>
                  <a:lnTo>
                    <a:pt x="98077" y="133384"/>
                  </a:lnTo>
                  <a:lnTo>
                    <a:pt x="104599" y="130543"/>
                  </a:lnTo>
                  <a:lnTo>
                    <a:pt x="111026" y="126811"/>
                  </a:lnTo>
                  <a:lnTo>
                    <a:pt x="120594" y="123651"/>
                  </a:lnTo>
                  <a:lnTo>
                    <a:pt x="130131" y="117541"/>
                  </a:lnTo>
                  <a:lnTo>
                    <a:pt x="142837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SMARTInkShape-801"/>
            <p:cNvSpPr/>
            <p:nvPr>
              <p:custDataLst>
                <p:tags r:id="rId143"/>
              </p:custDataLst>
            </p:nvPr>
          </p:nvSpPr>
          <p:spPr>
            <a:xfrm>
              <a:off x="1724025" y="2238375"/>
              <a:ext cx="647701" cy="219076"/>
            </a:xfrm>
            <a:custGeom>
              <a:avLst/>
              <a:gdLst/>
              <a:ahLst/>
              <a:cxnLst/>
              <a:rect l="0" t="0" r="0" b="0"/>
              <a:pathLst>
                <a:path w="647701" h="219076">
                  <a:moveTo>
                    <a:pt x="19050" y="219075"/>
                  </a:moveTo>
                  <a:lnTo>
                    <a:pt x="19050" y="219075"/>
                  </a:lnTo>
                  <a:lnTo>
                    <a:pt x="0" y="219075"/>
                  </a:lnTo>
                  <a:lnTo>
                    <a:pt x="0" y="201359"/>
                  </a:lnTo>
                  <a:lnTo>
                    <a:pt x="1058" y="200914"/>
                  </a:lnTo>
                  <a:lnTo>
                    <a:pt x="5057" y="200420"/>
                  </a:lnTo>
                  <a:lnTo>
                    <a:pt x="6546" y="199230"/>
                  </a:lnTo>
                  <a:lnTo>
                    <a:pt x="8201" y="195086"/>
                  </a:lnTo>
                  <a:lnTo>
                    <a:pt x="9701" y="193557"/>
                  </a:lnTo>
                  <a:lnTo>
                    <a:pt x="19712" y="188282"/>
                  </a:lnTo>
                  <a:lnTo>
                    <a:pt x="25694" y="184223"/>
                  </a:lnTo>
                  <a:lnTo>
                    <a:pt x="35012" y="180879"/>
                  </a:lnTo>
                  <a:lnTo>
                    <a:pt x="60529" y="165871"/>
                  </a:lnTo>
                  <a:lnTo>
                    <a:pt x="72144" y="162036"/>
                  </a:lnTo>
                  <a:lnTo>
                    <a:pt x="98543" y="146839"/>
                  </a:lnTo>
                  <a:lnTo>
                    <a:pt x="126927" y="135619"/>
                  </a:lnTo>
                  <a:lnTo>
                    <a:pt x="155486" y="118454"/>
                  </a:lnTo>
                  <a:lnTo>
                    <a:pt x="167308" y="114473"/>
                  </a:lnTo>
                  <a:lnTo>
                    <a:pt x="212013" y="89880"/>
                  </a:lnTo>
                  <a:lnTo>
                    <a:pt x="259341" y="74038"/>
                  </a:lnTo>
                  <a:lnTo>
                    <a:pt x="274045" y="68857"/>
                  </a:lnTo>
                  <a:lnTo>
                    <a:pt x="321219" y="66732"/>
                  </a:lnTo>
                  <a:lnTo>
                    <a:pt x="330089" y="65642"/>
                  </a:lnTo>
                  <a:lnTo>
                    <a:pt x="359178" y="58477"/>
                  </a:lnTo>
                  <a:lnTo>
                    <a:pt x="406803" y="57184"/>
                  </a:lnTo>
                  <a:lnTo>
                    <a:pt x="416457" y="54343"/>
                  </a:lnTo>
                  <a:lnTo>
                    <a:pt x="425333" y="50611"/>
                  </a:lnTo>
                  <a:lnTo>
                    <a:pt x="469353" y="47677"/>
                  </a:lnTo>
                  <a:lnTo>
                    <a:pt x="516320" y="47625"/>
                  </a:lnTo>
                  <a:lnTo>
                    <a:pt x="541078" y="47625"/>
                  </a:lnTo>
                  <a:lnTo>
                    <a:pt x="561160" y="38983"/>
                  </a:lnTo>
                  <a:lnTo>
                    <a:pt x="587436" y="37065"/>
                  </a:lnTo>
                  <a:lnTo>
                    <a:pt x="600087" y="30566"/>
                  </a:lnTo>
                  <a:lnTo>
                    <a:pt x="612777" y="28968"/>
                  </a:lnTo>
                  <a:lnTo>
                    <a:pt x="614893" y="27779"/>
                  </a:lnTo>
                  <a:lnTo>
                    <a:pt x="616304" y="25928"/>
                  </a:lnTo>
                  <a:lnTo>
                    <a:pt x="617244" y="23635"/>
                  </a:lnTo>
                  <a:lnTo>
                    <a:pt x="618929" y="22107"/>
                  </a:lnTo>
                  <a:lnTo>
                    <a:pt x="627161" y="19452"/>
                  </a:lnTo>
                  <a:lnTo>
                    <a:pt x="636720" y="19085"/>
                  </a:lnTo>
                  <a:lnTo>
                    <a:pt x="637205" y="18015"/>
                  </a:lnTo>
                  <a:lnTo>
                    <a:pt x="638164" y="9641"/>
                  </a:lnTo>
                  <a:lnTo>
                    <a:pt x="643228" y="9559"/>
                  </a:lnTo>
                  <a:lnTo>
                    <a:pt x="644719" y="8490"/>
                  </a:lnTo>
                  <a:lnTo>
                    <a:pt x="6477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SMARTInkShape-802"/>
            <p:cNvSpPr/>
            <p:nvPr>
              <p:custDataLst>
                <p:tags r:id="rId144"/>
              </p:custDataLst>
            </p:nvPr>
          </p:nvSpPr>
          <p:spPr>
            <a:xfrm>
              <a:off x="1344362" y="2333625"/>
              <a:ext cx="427289" cy="180976"/>
            </a:xfrm>
            <a:custGeom>
              <a:avLst/>
              <a:gdLst/>
              <a:ahLst/>
              <a:cxnLst/>
              <a:rect l="0" t="0" r="0" b="0"/>
              <a:pathLst>
                <a:path w="427289" h="180976">
                  <a:moveTo>
                    <a:pt x="27238" y="171450"/>
                  </a:moveTo>
                  <a:lnTo>
                    <a:pt x="27238" y="171450"/>
                  </a:lnTo>
                  <a:lnTo>
                    <a:pt x="22181" y="171450"/>
                  </a:lnTo>
                  <a:lnTo>
                    <a:pt x="16877" y="174272"/>
                  </a:lnTo>
                  <a:lnTo>
                    <a:pt x="8339" y="180859"/>
                  </a:lnTo>
                  <a:lnTo>
                    <a:pt x="0" y="180965"/>
                  </a:lnTo>
                  <a:lnTo>
                    <a:pt x="13213" y="180975"/>
                  </a:lnTo>
                  <a:lnTo>
                    <a:pt x="14713" y="179917"/>
                  </a:lnTo>
                  <a:lnTo>
                    <a:pt x="15713" y="178153"/>
                  </a:lnTo>
                  <a:lnTo>
                    <a:pt x="17318" y="172774"/>
                  </a:lnTo>
                  <a:lnTo>
                    <a:pt x="20360" y="172038"/>
                  </a:lnTo>
                  <a:lnTo>
                    <a:pt x="25879" y="171566"/>
                  </a:lnTo>
                  <a:lnTo>
                    <a:pt x="34574" y="164927"/>
                  </a:lnTo>
                  <a:lnTo>
                    <a:pt x="43405" y="161756"/>
                  </a:lnTo>
                  <a:lnTo>
                    <a:pt x="90916" y="126974"/>
                  </a:lnTo>
                  <a:lnTo>
                    <a:pt x="138494" y="101599"/>
                  </a:lnTo>
                  <a:lnTo>
                    <a:pt x="181629" y="76200"/>
                  </a:lnTo>
                  <a:lnTo>
                    <a:pt x="215090" y="59972"/>
                  </a:lnTo>
                  <a:lnTo>
                    <a:pt x="234972" y="52651"/>
                  </a:lnTo>
                  <a:lnTo>
                    <a:pt x="255181" y="37926"/>
                  </a:lnTo>
                  <a:lnTo>
                    <a:pt x="261896" y="32731"/>
                  </a:lnTo>
                  <a:lnTo>
                    <a:pt x="274830" y="26574"/>
                  </a:lnTo>
                  <a:lnTo>
                    <a:pt x="290755" y="13495"/>
                  </a:lnTo>
                  <a:lnTo>
                    <a:pt x="297110" y="11289"/>
                  </a:lnTo>
                  <a:lnTo>
                    <a:pt x="299227" y="9643"/>
                  </a:lnTo>
                  <a:lnTo>
                    <a:pt x="303267" y="3328"/>
                  </a:lnTo>
                  <a:lnTo>
                    <a:pt x="312985" y="1"/>
                  </a:lnTo>
                  <a:lnTo>
                    <a:pt x="312988" y="0"/>
                  </a:lnTo>
                  <a:lnTo>
                    <a:pt x="321189" y="0"/>
                  </a:lnTo>
                  <a:lnTo>
                    <a:pt x="321630" y="1058"/>
                  </a:lnTo>
                  <a:lnTo>
                    <a:pt x="322478" y="9133"/>
                  </a:lnTo>
                  <a:lnTo>
                    <a:pt x="329052" y="17052"/>
                  </a:lnTo>
                  <a:lnTo>
                    <a:pt x="331645" y="26849"/>
                  </a:lnTo>
                  <a:lnTo>
                    <a:pt x="338506" y="35838"/>
                  </a:lnTo>
                  <a:lnTo>
                    <a:pt x="340657" y="44721"/>
                  </a:lnTo>
                  <a:lnTo>
                    <a:pt x="341161" y="50920"/>
                  </a:lnTo>
                  <a:lnTo>
                    <a:pt x="344206" y="57203"/>
                  </a:lnTo>
                  <a:lnTo>
                    <a:pt x="348030" y="63524"/>
                  </a:lnTo>
                  <a:lnTo>
                    <a:pt x="351240" y="73032"/>
                  </a:lnTo>
                  <a:lnTo>
                    <a:pt x="357366" y="82552"/>
                  </a:lnTo>
                  <a:lnTo>
                    <a:pt x="360709" y="92076"/>
                  </a:lnTo>
                  <a:lnTo>
                    <a:pt x="377032" y="114300"/>
                  </a:lnTo>
                  <a:lnTo>
                    <a:pt x="379552" y="120650"/>
                  </a:lnTo>
                  <a:lnTo>
                    <a:pt x="384200" y="127000"/>
                  </a:lnTo>
                  <a:lnTo>
                    <a:pt x="389793" y="130528"/>
                  </a:lnTo>
                  <a:lnTo>
                    <a:pt x="392767" y="131469"/>
                  </a:lnTo>
                  <a:lnTo>
                    <a:pt x="394749" y="133154"/>
                  </a:lnTo>
                  <a:lnTo>
                    <a:pt x="396951" y="137849"/>
                  </a:lnTo>
                  <a:lnTo>
                    <a:pt x="398597" y="139524"/>
                  </a:lnTo>
                  <a:lnTo>
                    <a:pt x="417647" y="151430"/>
                  </a:lnTo>
                  <a:lnTo>
                    <a:pt x="427288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SMARTInkShape-803"/>
            <p:cNvSpPr/>
            <p:nvPr>
              <p:custDataLst>
                <p:tags r:id="rId145"/>
              </p:custDataLst>
            </p:nvPr>
          </p:nvSpPr>
          <p:spPr>
            <a:xfrm>
              <a:off x="1381125" y="2466975"/>
              <a:ext cx="371476" cy="171451"/>
            </a:xfrm>
            <a:custGeom>
              <a:avLst/>
              <a:gdLst/>
              <a:ahLst/>
              <a:cxnLst/>
              <a:rect l="0" t="0" r="0" b="0"/>
              <a:pathLst>
                <a:path w="371476" h="171451">
                  <a:moveTo>
                    <a:pt x="9525" y="38100"/>
                  </a:moveTo>
                  <a:lnTo>
                    <a:pt x="9525" y="38100"/>
                  </a:lnTo>
                  <a:lnTo>
                    <a:pt x="9525" y="33044"/>
                  </a:lnTo>
                  <a:lnTo>
                    <a:pt x="8467" y="31554"/>
                  </a:lnTo>
                  <a:lnTo>
                    <a:pt x="6703" y="30561"/>
                  </a:lnTo>
                  <a:lnTo>
                    <a:pt x="1324" y="28967"/>
                  </a:lnTo>
                  <a:lnTo>
                    <a:pt x="883" y="29895"/>
                  </a:lnTo>
                  <a:lnTo>
                    <a:pt x="35" y="37718"/>
                  </a:lnTo>
                  <a:lnTo>
                    <a:pt x="0" y="28575"/>
                  </a:lnTo>
                  <a:lnTo>
                    <a:pt x="0" y="69978"/>
                  </a:lnTo>
                  <a:lnTo>
                    <a:pt x="2822" y="76257"/>
                  </a:lnTo>
                  <a:lnTo>
                    <a:pt x="6546" y="82575"/>
                  </a:lnTo>
                  <a:lnTo>
                    <a:pt x="8936" y="95255"/>
                  </a:lnTo>
                  <a:lnTo>
                    <a:pt x="9132" y="98428"/>
                  </a:lnTo>
                  <a:lnTo>
                    <a:pt x="12173" y="104777"/>
                  </a:lnTo>
                  <a:lnTo>
                    <a:pt x="15994" y="111126"/>
                  </a:lnTo>
                  <a:lnTo>
                    <a:pt x="17692" y="117476"/>
                  </a:lnTo>
                  <a:lnTo>
                    <a:pt x="19203" y="119592"/>
                  </a:lnTo>
                  <a:lnTo>
                    <a:pt x="21268" y="121003"/>
                  </a:lnTo>
                  <a:lnTo>
                    <a:pt x="23703" y="121944"/>
                  </a:lnTo>
                  <a:lnTo>
                    <a:pt x="25328" y="123629"/>
                  </a:lnTo>
                  <a:lnTo>
                    <a:pt x="30756" y="133939"/>
                  </a:lnTo>
                  <a:lnTo>
                    <a:pt x="47195" y="151962"/>
                  </a:lnTo>
                  <a:lnTo>
                    <a:pt x="52554" y="152270"/>
                  </a:lnTo>
                  <a:lnTo>
                    <a:pt x="54086" y="153372"/>
                  </a:lnTo>
                  <a:lnTo>
                    <a:pt x="55107" y="155165"/>
                  </a:lnTo>
                  <a:lnTo>
                    <a:pt x="56747" y="160590"/>
                  </a:lnTo>
                  <a:lnTo>
                    <a:pt x="59793" y="161331"/>
                  </a:lnTo>
                  <a:lnTo>
                    <a:pt x="74875" y="161925"/>
                  </a:lnTo>
                  <a:lnTo>
                    <a:pt x="75317" y="162983"/>
                  </a:lnTo>
                  <a:lnTo>
                    <a:pt x="76197" y="171415"/>
                  </a:lnTo>
                  <a:lnTo>
                    <a:pt x="85725" y="171450"/>
                  </a:lnTo>
                  <a:lnTo>
                    <a:pt x="100190" y="156985"/>
                  </a:lnTo>
                  <a:lnTo>
                    <a:pt x="105560" y="154438"/>
                  </a:lnTo>
                  <a:lnTo>
                    <a:pt x="108473" y="153758"/>
                  </a:lnTo>
                  <a:lnTo>
                    <a:pt x="123894" y="145040"/>
                  </a:lnTo>
                  <a:lnTo>
                    <a:pt x="151111" y="137945"/>
                  </a:lnTo>
                  <a:lnTo>
                    <a:pt x="170862" y="126416"/>
                  </a:lnTo>
                  <a:lnTo>
                    <a:pt x="177538" y="123918"/>
                  </a:lnTo>
                  <a:lnTo>
                    <a:pt x="187248" y="117620"/>
                  </a:lnTo>
                  <a:lnTo>
                    <a:pt x="196827" y="114226"/>
                  </a:lnTo>
                  <a:lnTo>
                    <a:pt x="222444" y="99198"/>
                  </a:lnTo>
                  <a:lnTo>
                    <a:pt x="234067" y="95362"/>
                  </a:lnTo>
                  <a:lnTo>
                    <a:pt x="266685" y="69444"/>
                  </a:lnTo>
                  <a:lnTo>
                    <a:pt x="273043" y="66847"/>
                  </a:lnTo>
                  <a:lnTo>
                    <a:pt x="304800" y="40870"/>
                  </a:lnTo>
                  <a:lnTo>
                    <a:pt x="311150" y="38273"/>
                  </a:lnTo>
                  <a:lnTo>
                    <a:pt x="320675" y="31919"/>
                  </a:lnTo>
                  <a:lnTo>
                    <a:pt x="330200" y="28508"/>
                  </a:lnTo>
                  <a:lnTo>
                    <a:pt x="341019" y="20505"/>
                  </a:lnTo>
                  <a:lnTo>
                    <a:pt x="350133" y="18279"/>
                  </a:lnTo>
                  <a:lnTo>
                    <a:pt x="359036" y="12589"/>
                  </a:lnTo>
                  <a:lnTo>
                    <a:pt x="370928" y="9645"/>
                  </a:lnTo>
                  <a:lnTo>
                    <a:pt x="3714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9" name="SMARTInkShape-804"/>
          <p:cNvSpPr/>
          <p:nvPr>
            <p:custDataLst>
              <p:tags r:id="rId6"/>
            </p:custDataLst>
          </p:nvPr>
        </p:nvSpPr>
        <p:spPr>
          <a:xfrm>
            <a:off x="1533525" y="2457450"/>
            <a:ext cx="123826" cy="85726"/>
          </a:xfrm>
          <a:custGeom>
            <a:avLst/>
            <a:gdLst/>
            <a:ahLst/>
            <a:cxnLst/>
            <a:rect l="0" t="0" r="0" b="0"/>
            <a:pathLst>
              <a:path w="123826" h="85726">
                <a:moveTo>
                  <a:pt x="19050" y="9525"/>
                </a:moveTo>
                <a:lnTo>
                  <a:pt x="19050" y="9525"/>
                </a:lnTo>
                <a:lnTo>
                  <a:pt x="0" y="9525"/>
                </a:lnTo>
                <a:lnTo>
                  <a:pt x="9132" y="9525"/>
                </a:lnTo>
                <a:lnTo>
                  <a:pt x="9408" y="4469"/>
                </a:lnTo>
                <a:lnTo>
                  <a:pt x="10506" y="2979"/>
                </a:lnTo>
                <a:lnTo>
                  <a:pt x="18654" y="116"/>
                </a:lnTo>
                <a:lnTo>
                  <a:pt x="43119" y="0"/>
                </a:lnTo>
                <a:lnTo>
                  <a:pt x="44621" y="1058"/>
                </a:lnTo>
                <a:lnTo>
                  <a:pt x="45622" y="2822"/>
                </a:lnTo>
                <a:lnTo>
                  <a:pt x="47361" y="9701"/>
                </a:lnTo>
                <a:lnTo>
                  <a:pt x="47590" y="22666"/>
                </a:lnTo>
                <a:lnTo>
                  <a:pt x="46544" y="24636"/>
                </a:lnTo>
                <a:lnTo>
                  <a:pt x="44787" y="25949"/>
                </a:lnTo>
                <a:lnTo>
                  <a:pt x="42558" y="26824"/>
                </a:lnTo>
                <a:lnTo>
                  <a:pt x="41072" y="28466"/>
                </a:lnTo>
                <a:lnTo>
                  <a:pt x="39421" y="33113"/>
                </a:lnTo>
                <a:lnTo>
                  <a:pt x="38216" y="45863"/>
                </a:lnTo>
                <a:lnTo>
                  <a:pt x="20769" y="64913"/>
                </a:lnTo>
                <a:lnTo>
                  <a:pt x="16992" y="65892"/>
                </a:lnTo>
                <a:lnTo>
                  <a:pt x="14503" y="66153"/>
                </a:lnTo>
                <a:lnTo>
                  <a:pt x="12844" y="67385"/>
                </a:lnTo>
                <a:lnTo>
                  <a:pt x="8553" y="76988"/>
                </a:lnTo>
                <a:lnTo>
                  <a:pt x="117" y="85606"/>
                </a:lnTo>
                <a:lnTo>
                  <a:pt x="41405" y="85725"/>
                </a:lnTo>
                <a:lnTo>
                  <a:pt x="47683" y="82903"/>
                </a:lnTo>
                <a:lnTo>
                  <a:pt x="55280" y="77524"/>
                </a:lnTo>
                <a:lnTo>
                  <a:pt x="64385" y="76461"/>
                </a:lnTo>
                <a:lnTo>
                  <a:pt x="83878" y="76210"/>
                </a:lnTo>
                <a:lnTo>
                  <a:pt x="93764" y="68000"/>
                </a:lnTo>
                <a:lnTo>
                  <a:pt x="95317" y="68617"/>
                </a:lnTo>
                <a:lnTo>
                  <a:pt x="99866" y="72124"/>
                </a:lnTo>
                <a:lnTo>
                  <a:pt x="101503" y="72424"/>
                </a:lnTo>
                <a:lnTo>
                  <a:pt x="102594" y="71566"/>
                </a:lnTo>
                <a:lnTo>
                  <a:pt x="104647" y="66961"/>
                </a:lnTo>
                <a:lnTo>
                  <a:pt x="119239" y="66677"/>
                </a:lnTo>
                <a:lnTo>
                  <a:pt x="120768" y="65618"/>
                </a:lnTo>
                <a:lnTo>
                  <a:pt x="121787" y="63854"/>
                </a:lnTo>
                <a:lnTo>
                  <a:pt x="123825" y="5715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50" name="SMARTInkShape-Group184"/>
          <p:cNvGrpSpPr/>
          <p:nvPr/>
        </p:nvGrpSpPr>
        <p:grpSpPr>
          <a:xfrm>
            <a:off x="1104900" y="2828925"/>
            <a:ext cx="2543176" cy="581026"/>
            <a:chOff x="1104900" y="2828925"/>
            <a:chExt cx="2543176" cy="581026"/>
          </a:xfrm>
        </p:grpSpPr>
        <p:sp>
          <p:nvSpPr>
            <p:cNvPr id="60" name="SMARTInkShape-805"/>
            <p:cNvSpPr/>
            <p:nvPr>
              <p:custDataLst>
                <p:tags r:id="rId133"/>
              </p:custDataLst>
            </p:nvPr>
          </p:nvSpPr>
          <p:spPr>
            <a:xfrm>
              <a:off x="2514604" y="3038485"/>
              <a:ext cx="133347" cy="133341"/>
            </a:xfrm>
            <a:custGeom>
              <a:avLst/>
              <a:gdLst/>
              <a:ahLst/>
              <a:cxnLst/>
              <a:rect l="0" t="0" r="0" b="0"/>
              <a:pathLst>
                <a:path w="133347" h="133341">
                  <a:moveTo>
                    <a:pt x="38096" y="19040"/>
                  </a:moveTo>
                  <a:lnTo>
                    <a:pt x="38096" y="19040"/>
                  </a:lnTo>
                  <a:lnTo>
                    <a:pt x="28571" y="19040"/>
                  </a:lnTo>
                  <a:lnTo>
                    <a:pt x="28571" y="9515"/>
                  </a:lnTo>
                  <a:lnTo>
                    <a:pt x="33627" y="9515"/>
                  </a:lnTo>
                  <a:lnTo>
                    <a:pt x="35117" y="8457"/>
                  </a:lnTo>
                  <a:lnTo>
                    <a:pt x="36110" y="6693"/>
                  </a:lnTo>
                  <a:lnTo>
                    <a:pt x="36772" y="4459"/>
                  </a:lnTo>
                  <a:lnTo>
                    <a:pt x="38272" y="2969"/>
                  </a:lnTo>
                  <a:lnTo>
                    <a:pt x="46181" y="382"/>
                  </a:lnTo>
                  <a:lnTo>
                    <a:pt x="61773" y="0"/>
                  </a:lnTo>
                  <a:lnTo>
                    <a:pt x="63406" y="1055"/>
                  </a:lnTo>
                  <a:lnTo>
                    <a:pt x="64494" y="2817"/>
                  </a:lnTo>
                  <a:lnTo>
                    <a:pt x="66241" y="8192"/>
                  </a:lnTo>
                  <a:lnTo>
                    <a:pt x="69302" y="8927"/>
                  </a:lnTo>
                  <a:lnTo>
                    <a:pt x="74834" y="9399"/>
                  </a:lnTo>
                  <a:lnTo>
                    <a:pt x="75288" y="10496"/>
                  </a:lnTo>
                  <a:lnTo>
                    <a:pt x="75792" y="14537"/>
                  </a:lnTo>
                  <a:lnTo>
                    <a:pt x="76985" y="16038"/>
                  </a:lnTo>
                  <a:lnTo>
                    <a:pt x="84361" y="18644"/>
                  </a:lnTo>
                  <a:lnTo>
                    <a:pt x="85117" y="21686"/>
                  </a:lnTo>
                  <a:lnTo>
                    <a:pt x="85711" y="28446"/>
                  </a:lnTo>
                  <a:lnTo>
                    <a:pt x="52517" y="61769"/>
                  </a:lnTo>
                  <a:lnTo>
                    <a:pt x="46975" y="64489"/>
                  </a:lnTo>
                  <a:lnTo>
                    <a:pt x="39850" y="66235"/>
                  </a:lnTo>
                  <a:lnTo>
                    <a:pt x="30838" y="73126"/>
                  </a:lnTo>
                  <a:lnTo>
                    <a:pt x="21952" y="76341"/>
                  </a:lnTo>
                  <a:lnTo>
                    <a:pt x="10068" y="85287"/>
                  </a:lnTo>
                  <a:lnTo>
                    <a:pt x="1368" y="85678"/>
                  </a:lnTo>
                  <a:lnTo>
                    <a:pt x="910" y="86748"/>
                  </a:lnTo>
                  <a:lnTo>
                    <a:pt x="0" y="95205"/>
                  </a:lnTo>
                  <a:lnTo>
                    <a:pt x="9129" y="95239"/>
                  </a:lnTo>
                  <a:lnTo>
                    <a:pt x="17688" y="103440"/>
                  </a:lnTo>
                  <a:lnTo>
                    <a:pt x="23699" y="104373"/>
                  </a:lnTo>
                  <a:lnTo>
                    <a:pt x="25324" y="105562"/>
                  </a:lnTo>
                  <a:lnTo>
                    <a:pt x="26406" y="107412"/>
                  </a:lnTo>
                  <a:lnTo>
                    <a:pt x="27127" y="109705"/>
                  </a:lnTo>
                  <a:lnTo>
                    <a:pt x="28667" y="111234"/>
                  </a:lnTo>
                  <a:lnTo>
                    <a:pt x="33200" y="112932"/>
                  </a:lnTo>
                  <a:lnTo>
                    <a:pt x="44733" y="115080"/>
                  </a:lnTo>
                  <a:lnTo>
                    <a:pt x="54056" y="120757"/>
                  </a:lnTo>
                  <a:lnTo>
                    <a:pt x="64801" y="123413"/>
                  </a:lnTo>
                  <a:lnTo>
                    <a:pt x="112064" y="123815"/>
                  </a:lnTo>
                  <a:lnTo>
                    <a:pt x="112808" y="123815"/>
                  </a:lnTo>
                  <a:lnTo>
                    <a:pt x="123390" y="132948"/>
                  </a:lnTo>
                  <a:lnTo>
                    <a:pt x="133346" y="1333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SMARTInkShape-806"/>
            <p:cNvSpPr/>
            <p:nvPr>
              <p:custDataLst>
                <p:tags r:id="rId134"/>
              </p:custDataLst>
            </p:nvPr>
          </p:nvSpPr>
          <p:spPr>
            <a:xfrm>
              <a:off x="2486025" y="3038475"/>
              <a:ext cx="57116" cy="123826"/>
            </a:xfrm>
            <a:custGeom>
              <a:avLst/>
              <a:gdLst/>
              <a:ahLst/>
              <a:cxnLst/>
              <a:rect l="0" t="0" r="0" b="0"/>
              <a:pathLst>
                <a:path w="57116" h="123826">
                  <a:moveTo>
                    <a:pt x="38100" y="9525"/>
                  </a:moveTo>
                  <a:lnTo>
                    <a:pt x="38100" y="9525"/>
                  </a:lnTo>
                  <a:lnTo>
                    <a:pt x="38100" y="35"/>
                  </a:lnTo>
                  <a:lnTo>
                    <a:pt x="57115" y="0"/>
                  </a:lnTo>
                  <a:lnTo>
                    <a:pt x="52083" y="0"/>
                  </a:lnTo>
                  <a:lnTo>
                    <a:pt x="50597" y="1058"/>
                  </a:lnTo>
                  <a:lnTo>
                    <a:pt x="49606" y="2822"/>
                  </a:lnTo>
                  <a:lnTo>
                    <a:pt x="47886" y="9701"/>
                  </a:lnTo>
                  <a:lnTo>
                    <a:pt x="47660" y="17610"/>
                  </a:lnTo>
                  <a:lnTo>
                    <a:pt x="41086" y="26370"/>
                  </a:lnTo>
                  <a:lnTo>
                    <a:pt x="29933" y="54348"/>
                  </a:lnTo>
                  <a:lnTo>
                    <a:pt x="22297" y="64201"/>
                  </a:lnTo>
                  <a:lnTo>
                    <a:pt x="18954" y="73233"/>
                  </a:lnTo>
                  <a:lnTo>
                    <a:pt x="12789" y="82611"/>
                  </a:lnTo>
                  <a:lnTo>
                    <a:pt x="10492" y="92094"/>
                  </a:lnTo>
                  <a:lnTo>
                    <a:pt x="9653" y="102896"/>
                  </a:lnTo>
                  <a:lnTo>
                    <a:pt x="8551" y="103522"/>
                  </a:lnTo>
                  <a:lnTo>
                    <a:pt x="4506" y="104218"/>
                  </a:lnTo>
                  <a:lnTo>
                    <a:pt x="3004" y="105462"/>
                  </a:lnTo>
                  <a:lnTo>
                    <a:pt x="15" y="114247"/>
                  </a:lnTo>
                  <a:lnTo>
                    <a:pt x="3" y="114289"/>
                  </a:lnTo>
                  <a:lnTo>
                    <a:pt x="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SMARTInkShape-807"/>
            <p:cNvSpPr/>
            <p:nvPr>
              <p:custDataLst>
                <p:tags r:id="rId135"/>
              </p:custDataLst>
            </p:nvPr>
          </p:nvSpPr>
          <p:spPr>
            <a:xfrm>
              <a:off x="2495550" y="2828925"/>
              <a:ext cx="1152526" cy="542926"/>
            </a:xfrm>
            <a:custGeom>
              <a:avLst/>
              <a:gdLst/>
              <a:ahLst/>
              <a:cxnLst/>
              <a:rect l="0" t="0" r="0" b="0"/>
              <a:pathLst>
                <a:path w="1152526" h="542926">
                  <a:moveTo>
                    <a:pt x="0" y="542925"/>
                  </a:moveTo>
                  <a:lnTo>
                    <a:pt x="0" y="542925"/>
                  </a:lnTo>
                  <a:lnTo>
                    <a:pt x="0" y="533793"/>
                  </a:lnTo>
                  <a:lnTo>
                    <a:pt x="8201" y="533434"/>
                  </a:lnTo>
                  <a:lnTo>
                    <a:pt x="8642" y="532365"/>
                  </a:lnTo>
                  <a:lnTo>
                    <a:pt x="9490" y="524268"/>
                  </a:lnTo>
                  <a:lnTo>
                    <a:pt x="23990" y="523878"/>
                  </a:lnTo>
                  <a:lnTo>
                    <a:pt x="25519" y="522819"/>
                  </a:lnTo>
                  <a:lnTo>
                    <a:pt x="26537" y="521054"/>
                  </a:lnTo>
                  <a:lnTo>
                    <a:pt x="27217" y="518819"/>
                  </a:lnTo>
                  <a:lnTo>
                    <a:pt x="28728" y="517329"/>
                  </a:lnTo>
                  <a:lnTo>
                    <a:pt x="33228" y="515674"/>
                  </a:lnTo>
                  <a:lnTo>
                    <a:pt x="54061" y="513369"/>
                  </a:lnTo>
                  <a:lnTo>
                    <a:pt x="66692" y="506826"/>
                  </a:lnTo>
                  <a:lnTo>
                    <a:pt x="82552" y="504030"/>
                  </a:lnTo>
                  <a:lnTo>
                    <a:pt x="93134" y="498357"/>
                  </a:lnTo>
                  <a:lnTo>
                    <a:pt x="108146" y="495147"/>
                  </a:lnTo>
                  <a:lnTo>
                    <a:pt x="120825" y="489022"/>
                  </a:lnTo>
                  <a:lnTo>
                    <a:pt x="136459" y="485679"/>
                  </a:lnTo>
                  <a:lnTo>
                    <a:pt x="149323" y="479514"/>
                  </a:lnTo>
                  <a:lnTo>
                    <a:pt x="190692" y="468902"/>
                  </a:lnTo>
                  <a:lnTo>
                    <a:pt x="202227" y="466634"/>
                  </a:lnTo>
                  <a:lnTo>
                    <a:pt x="215729" y="460465"/>
                  </a:lnTo>
                  <a:lnTo>
                    <a:pt x="257351" y="449852"/>
                  </a:lnTo>
                  <a:lnTo>
                    <a:pt x="268895" y="447584"/>
                  </a:lnTo>
                  <a:lnTo>
                    <a:pt x="282402" y="441415"/>
                  </a:lnTo>
                  <a:lnTo>
                    <a:pt x="324026" y="430802"/>
                  </a:lnTo>
                  <a:lnTo>
                    <a:pt x="354565" y="427853"/>
                  </a:lnTo>
                  <a:lnTo>
                    <a:pt x="373466" y="421143"/>
                  </a:lnTo>
                  <a:lnTo>
                    <a:pt x="409750" y="416457"/>
                  </a:lnTo>
                  <a:lnTo>
                    <a:pt x="428677" y="411614"/>
                  </a:lnTo>
                  <a:lnTo>
                    <a:pt x="447691" y="407357"/>
                  </a:lnTo>
                  <a:lnTo>
                    <a:pt x="466730" y="402215"/>
                  </a:lnTo>
                  <a:lnTo>
                    <a:pt x="485776" y="397869"/>
                  </a:lnTo>
                  <a:lnTo>
                    <a:pt x="506119" y="391976"/>
                  </a:lnTo>
                  <a:lnTo>
                    <a:pt x="533989" y="387894"/>
                  </a:lnTo>
                  <a:lnTo>
                    <a:pt x="561191" y="378782"/>
                  </a:lnTo>
                  <a:lnTo>
                    <a:pt x="564627" y="376347"/>
                  </a:lnTo>
                  <a:lnTo>
                    <a:pt x="579576" y="372919"/>
                  </a:lnTo>
                  <a:lnTo>
                    <a:pt x="595987" y="370702"/>
                  </a:lnTo>
                  <a:lnTo>
                    <a:pt x="609420" y="363992"/>
                  </a:lnTo>
                  <a:lnTo>
                    <a:pt x="636173" y="359307"/>
                  </a:lnTo>
                  <a:lnTo>
                    <a:pt x="644693" y="355484"/>
                  </a:lnTo>
                  <a:lnTo>
                    <a:pt x="660332" y="352273"/>
                  </a:lnTo>
                  <a:lnTo>
                    <a:pt x="673197" y="346147"/>
                  </a:lnTo>
                  <a:lnTo>
                    <a:pt x="687828" y="342804"/>
                  </a:lnTo>
                  <a:lnTo>
                    <a:pt x="690327" y="340719"/>
                  </a:lnTo>
                  <a:lnTo>
                    <a:pt x="691993" y="338271"/>
                  </a:lnTo>
                  <a:lnTo>
                    <a:pt x="699489" y="335551"/>
                  </a:lnTo>
                  <a:lnTo>
                    <a:pt x="708817" y="333284"/>
                  </a:lnTo>
                  <a:lnTo>
                    <a:pt x="723429" y="323204"/>
                  </a:lnTo>
                  <a:lnTo>
                    <a:pt x="730041" y="318271"/>
                  </a:lnTo>
                  <a:lnTo>
                    <a:pt x="742909" y="312282"/>
                  </a:lnTo>
                  <a:lnTo>
                    <a:pt x="777952" y="280374"/>
                  </a:lnTo>
                  <a:lnTo>
                    <a:pt x="790591" y="274222"/>
                  </a:lnTo>
                  <a:lnTo>
                    <a:pt x="796932" y="270043"/>
                  </a:lnTo>
                  <a:lnTo>
                    <a:pt x="806452" y="266632"/>
                  </a:lnTo>
                  <a:lnTo>
                    <a:pt x="828675" y="250282"/>
                  </a:lnTo>
                  <a:lnTo>
                    <a:pt x="831850" y="249405"/>
                  </a:lnTo>
                  <a:lnTo>
                    <a:pt x="833967" y="247762"/>
                  </a:lnTo>
                  <a:lnTo>
                    <a:pt x="838004" y="241451"/>
                  </a:lnTo>
                  <a:lnTo>
                    <a:pt x="857424" y="230781"/>
                  </a:lnTo>
                  <a:lnTo>
                    <a:pt x="860542" y="230054"/>
                  </a:lnTo>
                  <a:lnTo>
                    <a:pt x="862619" y="228511"/>
                  </a:lnTo>
                  <a:lnTo>
                    <a:pt x="864005" y="226424"/>
                  </a:lnTo>
                  <a:lnTo>
                    <a:pt x="864928" y="223975"/>
                  </a:lnTo>
                  <a:lnTo>
                    <a:pt x="866603" y="222341"/>
                  </a:lnTo>
                  <a:lnTo>
                    <a:pt x="876893" y="216898"/>
                  </a:lnTo>
                  <a:lnTo>
                    <a:pt x="890359" y="204924"/>
                  </a:lnTo>
                  <a:lnTo>
                    <a:pt x="893132" y="199380"/>
                  </a:lnTo>
                  <a:lnTo>
                    <a:pt x="893871" y="196420"/>
                  </a:lnTo>
                  <a:lnTo>
                    <a:pt x="895422" y="194446"/>
                  </a:lnTo>
                  <a:lnTo>
                    <a:pt x="914590" y="183193"/>
                  </a:lnTo>
                  <a:lnTo>
                    <a:pt x="917702" y="182453"/>
                  </a:lnTo>
                  <a:lnTo>
                    <a:pt x="927138" y="176356"/>
                  </a:lnTo>
                  <a:lnTo>
                    <a:pt x="930644" y="170808"/>
                  </a:lnTo>
                  <a:lnTo>
                    <a:pt x="931580" y="167847"/>
                  </a:lnTo>
                  <a:lnTo>
                    <a:pt x="933262" y="165873"/>
                  </a:lnTo>
                  <a:lnTo>
                    <a:pt x="962077" y="145518"/>
                  </a:lnTo>
                  <a:lnTo>
                    <a:pt x="968398" y="142991"/>
                  </a:lnTo>
                  <a:lnTo>
                    <a:pt x="974735" y="138341"/>
                  </a:lnTo>
                  <a:lnTo>
                    <a:pt x="978258" y="132746"/>
                  </a:lnTo>
                  <a:lnTo>
                    <a:pt x="979196" y="129773"/>
                  </a:lnTo>
                  <a:lnTo>
                    <a:pt x="980882" y="127790"/>
                  </a:lnTo>
                  <a:lnTo>
                    <a:pt x="1000299" y="116518"/>
                  </a:lnTo>
                  <a:lnTo>
                    <a:pt x="1003417" y="115779"/>
                  </a:lnTo>
                  <a:lnTo>
                    <a:pt x="1012859" y="109681"/>
                  </a:lnTo>
                  <a:lnTo>
                    <a:pt x="1016368" y="104133"/>
                  </a:lnTo>
                  <a:lnTo>
                    <a:pt x="1018985" y="98140"/>
                  </a:lnTo>
                  <a:lnTo>
                    <a:pt x="1023677" y="91948"/>
                  </a:lnTo>
                  <a:lnTo>
                    <a:pt x="1029289" y="88491"/>
                  </a:lnTo>
                  <a:lnTo>
                    <a:pt x="1032268" y="87569"/>
                  </a:lnTo>
                  <a:lnTo>
                    <a:pt x="1034254" y="85896"/>
                  </a:lnTo>
                  <a:lnTo>
                    <a:pt x="1036460" y="81215"/>
                  </a:lnTo>
                  <a:lnTo>
                    <a:pt x="1038106" y="79543"/>
                  </a:lnTo>
                  <a:lnTo>
                    <a:pt x="1042758" y="77686"/>
                  </a:lnTo>
                  <a:lnTo>
                    <a:pt x="1044422" y="76132"/>
                  </a:lnTo>
                  <a:lnTo>
                    <a:pt x="1046271" y="71584"/>
                  </a:lnTo>
                  <a:lnTo>
                    <a:pt x="1047822" y="69947"/>
                  </a:lnTo>
                  <a:lnTo>
                    <a:pt x="1052368" y="68130"/>
                  </a:lnTo>
                  <a:lnTo>
                    <a:pt x="1054004" y="66586"/>
                  </a:lnTo>
                  <a:lnTo>
                    <a:pt x="1055821" y="62050"/>
                  </a:lnTo>
                  <a:lnTo>
                    <a:pt x="1057364" y="60416"/>
                  </a:lnTo>
                  <a:lnTo>
                    <a:pt x="1066891" y="56378"/>
                  </a:lnTo>
                  <a:lnTo>
                    <a:pt x="1076197" y="47745"/>
                  </a:lnTo>
                  <a:lnTo>
                    <a:pt x="1084515" y="47636"/>
                  </a:lnTo>
                  <a:lnTo>
                    <a:pt x="1084960" y="46574"/>
                  </a:lnTo>
                  <a:lnTo>
                    <a:pt x="1085733" y="39425"/>
                  </a:lnTo>
                  <a:lnTo>
                    <a:pt x="1088620" y="38689"/>
                  </a:lnTo>
                  <a:lnTo>
                    <a:pt x="1094041" y="38216"/>
                  </a:lnTo>
                  <a:lnTo>
                    <a:pt x="1103459" y="29909"/>
                  </a:lnTo>
                  <a:lnTo>
                    <a:pt x="1109530" y="28970"/>
                  </a:lnTo>
                  <a:lnTo>
                    <a:pt x="1111161" y="27780"/>
                  </a:lnTo>
                  <a:lnTo>
                    <a:pt x="1112250" y="25929"/>
                  </a:lnTo>
                  <a:lnTo>
                    <a:pt x="1112974" y="23636"/>
                  </a:lnTo>
                  <a:lnTo>
                    <a:pt x="1114516" y="22107"/>
                  </a:lnTo>
                  <a:lnTo>
                    <a:pt x="1122499" y="19452"/>
                  </a:lnTo>
                  <a:lnTo>
                    <a:pt x="1128576" y="19169"/>
                  </a:lnTo>
                  <a:lnTo>
                    <a:pt x="1134120" y="16281"/>
                  </a:lnTo>
                  <a:lnTo>
                    <a:pt x="1152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808"/>
            <p:cNvSpPr/>
            <p:nvPr>
              <p:custDataLst>
                <p:tags r:id="rId136"/>
              </p:custDataLst>
            </p:nvPr>
          </p:nvSpPr>
          <p:spPr>
            <a:xfrm>
              <a:off x="2209800" y="3248025"/>
              <a:ext cx="352426" cy="152401"/>
            </a:xfrm>
            <a:custGeom>
              <a:avLst/>
              <a:gdLst/>
              <a:ahLst/>
              <a:cxnLst/>
              <a:rect l="0" t="0" r="0" b="0"/>
              <a:pathLst>
                <a:path w="352426" h="152401">
                  <a:moveTo>
                    <a:pt x="28575" y="47625"/>
                  </a:moveTo>
                  <a:lnTo>
                    <a:pt x="28575" y="47625"/>
                  </a:lnTo>
                  <a:lnTo>
                    <a:pt x="23519" y="47625"/>
                  </a:lnTo>
                  <a:lnTo>
                    <a:pt x="22029" y="46567"/>
                  </a:lnTo>
                  <a:lnTo>
                    <a:pt x="21036" y="44803"/>
                  </a:lnTo>
                  <a:lnTo>
                    <a:pt x="19442" y="39424"/>
                  </a:lnTo>
                  <a:lnTo>
                    <a:pt x="16403" y="38689"/>
                  </a:lnTo>
                  <a:lnTo>
                    <a:pt x="14110" y="38493"/>
                  </a:lnTo>
                  <a:lnTo>
                    <a:pt x="12581" y="37303"/>
                  </a:lnTo>
                  <a:lnTo>
                    <a:pt x="10883" y="33160"/>
                  </a:lnTo>
                  <a:lnTo>
                    <a:pt x="9644" y="20777"/>
                  </a:lnTo>
                  <a:lnTo>
                    <a:pt x="8546" y="20201"/>
                  </a:lnTo>
                  <a:lnTo>
                    <a:pt x="117" y="19063"/>
                  </a:lnTo>
                  <a:lnTo>
                    <a:pt x="0" y="9528"/>
                  </a:lnTo>
                  <a:lnTo>
                    <a:pt x="46370" y="9525"/>
                  </a:lnTo>
                  <a:lnTo>
                    <a:pt x="92517" y="9525"/>
                  </a:lnTo>
                  <a:lnTo>
                    <a:pt x="135354" y="9525"/>
                  </a:lnTo>
                  <a:lnTo>
                    <a:pt x="146940" y="8467"/>
                  </a:lnTo>
                  <a:lnTo>
                    <a:pt x="177682" y="883"/>
                  </a:lnTo>
                  <a:lnTo>
                    <a:pt x="224250" y="23"/>
                  </a:lnTo>
                  <a:lnTo>
                    <a:pt x="268538" y="0"/>
                  </a:lnTo>
                  <a:lnTo>
                    <a:pt x="314325" y="0"/>
                  </a:lnTo>
                  <a:lnTo>
                    <a:pt x="314325" y="5057"/>
                  </a:lnTo>
                  <a:lnTo>
                    <a:pt x="315383" y="6546"/>
                  </a:lnTo>
                  <a:lnTo>
                    <a:pt x="317147" y="7539"/>
                  </a:lnTo>
                  <a:lnTo>
                    <a:pt x="319381" y="8201"/>
                  </a:lnTo>
                  <a:lnTo>
                    <a:pt x="320871" y="9701"/>
                  </a:lnTo>
                  <a:lnTo>
                    <a:pt x="323458" y="17610"/>
                  </a:lnTo>
                  <a:lnTo>
                    <a:pt x="323840" y="41403"/>
                  </a:lnTo>
                  <a:lnTo>
                    <a:pt x="321023" y="47682"/>
                  </a:lnTo>
                  <a:lnTo>
                    <a:pt x="317302" y="54000"/>
                  </a:lnTo>
                  <a:lnTo>
                    <a:pt x="314913" y="66680"/>
                  </a:lnTo>
                  <a:lnTo>
                    <a:pt x="314326" y="114300"/>
                  </a:lnTo>
                  <a:lnTo>
                    <a:pt x="314325" y="127000"/>
                  </a:lnTo>
                  <a:lnTo>
                    <a:pt x="315383" y="129117"/>
                  </a:lnTo>
                  <a:lnTo>
                    <a:pt x="317147" y="130528"/>
                  </a:lnTo>
                  <a:lnTo>
                    <a:pt x="319381" y="131468"/>
                  </a:lnTo>
                  <a:lnTo>
                    <a:pt x="320871" y="133154"/>
                  </a:lnTo>
                  <a:lnTo>
                    <a:pt x="322526" y="137849"/>
                  </a:lnTo>
                  <a:lnTo>
                    <a:pt x="324026" y="139524"/>
                  </a:lnTo>
                  <a:lnTo>
                    <a:pt x="342791" y="151430"/>
                  </a:lnTo>
                  <a:lnTo>
                    <a:pt x="352425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48" name="SMARTInkShape-809"/>
            <p:cNvSpPr/>
            <p:nvPr>
              <p:custDataLst>
                <p:tags r:id="rId137"/>
              </p:custDataLst>
            </p:nvPr>
          </p:nvSpPr>
          <p:spPr>
            <a:xfrm>
              <a:off x="2171700" y="3276600"/>
              <a:ext cx="333376" cy="133351"/>
            </a:xfrm>
            <a:custGeom>
              <a:avLst/>
              <a:gdLst/>
              <a:ahLst/>
              <a:cxnLst/>
              <a:rect l="0" t="0" r="0" b="0"/>
              <a:pathLst>
                <a:path w="333376" h="133351">
                  <a:moveTo>
                    <a:pt x="19050" y="19050"/>
                  </a:moveTo>
                  <a:lnTo>
                    <a:pt x="19050" y="19050"/>
                  </a:lnTo>
                  <a:lnTo>
                    <a:pt x="19050" y="13993"/>
                  </a:lnTo>
                  <a:lnTo>
                    <a:pt x="17992" y="13562"/>
                  </a:lnTo>
                  <a:lnTo>
                    <a:pt x="13994" y="15906"/>
                  </a:lnTo>
                  <a:lnTo>
                    <a:pt x="12504" y="15895"/>
                  </a:lnTo>
                  <a:lnTo>
                    <a:pt x="11511" y="14830"/>
                  </a:lnTo>
                  <a:lnTo>
                    <a:pt x="9528" y="9533"/>
                  </a:lnTo>
                  <a:lnTo>
                    <a:pt x="9525" y="0"/>
                  </a:lnTo>
                  <a:lnTo>
                    <a:pt x="4469" y="0"/>
                  </a:lnTo>
                  <a:lnTo>
                    <a:pt x="2979" y="1058"/>
                  </a:lnTo>
                  <a:lnTo>
                    <a:pt x="1986" y="2822"/>
                  </a:lnTo>
                  <a:lnTo>
                    <a:pt x="261" y="9701"/>
                  </a:lnTo>
                  <a:lnTo>
                    <a:pt x="0" y="57155"/>
                  </a:lnTo>
                  <a:lnTo>
                    <a:pt x="0" y="104334"/>
                  </a:lnTo>
                  <a:lnTo>
                    <a:pt x="0" y="113896"/>
                  </a:lnTo>
                  <a:lnTo>
                    <a:pt x="9133" y="114289"/>
                  </a:lnTo>
                  <a:lnTo>
                    <a:pt x="9522" y="123708"/>
                  </a:lnTo>
                  <a:lnTo>
                    <a:pt x="42645" y="123825"/>
                  </a:lnTo>
                  <a:lnTo>
                    <a:pt x="48234" y="126647"/>
                  </a:lnTo>
                  <a:lnTo>
                    <a:pt x="54246" y="130371"/>
                  </a:lnTo>
                  <a:lnTo>
                    <a:pt x="66728" y="132761"/>
                  </a:lnTo>
                  <a:lnTo>
                    <a:pt x="112314" y="133345"/>
                  </a:lnTo>
                  <a:lnTo>
                    <a:pt x="159524" y="133350"/>
                  </a:lnTo>
                  <a:lnTo>
                    <a:pt x="203127" y="133350"/>
                  </a:lnTo>
                  <a:lnTo>
                    <a:pt x="249938" y="133350"/>
                  </a:lnTo>
                  <a:lnTo>
                    <a:pt x="295285" y="133350"/>
                  </a:lnTo>
                  <a:lnTo>
                    <a:pt x="322085" y="133350"/>
                  </a:lnTo>
                  <a:lnTo>
                    <a:pt x="331896" y="125149"/>
                  </a:lnTo>
                  <a:lnTo>
                    <a:pt x="332718" y="121591"/>
                  </a:lnTo>
                  <a:lnTo>
                    <a:pt x="333375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49" name="SMARTInkShape-810"/>
            <p:cNvSpPr/>
            <p:nvPr>
              <p:custDataLst>
                <p:tags r:id="rId138"/>
              </p:custDataLst>
            </p:nvPr>
          </p:nvSpPr>
          <p:spPr>
            <a:xfrm>
              <a:off x="1104900" y="2847975"/>
              <a:ext cx="1047751" cy="476251"/>
            </a:xfrm>
            <a:custGeom>
              <a:avLst/>
              <a:gdLst/>
              <a:ahLst/>
              <a:cxnLst/>
              <a:rect l="0" t="0" r="0" b="0"/>
              <a:pathLst>
                <a:path w="1047751" h="476251">
                  <a:moveTo>
                    <a:pt x="28575" y="0"/>
                  </a:moveTo>
                  <a:lnTo>
                    <a:pt x="28575" y="0"/>
                  </a:lnTo>
                  <a:lnTo>
                    <a:pt x="0" y="0"/>
                  </a:lnTo>
                  <a:lnTo>
                    <a:pt x="36656" y="0"/>
                  </a:lnTo>
                  <a:lnTo>
                    <a:pt x="45419" y="6546"/>
                  </a:lnTo>
                  <a:lnTo>
                    <a:pt x="54262" y="8642"/>
                  </a:lnTo>
                  <a:lnTo>
                    <a:pt x="69888" y="9409"/>
                  </a:lnTo>
                  <a:lnTo>
                    <a:pt x="76217" y="12295"/>
                  </a:lnTo>
                  <a:lnTo>
                    <a:pt x="83847" y="17716"/>
                  </a:lnTo>
                  <a:lnTo>
                    <a:pt x="92958" y="19845"/>
                  </a:lnTo>
                  <a:lnTo>
                    <a:pt x="114904" y="35935"/>
                  </a:lnTo>
                  <a:lnTo>
                    <a:pt x="122063" y="37672"/>
                  </a:lnTo>
                  <a:lnTo>
                    <a:pt x="140662" y="53902"/>
                  </a:lnTo>
                  <a:lnTo>
                    <a:pt x="146478" y="55706"/>
                  </a:lnTo>
                  <a:lnTo>
                    <a:pt x="148452" y="57246"/>
                  </a:lnTo>
                  <a:lnTo>
                    <a:pt x="156937" y="70280"/>
                  </a:lnTo>
                  <a:lnTo>
                    <a:pt x="162530" y="73569"/>
                  </a:lnTo>
                  <a:lnTo>
                    <a:pt x="165504" y="74446"/>
                  </a:lnTo>
                  <a:lnTo>
                    <a:pt x="167486" y="76089"/>
                  </a:lnTo>
                  <a:lnTo>
                    <a:pt x="178757" y="95430"/>
                  </a:lnTo>
                  <a:lnTo>
                    <a:pt x="179496" y="98545"/>
                  </a:lnTo>
                  <a:lnTo>
                    <a:pt x="185593" y="107986"/>
                  </a:lnTo>
                  <a:lnTo>
                    <a:pt x="194103" y="117486"/>
                  </a:lnTo>
                  <a:lnTo>
                    <a:pt x="200215" y="121008"/>
                  </a:lnTo>
                  <a:lnTo>
                    <a:pt x="206459" y="123631"/>
                  </a:lnTo>
                  <a:lnTo>
                    <a:pt x="212763" y="128325"/>
                  </a:lnTo>
                  <a:lnTo>
                    <a:pt x="216269" y="133939"/>
                  </a:lnTo>
                  <a:lnTo>
                    <a:pt x="218886" y="139962"/>
                  </a:lnTo>
                  <a:lnTo>
                    <a:pt x="244880" y="171455"/>
                  </a:lnTo>
                  <a:lnTo>
                    <a:pt x="247477" y="177802"/>
                  </a:lnTo>
                  <a:lnTo>
                    <a:pt x="252159" y="184151"/>
                  </a:lnTo>
                  <a:lnTo>
                    <a:pt x="257768" y="187678"/>
                  </a:lnTo>
                  <a:lnTo>
                    <a:pt x="263789" y="190304"/>
                  </a:lnTo>
                  <a:lnTo>
                    <a:pt x="269992" y="195000"/>
                  </a:lnTo>
                  <a:lnTo>
                    <a:pt x="273455" y="200614"/>
                  </a:lnTo>
                  <a:lnTo>
                    <a:pt x="276052" y="206636"/>
                  </a:lnTo>
                  <a:lnTo>
                    <a:pt x="280734" y="212841"/>
                  </a:lnTo>
                  <a:lnTo>
                    <a:pt x="286343" y="216305"/>
                  </a:lnTo>
                  <a:lnTo>
                    <a:pt x="292364" y="218902"/>
                  </a:lnTo>
                  <a:lnTo>
                    <a:pt x="314340" y="235479"/>
                  </a:lnTo>
                  <a:lnTo>
                    <a:pt x="320682" y="238007"/>
                  </a:lnTo>
                  <a:lnTo>
                    <a:pt x="361950" y="273418"/>
                  </a:lnTo>
                  <a:lnTo>
                    <a:pt x="368300" y="276036"/>
                  </a:lnTo>
                  <a:lnTo>
                    <a:pt x="415042" y="310114"/>
                  </a:lnTo>
                  <a:lnTo>
                    <a:pt x="428450" y="316316"/>
                  </a:lnTo>
                  <a:lnTo>
                    <a:pt x="431683" y="318827"/>
                  </a:lnTo>
                  <a:lnTo>
                    <a:pt x="440920" y="321618"/>
                  </a:lnTo>
                  <a:lnTo>
                    <a:pt x="451023" y="323916"/>
                  </a:lnTo>
                  <a:lnTo>
                    <a:pt x="466132" y="334015"/>
                  </a:lnTo>
                  <a:lnTo>
                    <a:pt x="472811" y="338951"/>
                  </a:lnTo>
                  <a:lnTo>
                    <a:pt x="485723" y="344942"/>
                  </a:lnTo>
                  <a:lnTo>
                    <a:pt x="488916" y="347437"/>
                  </a:lnTo>
                  <a:lnTo>
                    <a:pt x="498107" y="350207"/>
                  </a:lnTo>
                  <a:lnTo>
                    <a:pt x="508189" y="352498"/>
                  </a:lnTo>
                  <a:lnTo>
                    <a:pt x="523285" y="362592"/>
                  </a:lnTo>
                  <a:lnTo>
                    <a:pt x="529963" y="367527"/>
                  </a:lnTo>
                  <a:lnTo>
                    <a:pt x="559974" y="381605"/>
                  </a:lnTo>
                  <a:lnTo>
                    <a:pt x="563816" y="384579"/>
                  </a:lnTo>
                  <a:lnTo>
                    <a:pt x="573729" y="387882"/>
                  </a:lnTo>
                  <a:lnTo>
                    <a:pt x="584132" y="390409"/>
                  </a:lnTo>
                  <a:lnTo>
                    <a:pt x="599434" y="400654"/>
                  </a:lnTo>
                  <a:lnTo>
                    <a:pt x="602823" y="403628"/>
                  </a:lnTo>
                  <a:lnTo>
                    <a:pt x="612232" y="406931"/>
                  </a:lnTo>
                  <a:lnTo>
                    <a:pt x="622412" y="409458"/>
                  </a:lnTo>
                  <a:lnTo>
                    <a:pt x="655060" y="425981"/>
                  </a:lnTo>
                  <a:lnTo>
                    <a:pt x="698787" y="435068"/>
                  </a:lnTo>
                  <a:lnTo>
                    <a:pt x="740145" y="440792"/>
                  </a:lnTo>
                  <a:lnTo>
                    <a:pt x="749111" y="444616"/>
                  </a:lnTo>
                  <a:lnTo>
                    <a:pt x="787927" y="450319"/>
                  </a:lnTo>
                  <a:lnTo>
                    <a:pt x="796807" y="454142"/>
                  </a:lnTo>
                  <a:lnTo>
                    <a:pt x="835557" y="459844"/>
                  </a:lnTo>
                  <a:lnTo>
                    <a:pt x="843375" y="463667"/>
                  </a:lnTo>
                  <a:lnTo>
                    <a:pt x="859840" y="466121"/>
                  </a:lnTo>
                  <a:lnTo>
                    <a:pt x="870043" y="467515"/>
                  </a:lnTo>
                  <a:lnTo>
                    <a:pt x="888594" y="474890"/>
                  </a:lnTo>
                  <a:lnTo>
                    <a:pt x="934899" y="476215"/>
                  </a:lnTo>
                  <a:lnTo>
                    <a:pt x="978046" y="476250"/>
                  </a:lnTo>
                  <a:lnTo>
                    <a:pt x="1025441" y="476250"/>
                  </a:lnTo>
                  <a:lnTo>
                    <a:pt x="1047750" y="476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51" name="SMARTInkShape-811"/>
          <p:cNvSpPr/>
          <p:nvPr>
            <p:custDataLst>
              <p:tags r:id="rId7"/>
            </p:custDataLst>
          </p:nvPr>
        </p:nvSpPr>
        <p:spPr>
          <a:xfrm>
            <a:off x="2343150" y="3314700"/>
            <a:ext cx="66675" cy="123826"/>
          </a:xfrm>
          <a:custGeom>
            <a:avLst/>
            <a:gdLst/>
            <a:ahLst/>
            <a:cxnLst/>
            <a:rect l="0" t="0" r="0" b="0"/>
            <a:pathLst>
              <a:path w="66675" h="123826">
                <a:moveTo>
                  <a:pt x="19050" y="19050"/>
                </a:moveTo>
                <a:lnTo>
                  <a:pt x="19050" y="19050"/>
                </a:lnTo>
                <a:lnTo>
                  <a:pt x="13994" y="13993"/>
                </a:lnTo>
                <a:lnTo>
                  <a:pt x="11511" y="8689"/>
                </a:lnTo>
                <a:lnTo>
                  <a:pt x="9535" y="45"/>
                </a:lnTo>
                <a:lnTo>
                  <a:pt x="37674" y="0"/>
                </a:lnTo>
                <a:lnTo>
                  <a:pt x="47624" y="9525"/>
                </a:lnTo>
                <a:lnTo>
                  <a:pt x="47625" y="23714"/>
                </a:lnTo>
                <a:lnTo>
                  <a:pt x="46567" y="25334"/>
                </a:lnTo>
                <a:lnTo>
                  <a:pt x="44803" y="26415"/>
                </a:lnTo>
                <a:lnTo>
                  <a:pt x="42569" y="27135"/>
                </a:lnTo>
                <a:lnTo>
                  <a:pt x="41079" y="28673"/>
                </a:lnTo>
                <a:lnTo>
                  <a:pt x="38492" y="36649"/>
                </a:lnTo>
                <a:lnTo>
                  <a:pt x="35453" y="37455"/>
                </a:lnTo>
                <a:lnTo>
                  <a:pt x="33160" y="37670"/>
                </a:lnTo>
                <a:lnTo>
                  <a:pt x="31631" y="38872"/>
                </a:lnTo>
                <a:lnTo>
                  <a:pt x="28694" y="47222"/>
                </a:lnTo>
                <a:lnTo>
                  <a:pt x="19050" y="47625"/>
                </a:lnTo>
                <a:lnTo>
                  <a:pt x="19050" y="55826"/>
                </a:lnTo>
                <a:lnTo>
                  <a:pt x="20108" y="56267"/>
                </a:lnTo>
                <a:lnTo>
                  <a:pt x="37674" y="57147"/>
                </a:lnTo>
                <a:lnTo>
                  <a:pt x="47221" y="66282"/>
                </a:lnTo>
                <a:lnTo>
                  <a:pt x="52562" y="66558"/>
                </a:lnTo>
                <a:lnTo>
                  <a:pt x="54091" y="67656"/>
                </a:lnTo>
                <a:lnTo>
                  <a:pt x="55111" y="69445"/>
                </a:lnTo>
                <a:lnTo>
                  <a:pt x="56748" y="74866"/>
                </a:lnTo>
                <a:lnTo>
                  <a:pt x="59793" y="75607"/>
                </a:lnTo>
                <a:lnTo>
                  <a:pt x="65315" y="76083"/>
                </a:lnTo>
                <a:lnTo>
                  <a:pt x="65769" y="77180"/>
                </a:lnTo>
                <a:lnTo>
                  <a:pt x="66674" y="94848"/>
                </a:lnTo>
                <a:lnTo>
                  <a:pt x="58474" y="103415"/>
                </a:lnTo>
                <a:lnTo>
                  <a:pt x="57542" y="109429"/>
                </a:lnTo>
                <a:lnTo>
                  <a:pt x="56354" y="111053"/>
                </a:lnTo>
                <a:lnTo>
                  <a:pt x="54503" y="112135"/>
                </a:lnTo>
                <a:lnTo>
                  <a:pt x="48983" y="113872"/>
                </a:lnTo>
                <a:lnTo>
                  <a:pt x="38528" y="123422"/>
                </a:lnTo>
                <a:lnTo>
                  <a:pt x="0" y="12382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57" name="SMARTInkShape-Group186"/>
          <p:cNvGrpSpPr/>
          <p:nvPr/>
        </p:nvGrpSpPr>
        <p:grpSpPr>
          <a:xfrm>
            <a:off x="1152528" y="2238375"/>
            <a:ext cx="1276345" cy="571501"/>
            <a:chOff x="1152528" y="2238375"/>
            <a:chExt cx="1276345" cy="571501"/>
          </a:xfrm>
        </p:grpSpPr>
        <p:sp>
          <p:nvSpPr>
            <p:cNvPr id="2053" name="SMARTInkShape-812"/>
            <p:cNvSpPr/>
            <p:nvPr>
              <p:custDataLst>
                <p:tags r:id="rId129"/>
              </p:custDataLst>
            </p:nvPr>
          </p:nvSpPr>
          <p:spPr>
            <a:xfrm>
              <a:off x="2000250" y="2238375"/>
              <a:ext cx="428623" cy="376532"/>
            </a:xfrm>
            <a:custGeom>
              <a:avLst/>
              <a:gdLst/>
              <a:ahLst/>
              <a:cxnLst/>
              <a:rect l="0" t="0" r="0" b="0"/>
              <a:pathLst>
                <a:path w="428623" h="376532">
                  <a:moveTo>
                    <a:pt x="19050" y="371475"/>
                  </a:moveTo>
                  <a:lnTo>
                    <a:pt x="19050" y="371475"/>
                  </a:lnTo>
                  <a:lnTo>
                    <a:pt x="9917" y="371475"/>
                  </a:lnTo>
                  <a:lnTo>
                    <a:pt x="9641" y="376531"/>
                  </a:lnTo>
                  <a:lnTo>
                    <a:pt x="8544" y="375904"/>
                  </a:lnTo>
                  <a:lnTo>
                    <a:pt x="0" y="361950"/>
                  </a:lnTo>
                  <a:lnTo>
                    <a:pt x="9133" y="352817"/>
                  </a:lnTo>
                  <a:lnTo>
                    <a:pt x="17692" y="352460"/>
                  </a:lnTo>
                  <a:lnTo>
                    <a:pt x="27131" y="344227"/>
                  </a:lnTo>
                  <a:lnTo>
                    <a:pt x="33204" y="343293"/>
                  </a:lnTo>
                  <a:lnTo>
                    <a:pt x="34836" y="342104"/>
                  </a:lnTo>
                  <a:lnTo>
                    <a:pt x="35924" y="340253"/>
                  </a:lnTo>
                  <a:lnTo>
                    <a:pt x="36649" y="337960"/>
                  </a:lnTo>
                  <a:lnTo>
                    <a:pt x="38191" y="336432"/>
                  </a:lnTo>
                  <a:lnTo>
                    <a:pt x="47716" y="332585"/>
                  </a:lnTo>
                  <a:lnTo>
                    <a:pt x="54943" y="326908"/>
                  </a:lnTo>
                  <a:lnTo>
                    <a:pt x="64921" y="324252"/>
                  </a:lnTo>
                  <a:lnTo>
                    <a:pt x="71212" y="323969"/>
                  </a:lnTo>
                  <a:lnTo>
                    <a:pt x="76805" y="321081"/>
                  </a:lnTo>
                  <a:lnTo>
                    <a:pt x="83963" y="315660"/>
                  </a:lnTo>
                  <a:lnTo>
                    <a:pt x="92981" y="313530"/>
                  </a:lnTo>
                  <a:lnTo>
                    <a:pt x="103013" y="306159"/>
                  </a:lnTo>
                  <a:lnTo>
                    <a:pt x="112031" y="304010"/>
                  </a:lnTo>
                  <a:lnTo>
                    <a:pt x="122063" y="296634"/>
                  </a:lnTo>
                  <a:lnTo>
                    <a:pt x="131081" y="294485"/>
                  </a:lnTo>
                  <a:lnTo>
                    <a:pt x="141113" y="287110"/>
                  </a:lnTo>
                  <a:lnTo>
                    <a:pt x="150131" y="286019"/>
                  </a:lnTo>
                  <a:lnTo>
                    <a:pt x="155978" y="285869"/>
                  </a:lnTo>
                  <a:lnTo>
                    <a:pt x="162104" y="282981"/>
                  </a:lnTo>
                  <a:lnTo>
                    <a:pt x="169604" y="277560"/>
                  </a:lnTo>
                  <a:lnTo>
                    <a:pt x="178689" y="276489"/>
                  </a:lnTo>
                  <a:lnTo>
                    <a:pt x="184545" y="276342"/>
                  </a:lnTo>
                  <a:lnTo>
                    <a:pt x="190676" y="273455"/>
                  </a:lnTo>
                  <a:lnTo>
                    <a:pt x="196928" y="269702"/>
                  </a:lnTo>
                  <a:lnTo>
                    <a:pt x="203234" y="268034"/>
                  </a:lnTo>
                  <a:lnTo>
                    <a:pt x="205339" y="266531"/>
                  </a:lnTo>
                  <a:lnTo>
                    <a:pt x="206743" y="264471"/>
                  </a:lnTo>
                  <a:lnTo>
                    <a:pt x="207679" y="262039"/>
                  </a:lnTo>
                  <a:lnTo>
                    <a:pt x="209361" y="260417"/>
                  </a:lnTo>
                  <a:lnTo>
                    <a:pt x="214052" y="258616"/>
                  </a:lnTo>
                  <a:lnTo>
                    <a:pt x="222643" y="257602"/>
                  </a:lnTo>
                  <a:lnTo>
                    <a:pt x="224629" y="256401"/>
                  </a:lnTo>
                  <a:lnTo>
                    <a:pt x="225953" y="254543"/>
                  </a:lnTo>
                  <a:lnTo>
                    <a:pt x="226835" y="252245"/>
                  </a:lnTo>
                  <a:lnTo>
                    <a:pt x="228482" y="250713"/>
                  </a:lnTo>
                  <a:lnTo>
                    <a:pt x="238198" y="246860"/>
                  </a:lnTo>
                  <a:lnTo>
                    <a:pt x="254967" y="231847"/>
                  </a:lnTo>
                  <a:lnTo>
                    <a:pt x="264946" y="229028"/>
                  </a:lnTo>
                  <a:lnTo>
                    <a:pt x="293823" y="201476"/>
                  </a:lnTo>
                  <a:lnTo>
                    <a:pt x="299901" y="200455"/>
                  </a:lnTo>
                  <a:lnTo>
                    <a:pt x="301534" y="199253"/>
                  </a:lnTo>
                  <a:lnTo>
                    <a:pt x="303348" y="195096"/>
                  </a:lnTo>
                  <a:lnTo>
                    <a:pt x="304890" y="193564"/>
                  </a:lnTo>
                  <a:lnTo>
                    <a:pt x="314970" y="188283"/>
                  </a:lnTo>
                  <a:lnTo>
                    <a:pt x="320962" y="184223"/>
                  </a:lnTo>
                  <a:lnTo>
                    <a:pt x="327152" y="182419"/>
                  </a:lnTo>
                  <a:lnTo>
                    <a:pt x="329227" y="180879"/>
                  </a:lnTo>
                  <a:lnTo>
                    <a:pt x="330609" y="178794"/>
                  </a:lnTo>
                  <a:lnTo>
                    <a:pt x="331531" y="176346"/>
                  </a:lnTo>
                  <a:lnTo>
                    <a:pt x="333204" y="174714"/>
                  </a:lnTo>
                  <a:lnTo>
                    <a:pt x="337885" y="172901"/>
                  </a:lnTo>
                  <a:lnTo>
                    <a:pt x="339557" y="171359"/>
                  </a:lnTo>
                  <a:lnTo>
                    <a:pt x="342460" y="163376"/>
                  </a:lnTo>
                  <a:lnTo>
                    <a:pt x="345527" y="162570"/>
                  </a:lnTo>
                  <a:lnTo>
                    <a:pt x="347826" y="162355"/>
                  </a:lnTo>
                  <a:lnTo>
                    <a:pt x="349359" y="161153"/>
                  </a:lnTo>
                  <a:lnTo>
                    <a:pt x="352305" y="152804"/>
                  </a:lnTo>
                  <a:lnTo>
                    <a:pt x="352414" y="144234"/>
                  </a:lnTo>
                  <a:lnTo>
                    <a:pt x="360625" y="134793"/>
                  </a:lnTo>
                  <a:lnTo>
                    <a:pt x="361915" y="124255"/>
                  </a:lnTo>
                  <a:lnTo>
                    <a:pt x="361940" y="118896"/>
                  </a:lnTo>
                  <a:lnTo>
                    <a:pt x="363001" y="117364"/>
                  </a:lnTo>
                  <a:lnTo>
                    <a:pt x="364768" y="116343"/>
                  </a:lnTo>
                  <a:lnTo>
                    <a:pt x="367003" y="115662"/>
                  </a:lnTo>
                  <a:lnTo>
                    <a:pt x="368494" y="114149"/>
                  </a:lnTo>
                  <a:lnTo>
                    <a:pt x="371359" y="105203"/>
                  </a:lnTo>
                  <a:lnTo>
                    <a:pt x="380883" y="95370"/>
                  </a:lnTo>
                  <a:lnTo>
                    <a:pt x="381000" y="68118"/>
                  </a:lnTo>
                  <a:lnTo>
                    <a:pt x="389201" y="58601"/>
                  </a:lnTo>
                  <a:lnTo>
                    <a:pt x="390490" y="48055"/>
                  </a:lnTo>
                  <a:lnTo>
                    <a:pt x="390515" y="42696"/>
                  </a:lnTo>
                  <a:lnTo>
                    <a:pt x="391576" y="41164"/>
                  </a:lnTo>
                  <a:lnTo>
                    <a:pt x="393343" y="40143"/>
                  </a:lnTo>
                  <a:lnTo>
                    <a:pt x="398725" y="38504"/>
                  </a:lnTo>
                  <a:lnTo>
                    <a:pt x="399461" y="35457"/>
                  </a:lnTo>
                  <a:lnTo>
                    <a:pt x="400049" y="23529"/>
                  </a:lnTo>
                  <a:lnTo>
                    <a:pt x="401108" y="22036"/>
                  </a:lnTo>
                  <a:lnTo>
                    <a:pt x="402872" y="21041"/>
                  </a:lnTo>
                  <a:lnTo>
                    <a:pt x="405106" y="20377"/>
                  </a:lnTo>
                  <a:lnTo>
                    <a:pt x="406596" y="18876"/>
                  </a:lnTo>
                  <a:lnTo>
                    <a:pt x="409574" y="9528"/>
                  </a:lnTo>
                  <a:lnTo>
                    <a:pt x="409575" y="9525"/>
                  </a:lnTo>
                  <a:lnTo>
                    <a:pt x="409575" y="28572"/>
                  </a:lnTo>
                  <a:lnTo>
                    <a:pt x="418708" y="28575"/>
                  </a:lnTo>
                  <a:lnTo>
                    <a:pt x="419090" y="19442"/>
                  </a:lnTo>
                  <a:lnTo>
                    <a:pt x="428590" y="9560"/>
                  </a:lnTo>
                  <a:lnTo>
                    <a:pt x="428622" y="1327"/>
                  </a:lnTo>
                  <a:lnTo>
                    <a:pt x="427565" y="885"/>
                  </a:lnTo>
                  <a:lnTo>
                    <a:pt x="404638" y="0"/>
                  </a:lnTo>
                  <a:lnTo>
                    <a:pt x="403108" y="1058"/>
                  </a:lnTo>
                  <a:lnTo>
                    <a:pt x="402089" y="2822"/>
                  </a:lnTo>
                  <a:lnTo>
                    <a:pt x="400051" y="9522"/>
                  </a:lnTo>
                  <a:lnTo>
                    <a:pt x="400050" y="19050"/>
                  </a:lnTo>
                  <a:lnTo>
                    <a:pt x="391849" y="27251"/>
                  </a:lnTo>
                  <a:lnTo>
                    <a:pt x="390917" y="33239"/>
                  </a:lnTo>
                  <a:lnTo>
                    <a:pt x="389729" y="34859"/>
                  </a:lnTo>
                  <a:lnTo>
                    <a:pt x="385585" y="36660"/>
                  </a:lnTo>
                  <a:lnTo>
                    <a:pt x="384056" y="38198"/>
                  </a:lnTo>
                  <a:lnTo>
                    <a:pt x="382358" y="42730"/>
                  </a:lnTo>
                  <a:lnTo>
                    <a:pt x="381402" y="51231"/>
                  </a:lnTo>
                  <a:lnTo>
                    <a:pt x="380210" y="53204"/>
                  </a:lnTo>
                  <a:lnTo>
                    <a:pt x="378357" y="54519"/>
                  </a:lnTo>
                  <a:lnTo>
                    <a:pt x="371475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54" name="SMARTInkShape-813"/>
            <p:cNvSpPr/>
            <p:nvPr>
              <p:custDataLst>
                <p:tags r:id="rId130"/>
              </p:custDataLst>
            </p:nvPr>
          </p:nvSpPr>
          <p:spPr>
            <a:xfrm>
              <a:off x="1695450" y="2495550"/>
              <a:ext cx="323851" cy="152009"/>
            </a:xfrm>
            <a:custGeom>
              <a:avLst/>
              <a:gdLst/>
              <a:ahLst/>
              <a:cxnLst/>
              <a:rect l="0" t="0" r="0" b="0"/>
              <a:pathLst>
                <a:path w="323851" h="152009">
                  <a:moveTo>
                    <a:pt x="19050" y="142875"/>
                  </a:moveTo>
                  <a:lnTo>
                    <a:pt x="19050" y="142875"/>
                  </a:lnTo>
                  <a:lnTo>
                    <a:pt x="19050" y="147931"/>
                  </a:lnTo>
                  <a:lnTo>
                    <a:pt x="17992" y="149421"/>
                  </a:lnTo>
                  <a:lnTo>
                    <a:pt x="16228" y="150414"/>
                  </a:lnTo>
                  <a:lnTo>
                    <a:pt x="10849" y="152008"/>
                  </a:lnTo>
                  <a:lnTo>
                    <a:pt x="5" y="142879"/>
                  </a:lnTo>
                  <a:lnTo>
                    <a:pt x="0" y="142875"/>
                  </a:lnTo>
                  <a:lnTo>
                    <a:pt x="0" y="134674"/>
                  </a:lnTo>
                  <a:lnTo>
                    <a:pt x="1058" y="134233"/>
                  </a:lnTo>
                  <a:lnTo>
                    <a:pt x="13257" y="133466"/>
                  </a:lnTo>
                  <a:lnTo>
                    <a:pt x="15188" y="132369"/>
                  </a:lnTo>
                  <a:lnTo>
                    <a:pt x="16476" y="130580"/>
                  </a:lnTo>
                  <a:lnTo>
                    <a:pt x="17334" y="128328"/>
                  </a:lnTo>
                  <a:lnTo>
                    <a:pt x="18964" y="126827"/>
                  </a:lnTo>
                  <a:lnTo>
                    <a:pt x="45819" y="116462"/>
                  </a:lnTo>
                  <a:lnTo>
                    <a:pt x="59437" y="112119"/>
                  </a:lnTo>
                  <a:lnTo>
                    <a:pt x="74055" y="104129"/>
                  </a:lnTo>
                  <a:lnTo>
                    <a:pt x="77945" y="101169"/>
                  </a:lnTo>
                  <a:lnTo>
                    <a:pt x="87912" y="97881"/>
                  </a:lnTo>
                  <a:lnTo>
                    <a:pt x="105423" y="93207"/>
                  </a:lnTo>
                  <a:lnTo>
                    <a:pt x="121195" y="85120"/>
                  </a:lnTo>
                  <a:lnTo>
                    <a:pt x="125246" y="82146"/>
                  </a:lnTo>
                  <a:lnTo>
                    <a:pt x="135393" y="78843"/>
                  </a:lnTo>
                  <a:lnTo>
                    <a:pt x="153005" y="74161"/>
                  </a:lnTo>
                  <a:lnTo>
                    <a:pt x="168807" y="66071"/>
                  </a:lnTo>
                  <a:lnTo>
                    <a:pt x="186977" y="51779"/>
                  </a:lnTo>
                  <a:lnTo>
                    <a:pt x="199956" y="45623"/>
                  </a:lnTo>
                  <a:lnTo>
                    <a:pt x="215891" y="32545"/>
                  </a:lnTo>
                  <a:lnTo>
                    <a:pt x="225422" y="29751"/>
                  </a:lnTo>
                  <a:lnTo>
                    <a:pt x="231774" y="29098"/>
                  </a:lnTo>
                  <a:lnTo>
                    <a:pt x="233891" y="27866"/>
                  </a:lnTo>
                  <a:lnTo>
                    <a:pt x="235302" y="25985"/>
                  </a:lnTo>
                  <a:lnTo>
                    <a:pt x="237567" y="20420"/>
                  </a:lnTo>
                  <a:lnTo>
                    <a:pt x="240699" y="19659"/>
                  </a:lnTo>
                  <a:lnTo>
                    <a:pt x="246277" y="19170"/>
                  </a:lnTo>
                  <a:lnTo>
                    <a:pt x="246735" y="18072"/>
                  </a:lnTo>
                  <a:lnTo>
                    <a:pt x="247650" y="9526"/>
                  </a:lnTo>
                  <a:lnTo>
                    <a:pt x="257175" y="0"/>
                  </a:lnTo>
                  <a:lnTo>
                    <a:pt x="257175" y="14189"/>
                  </a:lnTo>
                  <a:lnTo>
                    <a:pt x="258233" y="15809"/>
                  </a:lnTo>
                  <a:lnTo>
                    <a:pt x="259997" y="16890"/>
                  </a:lnTo>
                  <a:lnTo>
                    <a:pt x="262232" y="17610"/>
                  </a:lnTo>
                  <a:lnTo>
                    <a:pt x="263721" y="19148"/>
                  </a:lnTo>
                  <a:lnTo>
                    <a:pt x="265376" y="23680"/>
                  </a:lnTo>
                  <a:lnTo>
                    <a:pt x="266876" y="25312"/>
                  </a:lnTo>
                  <a:lnTo>
                    <a:pt x="271364" y="27125"/>
                  </a:lnTo>
                  <a:lnTo>
                    <a:pt x="272984" y="28666"/>
                  </a:lnTo>
                  <a:lnTo>
                    <a:pt x="283575" y="47816"/>
                  </a:lnTo>
                  <a:lnTo>
                    <a:pt x="285320" y="55306"/>
                  </a:lnTo>
                  <a:lnTo>
                    <a:pt x="292211" y="64390"/>
                  </a:lnTo>
                  <a:lnTo>
                    <a:pt x="294367" y="73289"/>
                  </a:lnTo>
                  <a:lnTo>
                    <a:pt x="294872" y="79492"/>
                  </a:lnTo>
                  <a:lnTo>
                    <a:pt x="297918" y="85777"/>
                  </a:lnTo>
                  <a:lnTo>
                    <a:pt x="303441" y="93379"/>
                  </a:lnTo>
                  <a:lnTo>
                    <a:pt x="304531" y="102485"/>
                  </a:lnTo>
                  <a:lnTo>
                    <a:pt x="304790" y="113777"/>
                  </a:lnTo>
                  <a:lnTo>
                    <a:pt x="313000" y="122455"/>
                  </a:lnTo>
                  <a:lnTo>
                    <a:pt x="32385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55" name="SMARTInkShape-814"/>
            <p:cNvSpPr/>
            <p:nvPr>
              <p:custDataLst>
                <p:tags r:id="rId131"/>
              </p:custDataLst>
            </p:nvPr>
          </p:nvSpPr>
          <p:spPr>
            <a:xfrm>
              <a:off x="1695450" y="2628900"/>
              <a:ext cx="295276" cy="114266"/>
            </a:xfrm>
            <a:custGeom>
              <a:avLst/>
              <a:gdLst/>
              <a:ahLst/>
              <a:cxnLst/>
              <a:rect l="0" t="0" r="0" b="0"/>
              <a:pathLst>
                <a:path w="295276" h="114266">
                  <a:moveTo>
                    <a:pt x="28575" y="28575"/>
                  </a:moveTo>
                  <a:lnTo>
                    <a:pt x="28575" y="28575"/>
                  </a:lnTo>
                  <a:lnTo>
                    <a:pt x="19166" y="19166"/>
                  </a:lnTo>
                  <a:lnTo>
                    <a:pt x="19085" y="14028"/>
                  </a:lnTo>
                  <a:lnTo>
                    <a:pt x="18015" y="12527"/>
                  </a:lnTo>
                  <a:lnTo>
                    <a:pt x="16243" y="11526"/>
                  </a:lnTo>
                  <a:lnTo>
                    <a:pt x="9918" y="9642"/>
                  </a:lnTo>
                  <a:lnTo>
                    <a:pt x="9525" y="1"/>
                  </a:lnTo>
                  <a:lnTo>
                    <a:pt x="0" y="0"/>
                  </a:lnTo>
                  <a:lnTo>
                    <a:pt x="8201" y="8201"/>
                  </a:lnTo>
                  <a:lnTo>
                    <a:pt x="9133" y="14189"/>
                  </a:lnTo>
                  <a:lnTo>
                    <a:pt x="10322" y="15809"/>
                  </a:lnTo>
                  <a:lnTo>
                    <a:pt x="12173" y="16890"/>
                  </a:lnTo>
                  <a:lnTo>
                    <a:pt x="14465" y="17610"/>
                  </a:lnTo>
                  <a:lnTo>
                    <a:pt x="15993" y="19148"/>
                  </a:lnTo>
                  <a:lnTo>
                    <a:pt x="19840" y="28666"/>
                  </a:lnTo>
                  <a:lnTo>
                    <a:pt x="34215" y="44737"/>
                  </a:lnTo>
                  <a:lnTo>
                    <a:pt x="40155" y="57207"/>
                  </a:lnTo>
                  <a:lnTo>
                    <a:pt x="53879" y="73910"/>
                  </a:lnTo>
                  <a:lnTo>
                    <a:pt x="55696" y="79768"/>
                  </a:lnTo>
                  <a:lnTo>
                    <a:pt x="57239" y="81754"/>
                  </a:lnTo>
                  <a:lnTo>
                    <a:pt x="61775" y="83960"/>
                  </a:lnTo>
                  <a:lnTo>
                    <a:pt x="63409" y="85607"/>
                  </a:lnTo>
                  <a:lnTo>
                    <a:pt x="65223" y="90259"/>
                  </a:lnTo>
                  <a:lnTo>
                    <a:pt x="66765" y="91922"/>
                  </a:lnTo>
                  <a:lnTo>
                    <a:pt x="71301" y="93771"/>
                  </a:lnTo>
                  <a:lnTo>
                    <a:pt x="72934" y="95323"/>
                  </a:lnTo>
                  <a:lnTo>
                    <a:pt x="74748" y="99868"/>
                  </a:lnTo>
                  <a:lnTo>
                    <a:pt x="76290" y="101504"/>
                  </a:lnTo>
                  <a:lnTo>
                    <a:pt x="85295" y="104647"/>
                  </a:lnTo>
                  <a:lnTo>
                    <a:pt x="95215" y="104775"/>
                  </a:lnTo>
                  <a:lnTo>
                    <a:pt x="104740" y="114265"/>
                  </a:lnTo>
                  <a:lnTo>
                    <a:pt x="104774" y="105166"/>
                  </a:lnTo>
                  <a:lnTo>
                    <a:pt x="128486" y="104775"/>
                  </a:lnTo>
                  <a:lnTo>
                    <a:pt x="134010" y="101953"/>
                  </a:lnTo>
                  <a:lnTo>
                    <a:pt x="139994" y="98229"/>
                  </a:lnTo>
                  <a:lnTo>
                    <a:pt x="152458" y="95839"/>
                  </a:lnTo>
                  <a:lnTo>
                    <a:pt x="155614" y="95642"/>
                  </a:lnTo>
                  <a:lnTo>
                    <a:pt x="157717" y="94453"/>
                  </a:lnTo>
                  <a:lnTo>
                    <a:pt x="159120" y="92603"/>
                  </a:lnTo>
                  <a:lnTo>
                    <a:pt x="161737" y="87723"/>
                  </a:lnTo>
                  <a:lnTo>
                    <a:pt x="166427" y="82027"/>
                  </a:lnTo>
                  <a:lnTo>
                    <a:pt x="172040" y="78790"/>
                  </a:lnTo>
                  <a:lnTo>
                    <a:pt x="178062" y="76293"/>
                  </a:lnTo>
                  <a:lnTo>
                    <a:pt x="187403" y="69995"/>
                  </a:lnTo>
                  <a:lnTo>
                    <a:pt x="196873" y="66601"/>
                  </a:lnTo>
                  <a:lnTo>
                    <a:pt x="219664" y="49802"/>
                  </a:lnTo>
                  <a:lnTo>
                    <a:pt x="222643" y="49077"/>
                  </a:lnTo>
                  <a:lnTo>
                    <a:pt x="224628" y="47535"/>
                  </a:lnTo>
                  <a:lnTo>
                    <a:pt x="226835" y="42999"/>
                  </a:lnTo>
                  <a:lnTo>
                    <a:pt x="228481" y="41366"/>
                  </a:lnTo>
                  <a:lnTo>
                    <a:pt x="247829" y="30752"/>
                  </a:lnTo>
                  <a:lnTo>
                    <a:pt x="250944" y="30027"/>
                  </a:lnTo>
                  <a:lnTo>
                    <a:pt x="266715" y="21227"/>
                  </a:lnTo>
                  <a:lnTo>
                    <a:pt x="274347" y="19480"/>
                  </a:lnTo>
                  <a:lnTo>
                    <a:pt x="284261" y="10887"/>
                  </a:lnTo>
                  <a:lnTo>
                    <a:pt x="290365" y="9929"/>
                  </a:lnTo>
                  <a:lnTo>
                    <a:pt x="292002" y="8735"/>
                  </a:lnTo>
                  <a:lnTo>
                    <a:pt x="293093" y="6882"/>
                  </a:lnTo>
                  <a:lnTo>
                    <a:pt x="2952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56" name="SMARTInkShape-815"/>
            <p:cNvSpPr/>
            <p:nvPr>
              <p:custDataLst>
                <p:tags r:id="rId132"/>
              </p:custDataLst>
            </p:nvPr>
          </p:nvSpPr>
          <p:spPr>
            <a:xfrm>
              <a:off x="1152528" y="2667000"/>
              <a:ext cx="561973" cy="142876"/>
            </a:xfrm>
            <a:custGeom>
              <a:avLst/>
              <a:gdLst/>
              <a:ahLst/>
              <a:cxnLst/>
              <a:rect l="0" t="0" r="0" b="0"/>
              <a:pathLst>
                <a:path w="561973" h="142876">
                  <a:moveTo>
                    <a:pt x="9522" y="142875"/>
                  </a:moveTo>
                  <a:lnTo>
                    <a:pt x="9522" y="142875"/>
                  </a:lnTo>
                  <a:lnTo>
                    <a:pt x="0" y="142875"/>
                  </a:lnTo>
                  <a:lnTo>
                    <a:pt x="44734" y="142875"/>
                  </a:lnTo>
                  <a:lnTo>
                    <a:pt x="88898" y="142875"/>
                  </a:lnTo>
                  <a:lnTo>
                    <a:pt x="95247" y="140053"/>
                  </a:lnTo>
                  <a:lnTo>
                    <a:pt x="101597" y="136329"/>
                  </a:lnTo>
                  <a:lnTo>
                    <a:pt x="114297" y="133939"/>
                  </a:lnTo>
                  <a:lnTo>
                    <a:pt x="159936" y="133355"/>
                  </a:lnTo>
                  <a:lnTo>
                    <a:pt x="163773" y="133353"/>
                  </a:lnTo>
                  <a:lnTo>
                    <a:pt x="170858" y="130529"/>
                  </a:lnTo>
                  <a:lnTo>
                    <a:pt x="177535" y="126804"/>
                  </a:lnTo>
                  <a:lnTo>
                    <a:pt x="188303" y="124708"/>
                  </a:lnTo>
                  <a:lnTo>
                    <a:pt x="203370" y="123028"/>
                  </a:lnTo>
                  <a:lnTo>
                    <a:pt x="221851" y="115658"/>
                  </a:lnTo>
                  <a:lnTo>
                    <a:pt x="240892" y="111657"/>
                  </a:lnTo>
                  <a:lnTo>
                    <a:pt x="255171" y="106814"/>
                  </a:lnTo>
                  <a:lnTo>
                    <a:pt x="298620" y="103740"/>
                  </a:lnTo>
                  <a:lnTo>
                    <a:pt x="317101" y="96577"/>
                  </a:lnTo>
                  <a:lnTo>
                    <a:pt x="346245" y="94269"/>
                  </a:lnTo>
                  <a:lnTo>
                    <a:pt x="364726" y="87059"/>
                  </a:lnTo>
                  <a:lnTo>
                    <a:pt x="384290" y="84930"/>
                  </a:lnTo>
                  <a:lnTo>
                    <a:pt x="409393" y="73982"/>
                  </a:lnTo>
                  <a:lnTo>
                    <a:pt x="415843" y="69922"/>
                  </a:lnTo>
                  <a:lnTo>
                    <a:pt x="425424" y="67638"/>
                  </a:lnTo>
                  <a:lnTo>
                    <a:pt x="441319" y="66802"/>
                  </a:lnTo>
                  <a:lnTo>
                    <a:pt x="447671" y="63909"/>
                  </a:lnTo>
                  <a:lnTo>
                    <a:pt x="454022" y="60154"/>
                  </a:lnTo>
                  <a:lnTo>
                    <a:pt x="464840" y="57546"/>
                  </a:lnTo>
                  <a:lnTo>
                    <a:pt x="473955" y="50682"/>
                  </a:lnTo>
                  <a:lnTo>
                    <a:pt x="482858" y="48531"/>
                  </a:lnTo>
                  <a:lnTo>
                    <a:pt x="493450" y="47744"/>
                  </a:lnTo>
                  <a:lnTo>
                    <a:pt x="502536" y="41102"/>
                  </a:lnTo>
                  <a:lnTo>
                    <a:pt x="511436" y="37931"/>
                  </a:lnTo>
                  <a:lnTo>
                    <a:pt x="533412" y="21677"/>
                  </a:lnTo>
                  <a:lnTo>
                    <a:pt x="536582" y="20801"/>
                  </a:lnTo>
                  <a:lnTo>
                    <a:pt x="538696" y="19159"/>
                  </a:lnTo>
                  <a:lnTo>
                    <a:pt x="542728" y="12850"/>
                  </a:lnTo>
                  <a:lnTo>
                    <a:pt x="547422" y="11002"/>
                  </a:lnTo>
                  <a:lnTo>
                    <a:pt x="549097" y="9452"/>
                  </a:lnTo>
                  <a:lnTo>
                    <a:pt x="550958" y="4906"/>
                  </a:lnTo>
                  <a:lnTo>
                    <a:pt x="552513" y="3271"/>
                  </a:lnTo>
                  <a:lnTo>
                    <a:pt x="56197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61" name="SMARTInkShape-Group187"/>
          <p:cNvGrpSpPr/>
          <p:nvPr/>
        </p:nvGrpSpPr>
        <p:grpSpPr>
          <a:xfrm>
            <a:off x="1905000" y="2381250"/>
            <a:ext cx="228601" cy="142711"/>
            <a:chOff x="1905000" y="2381250"/>
            <a:chExt cx="228601" cy="142711"/>
          </a:xfrm>
        </p:grpSpPr>
        <p:sp>
          <p:nvSpPr>
            <p:cNvPr id="2058" name="SMARTInkShape-816"/>
            <p:cNvSpPr/>
            <p:nvPr>
              <p:custDataLst>
                <p:tags r:id="rId126"/>
              </p:custDataLst>
            </p:nvPr>
          </p:nvSpPr>
          <p:spPr>
            <a:xfrm>
              <a:off x="2000287" y="2381251"/>
              <a:ext cx="133314" cy="104775"/>
            </a:xfrm>
            <a:custGeom>
              <a:avLst/>
              <a:gdLst/>
              <a:ahLst/>
              <a:cxnLst/>
              <a:rect l="0" t="0" r="0" b="0"/>
              <a:pathLst>
                <a:path w="133314" h="104775">
                  <a:moveTo>
                    <a:pt x="38063" y="28574"/>
                  </a:moveTo>
                  <a:lnTo>
                    <a:pt x="38063" y="28574"/>
                  </a:lnTo>
                  <a:lnTo>
                    <a:pt x="38063" y="23518"/>
                  </a:lnTo>
                  <a:lnTo>
                    <a:pt x="37005" y="22028"/>
                  </a:lnTo>
                  <a:lnTo>
                    <a:pt x="35241" y="21035"/>
                  </a:lnTo>
                  <a:lnTo>
                    <a:pt x="28362" y="19310"/>
                  </a:lnTo>
                  <a:lnTo>
                    <a:pt x="10850" y="19050"/>
                  </a:lnTo>
                  <a:lnTo>
                    <a:pt x="0" y="9558"/>
                  </a:lnTo>
                  <a:lnTo>
                    <a:pt x="14153" y="9525"/>
                  </a:lnTo>
                  <a:lnTo>
                    <a:pt x="19676" y="6702"/>
                  </a:lnTo>
                  <a:lnTo>
                    <a:pt x="25657" y="2978"/>
                  </a:lnTo>
                  <a:lnTo>
                    <a:pt x="38121" y="588"/>
                  </a:lnTo>
                  <a:lnTo>
                    <a:pt x="80663" y="0"/>
                  </a:lnTo>
                  <a:lnTo>
                    <a:pt x="86277" y="2822"/>
                  </a:lnTo>
                  <a:lnTo>
                    <a:pt x="95058" y="9408"/>
                  </a:lnTo>
                  <a:lnTo>
                    <a:pt x="95209" y="18654"/>
                  </a:lnTo>
                  <a:lnTo>
                    <a:pt x="88666" y="26575"/>
                  </a:lnTo>
                  <a:lnTo>
                    <a:pt x="87011" y="32272"/>
                  </a:lnTo>
                  <a:lnTo>
                    <a:pt x="85512" y="34215"/>
                  </a:lnTo>
                  <a:lnTo>
                    <a:pt x="57055" y="54507"/>
                  </a:lnTo>
                  <a:lnTo>
                    <a:pt x="53899" y="55388"/>
                  </a:lnTo>
                  <a:lnTo>
                    <a:pt x="51796" y="57033"/>
                  </a:lnTo>
                  <a:lnTo>
                    <a:pt x="43086" y="70251"/>
                  </a:lnTo>
                  <a:lnTo>
                    <a:pt x="37473" y="73556"/>
                  </a:lnTo>
                  <a:lnTo>
                    <a:pt x="34495" y="74437"/>
                  </a:lnTo>
                  <a:lnTo>
                    <a:pt x="32509" y="76083"/>
                  </a:lnTo>
                  <a:lnTo>
                    <a:pt x="29061" y="84245"/>
                  </a:lnTo>
                  <a:lnTo>
                    <a:pt x="28552" y="94818"/>
                  </a:lnTo>
                  <a:lnTo>
                    <a:pt x="36740" y="103412"/>
                  </a:lnTo>
                  <a:lnTo>
                    <a:pt x="42728" y="104370"/>
                  </a:lnTo>
                  <a:lnTo>
                    <a:pt x="88867" y="104773"/>
                  </a:lnTo>
                  <a:lnTo>
                    <a:pt x="117438" y="104774"/>
                  </a:lnTo>
                  <a:lnTo>
                    <a:pt x="119555" y="103716"/>
                  </a:lnTo>
                  <a:lnTo>
                    <a:pt x="120966" y="101952"/>
                  </a:lnTo>
                  <a:lnTo>
                    <a:pt x="121907" y="99718"/>
                  </a:lnTo>
                  <a:lnTo>
                    <a:pt x="123592" y="98228"/>
                  </a:lnTo>
                  <a:lnTo>
                    <a:pt x="133313" y="952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59" name="SMARTInkShape-817"/>
            <p:cNvSpPr/>
            <p:nvPr>
              <p:custDataLst>
                <p:tags r:id="rId127"/>
              </p:custDataLst>
            </p:nvPr>
          </p:nvSpPr>
          <p:spPr>
            <a:xfrm>
              <a:off x="2000251" y="2381250"/>
              <a:ext cx="47625" cy="142711"/>
            </a:xfrm>
            <a:custGeom>
              <a:avLst/>
              <a:gdLst/>
              <a:ahLst/>
              <a:cxnLst/>
              <a:rect l="0" t="0" r="0" b="0"/>
              <a:pathLst>
                <a:path w="47625" h="142711">
                  <a:moveTo>
                    <a:pt x="47624" y="19050"/>
                  </a:moveTo>
                  <a:lnTo>
                    <a:pt x="47624" y="19050"/>
                  </a:lnTo>
                  <a:lnTo>
                    <a:pt x="47624" y="13994"/>
                  </a:lnTo>
                  <a:lnTo>
                    <a:pt x="46566" y="12504"/>
                  </a:lnTo>
                  <a:lnTo>
                    <a:pt x="44802" y="11511"/>
                  </a:lnTo>
                  <a:lnTo>
                    <a:pt x="42567" y="10849"/>
                  </a:lnTo>
                  <a:lnTo>
                    <a:pt x="41078" y="9349"/>
                  </a:lnTo>
                  <a:lnTo>
                    <a:pt x="38215" y="427"/>
                  </a:lnTo>
                  <a:lnTo>
                    <a:pt x="28575" y="0"/>
                  </a:lnTo>
                  <a:lnTo>
                    <a:pt x="28574" y="22666"/>
                  </a:lnTo>
                  <a:lnTo>
                    <a:pt x="25752" y="28771"/>
                  </a:lnTo>
                  <a:lnTo>
                    <a:pt x="22028" y="35012"/>
                  </a:lnTo>
                  <a:lnTo>
                    <a:pt x="19932" y="45534"/>
                  </a:lnTo>
                  <a:lnTo>
                    <a:pt x="18252" y="60529"/>
                  </a:lnTo>
                  <a:lnTo>
                    <a:pt x="12581" y="73203"/>
                  </a:lnTo>
                  <a:lnTo>
                    <a:pt x="9371" y="88835"/>
                  </a:lnTo>
                  <a:lnTo>
                    <a:pt x="2164" y="104135"/>
                  </a:lnTo>
                  <a:lnTo>
                    <a:pt x="0" y="142710"/>
                  </a:lnTo>
                  <a:lnTo>
                    <a:pt x="14188" y="128681"/>
                  </a:lnTo>
                  <a:lnTo>
                    <a:pt x="16889" y="123161"/>
                  </a:lnTo>
                  <a:lnTo>
                    <a:pt x="17609" y="120207"/>
                  </a:lnTo>
                  <a:lnTo>
                    <a:pt x="28574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0" name="SMARTInkShape-818"/>
            <p:cNvSpPr/>
            <p:nvPr>
              <p:custDataLst>
                <p:tags r:id="rId128"/>
              </p:custDataLst>
            </p:nvPr>
          </p:nvSpPr>
          <p:spPr>
            <a:xfrm>
              <a:off x="1905000" y="2400301"/>
              <a:ext cx="85726" cy="95247"/>
            </a:xfrm>
            <a:custGeom>
              <a:avLst/>
              <a:gdLst/>
              <a:ahLst/>
              <a:cxnLst/>
              <a:rect l="0" t="0" r="0" b="0"/>
              <a:pathLst>
                <a:path w="85726" h="95247">
                  <a:moveTo>
                    <a:pt x="9525" y="19049"/>
                  </a:moveTo>
                  <a:lnTo>
                    <a:pt x="9525" y="19049"/>
                  </a:lnTo>
                  <a:lnTo>
                    <a:pt x="35" y="19049"/>
                  </a:lnTo>
                  <a:lnTo>
                    <a:pt x="0" y="9524"/>
                  </a:lnTo>
                  <a:lnTo>
                    <a:pt x="5057" y="4468"/>
                  </a:lnTo>
                  <a:lnTo>
                    <a:pt x="10361" y="1985"/>
                  </a:lnTo>
                  <a:lnTo>
                    <a:pt x="40139" y="4"/>
                  </a:lnTo>
                  <a:lnTo>
                    <a:pt x="46146" y="0"/>
                  </a:lnTo>
                  <a:lnTo>
                    <a:pt x="46639" y="1058"/>
                  </a:lnTo>
                  <a:lnTo>
                    <a:pt x="47495" y="8200"/>
                  </a:lnTo>
                  <a:lnTo>
                    <a:pt x="50390" y="8936"/>
                  </a:lnTo>
                  <a:lnTo>
                    <a:pt x="52643" y="9132"/>
                  </a:lnTo>
                  <a:lnTo>
                    <a:pt x="54146" y="10321"/>
                  </a:lnTo>
                  <a:lnTo>
                    <a:pt x="55815" y="14464"/>
                  </a:lnTo>
                  <a:lnTo>
                    <a:pt x="55201" y="15993"/>
                  </a:lnTo>
                  <a:lnTo>
                    <a:pt x="53734" y="17011"/>
                  </a:lnTo>
                  <a:lnTo>
                    <a:pt x="51698" y="17691"/>
                  </a:lnTo>
                  <a:lnTo>
                    <a:pt x="50340" y="19202"/>
                  </a:lnTo>
                  <a:lnTo>
                    <a:pt x="47983" y="27131"/>
                  </a:lnTo>
                  <a:lnTo>
                    <a:pt x="42674" y="33203"/>
                  </a:lnTo>
                  <a:lnTo>
                    <a:pt x="37311" y="35923"/>
                  </a:lnTo>
                  <a:lnTo>
                    <a:pt x="34399" y="36648"/>
                  </a:lnTo>
                  <a:lnTo>
                    <a:pt x="32458" y="38190"/>
                  </a:lnTo>
                  <a:lnTo>
                    <a:pt x="24030" y="51229"/>
                  </a:lnTo>
                  <a:lnTo>
                    <a:pt x="18441" y="54518"/>
                  </a:lnTo>
                  <a:lnTo>
                    <a:pt x="12429" y="57038"/>
                  </a:lnTo>
                  <a:lnTo>
                    <a:pt x="6230" y="61686"/>
                  </a:lnTo>
                  <a:lnTo>
                    <a:pt x="2769" y="67279"/>
                  </a:lnTo>
                  <a:lnTo>
                    <a:pt x="365" y="76083"/>
                  </a:lnTo>
                  <a:lnTo>
                    <a:pt x="0" y="94853"/>
                  </a:lnTo>
                  <a:lnTo>
                    <a:pt x="17610" y="95246"/>
                  </a:lnTo>
                  <a:lnTo>
                    <a:pt x="26370" y="88702"/>
                  </a:lnTo>
                  <a:lnTo>
                    <a:pt x="35213" y="86607"/>
                  </a:lnTo>
                  <a:lnTo>
                    <a:pt x="60336" y="85759"/>
                  </a:lnTo>
                  <a:lnTo>
                    <a:pt x="66680" y="82917"/>
                  </a:lnTo>
                  <a:lnTo>
                    <a:pt x="73027" y="79185"/>
                  </a:lnTo>
                  <a:lnTo>
                    <a:pt x="79376" y="77526"/>
                  </a:lnTo>
                  <a:lnTo>
                    <a:pt x="81493" y="76025"/>
                  </a:lnTo>
                  <a:lnTo>
                    <a:pt x="82903" y="73967"/>
                  </a:lnTo>
                  <a:lnTo>
                    <a:pt x="85725" y="666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62" name="SMARTInkShape-819"/>
          <p:cNvSpPr/>
          <p:nvPr>
            <p:custDataLst>
              <p:tags r:id="rId8"/>
            </p:custDataLst>
          </p:nvPr>
        </p:nvSpPr>
        <p:spPr>
          <a:xfrm>
            <a:off x="1819275" y="2619375"/>
            <a:ext cx="85726" cy="114301"/>
          </a:xfrm>
          <a:custGeom>
            <a:avLst/>
            <a:gdLst/>
            <a:ahLst/>
            <a:cxnLst/>
            <a:rect l="0" t="0" r="0" b="0"/>
            <a:pathLst>
              <a:path w="85726" h="114301">
                <a:moveTo>
                  <a:pt x="28575" y="0"/>
                </a:moveTo>
                <a:lnTo>
                  <a:pt x="28575" y="0"/>
                </a:lnTo>
                <a:lnTo>
                  <a:pt x="19050" y="0"/>
                </a:lnTo>
                <a:lnTo>
                  <a:pt x="57023" y="0"/>
                </a:lnTo>
                <a:lnTo>
                  <a:pt x="57150" y="23987"/>
                </a:lnTo>
                <a:lnTo>
                  <a:pt x="56092" y="25517"/>
                </a:lnTo>
                <a:lnTo>
                  <a:pt x="54328" y="26536"/>
                </a:lnTo>
                <a:lnTo>
                  <a:pt x="48949" y="28173"/>
                </a:lnTo>
                <a:lnTo>
                  <a:pt x="48214" y="31218"/>
                </a:lnTo>
                <a:lnTo>
                  <a:pt x="47660" y="37698"/>
                </a:lnTo>
                <a:lnTo>
                  <a:pt x="38100" y="38100"/>
                </a:lnTo>
                <a:lnTo>
                  <a:pt x="38100" y="47233"/>
                </a:lnTo>
                <a:lnTo>
                  <a:pt x="65225" y="47625"/>
                </a:lnTo>
                <a:lnTo>
                  <a:pt x="74749" y="55826"/>
                </a:lnTo>
                <a:lnTo>
                  <a:pt x="84274" y="57034"/>
                </a:lnTo>
                <a:lnTo>
                  <a:pt x="84758" y="58131"/>
                </a:lnTo>
                <a:lnTo>
                  <a:pt x="85725" y="81139"/>
                </a:lnTo>
                <a:lnTo>
                  <a:pt x="84667" y="82668"/>
                </a:lnTo>
                <a:lnTo>
                  <a:pt x="82903" y="83687"/>
                </a:lnTo>
                <a:lnTo>
                  <a:pt x="80668" y="84366"/>
                </a:lnTo>
                <a:lnTo>
                  <a:pt x="79179" y="85878"/>
                </a:lnTo>
                <a:lnTo>
                  <a:pt x="77524" y="90379"/>
                </a:lnTo>
                <a:lnTo>
                  <a:pt x="76024" y="92003"/>
                </a:lnTo>
                <a:lnTo>
                  <a:pt x="66577" y="96023"/>
                </a:lnTo>
                <a:lnTo>
                  <a:pt x="58600" y="103413"/>
                </a:lnTo>
                <a:lnTo>
                  <a:pt x="52523" y="104371"/>
                </a:lnTo>
                <a:lnTo>
                  <a:pt x="44020" y="104655"/>
                </a:lnTo>
                <a:lnTo>
                  <a:pt x="42046" y="105753"/>
                </a:lnTo>
                <a:lnTo>
                  <a:pt x="40731" y="107544"/>
                </a:lnTo>
                <a:lnTo>
                  <a:pt x="38620" y="112965"/>
                </a:lnTo>
                <a:lnTo>
                  <a:pt x="35508" y="113707"/>
                </a:lnTo>
                <a:lnTo>
                  <a:pt x="0" y="114300"/>
                </a:lnTo>
                <a:lnTo>
                  <a:pt x="0" y="109244"/>
                </a:lnTo>
                <a:lnTo>
                  <a:pt x="2822" y="103939"/>
                </a:lnTo>
                <a:lnTo>
                  <a:pt x="9525" y="9525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65" name="SMARTInkShape-Group189"/>
          <p:cNvGrpSpPr/>
          <p:nvPr/>
        </p:nvGrpSpPr>
        <p:grpSpPr>
          <a:xfrm>
            <a:off x="1828800" y="2609850"/>
            <a:ext cx="104776" cy="238126"/>
            <a:chOff x="1828800" y="2609850"/>
            <a:chExt cx="104776" cy="238126"/>
          </a:xfrm>
        </p:grpSpPr>
        <p:sp>
          <p:nvSpPr>
            <p:cNvPr id="2063" name="SMARTInkShape-820"/>
            <p:cNvSpPr/>
            <p:nvPr>
              <p:custDataLst>
                <p:tags r:id="rId124"/>
              </p:custDataLst>
            </p:nvPr>
          </p:nvSpPr>
          <p:spPr>
            <a:xfrm>
              <a:off x="1905000" y="2638425"/>
              <a:ext cx="28576" cy="209551"/>
            </a:xfrm>
            <a:custGeom>
              <a:avLst/>
              <a:gdLst/>
              <a:ahLst/>
              <a:cxnLst/>
              <a:rect l="0" t="0" r="0" b="0"/>
              <a:pathLst>
                <a:path w="28576" h="209551">
                  <a:moveTo>
                    <a:pt x="28575" y="28575"/>
                  </a:moveTo>
                  <a:lnTo>
                    <a:pt x="28575" y="28575"/>
                  </a:lnTo>
                  <a:lnTo>
                    <a:pt x="28575" y="0"/>
                  </a:lnTo>
                  <a:lnTo>
                    <a:pt x="28575" y="5056"/>
                  </a:lnTo>
                  <a:lnTo>
                    <a:pt x="25753" y="10361"/>
                  </a:lnTo>
                  <a:lnTo>
                    <a:pt x="20374" y="17334"/>
                  </a:lnTo>
                  <a:lnTo>
                    <a:pt x="19312" y="26315"/>
                  </a:lnTo>
                  <a:lnTo>
                    <a:pt x="19085" y="41395"/>
                  </a:lnTo>
                  <a:lnTo>
                    <a:pt x="16243" y="47678"/>
                  </a:lnTo>
                  <a:lnTo>
                    <a:pt x="12511" y="53999"/>
                  </a:lnTo>
                  <a:lnTo>
                    <a:pt x="10115" y="66680"/>
                  </a:lnTo>
                  <a:lnTo>
                    <a:pt x="8544" y="89097"/>
                  </a:lnTo>
                  <a:lnTo>
                    <a:pt x="1334" y="107558"/>
                  </a:lnTo>
                  <a:lnTo>
                    <a:pt x="10" y="154524"/>
                  </a:lnTo>
                  <a:lnTo>
                    <a:pt x="0" y="200092"/>
                  </a:lnTo>
                  <a:lnTo>
                    <a:pt x="0" y="209550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4" name="SMARTInkShape-821"/>
            <p:cNvSpPr/>
            <p:nvPr>
              <p:custDataLst>
                <p:tags r:id="rId125"/>
              </p:custDataLst>
            </p:nvPr>
          </p:nvSpPr>
          <p:spPr>
            <a:xfrm>
              <a:off x="1828800" y="2609850"/>
              <a:ext cx="95251" cy="133351"/>
            </a:xfrm>
            <a:custGeom>
              <a:avLst/>
              <a:gdLst/>
              <a:ahLst/>
              <a:cxnLst/>
              <a:rect l="0" t="0" r="0" b="0"/>
              <a:pathLst>
                <a:path w="95251" h="133351">
                  <a:moveTo>
                    <a:pt x="28575" y="57150"/>
                  </a:moveTo>
                  <a:lnTo>
                    <a:pt x="28575" y="57150"/>
                  </a:lnTo>
                  <a:lnTo>
                    <a:pt x="28575" y="20377"/>
                  </a:lnTo>
                  <a:lnTo>
                    <a:pt x="29633" y="19935"/>
                  </a:lnTo>
                  <a:lnTo>
                    <a:pt x="38065" y="19053"/>
                  </a:lnTo>
                  <a:lnTo>
                    <a:pt x="38100" y="9525"/>
                  </a:lnTo>
                  <a:lnTo>
                    <a:pt x="47625" y="9525"/>
                  </a:lnTo>
                  <a:lnTo>
                    <a:pt x="47625" y="0"/>
                  </a:lnTo>
                  <a:lnTo>
                    <a:pt x="47625" y="33120"/>
                  </a:lnTo>
                  <a:lnTo>
                    <a:pt x="44803" y="38709"/>
                  </a:lnTo>
                  <a:lnTo>
                    <a:pt x="41079" y="44721"/>
                  </a:lnTo>
                  <a:lnTo>
                    <a:pt x="38689" y="57203"/>
                  </a:lnTo>
                  <a:lnTo>
                    <a:pt x="37303" y="64582"/>
                  </a:lnTo>
                  <a:lnTo>
                    <a:pt x="28422" y="90136"/>
                  </a:lnTo>
                  <a:lnTo>
                    <a:pt x="26357" y="91841"/>
                  </a:lnTo>
                  <a:lnTo>
                    <a:pt x="23922" y="92977"/>
                  </a:lnTo>
                  <a:lnTo>
                    <a:pt x="22297" y="94793"/>
                  </a:lnTo>
                  <a:lnTo>
                    <a:pt x="16869" y="105312"/>
                  </a:lnTo>
                  <a:lnTo>
                    <a:pt x="10976" y="112525"/>
                  </a:lnTo>
                  <a:lnTo>
                    <a:pt x="9955" y="118831"/>
                  </a:lnTo>
                  <a:lnTo>
                    <a:pt x="8753" y="120496"/>
                  </a:lnTo>
                  <a:lnTo>
                    <a:pt x="6894" y="121606"/>
                  </a:lnTo>
                  <a:lnTo>
                    <a:pt x="403" y="123695"/>
                  </a:lnTo>
                  <a:lnTo>
                    <a:pt x="0" y="133350"/>
                  </a:lnTo>
                  <a:lnTo>
                    <a:pt x="33120" y="133350"/>
                  </a:lnTo>
                  <a:lnTo>
                    <a:pt x="34780" y="132292"/>
                  </a:lnTo>
                  <a:lnTo>
                    <a:pt x="35886" y="130528"/>
                  </a:lnTo>
                  <a:lnTo>
                    <a:pt x="36624" y="128294"/>
                  </a:lnTo>
                  <a:lnTo>
                    <a:pt x="38174" y="126804"/>
                  </a:lnTo>
                  <a:lnTo>
                    <a:pt x="42719" y="125149"/>
                  </a:lnTo>
                  <a:lnTo>
                    <a:pt x="88547" y="123825"/>
                  </a:lnTo>
                  <a:lnTo>
                    <a:pt x="95250" y="1238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66" name="SMARTInkShape-822"/>
          <p:cNvSpPr/>
          <p:nvPr>
            <p:custDataLst>
              <p:tags r:id="rId9"/>
            </p:custDataLst>
          </p:nvPr>
        </p:nvSpPr>
        <p:spPr>
          <a:xfrm>
            <a:off x="2428875" y="2247900"/>
            <a:ext cx="9526" cy="28576"/>
          </a:xfrm>
          <a:custGeom>
            <a:avLst/>
            <a:gdLst/>
            <a:ahLst/>
            <a:cxnLst/>
            <a:rect l="0" t="0" r="0" b="0"/>
            <a:pathLst>
              <a:path w="9526" h="28576">
                <a:moveTo>
                  <a:pt x="0" y="28575"/>
                </a:moveTo>
                <a:lnTo>
                  <a:pt x="0" y="28575"/>
                </a:lnTo>
                <a:lnTo>
                  <a:pt x="0" y="9525"/>
                </a:lnTo>
                <a:lnTo>
                  <a:pt x="0" y="18658"/>
                </a:lnTo>
                <a:lnTo>
                  <a:pt x="0" y="10815"/>
                </a:lnTo>
                <a:lnTo>
                  <a:pt x="9525" y="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70" name="SMARTInkShape-Group191"/>
          <p:cNvGrpSpPr/>
          <p:nvPr/>
        </p:nvGrpSpPr>
        <p:grpSpPr>
          <a:xfrm>
            <a:off x="2400303" y="2276475"/>
            <a:ext cx="733423" cy="257176"/>
            <a:chOff x="2400303" y="2276475"/>
            <a:chExt cx="733423" cy="257176"/>
          </a:xfrm>
        </p:grpSpPr>
        <p:sp>
          <p:nvSpPr>
            <p:cNvPr id="2067" name="SMARTInkShape-823"/>
            <p:cNvSpPr/>
            <p:nvPr>
              <p:custDataLst>
                <p:tags r:id="rId121"/>
              </p:custDataLst>
            </p:nvPr>
          </p:nvSpPr>
          <p:spPr>
            <a:xfrm>
              <a:off x="2809875" y="2276475"/>
              <a:ext cx="323851" cy="257176"/>
            </a:xfrm>
            <a:custGeom>
              <a:avLst/>
              <a:gdLst/>
              <a:ahLst/>
              <a:cxnLst/>
              <a:rect l="0" t="0" r="0" b="0"/>
              <a:pathLst>
                <a:path w="323851" h="257176">
                  <a:moveTo>
                    <a:pt x="85725" y="38100"/>
                  </a:moveTo>
                  <a:lnTo>
                    <a:pt x="85725" y="38100"/>
                  </a:lnTo>
                  <a:lnTo>
                    <a:pt x="85725" y="33044"/>
                  </a:lnTo>
                  <a:lnTo>
                    <a:pt x="84667" y="31554"/>
                  </a:lnTo>
                  <a:lnTo>
                    <a:pt x="82903" y="30561"/>
                  </a:lnTo>
                  <a:lnTo>
                    <a:pt x="80669" y="29899"/>
                  </a:lnTo>
                  <a:lnTo>
                    <a:pt x="66428" y="21210"/>
                  </a:lnTo>
                  <a:lnTo>
                    <a:pt x="63335" y="20490"/>
                  </a:lnTo>
                  <a:lnTo>
                    <a:pt x="47812" y="10492"/>
                  </a:lnTo>
                  <a:lnTo>
                    <a:pt x="43122" y="9955"/>
                  </a:lnTo>
                  <a:lnTo>
                    <a:pt x="37509" y="6894"/>
                  </a:lnTo>
                  <a:lnTo>
                    <a:pt x="31487" y="3064"/>
                  </a:lnTo>
                  <a:lnTo>
                    <a:pt x="20897" y="404"/>
                  </a:lnTo>
                  <a:lnTo>
                    <a:pt x="0" y="0"/>
                  </a:lnTo>
                  <a:lnTo>
                    <a:pt x="0" y="5056"/>
                  </a:lnTo>
                  <a:lnTo>
                    <a:pt x="1058" y="6546"/>
                  </a:lnTo>
                  <a:lnTo>
                    <a:pt x="2822" y="7539"/>
                  </a:lnTo>
                  <a:lnTo>
                    <a:pt x="13257" y="9133"/>
                  </a:lnTo>
                  <a:lnTo>
                    <a:pt x="31799" y="9491"/>
                  </a:lnTo>
                  <a:lnTo>
                    <a:pt x="38122" y="12332"/>
                  </a:lnTo>
                  <a:lnTo>
                    <a:pt x="44460" y="16064"/>
                  </a:lnTo>
                  <a:lnTo>
                    <a:pt x="55036" y="18165"/>
                  </a:lnTo>
                  <a:lnTo>
                    <a:pt x="71105" y="19846"/>
                  </a:lnTo>
                  <a:lnTo>
                    <a:pt x="118390" y="34852"/>
                  </a:lnTo>
                  <a:lnTo>
                    <a:pt x="135738" y="38196"/>
                  </a:lnTo>
                  <a:lnTo>
                    <a:pt x="172055" y="54519"/>
                  </a:lnTo>
                  <a:lnTo>
                    <a:pt x="202064" y="59741"/>
                  </a:lnTo>
                  <a:lnTo>
                    <a:pt x="216857" y="67443"/>
                  </a:lnTo>
                  <a:lnTo>
                    <a:pt x="224439" y="72308"/>
                  </a:lnTo>
                  <a:lnTo>
                    <a:pt x="234658" y="75047"/>
                  </a:lnTo>
                  <a:lnTo>
                    <a:pt x="241170" y="75688"/>
                  </a:lnTo>
                  <a:lnTo>
                    <a:pt x="247593" y="78794"/>
                  </a:lnTo>
                  <a:lnTo>
                    <a:pt x="253974" y="82645"/>
                  </a:lnTo>
                  <a:lnTo>
                    <a:pt x="266695" y="85117"/>
                  </a:lnTo>
                  <a:lnTo>
                    <a:pt x="269872" y="85319"/>
                  </a:lnTo>
                  <a:lnTo>
                    <a:pt x="271990" y="86513"/>
                  </a:lnTo>
                  <a:lnTo>
                    <a:pt x="273401" y="88367"/>
                  </a:lnTo>
                  <a:lnTo>
                    <a:pt x="274342" y="90661"/>
                  </a:lnTo>
                  <a:lnTo>
                    <a:pt x="276029" y="92191"/>
                  </a:lnTo>
                  <a:lnTo>
                    <a:pt x="284261" y="94847"/>
                  </a:lnTo>
                  <a:lnTo>
                    <a:pt x="303438" y="95249"/>
                  </a:lnTo>
                  <a:lnTo>
                    <a:pt x="303892" y="96308"/>
                  </a:lnTo>
                  <a:lnTo>
                    <a:pt x="304789" y="104659"/>
                  </a:lnTo>
                  <a:lnTo>
                    <a:pt x="323815" y="104775"/>
                  </a:lnTo>
                  <a:lnTo>
                    <a:pt x="323850" y="131909"/>
                  </a:lnTo>
                  <a:lnTo>
                    <a:pt x="317304" y="140670"/>
                  </a:lnTo>
                  <a:lnTo>
                    <a:pt x="314717" y="150646"/>
                  </a:lnTo>
                  <a:lnTo>
                    <a:pt x="314441" y="156937"/>
                  </a:lnTo>
                  <a:lnTo>
                    <a:pt x="311555" y="162530"/>
                  </a:lnTo>
                  <a:lnTo>
                    <a:pt x="307802" y="168544"/>
                  </a:lnTo>
                  <a:lnTo>
                    <a:pt x="304631" y="177880"/>
                  </a:lnTo>
                  <a:lnTo>
                    <a:pt x="298517" y="187349"/>
                  </a:lnTo>
                  <a:lnTo>
                    <a:pt x="295178" y="196857"/>
                  </a:lnTo>
                  <a:lnTo>
                    <a:pt x="289014" y="206377"/>
                  </a:lnTo>
                  <a:lnTo>
                    <a:pt x="286717" y="215901"/>
                  </a:lnTo>
                  <a:lnTo>
                    <a:pt x="285878" y="226719"/>
                  </a:lnTo>
                  <a:lnTo>
                    <a:pt x="277560" y="236636"/>
                  </a:lnTo>
                  <a:lnTo>
                    <a:pt x="276342" y="246195"/>
                  </a:lnTo>
                  <a:lnTo>
                    <a:pt x="275245" y="246680"/>
                  </a:lnTo>
                  <a:lnTo>
                    <a:pt x="268034" y="247522"/>
                  </a:lnTo>
                  <a:lnTo>
                    <a:pt x="267293" y="250416"/>
                  </a:lnTo>
                  <a:lnTo>
                    <a:pt x="266735" y="256779"/>
                  </a:lnTo>
                  <a:lnTo>
                    <a:pt x="276190" y="257174"/>
                  </a:lnTo>
                  <a:lnTo>
                    <a:pt x="266700" y="2571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8" name="SMARTInkShape-824"/>
            <p:cNvSpPr/>
            <p:nvPr>
              <p:custDataLst>
                <p:tags r:id="rId122"/>
              </p:custDataLst>
            </p:nvPr>
          </p:nvSpPr>
          <p:spPr>
            <a:xfrm>
              <a:off x="2724150" y="2276475"/>
              <a:ext cx="323851" cy="238126"/>
            </a:xfrm>
            <a:custGeom>
              <a:avLst/>
              <a:gdLst/>
              <a:ahLst/>
              <a:cxnLst/>
              <a:rect l="0" t="0" r="0" b="0"/>
              <a:pathLst>
                <a:path w="323851" h="238126">
                  <a:moveTo>
                    <a:pt x="57150" y="28575"/>
                  </a:moveTo>
                  <a:lnTo>
                    <a:pt x="57150" y="28575"/>
                  </a:lnTo>
                  <a:lnTo>
                    <a:pt x="48949" y="28575"/>
                  </a:lnTo>
                  <a:lnTo>
                    <a:pt x="48508" y="27517"/>
                  </a:lnTo>
                  <a:lnTo>
                    <a:pt x="47625" y="4504"/>
                  </a:lnTo>
                  <a:lnTo>
                    <a:pt x="48683" y="3003"/>
                  </a:lnTo>
                  <a:lnTo>
                    <a:pt x="50447" y="2002"/>
                  </a:lnTo>
                  <a:lnTo>
                    <a:pt x="57150" y="0"/>
                  </a:lnTo>
                  <a:lnTo>
                    <a:pt x="57150" y="8201"/>
                  </a:lnTo>
                  <a:lnTo>
                    <a:pt x="48949" y="17610"/>
                  </a:lnTo>
                  <a:lnTo>
                    <a:pt x="48017" y="23680"/>
                  </a:lnTo>
                  <a:lnTo>
                    <a:pt x="47741" y="32181"/>
                  </a:lnTo>
                  <a:lnTo>
                    <a:pt x="44855" y="38292"/>
                  </a:lnTo>
                  <a:lnTo>
                    <a:pt x="41102" y="44535"/>
                  </a:lnTo>
                  <a:lnTo>
                    <a:pt x="38693" y="57167"/>
                  </a:lnTo>
                  <a:lnTo>
                    <a:pt x="38496" y="60336"/>
                  </a:lnTo>
                  <a:lnTo>
                    <a:pt x="35454" y="66680"/>
                  </a:lnTo>
                  <a:lnTo>
                    <a:pt x="31632" y="73027"/>
                  </a:lnTo>
                  <a:lnTo>
                    <a:pt x="29179" y="85726"/>
                  </a:lnTo>
                  <a:lnTo>
                    <a:pt x="28977" y="88901"/>
                  </a:lnTo>
                  <a:lnTo>
                    <a:pt x="25932" y="95250"/>
                  </a:lnTo>
                  <a:lnTo>
                    <a:pt x="23638" y="98425"/>
                  </a:lnTo>
                  <a:lnTo>
                    <a:pt x="18267" y="101953"/>
                  </a:lnTo>
                  <a:lnTo>
                    <a:pt x="15353" y="102894"/>
                  </a:lnTo>
                  <a:lnTo>
                    <a:pt x="13410" y="104579"/>
                  </a:lnTo>
                  <a:lnTo>
                    <a:pt x="10037" y="112811"/>
                  </a:lnTo>
                  <a:lnTo>
                    <a:pt x="9676" y="118915"/>
                  </a:lnTo>
                  <a:lnTo>
                    <a:pt x="8568" y="120552"/>
                  </a:lnTo>
                  <a:lnTo>
                    <a:pt x="6770" y="121643"/>
                  </a:lnTo>
                  <a:lnTo>
                    <a:pt x="0" y="123825"/>
                  </a:lnTo>
                  <a:lnTo>
                    <a:pt x="0" y="133316"/>
                  </a:lnTo>
                  <a:lnTo>
                    <a:pt x="8201" y="133347"/>
                  </a:lnTo>
                  <a:lnTo>
                    <a:pt x="8642" y="134406"/>
                  </a:lnTo>
                  <a:lnTo>
                    <a:pt x="9409" y="141550"/>
                  </a:lnTo>
                  <a:lnTo>
                    <a:pt x="12295" y="142286"/>
                  </a:lnTo>
                  <a:lnTo>
                    <a:pt x="33205" y="142872"/>
                  </a:lnTo>
                  <a:lnTo>
                    <a:pt x="38746" y="145696"/>
                  </a:lnTo>
                  <a:lnTo>
                    <a:pt x="45871" y="151075"/>
                  </a:lnTo>
                  <a:lnTo>
                    <a:pt x="54883" y="152139"/>
                  </a:lnTo>
                  <a:lnTo>
                    <a:pt x="69970" y="152366"/>
                  </a:lnTo>
                  <a:lnTo>
                    <a:pt x="76253" y="155207"/>
                  </a:lnTo>
                  <a:lnTo>
                    <a:pt x="83854" y="160598"/>
                  </a:lnTo>
                  <a:lnTo>
                    <a:pt x="94018" y="161663"/>
                  </a:lnTo>
                  <a:lnTo>
                    <a:pt x="103875" y="161809"/>
                  </a:lnTo>
                  <a:lnTo>
                    <a:pt x="107350" y="162906"/>
                  </a:lnTo>
                  <a:lnTo>
                    <a:pt x="109667" y="164695"/>
                  </a:lnTo>
                  <a:lnTo>
                    <a:pt x="111211" y="166947"/>
                  </a:lnTo>
                  <a:lnTo>
                    <a:pt x="118572" y="169449"/>
                  </a:lnTo>
                  <a:lnTo>
                    <a:pt x="130431" y="171055"/>
                  </a:lnTo>
                  <a:lnTo>
                    <a:pt x="143327" y="178937"/>
                  </a:lnTo>
                  <a:lnTo>
                    <a:pt x="158810" y="181765"/>
                  </a:lnTo>
                  <a:lnTo>
                    <a:pt x="171462" y="188461"/>
                  </a:lnTo>
                  <a:lnTo>
                    <a:pt x="174633" y="189141"/>
                  </a:lnTo>
                  <a:lnTo>
                    <a:pt x="195792" y="200121"/>
                  </a:lnTo>
                  <a:lnTo>
                    <a:pt x="197203" y="202206"/>
                  </a:lnTo>
                  <a:lnTo>
                    <a:pt x="198144" y="204654"/>
                  </a:lnTo>
                  <a:lnTo>
                    <a:pt x="199829" y="206286"/>
                  </a:lnTo>
                  <a:lnTo>
                    <a:pt x="204525" y="208099"/>
                  </a:lnTo>
                  <a:lnTo>
                    <a:pt x="216162" y="210322"/>
                  </a:lnTo>
                  <a:lnTo>
                    <a:pt x="225503" y="216011"/>
                  </a:lnTo>
                  <a:lnTo>
                    <a:pt x="236254" y="218671"/>
                  </a:lnTo>
                  <a:lnTo>
                    <a:pt x="245360" y="225541"/>
                  </a:lnTo>
                  <a:lnTo>
                    <a:pt x="254262" y="227694"/>
                  </a:lnTo>
                  <a:lnTo>
                    <a:pt x="260466" y="228198"/>
                  </a:lnTo>
                  <a:lnTo>
                    <a:pt x="262544" y="229390"/>
                  </a:lnTo>
                  <a:lnTo>
                    <a:pt x="263930" y="231243"/>
                  </a:lnTo>
                  <a:lnTo>
                    <a:pt x="264853" y="233537"/>
                  </a:lnTo>
                  <a:lnTo>
                    <a:pt x="266527" y="235066"/>
                  </a:lnTo>
                  <a:lnTo>
                    <a:pt x="274739" y="237723"/>
                  </a:lnTo>
                  <a:lnTo>
                    <a:pt x="318944" y="238125"/>
                  </a:lnTo>
                  <a:lnTo>
                    <a:pt x="320579" y="237067"/>
                  </a:lnTo>
                  <a:lnTo>
                    <a:pt x="321669" y="235303"/>
                  </a:lnTo>
                  <a:lnTo>
                    <a:pt x="323850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9" name="SMARTInkShape-825"/>
            <p:cNvSpPr/>
            <p:nvPr>
              <p:custDataLst>
                <p:tags r:id="rId123"/>
              </p:custDataLst>
            </p:nvPr>
          </p:nvSpPr>
          <p:spPr>
            <a:xfrm>
              <a:off x="2400303" y="2276485"/>
              <a:ext cx="333373" cy="66666"/>
            </a:xfrm>
            <a:custGeom>
              <a:avLst/>
              <a:gdLst/>
              <a:ahLst/>
              <a:cxnLst/>
              <a:rect l="0" t="0" r="0" b="0"/>
              <a:pathLst>
                <a:path w="333373" h="66666">
                  <a:moveTo>
                    <a:pt x="28572" y="19040"/>
                  </a:moveTo>
                  <a:lnTo>
                    <a:pt x="28572" y="19040"/>
                  </a:lnTo>
                  <a:lnTo>
                    <a:pt x="37981" y="19040"/>
                  </a:lnTo>
                  <a:lnTo>
                    <a:pt x="38097" y="9525"/>
                  </a:lnTo>
                  <a:lnTo>
                    <a:pt x="0" y="9515"/>
                  </a:lnTo>
                  <a:lnTo>
                    <a:pt x="17607" y="9515"/>
                  </a:lnTo>
                  <a:lnTo>
                    <a:pt x="26367" y="2969"/>
                  </a:lnTo>
                  <a:lnTo>
                    <a:pt x="35210" y="873"/>
                  </a:lnTo>
                  <a:lnTo>
                    <a:pt x="78983" y="0"/>
                  </a:lnTo>
                  <a:lnTo>
                    <a:pt x="116763" y="1049"/>
                  </a:lnTo>
                  <a:lnTo>
                    <a:pt x="136010" y="8191"/>
                  </a:lnTo>
                  <a:lnTo>
                    <a:pt x="167359" y="10496"/>
                  </a:lnTo>
                  <a:lnTo>
                    <a:pt x="180792" y="17039"/>
                  </a:lnTo>
                  <a:lnTo>
                    <a:pt x="196823" y="19835"/>
                  </a:lnTo>
                  <a:lnTo>
                    <a:pt x="207662" y="27206"/>
                  </a:lnTo>
                  <a:lnTo>
                    <a:pt x="216779" y="28297"/>
                  </a:lnTo>
                  <a:lnTo>
                    <a:pt x="222639" y="28446"/>
                  </a:lnTo>
                  <a:lnTo>
                    <a:pt x="224625" y="29544"/>
                  </a:lnTo>
                  <a:lnTo>
                    <a:pt x="225949" y="31334"/>
                  </a:lnTo>
                  <a:lnTo>
                    <a:pt x="226832" y="33586"/>
                  </a:lnTo>
                  <a:lnTo>
                    <a:pt x="228478" y="35087"/>
                  </a:lnTo>
                  <a:lnTo>
                    <a:pt x="233131" y="36755"/>
                  </a:lnTo>
                  <a:lnTo>
                    <a:pt x="252181" y="38055"/>
                  </a:lnTo>
                  <a:lnTo>
                    <a:pt x="253845" y="39125"/>
                  </a:lnTo>
                  <a:lnTo>
                    <a:pt x="254954" y="40897"/>
                  </a:lnTo>
                  <a:lnTo>
                    <a:pt x="255693" y="43136"/>
                  </a:lnTo>
                  <a:lnTo>
                    <a:pt x="257245" y="44629"/>
                  </a:lnTo>
                  <a:lnTo>
                    <a:pt x="266267" y="47499"/>
                  </a:lnTo>
                  <a:lnTo>
                    <a:pt x="271626" y="47581"/>
                  </a:lnTo>
                  <a:lnTo>
                    <a:pt x="273158" y="48650"/>
                  </a:lnTo>
                  <a:lnTo>
                    <a:pt x="274179" y="50422"/>
                  </a:lnTo>
                  <a:lnTo>
                    <a:pt x="274860" y="52661"/>
                  </a:lnTo>
                  <a:lnTo>
                    <a:pt x="276373" y="54154"/>
                  </a:lnTo>
                  <a:lnTo>
                    <a:pt x="284303" y="56747"/>
                  </a:lnTo>
                  <a:lnTo>
                    <a:pt x="304367" y="57139"/>
                  </a:lnTo>
                  <a:lnTo>
                    <a:pt x="313918" y="66273"/>
                  </a:lnTo>
                  <a:lnTo>
                    <a:pt x="333372" y="666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71" name="SMARTInkShape-826"/>
          <p:cNvSpPr/>
          <p:nvPr>
            <p:custDataLst>
              <p:tags r:id="rId10"/>
            </p:custDataLst>
          </p:nvPr>
        </p:nvSpPr>
        <p:spPr>
          <a:xfrm>
            <a:off x="3105150" y="2486035"/>
            <a:ext cx="533401" cy="304791"/>
          </a:xfrm>
          <a:custGeom>
            <a:avLst/>
            <a:gdLst/>
            <a:ahLst/>
            <a:cxnLst/>
            <a:rect l="0" t="0" r="0" b="0"/>
            <a:pathLst>
              <a:path w="533401" h="304791">
                <a:moveTo>
                  <a:pt x="38100" y="47615"/>
                </a:moveTo>
                <a:lnTo>
                  <a:pt x="38100" y="47615"/>
                </a:lnTo>
                <a:lnTo>
                  <a:pt x="38100" y="39414"/>
                </a:lnTo>
                <a:lnTo>
                  <a:pt x="28967" y="28992"/>
                </a:lnTo>
                <a:lnTo>
                  <a:pt x="28691" y="23635"/>
                </a:lnTo>
                <a:lnTo>
                  <a:pt x="27594" y="22103"/>
                </a:lnTo>
                <a:lnTo>
                  <a:pt x="25805" y="21082"/>
                </a:lnTo>
                <a:lnTo>
                  <a:pt x="20384" y="19444"/>
                </a:lnTo>
                <a:lnTo>
                  <a:pt x="19643" y="16397"/>
                </a:lnTo>
                <a:lnTo>
                  <a:pt x="19445" y="14103"/>
                </a:lnTo>
                <a:lnTo>
                  <a:pt x="18255" y="12574"/>
                </a:lnTo>
                <a:lnTo>
                  <a:pt x="9927" y="9634"/>
                </a:lnTo>
                <a:lnTo>
                  <a:pt x="35" y="9515"/>
                </a:lnTo>
                <a:lnTo>
                  <a:pt x="0" y="25"/>
                </a:lnTo>
                <a:lnTo>
                  <a:pt x="5056" y="0"/>
                </a:lnTo>
                <a:lnTo>
                  <a:pt x="6546" y="1055"/>
                </a:lnTo>
                <a:lnTo>
                  <a:pt x="7538" y="2817"/>
                </a:lnTo>
                <a:lnTo>
                  <a:pt x="8200" y="5050"/>
                </a:lnTo>
                <a:lnTo>
                  <a:pt x="9701" y="6538"/>
                </a:lnTo>
                <a:lnTo>
                  <a:pt x="14189" y="8192"/>
                </a:lnTo>
                <a:lnTo>
                  <a:pt x="59977" y="9510"/>
                </a:lnTo>
                <a:lnTo>
                  <a:pt x="106510" y="9515"/>
                </a:lnTo>
                <a:lnTo>
                  <a:pt x="149770" y="21273"/>
                </a:lnTo>
                <a:lnTo>
                  <a:pt x="158639" y="25324"/>
                </a:lnTo>
                <a:lnTo>
                  <a:pt x="197382" y="31198"/>
                </a:lnTo>
                <a:lnTo>
                  <a:pt x="205201" y="35027"/>
                </a:lnTo>
                <a:lnTo>
                  <a:pt x="221665" y="37485"/>
                </a:lnTo>
                <a:lnTo>
                  <a:pt x="231868" y="38880"/>
                </a:lnTo>
                <a:lnTo>
                  <a:pt x="250419" y="46255"/>
                </a:lnTo>
                <a:lnTo>
                  <a:pt x="263445" y="48405"/>
                </a:lnTo>
                <a:lnTo>
                  <a:pt x="276022" y="57292"/>
                </a:lnTo>
                <a:lnTo>
                  <a:pt x="283455" y="63418"/>
                </a:lnTo>
                <a:lnTo>
                  <a:pt x="292361" y="66761"/>
                </a:lnTo>
                <a:lnTo>
                  <a:pt x="301702" y="72926"/>
                </a:lnTo>
                <a:lnTo>
                  <a:pt x="308009" y="74739"/>
                </a:lnTo>
                <a:lnTo>
                  <a:pt x="310115" y="76281"/>
                </a:lnTo>
                <a:lnTo>
                  <a:pt x="311518" y="78367"/>
                </a:lnTo>
                <a:lnTo>
                  <a:pt x="312453" y="80817"/>
                </a:lnTo>
                <a:lnTo>
                  <a:pt x="314135" y="82450"/>
                </a:lnTo>
                <a:lnTo>
                  <a:pt x="318827" y="84264"/>
                </a:lnTo>
                <a:lnTo>
                  <a:pt x="320501" y="85806"/>
                </a:lnTo>
                <a:lnTo>
                  <a:pt x="322362" y="90342"/>
                </a:lnTo>
                <a:lnTo>
                  <a:pt x="323916" y="91975"/>
                </a:lnTo>
                <a:lnTo>
                  <a:pt x="328466" y="93789"/>
                </a:lnTo>
                <a:lnTo>
                  <a:pt x="330102" y="95331"/>
                </a:lnTo>
                <a:lnTo>
                  <a:pt x="331920" y="99867"/>
                </a:lnTo>
                <a:lnTo>
                  <a:pt x="333463" y="101500"/>
                </a:lnTo>
                <a:lnTo>
                  <a:pt x="338000" y="103314"/>
                </a:lnTo>
                <a:lnTo>
                  <a:pt x="339633" y="104856"/>
                </a:lnTo>
                <a:lnTo>
                  <a:pt x="350974" y="122061"/>
                </a:lnTo>
                <a:lnTo>
                  <a:pt x="358684" y="131073"/>
                </a:lnTo>
                <a:lnTo>
                  <a:pt x="360499" y="136919"/>
                </a:lnTo>
                <a:lnTo>
                  <a:pt x="362041" y="138901"/>
                </a:lnTo>
                <a:lnTo>
                  <a:pt x="366576" y="141103"/>
                </a:lnTo>
                <a:lnTo>
                  <a:pt x="368209" y="142749"/>
                </a:lnTo>
                <a:lnTo>
                  <a:pt x="370024" y="147399"/>
                </a:lnTo>
                <a:lnTo>
                  <a:pt x="371045" y="155967"/>
                </a:lnTo>
                <a:lnTo>
                  <a:pt x="372247" y="157950"/>
                </a:lnTo>
                <a:lnTo>
                  <a:pt x="374106" y="159272"/>
                </a:lnTo>
                <a:lnTo>
                  <a:pt x="376405" y="160153"/>
                </a:lnTo>
                <a:lnTo>
                  <a:pt x="377936" y="161799"/>
                </a:lnTo>
                <a:lnTo>
                  <a:pt x="383217" y="172044"/>
                </a:lnTo>
                <a:lnTo>
                  <a:pt x="389081" y="179203"/>
                </a:lnTo>
                <a:lnTo>
                  <a:pt x="390098" y="185499"/>
                </a:lnTo>
                <a:lnTo>
                  <a:pt x="391299" y="187163"/>
                </a:lnTo>
                <a:lnTo>
                  <a:pt x="393157" y="188272"/>
                </a:lnTo>
                <a:lnTo>
                  <a:pt x="395455" y="189011"/>
                </a:lnTo>
                <a:lnTo>
                  <a:pt x="396987" y="190563"/>
                </a:lnTo>
                <a:lnTo>
                  <a:pt x="399647" y="198561"/>
                </a:lnTo>
                <a:lnTo>
                  <a:pt x="400050" y="226836"/>
                </a:lnTo>
                <a:lnTo>
                  <a:pt x="401108" y="227420"/>
                </a:lnTo>
                <a:lnTo>
                  <a:pt x="405106" y="228070"/>
                </a:lnTo>
                <a:lnTo>
                  <a:pt x="406596" y="229302"/>
                </a:lnTo>
                <a:lnTo>
                  <a:pt x="409182" y="236745"/>
                </a:lnTo>
                <a:lnTo>
                  <a:pt x="409565" y="252269"/>
                </a:lnTo>
                <a:lnTo>
                  <a:pt x="410626" y="253901"/>
                </a:lnTo>
                <a:lnTo>
                  <a:pt x="412392" y="254989"/>
                </a:lnTo>
                <a:lnTo>
                  <a:pt x="417775" y="256735"/>
                </a:lnTo>
                <a:lnTo>
                  <a:pt x="418511" y="259796"/>
                </a:lnTo>
                <a:lnTo>
                  <a:pt x="418984" y="265328"/>
                </a:lnTo>
                <a:lnTo>
                  <a:pt x="420081" y="265782"/>
                </a:lnTo>
                <a:lnTo>
                  <a:pt x="424122" y="266286"/>
                </a:lnTo>
                <a:lnTo>
                  <a:pt x="425623" y="267480"/>
                </a:lnTo>
                <a:lnTo>
                  <a:pt x="428590" y="276096"/>
                </a:lnTo>
                <a:lnTo>
                  <a:pt x="433671" y="276180"/>
                </a:lnTo>
                <a:lnTo>
                  <a:pt x="435164" y="277250"/>
                </a:lnTo>
                <a:lnTo>
                  <a:pt x="437888" y="284855"/>
                </a:lnTo>
                <a:lnTo>
                  <a:pt x="438034" y="285347"/>
                </a:lnTo>
                <a:lnTo>
                  <a:pt x="438116" y="290680"/>
                </a:lnTo>
                <a:lnTo>
                  <a:pt x="439185" y="292208"/>
                </a:lnTo>
                <a:lnTo>
                  <a:pt x="440957" y="293227"/>
                </a:lnTo>
                <a:lnTo>
                  <a:pt x="446348" y="294863"/>
                </a:lnTo>
                <a:lnTo>
                  <a:pt x="447086" y="297908"/>
                </a:lnTo>
                <a:lnTo>
                  <a:pt x="447282" y="300202"/>
                </a:lnTo>
                <a:lnTo>
                  <a:pt x="448471" y="301732"/>
                </a:lnTo>
                <a:lnTo>
                  <a:pt x="455842" y="304388"/>
                </a:lnTo>
                <a:lnTo>
                  <a:pt x="501054" y="304790"/>
                </a:lnTo>
                <a:lnTo>
                  <a:pt x="507735" y="304790"/>
                </a:lnTo>
                <a:lnTo>
                  <a:pt x="509941" y="303732"/>
                </a:lnTo>
                <a:lnTo>
                  <a:pt x="511410" y="301968"/>
                </a:lnTo>
                <a:lnTo>
                  <a:pt x="514102" y="297186"/>
                </a:lnTo>
                <a:lnTo>
                  <a:pt x="533400" y="27621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75" name="SMARTInkShape-Group193"/>
          <p:cNvGrpSpPr/>
          <p:nvPr/>
        </p:nvGrpSpPr>
        <p:grpSpPr>
          <a:xfrm>
            <a:off x="3009900" y="2028825"/>
            <a:ext cx="304766" cy="180975"/>
            <a:chOff x="3009900" y="2028825"/>
            <a:chExt cx="304766" cy="180975"/>
          </a:xfrm>
        </p:grpSpPr>
        <p:sp>
          <p:nvSpPr>
            <p:cNvPr id="2072" name="SMARTInkShape-827"/>
            <p:cNvSpPr/>
            <p:nvPr>
              <p:custDataLst>
                <p:tags r:id="rId118"/>
              </p:custDataLst>
            </p:nvPr>
          </p:nvSpPr>
          <p:spPr>
            <a:xfrm>
              <a:off x="3171825" y="2038350"/>
              <a:ext cx="142841" cy="171450"/>
            </a:xfrm>
            <a:custGeom>
              <a:avLst/>
              <a:gdLst/>
              <a:ahLst/>
              <a:cxnLst/>
              <a:rect l="0" t="0" r="0" b="0"/>
              <a:pathLst>
                <a:path w="142841" h="171450">
                  <a:moveTo>
                    <a:pt x="28575" y="28575"/>
                  </a:moveTo>
                  <a:lnTo>
                    <a:pt x="28575" y="28575"/>
                  </a:lnTo>
                  <a:lnTo>
                    <a:pt x="20375" y="28575"/>
                  </a:lnTo>
                  <a:lnTo>
                    <a:pt x="19933" y="27517"/>
                  </a:lnTo>
                  <a:lnTo>
                    <a:pt x="19166" y="20374"/>
                  </a:lnTo>
                  <a:lnTo>
                    <a:pt x="16280" y="19639"/>
                  </a:lnTo>
                  <a:lnTo>
                    <a:pt x="10859" y="19166"/>
                  </a:lnTo>
                  <a:lnTo>
                    <a:pt x="10118" y="16279"/>
                  </a:lnTo>
                  <a:lnTo>
                    <a:pt x="9920" y="14028"/>
                  </a:lnTo>
                  <a:lnTo>
                    <a:pt x="8730" y="12527"/>
                  </a:lnTo>
                  <a:lnTo>
                    <a:pt x="119" y="9560"/>
                  </a:lnTo>
                  <a:lnTo>
                    <a:pt x="0" y="1"/>
                  </a:lnTo>
                  <a:lnTo>
                    <a:pt x="44535" y="0"/>
                  </a:lnTo>
                  <a:lnTo>
                    <a:pt x="91017" y="0"/>
                  </a:lnTo>
                  <a:lnTo>
                    <a:pt x="93369" y="0"/>
                  </a:lnTo>
                  <a:lnTo>
                    <a:pt x="102483" y="6546"/>
                  </a:lnTo>
                  <a:lnTo>
                    <a:pt x="112535" y="9133"/>
                  </a:lnTo>
                  <a:lnTo>
                    <a:pt x="113123" y="10322"/>
                  </a:lnTo>
                  <a:lnTo>
                    <a:pt x="113777" y="14465"/>
                  </a:lnTo>
                  <a:lnTo>
                    <a:pt x="115010" y="15993"/>
                  </a:lnTo>
                  <a:lnTo>
                    <a:pt x="123419" y="18931"/>
                  </a:lnTo>
                  <a:lnTo>
                    <a:pt x="123704" y="24071"/>
                  </a:lnTo>
                  <a:lnTo>
                    <a:pt x="122687" y="25572"/>
                  </a:lnTo>
                  <a:lnTo>
                    <a:pt x="120950" y="26573"/>
                  </a:lnTo>
                  <a:lnTo>
                    <a:pt x="115613" y="28179"/>
                  </a:lnTo>
                  <a:lnTo>
                    <a:pt x="114883" y="31222"/>
                  </a:lnTo>
                  <a:lnTo>
                    <a:pt x="114689" y="33514"/>
                  </a:lnTo>
                  <a:lnTo>
                    <a:pt x="113500" y="35043"/>
                  </a:lnTo>
                  <a:lnTo>
                    <a:pt x="109359" y="36741"/>
                  </a:lnTo>
                  <a:lnTo>
                    <a:pt x="98076" y="38890"/>
                  </a:lnTo>
                  <a:lnTo>
                    <a:pt x="87561" y="46266"/>
                  </a:lnTo>
                  <a:lnTo>
                    <a:pt x="78483" y="48415"/>
                  </a:lnTo>
                  <a:lnTo>
                    <a:pt x="68439" y="55791"/>
                  </a:lnTo>
                  <a:lnTo>
                    <a:pt x="62141" y="56747"/>
                  </a:lnTo>
                  <a:lnTo>
                    <a:pt x="60478" y="57940"/>
                  </a:lnTo>
                  <a:lnTo>
                    <a:pt x="59368" y="59793"/>
                  </a:lnTo>
                  <a:lnTo>
                    <a:pt x="58629" y="62087"/>
                  </a:lnTo>
                  <a:lnTo>
                    <a:pt x="57077" y="63616"/>
                  </a:lnTo>
                  <a:lnTo>
                    <a:pt x="47536" y="67465"/>
                  </a:lnTo>
                  <a:lnTo>
                    <a:pt x="38530" y="75797"/>
                  </a:lnTo>
                  <a:lnTo>
                    <a:pt x="33171" y="76081"/>
                  </a:lnTo>
                  <a:lnTo>
                    <a:pt x="31639" y="77179"/>
                  </a:lnTo>
                  <a:lnTo>
                    <a:pt x="30618" y="78969"/>
                  </a:lnTo>
                  <a:lnTo>
                    <a:pt x="28694" y="85329"/>
                  </a:lnTo>
                  <a:lnTo>
                    <a:pt x="20385" y="93891"/>
                  </a:lnTo>
                  <a:lnTo>
                    <a:pt x="19085" y="104347"/>
                  </a:lnTo>
                  <a:lnTo>
                    <a:pt x="19050" y="123422"/>
                  </a:lnTo>
                  <a:lnTo>
                    <a:pt x="27250" y="131991"/>
                  </a:lnTo>
                  <a:lnTo>
                    <a:pt x="36660" y="133231"/>
                  </a:lnTo>
                  <a:lnTo>
                    <a:pt x="46175" y="141540"/>
                  </a:lnTo>
                  <a:lnTo>
                    <a:pt x="55699" y="142758"/>
                  </a:lnTo>
                  <a:lnTo>
                    <a:pt x="66245" y="142872"/>
                  </a:lnTo>
                  <a:lnTo>
                    <a:pt x="74838" y="151075"/>
                  </a:lnTo>
                  <a:lnTo>
                    <a:pt x="80853" y="152008"/>
                  </a:lnTo>
                  <a:lnTo>
                    <a:pt x="93499" y="152366"/>
                  </a:lnTo>
                  <a:lnTo>
                    <a:pt x="102508" y="158939"/>
                  </a:lnTo>
                  <a:lnTo>
                    <a:pt x="112538" y="161532"/>
                  </a:lnTo>
                  <a:lnTo>
                    <a:pt x="118834" y="161809"/>
                  </a:lnTo>
                  <a:lnTo>
                    <a:pt x="120498" y="162906"/>
                  </a:lnTo>
                  <a:lnTo>
                    <a:pt x="121607" y="164695"/>
                  </a:lnTo>
                  <a:lnTo>
                    <a:pt x="122346" y="166947"/>
                  </a:lnTo>
                  <a:lnTo>
                    <a:pt x="123897" y="168448"/>
                  </a:lnTo>
                  <a:lnTo>
                    <a:pt x="132919" y="171333"/>
                  </a:lnTo>
                  <a:lnTo>
                    <a:pt x="142756" y="171449"/>
                  </a:lnTo>
                  <a:lnTo>
                    <a:pt x="142840" y="166394"/>
                  </a:lnTo>
                  <a:lnTo>
                    <a:pt x="141793" y="164904"/>
                  </a:lnTo>
                  <a:lnTo>
                    <a:pt x="140037" y="163911"/>
                  </a:lnTo>
                  <a:lnTo>
                    <a:pt x="137808" y="163249"/>
                  </a:lnTo>
                  <a:lnTo>
                    <a:pt x="136322" y="161749"/>
                  </a:lnTo>
                  <a:lnTo>
                    <a:pt x="13335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3" name="SMARTInkShape-828"/>
            <p:cNvSpPr/>
            <p:nvPr>
              <p:custDataLst>
                <p:tags r:id="rId119"/>
              </p:custDataLst>
            </p:nvPr>
          </p:nvSpPr>
          <p:spPr>
            <a:xfrm>
              <a:off x="3152775" y="2047875"/>
              <a:ext cx="38101" cy="161915"/>
            </a:xfrm>
            <a:custGeom>
              <a:avLst/>
              <a:gdLst/>
              <a:ahLst/>
              <a:cxnLst/>
              <a:rect l="0" t="0" r="0" b="0"/>
              <a:pathLst>
                <a:path w="38101" h="161915">
                  <a:moveTo>
                    <a:pt x="28575" y="9525"/>
                  </a:moveTo>
                  <a:lnTo>
                    <a:pt x="28575" y="9525"/>
                  </a:lnTo>
                  <a:lnTo>
                    <a:pt x="28575" y="392"/>
                  </a:lnTo>
                  <a:lnTo>
                    <a:pt x="38100" y="0"/>
                  </a:lnTo>
                  <a:lnTo>
                    <a:pt x="38100" y="28654"/>
                  </a:lnTo>
                  <a:lnTo>
                    <a:pt x="35278" y="36724"/>
                  </a:lnTo>
                  <a:lnTo>
                    <a:pt x="31554" y="43839"/>
                  </a:lnTo>
                  <a:lnTo>
                    <a:pt x="20010" y="82710"/>
                  </a:lnTo>
                  <a:lnTo>
                    <a:pt x="18276" y="98355"/>
                  </a:lnTo>
                  <a:lnTo>
                    <a:pt x="7308" y="123635"/>
                  </a:lnTo>
                  <a:lnTo>
                    <a:pt x="3248" y="130091"/>
                  </a:lnTo>
                  <a:lnTo>
                    <a:pt x="963" y="139675"/>
                  </a:lnTo>
                  <a:lnTo>
                    <a:pt x="0" y="161886"/>
                  </a:lnTo>
                  <a:lnTo>
                    <a:pt x="5056" y="161914"/>
                  </a:lnTo>
                  <a:lnTo>
                    <a:pt x="6546" y="160859"/>
                  </a:lnTo>
                  <a:lnTo>
                    <a:pt x="7538" y="159098"/>
                  </a:lnTo>
                  <a:lnTo>
                    <a:pt x="9263" y="152223"/>
                  </a:lnTo>
                  <a:lnTo>
                    <a:pt x="9409" y="147735"/>
                  </a:lnTo>
                  <a:lnTo>
                    <a:pt x="12295" y="142213"/>
                  </a:lnTo>
                  <a:lnTo>
                    <a:pt x="16048" y="136231"/>
                  </a:lnTo>
                  <a:lnTo>
                    <a:pt x="18457" y="123767"/>
                  </a:lnTo>
                  <a:lnTo>
                    <a:pt x="1905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4" name="SMARTInkShape-829"/>
            <p:cNvSpPr/>
            <p:nvPr>
              <p:custDataLst>
                <p:tags r:id="rId120"/>
              </p:custDataLst>
            </p:nvPr>
          </p:nvSpPr>
          <p:spPr>
            <a:xfrm>
              <a:off x="3009900" y="2028825"/>
              <a:ext cx="93888" cy="171416"/>
            </a:xfrm>
            <a:custGeom>
              <a:avLst/>
              <a:gdLst/>
              <a:ahLst/>
              <a:cxnLst/>
              <a:rect l="0" t="0" r="0" b="0"/>
              <a:pathLst>
                <a:path w="93888" h="171416">
                  <a:moveTo>
                    <a:pt x="19050" y="19050"/>
                  </a:moveTo>
                  <a:lnTo>
                    <a:pt x="19050" y="19050"/>
                  </a:lnTo>
                  <a:lnTo>
                    <a:pt x="9641" y="9641"/>
                  </a:lnTo>
                  <a:lnTo>
                    <a:pt x="1334" y="9535"/>
                  </a:lnTo>
                  <a:lnTo>
                    <a:pt x="889" y="8474"/>
                  </a:lnTo>
                  <a:lnTo>
                    <a:pt x="0" y="0"/>
                  </a:lnTo>
                  <a:lnTo>
                    <a:pt x="32156" y="0"/>
                  </a:lnTo>
                  <a:lnTo>
                    <a:pt x="38281" y="2822"/>
                  </a:lnTo>
                  <a:lnTo>
                    <a:pt x="45779" y="8201"/>
                  </a:lnTo>
                  <a:lnTo>
                    <a:pt x="55664" y="9409"/>
                  </a:lnTo>
                  <a:lnTo>
                    <a:pt x="61766" y="9491"/>
                  </a:lnTo>
                  <a:lnTo>
                    <a:pt x="63403" y="10560"/>
                  </a:lnTo>
                  <a:lnTo>
                    <a:pt x="64493" y="12332"/>
                  </a:lnTo>
                  <a:lnTo>
                    <a:pt x="66387" y="19224"/>
                  </a:lnTo>
                  <a:lnTo>
                    <a:pt x="66664" y="28148"/>
                  </a:lnTo>
                  <a:lnTo>
                    <a:pt x="39550" y="55699"/>
                  </a:lnTo>
                  <a:lnTo>
                    <a:pt x="30782" y="57922"/>
                  </a:lnTo>
                  <a:lnTo>
                    <a:pt x="20804" y="65313"/>
                  </a:lnTo>
                  <a:lnTo>
                    <a:pt x="9655" y="66665"/>
                  </a:lnTo>
                  <a:lnTo>
                    <a:pt x="396" y="66675"/>
                  </a:lnTo>
                  <a:lnTo>
                    <a:pt x="8236" y="74876"/>
                  </a:lnTo>
                  <a:lnTo>
                    <a:pt x="17613" y="76084"/>
                  </a:lnTo>
                  <a:lnTo>
                    <a:pt x="32182" y="76190"/>
                  </a:lnTo>
                  <a:lnTo>
                    <a:pt x="34154" y="77251"/>
                  </a:lnTo>
                  <a:lnTo>
                    <a:pt x="35470" y="79018"/>
                  </a:lnTo>
                  <a:lnTo>
                    <a:pt x="36346" y="81253"/>
                  </a:lnTo>
                  <a:lnTo>
                    <a:pt x="37989" y="82744"/>
                  </a:lnTo>
                  <a:lnTo>
                    <a:pt x="42637" y="84400"/>
                  </a:lnTo>
                  <a:lnTo>
                    <a:pt x="63580" y="86706"/>
                  </a:lnTo>
                  <a:lnTo>
                    <a:pt x="76011" y="95419"/>
                  </a:lnTo>
                  <a:lnTo>
                    <a:pt x="84237" y="103334"/>
                  </a:lnTo>
                  <a:lnTo>
                    <a:pt x="85284" y="109405"/>
                  </a:lnTo>
                  <a:lnTo>
                    <a:pt x="86489" y="111036"/>
                  </a:lnTo>
                  <a:lnTo>
                    <a:pt x="93887" y="113870"/>
                  </a:lnTo>
                  <a:lnTo>
                    <a:pt x="91822" y="116931"/>
                  </a:lnTo>
                  <a:lnTo>
                    <a:pt x="86929" y="122463"/>
                  </a:lnTo>
                  <a:lnTo>
                    <a:pt x="86082" y="128478"/>
                  </a:lnTo>
                  <a:lnTo>
                    <a:pt x="84905" y="130102"/>
                  </a:lnTo>
                  <a:lnTo>
                    <a:pt x="83062" y="131185"/>
                  </a:lnTo>
                  <a:lnTo>
                    <a:pt x="80774" y="131906"/>
                  </a:lnTo>
                  <a:lnTo>
                    <a:pt x="66441" y="143521"/>
                  </a:lnTo>
                  <a:lnTo>
                    <a:pt x="60221" y="148454"/>
                  </a:lnTo>
                  <a:lnTo>
                    <a:pt x="50769" y="151231"/>
                  </a:lnTo>
                  <a:lnTo>
                    <a:pt x="44436" y="151880"/>
                  </a:lnTo>
                  <a:lnTo>
                    <a:pt x="38094" y="154991"/>
                  </a:lnTo>
                  <a:lnTo>
                    <a:pt x="30456" y="160556"/>
                  </a:lnTo>
                  <a:lnTo>
                    <a:pt x="21342" y="162713"/>
                  </a:lnTo>
                  <a:lnTo>
                    <a:pt x="9571" y="171415"/>
                  </a:lnTo>
                  <a:lnTo>
                    <a:pt x="9529" y="163246"/>
                  </a:lnTo>
                  <a:lnTo>
                    <a:pt x="10586" y="162806"/>
                  </a:lnTo>
                  <a:lnTo>
                    <a:pt x="14583" y="162316"/>
                  </a:lnTo>
                  <a:lnTo>
                    <a:pt x="19887" y="159277"/>
                  </a:lnTo>
                  <a:lnTo>
                    <a:pt x="25772" y="155456"/>
                  </a:lnTo>
                  <a:lnTo>
                    <a:pt x="36268" y="152802"/>
                  </a:lnTo>
                  <a:lnTo>
                    <a:pt x="47625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79" name="SMARTInkShape-Group194"/>
          <p:cNvGrpSpPr/>
          <p:nvPr/>
        </p:nvGrpSpPr>
        <p:grpSpPr>
          <a:xfrm>
            <a:off x="2857503" y="2400300"/>
            <a:ext cx="218945" cy="160598"/>
            <a:chOff x="2857503" y="2400300"/>
            <a:chExt cx="218945" cy="160598"/>
          </a:xfrm>
        </p:grpSpPr>
        <p:sp>
          <p:nvSpPr>
            <p:cNvPr id="2076" name="SMARTInkShape-830"/>
            <p:cNvSpPr/>
            <p:nvPr>
              <p:custDataLst>
                <p:tags r:id="rId115"/>
              </p:custDataLst>
            </p:nvPr>
          </p:nvSpPr>
          <p:spPr>
            <a:xfrm>
              <a:off x="2981328" y="2400300"/>
              <a:ext cx="95120" cy="160598"/>
            </a:xfrm>
            <a:custGeom>
              <a:avLst/>
              <a:gdLst/>
              <a:ahLst/>
              <a:cxnLst/>
              <a:rect l="0" t="0" r="0" b="0"/>
              <a:pathLst>
                <a:path w="95120" h="160598">
                  <a:moveTo>
                    <a:pt x="47622" y="0"/>
                  </a:moveTo>
                  <a:lnTo>
                    <a:pt x="47622" y="0"/>
                  </a:lnTo>
                  <a:lnTo>
                    <a:pt x="33157" y="0"/>
                  </a:lnTo>
                  <a:lnTo>
                    <a:pt x="31628" y="1058"/>
                  </a:lnTo>
                  <a:lnTo>
                    <a:pt x="30610" y="2822"/>
                  </a:lnTo>
                  <a:lnTo>
                    <a:pt x="28573" y="9522"/>
                  </a:lnTo>
                  <a:lnTo>
                    <a:pt x="28572" y="17726"/>
                  </a:lnTo>
                  <a:lnTo>
                    <a:pt x="20372" y="27135"/>
                  </a:lnTo>
                  <a:lnTo>
                    <a:pt x="19439" y="33205"/>
                  </a:lnTo>
                  <a:lnTo>
                    <a:pt x="19082" y="50928"/>
                  </a:lnTo>
                  <a:lnTo>
                    <a:pt x="16240" y="57207"/>
                  </a:lnTo>
                  <a:lnTo>
                    <a:pt x="12508" y="63525"/>
                  </a:lnTo>
                  <a:lnTo>
                    <a:pt x="10112" y="76205"/>
                  </a:lnTo>
                  <a:lnTo>
                    <a:pt x="9915" y="79378"/>
                  </a:lnTo>
                  <a:lnTo>
                    <a:pt x="6874" y="85727"/>
                  </a:lnTo>
                  <a:lnTo>
                    <a:pt x="3053" y="92076"/>
                  </a:lnTo>
                  <a:lnTo>
                    <a:pt x="601" y="104775"/>
                  </a:lnTo>
                  <a:lnTo>
                    <a:pt x="0" y="131585"/>
                  </a:lnTo>
                  <a:lnTo>
                    <a:pt x="8199" y="141396"/>
                  </a:lnTo>
                  <a:lnTo>
                    <a:pt x="9130" y="147493"/>
                  </a:lnTo>
                  <a:lnTo>
                    <a:pt x="10319" y="149129"/>
                  </a:lnTo>
                  <a:lnTo>
                    <a:pt x="12170" y="150219"/>
                  </a:lnTo>
                  <a:lnTo>
                    <a:pt x="18645" y="152272"/>
                  </a:lnTo>
                  <a:lnTo>
                    <a:pt x="23984" y="152362"/>
                  </a:lnTo>
                  <a:lnTo>
                    <a:pt x="29355" y="155205"/>
                  </a:lnTo>
                  <a:lnTo>
                    <a:pt x="35270" y="158938"/>
                  </a:lnTo>
                  <a:lnTo>
                    <a:pt x="41427" y="160597"/>
                  </a:lnTo>
                  <a:lnTo>
                    <a:pt x="43491" y="159982"/>
                  </a:lnTo>
                  <a:lnTo>
                    <a:pt x="44868" y="158513"/>
                  </a:lnTo>
                  <a:lnTo>
                    <a:pt x="45786" y="156475"/>
                  </a:lnTo>
                  <a:lnTo>
                    <a:pt x="47457" y="155117"/>
                  </a:lnTo>
                  <a:lnTo>
                    <a:pt x="55662" y="152758"/>
                  </a:lnTo>
                  <a:lnTo>
                    <a:pt x="61763" y="152506"/>
                  </a:lnTo>
                  <a:lnTo>
                    <a:pt x="63400" y="151412"/>
                  </a:lnTo>
                  <a:lnTo>
                    <a:pt x="64490" y="149625"/>
                  </a:lnTo>
                  <a:lnTo>
                    <a:pt x="65217" y="147375"/>
                  </a:lnTo>
                  <a:lnTo>
                    <a:pt x="66761" y="145875"/>
                  </a:lnTo>
                  <a:lnTo>
                    <a:pt x="76287" y="142080"/>
                  </a:lnTo>
                  <a:lnTo>
                    <a:pt x="80824" y="137936"/>
                  </a:lnTo>
                  <a:lnTo>
                    <a:pt x="83545" y="132566"/>
                  </a:lnTo>
                  <a:lnTo>
                    <a:pt x="84271" y="129652"/>
                  </a:lnTo>
                  <a:lnTo>
                    <a:pt x="85813" y="127709"/>
                  </a:lnTo>
                  <a:lnTo>
                    <a:pt x="90349" y="125551"/>
                  </a:lnTo>
                  <a:lnTo>
                    <a:pt x="91981" y="123918"/>
                  </a:lnTo>
                  <a:lnTo>
                    <a:pt x="95119" y="114737"/>
                  </a:lnTo>
                  <a:lnTo>
                    <a:pt x="77636" y="96694"/>
                  </a:lnTo>
                  <a:lnTo>
                    <a:pt x="67102" y="95287"/>
                  </a:lnTo>
                  <a:lnTo>
                    <a:pt x="53452" y="95253"/>
                  </a:lnTo>
                  <a:lnTo>
                    <a:pt x="51509" y="96311"/>
                  </a:lnTo>
                  <a:lnTo>
                    <a:pt x="50214" y="98074"/>
                  </a:lnTo>
                  <a:lnTo>
                    <a:pt x="49350" y="100308"/>
                  </a:lnTo>
                  <a:lnTo>
                    <a:pt x="47716" y="101797"/>
                  </a:lnTo>
                  <a:lnTo>
                    <a:pt x="39572" y="104383"/>
                  </a:lnTo>
                  <a:lnTo>
                    <a:pt x="38753" y="107423"/>
                  </a:lnTo>
                  <a:lnTo>
                    <a:pt x="38534" y="109715"/>
                  </a:lnTo>
                  <a:lnTo>
                    <a:pt x="37330" y="111244"/>
                  </a:lnTo>
                  <a:lnTo>
                    <a:pt x="33170" y="112942"/>
                  </a:lnTo>
                  <a:lnTo>
                    <a:pt x="31637" y="114453"/>
                  </a:lnTo>
                  <a:lnTo>
                    <a:pt x="28572" y="1238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7" name="SMARTInkShape-831"/>
            <p:cNvSpPr/>
            <p:nvPr>
              <p:custDataLst>
                <p:tags r:id="rId116"/>
              </p:custDataLst>
            </p:nvPr>
          </p:nvSpPr>
          <p:spPr>
            <a:xfrm>
              <a:off x="2876551" y="2409941"/>
              <a:ext cx="114300" cy="28460"/>
            </a:xfrm>
            <a:custGeom>
              <a:avLst/>
              <a:gdLst/>
              <a:ahLst/>
              <a:cxnLst/>
              <a:rect l="0" t="0" r="0" b="0"/>
              <a:pathLst>
                <a:path w="114300" h="28460">
                  <a:moveTo>
                    <a:pt x="19049" y="28459"/>
                  </a:moveTo>
                  <a:lnTo>
                    <a:pt x="19049" y="28459"/>
                  </a:lnTo>
                  <a:lnTo>
                    <a:pt x="13993" y="28459"/>
                  </a:lnTo>
                  <a:lnTo>
                    <a:pt x="12503" y="27401"/>
                  </a:lnTo>
                  <a:lnTo>
                    <a:pt x="11511" y="25637"/>
                  </a:lnTo>
                  <a:lnTo>
                    <a:pt x="9640" y="19326"/>
                  </a:lnTo>
                  <a:lnTo>
                    <a:pt x="0" y="18934"/>
                  </a:lnTo>
                  <a:lnTo>
                    <a:pt x="14188" y="18934"/>
                  </a:lnTo>
                  <a:lnTo>
                    <a:pt x="19711" y="16112"/>
                  </a:lnTo>
                  <a:lnTo>
                    <a:pt x="25693" y="12388"/>
                  </a:lnTo>
                  <a:lnTo>
                    <a:pt x="38157" y="9997"/>
                  </a:lnTo>
                  <a:lnTo>
                    <a:pt x="60327" y="9443"/>
                  </a:lnTo>
                  <a:lnTo>
                    <a:pt x="66675" y="6602"/>
                  </a:lnTo>
                  <a:lnTo>
                    <a:pt x="73025" y="2870"/>
                  </a:lnTo>
                  <a:lnTo>
                    <a:pt x="85724" y="474"/>
                  </a:lnTo>
                  <a:lnTo>
                    <a:pt x="98424" y="0"/>
                  </a:lnTo>
                  <a:lnTo>
                    <a:pt x="100541" y="1020"/>
                  </a:lnTo>
                  <a:lnTo>
                    <a:pt x="101952" y="2758"/>
                  </a:lnTo>
                  <a:lnTo>
                    <a:pt x="102893" y="4975"/>
                  </a:lnTo>
                  <a:lnTo>
                    <a:pt x="104578" y="6453"/>
                  </a:lnTo>
                  <a:lnTo>
                    <a:pt x="114299" y="940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8" name="SMARTInkShape-832"/>
            <p:cNvSpPr/>
            <p:nvPr>
              <p:custDataLst>
                <p:tags r:id="rId117"/>
              </p:custDataLst>
            </p:nvPr>
          </p:nvSpPr>
          <p:spPr>
            <a:xfrm>
              <a:off x="2857503" y="2419350"/>
              <a:ext cx="55823" cy="114301"/>
            </a:xfrm>
            <a:custGeom>
              <a:avLst/>
              <a:gdLst/>
              <a:ahLst/>
              <a:cxnLst/>
              <a:rect l="0" t="0" r="0" b="0"/>
              <a:pathLst>
                <a:path w="55823" h="114301">
                  <a:moveTo>
                    <a:pt x="19047" y="19050"/>
                  </a:moveTo>
                  <a:lnTo>
                    <a:pt x="19047" y="19050"/>
                  </a:lnTo>
                  <a:lnTo>
                    <a:pt x="19047" y="9559"/>
                  </a:lnTo>
                  <a:lnTo>
                    <a:pt x="28572" y="0"/>
                  </a:lnTo>
                  <a:lnTo>
                    <a:pt x="28572" y="9133"/>
                  </a:lnTo>
                  <a:lnTo>
                    <a:pt x="20372" y="17692"/>
                  </a:lnTo>
                  <a:lnTo>
                    <a:pt x="19439" y="23704"/>
                  </a:lnTo>
                  <a:lnTo>
                    <a:pt x="19082" y="36348"/>
                  </a:lnTo>
                  <a:lnTo>
                    <a:pt x="9915" y="47187"/>
                  </a:lnTo>
                  <a:lnTo>
                    <a:pt x="9557" y="55787"/>
                  </a:lnTo>
                  <a:lnTo>
                    <a:pt x="8487" y="56242"/>
                  </a:lnTo>
                  <a:lnTo>
                    <a:pt x="0" y="57150"/>
                  </a:lnTo>
                  <a:lnTo>
                    <a:pt x="36653" y="57150"/>
                  </a:lnTo>
                  <a:lnTo>
                    <a:pt x="37134" y="58208"/>
                  </a:lnTo>
                  <a:lnTo>
                    <a:pt x="37669" y="62206"/>
                  </a:lnTo>
                  <a:lnTo>
                    <a:pt x="38871" y="63696"/>
                  </a:lnTo>
                  <a:lnTo>
                    <a:pt x="47218" y="66559"/>
                  </a:lnTo>
                  <a:lnTo>
                    <a:pt x="47611" y="75805"/>
                  </a:lnTo>
                  <a:lnTo>
                    <a:pt x="55822" y="76165"/>
                  </a:lnTo>
                  <a:lnTo>
                    <a:pt x="48830" y="84398"/>
                  </a:lnTo>
                  <a:lnTo>
                    <a:pt x="47654" y="94823"/>
                  </a:lnTo>
                  <a:lnTo>
                    <a:pt x="47631" y="100180"/>
                  </a:lnTo>
                  <a:lnTo>
                    <a:pt x="46570" y="101712"/>
                  </a:lnTo>
                  <a:lnTo>
                    <a:pt x="44804" y="102733"/>
                  </a:lnTo>
                  <a:lnTo>
                    <a:pt x="42569" y="103413"/>
                  </a:lnTo>
                  <a:lnTo>
                    <a:pt x="41078" y="104926"/>
                  </a:lnTo>
                  <a:lnTo>
                    <a:pt x="38132" y="114173"/>
                  </a:lnTo>
                  <a:lnTo>
                    <a:pt x="28573" y="114300"/>
                  </a:lnTo>
                  <a:lnTo>
                    <a:pt x="28572" y="1047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82" name="SMARTInkShape-Group195"/>
          <p:cNvGrpSpPr/>
          <p:nvPr/>
        </p:nvGrpSpPr>
        <p:grpSpPr>
          <a:xfrm>
            <a:off x="4572000" y="3019425"/>
            <a:ext cx="199988" cy="205506"/>
            <a:chOff x="4572000" y="3019425"/>
            <a:chExt cx="199988" cy="205506"/>
          </a:xfrm>
        </p:grpSpPr>
        <p:sp>
          <p:nvSpPr>
            <p:cNvPr id="2080" name="SMARTInkShape-833"/>
            <p:cNvSpPr/>
            <p:nvPr>
              <p:custDataLst>
                <p:tags r:id="rId113"/>
              </p:custDataLst>
            </p:nvPr>
          </p:nvSpPr>
          <p:spPr>
            <a:xfrm>
              <a:off x="4610228" y="3029066"/>
              <a:ext cx="161760" cy="180860"/>
            </a:xfrm>
            <a:custGeom>
              <a:avLst/>
              <a:gdLst/>
              <a:ahLst/>
              <a:cxnLst/>
              <a:rect l="0" t="0" r="0" b="0"/>
              <a:pathLst>
                <a:path w="161760" h="180860">
                  <a:moveTo>
                    <a:pt x="28447" y="85609"/>
                  </a:moveTo>
                  <a:lnTo>
                    <a:pt x="28447" y="85609"/>
                  </a:lnTo>
                  <a:lnTo>
                    <a:pt x="36648" y="69207"/>
                  </a:lnTo>
                  <a:lnTo>
                    <a:pt x="37938" y="49294"/>
                  </a:lnTo>
                  <a:lnTo>
                    <a:pt x="47381" y="38114"/>
                  </a:lnTo>
                  <a:lnTo>
                    <a:pt x="38006" y="28494"/>
                  </a:lnTo>
                  <a:lnTo>
                    <a:pt x="37975" y="20261"/>
                  </a:lnTo>
                  <a:lnTo>
                    <a:pt x="39032" y="19819"/>
                  </a:lnTo>
                  <a:lnTo>
                    <a:pt x="47105" y="18969"/>
                  </a:lnTo>
                  <a:lnTo>
                    <a:pt x="55024" y="12395"/>
                  </a:lnTo>
                  <a:lnTo>
                    <a:pt x="63720" y="10294"/>
                  </a:lnTo>
                  <a:lnTo>
                    <a:pt x="88786" y="9444"/>
                  </a:lnTo>
                  <a:lnTo>
                    <a:pt x="95128" y="6602"/>
                  </a:lnTo>
                  <a:lnTo>
                    <a:pt x="101475" y="2870"/>
                  </a:lnTo>
                  <a:lnTo>
                    <a:pt x="114172" y="474"/>
                  </a:lnTo>
                  <a:lnTo>
                    <a:pt x="126872" y="0"/>
                  </a:lnTo>
                  <a:lnTo>
                    <a:pt x="133222" y="2758"/>
                  </a:lnTo>
                  <a:lnTo>
                    <a:pt x="139572" y="6453"/>
                  </a:lnTo>
                  <a:lnTo>
                    <a:pt x="150391" y="9020"/>
                  </a:lnTo>
                  <a:lnTo>
                    <a:pt x="160308" y="9374"/>
                  </a:lnTo>
                  <a:lnTo>
                    <a:pt x="160805" y="10444"/>
                  </a:lnTo>
                  <a:lnTo>
                    <a:pt x="161759" y="23597"/>
                  </a:lnTo>
                  <a:lnTo>
                    <a:pt x="160713" y="25218"/>
                  </a:lnTo>
                  <a:lnTo>
                    <a:pt x="158958" y="26298"/>
                  </a:lnTo>
                  <a:lnTo>
                    <a:pt x="156729" y="27018"/>
                  </a:lnTo>
                  <a:lnTo>
                    <a:pt x="155244" y="28557"/>
                  </a:lnTo>
                  <a:lnTo>
                    <a:pt x="153592" y="33089"/>
                  </a:lnTo>
                  <a:lnTo>
                    <a:pt x="152094" y="34720"/>
                  </a:lnTo>
                  <a:lnTo>
                    <a:pt x="133026" y="45332"/>
                  </a:lnTo>
                  <a:lnTo>
                    <a:pt x="129916" y="46058"/>
                  </a:lnTo>
                  <a:lnTo>
                    <a:pt x="120483" y="52136"/>
                  </a:lnTo>
                  <a:lnTo>
                    <a:pt x="110986" y="60639"/>
                  </a:lnTo>
                  <a:lnTo>
                    <a:pt x="107464" y="66750"/>
                  </a:lnTo>
                  <a:lnTo>
                    <a:pt x="104841" y="72994"/>
                  </a:lnTo>
                  <a:lnTo>
                    <a:pt x="91554" y="88795"/>
                  </a:lnTo>
                  <a:lnTo>
                    <a:pt x="85422" y="92317"/>
                  </a:lnTo>
                  <a:lnTo>
                    <a:pt x="79169" y="94940"/>
                  </a:lnTo>
                  <a:lnTo>
                    <a:pt x="37972" y="130427"/>
                  </a:lnTo>
                  <a:lnTo>
                    <a:pt x="31622" y="133045"/>
                  </a:lnTo>
                  <a:lnTo>
                    <a:pt x="25272" y="137736"/>
                  </a:lnTo>
                  <a:lnTo>
                    <a:pt x="21744" y="143349"/>
                  </a:lnTo>
                  <a:lnTo>
                    <a:pt x="20803" y="146327"/>
                  </a:lnTo>
                  <a:lnTo>
                    <a:pt x="19118" y="148313"/>
                  </a:lnTo>
                  <a:lnTo>
                    <a:pt x="14423" y="150519"/>
                  </a:lnTo>
                  <a:lnTo>
                    <a:pt x="12747" y="152166"/>
                  </a:lnTo>
                  <a:lnTo>
                    <a:pt x="10886" y="156818"/>
                  </a:lnTo>
                  <a:lnTo>
                    <a:pt x="9332" y="158481"/>
                  </a:lnTo>
                  <a:lnTo>
                    <a:pt x="0" y="161770"/>
                  </a:lnTo>
                  <a:lnTo>
                    <a:pt x="9008" y="170941"/>
                  </a:lnTo>
                  <a:lnTo>
                    <a:pt x="22621" y="171299"/>
                  </a:lnTo>
                  <a:lnTo>
                    <a:pt x="28680" y="174141"/>
                  </a:lnTo>
                  <a:lnTo>
                    <a:pt x="34900" y="177873"/>
                  </a:lnTo>
                  <a:lnTo>
                    <a:pt x="47517" y="180269"/>
                  </a:lnTo>
                  <a:lnTo>
                    <a:pt x="94932" y="180859"/>
                  </a:lnTo>
                  <a:lnTo>
                    <a:pt x="142747" y="18085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1" name="SMARTInkShape-834"/>
            <p:cNvSpPr/>
            <p:nvPr>
              <p:custDataLst>
                <p:tags r:id="rId114"/>
              </p:custDataLst>
            </p:nvPr>
          </p:nvSpPr>
          <p:spPr>
            <a:xfrm>
              <a:off x="4572000" y="3019425"/>
              <a:ext cx="114301" cy="205506"/>
            </a:xfrm>
            <a:custGeom>
              <a:avLst/>
              <a:gdLst/>
              <a:ahLst/>
              <a:cxnLst/>
              <a:rect l="0" t="0" r="0" b="0"/>
              <a:pathLst>
                <a:path w="114301" h="205506">
                  <a:moveTo>
                    <a:pt x="104775" y="19050"/>
                  </a:moveTo>
                  <a:lnTo>
                    <a:pt x="104775" y="19050"/>
                  </a:lnTo>
                  <a:lnTo>
                    <a:pt x="104775" y="9525"/>
                  </a:lnTo>
                  <a:lnTo>
                    <a:pt x="114300" y="9525"/>
                  </a:lnTo>
                  <a:lnTo>
                    <a:pt x="114300" y="0"/>
                  </a:lnTo>
                  <a:lnTo>
                    <a:pt x="114300" y="8201"/>
                  </a:lnTo>
                  <a:lnTo>
                    <a:pt x="107755" y="16868"/>
                  </a:lnTo>
                  <a:lnTo>
                    <a:pt x="104599" y="25694"/>
                  </a:lnTo>
                  <a:lnTo>
                    <a:pt x="98490" y="35012"/>
                  </a:lnTo>
                  <a:lnTo>
                    <a:pt x="96210" y="44476"/>
                  </a:lnTo>
                  <a:lnTo>
                    <a:pt x="95677" y="50811"/>
                  </a:lnTo>
                  <a:lnTo>
                    <a:pt x="92618" y="57155"/>
                  </a:lnTo>
                  <a:lnTo>
                    <a:pt x="63455" y="103089"/>
                  </a:lnTo>
                  <a:lnTo>
                    <a:pt x="32807" y="146162"/>
                  </a:lnTo>
                  <a:lnTo>
                    <a:pt x="28771" y="157842"/>
                  </a:lnTo>
                  <a:lnTo>
                    <a:pt x="12173" y="180922"/>
                  </a:lnTo>
                  <a:lnTo>
                    <a:pt x="11290" y="184115"/>
                  </a:lnTo>
                  <a:lnTo>
                    <a:pt x="9644" y="186243"/>
                  </a:lnTo>
                  <a:lnTo>
                    <a:pt x="3328" y="190297"/>
                  </a:lnTo>
                  <a:lnTo>
                    <a:pt x="11" y="199986"/>
                  </a:lnTo>
                  <a:lnTo>
                    <a:pt x="2" y="205505"/>
                  </a:lnTo>
                  <a:lnTo>
                    <a:pt x="0" y="200956"/>
                  </a:lnTo>
                  <a:lnTo>
                    <a:pt x="7604" y="199150"/>
                  </a:lnTo>
                  <a:lnTo>
                    <a:pt x="13257" y="195050"/>
                  </a:lnTo>
                  <a:lnTo>
                    <a:pt x="16475" y="189700"/>
                  </a:lnTo>
                  <a:lnTo>
                    <a:pt x="18963" y="183794"/>
                  </a:lnTo>
                  <a:lnTo>
                    <a:pt x="28575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98" name="SMARTInkShape-Group196"/>
          <p:cNvGrpSpPr/>
          <p:nvPr/>
        </p:nvGrpSpPr>
        <p:grpSpPr>
          <a:xfrm>
            <a:off x="4725889" y="2842488"/>
            <a:ext cx="1769720" cy="566136"/>
            <a:chOff x="4725889" y="2842488"/>
            <a:chExt cx="1769720" cy="566136"/>
          </a:xfrm>
        </p:grpSpPr>
        <p:sp>
          <p:nvSpPr>
            <p:cNvPr id="2083" name="SMARTInkShape-835"/>
            <p:cNvSpPr/>
            <p:nvPr>
              <p:custDataLst>
                <p:tags r:id="rId98"/>
              </p:custDataLst>
            </p:nvPr>
          </p:nvSpPr>
          <p:spPr>
            <a:xfrm>
              <a:off x="6315089" y="3038475"/>
              <a:ext cx="180520" cy="209551"/>
            </a:xfrm>
            <a:custGeom>
              <a:avLst/>
              <a:gdLst/>
              <a:ahLst/>
              <a:cxnLst/>
              <a:rect l="0" t="0" r="0" b="0"/>
              <a:pathLst>
                <a:path w="180520" h="209551">
                  <a:moveTo>
                    <a:pt x="38086" y="66675"/>
                  </a:moveTo>
                  <a:lnTo>
                    <a:pt x="38086" y="66675"/>
                  </a:lnTo>
                  <a:lnTo>
                    <a:pt x="38086" y="21961"/>
                  </a:lnTo>
                  <a:lnTo>
                    <a:pt x="38086" y="15757"/>
                  </a:lnTo>
                  <a:lnTo>
                    <a:pt x="37028" y="13680"/>
                  </a:lnTo>
                  <a:lnTo>
                    <a:pt x="35264" y="12295"/>
                  </a:lnTo>
                  <a:lnTo>
                    <a:pt x="29885" y="10072"/>
                  </a:lnTo>
                  <a:lnTo>
                    <a:pt x="29149" y="6946"/>
                  </a:lnTo>
                  <a:lnTo>
                    <a:pt x="28561" y="11"/>
                  </a:lnTo>
                  <a:lnTo>
                    <a:pt x="74931" y="0"/>
                  </a:lnTo>
                  <a:lnTo>
                    <a:pt x="120735" y="0"/>
                  </a:lnTo>
                  <a:lnTo>
                    <a:pt x="144586" y="0"/>
                  </a:lnTo>
                  <a:lnTo>
                    <a:pt x="151742" y="2822"/>
                  </a:lnTo>
                  <a:lnTo>
                    <a:pt x="158450" y="6546"/>
                  </a:lnTo>
                  <a:lnTo>
                    <a:pt x="171216" y="9264"/>
                  </a:lnTo>
                  <a:lnTo>
                    <a:pt x="179468" y="9490"/>
                  </a:lnTo>
                  <a:lnTo>
                    <a:pt x="179966" y="10560"/>
                  </a:lnTo>
                  <a:lnTo>
                    <a:pt x="180519" y="14571"/>
                  </a:lnTo>
                  <a:lnTo>
                    <a:pt x="179608" y="16064"/>
                  </a:lnTo>
                  <a:lnTo>
                    <a:pt x="177942" y="17059"/>
                  </a:lnTo>
                  <a:lnTo>
                    <a:pt x="175774" y="17723"/>
                  </a:lnTo>
                  <a:lnTo>
                    <a:pt x="174328" y="19224"/>
                  </a:lnTo>
                  <a:lnTo>
                    <a:pt x="172722" y="23713"/>
                  </a:lnTo>
                  <a:lnTo>
                    <a:pt x="171235" y="25334"/>
                  </a:lnTo>
                  <a:lnTo>
                    <a:pt x="166760" y="27134"/>
                  </a:lnTo>
                  <a:lnTo>
                    <a:pt x="165144" y="28673"/>
                  </a:lnTo>
                  <a:lnTo>
                    <a:pt x="157281" y="41706"/>
                  </a:lnTo>
                  <a:lnTo>
                    <a:pt x="151739" y="44994"/>
                  </a:lnTo>
                  <a:lnTo>
                    <a:pt x="145749" y="47514"/>
                  </a:lnTo>
                  <a:lnTo>
                    <a:pt x="101975" y="79411"/>
                  </a:lnTo>
                  <a:lnTo>
                    <a:pt x="82417" y="91024"/>
                  </a:lnTo>
                  <a:lnTo>
                    <a:pt x="70741" y="95056"/>
                  </a:lnTo>
                  <a:lnTo>
                    <a:pt x="24158" y="129139"/>
                  </a:lnTo>
                  <a:lnTo>
                    <a:pt x="1761" y="150635"/>
                  </a:lnTo>
                  <a:lnTo>
                    <a:pt x="775" y="154438"/>
                  </a:lnTo>
                  <a:lnTo>
                    <a:pt x="0" y="166851"/>
                  </a:lnTo>
                  <a:lnTo>
                    <a:pt x="1054" y="168384"/>
                  </a:lnTo>
                  <a:lnTo>
                    <a:pt x="2814" y="169406"/>
                  </a:lnTo>
                  <a:lnTo>
                    <a:pt x="9687" y="171181"/>
                  </a:lnTo>
                  <a:lnTo>
                    <a:pt x="14176" y="171330"/>
                  </a:lnTo>
                  <a:lnTo>
                    <a:pt x="19698" y="174219"/>
                  </a:lnTo>
                  <a:lnTo>
                    <a:pt x="25679" y="177972"/>
                  </a:lnTo>
                  <a:lnTo>
                    <a:pt x="38144" y="180382"/>
                  </a:lnTo>
                  <a:lnTo>
                    <a:pt x="83594" y="180973"/>
                  </a:lnTo>
                  <a:lnTo>
                    <a:pt x="127344" y="180975"/>
                  </a:lnTo>
                  <a:lnTo>
                    <a:pt x="129341" y="182033"/>
                  </a:lnTo>
                  <a:lnTo>
                    <a:pt x="130674" y="183797"/>
                  </a:lnTo>
                  <a:lnTo>
                    <a:pt x="131561" y="186031"/>
                  </a:lnTo>
                  <a:lnTo>
                    <a:pt x="133211" y="187521"/>
                  </a:lnTo>
                  <a:lnTo>
                    <a:pt x="142731" y="190465"/>
                  </a:lnTo>
                  <a:lnTo>
                    <a:pt x="152352" y="190500"/>
                  </a:lnTo>
                  <a:lnTo>
                    <a:pt x="152386" y="199633"/>
                  </a:lnTo>
                  <a:lnTo>
                    <a:pt x="161911" y="200025"/>
                  </a:lnTo>
                  <a:lnTo>
                    <a:pt x="161911" y="209550"/>
                  </a:lnTo>
                  <a:lnTo>
                    <a:pt x="161911" y="201349"/>
                  </a:lnTo>
                  <a:lnTo>
                    <a:pt x="152386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4" name="SMARTInkShape-836"/>
            <p:cNvSpPr/>
            <p:nvPr>
              <p:custDataLst>
                <p:tags r:id="rId99"/>
              </p:custDataLst>
            </p:nvPr>
          </p:nvSpPr>
          <p:spPr>
            <a:xfrm>
              <a:off x="6267854" y="3000376"/>
              <a:ext cx="113897" cy="237684"/>
            </a:xfrm>
            <a:custGeom>
              <a:avLst/>
              <a:gdLst/>
              <a:ahLst/>
              <a:cxnLst/>
              <a:rect l="0" t="0" r="0" b="0"/>
              <a:pathLst>
                <a:path w="113897" h="237684">
                  <a:moveTo>
                    <a:pt x="113896" y="9524"/>
                  </a:moveTo>
                  <a:lnTo>
                    <a:pt x="113896" y="9524"/>
                  </a:lnTo>
                  <a:lnTo>
                    <a:pt x="113896" y="0"/>
                  </a:lnTo>
                  <a:lnTo>
                    <a:pt x="113896" y="31904"/>
                  </a:lnTo>
                  <a:lnTo>
                    <a:pt x="111074" y="38168"/>
                  </a:lnTo>
                  <a:lnTo>
                    <a:pt x="108840" y="41320"/>
                  </a:lnTo>
                  <a:lnTo>
                    <a:pt x="102137" y="64694"/>
                  </a:lnTo>
                  <a:lnTo>
                    <a:pt x="75738" y="111673"/>
                  </a:lnTo>
                  <a:lnTo>
                    <a:pt x="47220" y="159281"/>
                  </a:lnTo>
                  <a:lnTo>
                    <a:pt x="32404" y="177451"/>
                  </a:lnTo>
                  <a:lnTo>
                    <a:pt x="26185" y="190430"/>
                  </a:lnTo>
                  <a:lnTo>
                    <a:pt x="21996" y="196819"/>
                  </a:lnTo>
                  <a:lnTo>
                    <a:pt x="18580" y="206365"/>
                  </a:lnTo>
                  <a:lnTo>
                    <a:pt x="12394" y="215896"/>
                  </a:lnTo>
                  <a:lnTo>
                    <a:pt x="9552" y="226718"/>
                  </a:lnTo>
                  <a:lnTo>
                    <a:pt x="0" y="237683"/>
                  </a:lnTo>
                  <a:lnTo>
                    <a:pt x="9121" y="2285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5" name="SMARTInkShape-837"/>
            <p:cNvSpPr/>
            <p:nvPr>
              <p:custDataLst>
                <p:tags r:id="rId100"/>
              </p:custDataLst>
            </p:nvPr>
          </p:nvSpPr>
          <p:spPr>
            <a:xfrm>
              <a:off x="6029329" y="3162300"/>
              <a:ext cx="161922" cy="19016"/>
            </a:xfrm>
            <a:custGeom>
              <a:avLst/>
              <a:gdLst/>
              <a:ahLst/>
              <a:cxnLst/>
              <a:rect l="0" t="0" r="0" b="0"/>
              <a:pathLst>
                <a:path w="161922" h="19016">
                  <a:moveTo>
                    <a:pt x="19046" y="0"/>
                  </a:moveTo>
                  <a:lnTo>
                    <a:pt x="19046" y="0"/>
                  </a:lnTo>
                  <a:lnTo>
                    <a:pt x="19046" y="5056"/>
                  </a:lnTo>
                  <a:lnTo>
                    <a:pt x="17988" y="6546"/>
                  </a:lnTo>
                  <a:lnTo>
                    <a:pt x="16224" y="7539"/>
                  </a:lnTo>
                  <a:lnTo>
                    <a:pt x="221" y="9510"/>
                  </a:lnTo>
                  <a:lnTo>
                    <a:pt x="0" y="9525"/>
                  </a:lnTo>
                  <a:lnTo>
                    <a:pt x="23594" y="9525"/>
                  </a:lnTo>
                  <a:lnTo>
                    <a:pt x="59964" y="18658"/>
                  </a:lnTo>
                  <a:lnTo>
                    <a:pt x="84396" y="19015"/>
                  </a:lnTo>
                  <a:lnTo>
                    <a:pt x="93246" y="16212"/>
                  </a:lnTo>
                  <a:lnTo>
                    <a:pt x="100707" y="12497"/>
                  </a:lnTo>
                  <a:lnTo>
                    <a:pt x="121905" y="9641"/>
                  </a:lnTo>
                  <a:lnTo>
                    <a:pt x="133367" y="9560"/>
                  </a:lnTo>
                  <a:lnTo>
                    <a:pt x="136535" y="8490"/>
                  </a:lnTo>
                  <a:lnTo>
                    <a:pt x="138647" y="6718"/>
                  </a:lnTo>
                  <a:lnTo>
                    <a:pt x="140055" y="4479"/>
                  </a:lnTo>
                  <a:lnTo>
                    <a:pt x="142052" y="2986"/>
                  </a:lnTo>
                  <a:lnTo>
                    <a:pt x="147094" y="1327"/>
                  </a:lnTo>
                  <a:lnTo>
                    <a:pt x="16192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6" name="SMARTInkShape-838"/>
            <p:cNvSpPr/>
            <p:nvPr>
              <p:custDataLst>
                <p:tags r:id="rId101"/>
              </p:custDataLst>
            </p:nvPr>
          </p:nvSpPr>
          <p:spPr>
            <a:xfrm>
              <a:off x="6019811" y="3076576"/>
              <a:ext cx="123650" cy="28575"/>
            </a:xfrm>
            <a:custGeom>
              <a:avLst/>
              <a:gdLst/>
              <a:ahLst/>
              <a:cxnLst/>
              <a:rect l="0" t="0" r="0" b="0"/>
              <a:pathLst>
                <a:path w="123650" h="28575">
                  <a:moveTo>
                    <a:pt x="28564" y="28574"/>
                  </a:moveTo>
                  <a:lnTo>
                    <a:pt x="28564" y="28574"/>
                  </a:lnTo>
                  <a:lnTo>
                    <a:pt x="14375" y="28574"/>
                  </a:lnTo>
                  <a:lnTo>
                    <a:pt x="12754" y="27516"/>
                  </a:lnTo>
                  <a:lnTo>
                    <a:pt x="11674" y="25752"/>
                  </a:lnTo>
                  <a:lnTo>
                    <a:pt x="10954" y="23518"/>
                  </a:lnTo>
                  <a:lnTo>
                    <a:pt x="9416" y="22028"/>
                  </a:lnTo>
                  <a:lnTo>
                    <a:pt x="26" y="19059"/>
                  </a:lnTo>
                  <a:lnTo>
                    <a:pt x="0" y="13996"/>
                  </a:lnTo>
                  <a:lnTo>
                    <a:pt x="1054" y="12505"/>
                  </a:lnTo>
                  <a:lnTo>
                    <a:pt x="2816" y="11511"/>
                  </a:lnTo>
                  <a:lnTo>
                    <a:pt x="9690" y="9786"/>
                  </a:lnTo>
                  <a:lnTo>
                    <a:pt x="22655" y="9559"/>
                  </a:lnTo>
                  <a:lnTo>
                    <a:pt x="28760" y="6717"/>
                  </a:lnTo>
                  <a:lnTo>
                    <a:pt x="35001" y="2985"/>
                  </a:lnTo>
                  <a:lnTo>
                    <a:pt x="45523" y="884"/>
                  </a:lnTo>
                  <a:lnTo>
                    <a:pt x="91987" y="6"/>
                  </a:lnTo>
                  <a:lnTo>
                    <a:pt x="107929" y="0"/>
                  </a:lnTo>
                  <a:lnTo>
                    <a:pt x="114284" y="2822"/>
                  </a:lnTo>
                  <a:lnTo>
                    <a:pt x="117461" y="5055"/>
                  </a:lnTo>
                  <a:lnTo>
                    <a:pt x="120991" y="10360"/>
                  </a:lnTo>
                  <a:lnTo>
                    <a:pt x="123442" y="18963"/>
                  </a:lnTo>
                  <a:lnTo>
                    <a:pt x="123649" y="23597"/>
                  </a:lnTo>
                  <a:lnTo>
                    <a:pt x="122645" y="25256"/>
                  </a:lnTo>
                  <a:lnTo>
                    <a:pt x="120918" y="26362"/>
                  </a:lnTo>
                  <a:lnTo>
                    <a:pt x="114289" y="285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7" name="SMARTInkShape-839"/>
            <p:cNvSpPr/>
            <p:nvPr>
              <p:custDataLst>
                <p:tags r:id="rId102"/>
              </p:custDataLst>
            </p:nvPr>
          </p:nvSpPr>
          <p:spPr>
            <a:xfrm>
              <a:off x="5563008" y="3248060"/>
              <a:ext cx="151993" cy="160564"/>
            </a:xfrm>
            <a:custGeom>
              <a:avLst/>
              <a:gdLst/>
              <a:ahLst/>
              <a:cxnLst/>
              <a:rect l="0" t="0" r="0" b="0"/>
              <a:pathLst>
                <a:path w="151993" h="160564">
                  <a:moveTo>
                    <a:pt x="47217" y="19015"/>
                  </a:moveTo>
                  <a:lnTo>
                    <a:pt x="47217" y="19015"/>
                  </a:lnTo>
                  <a:lnTo>
                    <a:pt x="38085" y="19015"/>
                  </a:lnTo>
                  <a:lnTo>
                    <a:pt x="37692" y="9490"/>
                  </a:lnTo>
                  <a:lnTo>
                    <a:pt x="45893" y="9490"/>
                  </a:lnTo>
                  <a:lnTo>
                    <a:pt x="55302" y="1289"/>
                  </a:lnTo>
                  <a:lnTo>
                    <a:pt x="61372" y="357"/>
                  </a:lnTo>
                  <a:lnTo>
                    <a:pt x="84151" y="0"/>
                  </a:lnTo>
                  <a:lnTo>
                    <a:pt x="92913" y="2803"/>
                  </a:lnTo>
                  <a:lnTo>
                    <a:pt x="102105" y="8169"/>
                  </a:lnTo>
                  <a:lnTo>
                    <a:pt x="121642" y="9456"/>
                  </a:lnTo>
                  <a:lnTo>
                    <a:pt x="132504" y="18622"/>
                  </a:lnTo>
                  <a:lnTo>
                    <a:pt x="132931" y="33194"/>
                  </a:lnTo>
                  <a:lnTo>
                    <a:pt x="131877" y="34818"/>
                  </a:lnTo>
                  <a:lnTo>
                    <a:pt x="130115" y="35900"/>
                  </a:lnTo>
                  <a:lnTo>
                    <a:pt x="127882" y="36621"/>
                  </a:lnTo>
                  <a:lnTo>
                    <a:pt x="126394" y="38161"/>
                  </a:lnTo>
                  <a:lnTo>
                    <a:pt x="121183" y="48236"/>
                  </a:lnTo>
                  <a:lnTo>
                    <a:pt x="101061" y="69853"/>
                  </a:lnTo>
                  <a:lnTo>
                    <a:pt x="53682" y="107915"/>
                  </a:lnTo>
                  <a:lnTo>
                    <a:pt x="34344" y="119557"/>
                  </a:lnTo>
                  <a:lnTo>
                    <a:pt x="22706" y="123594"/>
                  </a:lnTo>
                  <a:lnTo>
                    <a:pt x="11115" y="131826"/>
                  </a:lnTo>
                  <a:lnTo>
                    <a:pt x="10005" y="135475"/>
                  </a:lnTo>
                  <a:lnTo>
                    <a:pt x="9709" y="137930"/>
                  </a:lnTo>
                  <a:lnTo>
                    <a:pt x="8453" y="139567"/>
                  </a:lnTo>
                  <a:lnTo>
                    <a:pt x="4236" y="141385"/>
                  </a:lnTo>
                  <a:lnTo>
                    <a:pt x="2688" y="142928"/>
                  </a:lnTo>
                  <a:lnTo>
                    <a:pt x="0" y="150914"/>
                  </a:lnTo>
                  <a:lnTo>
                    <a:pt x="922" y="151397"/>
                  </a:lnTo>
                  <a:lnTo>
                    <a:pt x="16467" y="153398"/>
                  </a:lnTo>
                  <a:lnTo>
                    <a:pt x="25288" y="158903"/>
                  </a:lnTo>
                  <a:lnTo>
                    <a:pt x="31474" y="160563"/>
                  </a:lnTo>
                  <a:lnTo>
                    <a:pt x="34605" y="159947"/>
                  </a:lnTo>
                  <a:lnTo>
                    <a:pt x="47234" y="154176"/>
                  </a:lnTo>
                  <a:lnTo>
                    <a:pt x="92225" y="147340"/>
                  </a:lnTo>
                  <a:lnTo>
                    <a:pt x="113129" y="143433"/>
                  </a:lnTo>
                  <a:lnTo>
                    <a:pt x="116559" y="143235"/>
                  </a:lnTo>
                  <a:lnTo>
                    <a:pt x="123192" y="140193"/>
                  </a:lnTo>
                  <a:lnTo>
                    <a:pt x="126442" y="137900"/>
                  </a:lnTo>
                  <a:lnTo>
                    <a:pt x="151992" y="1333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8" name="SMARTInkShape-840"/>
            <p:cNvSpPr/>
            <p:nvPr>
              <p:custDataLst>
                <p:tags r:id="rId103"/>
              </p:custDataLst>
            </p:nvPr>
          </p:nvSpPr>
          <p:spPr>
            <a:xfrm>
              <a:off x="5524500" y="3086100"/>
              <a:ext cx="333376" cy="19051"/>
            </a:xfrm>
            <a:custGeom>
              <a:avLst/>
              <a:gdLst/>
              <a:ahLst/>
              <a:cxnLst/>
              <a:rect l="0" t="0" r="0" b="0"/>
              <a:pathLst>
                <a:path w="333376" h="19051">
                  <a:moveTo>
                    <a:pt x="19050" y="9525"/>
                  </a:moveTo>
                  <a:lnTo>
                    <a:pt x="19050" y="9525"/>
                  </a:lnTo>
                  <a:lnTo>
                    <a:pt x="0" y="9525"/>
                  </a:lnTo>
                  <a:lnTo>
                    <a:pt x="13257" y="9525"/>
                  </a:lnTo>
                  <a:lnTo>
                    <a:pt x="19298" y="12347"/>
                  </a:lnTo>
                  <a:lnTo>
                    <a:pt x="25510" y="16071"/>
                  </a:lnTo>
                  <a:lnTo>
                    <a:pt x="38122" y="18461"/>
                  </a:lnTo>
                  <a:lnTo>
                    <a:pt x="79747" y="19027"/>
                  </a:lnTo>
                  <a:lnTo>
                    <a:pt x="125132" y="19049"/>
                  </a:lnTo>
                  <a:lnTo>
                    <a:pt x="171625" y="19050"/>
                  </a:lnTo>
                  <a:lnTo>
                    <a:pt x="215910" y="19050"/>
                  </a:lnTo>
                  <a:lnTo>
                    <a:pt x="241302" y="17992"/>
                  </a:lnTo>
                  <a:lnTo>
                    <a:pt x="279400" y="10408"/>
                  </a:lnTo>
                  <a:lnTo>
                    <a:pt x="316442" y="8544"/>
                  </a:lnTo>
                  <a:lnTo>
                    <a:pt x="3333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9" name="SMARTInkShape-841"/>
            <p:cNvSpPr/>
            <p:nvPr>
              <p:custDataLst>
                <p:tags r:id="rId104"/>
              </p:custDataLst>
            </p:nvPr>
          </p:nvSpPr>
          <p:spPr>
            <a:xfrm>
              <a:off x="5719409" y="2842488"/>
              <a:ext cx="176567" cy="167413"/>
            </a:xfrm>
            <a:custGeom>
              <a:avLst/>
              <a:gdLst/>
              <a:ahLst/>
              <a:cxnLst/>
              <a:rect l="0" t="0" r="0" b="0"/>
              <a:pathLst>
                <a:path w="176567" h="167413">
                  <a:moveTo>
                    <a:pt x="43216" y="34062"/>
                  </a:moveTo>
                  <a:lnTo>
                    <a:pt x="43216" y="34062"/>
                  </a:lnTo>
                  <a:lnTo>
                    <a:pt x="43216" y="20804"/>
                  </a:lnTo>
                  <a:lnTo>
                    <a:pt x="42158" y="18874"/>
                  </a:lnTo>
                  <a:lnTo>
                    <a:pt x="40394" y="17586"/>
                  </a:lnTo>
                  <a:lnTo>
                    <a:pt x="38160" y="16728"/>
                  </a:lnTo>
                  <a:lnTo>
                    <a:pt x="36671" y="15098"/>
                  </a:lnTo>
                  <a:lnTo>
                    <a:pt x="35015" y="10464"/>
                  </a:lnTo>
                  <a:lnTo>
                    <a:pt x="33515" y="8805"/>
                  </a:lnTo>
                  <a:lnTo>
                    <a:pt x="25606" y="5924"/>
                  </a:lnTo>
                  <a:lnTo>
                    <a:pt x="14678" y="5488"/>
                  </a:lnTo>
                  <a:lnTo>
                    <a:pt x="14652" y="431"/>
                  </a:lnTo>
                  <a:lnTo>
                    <a:pt x="15706" y="0"/>
                  </a:lnTo>
                  <a:lnTo>
                    <a:pt x="25004" y="4089"/>
                  </a:lnTo>
                  <a:lnTo>
                    <a:pt x="57004" y="6529"/>
                  </a:lnTo>
                  <a:lnTo>
                    <a:pt x="69056" y="12028"/>
                  </a:lnTo>
                  <a:lnTo>
                    <a:pt x="87554" y="14619"/>
                  </a:lnTo>
                  <a:lnTo>
                    <a:pt x="100769" y="22499"/>
                  </a:lnTo>
                  <a:lnTo>
                    <a:pt x="103810" y="23179"/>
                  </a:lnTo>
                  <a:lnTo>
                    <a:pt x="118866" y="33634"/>
                  </a:lnTo>
                  <a:lnTo>
                    <a:pt x="119402" y="48240"/>
                  </a:lnTo>
                  <a:lnTo>
                    <a:pt x="118348" y="49864"/>
                  </a:lnTo>
                  <a:lnTo>
                    <a:pt x="116588" y="50947"/>
                  </a:lnTo>
                  <a:lnTo>
                    <a:pt x="114356" y="51668"/>
                  </a:lnTo>
                  <a:lnTo>
                    <a:pt x="100118" y="60461"/>
                  </a:lnTo>
                  <a:lnTo>
                    <a:pt x="97026" y="61186"/>
                  </a:lnTo>
                  <a:lnTo>
                    <a:pt x="81294" y="69985"/>
                  </a:lnTo>
                  <a:lnTo>
                    <a:pt x="47273" y="81778"/>
                  </a:lnTo>
                  <a:lnTo>
                    <a:pt x="27418" y="97849"/>
                  </a:lnTo>
                  <a:lnTo>
                    <a:pt x="17839" y="106114"/>
                  </a:lnTo>
                  <a:lnTo>
                    <a:pt x="11476" y="108418"/>
                  </a:lnTo>
                  <a:lnTo>
                    <a:pt x="9356" y="110091"/>
                  </a:lnTo>
                  <a:lnTo>
                    <a:pt x="5314" y="116444"/>
                  </a:lnTo>
                  <a:lnTo>
                    <a:pt x="618" y="118301"/>
                  </a:lnTo>
                  <a:lnTo>
                    <a:pt x="0" y="119855"/>
                  </a:lnTo>
                  <a:lnTo>
                    <a:pt x="648" y="121949"/>
                  </a:lnTo>
                  <a:lnTo>
                    <a:pt x="4233" y="127857"/>
                  </a:lnTo>
                  <a:lnTo>
                    <a:pt x="4854" y="133937"/>
                  </a:lnTo>
                  <a:lnTo>
                    <a:pt x="6000" y="135571"/>
                  </a:lnTo>
                  <a:lnTo>
                    <a:pt x="7822" y="136659"/>
                  </a:lnTo>
                  <a:lnTo>
                    <a:pt x="10094" y="137385"/>
                  </a:lnTo>
                  <a:lnTo>
                    <a:pt x="24404" y="146185"/>
                  </a:lnTo>
                  <a:lnTo>
                    <a:pt x="27500" y="146910"/>
                  </a:lnTo>
                  <a:lnTo>
                    <a:pt x="41131" y="154621"/>
                  </a:lnTo>
                  <a:lnTo>
                    <a:pt x="87581" y="158861"/>
                  </a:lnTo>
                  <a:lnTo>
                    <a:pt x="111592" y="166077"/>
                  </a:lnTo>
                  <a:lnTo>
                    <a:pt x="140187" y="159094"/>
                  </a:lnTo>
                  <a:lnTo>
                    <a:pt x="143847" y="159750"/>
                  </a:lnTo>
                  <a:lnTo>
                    <a:pt x="160563" y="166194"/>
                  </a:lnTo>
                  <a:lnTo>
                    <a:pt x="176566" y="16741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0" name="SMARTInkShape-842"/>
            <p:cNvSpPr/>
            <p:nvPr>
              <p:custDataLst>
                <p:tags r:id="rId105"/>
              </p:custDataLst>
            </p:nvPr>
          </p:nvSpPr>
          <p:spPr>
            <a:xfrm>
              <a:off x="5677306" y="2847975"/>
              <a:ext cx="100333" cy="171412"/>
            </a:xfrm>
            <a:custGeom>
              <a:avLst/>
              <a:gdLst/>
              <a:ahLst/>
              <a:cxnLst/>
              <a:rect l="0" t="0" r="0" b="0"/>
              <a:pathLst>
                <a:path w="100333" h="171412">
                  <a:moveTo>
                    <a:pt x="94844" y="19050"/>
                  </a:moveTo>
                  <a:lnTo>
                    <a:pt x="94844" y="19050"/>
                  </a:lnTo>
                  <a:lnTo>
                    <a:pt x="94844" y="126"/>
                  </a:lnTo>
                  <a:lnTo>
                    <a:pt x="100332" y="25"/>
                  </a:lnTo>
                  <a:lnTo>
                    <a:pt x="86667" y="0"/>
                  </a:lnTo>
                  <a:lnTo>
                    <a:pt x="86217" y="1058"/>
                  </a:lnTo>
                  <a:lnTo>
                    <a:pt x="85719" y="5056"/>
                  </a:lnTo>
                  <a:lnTo>
                    <a:pt x="82674" y="10361"/>
                  </a:lnTo>
                  <a:lnTo>
                    <a:pt x="72097" y="22390"/>
                  </a:lnTo>
                  <a:lnTo>
                    <a:pt x="68859" y="31471"/>
                  </a:lnTo>
                  <a:lnTo>
                    <a:pt x="66362" y="41504"/>
                  </a:lnTo>
                  <a:lnTo>
                    <a:pt x="43924" y="82992"/>
                  </a:lnTo>
                  <a:lnTo>
                    <a:pt x="18639" y="125829"/>
                  </a:lnTo>
                  <a:lnTo>
                    <a:pt x="11939" y="140646"/>
                  </a:lnTo>
                  <a:lnTo>
                    <a:pt x="9677" y="155135"/>
                  </a:lnTo>
                  <a:lnTo>
                    <a:pt x="8432" y="157398"/>
                  </a:lnTo>
                  <a:lnTo>
                    <a:pt x="6544" y="158907"/>
                  </a:lnTo>
                  <a:lnTo>
                    <a:pt x="4227" y="159913"/>
                  </a:lnTo>
                  <a:lnTo>
                    <a:pt x="2683" y="161642"/>
                  </a:lnTo>
                  <a:lnTo>
                    <a:pt x="0" y="169949"/>
                  </a:lnTo>
                  <a:lnTo>
                    <a:pt x="924" y="170449"/>
                  </a:lnTo>
                  <a:lnTo>
                    <a:pt x="13793" y="171411"/>
                  </a:lnTo>
                  <a:lnTo>
                    <a:pt x="15410" y="170366"/>
                  </a:lnTo>
                  <a:lnTo>
                    <a:pt x="16488" y="168611"/>
                  </a:lnTo>
                  <a:lnTo>
                    <a:pt x="18644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1" name="SMARTInkShape-843"/>
            <p:cNvSpPr/>
            <p:nvPr>
              <p:custDataLst>
                <p:tags r:id="rId106"/>
              </p:custDataLst>
            </p:nvPr>
          </p:nvSpPr>
          <p:spPr>
            <a:xfrm>
              <a:off x="5487924" y="2857500"/>
              <a:ext cx="169927" cy="152385"/>
            </a:xfrm>
            <a:custGeom>
              <a:avLst/>
              <a:gdLst/>
              <a:ahLst/>
              <a:cxnLst/>
              <a:rect l="0" t="0" r="0" b="0"/>
              <a:pathLst>
                <a:path w="169927" h="152385">
                  <a:moveTo>
                    <a:pt x="36576" y="47625"/>
                  </a:moveTo>
                  <a:lnTo>
                    <a:pt x="36576" y="47625"/>
                  </a:lnTo>
                  <a:lnTo>
                    <a:pt x="36576" y="11002"/>
                  </a:lnTo>
                  <a:lnTo>
                    <a:pt x="37634" y="10510"/>
                  </a:lnTo>
                  <a:lnTo>
                    <a:pt x="44777" y="9655"/>
                  </a:lnTo>
                  <a:lnTo>
                    <a:pt x="45513" y="6760"/>
                  </a:lnTo>
                  <a:lnTo>
                    <a:pt x="46101" y="3"/>
                  </a:lnTo>
                  <a:lnTo>
                    <a:pt x="92471" y="0"/>
                  </a:lnTo>
                  <a:lnTo>
                    <a:pt x="109785" y="1058"/>
                  </a:lnTo>
                  <a:lnTo>
                    <a:pt x="139043" y="9133"/>
                  </a:lnTo>
                  <a:lnTo>
                    <a:pt x="145723" y="14465"/>
                  </a:lnTo>
                  <a:lnTo>
                    <a:pt x="148586" y="19834"/>
                  </a:lnTo>
                  <a:lnTo>
                    <a:pt x="150675" y="30630"/>
                  </a:lnTo>
                  <a:lnTo>
                    <a:pt x="150742" y="33120"/>
                  </a:lnTo>
                  <a:lnTo>
                    <a:pt x="149728" y="34780"/>
                  </a:lnTo>
                  <a:lnTo>
                    <a:pt x="147994" y="35886"/>
                  </a:lnTo>
                  <a:lnTo>
                    <a:pt x="145780" y="36624"/>
                  </a:lnTo>
                  <a:lnTo>
                    <a:pt x="101386" y="69888"/>
                  </a:lnTo>
                  <a:lnTo>
                    <a:pt x="54201" y="98426"/>
                  </a:lnTo>
                  <a:lnTo>
                    <a:pt x="43444" y="107951"/>
                  </a:lnTo>
                  <a:lnTo>
                    <a:pt x="33984" y="111478"/>
                  </a:lnTo>
                  <a:lnTo>
                    <a:pt x="23782" y="114104"/>
                  </a:lnTo>
                  <a:lnTo>
                    <a:pt x="10289" y="122336"/>
                  </a:lnTo>
                  <a:lnTo>
                    <a:pt x="3622" y="128440"/>
                  </a:lnTo>
                  <a:lnTo>
                    <a:pt x="763" y="133990"/>
                  </a:lnTo>
                  <a:lnTo>
                    <a:pt x="0" y="136952"/>
                  </a:lnTo>
                  <a:lnTo>
                    <a:pt x="550" y="138926"/>
                  </a:lnTo>
                  <a:lnTo>
                    <a:pt x="1975" y="140242"/>
                  </a:lnTo>
                  <a:lnTo>
                    <a:pt x="6810" y="142355"/>
                  </a:lnTo>
                  <a:lnTo>
                    <a:pt x="15370" y="149318"/>
                  </a:lnTo>
                  <a:lnTo>
                    <a:pt x="24178" y="151487"/>
                  </a:lnTo>
                  <a:lnTo>
                    <a:pt x="67391" y="152384"/>
                  </a:lnTo>
                  <a:lnTo>
                    <a:pt x="77787" y="151335"/>
                  </a:lnTo>
                  <a:lnTo>
                    <a:pt x="95909" y="144859"/>
                  </a:lnTo>
                  <a:lnTo>
                    <a:pt x="113423" y="140641"/>
                  </a:lnTo>
                  <a:lnTo>
                    <a:pt x="158184" y="126001"/>
                  </a:lnTo>
                  <a:lnTo>
                    <a:pt x="169926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2" name="SMARTInkShape-844"/>
            <p:cNvSpPr/>
            <p:nvPr>
              <p:custDataLst>
                <p:tags r:id="rId107"/>
              </p:custDataLst>
            </p:nvPr>
          </p:nvSpPr>
          <p:spPr>
            <a:xfrm>
              <a:off x="5172079" y="3133725"/>
              <a:ext cx="152397" cy="9526"/>
            </a:xfrm>
            <a:custGeom>
              <a:avLst/>
              <a:gdLst/>
              <a:ahLst/>
              <a:cxnLst/>
              <a:rect l="0" t="0" r="0" b="0"/>
              <a:pathLst>
                <a:path w="152397" h="9526">
                  <a:moveTo>
                    <a:pt x="38096" y="0"/>
                  </a:moveTo>
                  <a:lnTo>
                    <a:pt x="38096" y="0"/>
                  </a:lnTo>
                  <a:lnTo>
                    <a:pt x="0" y="0"/>
                  </a:lnTo>
                  <a:lnTo>
                    <a:pt x="8197" y="8201"/>
                  </a:lnTo>
                  <a:lnTo>
                    <a:pt x="14186" y="9133"/>
                  </a:lnTo>
                  <a:lnTo>
                    <a:pt x="59397" y="9520"/>
                  </a:lnTo>
                  <a:lnTo>
                    <a:pt x="106496" y="9525"/>
                  </a:lnTo>
                  <a:lnTo>
                    <a:pt x="117041" y="9525"/>
                  </a:lnTo>
                  <a:lnTo>
                    <a:pt x="15239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3" name="SMARTInkShape-845"/>
            <p:cNvSpPr/>
            <p:nvPr>
              <p:custDataLst>
                <p:tags r:id="rId108"/>
              </p:custDataLst>
            </p:nvPr>
          </p:nvSpPr>
          <p:spPr>
            <a:xfrm>
              <a:off x="5172075" y="3076577"/>
              <a:ext cx="109892" cy="19049"/>
            </a:xfrm>
            <a:custGeom>
              <a:avLst/>
              <a:gdLst/>
              <a:ahLst/>
              <a:cxnLst/>
              <a:rect l="0" t="0" r="0" b="0"/>
              <a:pathLst>
                <a:path w="109892" h="19049">
                  <a:moveTo>
                    <a:pt x="19050" y="9523"/>
                  </a:moveTo>
                  <a:lnTo>
                    <a:pt x="19050" y="9523"/>
                  </a:lnTo>
                  <a:lnTo>
                    <a:pt x="11" y="9523"/>
                  </a:lnTo>
                  <a:lnTo>
                    <a:pt x="2" y="4035"/>
                  </a:lnTo>
                  <a:lnTo>
                    <a:pt x="0" y="6378"/>
                  </a:lnTo>
                  <a:lnTo>
                    <a:pt x="1059" y="6368"/>
                  </a:lnTo>
                  <a:lnTo>
                    <a:pt x="8201" y="1046"/>
                  </a:lnTo>
                  <a:lnTo>
                    <a:pt x="28771" y="39"/>
                  </a:lnTo>
                  <a:lnTo>
                    <a:pt x="59013" y="0"/>
                  </a:lnTo>
                  <a:lnTo>
                    <a:pt x="66092" y="2821"/>
                  </a:lnTo>
                  <a:lnTo>
                    <a:pt x="72766" y="6545"/>
                  </a:lnTo>
                  <a:lnTo>
                    <a:pt x="85673" y="8935"/>
                  </a:lnTo>
                  <a:lnTo>
                    <a:pt x="98415" y="9407"/>
                  </a:lnTo>
                  <a:lnTo>
                    <a:pt x="100535" y="10504"/>
                  </a:lnTo>
                  <a:lnTo>
                    <a:pt x="101948" y="12294"/>
                  </a:lnTo>
                  <a:lnTo>
                    <a:pt x="102890" y="14545"/>
                  </a:lnTo>
                  <a:lnTo>
                    <a:pt x="104577" y="16046"/>
                  </a:lnTo>
                  <a:lnTo>
                    <a:pt x="109891" y="18159"/>
                  </a:lnTo>
                  <a:lnTo>
                    <a:pt x="109243" y="18455"/>
                  </a:lnTo>
                  <a:lnTo>
                    <a:pt x="104775" y="1904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4" name="SMARTInkShape-846"/>
            <p:cNvSpPr/>
            <p:nvPr>
              <p:custDataLst>
                <p:tags r:id="rId109"/>
              </p:custDataLst>
            </p:nvPr>
          </p:nvSpPr>
          <p:spPr>
            <a:xfrm>
              <a:off x="4924473" y="3211250"/>
              <a:ext cx="152353" cy="80276"/>
            </a:xfrm>
            <a:custGeom>
              <a:avLst/>
              <a:gdLst/>
              <a:ahLst/>
              <a:cxnLst/>
              <a:rect l="0" t="0" r="0" b="0"/>
              <a:pathLst>
                <a:path w="152353" h="80276">
                  <a:moveTo>
                    <a:pt x="76152" y="17725"/>
                  </a:moveTo>
                  <a:lnTo>
                    <a:pt x="76152" y="17725"/>
                  </a:lnTo>
                  <a:lnTo>
                    <a:pt x="67951" y="17725"/>
                  </a:lnTo>
                  <a:lnTo>
                    <a:pt x="67510" y="16667"/>
                  </a:lnTo>
                  <a:lnTo>
                    <a:pt x="66743" y="9524"/>
                  </a:lnTo>
                  <a:lnTo>
                    <a:pt x="63856" y="8789"/>
                  </a:lnTo>
                  <a:lnTo>
                    <a:pt x="57105" y="8200"/>
                  </a:lnTo>
                  <a:lnTo>
                    <a:pt x="57102" y="17333"/>
                  </a:lnTo>
                  <a:lnTo>
                    <a:pt x="81091" y="17725"/>
                  </a:lnTo>
                  <a:lnTo>
                    <a:pt x="82620" y="16667"/>
                  </a:lnTo>
                  <a:lnTo>
                    <a:pt x="83639" y="14903"/>
                  </a:lnTo>
                  <a:lnTo>
                    <a:pt x="85677" y="8203"/>
                  </a:lnTo>
                  <a:lnTo>
                    <a:pt x="85677" y="3144"/>
                  </a:lnTo>
                  <a:lnTo>
                    <a:pt x="84619" y="1654"/>
                  </a:lnTo>
                  <a:lnTo>
                    <a:pt x="82855" y="661"/>
                  </a:lnTo>
                  <a:lnTo>
                    <a:pt x="80621" y="0"/>
                  </a:lnTo>
                  <a:lnTo>
                    <a:pt x="79132" y="616"/>
                  </a:lnTo>
                  <a:lnTo>
                    <a:pt x="78138" y="2086"/>
                  </a:lnTo>
                  <a:lnTo>
                    <a:pt x="76545" y="6992"/>
                  </a:lnTo>
                  <a:lnTo>
                    <a:pt x="73504" y="7663"/>
                  </a:lnTo>
                  <a:lnTo>
                    <a:pt x="71212" y="7842"/>
                  </a:lnTo>
                  <a:lnTo>
                    <a:pt x="65843" y="10863"/>
                  </a:lnTo>
                  <a:lnTo>
                    <a:pt x="59929" y="14675"/>
                  </a:lnTo>
                  <a:lnTo>
                    <a:pt x="50649" y="17879"/>
                  </a:lnTo>
                  <a:lnTo>
                    <a:pt x="28521" y="34147"/>
                  </a:lnTo>
                  <a:lnTo>
                    <a:pt x="22174" y="36666"/>
                  </a:lnTo>
                  <a:lnTo>
                    <a:pt x="6302" y="49879"/>
                  </a:lnTo>
                  <a:lnTo>
                    <a:pt x="2774" y="56004"/>
                  </a:lnTo>
                  <a:lnTo>
                    <a:pt x="324" y="65178"/>
                  </a:lnTo>
                  <a:lnTo>
                    <a:pt x="0" y="73389"/>
                  </a:lnTo>
                  <a:lnTo>
                    <a:pt x="1043" y="73884"/>
                  </a:lnTo>
                  <a:lnTo>
                    <a:pt x="5023" y="74435"/>
                  </a:lnTo>
                  <a:lnTo>
                    <a:pt x="10320" y="77502"/>
                  </a:lnTo>
                  <a:lnTo>
                    <a:pt x="13214" y="79801"/>
                  </a:lnTo>
                  <a:lnTo>
                    <a:pt x="16202" y="80275"/>
                  </a:lnTo>
                  <a:lnTo>
                    <a:pt x="19252" y="79534"/>
                  </a:lnTo>
                  <a:lnTo>
                    <a:pt x="25463" y="76945"/>
                  </a:lnTo>
                  <a:lnTo>
                    <a:pt x="68863" y="72089"/>
                  </a:lnTo>
                  <a:lnTo>
                    <a:pt x="86339" y="67346"/>
                  </a:lnTo>
                  <a:lnTo>
                    <a:pt x="104923" y="63120"/>
                  </a:lnTo>
                  <a:lnTo>
                    <a:pt x="152352" y="46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5" name="SMARTInkShape-847"/>
            <p:cNvSpPr/>
            <p:nvPr>
              <p:custDataLst>
                <p:tags r:id="rId110"/>
              </p:custDataLst>
            </p:nvPr>
          </p:nvSpPr>
          <p:spPr>
            <a:xfrm>
              <a:off x="4781956" y="3257550"/>
              <a:ext cx="123420" cy="19051"/>
            </a:xfrm>
            <a:custGeom>
              <a:avLst/>
              <a:gdLst/>
              <a:ahLst/>
              <a:cxnLst/>
              <a:rect l="0" t="0" r="0" b="0"/>
              <a:pathLst>
                <a:path w="123420" h="19051">
                  <a:moveTo>
                    <a:pt x="47219" y="19050"/>
                  </a:moveTo>
                  <a:lnTo>
                    <a:pt x="47219" y="19050"/>
                  </a:lnTo>
                  <a:lnTo>
                    <a:pt x="0" y="19050"/>
                  </a:lnTo>
                  <a:lnTo>
                    <a:pt x="21995" y="19050"/>
                  </a:lnTo>
                  <a:lnTo>
                    <a:pt x="24053" y="17992"/>
                  </a:lnTo>
                  <a:lnTo>
                    <a:pt x="25425" y="16228"/>
                  </a:lnTo>
                  <a:lnTo>
                    <a:pt x="26340" y="13993"/>
                  </a:lnTo>
                  <a:lnTo>
                    <a:pt x="29066" y="12504"/>
                  </a:lnTo>
                  <a:lnTo>
                    <a:pt x="59497" y="9787"/>
                  </a:lnTo>
                  <a:lnTo>
                    <a:pt x="89432" y="8490"/>
                  </a:lnTo>
                  <a:lnTo>
                    <a:pt x="12341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6" name="SMARTInkShape-848"/>
            <p:cNvSpPr/>
            <p:nvPr>
              <p:custDataLst>
                <p:tags r:id="rId111"/>
              </p:custDataLst>
            </p:nvPr>
          </p:nvSpPr>
          <p:spPr>
            <a:xfrm>
              <a:off x="4829178" y="3190875"/>
              <a:ext cx="47620" cy="123706"/>
            </a:xfrm>
            <a:custGeom>
              <a:avLst/>
              <a:gdLst/>
              <a:ahLst/>
              <a:cxnLst/>
              <a:rect l="0" t="0" r="0" b="0"/>
              <a:pathLst>
                <a:path w="47620" h="123706">
                  <a:moveTo>
                    <a:pt x="28572" y="28575"/>
                  </a:moveTo>
                  <a:lnTo>
                    <a:pt x="28572" y="28575"/>
                  </a:lnTo>
                  <a:lnTo>
                    <a:pt x="28572" y="23519"/>
                  </a:lnTo>
                  <a:lnTo>
                    <a:pt x="31394" y="18214"/>
                  </a:lnTo>
                  <a:lnTo>
                    <a:pt x="36773" y="11241"/>
                  </a:lnTo>
                  <a:lnTo>
                    <a:pt x="37704" y="4977"/>
                  </a:lnTo>
                  <a:lnTo>
                    <a:pt x="38893" y="3318"/>
                  </a:lnTo>
                  <a:lnTo>
                    <a:pt x="40745" y="2212"/>
                  </a:lnTo>
                  <a:lnTo>
                    <a:pt x="47619" y="1"/>
                  </a:lnTo>
                  <a:lnTo>
                    <a:pt x="38489" y="0"/>
                  </a:lnTo>
                  <a:lnTo>
                    <a:pt x="38100" y="23598"/>
                  </a:lnTo>
                  <a:lnTo>
                    <a:pt x="35277" y="29185"/>
                  </a:lnTo>
                  <a:lnTo>
                    <a:pt x="33041" y="32156"/>
                  </a:lnTo>
                  <a:lnTo>
                    <a:pt x="30558" y="41103"/>
                  </a:lnTo>
                  <a:lnTo>
                    <a:pt x="27776" y="62641"/>
                  </a:lnTo>
                  <a:lnTo>
                    <a:pt x="21084" y="76030"/>
                  </a:lnTo>
                  <a:lnTo>
                    <a:pt x="20405" y="79262"/>
                  </a:lnTo>
                  <a:lnTo>
                    <a:pt x="8749" y="104577"/>
                  </a:lnTo>
                  <a:lnTo>
                    <a:pt x="401" y="113859"/>
                  </a:lnTo>
                  <a:lnTo>
                    <a:pt x="0" y="123705"/>
                  </a:lnTo>
                  <a:lnTo>
                    <a:pt x="9522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7" name="SMARTInkShape-849"/>
            <p:cNvSpPr/>
            <p:nvPr>
              <p:custDataLst>
                <p:tags r:id="rId112"/>
              </p:custDataLst>
            </p:nvPr>
          </p:nvSpPr>
          <p:spPr>
            <a:xfrm>
              <a:off x="4725889" y="3162300"/>
              <a:ext cx="150912" cy="161912"/>
            </a:xfrm>
            <a:custGeom>
              <a:avLst/>
              <a:gdLst/>
              <a:ahLst/>
              <a:cxnLst/>
              <a:rect l="0" t="0" r="0" b="0"/>
              <a:pathLst>
                <a:path w="150912" h="161912">
                  <a:moveTo>
                    <a:pt x="141386" y="9525"/>
                  </a:moveTo>
                  <a:lnTo>
                    <a:pt x="141386" y="9525"/>
                  </a:lnTo>
                  <a:lnTo>
                    <a:pt x="150911" y="0"/>
                  </a:lnTo>
                  <a:lnTo>
                    <a:pt x="145855" y="0"/>
                  </a:lnTo>
                  <a:lnTo>
                    <a:pt x="144366" y="1058"/>
                  </a:lnTo>
                  <a:lnTo>
                    <a:pt x="143372" y="2822"/>
                  </a:lnTo>
                  <a:lnTo>
                    <a:pt x="141779" y="8201"/>
                  </a:lnTo>
                  <a:lnTo>
                    <a:pt x="134917" y="16868"/>
                  </a:lnTo>
                  <a:lnTo>
                    <a:pt x="131709" y="25694"/>
                  </a:lnTo>
                  <a:lnTo>
                    <a:pt x="90575" y="69851"/>
                  </a:lnTo>
                  <a:lnTo>
                    <a:pt x="76826" y="89096"/>
                  </a:lnTo>
                  <a:lnTo>
                    <a:pt x="30338" y="130152"/>
                  </a:lnTo>
                  <a:lnTo>
                    <a:pt x="12276" y="149223"/>
                  </a:lnTo>
                  <a:lnTo>
                    <a:pt x="9921" y="155574"/>
                  </a:lnTo>
                  <a:lnTo>
                    <a:pt x="8234" y="157691"/>
                  </a:lnTo>
                  <a:lnTo>
                    <a:pt x="0" y="161367"/>
                  </a:lnTo>
                  <a:lnTo>
                    <a:pt x="562" y="161553"/>
                  </a:lnTo>
                  <a:lnTo>
                    <a:pt x="12739" y="161911"/>
                  </a:lnTo>
                  <a:lnTo>
                    <a:pt x="18240" y="159096"/>
                  </a:lnTo>
                  <a:lnTo>
                    <a:pt x="65186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22" name="SMARTInkShape-Group197"/>
          <p:cNvGrpSpPr/>
          <p:nvPr/>
        </p:nvGrpSpPr>
        <p:grpSpPr>
          <a:xfrm>
            <a:off x="4505325" y="3562350"/>
            <a:ext cx="2752726" cy="323851"/>
            <a:chOff x="4505325" y="3562350"/>
            <a:chExt cx="2752726" cy="323851"/>
          </a:xfrm>
        </p:grpSpPr>
        <p:sp>
          <p:nvSpPr>
            <p:cNvPr id="2099" name="SMARTInkShape-850"/>
            <p:cNvSpPr/>
            <p:nvPr>
              <p:custDataLst>
                <p:tags r:id="rId75"/>
              </p:custDataLst>
            </p:nvPr>
          </p:nvSpPr>
          <p:spPr>
            <a:xfrm>
              <a:off x="7029450" y="3619501"/>
              <a:ext cx="228601" cy="209550"/>
            </a:xfrm>
            <a:custGeom>
              <a:avLst/>
              <a:gdLst/>
              <a:ahLst/>
              <a:cxnLst/>
              <a:rect l="0" t="0" r="0" b="0"/>
              <a:pathLst>
                <a:path w="228601" h="209550">
                  <a:moveTo>
                    <a:pt x="0" y="95249"/>
                  </a:moveTo>
                  <a:lnTo>
                    <a:pt x="0" y="95249"/>
                  </a:lnTo>
                  <a:lnTo>
                    <a:pt x="5056" y="90192"/>
                  </a:lnTo>
                  <a:lnTo>
                    <a:pt x="7538" y="82066"/>
                  </a:lnTo>
                  <a:lnTo>
                    <a:pt x="9515" y="39031"/>
                  </a:lnTo>
                  <a:lnTo>
                    <a:pt x="6698" y="30399"/>
                  </a:lnTo>
                  <a:lnTo>
                    <a:pt x="1323" y="21291"/>
                  </a:lnTo>
                  <a:lnTo>
                    <a:pt x="34" y="9975"/>
                  </a:lnTo>
                  <a:lnTo>
                    <a:pt x="0" y="2"/>
                  </a:lnTo>
                  <a:lnTo>
                    <a:pt x="5056" y="0"/>
                  </a:lnTo>
                  <a:lnTo>
                    <a:pt x="10361" y="2822"/>
                  </a:lnTo>
                  <a:lnTo>
                    <a:pt x="16246" y="6545"/>
                  </a:lnTo>
                  <a:lnTo>
                    <a:pt x="28649" y="8935"/>
                  </a:lnTo>
                  <a:lnTo>
                    <a:pt x="51005" y="10505"/>
                  </a:lnTo>
                  <a:lnTo>
                    <a:pt x="97066" y="27133"/>
                  </a:lnTo>
                  <a:lnTo>
                    <a:pt x="110857" y="29348"/>
                  </a:lnTo>
                  <a:lnTo>
                    <a:pt x="123772" y="36057"/>
                  </a:lnTo>
                  <a:lnTo>
                    <a:pt x="126965" y="36737"/>
                  </a:lnTo>
                  <a:lnTo>
                    <a:pt x="129093" y="38250"/>
                  </a:lnTo>
                  <a:lnTo>
                    <a:pt x="130512" y="40316"/>
                  </a:lnTo>
                  <a:lnTo>
                    <a:pt x="131458" y="42752"/>
                  </a:lnTo>
                  <a:lnTo>
                    <a:pt x="133147" y="44376"/>
                  </a:lnTo>
                  <a:lnTo>
                    <a:pt x="141384" y="47196"/>
                  </a:lnTo>
                  <a:lnTo>
                    <a:pt x="142212" y="50256"/>
                  </a:lnTo>
                  <a:lnTo>
                    <a:pt x="142837" y="61802"/>
                  </a:lnTo>
                  <a:lnTo>
                    <a:pt x="141791" y="63426"/>
                  </a:lnTo>
                  <a:lnTo>
                    <a:pt x="140036" y="64509"/>
                  </a:lnTo>
                  <a:lnTo>
                    <a:pt x="137807" y="65230"/>
                  </a:lnTo>
                  <a:lnTo>
                    <a:pt x="136321" y="66770"/>
                  </a:lnTo>
                  <a:lnTo>
                    <a:pt x="131114" y="76845"/>
                  </a:lnTo>
                  <a:lnTo>
                    <a:pt x="128684" y="79805"/>
                  </a:lnTo>
                  <a:lnTo>
                    <a:pt x="123162" y="83093"/>
                  </a:lnTo>
                  <a:lnTo>
                    <a:pt x="117181" y="85613"/>
                  </a:lnTo>
                  <a:lnTo>
                    <a:pt x="110994" y="90261"/>
                  </a:lnTo>
                  <a:lnTo>
                    <a:pt x="101895" y="93032"/>
                  </a:lnTo>
                  <a:lnTo>
                    <a:pt x="91853" y="95322"/>
                  </a:lnTo>
                  <a:lnTo>
                    <a:pt x="76783" y="102593"/>
                  </a:lnTo>
                  <a:lnTo>
                    <a:pt x="60402" y="105545"/>
                  </a:lnTo>
                  <a:lnTo>
                    <a:pt x="47641" y="112256"/>
                  </a:lnTo>
                  <a:lnTo>
                    <a:pt x="44460" y="112937"/>
                  </a:lnTo>
                  <a:lnTo>
                    <a:pt x="29133" y="123396"/>
                  </a:lnTo>
                  <a:lnTo>
                    <a:pt x="28740" y="128754"/>
                  </a:lnTo>
                  <a:lnTo>
                    <a:pt x="27627" y="130286"/>
                  </a:lnTo>
                  <a:lnTo>
                    <a:pt x="20389" y="132946"/>
                  </a:lnTo>
                  <a:lnTo>
                    <a:pt x="24503" y="133229"/>
                  </a:lnTo>
                  <a:lnTo>
                    <a:pt x="25860" y="134328"/>
                  </a:lnTo>
                  <a:lnTo>
                    <a:pt x="28469" y="142478"/>
                  </a:lnTo>
                  <a:lnTo>
                    <a:pt x="28575" y="160564"/>
                  </a:lnTo>
                  <a:lnTo>
                    <a:pt x="29633" y="161017"/>
                  </a:lnTo>
                  <a:lnTo>
                    <a:pt x="33631" y="161521"/>
                  </a:lnTo>
                  <a:lnTo>
                    <a:pt x="35120" y="162714"/>
                  </a:lnTo>
                  <a:lnTo>
                    <a:pt x="37707" y="170089"/>
                  </a:lnTo>
                  <a:lnTo>
                    <a:pt x="40748" y="170845"/>
                  </a:lnTo>
                  <a:lnTo>
                    <a:pt x="43040" y="171046"/>
                  </a:lnTo>
                  <a:lnTo>
                    <a:pt x="44569" y="172239"/>
                  </a:lnTo>
                  <a:lnTo>
                    <a:pt x="46266" y="176386"/>
                  </a:lnTo>
                  <a:lnTo>
                    <a:pt x="47778" y="177916"/>
                  </a:lnTo>
                  <a:lnTo>
                    <a:pt x="52279" y="179614"/>
                  </a:lnTo>
                  <a:lnTo>
                    <a:pt x="82819" y="182025"/>
                  </a:lnTo>
                  <a:lnTo>
                    <a:pt x="95303" y="188512"/>
                  </a:lnTo>
                  <a:lnTo>
                    <a:pt x="142875" y="190494"/>
                  </a:lnTo>
                  <a:lnTo>
                    <a:pt x="146050" y="190496"/>
                  </a:lnTo>
                  <a:lnTo>
                    <a:pt x="152400" y="193320"/>
                  </a:lnTo>
                  <a:lnTo>
                    <a:pt x="160043" y="198700"/>
                  </a:lnTo>
                  <a:lnTo>
                    <a:pt x="169157" y="199762"/>
                  </a:lnTo>
                  <a:lnTo>
                    <a:pt x="184265" y="199990"/>
                  </a:lnTo>
                  <a:lnTo>
                    <a:pt x="190552" y="202831"/>
                  </a:lnTo>
                  <a:lnTo>
                    <a:pt x="198154" y="208222"/>
                  </a:lnTo>
                  <a:lnTo>
                    <a:pt x="209109" y="209515"/>
                  </a:lnTo>
                  <a:lnTo>
                    <a:pt x="228481" y="209549"/>
                  </a:lnTo>
                  <a:lnTo>
                    <a:pt x="228600" y="2000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0" name="SMARTInkShape-851"/>
            <p:cNvSpPr/>
            <p:nvPr>
              <p:custDataLst>
                <p:tags r:id="rId76"/>
              </p:custDataLst>
            </p:nvPr>
          </p:nvSpPr>
          <p:spPr>
            <a:xfrm>
              <a:off x="6962778" y="3619621"/>
              <a:ext cx="95247" cy="218951"/>
            </a:xfrm>
            <a:custGeom>
              <a:avLst/>
              <a:gdLst/>
              <a:ahLst/>
              <a:cxnLst/>
              <a:rect l="0" t="0" r="0" b="0"/>
              <a:pathLst>
                <a:path w="95247" h="218951">
                  <a:moveTo>
                    <a:pt x="76197" y="47504"/>
                  </a:moveTo>
                  <a:lnTo>
                    <a:pt x="76197" y="47504"/>
                  </a:lnTo>
                  <a:lnTo>
                    <a:pt x="76197" y="34247"/>
                  </a:lnTo>
                  <a:lnTo>
                    <a:pt x="79019" y="28206"/>
                  </a:lnTo>
                  <a:lnTo>
                    <a:pt x="82742" y="21994"/>
                  </a:lnTo>
                  <a:lnTo>
                    <a:pt x="85329" y="11271"/>
                  </a:lnTo>
                  <a:lnTo>
                    <a:pt x="86518" y="10648"/>
                  </a:lnTo>
                  <a:lnTo>
                    <a:pt x="90662" y="9957"/>
                  </a:lnTo>
                  <a:lnTo>
                    <a:pt x="92191" y="8715"/>
                  </a:lnTo>
                  <a:lnTo>
                    <a:pt x="95212" y="0"/>
                  </a:lnTo>
                  <a:lnTo>
                    <a:pt x="95246" y="14072"/>
                  </a:lnTo>
                  <a:lnTo>
                    <a:pt x="92425" y="19592"/>
                  </a:lnTo>
                  <a:lnTo>
                    <a:pt x="90191" y="22546"/>
                  </a:lnTo>
                  <a:lnTo>
                    <a:pt x="87709" y="31473"/>
                  </a:lnTo>
                  <a:lnTo>
                    <a:pt x="85546" y="41437"/>
                  </a:lnTo>
                  <a:lnTo>
                    <a:pt x="63366" y="86018"/>
                  </a:lnTo>
                  <a:lnTo>
                    <a:pt x="44436" y="129045"/>
                  </a:lnTo>
                  <a:lnTo>
                    <a:pt x="21869" y="169056"/>
                  </a:lnTo>
                  <a:lnTo>
                    <a:pt x="19243" y="176669"/>
                  </a:lnTo>
                  <a:lnTo>
                    <a:pt x="12872" y="186904"/>
                  </a:lnTo>
                  <a:lnTo>
                    <a:pt x="9456" y="196640"/>
                  </a:lnTo>
                  <a:lnTo>
                    <a:pt x="3270" y="206228"/>
                  </a:lnTo>
                  <a:lnTo>
                    <a:pt x="0" y="218940"/>
                  </a:lnTo>
                  <a:lnTo>
                    <a:pt x="5054" y="218950"/>
                  </a:lnTo>
                  <a:lnTo>
                    <a:pt x="6544" y="217893"/>
                  </a:lnTo>
                  <a:lnTo>
                    <a:pt x="7537" y="216130"/>
                  </a:lnTo>
                  <a:lnTo>
                    <a:pt x="8198" y="213896"/>
                  </a:lnTo>
                  <a:lnTo>
                    <a:pt x="19047" y="19990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1" name="SMARTInkShape-852"/>
            <p:cNvSpPr/>
            <p:nvPr>
              <p:custDataLst>
                <p:tags r:id="rId77"/>
              </p:custDataLst>
            </p:nvPr>
          </p:nvSpPr>
          <p:spPr>
            <a:xfrm>
              <a:off x="6848513" y="3705225"/>
              <a:ext cx="95213" cy="161519"/>
            </a:xfrm>
            <a:custGeom>
              <a:avLst/>
              <a:gdLst/>
              <a:ahLst/>
              <a:cxnLst/>
              <a:rect l="0" t="0" r="0" b="0"/>
              <a:pathLst>
                <a:path w="95213" h="161519">
                  <a:moveTo>
                    <a:pt x="95212" y="9525"/>
                  </a:moveTo>
                  <a:lnTo>
                    <a:pt x="95212" y="9525"/>
                  </a:lnTo>
                  <a:lnTo>
                    <a:pt x="95212" y="3"/>
                  </a:lnTo>
                  <a:lnTo>
                    <a:pt x="90156" y="0"/>
                  </a:lnTo>
                  <a:lnTo>
                    <a:pt x="88667" y="1058"/>
                  </a:lnTo>
                  <a:lnTo>
                    <a:pt x="87674" y="2823"/>
                  </a:lnTo>
                  <a:lnTo>
                    <a:pt x="86080" y="8201"/>
                  </a:lnTo>
                  <a:lnTo>
                    <a:pt x="53891" y="55503"/>
                  </a:lnTo>
                  <a:lnTo>
                    <a:pt x="22186" y="101692"/>
                  </a:lnTo>
                  <a:lnTo>
                    <a:pt x="12309" y="121648"/>
                  </a:lnTo>
                  <a:lnTo>
                    <a:pt x="9683" y="129208"/>
                  </a:lnTo>
                  <a:lnTo>
                    <a:pt x="3312" y="139413"/>
                  </a:lnTo>
                  <a:lnTo>
                    <a:pt x="93" y="151831"/>
                  </a:lnTo>
                  <a:lnTo>
                    <a:pt x="0" y="157288"/>
                  </a:lnTo>
                  <a:lnTo>
                    <a:pt x="1046" y="158834"/>
                  </a:lnTo>
                  <a:lnTo>
                    <a:pt x="2801" y="159864"/>
                  </a:lnTo>
                  <a:lnTo>
                    <a:pt x="8167" y="161518"/>
                  </a:lnTo>
                  <a:lnTo>
                    <a:pt x="16831" y="155298"/>
                  </a:lnTo>
                  <a:lnTo>
                    <a:pt x="28537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2" name="SMARTInkShape-853"/>
            <p:cNvSpPr/>
            <p:nvPr>
              <p:custDataLst>
                <p:tags r:id="rId78"/>
              </p:custDataLst>
            </p:nvPr>
          </p:nvSpPr>
          <p:spPr>
            <a:xfrm>
              <a:off x="6781927" y="3619617"/>
              <a:ext cx="114174" cy="133233"/>
            </a:xfrm>
            <a:custGeom>
              <a:avLst/>
              <a:gdLst/>
              <a:ahLst/>
              <a:cxnLst/>
              <a:rect l="0" t="0" r="0" b="0"/>
              <a:pathLst>
                <a:path w="114174" h="133233">
                  <a:moveTo>
                    <a:pt x="66548" y="37983"/>
                  </a:moveTo>
                  <a:lnTo>
                    <a:pt x="66548" y="37983"/>
                  </a:lnTo>
                  <a:lnTo>
                    <a:pt x="66548" y="29782"/>
                  </a:lnTo>
                  <a:lnTo>
                    <a:pt x="74748" y="20373"/>
                  </a:lnTo>
                  <a:lnTo>
                    <a:pt x="76063" y="9536"/>
                  </a:lnTo>
                  <a:lnTo>
                    <a:pt x="76073" y="0"/>
                  </a:lnTo>
                  <a:lnTo>
                    <a:pt x="67873" y="8094"/>
                  </a:lnTo>
                  <a:lnTo>
                    <a:pt x="66941" y="14076"/>
                  </a:lnTo>
                  <a:lnTo>
                    <a:pt x="66664" y="22550"/>
                  </a:lnTo>
                  <a:lnTo>
                    <a:pt x="65567" y="24519"/>
                  </a:lnTo>
                  <a:lnTo>
                    <a:pt x="63777" y="25832"/>
                  </a:lnTo>
                  <a:lnTo>
                    <a:pt x="61526" y="26707"/>
                  </a:lnTo>
                  <a:lnTo>
                    <a:pt x="60025" y="28349"/>
                  </a:lnTo>
                  <a:lnTo>
                    <a:pt x="46838" y="55227"/>
                  </a:lnTo>
                  <a:lnTo>
                    <a:pt x="41912" y="62580"/>
                  </a:lnTo>
                  <a:lnTo>
                    <a:pt x="35929" y="75924"/>
                  </a:lnTo>
                  <a:lnTo>
                    <a:pt x="22887" y="91937"/>
                  </a:lnTo>
                  <a:lnTo>
                    <a:pt x="16884" y="104654"/>
                  </a:lnTo>
                  <a:lnTo>
                    <a:pt x="12724" y="111006"/>
                  </a:lnTo>
                  <a:lnTo>
                    <a:pt x="10876" y="117357"/>
                  </a:lnTo>
                  <a:lnTo>
                    <a:pt x="9325" y="119474"/>
                  </a:lnTo>
                  <a:lnTo>
                    <a:pt x="7233" y="120885"/>
                  </a:lnTo>
                  <a:lnTo>
                    <a:pt x="1327" y="123150"/>
                  </a:lnTo>
                  <a:lnTo>
                    <a:pt x="519" y="126283"/>
                  </a:lnTo>
                  <a:lnTo>
                    <a:pt x="0" y="131860"/>
                  </a:lnTo>
                  <a:lnTo>
                    <a:pt x="1016" y="132318"/>
                  </a:lnTo>
                  <a:lnTo>
                    <a:pt x="32986" y="133232"/>
                  </a:lnTo>
                  <a:lnTo>
                    <a:pt x="38578" y="130410"/>
                  </a:lnTo>
                  <a:lnTo>
                    <a:pt x="44592" y="126687"/>
                  </a:lnTo>
                  <a:lnTo>
                    <a:pt x="57076" y="124297"/>
                  </a:lnTo>
                  <a:lnTo>
                    <a:pt x="104452" y="123708"/>
                  </a:lnTo>
                  <a:lnTo>
                    <a:pt x="114173" y="1237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3" name="SMARTInkShape-854"/>
            <p:cNvSpPr/>
            <p:nvPr>
              <p:custDataLst>
                <p:tags r:id="rId79"/>
              </p:custDataLst>
            </p:nvPr>
          </p:nvSpPr>
          <p:spPr>
            <a:xfrm>
              <a:off x="6572686" y="3752850"/>
              <a:ext cx="151965" cy="9526"/>
            </a:xfrm>
            <a:custGeom>
              <a:avLst/>
              <a:gdLst/>
              <a:ahLst/>
              <a:cxnLst/>
              <a:rect l="0" t="0" r="0" b="0"/>
              <a:pathLst>
                <a:path w="151965" h="9526">
                  <a:moveTo>
                    <a:pt x="28139" y="0"/>
                  </a:moveTo>
                  <a:lnTo>
                    <a:pt x="28139" y="0"/>
                  </a:lnTo>
                  <a:lnTo>
                    <a:pt x="0" y="0"/>
                  </a:lnTo>
                  <a:lnTo>
                    <a:pt x="31447" y="0"/>
                  </a:lnTo>
                  <a:lnTo>
                    <a:pt x="37723" y="2822"/>
                  </a:lnTo>
                  <a:lnTo>
                    <a:pt x="44040" y="6546"/>
                  </a:lnTo>
                  <a:lnTo>
                    <a:pt x="54605" y="8642"/>
                  </a:lnTo>
                  <a:lnTo>
                    <a:pt x="97463" y="9510"/>
                  </a:lnTo>
                  <a:lnTo>
                    <a:pt x="141672" y="9525"/>
                  </a:lnTo>
                  <a:lnTo>
                    <a:pt x="151964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4" name="SMARTInkShape-855"/>
            <p:cNvSpPr/>
            <p:nvPr>
              <p:custDataLst>
                <p:tags r:id="rId80"/>
              </p:custDataLst>
            </p:nvPr>
          </p:nvSpPr>
          <p:spPr>
            <a:xfrm>
              <a:off x="6572250" y="3695734"/>
              <a:ext cx="119600" cy="28542"/>
            </a:xfrm>
            <a:custGeom>
              <a:avLst/>
              <a:gdLst/>
              <a:ahLst/>
              <a:cxnLst/>
              <a:rect l="0" t="0" r="0" b="0"/>
              <a:pathLst>
                <a:path w="119600" h="28542">
                  <a:moveTo>
                    <a:pt x="28575" y="19016"/>
                  </a:moveTo>
                  <a:lnTo>
                    <a:pt x="28575" y="19016"/>
                  </a:lnTo>
                  <a:lnTo>
                    <a:pt x="20375" y="19016"/>
                  </a:lnTo>
                  <a:lnTo>
                    <a:pt x="10965" y="10815"/>
                  </a:lnTo>
                  <a:lnTo>
                    <a:pt x="11" y="9491"/>
                  </a:lnTo>
                  <a:lnTo>
                    <a:pt x="3" y="9491"/>
                  </a:lnTo>
                  <a:lnTo>
                    <a:pt x="0" y="1290"/>
                  </a:lnTo>
                  <a:lnTo>
                    <a:pt x="1058" y="849"/>
                  </a:lnTo>
                  <a:lnTo>
                    <a:pt x="30591" y="0"/>
                  </a:lnTo>
                  <a:lnTo>
                    <a:pt x="37585" y="2803"/>
                  </a:lnTo>
                  <a:lnTo>
                    <a:pt x="40932" y="5033"/>
                  </a:lnTo>
                  <a:lnTo>
                    <a:pt x="55755" y="8170"/>
                  </a:lnTo>
                  <a:lnTo>
                    <a:pt x="93054" y="10526"/>
                  </a:lnTo>
                  <a:lnTo>
                    <a:pt x="111084" y="17689"/>
                  </a:lnTo>
                  <a:lnTo>
                    <a:pt x="112156" y="19190"/>
                  </a:lnTo>
                  <a:lnTo>
                    <a:pt x="113347" y="23679"/>
                  </a:lnTo>
                  <a:lnTo>
                    <a:pt x="114722" y="25300"/>
                  </a:lnTo>
                  <a:lnTo>
                    <a:pt x="119073" y="27100"/>
                  </a:lnTo>
                  <a:lnTo>
                    <a:pt x="119599" y="27581"/>
                  </a:lnTo>
                  <a:lnTo>
                    <a:pt x="118891" y="27901"/>
                  </a:lnTo>
                  <a:lnTo>
                    <a:pt x="114300" y="285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5" name="SMARTInkShape-856"/>
            <p:cNvSpPr/>
            <p:nvPr>
              <p:custDataLst>
                <p:tags r:id="rId81"/>
              </p:custDataLst>
            </p:nvPr>
          </p:nvSpPr>
          <p:spPr>
            <a:xfrm>
              <a:off x="6324600" y="3648075"/>
              <a:ext cx="133351" cy="161926"/>
            </a:xfrm>
            <a:custGeom>
              <a:avLst/>
              <a:gdLst/>
              <a:ahLst/>
              <a:cxnLst/>
              <a:rect l="0" t="0" r="0" b="0"/>
              <a:pathLst>
                <a:path w="133351" h="161926">
                  <a:moveTo>
                    <a:pt x="28575" y="47625"/>
                  </a:moveTo>
                  <a:lnTo>
                    <a:pt x="28575" y="47625"/>
                  </a:lnTo>
                  <a:lnTo>
                    <a:pt x="28575" y="42568"/>
                  </a:lnTo>
                  <a:lnTo>
                    <a:pt x="25753" y="37264"/>
                  </a:lnTo>
                  <a:lnTo>
                    <a:pt x="20374" y="30292"/>
                  </a:lnTo>
                  <a:lnTo>
                    <a:pt x="19166" y="20525"/>
                  </a:lnTo>
                  <a:lnTo>
                    <a:pt x="19084" y="14431"/>
                  </a:lnTo>
                  <a:lnTo>
                    <a:pt x="18014" y="12795"/>
                  </a:lnTo>
                  <a:lnTo>
                    <a:pt x="16243" y="11705"/>
                  </a:lnTo>
                  <a:lnTo>
                    <a:pt x="14004" y="10979"/>
                  </a:lnTo>
                  <a:lnTo>
                    <a:pt x="12511" y="9436"/>
                  </a:lnTo>
                  <a:lnTo>
                    <a:pt x="9528" y="11"/>
                  </a:lnTo>
                  <a:lnTo>
                    <a:pt x="18658" y="0"/>
                  </a:lnTo>
                  <a:lnTo>
                    <a:pt x="26577" y="6546"/>
                  </a:lnTo>
                  <a:lnTo>
                    <a:pt x="35274" y="8642"/>
                  </a:lnTo>
                  <a:lnTo>
                    <a:pt x="50845" y="9408"/>
                  </a:lnTo>
                  <a:lnTo>
                    <a:pt x="57170" y="12295"/>
                  </a:lnTo>
                  <a:lnTo>
                    <a:pt x="63509" y="16048"/>
                  </a:lnTo>
                  <a:lnTo>
                    <a:pt x="76202" y="18457"/>
                  </a:lnTo>
                  <a:lnTo>
                    <a:pt x="79377" y="18654"/>
                  </a:lnTo>
                  <a:lnTo>
                    <a:pt x="81493" y="19845"/>
                  </a:lnTo>
                  <a:lnTo>
                    <a:pt x="82903" y="21696"/>
                  </a:lnTo>
                  <a:lnTo>
                    <a:pt x="83844" y="23989"/>
                  </a:lnTo>
                  <a:lnTo>
                    <a:pt x="85529" y="25518"/>
                  </a:lnTo>
                  <a:lnTo>
                    <a:pt x="95316" y="29365"/>
                  </a:lnTo>
                  <a:lnTo>
                    <a:pt x="103320" y="36740"/>
                  </a:lnTo>
                  <a:lnTo>
                    <a:pt x="104647" y="46181"/>
                  </a:lnTo>
                  <a:lnTo>
                    <a:pt x="104737" y="52254"/>
                  </a:lnTo>
                  <a:lnTo>
                    <a:pt x="103691" y="53886"/>
                  </a:lnTo>
                  <a:lnTo>
                    <a:pt x="101936" y="54974"/>
                  </a:lnTo>
                  <a:lnTo>
                    <a:pt x="96570" y="56720"/>
                  </a:lnTo>
                  <a:lnTo>
                    <a:pt x="87906" y="63611"/>
                  </a:lnTo>
                  <a:lnTo>
                    <a:pt x="79082" y="66826"/>
                  </a:lnTo>
                  <a:lnTo>
                    <a:pt x="57133" y="83098"/>
                  </a:lnTo>
                  <a:lnTo>
                    <a:pt x="26723" y="93773"/>
                  </a:lnTo>
                  <a:lnTo>
                    <a:pt x="24166" y="95323"/>
                  </a:lnTo>
                  <a:lnTo>
                    <a:pt x="22460" y="97416"/>
                  </a:lnTo>
                  <a:lnTo>
                    <a:pt x="19507" y="102563"/>
                  </a:lnTo>
                  <a:lnTo>
                    <a:pt x="1458" y="122347"/>
                  </a:lnTo>
                  <a:lnTo>
                    <a:pt x="38" y="132919"/>
                  </a:lnTo>
                  <a:lnTo>
                    <a:pt x="0" y="142472"/>
                  </a:lnTo>
                  <a:lnTo>
                    <a:pt x="8201" y="151040"/>
                  </a:lnTo>
                  <a:lnTo>
                    <a:pt x="17610" y="152281"/>
                  </a:lnTo>
                  <a:lnTo>
                    <a:pt x="23680" y="152365"/>
                  </a:lnTo>
                  <a:lnTo>
                    <a:pt x="29222" y="155206"/>
                  </a:lnTo>
                  <a:lnTo>
                    <a:pt x="35212" y="158939"/>
                  </a:lnTo>
                  <a:lnTo>
                    <a:pt x="47682" y="161335"/>
                  </a:lnTo>
                  <a:lnTo>
                    <a:pt x="92251" y="161918"/>
                  </a:lnTo>
                  <a:lnTo>
                    <a:pt x="133350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6" name="SMARTInkShape-857"/>
            <p:cNvSpPr/>
            <p:nvPr>
              <p:custDataLst>
                <p:tags r:id="rId82"/>
              </p:custDataLst>
            </p:nvPr>
          </p:nvSpPr>
          <p:spPr>
            <a:xfrm>
              <a:off x="6115050" y="3619503"/>
              <a:ext cx="114298" cy="186460"/>
            </a:xfrm>
            <a:custGeom>
              <a:avLst/>
              <a:gdLst/>
              <a:ahLst/>
              <a:cxnLst/>
              <a:rect l="0" t="0" r="0" b="0"/>
              <a:pathLst>
                <a:path w="114298" h="186460">
                  <a:moveTo>
                    <a:pt x="28575" y="28572"/>
                  </a:moveTo>
                  <a:lnTo>
                    <a:pt x="28575" y="28572"/>
                  </a:lnTo>
                  <a:lnTo>
                    <a:pt x="20374" y="28572"/>
                  </a:lnTo>
                  <a:lnTo>
                    <a:pt x="19933" y="27514"/>
                  </a:lnTo>
                  <a:lnTo>
                    <a:pt x="19443" y="23515"/>
                  </a:lnTo>
                  <a:lnTo>
                    <a:pt x="18254" y="22026"/>
                  </a:lnTo>
                  <a:lnTo>
                    <a:pt x="9373" y="18250"/>
                  </a:lnTo>
                  <a:lnTo>
                    <a:pt x="127" y="9641"/>
                  </a:lnTo>
                  <a:lnTo>
                    <a:pt x="0" y="31"/>
                  </a:lnTo>
                  <a:lnTo>
                    <a:pt x="8201" y="0"/>
                  </a:lnTo>
                  <a:lnTo>
                    <a:pt x="16868" y="6543"/>
                  </a:lnTo>
                  <a:lnTo>
                    <a:pt x="25693" y="8639"/>
                  </a:lnTo>
                  <a:lnTo>
                    <a:pt x="50811" y="9488"/>
                  </a:lnTo>
                  <a:lnTo>
                    <a:pt x="57155" y="12329"/>
                  </a:lnTo>
                  <a:lnTo>
                    <a:pt x="63502" y="16061"/>
                  </a:lnTo>
                  <a:lnTo>
                    <a:pt x="74319" y="18654"/>
                  </a:lnTo>
                  <a:lnTo>
                    <a:pt x="74946" y="19843"/>
                  </a:lnTo>
                  <a:lnTo>
                    <a:pt x="75642" y="23987"/>
                  </a:lnTo>
                  <a:lnTo>
                    <a:pt x="76887" y="25515"/>
                  </a:lnTo>
                  <a:lnTo>
                    <a:pt x="84353" y="28170"/>
                  </a:lnTo>
                  <a:lnTo>
                    <a:pt x="85115" y="31216"/>
                  </a:lnTo>
                  <a:lnTo>
                    <a:pt x="85604" y="36737"/>
                  </a:lnTo>
                  <a:lnTo>
                    <a:pt x="84586" y="37190"/>
                  </a:lnTo>
                  <a:lnTo>
                    <a:pt x="77513" y="37978"/>
                  </a:lnTo>
                  <a:lnTo>
                    <a:pt x="76784" y="40866"/>
                  </a:lnTo>
                  <a:lnTo>
                    <a:pt x="76589" y="43118"/>
                  </a:lnTo>
                  <a:lnTo>
                    <a:pt x="75400" y="44619"/>
                  </a:lnTo>
                  <a:lnTo>
                    <a:pt x="56917" y="54986"/>
                  </a:lnTo>
                  <a:lnTo>
                    <a:pt x="53820" y="55706"/>
                  </a:lnTo>
                  <a:lnTo>
                    <a:pt x="51755" y="57245"/>
                  </a:lnTo>
                  <a:lnTo>
                    <a:pt x="50379" y="59329"/>
                  </a:lnTo>
                  <a:lnTo>
                    <a:pt x="49461" y="61777"/>
                  </a:lnTo>
                  <a:lnTo>
                    <a:pt x="47790" y="63408"/>
                  </a:lnTo>
                  <a:lnTo>
                    <a:pt x="39585" y="66242"/>
                  </a:lnTo>
                  <a:lnTo>
                    <a:pt x="33483" y="66544"/>
                  </a:lnTo>
                  <a:lnTo>
                    <a:pt x="31848" y="67646"/>
                  </a:lnTo>
                  <a:lnTo>
                    <a:pt x="30757" y="69437"/>
                  </a:lnTo>
                  <a:lnTo>
                    <a:pt x="28578" y="76187"/>
                  </a:lnTo>
                  <a:lnTo>
                    <a:pt x="52255" y="76197"/>
                  </a:lnTo>
                  <a:lnTo>
                    <a:pt x="53887" y="77255"/>
                  </a:lnTo>
                  <a:lnTo>
                    <a:pt x="54975" y="79019"/>
                  </a:lnTo>
                  <a:lnTo>
                    <a:pt x="55699" y="81254"/>
                  </a:lnTo>
                  <a:lnTo>
                    <a:pt x="57241" y="82743"/>
                  </a:lnTo>
                  <a:lnTo>
                    <a:pt x="61778" y="84398"/>
                  </a:lnTo>
                  <a:lnTo>
                    <a:pt x="74446" y="85605"/>
                  </a:lnTo>
                  <a:lnTo>
                    <a:pt x="83457" y="92245"/>
                  </a:lnTo>
                  <a:lnTo>
                    <a:pt x="89304" y="93913"/>
                  </a:lnTo>
                  <a:lnTo>
                    <a:pt x="91286" y="95416"/>
                  </a:lnTo>
                  <a:lnTo>
                    <a:pt x="95134" y="101530"/>
                  </a:lnTo>
                  <a:lnTo>
                    <a:pt x="104848" y="105546"/>
                  </a:lnTo>
                  <a:lnTo>
                    <a:pt x="109393" y="109702"/>
                  </a:lnTo>
                  <a:lnTo>
                    <a:pt x="112120" y="115077"/>
                  </a:lnTo>
                  <a:lnTo>
                    <a:pt x="114263" y="131871"/>
                  </a:lnTo>
                  <a:lnTo>
                    <a:pt x="114297" y="146475"/>
                  </a:lnTo>
                  <a:lnTo>
                    <a:pt x="113240" y="148449"/>
                  </a:lnTo>
                  <a:lnTo>
                    <a:pt x="111477" y="149765"/>
                  </a:lnTo>
                  <a:lnTo>
                    <a:pt x="106695" y="152285"/>
                  </a:lnTo>
                  <a:lnTo>
                    <a:pt x="98053" y="158596"/>
                  </a:lnTo>
                  <a:lnTo>
                    <a:pt x="88790" y="161995"/>
                  </a:lnTo>
                  <a:lnTo>
                    <a:pt x="79342" y="168176"/>
                  </a:lnTo>
                  <a:lnTo>
                    <a:pt x="69840" y="171536"/>
                  </a:lnTo>
                  <a:lnTo>
                    <a:pt x="59030" y="179521"/>
                  </a:lnTo>
                  <a:lnTo>
                    <a:pt x="52651" y="180542"/>
                  </a:lnTo>
                  <a:lnTo>
                    <a:pt x="38255" y="180969"/>
                  </a:lnTo>
                  <a:lnTo>
                    <a:pt x="38130" y="186459"/>
                  </a:lnTo>
                  <a:lnTo>
                    <a:pt x="38104" y="181904"/>
                  </a:lnTo>
                  <a:lnTo>
                    <a:pt x="40924" y="181386"/>
                  </a:lnTo>
                  <a:lnTo>
                    <a:pt x="51358" y="181054"/>
                  </a:lnTo>
                  <a:lnTo>
                    <a:pt x="53289" y="179968"/>
                  </a:lnTo>
                  <a:lnTo>
                    <a:pt x="54575" y="178186"/>
                  </a:lnTo>
                  <a:lnTo>
                    <a:pt x="57150" y="1714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7" name="SMARTInkShape-858"/>
            <p:cNvSpPr/>
            <p:nvPr>
              <p:custDataLst>
                <p:tags r:id="rId83"/>
              </p:custDataLst>
            </p:nvPr>
          </p:nvSpPr>
          <p:spPr>
            <a:xfrm>
              <a:off x="6286500" y="3648075"/>
              <a:ext cx="85726" cy="180821"/>
            </a:xfrm>
            <a:custGeom>
              <a:avLst/>
              <a:gdLst/>
              <a:ahLst/>
              <a:cxnLst/>
              <a:rect l="0" t="0" r="0" b="0"/>
              <a:pathLst>
                <a:path w="85726" h="180821">
                  <a:moveTo>
                    <a:pt x="76200" y="9525"/>
                  </a:moveTo>
                  <a:lnTo>
                    <a:pt x="76200" y="9525"/>
                  </a:lnTo>
                  <a:lnTo>
                    <a:pt x="85725" y="0"/>
                  </a:lnTo>
                  <a:lnTo>
                    <a:pt x="85725" y="8201"/>
                  </a:lnTo>
                  <a:lnTo>
                    <a:pt x="79180" y="16868"/>
                  </a:lnTo>
                  <a:lnTo>
                    <a:pt x="76024" y="25694"/>
                  </a:lnTo>
                  <a:lnTo>
                    <a:pt x="69916" y="35012"/>
                  </a:lnTo>
                  <a:lnTo>
                    <a:pt x="59355" y="60528"/>
                  </a:lnTo>
                  <a:lnTo>
                    <a:pt x="51570" y="72144"/>
                  </a:lnTo>
                  <a:lnTo>
                    <a:pt x="40368" y="98543"/>
                  </a:lnTo>
                  <a:lnTo>
                    <a:pt x="12332" y="142234"/>
                  </a:lnTo>
                  <a:lnTo>
                    <a:pt x="9715" y="148940"/>
                  </a:lnTo>
                  <a:lnTo>
                    <a:pt x="1488" y="160006"/>
                  </a:lnTo>
                  <a:lnTo>
                    <a:pt x="441" y="166413"/>
                  </a:lnTo>
                  <a:lnTo>
                    <a:pt x="3" y="180820"/>
                  </a:lnTo>
                  <a:lnTo>
                    <a:pt x="0" y="172760"/>
                  </a:lnTo>
                  <a:lnTo>
                    <a:pt x="9525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8" name="SMARTInkShape-859"/>
            <p:cNvSpPr/>
            <p:nvPr>
              <p:custDataLst>
                <p:tags r:id="rId84"/>
              </p:custDataLst>
            </p:nvPr>
          </p:nvSpPr>
          <p:spPr>
            <a:xfrm>
              <a:off x="5972210" y="3667128"/>
              <a:ext cx="66641" cy="123265"/>
            </a:xfrm>
            <a:custGeom>
              <a:avLst/>
              <a:gdLst/>
              <a:ahLst/>
              <a:cxnLst/>
              <a:rect l="0" t="0" r="0" b="0"/>
              <a:pathLst>
                <a:path w="66641" h="123265">
                  <a:moveTo>
                    <a:pt x="66640" y="9522"/>
                  </a:moveTo>
                  <a:lnTo>
                    <a:pt x="66640" y="9522"/>
                  </a:lnTo>
                  <a:lnTo>
                    <a:pt x="58439" y="9522"/>
                  </a:lnTo>
                  <a:lnTo>
                    <a:pt x="57998" y="8464"/>
                  </a:lnTo>
                  <a:lnTo>
                    <a:pt x="57231" y="1321"/>
                  </a:lnTo>
                  <a:lnTo>
                    <a:pt x="54344" y="586"/>
                  </a:lnTo>
                  <a:lnTo>
                    <a:pt x="38492" y="0"/>
                  </a:lnTo>
                  <a:lnTo>
                    <a:pt x="29902" y="8198"/>
                  </a:lnTo>
                  <a:lnTo>
                    <a:pt x="27751" y="16865"/>
                  </a:lnTo>
                  <a:lnTo>
                    <a:pt x="22074" y="25691"/>
                  </a:lnTo>
                  <a:lnTo>
                    <a:pt x="19620" y="38155"/>
                  </a:lnTo>
                  <a:lnTo>
                    <a:pt x="18226" y="45531"/>
                  </a:lnTo>
                  <a:lnTo>
                    <a:pt x="10848" y="68526"/>
                  </a:lnTo>
                  <a:lnTo>
                    <a:pt x="8700" y="82286"/>
                  </a:lnTo>
                  <a:lnTo>
                    <a:pt x="2004" y="95195"/>
                  </a:lnTo>
                  <a:lnTo>
                    <a:pt x="0" y="121940"/>
                  </a:lnTo>
                  <a:lnTo>
                    <a:pt x="1047" y="122567"/>
                  </a:lnTo>
                  <a:lnTo>
                    <a:pt x="5033" y="123264"/>
                  </a:lnTo>
                  <a:lnTo>
                    <a:pt x="10331" y="120752"/>
                  </a:lnTo>
                  <a:lnTo>
                    <a:pt x="16214" y="117166"/>
                  </a:lnTo>
                  <a:lnTo>
                    <a:pt x="28540" y="1142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9" name="SMARTInkShape-860"/>
            <p:cNvSpPr/>
            <p:nvPr>
              <p:custDataLst>
                <p:tags r:id="rId85"/>
              </p:custDataLst>
            </p:nvPr>
          </p:nvSpPr>
          <p:spPr>
            <a:xfrm>
              <a:off x="5896094" y="3705225"/>
              <a:ext cx="133232" cy="19051"/>
            </a:xfrm>
            <a:custGeom>
              <a:avLst/>
              <a:gdLst/>
              <a:ahLst/>
              <a:cxnLst/>
              <a:rect l="0" t="0" r="0" b="0"/>
              <a:pathLst>
                <a:path w="133232" h="19051">
                  <a:moveTo>
                    <a:pt x="18931" y="19050"/>
                  </a:moveTo>
                  <a:lnTo>
                    <a:pt x="18931" y="19050"/>
                  </a:lnTo>
                  <a:lnTo>
                    <a:pt x="9799" y="9918"/>
                  </a:lnTo>
                  <a:lnTo>
                    <a:pt x="0" y="9528"/>
                  </a:lnTo>
                  <a:lnTo>
                    <a:pt x="45711" y="9525"/>
                  </a:lnTo>
                  <a:lnTo>
                    <a:pt x="93131" y="9525"/>
                  </a:lnTo>
                  <a:lnTo>
                    <a:pt x="121790" y="9525"/>
                  </a:lnTo>
                  <a:lnTo>
                    <a:pt x="13323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0" name="SMARTInkShape-861"/>
            <p:cNvSpPr/>
            <p:nvPr>
              <p:custDataLst>
                <p:tags r:id="rId86"/>
              </p:custDataLst>
            </p:nvPr>
          </p:nvSpPr>
          <p:spPr>
            <a:xfrm>
              <a:off x="5677065" y="3638550"/>
              <a:ext cx="152236" cy="142869"/>
            </a:xfrm>
            <a:custGeom>
              <a:avLst/>
              <a:gdLst/>
              <a:ahLst/>
              <a:cxnLst/>
              <a:rect l="0" t="0" r="0" b="0"/>
              <a:pathLst>
                <a:path w="152236" h="142869">
                  <a:moveTo>
                    <a:pt x="37935" y="57150"/>
                  </a:moveTo>
                  <a:lnTo>
                    <a:pt x="37935" y="57150"/>
                  </a:lnTo>
                  <a:lnTo>
                    <a:pt x="37935" y="9656"/>
                  </a:lnTo>
                  <a:lnTo>
                    <a:pt x="37935" y="34"/>
                  </a:lnTo>
                  <a:lnTo>
                    <a:pt x="82411" y="0"/>
                  </a:lnTo>
                  <a:lnTo>
                    <a:pt x="98263" y="0"/>
                  </a:lnTo>
                  <a:lnTo>
                    <a:pt x="104611" y="2822"/>
                  </a:lnTo>
                  <a:lnTo>
                    <a:pt x="110960" y="6546"/>
                  </a:lnTo>
                  <a:lnTo>
                    <a:pt x="121779" y="9132"/>
                  </a:lnTo>
                  <a:lnTo>
                    <a:pt x="132744" y="18648"/>
                  </a:lnTo>
                  <a:lnTo>
                    <a:pt x="133182" y="36656"/>
                  </a:lnTo>
                  <a:lnTo>
                    <a:pt x="128128" y="42729"/>
                  </a:lnTo>
                  <a:lnTo>
                    <a:pt x="122823" y="45449"/>
                  </a:lnTo>
                  <a:lnTo>
                    <a:pt x="119927" y="46174"/>
                  </a:lnTo>
                  <a:lnTo>
                    <a:pt x="110795" y="52252"/>
                  </a:lnTo>
                  <a:lnTo>
                    <a:pt x="98227" y="62728"/>
                  </a:lnTo>
                  <a:lnTo>
                    <a:pt x="85553" y="68718"/>
                  </a:lnTo>
                  <a:lnTo>
                    <a:pt x="67803" y="79778"/>
                  </a:lnTo>
                  <a:lnTo>
                    <a:pt x="48048" y="87764"/>
                  </a:lnTo>
                  <a:lnTo>
                    <a:pt x="22083" y="110146"/>
                  </a:lnTo>
                  <a:lnTo>
                    <a:pt x="9365" y="116301"/>
                  </a:lnTo>
                  <a:lnTo>
                    <a:pt x="1717" y="122339"/>
                  </a:lnTo>
                  <a:lnTo>
                    <a:pt x="672" y="125986"/>
                  </a:lnTo>
                  <a:lnTo>
                    <a:pt x="0" y="131895"/>
                  </a:lnTo>
                  <a:lnTo>
                    <a:pt x="1004" y="132380"/>
                  </a:lnTo>
                  <a:lnTo>
                    <a:pt x="4941" y="132919"/>
                  </a:lnTo>
                  <a:lnTo>
                    <a:pt x="6413" y="134121"/>
                  </a:lnTo>
                  <a:lnTo>
                    <a:pt x="8050" y="138278"/>
                  </a:lnTo>
                  <a:lnTo>
                    <a:pt x="9546" y="139810"/>
                  </a:lnTo>
                  <a:lnTo>
                    <a:pt x="14029" y="141513"/>
                  </a:lnTo>
                  <a:lnTo>
                    <a:pt x="60363" y="142868"/>
                  </a:lnTo>
                  <a:lnTo>
                    <a:pt x="98378" y="141817"/>
                  </a:lnTo>
                  <a:lnTo>
                    <a:pt x="116907" y="134674"/>
                  </a:lnTo>
                  <a:lnTo>
                    <a:pt x="152235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1" name="SMARTInkShape-862"/>
            <p:cNvSpPr/>
            <p:nvPr>
              <p:custDataLst>
                <p:tags r:id="rId87"/>
              </p:custDataLst>
            </p:nvPr>
          </p:nvSpPr>
          <p:spPr>
            <a:xfrm>
              <a:off x="5638920" y="3611415"/>
              <a:ext cx="104656" cy="217587"/>
            </a:xfrm>
            <a:custGeom>
              <a:avLst/>
              <a:gdLst/>
              <a:ahLst/>
              <a:cxnLst/>
              <a:rect l="0" t="0" r="0" b="0"/>
              <a:pathLst>
                <a:path w="104656" h="217587">
                  <a:moveTo>
                    <a:pt x="104655" y="17610"/>
                  </a:moveTo>
                  <a:lnTo>
                    <a:pt x="104655" y="17610"/>
                  </a:lnTo>
                  <a:lnTo>
                    <a:pt x="104655" y="0"/>
                  </a:lnTo>
                  <a:lnTo>
                    <a:pt x="104655" y="8082"/>
                  </a:lnTo>
                  <a:lnTo>
                    <a:pt x="99599" y="13141"/>
                  </a:lnTo>
                  <a:lnTo>
                    <a:pt x="97116" y="18446"/>
                  </a:lnTo>
                  <a:lnTo>
                    <a:pt x="96454" y="21342"/>
                  </a:lnTo>
                  <a:lnTo>
                    <a:pt x="87765" y="36733"/>
                  </a:lnTo>
                  <a:lnTo>
                    <a:pt x="87045" y="39884"/>
                  </a:lnTo>
                  <a:lnTo>
                    <a:pt x="79343" y="53603"/>
                  </a:lnTo>
                  <a:lnTo>
                    <a:pt x="75989" y="68609"/>
                  </a:lnTo>
                  <a:lnTo>
                    <a:pt x="50595" y="115271"/>
                  </a:lnTo>
                  <a:lnTo>
                    <a:pt x="34794" y="139623"/>
                  </a:lnTo>
                  <a:lnTo>
                    <a:pt x="23955" y="171423"/>
                  </a:lnTo>
                  <a:lnTo>
                    <a:pt x="13376" y="185537"/>
                  </a:lnTo>
                  <a:lnTo>
                    <a:pt x="10582" y="195307"/>
                  </a:lnTo>
                  <a:lnTo>
                    <a:pt x="9928" y="201715"/>
                  </a:lnTo>
                  <a:lnTo>
                    <a:pt x="6816" y="208090"/>
                  </a:lnTo>
                  <a:lnTo>
                    <a:pt x="0" y="217470"/>
                  </a:lnTo>
                  <a:lnTo>
                    <a:pt x="4972" y="217586"/>
                  </a:lnTo>
                  <a:lnTo>
                    <a:pt x="6449" y="216544"/>
                  </a:lnTo>
                  <a:lnTo>
                    <a:pt x="7435" y="214791"/>
                  </a:lnTo>
                  <a:lnTo>
                    <a:pt x="8092" y="212564"/>
                  </a:lnTo>
                  <a:lnTo>
                    <a:pt x="18930" y="19858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2" name="SMARTInkShape-863"/>
            <p:cNvSpPr/>
            <p:nvPr>
              <p:custDataLst>
                <p:tags r:id="rId88"/>
              </p:custDataLst>
            </p:nvPr>
          </p:nvSpPr>
          <p:spPr>
            <a:xfrm>
              <a:off x="5372100" y="3752850"/>
              <a:ext cx="123826" cy="9526"/>
            </a:xfrm>
            <a:custGeom>
              <a:avLst/>
              <a:gdLst/>
              <a:ahLst/>
              <a:cxnLst/>
              <a:rect l="0" t="0" r="0" b="0"/>
              <a:pathLst>
                <a:path w="123826" h="9526">
                  <a:moveTo>
                    <a:pt x="19050" y="0"/>
                  </a:moveTo>
                  <a:lnTo>
                    <a:pt x="19050" y="0"/>
                  </a:lnTo>
                  <a:lnTo>
                    <a:pt x="13994" y="0"/>
                  </a:lnTo>
                  <a:lnTo>
                    <a:pt x="12505" y="1058"/>
                  </a:lnTo>
                  <a:lnTo>
                    <a:pt x="11511" y="2822"/>
                  </a:lnTo>
                  <a:lnTo>
                    <a:pt x="10849" y="5057"/>
                  </a:lnTo>
                  <a:lnTo>
                    <a:pt x="9349" y="6546"/>
                  </a:lnTo>
                  <a:lnTo>
                    <a:pt x="3" y="9525"/>
                  </a:lnTo>
                  <a:lnTo>
                    <a:pt x="0" y="9525"/>
                  </a:lnTo>
                  <a:lnTo>
                    <a:pt x="46377" y="9525"/>
                  </a:lnTo>
                  <a:lnTo>
                    <a:pt x="87461" y="9525"/>
                  </a:lnTo>
                  <a:lnTo>
                    <a:pt x="94610" y="6703"/>
                  </a:lnTo>
                  <a:lnTo>
                    <a:pt x="97999" y="4468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3" name="SMARTInkShape-864"/>
            <p:cNvSpPr/>
            <p:nvPr>
              <p:custDataLst>
                <p:tags r:id="rId89"/>
              </p:custDataLst>
            </p:nvPr>
          </p:nvSpPr>
          <p:spPr>
            <a:xfrm>
              <a:off x="5334117" y="3705225"/>
              <a:ext cx="122254" cy="19051"/>
            </a:xfrm>
            <a:custGeom>
              <a:avLst/>
              <a:gdLst/>
              <a:ahLst/>
              <a:cxnLst/>
              <a:rect l="0" t="0" r="0" b="0"/>
              <a:pathLst>
                <a:path w="122254" h="19051">
                  <a:moveTo>
                    <a:pt x="47508" y="9525"/>
                  </a:moveTo>
                  <a:lnTo>
                    <a:pt x="47508" y="9525"/>
                  </a:lnTo>
                  <a:lnTo>
                    <a:pt x="34251" y="9525"/>
                  </a:lnTo>
                  <a:lnTo>
                    <a:pt x="32320" y="8467"/>
                  </a:lnTo>
                  <a:lnTo>
                    <a:pt x="31033" y="6703"/>
                  </a:lnTo>
                  <a:lnTo>
                    <a:pt x="30175" y="4468"/>
                  </a:lnTo>
                  <a:lnTo>
                    <a:pt x="28545" y="2979"/>
                  </a:lnTo>
                  <a:lnTo>
                    <a:pt x="20407" y="393"/>
                  </a:lnTo>
                  <a:lnTo>
                    <a:pt x="0" y="0"/>
                  </a:lnTo>
                  <a:lnTo>
                    <a:pt x="47525" y="0"/>
                  </a:lnTo>
                  <a:lnTo>
                    <a:pt x="87459" y="0"/>
                  </a:lnTo>
                  <a:lnTo>
                    <a:pt x="94545" y="2822"/>
                  </a:lnTo>
                  <a:lnTo>
                    <a:pt x="102660" y="8201"/>
                  </a:lnTo>
                  <a:lnTo>
                    <a:pt x="112684" y="9408"/>
                  </a:lnTo>
                  <a:lnTo>
                    <a:pt x="118796" y="9491"/>
                  </a:lnTo>
                  <a:lnTo>
                    <a:pt x="120433" y="10560"/>
                  </a:lnTo>
                  <a:lnTo>
                    <a:pt x="121524" y="12332"/>
                  </a:lnTo>
                  <a:lnTo>
                    <a:pt x="122253" y="14572"/>
                  </a:lnTo>
                  <a:lnTo>
                    <a:pt x="121680" y="16064"/>
                  </a:lnTo>
                  <a:lnTo>
                    <a:pt x="120239" y="17059"/>
                  </a:lnTo>
                  <a:lnTo>
                    <a:pt x="114183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4" name="SMARTInkShape-865"/>
            <p:cNvSpPr/>
            <p:nvPr>
              <p:custDataLst>
                <p:tags r:id="rId90"/>
              </p:custDataLst>
            </p:nvPr>
          </p:nvSpPr>
          <p:spPr>
            <a:xfrm>
              <a:off x="5067300" y="3752860"/>
              <a:ext cx="114297" cy="133341"/>
            </a:xfrm>
            <a:custGeom>
              <a:avLst/>
              <a:gdLst/>
              <a:ahLst/>
              <a:cxnLst/>
              <a:rect l="0" t="0" r="0" b="0"/>
              <a:pathLst>
                <a:path w="114297" h="133341">
                  <a:moveTo>
                    <a:pt x="28575" y="19040"/>
                  </a:moveTo>
                  <a:lnTo>
                    <a:pt x="28575" y="19040"/>
                  </a:lnTo>
                  <a:lnTo>
                    <a:pt x="23519" y="19040"/>
                  </a:lnTo>
                  <a:lnTo>
                    <a:pt x="22030" y="17982"/>
                  </a:lnTo>
                  <a:lnTo>
                    <a:pt x="21036" y="16218"/>
                  </a:lnTo>
                  <a:lnTo>
                    <a:pt x="20374" y="13983"/>
                  </a:lnTo>
                  <a:lnTo>
                    <a:pt x="18874" y="12494"/>
                  </a:lnTo>
                  <a:lnTo>
                    <a:pt x="10965" y="9908"/>
                  </a:lnTo>
                  <a:lnTo>
                    <a:pt x="0" y="9515"/>
                  </a:lnTo>
                  <a:lnTo>
                    <a:pt x="0" y="4458"/>
                  </a:lnTo>
                  <a:lnTo>
                    <a:pt x="1058" y="2969"/>
                  </a:lnTo>
                  <a:lnTo>
                    <a:pt x="2822" y="1976"/>
                  </a:lnTo>
                  <a:lnTo>
                    <a:pt x="9701" y="252"/>
                  </a:lnTo>
                  <a:lnTo>
                    <a:pt x="26824" y="0"/>
                  </a:lnTo>
                  <a:lnTo>
                    <a:pt x="35834" y="6538"/>
                  </a:lnTo>
                  <a:lnTo>
                    <a:pt x="44719" y="8633"/>
                  </a:lnTo>
                  <a:lnTo>
                    <a:pt x="61659" y="9481"/>
                  </a:lnTo>
                  <a:lnTo>
                    <a:pt x="63331" y="10550"/>
                  </a:lnTo>
                  <a:lnTo>
                    <a:pt x="64446" y="12322"/>
                  </a:lnTo>
                  <a:lnTo>
                    <a:pt x="65189" y="14562"/>
                  </a:lnTo>
                  <a:lnTo>
                    <a:pt x="66742" y="16054"/>
                  </a:lnTo>
                  <a:lnTo>
                    <a:pt x="75769" y="18923"/>
                  </a:lnTo>
                  <a:lnTo>
                    <a:pt x="76162" y="27231"/>
                  </a:lnTo>
                  <a:lnTo>
                    <a:pt x="75116" y="27676"/>
                  </a:lnTo>
                  <a:lnTo>
                    <a:pt x="71132" y="28169"/>
                  </a:lnTo>
                  <a:lnTo>
                    <a:pt x="69647" y="29360"/>
                  </a:lnTo>
                  <a:lnTo>
                    <a:pt x="67995" y="33504"/>
                  </a:lnTo>
                  <a:lnTo>
                    <a:pt x="66497" y="35033"/>
                  </a:lnTo>
                  <a:lnTo>
                    <a:pt x="62010" y="36732"/>
                  </a:lnTo>
                  <a:lnTo>
                    <a:pt x="60390" y="38243"/>
                  </a:lnTo>
                  <a:lnTo>
                    <a:pt x="58590" y="42744"/>
                  </a:lnTo>
                  <a:lnTo>
                    <a:pt x="57052" y="44368"/>
                  </a:lnTo>
                  <a:lnTo>
                    <a:pt x="52520" y="46171"/>
                  </a:lnTo>
                  <a:lnTo>
                    <a:pt x="40988" y="48388"/>
                  </a:lnTo>
                  <a:lnTo>
                    <a:pt x="28579" y="57137"/>
                  </a:lnTo>
                  <a:lnTo>
                    <a:pt x="28577" y="57138"/>
                  </a:lnTo>
                  <a:lnTo>
                    <a:pt x="28576" y="57139"/>
                  </a:lnTo>
                  <a:lnTo>
                    <a:pt x="28575" y="66272"/>
                  </a:lnTo>
                  <a:lnTo>
                    <a:pt x="74323" y="66665"/>
                  </a:lnTo>
                  <a:lnTo>
                    <a:pt x="83434" y="73211"/>
                  </a:lnTo>
                  <a:lnTo>
                    <a:pt x="93485" y="75797"/>
                  </a:lnTo>
                  <a:lnTo>
                    <a:pt x="99784" y="76073"/>
                  </a:lnTo>
                  <a:lnTo>
                    <a:pt x="105379" y="78960"/>
                  </a:lnTo>
                  <a:lnTo>
                    <a:pt x="113778" y="85319"/>
                  </a:lnTo>
                  <a:lnTo>
                    <a:pt x="114296" y="103321"/>
                  </a:lnTo>
                  <a:lnTo>
                    <a:pt x="106099" y="112839"/>
                  </a:lnTo>
                  <a:lnTo>
                    <a:pt x="97432" y="115062"/>
                  </a:lnTo>
                  <a:lnTo>
                    <a:pt x="88607" y="120751"/>
                  </a:lnTo>
                  <a:lnTo>
                    <a:pt x="78042" y="123412"/>
                  </a:lnTo>
                  <a:lnTo>
                    <a:pt x="68160" y="131980"/>
                  </a:lnTo>
                  <a:lnTo>
                    <a:pt x="57581" y="133305"/>
                  </a:lnTo>
                  <a:lnTo>
                    <a:pt x="47745" y="133340"/>
                  </a:lnTo>
                  <a:lnTo>
                    <a:pt x="52717" y="128283"/>
                  </a:lnTo>
                  <a:lnTo>
                    <a:pt x="58002" y="125801"/>
                  </a:lnTo>
                  <a:lnTo>
                    <a:pt x="60893" y="125139"/>
                  </a:lnTo>
                  <a:lnTo>
                    <a:pt x="76200" y="1142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5" name="SMARTInkShape-866"/>
            <p:cNvSpPr/>
            <p:nvPr>
              <p:custDataLst>
                <p:tags r:id="rId91"/>
              </p:custDataLst>
            </p:nvPr>
          </p:nvSpPr>
          <p:spPr>
            <a:xfrm>
              <a:off x="5019678" y="3736448"/>
              <a:ext cx="76198" cy="140188"/>
            </a:xfrm>
            <a:custGeom>
              <a:avLst/>
              <a:gdLst/>
              <a:ahLst/>
              <a:cxnLst/>
              <a:rect l="0" t="0" r="0" b="0"/>
              <a:pathLst>
                <a:path w="76198" h="140188">
                  <a:moveTo>
                    <a:pt x="76197" y="16402"/>
                  </a:moveTo>
                  <a:lnTo>
                    <a:pt x="76197" y="16402"/>
                  </a:lnTo>
                  <a:lnTo>
                    <a:pt x="67996" y="16402"/>
                  </a:lnTo>
                  <a:lnTo>
                    <a:pt x="66788" y="0"/>
                  </a:lnTo>
                  <a:lnTo>
                    <a:pt x="65691" y="175"/>
                  </a:lnTo>
                  <a:lnTo>
                    <a:pt x="58481" y="5786"/>
                  </a:lnTo>
                  <a:lnTo>
                    <a:pt x="57542" y="11610"/>
                  </a:lnTo>
                  <a:lnTo>
                    <a:pt x="56352" y="13207"/>
                  </a:lnTo>
                  <a:lnTo>
                    <a:pt x="52208" y="14982"/>
                  </a:lnTo>
                  <a:lnTo>
                    <a:pt x="50679" y="16514"/>
                  </a:lnTo>
                  <a:lnTo>
                    <a:pt x="34484" y="46956"/>
                  </a:lnTo>
                  <a:lnTo>
                    <a:pt x="25268" y="57323"/>
                  </a:lnTo>
                  <a:lnTo>
                    <a:pt x="21812" y="66692"/>
                  </a:lnTo>
                  <a:lnTo>
                    <a:pt x="19218" y="76853"/>
                  </a:lnTo>
                  <a:lnTo>
                    <a:pt x="11751" y="92000"/>
                  </a:lnTo>
                  <a:lnTo>
                    <a:pt x="14" y="139549"/>
                  </a:lnTo>
                  <a:lnTo>
                    <a:pt x="0" y="140093"/>
                  </a:lnTo>
                  <a:lnTo>
                    <a:pt x="5054" y="140187"/>
                  </a:lnTo>
                  <a:lnTo>
                    <a:pt x="6544" y="139142"/>
                  </a:lnTo>
                  <a:lnTo>
                    <a:pt x="7536" y="137387"/>
                  </a:lnTo>
                  <a:lnTo>
                    <a:pt x="8198" y="135159"/>
                  </a:lnTo>
                  <a:lnTo>
                    <a:pt x="9698" y="133673"/>
                  </a:lnTo>
                  <a:lnTo>
                    <a:pt x="19047" y="13070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6" name="SMARTInkShape-867"/>
            <p:cNvSpPr/>
            <p:nvPr>
              <p:custDataLst>
                <p:tags r:id="rId92"/>
              </p:custDataLst>
            </p:nvPr>
          </p:nvSpPr>
          <p:spPr>
            <a:xfrm>
              <a:off x="4934081" y="3724275"/>
              <a:ext cx="76070" cy="104762"/>
            </a:xfrm>
            <a:custGeom>
              <a:avLst/>
              <a:gdLst/>
              <a:ahLst/>
              <a:cxnLst/>
              <a:rect l="0" t="0" r="0" b="0"/>
              <a:pathLst>
                <a:path w="76070" h="104762">
                  <a:moveTo>
                    <a:pt x="66544" y="28575"/>
                  </a:moveTo>
                  <a:lnTo>
                    <a:pt x="66544" y="28575"/>
                  </a:lnTo>
                  <a:lnTo>
                    <a:pt x="66544" y="19167"/>
                  </a:lnTo>
                  <a:lnTo>
                    <a:pt x="57019" y="19050"/>
                  </a:lnTo>
                  <a:lnTo>
                    <a:pt x="66428" y="19050"/>
                  </a:lnTo>
                  <a:lnTo>
                    <a:pt x="75952" y="9642"/>
                  </a:lnTo>
                  <a:lnTo>
                    <a:pt x="76069" y="117"/>
                  </a:lnTo>
                  <a:lnTo>
                    <a:pt x="58377" y="0"/>
                  </a:lnTo>
                  <a:lnTo>
                    <a:pt x="33431" y="23598"/>
                  </a:lnTo>
                  <a:lnTo>
                    <a:pt x="13547" y="53173"/>
                  </a:lnTo>
                  <a:lnTo>
                    <a:pt x="7393" y="66516"/>
                  </a:lnTo>
                  <a:lnTo>
                    <a:pt x="3213" y="72954"/>
                  </a:lnTo>
                  <a:lnTo>
                    <a:pt x="860" y="82529"/>
                  </a:lnTo>
                  <a:lnTo>
                    <a:pt x="0" y="98422"/>
                  </a:lnTo>
                  <a:lnTo>
                    <a:pt x="1015" y="100540"/>
                  </a:lnTo>
                  <a:lnTo>
                    <a:pt x="2749" y="101952"/>
                  </a:lnTo>
                  <a:lnTo>
                    <a:pt x="8082" y="104217"/>
                  </a:lnTo>
                  <a:lnTo>
                    <a:pt x="31750" y="104761"/>
                  </a:lnTo>
                  <a:lnTo>
                    <a:pt x="38027" y="101946"/>
                  </a:lnTo>
                  <a:lnTo>
                    <a:pt x="47494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7" name="SMARTInkShape-868"/>
            <p:cNvSpPr/>
            <p:nvPr>
              <p:custDataLst>
                <p:tags r:id="rId93"/>
              </p:custDataLst>
            </p:nvPr>
          </p:nvSpPr>
          <p:spPr>
            <a:xfrm>
              <a:off x="4800611" y="3790950"/>
              <a:ext cx="85715" cy="28576"/>
            </a:xfrm>
            <a:custGeom>
              <a:avLst/>
              <a:gdLst/>
              <a:ahLst/>
              <a:cxnLst/>
              <a:rect l="0" t="0" r="0" b="0"/>
              <a:pathLst>
                <a:path w="85715" h="28576">
                  <a:moveTo>
                    <a:pt x="28564" y="28575"/>
                  </a:moveTo>
                  <a:lnTo>
                    <a:pt x="28564" y="28575"/>
                  </a:lnTo>
                  <a:lnTo>
                    <a:pt x="9941" y="28575"/>
                  </a:lnTo>
                  <a:lnTo>
                    <a:pt x="0" y="19060"/>
                  </a:lnTo>
                  <a:lnTo>
                    <a:pt x="5049" y="19053"/>
                  </a:lnTo>
                  <a:lnTo>
                    <a:pt x="6537" y="17994"/>
                  </a:lnTo>
                  <a:lnTo>
                    <a:pt x="7530" y="16229"/>
                  </a:lnTo>
                  <a:lnTo>
                    <a:pt x="8191" y="13994"/>
                  </a:lnTo>
                  <a:lnTo>
                    <a:pt x="9690" y="12504"/>
                  </a:lnTo>
                  <a:lnTo>
                    <a:pt x="14179" y="10849"/>
                  </a:lnTo>
                  <a:lnTo>
                    <a:pt x="51011" y="8490"/>
                  </a:lnTo>
                  <a:lnTo>
                    <a:pt x="69450" y="1327"/>
                  </a:lnTo>
                  <a:lnTo>
                    <a:pt x="8571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8" name="SMARTInkShape-869"/>
            <p:cNvSpPr/>
            <p:nvPr>
              <p:custDataLst>
                <p:tags r:id="rId94"/>
              </p:custDataLst>
            </p:nvPr>
          </p:nvSpPr>
          <p:spPr>
            <a:xfrm>
              <a:off x="4857750" y="3705225"/>
              <a:ext cx="18935" cy="132955"/>
            </a:xfrm>
            <a:custGeom>
              <a:avLst/>
              <a:gdLst/>
              <a:ahLst/>
              <a:cxnLst/>
              <a:rect l="0" t="0" r="0" b="0"/>
              <a:pathLst>
                <a:path w="18935" h="132955">
                  <a:moveTo>
                    <a:pt x="9525" y="9525"/>
                  </a:moveTo>
                  <a:lnTo>
                    <a:pt x="9525" y="9525"/>
                  </a:lnTo>
                  <a:lnTo>
                    <a:pt x="18934" y="117"/>
                  </a:lnTo>
                  <a:lnTo>
                    <a:pt x="9528" y="0"/>
                  </a:lnTo>
                  <a:lnTo>
                    <a:pt x="9525" y="45593"/>
                  </a:lnTo>
                  <a:lnTo>
                    <a:pt x="9525" y="78986"/>
                  </a:lnTo>
                  <a:lnTo>
                    <a:pt x="6703" y="85553"/>
                  </a:lnTo>
                  <a:lnTo>
                    <a:pt x="2980" y="91998"/>
                  </a:lnTo>
                  <a:lnTo>
                    <a:pt x="262" y="104572"/>
                  </a:lnTo>
                  <a:lnTo>
                    <a:pt x="0" y="132954"/>
                  </a:lnTo>
                  <a:lnTo>
                    <a:pt x="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9" name="SMARTInkShape-870"/>
            <p:cNvSpPr/>
            <p:nvPr>
              <p:custDataLst>
                <p:tags r:id="rId95"/>
              </p:custDataLst>
            </p:nvPr>
          </p:nvSpPr>
          <p:spPr>
            <a:xfrm>
              <a:off x="4754313" y="3686175"/>
              <a:ext cx="103438" cy="123823"/>
            </a:xfrm>
            <a:custGeom>
              <a:avLst/>
              <a:gdLst/>
              <a:ahLst/>
              <a:cxnLst/>
              <a:rect l="0" t="0" r="0" b="0"/>
              <a:pathLst>
                <a:path w="103438" h="123823">
                  <a:moveTo>
                    <a:pt x="84387" y="19050"/>
                  </a:moveTo>
                  <a:lnTo>
                    <a:pt x="84387" y="19050"/>
                  </a:lnTo>
                  <a:lnTo>
                    <a:pt x="92588" y="10849"/>
                  </a:lnTo>
                  <a:lnTo>
                    <a:pt x="93519" y="4861"/>
                  </a:lnTo>
                  <a:lnTo>
                    <a:pt x="94708" y="3241"/>
                  </a:lnTo>
                  <a:lnTo>
                    <a:pt x="102079" y="426"/>
                  </a:lnTo>
                  <a:lnTo>
                    <a:pt x="103437" y="0"/>
                  </a:lnTo>
                  <a:lnTo>
                    <a:pt x="103437" y="5057"/>
                  </a:lnTo>
                  <a:lnTo>
                    <a:pt x="102379" y="6546"/>
                  </a:lnTo>
                  <a:lnTo>
                    <a:pt x="100615" y="7539"/>
                  </a:lnTo>
                  <a:lnTo>
                    <a:pt x="98381" y="8201"/>
                  </a:lnTo>
                  <a:lnTo>
                    <a:pt x="96892" y="9701"/>
                  </a:lnTo>
                  <a:lnTo>
                    <a:pt x="91678" y="19712"/>
                  </a:lnTo>
                  <a:lnTo>
                    <a:pt x="87627" y="25694"/>
                  </a:lnTo>
                  <a:lnTo>
                    <a:pt x="84289" y="35012"/>
                  </a:lnTo>
                  <a:lnTo>
                    <a:pt x="49437" y="79571"/>
                  </a:lnTo>
                  <a:lnTo>
                    <a:pt x="24061" y="107834"/>
                  </a:lnTo>
                  <a:lnTo>
                    <a:pt x="17712" y="111426"/>
                  </a:lnTo>
                  <a:lnTo>
                    <a:pt x="14537" y="112384"/>
                  </a:lnTo>
                  <a:lnTo>
                    <a:pt x="12420" y="114081"/>
                  </a:lnTo>
                  <a:lnTo>
                    <a:pt x="8352" y="123383"/>
                  </a:lnTo>
                  <a:lnTo>
                    <a:pt x="0" y="123786"/>
                  </a:lnTo>
                  <a:lnTo>
                    <a:pt x="6981" y="123822"/>
                  </a:lnTo>
                  <a:lnTo>
                    <a:pt x="15553" y="117279"/>
                  </a:lnTo>
                  <a:lnTo>
                    <a:pt x="24363" y="114124"/>
                  </a:lnTo>
                  <a:lnTo>
                    <a:pt x="36762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20" name="SMARTInkShape-871"/>
            <p:cNvSpPr/>
            <p:nvPr>
              <p:custDataLst>
                <p:tags r:id="rId96"/>
              </p:custDataLst>
            </p:nvPr>
          </p:nvSpPr>
          <p:spPr>
            <a:xfrm>
              <a:off x="4591088" y="3590925"/>
              <a:ext cx="123788" cy="171451"/>
            </a:xfrm>
            <a:custGeom>
              <a:avLst/>
              <a:gdLst/>
              <a:ahLst/>
              <a:cxnLst/>
              <a:rect l="0" t="0" r="0" b="0"/>
              <a:pathLst>
                <a:path w="123788" h="171451">
                  <a:moveTo>
                    <a:pt x="38062" y="28575"/>
                  </a:moveTo>
                  <a:lnTo>
                    <a:pt x="38062" y="28575"/>
                  </a:lnTo>
                  <a:lnTo>
                    <a:pt x="19012" y="28575"/>
                  </a:lnTo>
                  <a:lnTo>
                    <a:pt x="19012" y="19443"/>
                  </a:lnTo>
                  <a:lnTo>
                    <a:pt x="24068" y="19167"/>
                  </a:lnTo>
                  <a:lnTo>
                    <a:pt x="25557" y="18069"/>
                  </a:lnTo>
                  <a:lnTo>
                    <a:pt x="27213" y="14028"/>
                  </a:lnTo>
                  <a:lnTo>
                    <a:pt x="28713" y="12527"/>
                  </a:lnTo>
                  <a:lnTo>
                    <a:pt x="33201" y="10859"/>
                  </a:lnTo>
                  <a:lnTo>
                    <a:pt x="44705" y="8730"/>
                  </a:lnTo>
                  <a:lnTo>
                    <a:pt x="54024" y="3057"/>
                  </a:lnTo>
                  <a:lnTo>
                    <a:pt x="66654" y="604"/>
                  </a:lnTo>
                  <a:lnTo>
                    <a:pt x="114262" y="1"/>
                  </a:lnTo>
                  <a:lnTo>
                    <a:pt x="123622" y="0"/>
                  </a:lnTo>
                  <a:lnTo>
                    <a:pt x="123787" y="33113"/>
                  </a:lnTo>
                  <a:lnTo>
                    <a:pt x="120965" y="38706"/>
                  </a:lnTo>
                  <a:lnTo>
                    <a:pt x="108599" y="54055"/>
                  </a:lnTo>
                  <a:lnTo>
                    <a:pt x="102678" y="66691"/>
                  </a:lnTo>
                  <a:lnTo>
                    <a:pt x="91630" y="79378"/>
                  </a:lnTo>
                  <a:lnTo>
                    <a:pt x="85506" y="82904"/>
                  </a:lnTo>
                  <a:lnTo>
                    <a:pt x="79256" y="85530"/>
                  </a:lnTo>
                  <a:lnTo>
                    <a:pt x="57107" y="102127"/>
                  </a:lnTo>
                  <a:lnTo>
                    <a:pt x="50760" y="104656"/>
                  </a:lnTo>
                  <a:lnTo>
                    <a:pt x="41237" y="110972"/>
                  </a:lnTo>
                  <a:lnTo>
                    <a:pt x="31712" y="114372"/>
                  </a:lnTo>
                  <a:lnTo>
                    <a:pt x="20893" y="122371"/>
                  </a:lnTo>
                  <a:lnTo>
                    <a:pt x="10976" y="123697"/>
                  </a:lnTo>
                  <a:lnTo>
                    <a:pt x="1417" y="123814"/>
                  </a:lnTo>
                  <a:lnTo>
                    <a:pt x="932" y="124876"/>
                  </a:lnTo>
                  <a:lnTo>
                    <a:pt x="0" y="132957"/>
                  </a:lnTo>
                  <a:lnTo>
                    <a:pt x="8167" y="133316"/>
                  </a:lnTo>
                  <a:lnTo>
                    <a:pt x="8607" y="134385"/>
                  </a:lnTo>
                  <a:lnTo>
                    <a:pt x="9096" y="138397"/>
                  </a:lnTo>
                  <a:lnTo>
                    <a:pt x="10285" y="139889"/>
                  </a:lnTo>
                  <a:lnTo>
                    <a:pt x="17654" y="142482"/>
                  </a:lnTo>
                  <a:lnTo>
                    <a:pt x="32150" y="142841"/>
                  </a:lnTo>
                  <a:lnTo>
                    <a:pt x="34121" y="143910"/>
                  </a:lnTo>
                  <a:lnTo>
                    <a:pt x="35435" y="145682"/>
                  </a:lnTo>
                  <a:lnTo>
                    <a:pt x="36310" y="147922"/>
                  </a:lnTo>
                  <a:lnTo>
                    <a:pt x="37952" y="149414"/>
                  </a:lnTo>
                  <a:lnTo>
                    <a:pt x="42600" y="151073"/>
                  </a:lnTo>
                  <a:lnTo>
                    <a:pt x="89255" y="152400"/>
                  </a:lnTo>
                  <a:lnTo>
                    <a:pt x="91241" y="153458"/>
                  </a:lnTo>
                  <a:lnTo>
                    <a:pt x="92564" y="155222"/>
                  </a:lnTo>
                  <a:lnTo>
                    <a:pt x="93447" y="157456"/>
                  </a:lnTo>
                  <a:lnTo>
                    <a:pt x="95093" y="158946"/>
                  </a:lnTo>
                  <a:lnTo>
                    <a:pt x="103258" y="161532"/>
                  </a:lnTo>
                  <a:lnTo>
                    <a:pt x="112808" y="161891"/>
                  </a:lnTo>
                  <a:lnTo>
                    <a:pt x="113293" y="162960"/>
                  </a:lnTo>
                  <a:lnTo>
                    <a:pt x="113831" y="166972"/>
                  </a:lnTo>
                  <a:lnTo>
                    <a:pt x="115034" y="168464"/>
                  </a:lnTo>
                  <a:lnTo>
                    <a:pt x="123787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21" name="SMARTInkShape-872"/>
            <p:cNvSpPr/>
            <p:nvPr>
              <p:custDataLst>
                <p:tags r:id="rId97"/>
              </p:custDataLst>
            </p:nvPr>
          </p:nvSpPr>
          <p:spPr>
            <a:xfrm>
              <a:off x="4505325" y="3562350"/>
              <a:ext cx="114301" cy="209551"/>
            </a:xfrm>
            <a:custGeom>
              <a:avLst/>
              <a:gdLst/>
              <a:ahLst/>
              <a:cxnLst/>
              <a:rect l="0" t="0" r="0" b="0"/>
              <a:pathLst>
                <a:path w="114301" h="209551">
                  <a:moveTo>
                    <a:pt x="95250" y="28575"/>
                  </a:moveTo>
                  <a:lnTo>
                    <a:pt x="95250" y="28575"/>
                  </a:lnTo>
                  <a:lnTo>
                    <a:pt x="95250" y="19167"/>
                  </a:lnTo>
                  <a:lnTo>
                    <a:pt x="103451" y="19060"/>
                  </a:lnTo>
                  <a:lnTo>
                    <a:pt x="103892" y="17999"/>
                  </a:lnTo>
                  <a:lnTo>
                    <a:pt x="104775" y="9525"/>
                  </a:lnTo>
                  <a:lnTo>
                    <a:pt x="114184" y="9525"/>
                  </a:lnTo>
                  <a:lnTo>
                    <a:pt x="114300" y="0"/>
                  </a:lnTo>
                  <a:lnTo>
                    <a:pt x="105168" y="9132"/>
                  </a:lnTo>
                  <a:lnTo>
                    <a:pt x="104891" y="14465"/>
                  </a:lnTo>
                  <a:lnTo>
                    <a:pt x="102004" y="19834"/>
                  </a:lnTo>
                  <a:lnTo>
                    <a:pt x="98251" y="25749"/>
                  </a:lnTo>
                  <a:lnTo>
                    <a:pt x="87909" y="51027"/>
                  </a:lnTo>
                  <a:lnTo>
                    <a:pt x="80140" y="62626"/>
                  </a:lnTo>
                  <a:lnTo>
                    <a:pt x="60056" y="107241"/>
                  </a:lnTo>
                  <a:lnTo>
                    <a:pt x="28570" y="151744"/>
                  </a:lnTo>
                  <a:lnTo>
                    <a:pt x="25397" y="155137"/>
                  </a:lnTo>
                  <a:lnTo>
                    <a:pt x="21870" y="164553"/>
                  </a:lnTo>
                  <a:lnTo>
                    <a:pt x="20931" y="170027"/>
                  </a:lnTo>
                  <a:lnTo>
                    <a:pt x="19246" y="173676"/>
                  </a:lnTo>
                  <a:lnTo>
                    <a:pt x="17064" y="176109"/>
                  </a:lnTo>
                  <a:lnTo>
                    <a:pt x="14551" y="177731"/>
                  </a:lnTo>
                  <a:lnTo>
                    <a:pt x="12875" y="179871"/>
                  </a:lnTo>
                  <a:lnTo>
                    <a:pt x="11014" y="185070"/>
                  </a:lnTo>
                  <a:lnTo>
                    <a:pt x="9966" y="193948"/>
                  </a:lnTo>
                  <a:lnTo>
                    <a:pt x="8761" y="195974"/>
                  </a:lnTo>
                  <a:lnTo>
                    <a:pt x="6899" y="197324"/>
                  </a:lnTo>
                  <a:lnTo>
                    <a:pt x="4599" y="198225"/>
                  </a:lnTo>
                  <a:lnTo>
                    <a:pt x="3066" y="199883"/>
                  </a:lnTo>
                  <a:lnTo>
                    <a:pt x="0" y="209547"/>
                  </a:lnTo>
                  <a:lnTo>
                    <a:pt x="0" y="209550"/>
                  </a:lnTo>
                  <a:lnTo>
                    <a:pt x="9525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25" name="SMARTInkShape-Group198"/>
          <p:cNvGrpSpPr/>
          <p:nvPr/>
        </p:nvGrpSpPr>
        <p:grpSpPr>
          <a:xfrm>
            <a:off x="1324106" y="3886596"/>
            <a:ext cx="209409" cy="285271"/>
            <a:chOff x="1324106" y="3886596"/>
            <a:chExt cx="209409" cy="285271"/>
          </a:xfrm>
        </p:grpSpPr>
        <p:sp>
          <p:nvSpPr>
            <p:cNvPr id="2123" name="SMARTInkShape-873"/>
            <p:cNvSpPr/>
            <p:nvPr>
              <p:custDataLst>
                <p:tags r:id="rId73"/>
              </p:custDataLst>
            </p:nvPr>
          </p:nvSpPr>
          <p:spPr>
            <a:xfrm>
              <a:off x="1390781" y="3924300"/>
              <a:ext cx="142734" cy="190501"/>
            </a:xfrm>
            <a:custGeom>
              <a:avLst/>
              <a:gdLst/>
              <a:ahLst/>
              <a:cxnLst/>
              <a:rect l="0" t="0" r="0" b="0"/>
              <a:pathLst>
                <a:path w="142734" h="190501">
                  <a:moveTo>
                    <a:pt x="57019" y="47625"/>
                  </a:moveTo>
                  <a:lnTo>
                    <a:pt x="57019" y="47625"/>
                  </a:lnTo>
                  <a:lnTo>
                    <a:pt x="51962" y="47625"/>
                  </a:lnTo>
                  <a:lnTo>
                    <a:pt x="50473" y="46567"/>
                  </a:lnTo>
                  <a:lnTo>
                    <a:pt x="49480" y="44803"/>
                  </a:lnTo>
                  <a:lnTo>
                    <a:pt x="48818" y="42568"/>
                  </a:lnTo>
                  <a:lnTo>
                    <a:pt x="47318" y="41079"/>
                  </a:lnTo>
                  <a:lnTo>
                    <a:pt x="42830" y="39424"/>
                  </a:lnTo>
                  <a:lnTo>
                    <a:pt x="28598" y="38110"/>
                  </a:lnTo>
                  <a:lnTo>
                    <a:pt x="20256" y="29900"/>
                  </a:lnTo>
                  <a:lnTo>
                    <a:pt x="19036" y="20490"/>
                  </a:lnTo>
                  <a:lnTo>
                    <a:pt x="20056" y="20010"/>
                  </a:lnTo>
                  <a:lnTo>
                    <a:pt x="24010" y="19476"/>
                  </a:lnTo>
                  <a:lnTo>
                    <a:pt x="25488" y="18276"/>
                  </a:lnTo>
                  <a:lnTo>
                    <a:pt x="27130" y="14120"/>
                  </a:lnTo>
                  <a:lnTo>
                    <a:pt x="28626" y="12588"/>
                  </a:lnTo>
                  <a:lnTo>
                    <a:pt x="36530" y="9928"/>
                  </a:lnTo>
                  <a:lnTo>
                    <a:pt x="42599" y="9645"/>
                  </a:lnTo>
                  <a:lnTo>
                    <a:pt x="48141" y="6756"/>
                  </a:lnTo>
                  <a:lnTo>
                    <a:pt x="54132" y="3003"/>
                  </a:lnTo>
                  <a:lnTo>
                    <a:pt x="66601" y="593"/>
                  </a:lnTo>
                  <a:lnTo>
                    <a:pt x="114169" y="1"/>
                  </a:lnTo>
                  <a:lnTo>
                    <a:pt x="131337" y="0"/>
                  </a:lnTo>
                  <a:lnTo>
                    <a:pt x="141255" y="8201"/>
                  </a:lnTo>
                  <a:lnTo>
                    <a:pt x="142082" y="11759"/>
                  </a:lnTo>
                  <a:lnTo>
                    <a:pt x="142733" y="33113"/>
                  </a:lnTo>
                  <a:lnTo>
                    <a:pt x="139917" y="38706"/>
                  </a:lnTo>
                  <a:lnTo>
                    <a:pt x="136196" y="44719"/>
                  </a:lnTo>
                  <a:lnTo>
                    <a:pt x="133043" y="54055"/>
                  </a:lnTo>
                  <a:lnTo>
                    <a:pt x="110863" y="79378"/>
                  </a:lnTo>
                  <a:lnTo>
                    <a:pt x="92780" y="92076"/>
                  </a:lnTo>
                  <a:lnTo>
                    <a:pt x="64416" y="125676"/>
                  </a:lnTo>
                  <a:lnTo>
                    <a:pt x="54662" y="129939"/>
                  </a:lnTo>
                  <a:lnTo>
                    <a:pt x="49098" y="131076"/>
                  </a:lnTo>
                  <a:lnTo>
                    <a:pt x="45388" y="132892"/>
                  </a:lnTo>
                  <a:lnTo>
                    <a:pt x="42915" y="135162"/>
                  </a:lnTo>
                  <a:lnTo>
                    <a:pt x="25001" y="155681"/>
                  </a:lnTo>
                  <a:lnTo>
                    <a:pt x="18800" y="159150"/>
                  </a:lnTo>
                  <a:lnTo>
                    <a:pt x="15665" y="160075"/>
                  </a:lnTo>
                  <a:lnTo>
                    <a:pt x="13575" y="161750"/>
                  </a:lnTo>
                  <a:lnTo>
                    <a:pt x="9574" y="168106"/>
                  </a:lnTo>
                  <a:lnTo>
                    <a:pt x="0" y="171411"/>
                  </a:lnTo>
                  <a:lnTo>
                    <a:pt x="8081" y="179648"/>
                  </a:lnTo>
                  <a:lnTo>
                    <a:pt x="17480" y="180858"/>
                  </a:lnTo>
                  <a:lnTo>
                    <a:pt x="32050" y="180965"/>
                  </a:lnTo>
                  <a:lnTo>
                    <a:pt x="34023" y="182026"/>
                  </a:lnTo>
                  <a:lnTo>
                    <a:pt x="35338" y="183793"/>
                  </a:lnTo>
                  <a:lnTo>
                    <a:pt x="36215" y="186028"/>
                  </a:lnTo>
                  <a:lnTo>
                    <a:pt x="38917" y="187519"/>
                  </a:lnTo>
                  <a:lnTo>
                    <a:pt x="66135" y="190325"/>
                  </a:lnTo>
                  <a:lnTo>
                    <a:pt x="112180" y="190499"/>
                  </a:lnTo>
                  <a:lnTo>
                    <a:pt x="123694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24" name="SMARTInkShape-874"/>
            <p:cNvSpPr/>
            <p:nvPr>
              <p:custDataLst>
                <p:tags r:id="rId74"/>
              </p:custDataLst>
            </p:nvPr>
          </p:nvSpPr>
          <p:spPr>
            <a:xfrm>
              <a:off x="1324106" y="3886596"/>
              <a:ext cx="152270" cy="285271"/>
            </a:xfrm>
            <a:custGeom>
              <a:avLst/>
              <a:gdLst/>
              <a:ahLst/>
              <a:cxnLst/>
              <a:rect l="0" t="0" r="0" b="0"/>
              <a:pathLst>
                <a:path w="152270" h="285271">
                  <a:moveTo>
                    <a:pt x="133219" y="56754"/>
                  </a:moveTo>
                  <a:lnTo>
                    <a:pt x="133219" y="56754"/>
                  </a:lnTo>
                  <a:lnTo>
                    <a:pt x="133219" y="51697"/>
                  </a:lnTo>
                  <a:lnTo>
                    <a:pt x="134277" y="50208"/>
                  </a:lnTo>
                  <a:lnTo>
                    <a:pt x="136041" y="49215"/>
                  </a:lnTo>
                  <a:lnTo>
                    <a:pt x="138276" y="48553"/>
                  </a:lnTo>
                  <a:lnTo>
                    <a:pt x="139765" y="47053"/>
                  </a:lnTo>
                  <a:lnTo>
                    <a:pt x="143541" y="37606"/>
                  </a:lnTo>
                  <a:lnTo>
                    <a:pt x="149213" y="30384"/>
                  </a:lnTo>
                  <a:lnTo>
                    <a:pt x="151867" y="20408"/>
                  </a:lnTo>
                  <a:lnTo>
                    <a:pt x="152269" y="0"/>
                  </a:lnTo>
                  <a:lnTo>
                    <a:pt x="152269" y="13804"/>
                  </a:lnTo>
                  <a:lnTo>
                    <a:pt x="149447" y="19320"/>
                  </a:lnTo>
                  <a:lnTo>
                    <a:pt x="145723" y="25300"/>
                  </a:lnTo>
                  <a:lnTo>
                    <a:pt x="142568" y="34617"/>
                  </a:lnTo>
                  <a:lnTo>
                    <a:pt x="136460" y="45138"/>
                  </a:lnTo>
                  <a:lnTo>
                    <a:pt x="133121" y="60132"/>
                  </a:lnTo>
                  <a:lnTo>
                    <a:pt x="124841" y="72807"/>
                  </a:lnTo>
                  <a:lnTo>
                    <a:pt x="111569" y="89498"/>
                  </a:lnTo>
                  <a:lnTo>
                    <a:pt x="94688" y="133012"/>
                  </a:lnTo>
                  <a:lnTo>
                    <a:pt x="82644" y="152021"/>
                  </a:lnTo>
                  <a:lnTo>
                    <a:pt x="50925" y="194162"/>
                  </a:lnTo>
                  <a:lnTo>
                    <a:pt x="25279" y="239057"/>
                  </a:lnTo>
                  <a:lnTo>
                    <a:pt x="13629" y="253239"/>
                  </a:lnTo>
                  <a:lnTo>
                    <a:pt x="0" y="285071"/>
                  </a:lnTo>
                  <a:lnTo>
                    <a:pt x="4964" y="285270"/>
                  </a:lnTo>
                  <a:lnTo>
                    <a:pt x="10247" y="282494"/>
                  </a:lnTo>
                  <a:lnTo>
                    <a:pt x="16124" y="276675"/>
                  </a:lnTo>
                  <a:lnTo>
                    <a:pt x="28444" y="25677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38" name="SMARTInkShape-Group199"/>
          <p:cNvGrpSpPr/>
          <p:nvPr/>
        </p:nvGrpSpPr>
        <p:grpSpPr>
          <a:xfrm>
            <a:off x="1609725" y="4010025"/>
            <a:ext cx="771526" cy="228601"/>
            <a:chOff x="1609725" y="4010025"/>
            <a:chExt cx="771526" cy="228601"/>
          </a:xfrm>
        </p:grpSpPr>
        <p:sp>
          <p:nvSpPr>
            <p:cNvPr id="2126" name="SMARTInkShape-875"/>
            <p:cNvSpPr/>
            <p:nvPr>
              <p:custDataLst>
                <p:tags r:id="rId61"/>
              </p:custDataLst>
            </p:nvPr>
          </p:nvSpPr>
          <p:spPr>
            <a:xfrm>
              <a:off x="2238379" y="4057650"/>
              <a:ext cx="142872" cy="19051"/>
            </a:xfrm>
            <a:custGeom>
              <a:avLst/>
              <a:gdLst/>
              <a:ahLst/>
              <a:cxnLst/>
              <a:rect l="0" t="0" r="0" b="0"/>
              <a:pathLst>
                <a:path w="142872" h="19051">
                  <a:moveTo>
                    <a:pt x="47621" y="0"/>
                  </a:moveTo>
                  <a:lnTo>
                    <a:pt x="47621" y="0"/>
                  </a:lnTo>
                  <a:lnTo>
                    <a:pt x="42565" y="5057"/>
                  </a:lnTo>
                  <a:lnTo>
                    <a:pt x="37260" y="7539"/>
                  </a:lnTo>
                  <a:lnTo>
                    <a:pt x="6331" y="9491"/>
                  </a:lnTo>
                  <a:lnTo>
                    <a:pt x="4220" y="10560"/>
                  </a:lnTo>
                  <a:lnTo>
                    <a:pt x="2812" y="12332"/>
                  </a:lnTo>
                  <a:lnTo>
                    <a:pt x="11" y="19016"/>
                  </a:lnTo>
                  <a:lnTo>
                    <a:pt x="0" y="13983"/>
                  </a:lnTo>
                  <a:lnTo>
                    <a:pt x="1057" y="12497"/>
                  </a:lnTo>
                  <a:lnTo>
                    <a:pt x="2820" y="11506"/>
                  </a:lnTo>
                  <a:lnTo>
                    <a:pt x="13254" y="9916"/>
                  </a:lnTo>
                  <a:lnTo>
                    <a:pt x="60520" y="9527"/>
                  </a:lnTo>
                  <a:lnTo>
                    <a:pt x="106953" y="9525"/>
                  </a:lnTo>
                  <a:lnTo>
                    <a:pt x="125546" y="9525"/>
                  </a:lnTo>
                  <a:lnTo>
                    <a:pt x="132701" y="12347"/>
                  </a:lnTo>
                  <a:lnTo>
                    <a:pt x="142871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27" name="SMARTInkShape-876"/>
            <p:cNvSpPr/>
            <p:nvPr>
              <p:custDataLst>
                <p:tags r:id="rId62"/>
              </p:custDataLst>
            </p:nvPr>
          </p:nvSpPr>
          <p:spPr>
            <a:xfrm>
              <a:off x="2209800" y="4010025"/>
              <a:ext cx="133351" cy="19051"/>
            </a:xfrm>
            <a:custGeom>
              <a:avLst/>
              <a:gdLst/>
              <a:ahLst/>
              <a:cxnLst/>
              <a:rect l="0" t="0" r="0" b="0"/>
              <a:pathLst>
                <a:path w="133351" h="19051">
                  <a:moveTo>
                    <a:pt x="19050" y="19050"/>
                  </a:moveTo>
                  <a:lnTo>
                    <a:pt x="19050" y="19050"/>
                  </a:lnTo>
                  <a:lnTo>
                    <a:pt x="10849" y="10849"/>
                  </a:lnTo>
                  <a:lnTo>
                    <a:pt x="426" y="9559"/>
                  </a:lnTo>
                  <a:lnTo>
                    <a:pt x="0" y="3"/>
                  </a:lnTo>
                  <a:lnTo>
                    <a:pt x="45697" y="0"/>
                  </a:lnTo>
                  <a:lnTo>
                    <a:pt x="88474" y="0"/>
                  </a:lnTo>
                  <a:lnTo>
                    <a:pt x="95061" y="2822"/>
                  </a:lnTo>
                  <a:lnTo>
                    <a:pt x="101516" y="6546"/>
                  </a:lnTo>
                  <a:lnTo>
                    <a:pt x="114284" y="8936"/>
                  </a:lnTo>
                  <a:lnTo>
                    <a:pt x="1333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28" name="SMARTInkShape-877"/>
            <p:cNvSpPr/>
            <p:nvPr>
              <p:custDataLst>
                <p:tags r:id="rId63"/>
              </p:custDataLst>
            </p:nvPr>
          </p:nvSpPr>
          <p:spPr>
            <a:xfrm>
              <a:off x="2009776" y="4162425"/>
              <a:ext cx="28575" cy="76201"/>
            </a:xfrm>
            <a:custGeom>
              <a:avLst/>
              <a:gdLst/>
              <a:ahLst/>
              <a:cxnLst/>
              <a:rect l="0" t="0" r="0" b="0"/>
              <a:pathLst>
                <a:path w="28575" h="76201">
                  <a:moveTo>
                    <a:pt x="28574" y="0"/>
                  </a:moveTo>
                  <a:lnTo>
                    <a:pt x="28574" y="0"/>
                  </a:lnTo>
                  <a:lnTo>
                    <a:pt x="28574" y="9132"/>
                  </a:lnTo>
                  <a:lnTo>
                    <a:pt x="12765" y="26386"/>
                  </a:lnTo>
                  <a:lnTo>
                    <a:pt x="9426" y="35217"/>
                  </a:lnTo>
                  <a:lnTo>
                    <a:pt x="3263" y="44536"/>
                  </a:lnTo>
                  <a:lnTo>
                    <a:pt x="429" y="55280"/>
                  </a:lnTo>
                  <a:lnTo>
                    <a:pt x="0" y="76045"/>
                  </a:lnTo>
                  <a:lnTo>
                    <a:pt x="9524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29" name="SMARTInkShape-878"/>
            <p:cNvSpPr/>
            <p:nvPr>
              <p:custDataLst>
                <p:tags r:id="rId64"/>
              </p:custDataLst>
            </p:nvPr>
          </p:nvSpPr>
          <p:spPr>
            <a:xfrm>
              <a:off x="1952660" y="4171950"/>
              <a:ext cx="57116" cy="19051"/>
            </a:xfrm>
            <a:custGeom>
              <a:avLst/>
              <a:gdLst/>
              <a:ahLst/>
              <a:cxnLst/>
              <a:rect l="0" t="0" r="0" b="0"/>
              <a:pathLst>
                <a:path w="57116" h="19051">
                  <a:moveTo>
                    <a:pt x="19015" y="19050"/>
                  </a:moveTo>
                  <a:lnTo>
                    <a:pt x="19015" y="19050"/>
                  </a:lnTo>
                  <a:lnTo>
                    <a:pt x="0" y="19050"/>
                  </a:lnTo>
                  <a:lnTo>
                    <a:pt x="27065" y="19050"/>
                  </a:lnTo>
                  <a:lnTo>
                    <a:pt x="36611" y="10849"/>
                  </a:lnTo>
                  <a:lnTo>
                    <a:pt x="45382" y="8729"/>
                  </a:lnTo>
                  <a:lnTo>
                    <a:pt x="5711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30" name="SMARTInkShape-879"/>
            <p:cNvSpPr/>
            <p:nvPr>
              <p:custDataLst>
                <p:tags r:id="rId65"/>
              </p:custDataLst>
            </p:nvPr>
          </p:nvSpPr>
          <p:spPr>
            <a:xfrm>
              <a:off x="1943101" y="4124325"/>
              <a:ext cx="53113" cy="104765"/>
            </a:xfrm>
            <a:custGeom>
              <a:avLst/>
              <a:gdLst/>
              <a:ahLst/>
              <a:cxnLst/>
              <a:rect l="0" t="0" r="0" b="0"/>
              <a:pathLst>
                <a:path w="53113" h="104765">
                  <a:moveTo>
                    <a:pt x="47624" y="9525"/>
                  </a:moveTo>
                  <a:lnTo>
                    <a:pt x="47624" y="9525"/>
                  </a:lnTo>
                  <a:lnTo>
                    <a:pt x="52681" y="4468"/>
                  </a:lnTo>
                  <a:lnTo>
                    <a:pt x="53112" y="2979"/>
                  </a:lnTo>
                  <a:lnTo>
                    <a:pt x="52341" y="1986"/>
                  </a:lnTo>
                  <a:lnTo>
                    <a:pt x="47626" y="0"/>
                  </a:lnTo>
                  <a:lnTo>
                    <a:pt x="47624" y="13257"/>
                  </a:lnTo>
                  <a:lnTo>
                    <a:pt x="44802" y="19298"/>
                  </a:lnTo>
                  <a:lnTo>
                    <a:pt x="41078" y="25510"/>
                  </a:lnTo>
                  <a:lnTo>
                    <a:pt x="37923" y="34958"/>
                  </a:lnTo>
                  <a:lnTo>
                    <a:pt x="13670" y="70046"/>
                  </a:lnTo>
                  <a:lnTo>
                    <a:pt x="9694" y="81667"/>
                  </a:lnTo>
                  <a:lnTo>
                    <a:pt x="1485" y="93252"/>
                  </a:lnTo>
                  <a:lnTo>
                    <a:pt x="0" y="104758"/>
                  </a:lnTo>
                  <a:lnTo>
                    <a:pt x="0" y="104764"/>
                  </a:lnTo>
                  <a:lnTo>
                    <a:pt x="9524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31" name="SMARTInkShape-880"/>
            <p:cNvSpPr/>
            <p:nvPr>
              <p:custDataLst>
                <p:tags r:id="rId66"/>
              </p:custDataLst>
            </p:nvPr>
          </p:nvSpPr>
          <p:spPr>
            <a:xfrm>
              <a:off x="1885985" y="4114800"/>
              <a:ext cx="66641" cy="104740"/>
            </a:xfrm>
            <a:custGeom>
              <a:avLst/>
              <a:gdLst/>
              <a:ahLst/>
              <a:cxnLst/>
              <a:rect l="0" t="0" r="0" b="0"/>
              <a:pathLst>
                <a:path w="66641" h="104740">
                  <a:moveTo>
                    <a:pt x="66640" y="0"/>
                  </a:moveTo>
                  <a:lnTo>
                    <a:pt x="66640" y="0"/>
                  </a:lnTo>
                  <a:lnTo>
                    <a:pt x="42569" y="0"/>
                  </a:lnTo>
                  <a:lnTo>
                    <a:pt x="41067" y="1058"/>
                  </a:lnTo>
                  <a:lnTo>
                    <a:pt x="40066" y="2822"/>
                  </a:lnTo>
                  <a:lnTo>
                    <a:pt x="37270" y="16247"/>
                  </a:lnTo>
                  <a:lnTo>
                    <a:pt x="31597" y="25510"/>
                  </a:lnTo>
                  <a:lnTo>
                    <a:pt x="28387" y="34958"/>
                  </a:lnTo>
                  <a:lnTo>
                    <a:pt x="22262" y="44460"/>
                  </a:lnTo>
                  <a:lnTo>
                    <a:pt x="18919" y="53978"/>
                  </a:lnTo>
                  <a:lnTo>
                    <a:pt x="12754" y="63501"/>
                  </a:lnTo>
                  <a:lnTo>
                    <a:pt x="10457" y="73025"/>
                  </a:lnTo>
                  <a:lnTo>
                    <a:pt x="9920" y="79375"/>
                  </a:lnTo>
                  <a:lnTo>
                    <a:pt x="6859" y="85725"/>
                  </a:lnTo>
                  <a:lnTo>
                    <a:pt x="368" y="94692"/>
                  </a:lnTo>
                  <a:lnTo>
                    <a:pt x="0" y="103402"/>
                  </a:lnTo>
                  <a:lnTo>
                    <a:pt x="1047" y="103860"/>
                  </a:lnTo>
                  <a:lnTo>
                    <a:pt x="14155" y="104739"/>
                  </a:lnTo>
                  <a:lnTo>
                    <a:pt x="15775" y="103693"/>
                  </a:lnTo>
                  <a:lnTo>
                    <a:pt x="16855" y="101937"/>
                  </a:lnTo>
                  <a:lnTo>
                    <a:pt x="19015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32" name="SMARTInkShape-881"/>
            <p:cNvSpPr/>
            <p:nvPr>
              <p:custDataLst>
                <p:tags r:id="rId67"/>
              </p:custDataLst>
            </p:nvPr>
          </p:nvSpPr>
          <p:spPr>
            <a:xfrm>
              <a:off x="1828803" y="4171950"/>
              <a:ext cx="66673" cy="57151"/>
            </a:xfrm>
            <a:custGeom>
              <a:avLst/>
              <a:gdLst/>
              <a:ahLst/>
              <a:cxnLst/>
              <a:rect l="0" t="0" r="0" b="0"/>
              <a:pathLst>
                <a:path w="66673" h="57151">
                  <a:moveTo>
                    <a:pt x="38097" y="47625"/>
                  </a:moveTo>
                  <a:lnTo>
                    <a:pt x="38097" y="47625"/>
                  </a:lnTo>
                  <a:lnTo>
                    <a:pt x="33040" y="47625"/>
                  </a:lnTo>
                  <a:lnTo>
                    <a:pt x="31551" y="48683"/>
                  </a:lnTo>
                  <a:lnTo>
                    <a:pt x="30558" y="50447"/>
                  </a:lnTo>
                  <a:lnTo>
                    <a:pt x="29896" y="52682"/>
                  </a:lnTo>
                  <a:lnTo>
                    <a:pt x="28396" y="54171"/>
                  </a:lnTo>
                  <a:lnTo>
                    <a:pt x="23908" y="55826"/>
                  </a:lnTo>
                  <a:lnTo>
                    <a:pt x="8" y="57150"/>
                  </a:lnTo>
                  <a:lnTo>
                    <a:pt x="0" y="52093"/>
                  </a:lnTo>
                  <a:lnTo>
                    <a:pt x="1058" y="50604"/>
                  </a:lnTo>
                  <a:lnTo>
                    <a:pt x="2821" y="49611"/>
                  </a:lnTo>
                  <a:lnTo>
                    <a:pt x="9130" y="47742"/>
                  </a:lnTo>
                  <a:lnTo>
                    <a:pt x="14462" y="47659"/>
                  </a:lnTo>
                  <a:lnTo>
                    <a:pt x="19832" y="44818"/>
                  </a:lnTo>
                  <a:lnTo>
                    <a:pt x="26845" y="39427"/>
                  </a:lnTo>
                  <a:lnTo>
                    <a:pt x="27805" y="35868"/>
                  </a:lnTo>
                  <a:lnTo>
                    <a:pt x="28060" y="33437"/>
                  </a:lnTo>
                  <a:lnTo>
                    <a:pt x="29289" y="31816"/>
                  </a:lnTo>
                  <a:lnTo>
                    <a:pt x="47850" y="21226"/>
                  </a:lnTo>
                  <a:lnTo>
                    <a:pt x="50949" y="20501"/>
                  </a:lnTo>
                  <a:lnTo>
                    <a:pt x="60367" y="14423"/>
                  </a:lnTo>
                  <a:lnTo>
                    <a:pt x="63870" y="8880"/>
                  </a:lnTo>
                  <a:lnTo>
                    <a:pt x="6667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33" name="SMARTInkShape-882"/>
            <p:cNvSpPr/>
            <p:nvPr>
              <p:custDataLst>
                <p:tags r:id="rId68"/>
              </p:custDataLst>
            </p:nvPr>
          </p:nvSpPr>
          <p:spPr>
            <a:xfrm>
              <a:off x="1866900" y="4114803"/>
              <a:ext cx="47626" cy="76077"/>
            </a:xfrm>
            <a:custGeom>
              <a:avLst/>
              <a:gdLst/>
              <a:ahLst/>
              <a:cxnLst/>
              <a:rect l="0" t="0" r="0" b="0"/>
              <a:pathLst>
                <a:path w="47626" h="76077">
                  <a:moveTo>
                    <a:pt x="0" y="19047"/>
                  </a:moveTo>
                  <a:lnTo>
                    <a:pt x="0" y="19047"/>
                  </a:lnTo>
                  <a:lnTo>
                    <a:pt x="0" y="0"/>
                  </a:lnTo>
                  <a:lnTo>
                    <a:pt x="0" y="45778"/>
                  </a:lnTo>
                  <a:lnTo>
                    <a:pt x="6546" y="54862"/>
                  </a:lnTo>
                  <a:lnTo>
                    <a:pt x="8201" y="60717"/>
                  </a:lnTo>
                  <a:lnTo>
                    <a:pt x="9701" y="62702"/>
                  </a:lnTo>
                  <a:lnTo>
                    <a:pt x="14189" y="64908"/>
                  </a:lnTo>
                  <a:lnTo>
                    <a:pt x="22666" y="66149"/>
                  </a:lnTo>
                  <a:lnTo>
                    <a:pt x="24636" y="67382"/>
                  </a:lnTo>
                  <a:lnTo>
                    <a:pt x="25949" y="69262"/>
                  </a:lnTo>
                  <a:lnTo>
                    <a:pt x="28056" y="74827"/>
                  </a:lnTo>
                  <a:lnTo>
                    <a:pt x="31167" y="75588"/>
                  </a:lnTo>
                  <a:lnTo>
                    <a:pt x="36731" y="76076"/>
                  </a:lnTo>
                  <a:lnTo>
                    <a:pt x="47625" y="666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34" name="SMARTInkShape-883"/>
            <p:cNvSpPr/>
            <p:nvPr>
              <p:custDataLst>
                <p:tags r:id="rId69"/>
              </p:custDataLst>
            </p:nvPr>
          </p:nvSpPr>
          <p:spPr>
            <a:xfrm>
              <a:off x="1724035" y="4124336"/>
              <a:ext cx="104766" cy="75752"/>
            </a:xfrm>
            <a:custGeom>
              <a:avLst/>
              <a:gdLst/>
              <a:ahLst/>
              <a:cxnLst/>
              <a:rect l="0" t="0" r="0" b="0"/>
              <a:pathLst>
                <a:path w="104766" h="75752">
                  <a:moveTo>
                    <a:pt x="28565" y="9514"/>
                  </a:moveTo>
                  <a:lnTo>
                    <a:pt x="28565" y="9514"/>
                  </a:lnTo>
                  <a:lnTo>
                    <a:pt x="19156" y="9514"/>
                  </a:lnTo>
                  <a:lnTo>
                    <a:pt x="9911" y="18646"/>
                  </a:lnTo>
                  <a:lnTo>
                    <a:pt x="9632" y="23979"/>
                  </a:lnTo>
                  <a:lnTo>
                    <a:pt x="6745" y="29348"/>
                  </a:lnTo>
                  <a:lnTo>
                    <a:pt x="1324" y="36362"/>
                  </a:lnTo>
                  <a:lnTo>
                    <a:pt x="254" y="45352"/>
                  </a:lnTo>
                  <a:lnTo>
                    <a:pt x="0" y="61673"/>
                  </a:lnTo>
                  <a:lnTo>
                    <a:pt x="1055" y="63337"/>
                  </a:lnTo>
                  <a:lnTo>
                    <a:pt x="2817" y="64446"/>
                  </a:lnTo>
                  <a:lnTo>
                    <a:pt x="9123" y="66534"/>
                  </a:lnTo>
                  <a:lnTo>
                    <a:pt x="17682" y="66653"/>
                  </a:lnTo>
                  <a:lnTo>
                    <a:pt x="26376" y="60116"/>
                  </a:lnTo>
                  <a:lnTo>
                    <a:pt x="32178" y="58462"/>
                  </a:lnTo>
                  <a:lnTo>
                    <a:pt x="34149" y="56963"/>
                  </a:lnTo>
                  <a:lnTo>
                    <a:pt x="37981" y="50854"/>
                  </a:lnTo>
                  <a:lnTo>
                    <a:pt x="51194" y="42984"/>
                  </a:lnTo>
                  <a:lnTo>
                    <a:pt x="73039" y="23187"/>
                  </a:lnTo>
                  <a:lnTo>
                    <a:pt x="79376" y="20883"/>
                  </a:lnTo>
                  <a:lnTo>
                    <a:pt x="81489" y="19210"/>
                  </a:lnTo>
                  <a:lnTo>
                    <a:pt x="85158" y="11000"/>
                  </a:lnTo>
                  <a:lnTo>
                    <a:pt x="88290" y="10174"/>
                  </a:lnTo>
                  <a:lnTo>
                    <a:pt x="90606" y="9954"/>
                  </a:lnTo>
                  <a:lnTo>
                    <a:pt x="92151" y="8749"/>
                  </a:lnTo>
                  <a:lnTo>
                    <a:pt x="95233" y="13"/>
                  </a:lnTo>
                  <a:lnTo>
                    <a:pt x="95237" y="0"/>
                  </a:lnTo>
                  <a:lnTo>
                    <a:pt x="87038" y="8191"/>
                  </a:lnTo>
                  <a:lnTo>
                    <a:pt x="86107" y="14178"/>
                  </a:lnTo>
                  <a:lnTo>
                    <a:pt x="84918" y="15799"/>
                  </a:lnTo>
                  <a:lnTo>
                    <a:pt x="80775" y="17599"/>
                  </a:lnTo>
                  <a:lnTo>
                    <a:pt x="79247" y="19137"/>
                  </a:lnTo>
                  <a:lnTo>
                    <a:pt x="77548" y="23669"/>
                  </a:lnTo>
                  <a:lnTo>
                    <a:pt x="75400" y="35202"/>
                  </a:lnTo>
                  <a:lnTo>
                    <a:pt x="68024" y="45770"/>
                  </a:lnTo>
                  <a:lnTo>
                    <a:pt x="66934" y="54854"/>
                  </a:lnTo>
                  <a:lnTo>
                    <a:pt x="66700" y="64900"/>
                  </a:lnTo>
                  <a:lnTo>
                    <a:pt x="75799" y="75751"/>
                  </a:lnTo>
                  <a:lnTo>
                    <a:pt x="93051" y="60372"/>
                  </a:lnTo>
                  <a:lnTo>
                    <a:pt x="104765" y="571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35" name="SMARTInkShape-884"/>
            <p:cNvSpPr/>
            <p:nvPr>
              <p:custDataLst>
                <p:tags r:id="rId70"/>
              </p:custDataLst>
            </p:nvPr>
          </p:nvSpPr>
          <p:spPr>
            <a:xfrm>
              <a:off x="1676439" y="4114800"/>
              <a:ext cx="47587" cy="85561"/>
            </a:xfrm>
            <a:custGeom>
              <a:avLst/>
              <a:gdLst/>
              <a:ahLst/>
              <a:cxnLst/>
              <a:rect l="0" t="0" r="0" b="0"/>
              <a:pathLst>
                <a:path w="47587" h="85561">
                  <a:moveTo>
                    <a:pt x="47586" y="0"/>
                  </a:moveTo>
                  <a:lnTo>
                    <a:pt x="47586" y="0"/>
                  </a:lnTo>
                  <a:lnTo>
                    <a:pt x="39385" y="0"/>
                  </a:lnTo>
                  <a:lnTo>
                    <a:pt x="38944" y="1058"/>
                  </a:lnTo>
                  <a:lnTo>
                    <a:pt x="38177" y="13257"/>
                  </a:lnTo>
                  <a:lnTo>
                    <a:pt x="37080" y="15188"/>
                  </a:lnTo>
                  <a:lnTo>
                    <a:pt x="35290" y="16475"/>
                  </a:lnTo>
                  <a:lnTo>
                    <a:pt x="33039" y="17333"/>
                  </a:lnTo>
                  <a:lnTo>
                    <a:pt x="31538" y="18964"/>
                  </a:lnTo>
                  <a:lnTo>
                    <a:pt x="26307" y="29185"/>
                  </a:lnTo>
                  <a:lnTo>
                    <a:pt x="13426" y="44530"/>
                  </a:lnTo>
                  <a:lnTo>
                    <a:pt x="7442" y="57166"/>
                  </a:lnTo>
                  <a:lnTo>
                    <a:pt x="3286" y="63507"/>
                  </a:lnTo>
                  <a:lnTo>
                    <a:pt x="946" y="73027"/>
                  </a:lnTo>
                  <a:lnTo>
                    <a:pt x="0" y="85167"/>
                  </a:lnTo>
                  <a:lnTo>
                    <a:pt x="5029" y="85560"/>
                  </a:lnTo>
                  <a:lnTo>
                    <a:pt x="6514" y="84556"/>
                  </a:lnTo>
                  <a:lnTo>
                    <a:pt x="7505" y="82829"/>
                  </a:lnTo>
                  <a:lnTo>
                    <a:pt x="8165" y="80619"/>
                  </a:lnTo>
                  <a:lnTo>
                    <a:pt x="9664" y="79146"/>
                  </a:lnTo>
                  <a:lnTo>
                    <a:pt x="19011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36" name="SMARTInkShape-885"/>
            <p:cNvSpPr/>
            <p:nvPr>
              <p:custDataLst>
                <p:tags r:id="rId71"/>
              </p:custDataLst>
            </p:nvPr>
          </p:nvSpPr>
          <p:spPr>
            <a:xfrm>
              <a:off x="1609725" y="4133850"/>
              <a:ext cx="85726" cy="38101"/>
            </a:xfrm>
            <a:custGeom>
              <a:avLst/>
              <a:gdLst/>
              <a:ahLst/>
              <a:cxnLst/>
              <a:rect l="0" t="0" r="0" b="0"/>
              <a:pathLst>
                <a:path w="85726" h="38101">
                  <a:moveTo>
                    <a:pt x="9525" y="38100"/>
                  </a:moveTo>
                  <a:lnTo>
                    <a:pt x="9525" y="38100"/>
                  </a:lnTo>
                  <a:lnTo>
                    <a:pt x="9525" y="19476"/>
                  </a:lnTo>
                  <a:lnTo>
                    <a:pt x="4468" y="19176"/>
                  </a:lnTo>
                  <a:lnTo>
                    <a:pt x="2979" y="18076"/>
                  </a:lnTo>
                  <a:lnTo>
                    <a:pt x="15" y="9577"/>
                  </a:lnTo>
                  <a:lnTo>
                    <a:pt x="0" y="9528"/>
                  </a:lnTo>
                  <a:lnTo>
                    <a:pt x="0" y="9525"/>
                  </a:lnTo>
                  <a:lnTo>
                    <a:pt x="8201" y="9525"/>
                  </a:lnTo>
                  <a:lnTo>
                    <a:pt x="17610" y="17726"/>
                  </a:lnTo>
                  <a:lnTo>
                    <a:pt x="23680" y="18657"/>
                  </a:lnTo>
                  <a:lnTo>
                    <a:pt x="32182" y="18933"/>
                  </a:lnTo>
                  <a:lnTo>
                    <a:pt x="38292" y="16176"/>
                  </a:lnTo>
                  <a:lnTo>
                    <a:pt x="44535" y="12481"/>
                  </a:lnTo>
                  <a:lnTo>
                    <a:pt x="55280" y="9914"/>
                  </a:lnTo>
                  <a:lnTo>
                    <a:pt x="64385" y="3056"/>
                  </a:lnTo>
                  <a:lnTo>
                    <a:pt x="74435" y="402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37" name="SMARTInkShape-886"/>
            <p:cNvSpPr/>
            <p:nvPr>
              <p:custDataLst>
                <p:tags r:id="rId72"/>
              </p:custDataLst>
            </p:nvPr>
          </p:nvSpPr>
          <p:spPr>
            <a:xfrm>
              <a:off x="1609725" y="4067178"/>
              <a:ext cx="57151" cy="114298"/>
            </a:xfrm>
            <a:custGeom>
              <a:avLst/>
              <a:gdLst/>
              <a:ahLst/>
              <a:cxnLst/>
              <a:rect l="0" t="0" r="0" b="0"/>
              <a:pathLst>
                <a:path w="57151" h="114298">
                  <a:moveTo>
                    <a:pt x="57150" y="9522"/>
                  </a:moveTo>
                  <a:lnTo>
                    <a:pt x="57150" y="9522"/>
                  </a:lnTo>
                  <a:lnTo>
                    <a:pt x="57150" y="0"/>
                  </a:lnTo>
                  <a:lnTo>
                    <a:pt x="57150" y="9130"/>
                  </a:lnTo>
                  <a:lnTo>
                    <a:pt x="50604" y="17049"/>
                  </a:lnTo>
                  <a:lnTo>
                    <a:pt x="48508" y="25746"/>
                  </a:lnTo>
                  <a:lnTo>
                    <a:pt x="48017" y="31902"/>
                  </a:lnTo>
                  <a:lnTo>
                    <a:pt x="44977" y="38166"/>
                  </a:lnTo>
                  <a:lnTo>
                    <a:pt x="41157" y="44478"/>
                  </a:lnTo>
                  <a:lnTo>
                    <a:pt x="37947" y="53981"/>
                  </a:lnTo>
                  <a:lnTo>
                    <a:pt x="21678" y="76197"/>
                  </a:lnTo>
                  <a:lnTo>
                    <a:pt x="20801" y="79372"/>
                  </a:lnTo>
                  <a:lnTo>
                    <a:pt x="19159" y="81489"/>
                  </a:lnTo>
                  <a:lnTo>
                    <a:pt x="12850" y="85526"/>
                  </a:lnTo>
                  <a:lnTo>
                    <a:pt x="11003" y="90221"/>
                  </a:lnTo>
                  <a:lnTo>
                    <a:pt x="9655" y="103007"/>
                  </a:lnTo>
                  <a:lnTo>
                    <a:pt x="0" y="1142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43" name="SMARTInkShape-Group200"/>
          <p:cNvGrpSpPr/>
          <p:nvPr/>
        </p:nvGrpSpPr>
        <p:grpSpPr>
          <a:xfrm>
            <a:off x="2562225" y="3743325"/>
            <a:ext cx="295276" cy="590551"/>
            <a:chOff x="2562225" y="3743325"/>
            <a:chExt cx="295276" cy="590551"/>
          </a:xfrm>
        </p:grpSpPr>
        <p:sp>
          <p:nvSpPr>
            <p:cNvPr id="2139" name="SMARTInkShape-887"/>
            <p:cNvSpPr/>
            <p:nvPr>
              <p:custDataLst>
                <p:tags r:id="rId57"/>
              </p:custDataLst>
            </p:nvPr>
          </p:nvSpPr>
          <p:spPr>
            <a:xfrm>
              <a:off x="2590800" y="4152934"/>
              <a:ext cx="190501" cy="180942"/>
            </a:xfrm>
            <a:custGeom>
              <a:avLst/>
              <a:gdLst/>
              <a:ahLst/>
              <a:cxnLst/>
              <a:rect l="0" t="0" r="0" b="0"/>
              <a:pathLst>
                <a:path w="190501" h="180942">
                  <a:moveTo>
                    <a:pt x="28575" y="19016"/>
                  </a:moveTo>
                  <a:lnTo>
                    <a:pt x="28575" y="19016"/>
                  </a:lnTo>
                  <a:lnTo>
                    <a:pt x="14110" y="19016"/>
                  </a:lnTo>
                  <a:lnTo>
                    <a:pt x="28558" y="19016"/>
                  </a:lnTo>
                  <a:lnTo>
                    <a:pt x="36774" y="10815"/>
                  </a:lnTo>
                  <a:lnTo>
                    <a:pt x="42764" y="9884"/>
                  </a:lnTo>
                  <a:lnTo>
                    <a:pt x="78090" y="9501"/>
                  </a:lnTo>
                  <a:lnTo>
                    <a:pt x="85154" y="6673"/>
                  </a:lnTo>
                  <a:lnTo>
                    <a:pt x="91821" y="2947"/>
                  </a:lnTo>
                  <a:lnTo>
                    <a:pt x="104725" y="555"/>
                  </a:lnTo>
                  <a:lnTo>
                    <a:pt x="126997" y="0"/>
                  </a:lnTo>
                  <a:lnTo>
                    <a:pt x="133349" y="2803"/>
                  </a:lnTo>
                  <a:lnTo>
                    <a:pt x="140994" y="8170"/>
                  </a:lnTo>
                  <a:lnTo>
                    <a:pt x="147374" y="9100"/>
                  </a:lnTo>
                  <a:lnTo>
                    <a:pt x="149050" y="10288"/>
                  </a:lnTo>
                  <a:lnTo>
                    <a:pt x="150167" y="12139"/>
                  </a:lnTo>
                  <a:lnTo>
                    <a:pt x="152106" y="19169"/>
                  </a:lnTo>
                  <a:lnTo>
                    <a:pt x="152361" y="32154"/>
                  </a:lnTo>
                  <a:lnTo>
                    <a:pt x="149561" y="38261"/>
                  </a:lnTo>
                  <a:lnTo>
                    <a:pt x="139139" y="50804"/>
                  </a:lnTo>
                  <a:lnTo>
                    <a:pt x="133101" y="54311"/>
                  </a:lnTo>
                  <a:lnTo>
                    <a:pt x="126889" y="56928"/>
                  </a:lnTo>
                  <a:lnTo>
                    <a:pt x="91876" y="83652"/>
                  </a:lnTo>
                  <a:lnTo>
                    <a:pt x="80257" y="97552"/>
                  </a:lnTo>
                  <a:lnTo>
                    <a:pt x="53857" y="112773"/>
                  </a:lnTo>
                  <a:lnTo>
                    <a:pt x="32018" y="137780"/>
                  </a:lnTo>
                  <a:lnTo>
                    <a:pt x="9541" y="150084"/>
                  </a:lnTo>
                  <a:lnTo>
                    <a:pt x="6360" y="150845"/>
                  </a:lnTo>
                  <a:lnTo>
                    <a:pt x="4240" y="152410"/>
                  </a:lnTo>
                  <a:lnTo>
                    <a:pt x="2827" y="154512"/>
                  </a:lnTo>
                  <a:lnTo>
                    <a:pt x="165" y="161459"/>
                  </a:lnTo>
                  <a:lnTo>
                    <a:pt x="0" y="176437"/>
                  </a:lnTo>
                  <a:lnTo>
                    <a:pt x="1058" y="177938"/>
                  </a:lnTo>
                  <a:lnTo>
                    <a:pt x="2822" y="178939"/>
                  </a:lnTo>
                  <a:lnTo>
                    <a:pt x="9701" y="180677"/>
                  </a:lnTo>
                  <a:lnTo>
                    <a:pt x="57155" y="180941"/>
                  </a:lnTo>
                  <a:lnTo>
                    <a:pt x="98033" y="180941"/>
                  </a:lnTo>
                  <a:lnTo>
                    <a:pt x="145518" y="171591"/>
                  </a:lnTo>
                  <a:lnTo>
                    <a:pt x="163741" y="171450"/>
                  </a:lnTo>
                  <a:lnTo>
                    <a:pt x="166311" y="172497"/>
                  </a:lnTo>
                  <a:lnTo>
                    <a:pt x="168023" y="174253"/>
                  </a:lnTo>
                  <a:lnTo>
                    <a:pt x="169166" y="176483"/>
                  </a:lnTo>
                  <a:lnTo>
                    <a:pt x="170985" y="177969"/>
                  </a:lnTo>
                  <a:lnTo>
                    <a:pt x="175830" y="179620"/>
                  </a:lnTo>
                  <a:lnTo>
                    <a:pt x="190500" y="1809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40" name="SMARTInkShape-888"/>
            <p:cNvSpPr/>
            <p:nvPr>
              <p:custDataLst>
                <p:tags r:id="rId58"/>
              </p:custDataLst>
            </p:nvPr>
          </p:nvSpPr>
          <p:spPr>
            <a:xfrm>
              <a:off x="2562225" y="4029075"/>
              <a:ext cx="219076" cy="19051"/>
            </a:xfrm>
            <a:custGeom>
              <a:avLst/>
              <a:gdLst/>
              <a:ahLst/>
              <a:cxnLst/>
              <a:rect l="0" t="0" r="0" b="0"/>
              <a:pathLst>
                <a:path w="219076" h="19051">
                  <a:moveTo>
                    <a:pt x="47625" y="9525"/>
                  </a:moveTo>
                  <a:lnTo>
                    <a:pt x="47625" y="9525"/>
                  </a:lnTo>
                  <a:lnTo>
                    <a:pt x="14537" y="9525"/>
                  </a:lnTo>
                  <a:lnTo>
                    <a:pt x="12866" y="10583"/>
                  </a:lnTo>
                  <a:lnTo>
                    <a:pt x="11753" y="12347"/>
                  </a:lnTo>
                  <a:lnTo>
                    <a:pt x="9965" y="17726"/>
                  </a:lnTo>
                  <a:lnTo>
                    <a:pt x="6898" y="18461"/>
                  </a:lnTo>
                  <a:lnTo>
                    <a:pt x="0" y="19050"/>
                  </a:lnTo>
                  <a:lnTo>
                    <a:pt x="5056" y="19050"/>
                  </a:lnTo>
                  <a:lnTo>
                    <a:pt x="6546" y="17992"/>
                  </a:lnTo>
                  <a:lnTo>
                    <a:pt x="7539" y="16228"/>
                  </a:lnTo>
                  <a:lnTo>
                    <a:pt x="8201" y="13993"/>
                  </a:lnTo>
                  <a:lnTo>
                    <a:pt x="9701" y="12504"/>
                  </a:lnTo>
                  <a:lnTo>
                    <a:pt x="14189" y="10849"/>
                  </a:lnTo>
                  <a:lnTo>
                    <a:pt x="49917" y="6755"/>
                  </a:lnTo>
                  <a:lnTo>
                    <a:pt x="67354" y="2001"/>
                  </a:lnTo>
                  <a:lnTo>
                    <a:pt x="107657" y="176"/>
                  </a:lnTo>
                  <a:lnTo>
                    <a:pt x="151817" y="15"/>
                  </a:lnTo>
                  <a:lnTo>
                    <a:pt x="197776" y="0"/>
                  </a:lnTo>
                  <a:lnTo>
                    <a:pt x="2190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41" name="SMARTInkShape-889"/>
            <p:cNvSpPr/>
            <p:nvPr>
              <p:custDataLst>
                <p:tags r:id="rId59"/>
              </p:custDataLst>
            </p:nvPr>
          </p:nvSpPr>
          <p:spPr>
            <a:xfrm>
              <a:off x="2676528" y="3743325"/>
              <a:ext cx="180973" cy="142876"/>
            </a:xfrm>
            <a:custGeom>
              <a:avLst/>
              <a:gdLst/>
              <a:ahLst/>
              <a:cxnLst/>
              <a:rect l="0" t="0" r="0" b="0"/>
              <a:pathLst>
                <a:path w="180973" h="142876">
                  <a:moveTo>
                    <a:pt x="28572" y="57150"/>
                  </a:moveTo>
                  <a:lnTo>
                    <a:pt x="28572" y="57150"/>
                  </a:lnTo>
                  <a:lnTo>
                    <a:pt x="28572" y="39817"/>
                  </a:lnTo>
                  <a:lnTo>
                    <a:pt x="27514" y="39244"/>
                  </a:lnTo>
                  <a:lnTo>
                    <a:pt x="23516" y="38608"/>
                  </a:lnTo>
                  <a:lnTo>
                    <a:pt x="22026" y="37381"/>
                  </a:lnTo>
                  <a:lnTo>
                    <a:pt x="20371" y="33194"/>
                  </a:lnTo>
                  <a:lnTo>
                    <a:pt x="18871" y="32713"/>
                  </a:lnTo>
                  <a:lnTo>
                    <a:pt x="14383" y="35000"/>
                  </a:lnTo>
                  <a:lnTo>
                    <a:pt x="12763" y="34975"/>
                  </a:lnTo>
                  <a:lnTo>
                    <a:pt x="11682" y="33900"/>
                  </a:lnTo>
                  <a:lnTo>
                    <a:pt x="9648" y="28886"/>
                  </a:lnTo>
                  <a:lnTo>
                    <a:pt x="32" y="28575"/>
                  </a:lnTo>
                  <a:lnTo>
                    <a:pt x="0" y="20374"/>
                  </a:lnTo>
                  <a:lnTo>
                    <a:pt x="1057" y="19933"/>
                  </a:lnTo>
                  <a:lnTo>
                    <a:pt x="8199" y="19167"/>
                  </a:lnTo>
                  <a:lnTo>
                    <a:pt x="17607" y="10859"/>
                  </a:lnTo>
                  <a:lnTo>
                    <a:pt x="26367" y="8730"/>
                  </a:lnTo>
                  <a:lnTo>
                    <a:pt x="35210" y="3057"/>
                  </a:lnTo>
                  <a:lnTo>
                    <a:pt x="45591" y="906"/>
                  </a:lnTo>
                  <a:lnTo>
                    <a:pt x="93054" y="7"/>
                  </a:lnTo>
                  <a:lnTo>
                    <a:pt x="128204" y="0"/>
                  </a:lnTo>
                  <a:lnTo>
                    <a:pt x="129919" y="1058"/>
                  </a:lnTo>
                  <a:lnTo>
                    <a:pt x="131061" y="2822"/>
                  </a:lnTo>
                  <a:lnTo>
                    <a:pt x="131823" y="5057"/>
                  </a:lnTo>
                  <a:lnTo>
                    <a:pt x="133389" y="6546"/>
                  </a:lnTo>
                  <a:lnTo>
                    <a:pt x="137952" y="8201"/>
                  </a:lnTo>
                  <a:lnTo>
                    <a:pt x="139592" y="9701"/>
                  </a:lnTo>
                  <a:lnTo>
                    <a:pt x="142440" y="17610"/>
                  </a:lnTo>
                  <a:lnTo>
                    <a:pt x="135276" y="29222"/>
                  </a:lnTo>
                  <a:lnTo>
                    <a:pt x="133728" y="36346"/>
                  </a:lnTo>
                  <a:lnTo>
                    <a:pt x="110967" y="60445"/>
                  </a:lnTo>
                  <a:lnTo>
                    <a:pt x="104703" y="63906"/>
                  </a:lnTo>
                  <a:lnTo>
                    <a:pt x="87002" y="71184"/>
                  </a:lnTo>
                  <a:lnTo>
                    <a:pt x="67259" y="83079"/>
                  </a:lnTo>
                  <a:lnTo>
                    <a:pt x="60583" y="85607"/>
                  </a:lnTo>
                  <a:lnTo>
                    <a:pt x="50874" y="91923"/>
                  </a:lnTo>
                  <a:lnTo>
                    <a:pt x="44482" y="93771"/>
                  </a:lnTo>
                  <a:lnTo>
                    <a:pt x="42353" y="95322"/>
                  </a:lnTo>
                  <a:lnTo>
                    <a:pt x="40935" y="97415"/>
                  </a:lnTo>
                  <a:lnTo>
                    <a:pt x="39989" y="99869"/>
                  </a:lnTo>
                  <a:lnTo>
                    <a:pt x="38300" y="101504"/>
                  </a:lnTo>
                  <a:lnTo>
                    <a:pt x="33601" y="103321"/>
                  </a:lnTo>
                  <a:lnTo>
                    <a:pt x="31925" y="104864"/>
                  </a:lnTo>
                  <a:lnTo>
                    <a:pt x="30062" y="109401"/>
                  </a:lnTo>
                  <a:lnTo>
                    <a:pt x="28507" y="111034"/>
                  </a:lnTo>
                  <a:lnTo>
                    <a:pt x="20502" y="113870"/>
                  </a:lnTo>
                  <a:lnTo>
                    <a:pt x="19694" y="116931"/>
                  </a:lnTo>
                  <a:lnTo>
                    <a:pt x="19175" y="122463"/>
                  </a:lnTo>
                  <a:lnTo>
                    <a:pt x="16282" y="123220"/>
                  </a:lnTo>
                  <a:lnTo>
                    <a:pt x="9918" y="123790"/>
                  </a:lnTo>
                  <a:lnTo>
                    <a:pt x="23990" y="138290"/>
                  </a:lnTo>
                  <a:lnTo>
                    <a:pt x="29358" y="140838"/>
                  </a:lnTo>
                  <a:lnTo>
                    <a:pt x="55770" y="142822"/>
                  </a:lnTo>
                  <a:lnTo>
                    <a:pt x="101757" y="142875"/>
                  </a:lnTo>
                  <a:lnTo>
                    <a:pt x="145504" y="142875"/>
                  </a:lnTo>
                  <a:lnTo>
                    <a:pt x="180972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42" name="SMARTInkShape-890"/>
            <p:cNvSpPr/>
            <p:nvPr>
              <p:custDataLst>
                <p:tags r:id="rId60"/>
              </p:custDataLst>
            </p:nvPr>
          </p:nvSpPr>
          <p:spPr>
            <a:xfrm>
              <a:off x="2611223" y="3743325"/>
              <a:ext cx="93878" cy="161926"/>
            </a:xfrm>
            <a:custGeom>
              <a:avLst/>
              <a:gdLst/>
              <a:ahLst/>
              <a:cxnLst/>
              <a:rect l="0" t="0" r="0" b="0"/>
              <a:pathLst>
                <a:path w="93878" h="161926">
                  <a:moveTo>
                    <a:pt x="93877" y="0"/>
                  </a:moveTo>
                  <a:lnTo>
                    <a:pt x="93877" y="0"/>
                  </a:lnTo>
                  <a:lnTo>
                    <a:pt x="93877" y="17692"/>
                  </a:lnTo>
                  <a:lnTo>
                    <a:pt x="87331" y="26386"/>
                  </a:lnTo>
                  <a:lnTo>
                    <a:pt x="85676" y="32188"/>
                  </a:lnTo>
                  <a:lnTo>
                    <a:pt x="83556" y="51083"/>
                  </a:lnTo>
                  <a:lnTo>
                    <a:pt x="76825" y="62643"/>
                  </a:lnTo>
                  <a:lnTo>
                    <a:pt x="61972" y="79262"/>
                  </a:lnTo>
                  <a:lnTo>
                    <a:pt x="58530" y="88497"/>
                  </a:lnTo>
                  <a:lnTo>
                    <a:pt x="55942" y="98599"/>
                  </a:lnTo>
                  <a:lnTo>
                    <a:pt x="45658" y="113707"/>
                  </a:lnTo>
                  <a:lnTo>
                    <a:pt x="12379" y="149218"/>
                  </a:lnTo>
                  <a:lnTo>
                    <a:pt x="8709" y="160043"/>
                  </a:lnTo>
                  <a:lnTo>
                    <a:pt x="7465" y="160670"/>
                  </a:lnTo>
                  <a:lnTo>
                    <a:pt x="0" y="161760"/>
                  </a:lnTo>
                  <a:lnTo>
                    <a:pt x="17677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144" name="SMARTInkShape-891"/>
          <p:cNvSpPr/>
          <p:nvPr>
            <p:custDataLst>
              <p:tags r:id="rId11"/>
            </p:custDataLst>
          </p:nvPr>
        </p:nvSpPr>
        <p:spPr>
          <a:xfrm>
            <a:off x="6791326" y="3933825"/>
            <a:ext cx="533400" cy="76201"/>
          </a:xfrm>
          <a:custGeom>
            <a:avLst/>
            <a:gdLst/>
            <a:ahLst/>
            <a:cxnLst/>
            <a:rect l="0" t="0" r="0" b="0"/>
            <a:pathLst>
              <a:path w="533400" h="76201">
                <a:moveTo>
                  <a:pt x="9524" y="76200"/>
                </a:moveTo>
                <a:lnTo>
                  <a:pt x="9524" y="76200"/>
                </a:lnTo>
                <a:lnTo>
                  <a:pt x="0" y="76200"/>
                </a:lnTo>
                <a:lnTo>
                  <a:pt x="9524" y="76200"/>
                </a:lnTo>
                <a:lnTo>
                  <a:pt x="392" y="76200"/>
                </a:lnTo>
                <a:lnTo>
                  <a:pt x="27124" y="76200"/>
                </a:lnTo>
                <a:lnTo>
                  <a:pt x="36951" y="69654"/>
                </a:lnTo>
                <a:lnTo>
                  <a:pt x="51283" y="66499"/>
                </a:lnTo>
                <a:lnTo>
                  <a:pt x="64438" y="58590"/>
                </a:lnTo>
                <a:lnTo>
                  <a:pt x="82790" y="42046"/>
                </a:lnTo>
                <a:lnTo>
                  <a:pt x="95296" y="36057"/>
                </a:lnTo>
                <a:lnTo>
                  <a:pt x="101620" y="31901"/>
                </a:lnTo>
                <a:lnTo>
                  <a:pt x="107959" y="30053"/>
                </a:lnTo>
                <a:lnTo>
                  <a:pt x="110072" y="28502"/>
                </a:lnTo>
                <a:lnTo>
                  <a:pt x="111481" y="26410"/>
                </a:lnTo>
                <a:lnTo>
                  <a:pt x="112421" y="23956"/>
                </a:lnTo>
                <a:lnTo>
                  <a:pt x="114105" y="22321"/>
                </a:lnTo>
                <a:lnTo>
                  <a:pt x="123693" y="19088"/>
                </a:lnTo>
                <a:lnTo>
                  <a:pt x="133232" y="19050"/>
                </a:lnTo>
                <a:lnTo>
                  <a:pt x="141540" y="27251"/>
                </a:lnTo>
                <a:lnTo>
                  <a:pt x="147535" y="28182"/>
                </a:lnTo>
                <a:lnTo>
                  <a:pt x="149157" y="29371"/>
                </a:lnTo>
                <a:lnTo>
                  <a:pt x="150958" y="33515"/>
                </a:lnTo>
                <a:lnTo>
                  <a:pt x="152497" y="35044"/>
                </a:lnTo>
                <a:lnTo>
                  <a:pt x="157028" y="36742"/>
                </a:lnTo>
                <a:lnTo>
                  <a:pt x="158661" y="38253"/>
                </a:lnTo>
                <a:lnTo>
                  <a:pt x="161494" y="46181"/>
                </a:lnTo>
                <a:lnTo>
                  <a:pt x="164556" y="46984"/>
                </a:lnTo>
                <a:lnTo>
                  <a:pt x="166853" y="47197"/>
                </a:lnTo>
                <a:lnTo>
                  <a:pt x="172229" y="50257"/>
                </a:lnTo>
                <a:lnTo>
                  <a:pt x="179246" y="55788"/>
                </a:lnTo>
                <a:lnTo>
                  <a:pt x="189023" y="57030"/>
                </a:lnTo>
                <a:lnTo>
                  <a:pt x="214085" y="57149"/>
                </a:lnTo>
                <a:lnTo>
                  <a:pt x="259837" y="44977"/>
                </a:lnTo>
                <a:lnTo>
                  <a:pt x="274191" y="37316"/>
                </a:lnTo>
                <a:lnTo>
                  <a:pt x="278043" y="34402"/>
                </a:lnTo>
                <a:lnTo>
                  <a:pt x="287968" y="31165"/>
                </a:lnTo>
                <a:lnTo>
                  <a:pt x="298377" y="28668"/>
                </a:lnTo>
                <a:lnTo>
                  <a:pt x="313683" y="21263"/>
                </a:lnTo>
                <a:lnTo>
                  <a:pt x="320390" y="18976"/>
                </a:lnTo>
                <a:lnTo>
                  <a:pt x="330115" y="12795"/>
                </a:lnTo>
                <a:lnTo>
                  <a:pt x="339699" y="9436"/>
                </a:lnTo>
                <a:lnTo>
                  <a:pt x="351866" y="430"/>
                </a:lnTo>
                <a:lnTo>
                  <a:pt x="375195" y="0"/>
                </a:lnTo>
                <a:lnTo>
                  <a:pt x="381242" y="2822"/>
                </a:lnTo>
                <a:lnTo>
                  <a:pt x="387458" y="6546"/>
                </a:lnTo>
                <a:lnTo>
                  <a:pt x="398182" y="9132"/>
                </a:lnTo>
                <a:lnTo>
                  <a:pt x="413830" y="10506"/>
                </a:lnTo>
                <a:lnTo>
                  <a:pt x="428209" y="17049"/>
                </a:lnTo>
                <a:lnTo>
                  <a:pt x="475658" y="19035"/>
                </a:lnTo>
                <a:lnTo>
                  <a:pt x="479029" y="19040"/>
                </a:lnTo>
                <a:lnTo>
                  <a:pt x="485600" y="21868"/>
                </a:lnTo>
                <a:lnTo>
                  <a:pt x="492047" y="25594"/>
                </a:lnTo>
                <a:lnTo>
                  <a:pt x="504808" y="27986"/>
                </a:lnTo>
                <a:lnTo>
                  <a:pt x="507989" y="28182"/>
                </a:lnTo>
                <a:lnTo>
                  <a:pt x="514344" y="31223"/>
                </a:lnTo>
                <a:lnTo>
                  <a:pt x="520697" y="35044"/>
                </a:lnTo>
                <a:lnTo>
                  <a:pt x="533399" y="381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45" name="SMARTInkShape-892"/>
          <p:cNvSpPr/>
          <p:nvPr>
            <p:custDataLst>
              <p:tags r:id="rId12"/>
            </p:custDataLst>
          </p:nvPr>
        </p:nvSpPr>
        <p:spPr>
          <a:xfrm>
            <a:off x="2486025" y="4438650"/>
            <a:ext cx="438151" cy="76201"/>
          </a:xfrm>
          <a:custGeom>
            <a:avLst/>
            <a:gdLst/>
            <a:ahLst/>
            <a:cxnLst/>
            <a:rect l="0" t="0" r="0" b="0"/>
            <a:pathLst>
              <a:path w="438151" h="76201">
                <a:moveTo>
                  <a:pt x="0" y="66675"/>
                </a:moveTo>
                <a:lnTo>
                  <a:pt x="0" y="66675"/>
                </a:lnTo>
                <a:lnTo>
                  <a:pt x="0" y="76166"/>
                </a:lnTo>
                <a:lnTo>
                  <a:pt x="31881" y="76200"/>
                </a:lnTo>
                <a:lnTo>
                  <a:pt x="33954" y="75142"/>
                </a:lnTo>
                <a:lnTo>
                  <a:pt x="35336" y="73378"/>
                </a:lnTo>
                <a:lnTo>
                  <a:pt x="36258" y="71143"/>
                </a:lnTo>
                <a:lnTo>
                  <a:pt x="37930" y="69654"/>
                </a:lnTo>
                <a:lnTo>
                  <a:pt x="42610" y="67999"/>
                </a:lnTo>
                <a:lnTo>
                  <a:pt x="54239" y="65879"/>
                </a:lnTo>
                <a:lnTo>
                  <a:pt x="63578" y="60207"/>
                </a:lnTo>
                <a:lnTo>
                  <a:pt x="73048" y="56998"/>
                </a:lnTo>
                <a:lnTo>
                  <a:pt x="93761" y="39551"/>
                </a:lnTo>
                <a:lnTo>
                  <a:pt x="103320" y="38228"/>
                </a:lnTo>
                <a:lnTo>
                  <a:pt x="112848" y="29910"/>
                </a:lnTo>
                <a:lnTo>
                  <a:pt x="123697" y="28585"/>
                </a:lnTo>
                <a:lnTo>
                  <a:pt x="150211" y="53903"/>
                </a:lnTo>
                <a:lnTo>
                  <a:pt x="156013" y="55707"/>
                </a:lnTo>
                <a:lnTo>
                  <a:pt x="157984" y="57246"/>
                </a:lnTo>
                <a:lnTo>
                  <a:pt x="160174" y="61779"/>
                </a:lnTo>
                <a:lnTo>
                  <a:pt x="161816" y="63411"/>
                </a:lnTo>
                <a:lnTo>
                  <a:pt x="166463" y="65224"/>
                </a:lnTo>
                <a:lnTo>
                  <a:pt x="184270" y="66547"/>
                </a:lnTo>
                <a:lnTo>
                  <a:pt x="190553" y="63796"/>
                </a:lnTo>
                <a:lnTo>
                  <a:pt x="196874" y="60104"/>
                </a:lnTo>
                <a:lnTo>
                  <a:pt x="206383" y="56967"/>
                </a:lnTo>
                <a:lnTo>
                  <a:pt x="215902" y="50864"/>
                </a:lnTo>
                <a:lnTo>
                  <a:pt x="225426" y="47526"/>
                </a:lnTo>
                <a:lnTo>
                  <a:pt x="234950" y="41363"/>
                </a:lnTo>
                <a:lnTo>
                  <a:pt x="275636" y="26398"/>
                </a:lnTo>
                <a:lnTo>
                  <a:pt x="282313" y="22316"/>
                </a:lnTo>
                <a:lnTo>
                  <a:pt x="295223" y="19695"/>
                </a:lnTo>
                <a:lnTo>
                  <a:pt x="342781" y="19050"/>
                </a:lnTo>
                <a:lnTo>
                  <a:pt x="366484" y="19050"/>
                </a:lnTo>
                <a:lnTo>
                  <a:pt x="372079" y="16228"/>
                </a:lnTo>
                <a:lnTo>
                  <a:pt x="378093" y="12504"/>
                </a:lnTo>
                <a:lnTo>
                  <a:pt x="390578" y="10114"/>
                </a:lnTo>
                <a:lnTo>
                  <a:pt x="412753" y="9559"/>
                </a:lnTo>
                <a:lnTo>
                  <a:pt x="419101" y="6718"/>
                </a:lnTo>
                <a:lnTo>
                  <a:pt x="425451" y="2986"/>
                </a:lnTo>
                <a:lnTo>
                  <a:pt x="438150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154" name="SMARTInkShape-Group203"/>
          <p:cNvGrpSpPr/>
          <p:nvPr/>
        </p:nvGrpSpPr>
        <p:grpSpPr>
          <a:xfrm>
            <a:off x="3925779" y="4171984"/>
            <a:ext cx="931972" cy="323778"/>
            <a:chOff x="3925779" y="4171984"/>
            <a:chExt cx="931972" cy="323778"/>
          </a:xfrm>
        </p:grpSpPr>
        <p:sp>
          <p:nvSpPr>
            <p:cNvPr id="2146" name="SMARTInkShape-893"/>
            <p:cNvSpPr/>
            <p:nvPr>
              <p:custDataLst>
                <p:tags r:id="rId49"/>
              </p:custDataLst>
            </p:nvPr>
          </p:nvSpPr>
          <p:spPr>
            <a:xfrm>
              <a:off x="4705467" y="4371975"/>
              <a:ext cx="152284" cy="57151"/>
            </a:xfrm>
            <a:custGeom>
              <a:avLst/>
              <a:gdLst/>
              <a:ahLst/>
              <a:cxnLst/>
              <a:rect l="0" t="0" r="0" b="0"/>
              <a:pathLst>
                <a:path w="152284" h="57151">
                  <a:moveTo>
                    <a:pt x="66558" y="0"/>
                  </a:moveTo>
                  <a:lnTo>
                    <a:pt x="66558" y="0"/>
                  </a:lnTo>
                  <a:lnTo>
                    <a:pt x="58357" y="8201"/>
                  </a:lnTo>
                  <a:lnTo>
                    <a:pt x="48948" y="9408"/>
                  </a:lnTo>
                  <a:lnTo>
                    <a:pt x="39434" y="17716"/>
                  </a:lnTo>
                  <a:lnTo>
                    <a:pt x="29909" y="18933"/>
                  </a:lnTo>
                  <a:lnTo>
                    <a:pt x="20384" y="27241"/>
                  </a:lnTo>
                  <a:lnTo>
                    <a:pt x="14307" y="28180"/>
                  </a:lnTo>
                  <a:lnTo>
                    <a:pt x="12674" y="29370"/>
                  </a:lnTo>
                  <a:lnTo>
                    <a:pt x="11585" y="31221"/>
                  </a:lnTo>
                  <a:lnTo>
                    <a:pt x="9535" y="37697"/>
                  </a:lnTo>
                  <a:lnTo>
                    <a:pt x="0" y="47506"/>
                  </a:lnTo>
                  <a:lnTo>
                    <a:pt x="47565" y="47625"/>
                  </a:lnTo>
                  <a:lnTo>
                    <a:pt x="95149" y="47625"/>
                  </a:lnTo>
                  <a:lnTo>
                    <a:pt x="141269" y="47625"/>
                  </a:lnTo>
                  <a:lnTo>
                    <a:pt x="152283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47" name="SMARTInkShape-894"/>
            <p:cNvSpPr/>
            <p:nvPr>
              <p:custDataLst>
                <p:tags r:id="rId50"/>
              </p:custDataLst>
            </p:nvPr>
          </p:nvSpPr>
          <p:spPr>
            <a:xfrm>
              <a:off x="4714875" y="4306624"/>
              <a:ext cx="133351" cy="27252"/>
            </a:xfrm>
            <a:custGeom>
              <a:avLst/>
              <a:gdLst/>
              <a:ahLst/>
              <a:cxnLst/>
              <a:rect l="0" t="0" r="0" b="0"/>
              <a:pathLst>
                <a:path w="133351" h="27252">
                  <a:moveTo>
                    <a:pt x="9525" y="27251"/>
                  </a:moveTo>
                  <a:lnTo>
                    <a:pt x="9525" y="27251"/>
                  </a:lnTo>
                  <a:lnTo>
                    <a:pt x="1324" y="27251"/>
                  </a:lnTo>
                  <a:lnTo>
                    <a:pt x="883" y="26193"/>
                  </a:lnTo>
                  <a:lnTo>
                    <a:pt x="0" y="17726"/>
                  </a:lnTo>
                  <a:lnTo>
                    <a:pt x="8201" y="17726"/>
                  </a:lnTo>
                  <a:lnTo>
                    <a:pt x="16868" y="11180"/>
                  </a:lnTo>
                  <a:lnTo>
                    <a:pt x="25693" y="9084"/>
                  </a:lnTo>
                  <a:lnTo>
                    <a:pt x="69498" y="8206"/>
                  </a:lnTo>
                  <a:lnTo>
                    <a:pt x="98033" y="8201"/>
                  </a:lnTo>
                  <a:lnTo>
                    <a:pt x="100281" y="7143"/>
                  </a:lnTo>
                  <a:lnTo>
                    <a:pt x="101779" y="5379"/>
                  </a:lnTo>
                  <a:lnTo>
                    <a:pt x="102777" y="3144"/>
                  </a:lnTo>
                  <a:lnTo>
                    <a:pt x="104502" y="1655"/>
                  </a:lnTo>
                  <a:lnTo>
                    <a:pt x="109240" y="0"/>
                  </a:lnTo>
                  <a:lnTo>
                    <a:pt x="111985" y="617"/>
                  </a:lnTo>
                  <a:lnTo>
                    <a:pt x="122057" y="6993"/>
                  </a:lnTo>
                  <a:lnTo>
                    <a:pt x="128357" y="7843"/>
                  </a:lnTo>
                  <a:lnTo>
                    <a:pt x="130022" y="9020"/>
                  </a:lnTo>
                  <a:lnTo>
                    <a:pt x="131131" y="10864"/>
                  </a:lnTo>
                  <a:lnTo>
                    <a:pt x="133350" y="1772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48" name="SMARTInkShape-895"/>
            <p:cNvSpPr/>
            <p:nvPr>
              <p:custDataLst>
                <p:tags r:id="rId51"/>
              </p:custDataLst>
            </p:nvPr>
          </p:nvSpPr>
          <p:spPr>
            <a:xfrm>
              <a:off x="4419615" y="4290313"/>
              <a:ext cx="152382" cy="205449"/>
            </a:xfrm>
            <a:custGeom>
              <a:avLst/>
              <a:gdLst/>
              <a:ahLst/>
              <a:cxnLst/>
              <a:rect l="0" t="0" r="0" b="0"/>
              <a:pathLst>
                <a:path w="152382" h="205449">
                  <a:moveTo>
                    <a:pt x="85710" y="81662"/>
                  </a:moveTo>
                  <a:lnTo>
                    <a:pt x="85710" y="81662"/>
                  </a:lnTo>
                  <a:lnTo>
                    <a:pt x="76301" y="81662"/>
                  </a:lnTo>
                  <a:lnTo>
                    <a:pt x="71162" y="76605"/>
                  </a:lnTo>
                  <a:lnTo>
                    <a:pt x="65840" y="74123"/>
                  </a:lnTo>
                  <a:lnTo>
                    <a:pt x="57149" y="72140"/>
                  </a:lnTo>
                  <a:lnTo>
                    <a:pt x="74745" y="72137"/>
                  </a:lnTo>
                  <a:lnTo>
                    <a:pt x="83505" y="65591"/>
                  </a:lnTo>
                  <a:lnTo>
                    <a:pt x="92347" y="62436"/>
                  </a:lnTo>
                  <a:lnTo>
                    <a:pt x="101671" y="56327"/>
                  </a:lnTo>
                  <a:lnTo>
                    <a:pt x="111135" y="52989"/>
                  </a:lnTo>
                  <a:lnTo>
                    <a:pt x="142860" y="27277"/>
                  </a:lnTo>
                  <a:lnTo>
                    <a:pt x="146035" y="26356"/>
                  </a:lnTo>
                  <a:lnTo>
                    <a:pt x="148152" y="24683"/>
                  </a:lnTo>
                  <a:lnTo>
                    <a:pt x="151827" y="16473"/>
                  </a:lnTo>
                  <a:lnTo>
                    <a:pt x="152381" y="5590"/>
                  </a:lnTo>
                  <a:lnTo>
                    <a:pt x="147328" y="443"/>
                  </a:lnTo>
                  <a:lnTo>
                    <a:pt x="145838" y="0"/>
                  </a:lnTo>
                  <a:lnTo>
                    <a:pt x="144846" y="762"/>
                  </a:lnTo>
                  <a:lnTo>
                    <a:pt x="144184" y="2329"/>
                  </a:lnTo>
                  <a:lnTo>
                    <a:pt x="142684" y="3373"/>
                  </a:lnTo>
                  <a:lnTo>
                    <a:pt x="135517" y="4843"/>
                  </a:lnTo>
                  <a:lnTo>
                    <a:pt x="129719" y="5187"/>
                  </a:lnTo>
                  <a:lnTo>
                    <a:pt x="123614" y="8162"/>
                  </a:lnTo>
                  <a:lnTo>
                    <a:pt x="111071" y="18695"/>
                  </a:lnTo>
                  <a:lnTo>
                    <a:pt x="77478" y="60940"/>
                  </a:lnTo>
                  <a:lnTo>
                    <a:pt x="40245" y="107473"/>
                  </a:lnTo>
                  <a:lnTo>
                    <a:pt x="25812" y="127447"/>
                  </a:lnTo>
                  <a:lnTo>
                    <a:pt x="2824" y="166603"/>
                  </a:lnTo>
                  <a:lnTo>
                    <a:pt x="359" y="183159"/>
                  </a:lnTo>
                  <a:lnTo>
                    <a:pt x="0" y="200457"/>
                  </a:lnTo>
                  <a:lnTo>
                    <a:pt x="1054" y="202134"/>
                  </a:lnTo>
                  <a:lnTo>
                    <a:pt x="2814" y="203251"/>
                  </a:lnTo>
                  <a:lnTo>
                    <a:pt x="10348" y="204825"/>
                  </a:lnTo>
                  <a:lnTo>
                    <a:pt x="31783" y="205448"/>
                  </a:lnTo>
                  <a:lnTo>
                    <a:pt x="38107" y="202647"/>
                  </a:lnTo>
                  <a:lnTo>
                    <a:pt x="44445" y="198933"/>
                  </a:lnTo>
                  <a:lnTo>
                    <a:pt x="53963" y="195784"/>
                  </a:lnTo>
                  <a:lnTo>
                    <a:pt x="101147" y="161205"/>
                  </a:lnTo>
                  <a:lnTo>
                    <a:pt x="103155" y="159348"/>
                  </a:lnTo>
                  <a:lnTo>
                    <a:pt x="104046" y="155700"/>
                  </a:lnTo>
                  <a:lnTo>
                    <a:pt x="104619" y="149792"/>
                  </a:lnTo>
                  <a:lnTo>
                    <a:pt x="96547" y="140263"/>
                  </a:lnTo>
                  <a:lnTo>
                    <a:pt x="92995" y="139457"/>
                  </a:lnTo>
                  <a:lnTo>
                    <a:pt x="72879" y="138850"/>
                  </a:lnTo>
                  <a:lnTo>
                    <a:pt x="66602" y="141651"/>
                  </a:lnTo>
                  <a:lnTo>
                    <a:pt x="49900" y="154622"/>
                  </a:lnTo>
                  <a:lnTo>
                    <a:pt x="40998" y="157960"/>
                  </a:lnTo>
                  <a:lnTo>
                    <a:pt x="25351" y="170993"/>
                  </a:lnTo>
                  <a:lnTo>
                    <a:pt x="21842" y="177104"/>
                  </a:lnTo>
                  <a:lnTo>
                    <a:pt x="20906" y="180215"/>
                  </a:lnTo>
                  <a:lnTo>
                    <a:pt x="19225" y="182289"/>
                  </a:lnTo>
                  <a:lnTo>
                    <a:pt x="10998" y="185890"/>
                  </a:lnTo>
                  <a:lnTo>
                    <a:pt x="11561" y="187131"/>
                  </a:lnTo>
                  <a:lnTo>
                    <a:pt x="17841" y="194590"/>
                  </a:lnTo>
                  <a:lnTo>
                    <a:pt x="43854" y="186181"/>
                  </a:lnTo>
                  <a:lnTo>
                    <a:pt x="57135" y="17691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49" name="SMARTInkShape-896"/>
            <p:cNvSpPr/>
            <p:nvPr>
              <p:custDataLst>
                <p:tags r:id="rId52"/>
              </p:custDataLst>
            </p:nvPr>
          </p:nvSpPr>
          <p:spPr>
            <a:xfrm>
              <a:off x="4276728" y="4353320"/>
              <a:ext cx="104773" cy="131618"/>
            </a:xfrm>
            <a:custGeom>
              <a:avLst/>
              <a:gdLst/>
              <a:ahLst/>
              <a:cxnLst/>
              <a:rect l="0" t="0" r="0" b="0"/>
              <a:pathLst>
                <a:path w="104773" h="131618">
                  <a:moveTo>
                    <a:pt x="66672" y="18655"/>
                  </a:moveTo>
                  <a:lnTo>
                    <a:pt x="66672" y="18655"/>
                  </a:lnTo>
                  <a:lnTo>
                    <a:pt x="57263" y="9247"/>
                  </a:lnTo>
                  <a:lnTo>
                    <a:pt x="57150" y="0"/>
                  </a:lnTo>
                  <a:lnTo>
                    <a:pt x="57147" y="23309"/>
                  </a:lnTo>
                  <a:lnTo>
                    <a:pt x="54325" y="28837"/>
                  </a:lnTo>
                  <a:lnTo>
                    <a:pt x="50601" y="34822"/>
                  </a:lnTo>
                  <a:lnTo>
                    <a:pt x="47446" y="44141"/>
                  </a:lnTo>
                  <a:lnTo>
                    <a:pt x="32511" y="69658"/>
                  </a:lnTo>
                  <a:lnTo>
                    <a:pt x="28681" y="81275"/>
                  </a:lnTo>
                  <a:lnTo>
                    <a:pt x="12165" y="104328"/>
                  </a:lnTo>
                  <a:lnTo>
                    <a:pt x="10044" y="117070"/>
                  </a:lnTo>
                  <a:lnTo>
                    <a:pt x="8812" y="119190"/>
                  </a:lnTo>
                  <a:lnTo>
                    <a:pt x="6932" y="120603"/>
                  </a:lnTo>
                  <a:lnTo>
                    <a:pt x="403" y="123265"/>
                  </a:lnTo>
                  <a:lnTo>
                    <a:pt x="33" y="131617"/>
                  </a:lnTo>
                  <a:lnTo>
                    <a:pt x="0" y="124637"/>
                  </a:lnTo>
                  <a:lnTo>
                    <a:pt x="15807" y="106583"/>
                  </a:lnTo>
                  <a:lnTo>
                    <a:pt x="19145" y="97742"/>
                  </a:lnTo>
                  <a:lnTo>
                    <a:pt x="32178" y="82117"/>
                  </a:lnTo>
                  <a:lnTo>
                    <a:pt x="38289" y="78611"/>
                  </a:lnTo>
                  <a:lnTo>
                    <a:pt x="44533" y="75993"/>
                  </a:lnTo>
                  <a:lnTo>
                    <a:pt x="64793" y="58520"/>
                  </a:lnTo>
                  <a:lnTo>
                    <a:pt x="68659" y="57539"/>
                  </a:lnTo>
                  <a:lnTo>
                    <a:pt x="71172" y="57278"/>
                  </a:lnTo>
                  <a:lnTo>
                    <a:pt x="72847" y="56045"/>
                  </a:lnTo>
                  <a:lnTo>
                    <a:pt x="73964" y="54165"/>
                  </a:lnTo>
                  <a:lnTo>
                    <a:pt x="74709" y="51853"/>
                  </a:lnTo>
                  <a:lnTo>
                    <a:pt x="76263" y="50312"/>
                  </a:lnTo>
                  <a:lnTo>
                    <a:pt x="85594" y="47266"/>
                  </a:lnTo>
                  <a:lnTo>
                    <a:pt x="77510" y="55434"/>
                  </a:lnTo>
                  <a:lnTo>
                    <a:pt x="71529" y="56364"/>
                  </a:lnTo>
                  <a:lnTo>
                    <a:pt x="69910" y="57552"/>
                  </a:lnTo>
                  <a:lnTo>
                    <a:pt x="68112" y="61696"/>
                  </a:lnTo>
                  <a:lnTo>
                    <a:pt x="66573" y="63223"/>
                  </a:lnTo>
                  <a:lnTo>
                    <a:pt x="62042" y="64922"/>
                  </a:lnTo>
                  <a:lnTo>
                    <a:pt x="60410" y="66432"/>
                  </a:lnTo>
                  <a:lnTo>
                    <a:pt x="58598" y="70934"/>
                  </a:lnTo>
                  <a:lnTo>
                    <a:pt x="57577" y="79418"/>
                  </a:lnTo>
                  <a:lnTo>
                    <a:pt x="56375" y="81389"/>
                  </a:lnTo>
                  <a:lnTo>
                    <a:pt x="54516" y="82703"/>
                  </a:lnTo>
                  <a:lnTo>
                    <a:pt x="52217" y="83579"/>
                  </a:lnTo>
                  <a:lnTo>
                    <a:pt x="50686" y="85220"/>
                  </a:lnTo>
                  <a:lnTo>
                    <a:pt x="48984" y="89868"/>
                  </a:lnTo>
                  <a:lnTo>
                    <a:pt x="47471" y="91530"/>
                  </a:lnTo>
                  <a:lnTo>
                    <a:pt x="42969" y="93378"/>
                  </a:lnTo>
                  <a:lnTo>
                    <a:pt x="41345" y="94928"/>
                  </a:lnTo>
                  <a:lnTo>
                    <a:pt x="38525" y="102927"/>
                  </a:lnTo>
                  <a:lnTo>
                    <a:pt x="46335" y="112454"/>
                  </a:lnTo>
                  <a:lnTo>
                    <a:pt x="49872" y="113260"/>
                  </a:lnTo>
                  <a:lnTo>
                    <a:pt x="70278" y="113894"/>
                  </a:lnTo>
                  <a:lnTo>
                    <a:pt x="84556" y="108845"/>
                  </a:lnTo>
                  <a:lnTo>
                    <a:pt x="104772" y="9485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50" name="SMARTInkShape-897"/>
            <p:cNvSpPr/>
            <p:nvPr>
              <p:custDataLst>
                <p:tags r:id="rId53"/>
              </p:custDataLst>
            </p:nvPr>
          </p:nvSpPr>
          <p:spPr>
            <a:xfrm>
              <a:off x="4143385" y="4419600"/>
              <a:ext cx="142866" cy="9526"/>
            </a:xfrm>
            <a:custGeom>
              <a:avLst/>
              <a:gdLst/>
              <a:ahLst/>
              <a:cxnLst/>
              <a:rect l="0" t="0" r="0" b="0"/>
              <a:pathLst>
                <a:path w="142866" h="9526">
                  <a:moveTo>
                    <a:pt x="19040" y="9525"/>
                  </a:moveTo>
                  <a:lnTo>
                    <a:pt x="19040" y="9525"/>
                  </a:lnTo>
                  <a:lnTo>
                    <a:pt x="10839" y="9525"/>
                  </a:lnTo>
                  <a:lnTo>
                    <a:pt x="10398" y="8467"/>
                  </a:lnTo>
                  <a:lnTo>
                    <a:pt x="9549" y="392"/>
                  </a:lnTo>
                  <a:lnTo>
                    <a:pt x="0" y="0"/>
                  </a:lnTo>
                  <a:lnTo>
                    <a:pt x="5050" y="0"/>
                  </a:lnTo>
                  <a:lnTo>
                    <a:pt x="6538" y="1058"/>
                  </a:lnTo>
                  <a:lnTo>
                    <a:pt x="7531" y="2822"/>
                  </a:lnTo>
                  <a:lnTo>
                    <a:pt x="8192" y="5057"/>
                  </a:lnTo>
                  <a:lnTo>
                    <a:pt x="9691" y="6546"/>
                  </a:lnTo>
                  <a:lnTo>
                    <a:pt x="14180" y="8201"/>
                  </a:lnTo>
                  <a:lnTo>
                    <a:pt x="59967" y="9520"/>
                  </a:lnTo>
                  <a:lnTo>
                    <a:pt x="103356" y="9525"/>
                  </a:lnTo>
                  <a:lnTo>
                    <a:pt x="120792" y="8467"/>
                  </a:lnTo>
                  <a:lnTo>
                    <a:pt x="14286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51" name="SMARTInkShape-898"/>
            <p:cNvSpPr/>
            <p:nvPr>
              <p:custDataLst>
                <p:tags r:id="rId54"/>
              </p:custDataLst>
            </p:nvPr>
          </p:nvSpPr>
          <p:spPr>
            <a:xfrm>
              <a:off x="4171950" y="4362450"/>
              <a:ext cx="85712" cy="122347"/>
            </a:xfrm>
            <a:custGeom>
              <a:avLst/>
              <a:gdLst/>
              <a:ahLst/>
              <a:cxnLst/>
              <a:rect l="0" t="0" r="0" b="0"/>
              <a:pathLst>
                <a:path w="85712" h="122347">
                  <a:moveTo>
                    <a:pt x="19050" y="0"/>
                  </a:moveTo>
                  <a:lnTo>
                    <a:pt x="19050" y="0"/>
                  </a:lnTo>
                  <a:lnTo>
                    <a:pt x="4861" y="0"/>
                  </a:lnTo>
                  <a:lnTo>
                    <a:pt x="16829" y="0"/>
                  </a:lnTo>
                  <a:lnTo>
                    <a:pt x="10654" y="0"/>
                  </a:lnTo>
                  <a:lnTo>
                    <a:pt x="56964" y="0"/>
                  </a:lnTo>
                  <a:lnTo>
                    <a:pt x="65187" y="0"/>
                  </a:lnTo>
                  <a:lnTo>
                    <a:pt x="73985" y="6546"/>
                  </a:lnTo>
                  <a:lnTo>
                    <a:pt x="79802" y="8201"/>
                  </a:lnTo>
                  <a:lnTo>
                    <a:pt x="81776" y="9701"/>
                  </a:lnTo>
                  <a:lnTo>
                    <a:pt x="85571" y="18623"/>
                  </a:lnTo>
                  <a:lnTo>
                    <a:pt x="85711" y="32270"/>
                  </a:lnTo>
                  <a:lnTo>
                    <a:pt x="84658" y="34213"/>
                  </a:lnTo>
                  <a:lnTo>
                    <a:pt x="82897" y="35508"/>
                  </a:lnTo>
                  <a:lnTo>
                    <a:pt x="80664" y="36372"/>
                  </a:lnTo>
                  <a:lnTo>
                    <a:pt x="79177" y="38007"/>
                  </a:lnTo>
                  <a:lnTo>
                    <a:pt x="73965" y="48234"/>
                  </a:lnTo>
                  <a:lnTo>
                    <a:pt x="69915" y="54246"/>
                  </a:lnTo>
                  <a:lnTo>
                    <a:pt x="66577" y="63579"/>
                  </a:lnTo>
                  <a:lnTo>
                    <a:pt x="50255" y="85730"/>
                  </a:lnTo>
                  <a:lnTo>
                    <a:pt x="49378" y="88903"/>
                  </a:lnTo>
                  <a:lnTo>
                    <a:pt x="47735" y="91019"/>
                  </a:lnTo>
                  <a:lnTo>
                    <a:pt x="34522" y="99749"/>
                  </a:lnTo>
                  <a:lnTo>
                    <a:pt x="31218" y="105364"/>
                  </a:lnTo>
                  <a:lnTo>
                    <a:pt x="30337" y="108343"/>
                  </a:lnTo>
                  <a:lnTo>
                    <a:pt x="28691" y="110329"/>
                  </a:lnTo>
                  <a:lnTo>
                    <a:pt x="24040" y="112535"/>
                  </a:lnTo>
                  <a:lnTo>
                    <a:pt x="22377" y="114181"/>
                  </a:lnTo>
                  <a:lnTo>
                    <a:pt x="19488" y="122346"/>
                  </a:lnTo>
                  <a:lnTo>
                    <a:pt x="16423" y="120346"/>
                  </a:lnTo>
                  <a:lnTo>
                    <a:pt x="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52" name="SMARTInkShape-899"/>
            <p:cNvSpPr/>
            <p:nvPr>
              <p:custDataLst>
                <p:tags r:id="rId55"/>
              </p:custDataLst>
            </p:nvPr>
          </p:nvSpPr>
          <p:spPr>
            <a:xfrm>
              <a:off x="4000539" y="4200525"/>
              <a:ext cx="151920" cy="200016"/>
            </a:xfrm>
            <a:custGeom>
              <a:avLst/>
              <a:gdLst/>
              <a:ahLst/>
              <a:cxnLst/>
              <a:rect l="0" t="0" r="0" b="0"/>
              <a:pathLst>
                <a:path w="151920" h="200016">
                  <a:moveTo>
                    <a:pt x="47586" y="38100"/>
                  </a:moveTo>
                  <a:lnTo>
                    <a:pt x="47586" y="38100"/>
                  </a:lnTo>
                  <a:lnTo>
                    <a:pt x="47586" y="14502"/>
                  </a:lnTo>
                  <a:lnTo>
                    <a:pt x="46528" y="12843"/>
                  </a:lnTo>
                  <a:lnTo>
                    <a:pt x="44764" y="11737"/>
                  </a:lnTo>
                  <a:lnTo>
                    <a:pt x="38177" y="9564"/>
                  </a:lnTo>
                  <a:lnTo>
                    <a:pt x="38061" y="34"/>
                  </a:lnTo>
                  <a:lnTo>
                    <a:pt x="69942" y="0"/>
                  </a:lnTo>
                  <a:lnTo>
                    <a:pt x="76219" y="2822"/>
                  </a:lnTo>
                  <a:lnTo>
                    <a:pt x="82537" y="6546"/>
                  </a:lnTo>
                  <a:lnTo>
                    <a:pt x="93102" y="8642"/>
                  </a:lnTo>
                  <a:lnTo>
                    <a:pt x="126569" y="9491"/>
                  </a:lnTo>
                  <a:lnTo>
                    <a:pt x="133137" y="12332"/>
                  </a:lnTo>
                  <a:lnTo>
                    <a:pt x="140920" y="17723"/>
                  </a:lnTo>
                  <a:lnTo>
                    <a:pt x="147324" y="18657"/>
                  </a:lnTo>
                  <a:lnTo>
                    <a:pt x="149003" y="19846"/>
                  </a:lnTo>
                  <a:lnTo>
                    <a:pt x="150123" y="21698"/>
                  </a:lnTo>
                  <a:lnTo>
                    <a:pt x="151919" y="27217"/>
                  </a:lnTo>
                  <a:lnTo>
                    <a:pt x="144764" y="38757"/>
                  </a:lnTo>
                  <a:lnTo>
                    <a:pt x="144122" y="41713"/>
                  </a:lnTo>
                  <a:lnTo>
                    <a:pt x="138160" y="50930"/>
                  </a:lnTo>
                  <a:lnTo>
                    <a:pt x="132644" y="54385"/>
                  </a:lnTo>
                  <a:lnTo>
                    <a:pt x="126665" y="56980"/>
                  </a:lnTo>
                  <a:lnTo>
                    <a:pt x="120479" y="61660"/>
                  </a:lnTo>
                  <a:lnTo>
                    <a:pt x="97320" y="91270"/>
                  </a:lnTo>
                  <a:lnTo>
                    <a:pt x="49746" y="123811"/>
                  </a:lnTo>
                  <a:lnTo>
                    <a:pt x="42196" y="131227"/>
                  </a:lnTo>
                  <a:lnTo>
                    <a:pt x="31996" y="145185"/>
                  </a:lnTo>
                  <a:lnTo>
                    <a:pt x="4991" y="166506"/>
                  </a:lnTo>
                  <a:lnTo>
                    <a:pt x="2196" y="172075"/>
                  </a:lnTo>
                  <a:lnTo>
                    <a:pt x="0" y="180820"/>
                  </a:lnTo>
                  <a:lnTo>
                    <a:pt x="8166" y="189162"/>
                  </a:lnTo>
                  <a:lnTo>
                    <a:pt x="14151" y="190104"/>
                  </a:lnTo>
                  <a:lnTo>
                    <a:pt x="22627" y="190383"/>
                  </a:lnTo>
                  <a:lnTo>
                    <a:pt x="28732" y="193270"/>
                  </a:lnTo>
                  <a:lnTo>
                    <a:pt x="34973" y="197022"/>
                  </a:lnTo>
                  <a:lnTo>
                    <a:pt x="47603" y="199432"/>
                  </a:lnTo>
                  <a:lnTo>
                    <a:pt x="87537" y="200015"/>
                  </a:lnTo>
                  <a:lnTo>
                    <a:pt x="114261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53" name="SMARTInkShape-900"/>
            <p:cNvSpPr/>
            <p:nvPr>
              <p:custDataLst>
                <p:tags r:id="rId56"/>
              </p:custDataLst>
            </p:nvPr>
          </p:nvSpPr>
          <p:spPr>
            <a:xfrm>
              <a:off x="3925779" y="4171984"/>
              <a:ext cx="131872" cy="243469"/>
            </a:xfrm>
            <a:custGeom>
              <a:avLst/>
              <a:gdLst/>
              <a:ahLst/>
              <a:cxnLst/>
              <a:rect l="0" t="0" r="0" b="0"/>
              <a:pathLst>
                <a:path w="131872" h="243469">
                  <a:moveTo>
                    <a:pt x="122346" y="38066"/>
                  </a:moveTo>
                  <a:lnTo>
                    <a:pt x="122346" y="38066"/>
                  </a:lnTo>
                  <a:lnTo>
                    <a:pt x="122346" y="9921"/>
                  </a:lnTo>
                  <a:lnTo>
                    <a:pt x="130547" y="9529"/>
                  </a:lnTo>
                  <a:lnTo>
                    <a:pt x="130988" y="8458"/>
                  </a:lnTo>
                  <a:lnTo>
                    <a:pt x="131868" y="0"/>
                  </a:lnTo>
                  <a:lnTo>
                    <a:pt x="131871" y="14156"/>
                  </a:lnTo>
                  <a:lnTo>
                    <a:pt x="129049" y="19678"/>
                  </a:lnTo>
                  <a:lnTo>
                    <a:pt x="126815" y="22632"/>
                  </a:lnTo>
                  <a:lnTo>
                    <a:pt x="124332" y="31559"/>
                  </a:lnTo>
                  <a:lnTo>
                    <a:pt x="122170" y="41524"/>
                  </a:lnTo>
                  <a:lnTo>
                    <a:pt x="94934" y="88017"/>
                  </a:lnTo>
                  <a:lnTo>
                    <a:pt x="71927" y="129788"/>
                  </a:lnTo>
                  <a:lnTo>
                    <a:pt x="52899" y="161844"/>
                  </a:lnTo>
                  <a:lnTo>
                    <a:pt x="34780" y="187282"/>
                  </a:lnTo>
                  <a:lnTo>
                    <a:pt x="22714" y="212133"/>
                  </a:lnTo>
                  <a:lnTo>
                    <a:pt x="12041" y="225281"/>
                  </a:lnTo>
                  <a:lnTo>
                    <a:pt x="9821" y="231692"/>
                  </a:lnTo>
                  <a:lnTo>
                    <a:pt x="8171" y="233825"/>
                  </a:lnTo>
                  <a:lnTo>
                    <a:pt x="0" y="237529"/>
                  </a:lnTo>
                  <a:lnTo>
                    <a:pt x="2001" y="240663"/>
                  </a:lnTo>
                  <a:lnTo>
                    <a:pt x="4016" y="242981"/>
                  </a:lnTo>
                  <a:lnTo>
                    <a:pt x="5360" y="243468"/>
                  </a:lnTo>
                  <a:lnTo>
                    <a:pt x="6255" y="242734"/>
                  </a:lnTo>
                  <a:lnTo>
                    <a:pt x="7693" y="239008"/>
                  </a:lnTo>
                  <a:lnTo>
                    <a:pt x="14522" y="230668"/>
                  </a:lnTo>
                  <a:lnTo>
                    <a:pt x="17726" y="221898"/>
                  </a:lnTo>
                  <a:lnTo>
                    <a:pt x="36621" y="1999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77" name="SMARTInkShape-Group204"/>
          <p:cNvGrpSpPr/>
          <p:nvPr/>
        </p:nvGrpSpPr>
        <p:grpSpPr>
          <a:xfrm>
            <a:off x="5038725" y="4000502"/>
            <a:ext cx="1314451" cy="971549"/>
            <a:chOff x="5038725" y="4000502"/>
            <a:chExt cx="1314451" cy="971549"/>
          </a:xfrm>
        </p:grpSpPr>
        <p:sp>
          <p:nvSpPr>
            <p:cNvPr id="2155" name="SMARTInkShape-901"/>
            <p:cNvSpPr/>
            <p:nvPr>
              <p:custDataLst>
                <p:tags r:id="rId27"/>
              </p:custDataLst>
            </p:nvPr>
          </p:nvSpPr>
          <p:spPr>
            <a:xfrm>
              <a:off x="6191250" y="4400550"/>
              <a:ext cx="161926" cy="19051"/>
            </a:xfrm>
            <a:custGeom>
              <a:avLst/>
              <a:gdLst/>
              <a:ahLst/>
              <a:cxnLst/>
              <a:rect l="0" t="0" r="0" b="0"/>
              <a:pathLst>
                <a:path w="161926" h="19051">
                  <a:moveTo>
                    <a:pt x="0" y="0"/>
                  </a:moveTo>
                  <a:lnTo>
                    <a:pt x="0" y="0"/>
                  </a:lnTo>
                  <a:lnTo>
                    <a:pt x="0" y="9133"/>
                  </a:lnTo>
                  <a:lnTo>
                    <a:pt x="45661" y="9524"/>
                  </a:lnTo>
                  <a:lnTo>
                    <a:pt x="91170" y="9525"/>
                  </a:lnTo>
                  <a:lnTo>
                    <a:pt x="138640" y="9525"/>
                  </a:lnTo>
                  <a:lnTo>
                    <a:pt x="150911" y="9525"/>
                  </a:lnTo>
                  <a:lnTo>
                    <a:pt x="161922" y="19047"/>
                  </a:lnTo>
                  <a:lnTo>
                    <a:pt x="161925" y="19050"/>
                  </a:lnTo>
                  <a:lnTo>
                    <a:pt x="153724" y="19050"/>
                  </a:lnTo>
                  <a:lnTo>
                    <a:pt x="153283" y="17992"/>
                  </a:lnTo>
                  <a:lnTo>
                    <a:pt x="152516" y="10849"/>
                  </a:lnTo>
                  <a:lnTo>
                    <a:pt x="149629" y="10114"/>
                  </a:lnTo>
                  <a:lnTo>
                    <a:pt x="147377" y="9917"/>
                  </a:lnTo>
                  <a:lnTo>
                    <a:pt x="145878" y="8729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56" name="SMARTInkShape-902"/>
            <p:cNvSpPr/>
            <p:nvPr>
              <p:custDataLst>
                <p:tags r:id="rId28"/>
              </p:custDataLst>
            </p:nvPr>
          </p:nvSpPr>
          <p:spPr>
            <a:xfrm>
              <a:off x="6153150" y="4333875"/>
              <a:ext cx="152401" cy="19051"/>
            </a:xfrm>
            <a:custGeom>
              <a:avLst/>
              <a:gdLst/>
              <a:ahLst/>
              <a:cxnLst/>
              <a:rect l="0" t="0" r="0" b="0"/>
              <a:pathLst>
                <a:path w="152401" h="19051">
                  <a:moveTo>
                    <a:pt x="19050" y="0"/>
                  </a:moveTo>
                  <a:lnTo>
                    <a:pt x="19050" y="0"/>
                  </a:lnTo>
                  <a:lnTo>
                    <a:pt x="4115" y="0"/>
                  </a:lnTo>
                  <a:lnTo>
                    <a:pt x="8603" y="0"/>
                  </a:lnTo>
                  <a:lnTo>
                    <a:pt x="9501" y="9133"/>
                  </a:lnTo>
                  <a:lnTo>
                    <a:pt x="0" y="9525"/>
                  </a:lnTo>
                  <a:lnTo>
                    <a:pt x="44536" y="9525"/>
                  </a:lnTo>
                  <a:lnTo>
                    <a:pt x="90224" y="9525"/>
                  </a:lnTo>
                  <a:lnTo>
                    <a:pt x="131595" y="9525"/>
                  </a:lnTo>
                  <a:lnTo>
                    <a:pt x="132180" y="10583"/>
                  </a:lnTo>
                  <a:lnTo>
                    <a:pt x="132829" y="14582"/>
                  </a:lnTo>
                  <a:lnTo>
                    <a:pt x="134061" y="16071"/>
                  </a:lnTo>
                  <a:lnTo>
                    <a:pt x="141506" y="18658"/>
                  </a:lnTo>
                  <a:lnTo>
                    <a:pt x="152400" y="19050"/>
                  </a:lnTo>
                  <a:lnTo>
                    <a:pt x="13335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57" name="SMARTInkShape-903"/>
            <p:cNvSpPr/>
            <p:nvPr>
              <p:custDataLst>
                <p:tags r:id="rId29"/>
              </p:custDataLst>
            </p:nvPr>
          </p:nvSpPr>
          <p:spPr>
            <a:xfrm>
              <a:off x="5810250" y="4705350"/>
              <a:ext cx="152401" cy="114301"/>
            </a:xfrm>
            <a:custGeom>
              <a:avLst/>
              <a:gdLst/>
              <a:ahLst/>
              <a:cxnLst/>
              <a:rect l="0" t="0" r="0" b="0"/>
              <a:pathLst>
                <a:path w="152401" h="114301">
                  <a:moveTo>
                    <a:pt x="0" y="28575"/>
                  </a:moveTo>
                  <a:lnTo>
                    <a:pt x="0" y="28575"/>
                  </a:lnTo>
                  <a:lnTo>
                    <a:pt x="0" y="10883"/>
                  </a:lnTo>
                  <a:lnTo>
                    <a:pt x="18817" y="9536"/>
                  </a:lnTo>
                  <a:lnTo>
                    <a:pt x="19044" y="393"/>
                  </a:lnTo>
                  <a:lnTo>
                    <a:pt x="52253" y="0"/>
                  </a:lnTo>
                  <a:lnTo>
                    <a:pt x="57795" y="2822"/>
                  </a:lnTo>
                  <a:lnTo>
                    <a:pt x="64921" y="8201"/>
                  </a:lnTo>
                  <a:lnTo>
                    <a:pt x="71211" y="9133"/>
                  </a:lnTo>
                  <a:lnTo>
                    <a:pt x="72875" y="10321"/>
                  </a:lnTo>
                  <a:lnTo>
                    <a:pt x="73983" y="12173"/>
                  </a:lnTo>
                  <a:lnTo>
                    <a:pt x="74722" y="14465"/>
                  </a:lnTo>
                  <a:lnTo>
                    <a:pt x="76273" y="15993"/>
                  </a:lnTo>
                  <a:lnTo>
                    <a:pt x="84271" y="18647"/>
                  </a:lnTo>
                  <a:lnTo>
                    <a:pt x="85079" y="21693"/>
                  </a:lnTo>
                  <a:lnTo>
                    <a:pt x="85294" y="23987"/>
                  </a:lnTo>
                  <a:lnTo>
                    <a:pt x="84380" y="25517"/>
                  </a:lnTo>
                  <a:lnTo>
                    <a:pt x="82712" y="26536"/>
                  </a:lnTo>
                  <a:lnTo>
                    <a:pt x="80541" y="27216"/>
                  </a:lnTo>
                  <a:lnTo>
                    <a:pt x="79094" y="28727"/>
                  </a:lnTo>
                  <a:lnTo>
                    <a:pt x="73949" y="38757"/>
                  </a:lnTo>
                  <a:lnTo>
                    <a:pt x="71524" y="41713"/>
                  </a:lnTo>
                  <a:lnTo>
                    <a:pt x="66007" y="44998"/>
                  </a:lnTo>
                  <a:lnTo>
                    <a:pt x="63055" y="45874"/>
                  </a:lnTo>
                  <a:lnTo>
                    <a:pt x="61086" y="47515"/>
                  </a:lnTo>
                  <a:lnTo>
                    <a:pt x="58900" y="52163"/>
                  </a:lnTo>
                  <a:lnTo>
                    <a:pt x="57258" y="53825"/>
                  </a:lnTo>
                  <a:lnTo>
                    <a:pt x="44046" y="61769"/>
                  </a:lnTo>
                  <a:lnTo>
                    <a:pt x="31671" y="72252"/>
                  </a:lnTo>
                  <a:lnTo>
                    <a:pt x="25364" y="74445"/>
                  </a:lnTo>
                  <a:lnTo>
                    <a:pt x="23259" y="76089"/>
                  </a:lnTo>
                  <a:lnTo>
                    <a:pt x="19240" y="82399"/>
                  </a:lnTo>
                  <a:lnTo>
                    <a:pt x="11013" y="85287"/>
                  </a:lnTo>
                  <a:lnTo>
                    <a:pt x="4910" y="85595"/>
                  </a:lnTo>
                  <a:lnTo>
                    <a:pt x="3273" y="86697"/>
                  </a:lnTo>
                  <a:lnTo>
                    <a:pt x="2182" y="88490"/>
                  </a:lnTo>
                  <a:lnTo>
                    <a:pt x="38" y="95133"/>
                  </a:lnTo>
                  <a:lnTo>
                    <a:pt x="5068" y="100272"/>
                  </a:lnTo>
                  <a:lnTo>
                    <a:pt x="10366" y="102774"/>
                  </a:lnTo>
                  <a:lnTo>
                    <a:pt x="17334" y="104380"/>
                  </a:lnTo>
                  <a:lnTo>
                    <a:pt x="27101" y="112942"/>
                  </a:lnTo>
                  <a:lnTo>
                    <a:pt x="33194" y="113897"/>
                  </a:lnTo>
                  <a:lnTo>
                    <a:pt x="78062" y="114297"/>
                  </a:lnTo>
                  <a:lnTo>
                    <a:pt x="125666" y="114300"/>
                  </a:lnTo>
                  <a:lnTo>
                    <a:pt x="15240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58" name="SMARTInkShape-904"/>
            <p:cNvSpPr/>
            <p:nvPr>
              <p:custDataLst>
                <p:tags r:id="rId30"/>
              </p:custDataLst>
            </p:nvPr>
          </p:nvSpPr>
          <p:spPr>
            <a:xfrm>
              <a:off x="5734215" y="4695863"/>
              <a:ext cx="95086" cy="170981"/>
            </a:xfrm>
            <a:custGeom>
              <a:avLst/>
              <a:gdLst/>
              <a:ahLst/>
              <a:cxnLst/>
              <a:rect l="0" t="0" r="0" b="0"/>
              <a:pathLst>
                <a:path w="95086" h="170981">
                  <a:moveTo>
                    <a:pt x="85560" y="28537"/>
                  </a:moveTo>
                  <a:lnTo>
                    <a:pt x="85560" y="28537"/>
                  </a:lnTo>
                  <a:lnTo>
                    <a:pt x="93761" y="20336"/>
                  </a:lnTo>
                  <a:lnTo>
                    <a:pt x="94969" y="10927"/>
                  </a:lnTo>
                  <a:lnTo>
                    <a:pt x="95085" y="0"/>
                  </a:lnTo>
                  <a:lnTo>
                    <a:pt x="86884" y="8167"/>
                  </a:lnTo>
                  <a:lnTo>
                    <a:pt x="84764" y="16830"/>
                  </a:lnTo>
                  <a:lnTo>
                    <a:pt x="79091" y="26715"/>
                  </a:lnTo>
                  <a:lnTo>
                    <a:pt x="75883" y="41520"/>
                  </a:lnTo>
                  <a:lnTo>
                    <a:pt x="53681" y="82957"/>
                  </a:lnTo>
                  <a:lnTo>
                    <a:pt x="28405" y="125790"/>
                  </a:lnTo>
                  <a:lnTo>
                    <a:pt x="15709" y="144526"/>
                  </a:lnTo>
                  <a:lnTo>
                    <a:pt x="9360" y="148880"/>
                  </a:lnTo>
                  <a:lnTo>
                    <a:pt x="6185" y="150040"/>
                  </a:lnTo>
                  <a:lnTo>
                    <a:pt x="4068" y="151872"/>
                  </a:lnTo>
                  <a:lnTo>
                    <a:pt x="393" y="160360"/>
                  </a:lnTo>
                  <a:lnTo>
                    <a:pt x="0" y="166491"/>
                  </a:lnTo>
                  <a:lnTo>
                    <a:pt x="1004" y="168132"/>
                  </a:lnTo>
                  <a:lnTo>
                    <a:pt x="2731" y="169225"/>
                  </a:lnTo>
                  <a:lnTo>
                    <a:pt x="8050" y="170980"/>
                  </a:lnTo>
                  <a:lnTo>
                    <a:pt x="18984" y="161686"/>
                  </a:lnTo>
                  <a:lnTo>
                    <a:pt x="28410" y="1523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59" name="SMARTInkShape-905"/>
            <p:cNvSpPr/>
            <p:nvPr>
              <p:custDataLst>
                <p:tags r:id="rId31"/>
              </p:custDataLst>
            </p:nvPr>
          </p:nvSpPr>
          <p:spPr>
            <a:xfrm>
              <a:off x="5657888" y="4705350"/>
              <a:ext cx="66638" cy="160550"/>
            </a:xfrm>
            <a:custGeom>
              <a:avLst/>
              <a:gdLst/>
              <a:ahLst/>
              <a:cxnLst/>
              <a:rect l="0" t="0" r="0" b="0"/>
              <a:pathLst>
                <a:path w="66638" h="160550">
                  <a:moveTo>
                    <a:pt x="66637" y="19050"/>
                  </a:moveTo>
                  <a:lnTo>
                    <a:pt x="66637" y="19050"/>
                  </a:lnTo>
                  <a:lnTo>
                    <a:pt x="66637" y="3"/>
                  </a:lnTo>
                  <a:lnTo>
                    <a:pt x="61581" y="0"/>
                  </a:lnTo>
                  <a:lnTo>
                    <a:pt x="60092" y="1059"/>
                  </a:lnTo>
                  <a:lnTo>
                    <a:pt x="59098" y="2823"/>
                  </a:lnTo>
                  <a:lnTo>
                    <a:pt x="47418" y="43839"/>
                  </a:lnTo>
                  <a:lnTo>
                    <a:pt x="23159" y="82710"/>
                  </a:lnTo>
                  <a:lnTo>
                    <a:pt x="17009" y="102611"/>
                  </a:lnTo>
                  <a:lnTo>
                    <a:pt x="14502" y="106507"/>
                  </a:lnTo>
                  <a:lnTo>
                    <a:pt x="90" y="151805"/>
                  </a:lnTo>
                  <a:lnTo>
                    <a:pt x="0" y="157280"/>
                  </a:lnTo>
                  <a:lnTo>
                    <a:pt x="1046" y="158828"/>
                  </a:lnTo>
                  <a:lnTo>
                    <a:pt x="2801" y="159860"/>
                  </a:lnTo>
                  <a:lnTo>
                    <a:pt x="5030" y="160549"/>
                  </a:lnTo>
                  <a:lnTo>
                    <a:pt x="6515" y="159949"/>
                  </a:lnTo>
                  <a:lnTo>
                    <a:pt x="7506" y="158491"/>
                  </a:lnTo>
                  <a:lnTo>
                    <a:pt x="8167" y="156461"/>
                  </a:lnTo>
                  <a:lnTo>
                    <a:pt x="9665" y="155107"/>
                  </a:lnTo>
                  <a:lnTo>
                    <a:pt x="19012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60" name="SMARTInkShape-906"/>
            <p:cNvSpPr/>
            <p:nvPr>
              <p:custDataLst>
                <p:tags r:id="rId32"/>
              </p:custDataLst>
            </p:nvPr>
          </p:nvSpPr>
          <p:spPr>
            <a:xfrm>
              <a:off x="5600828" y="4657728"/>
              <a:ext cx="104648" cy="95248"/>
            </a:xfrm>
            <a:custGeom>
              <a:avLst/>
              <a:gdLst/>
              <a:ahLst/>
              <a:cxnLst/>
              <a:rect l="0" t="0" r="0" b="0"/>
              <a:pathLst>
                <a:path w="104648" h="95248">
                  <a:moveTo>
                    <a:pt x="37972" y="19047"/>
                  </a:moveTo>
                  <a:lnTo>
                    <a:pt x="37972" y="19047"/>
                  </a:lnTo>
                  <a:lnTo>
                    <a:pt x="37972" y="9639"/>
                  </a:lnTo>
                  <a:lnTo>
                    <a:pt x="54374" y="9532"/>
                  </a:lnTo>
                  <a:lnTo>
                    <a:pt x="55257" y="8471"/>
                  </a:lnTo>
                  <a:lnTo>
                    <a:pt x="56953" y="390"/>
                  </a:lnTo>
                  <a:lnTo>
                    <a:pt x="66430" y="0"/>
                  </a:lnTo>
                  <a:lnTo>
                    <a:pt x="58335" y="8198"/>
                  </a:lnTo>
                  <a:lnTo>
                    <a:pt x="57412" y="14186"/>
                  </a:lnTo>
                  <a:lnTo>
                    <a:pt x="56224" y="15807"/>
                  </a:lnTo>
                  <a:lnTo>
                    <a:pt x="52081" y="17607"/>
                  </a:lnTo>
                  <a:lnTo>
                    <a:pt x="50553" y="19145"/>
                  </a:lnTo>
                  <a:lnTo>
                    <a:pt x="45279" y="29219"/>
                  </a:lnTo>
                  <a:lnTo>
                    <a:pt x="23069" y="53997"/>
                  </a:lnTo>
                  <a:lnTo>
                    <a:pt x="16919" y="66677"/>
                  </a:lnTo>
                  <a:lnTo>
                    <a:pt x="1327" y="84233"/>
                  </a:lnTo>
                  <a:lnTo>
                    <a:pt x="0" y="93792"/>
                  </a:lnTo>
                  <a:lnTo>
                    <a:pt x="1016" y="94277"/>
                  </a:lnTo>
                  <a:lnTo>
                    <a:pt x="47514" y="95247"/>
                  </a:lnTo>
                  <a:lnTo>
                    <a:pt x="92830" y="95247"/>
                  </a:lnTo>
                  <a:lnTo>
                    <a:pt x="104647" y="952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61" name="SMARTInkShape-907"/>
            <p:cNvSpPr/>
            <p:nvPr>
              <p:custDataLst>
                <p:tags r:id="rId33"/>
              </p:custDataLst>
            </p:nvPr>
          </p:nvSpPr>
          <p:spPr>
            <a:xfrm>
              <a:off x="5391150" y="4714875"/>
              <a:ext cx="85726" cy="133351"/>
            </a:xfrm>
            <a:custGeom>
              <a:avLst/>
              <a:gdLst/>
              <a:ahLst/>
              <a:cxnLst/>
              <a:rect l="0" t="0" r="0" b="0"/>
              <a:pathLst>
                <a:path w="85726" h="133351">
                  <a:moveTo>
                    <a:pt x="85725" y="9525"/>
                  </a:moveTo>
                  <a:lnTo>
                    <a:pt x="85725" y="9525"/>
                  </a:lnTo>
                  <a:lnTo>
                    <a:pt x="76203" y="3"/>
                  </a:lnTo>
                  <a:lnTo>
                    <a:pt x="67999" y="0"/>
                  </a:lnTo>
                  <a:lnTo>
                    <a:pt x="67558" y="1058"/>
                  </a:lnTo>
                  <a:lnTo>
                    <a:pt x="67068" y="5057"/>
                  </a:lnTo>
                  <a:lnTo>
                    <a:pt x="64027" y="10361"/>
                  </a:lnTo>
                  <a:lnTo>
                    <a:pt x="60206" y="16247"/>
                  </a:lnTo>
                  <a:lnTo>
                    <a:pt x="56998" y="25510"/>
                  </a:lnTo>
                  <a:lnTo>
                    <a:pt x="25361" y="68528"/>
                  </a:lnTo>
                  <a:lnTo>
                    <a:pt x="13751" y="88835"/>
                  </a:lnTo>
                  <a:lnTo>
                    <a:pt x="662" y="125166"/>
                  </a:lnTo>
                  <a:lnTo>
                    <a:pt x="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62" name="SMARTInkShape-908"/>
            <p:cNvSpPr/>
            <p:nvPr>
              <p:custDataLst>
                <p:tags r:id="rId34"/>
              </p:custDataLst>
            </p:nvPr>
          </p:nvSpPr>
          <p:spPr>
            <a:xfrm>
              <a:off x="5343525" y="4752975"/>
              <a:ext cx="123826" cy="28576"/>
            </a:xfrm>
            <a:custGeom>
              <a:avLst/>
              <a:gdLst/>
              <a:ahLst/>
              <a:cxnLst/>
              <a:rect l="0" t="0" r="0" b="0"/>
              <a:pathLst>
                <a:path w="123826" h="28576">
                  <a:moveTo>
                    <a:pt x="19050" y="28575"/>
                  </a:moveTo>
                  <a:lnTo>
                    <a:pt x="19050" y="28575"/>
                  </a:lnTo>
                  <a:lnTo>
                    <a:pt x="10849" y="28575"/>
                  </a:lnTo>
                  <a:lnTo>
                    <a:pt x="3" y="19053"/>
                  </a:lnTo>
                  <a:lnTo>
                    <a:pt x="0" y="19050"/>
                  </a:lnTo>
                  <a:lnTo>
                    <a:pt x="41314" y="19050"/>
                  </a:lnTo>
                  <a:lnTo>
                    <a:pt x="85550" y="9700"/>
                  </a:lnTo>
                  <a:lnTo>
                    <a:pt x="118404" y="9528"/>
                  </a:lnTo>
                  <a:lnTo>
                    <a:pt x="120211" y="8468"/>
                  </a:lnTo>
                  <a:lnTo>
                    <a:pt x="121415" y="6704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63" name="SMARTInkShape-909"/>
            <p:cNvSpPr/>
            <p:nvPr>
              <p:custDataLst>
                <p:tags r:id="rId35"/>
              </p:custDataLst>
            </p:nvPr>
          </p:nvSpPr>
          <p:spPr>
            <a:xfrm>
              <a:off x="5076981" y="4867275"/>
              <a:ext cx="114145" cy="104776"/>
            </a:xfrm>
            <a:custGeom>
              <a:avLst/>
              <a:gdLst/>
              <a:ahLst/>
              <a:cxnLst/>
              <a:rect l="0" t="0" r="0" b="0"/>
              <a:pathLst>
                <a:path w="114145" h="104776">
                  <a:moveTo>
                    <a:pt x="18894" y="9525"/>
                  </a:moveTo>
                  <a:lnTo>
                    <a:pt x="18894" y="9525"/>
                  </a:lnTo>
                  <a:lnTo>
                    <a:pt x="18894" y="34"/>
                  </a:lnTo>
                  <a:lnTo>
                    <a:pt x="66348" y="0"/>
                  </a:lnTo>
                  <a:lnTo>
                    <a:pt x="79615" y="0"/>
                  </a:lnTo>
                  <a:lnTo>
                    <a:pt x="81599" y="1058"/>
                  </a:lnTo>
                  <a:lnTo>
                    <a:pt x="82923" y="2822"/>
                  </a:lnTo>
                  <a:lnTo>
                    <a:pt x="83805" y="5057"/>
                  </a:lnTo>
                  <a:lnTo>
                    <a:pt x="85452" y="6546"/>
                  </a:lnTo>
                  <a:lnTo>
                    <a:pt x="94656" y="9408"/>
                  </a:lnTo>
                  <a:lnTo>
                    <a:pt x="95083" y="23711"/>
                  </a:lnTo>
                  <a:lnTo>
                    <a:pt x="92267" y="29235"/>
                  </a:lnTo>
                  <a:lnTo>
                    <a:pt x="53780" y="69885"/>
                  </a:lnTo>
                  <a:lnTo>
                    <a:pt x="34566" y="81499"/>
                  </a:lnTo>
                  <a:lnTo>
                    <a:pt x="26564" y="83846"/>
                  </a:lnTo>
                  <a:lnTo>
                    <a:pt x="24008" y="85531"/>
                  </a:lnTo>
                  <a:lnTo>
                    <a:pt x="22303" y="87712"/>
                  </a:lnTo>
                  <a:lnTo>
                    <a:pt x="21167" y="90225"/>
                  </a:lnTo>
                  <a:lnTo>
                    <a:pt x="19350" y="91900"/>
                  </a:lnTo>
                  <a:lnTo>
                    <a:pt x="8831" y="97410"/>
                  </a:lnTo>
                  <a:lnTo>
                    <a:pt x="0" y="104647"/>
                  </a:lnTo>
                  <a:lnTo>
                    <a:pt x="46190" y="104775"/>
                  </a:lnTo>
                  <a:lnTo>
                    <a:pt x="69302" y="104775"/>
                  </a:lnTo>
                  <a:lnTo>
                    <a:pt x="75869" y="101953"/>
                  </a:lnTo>
                  <a:lnTo>
                    <a:pt x="82317" y="98230"/>
                  </a:lnTo>
                  <a:lnTo>
                    <a:pt x="92955" y="96133"/>
                  </a:lnTo>
                  <a:lnTo>
                    <a:pt x="114144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64" name="SMARTInkShape-910"/>
            <p:cNvSpPr/>
            <p:nvPr>
              <p:custDataLst>
                <p:tags r:id="rId36"/>
              </p:custDataLst>
            </p:nvPr>
          </p:nvSpPr>
          <p:spPr>
            <a:xfrm>
              <a:off x="5048250" y="4791075"/>
              <a:ext cx="161926" cy="9526"/>
            </a:xfrm>
            <a:custGeom>
              <a:avLst/>
              <a:gdLst/>
              <a:ahLst/>
              <a:cxnLst/>
              <a:rect l="0" t="0" r="0" b="0"/>
              <a:pathLst>
                <a:path w="161926" h="9526">
                  <a:moveTo>
                    <a:pt x="9525" y="9525"/>
                  </a:moveTo>
                  <a:lnTo>
                    <a:pt x="9525" y="9525"/>
                  </a:lnTo>
                  <a:lnTo>
                    <a:pt x="0" y="9525"/>
                  </a:lnTo>
                  <a:lnTo>
                    <a:pt x="40082" y="9525"/>
                  </a:lnTo>
                  <a:lnTo>
                    <a:pt x="84008" y="392"/>
                  </a:lnTo>
                  <a:lnTo>
                    <a:pt x="130605" y="10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65" name="SMARTInkShape-911"/>
            <p:cNvSpPr/>
            <p:nvPr>
              <p:custDataLst>
                <p:tags r:id="rId37"/>
              </p:custDataLst>
            </p:nvPr>
          </p:nvSpPr>
          <p:spPr>
            <a:xfrm>
              <a:off x="5124881" y="4552950"/>
              <a:ext cx="123395" cy="114301"/>
            </a:xfrm>
            <a:custGeom>
              <a:avLst/>
              <a:gdLst/>
              <a:ahLst/>
              <a:cxnLst/>
              <a:rect l="0" t="0" r="0" b="0"/>
              <a:pathLst>
                <a:path w="123395" h="114301">
                  <a:moveTo>
                    <a:pt x="28144" y="38100"/>
                  </a:moveTo>
                  <a:lnTo>
                    <a:pt x="28144" y="38100"/>
                  </a:lnTo>
                  <a:lnTo>
                    <a:pt x="28144" y="19477"/>
                  </a:lnTo>
                  <a:lnTo>
                    <a:pt x="18653" y="9561"/>
                  </a:lnTo>
                  <a:lnTo>
                    <a:pt x="18619" y="117"/>
                  </a:lnTo>
                  <a:lnTo>
                    <a:pt x="64399" y="0"/>
                  </a:lnTo>
                  <a:lnTo>
                    <a:pt x="73484" y="6546"/>
                  </a:lnTo>
                  <a:lnTo>
                    <a:pt x="83530" y="9133"/>
                  </a:lnTo>
                  <a:lnTo>
                    <a:pt x="89828" y="9408"/>
                  </a:lnTo>
                  <a:lnTo>
                    <a:pt x="91491" y="10506"/>
                  </a:lnTo>
                  <a:lnTo>
                    <a:pt x="92601" y="12295"/>
                  </a:lnTo>
                  <a:lnTo>
                    <a:pt x="94526" y="19219"/>
                  </a:lnTo>
                  <a:lnTo>
                    <a:pt x="94689" y="23711"/>
                  </a:lnTo>
                  <a:lnTo>
                    <a:pt x="93674" y="25332"/>
                  </a:lnTo>
                  <a:lnTo>
                    <a:pt x="91939" y="26414"/>
                  </a:lnTo>
                  <a:lnTo>
                    <a:pt x="89725" y="27134"/>
                  </a:lnTo>
                  <a:lnTo>
                    <a:pt x="88247" y="28672"/>
                  </a:lnTo>
                  <a:lnTo>
                    <a:pt x="86607" y="33205"/>
                  </a:lnTo>
                  <a:lnTo>
                    <a:pt x="85111" y="34836"/>
                  </a:lnTo>
                  <a:lnTo>
                    <a:pt x="72152" y="42726"/>
                  </a:lnTo>
                  <a:lnTo>
                    <a:pt x="59807" y="53203"/>
                  </a:lnTo>
                  <a:lnTo>
                    <a:pt x="47177" y="59193"/>
                  </a:lnTo>
                  <a:lnTo>
                    <a:pt x="31317" y="72236"/>
                  </a:lnTo>
                  <a:lnTo>
                    <a:pt x="24968" y="74438"/>
                  </a:lnTo>
                  <a:lnTo>
                    <a:pt x="22852" y="76084"/>
                  </a:lnTo>
                  <a:lnTo>
                    <a:pt x="10583" y="93488"/>
                  </a:lnTo>
                  <a:lnTo>
                    <a:pt x="6934" y="94467"/>
                  </a:lnTo>
                  <a:lnTo>
                    <a:pt x="4479" y="94728"/>
                  </a:lnTo>
                  <a:lnTo>
                    <a:pt x="2842" y="95960"/>
                  </a:lnTo>
                  <a:lnTo>
                    <a:pt x="0" y="103406"/>
                  </a:lnTo>
                  <a:lnTo>
                    <a:pt x="915" y="103862"/>
                  </a:lnTo>
                  <a:lnTo>
                    <a:pt x="4753" y="104369"/>
                  </a:lnTo>
                  <a:lnTo>
                    <a:pt x="6200" y="105563"/>
                  </a:lnTo>
                  <a:lnTo>
                    <a:pt x="7808" y="109711"/>
                  </a:lnTo>
                  <a:lnTo>
                    <a:pt x="9295" y="111241"/>
                  </a:lnTo>
                  <a:lnTo>
                    <a:pt x="13770" y="112940"/>
                  </a:lnTo>
                  <a:lnTo>
                    <a:pt x="59897" y="114297"/>
                  </a:lnTo>
                  <a:lnTo>
                    <a:pt x="107403" y="114300"/>
                  </a:lnTo>
                  <a:lnTo>
                    <a:pt x="123394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66" name="SMARTInkShape-912"/>
            <p:cNvSpPr/>
            <p:nvPr>
              <p:custDataLst>
                <p:tags r:id="rId38"/>
              </p:custDataLst>
            </p:nvPr>
          </p:nvSpPr>
          <p:spPr>
            <a:xfrm>
              <a:off x="5067338" y="4543459"/>
              <a:ext cx="85688" cy="161844"/>
            </a:xfrm>
            <a:custGeom>
              <a:avLst/>
              <a:gdLst/>
              <a:ahLst/>
              <a:cxnLst/>
              <a:rect l="0" t="0" r="0" b="0"/>
              <a:pathLst>
                <a:path w="85688" h="161844">
                  <a:moveTo>
                    <a:pt x="85687" y="19016"/>
                  </a:moveTo>
                  <a:lnTo>
                    <a:pt x="85687" y="19016"/>
                  </a:lnTo>
                  <a:lnTo>
                    <a:pt x="85687" y="0"/>
                  </a:lnTo>
                  <a:lnTo>
                    <a:pt x="85687" y="14156"/>
                  </a:lnTo>
                  <a:lnTo>
                    <a:pt x="82865" y="19678"/>
                  </a:lnTo>
                  <a:lnTo>
                    <a:pt x="71498" y="38135"/>
                  </a:lnTo>
                  <a:lnTo>
                    <a:pt x="64455" y="56707"/>
                  </a:lnTo>
                  <a:lnTo>
                    <a:pt x="34849" y="103048"/>
                  </a:lnTo>
                  <a:lnTo>
                    <a:pt x="12307" y="133126"/>
                  </a:lnTo>
                  <a:lnTo>
                    <a:pt x="9683" y="139582"/>
                  </a:lnTo>
                  <a:lnTo>
                    <a:pt x="3312" y="149166"/>
                  </a:lnTo>
                  <a:lnTo>
                    <a:pt x="0" y="161726"/>
                  </a:lnTo>
                  <a:lnTo>
                    <a:pt x="5030" y="161843"/>
                  </a:lnTo>
                  <a:lnTo>
                    <a:pt x="6515" y="160800"/>
                  </a:lnTo>
                  <a:lnTo>
                    <a:pt x="7506" y="159047"/>
                  </a:lnTo>
                  <a:lnTo>
                    <a:pt x="8167" y="156820"/>
                  </a:lnTo>
                  <a:lnTo>
                    <a:pt x="9665" y="155335"/>
                  </a:lnTo>
                  <a:lnTo>
                    <a:pt x="19674" y="150130"/>
                  </a:lnTo>
                  <a:lnTo>
                    <a:pt x="47587" y="1237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67" name="SMARTInkShape-913"/>
            <p:cNvSpPr/>
            <p:nvPr>
              <p:custDataLst>
                <p:tags r:id="rId39"/>
              </p:custDataLst>
            </p:nvPr>
          </p:nvSpPr>
          <p:spPr>
            <a:xfrm>
              <a:off x="5791331" y="4105275"/>
              <a:ext cx="180845" cy="142876"/>
            </a:xfrm>
            <a:custGeom>
              <a:avLst/>
              <a:gdLst/>
              <a:ahLst/>
              <a:cxnLst/>
              <a:rect l="0" t="0" r="0" b="0"/>
              <a:pathLst>
                <a:path w="180845" h="142876">
                  <a:moveTo>
                    <a:pt x="18919" y="47625"/>
                  </a:moveTo>
                  <a:lnTo>
                    <a:pt x="18919" y="47625"/>
                  </a:lnTo>
                  <a:lnTo>
                    <a:pt x="18919" y="30015"/>
                  </a:lnTo>
                  <a:lnTo>
                    <a:pt x="12374" y="21255"/>
                  </a:lnTo>
                  <a:lnTo>
                    <a:pt x="9428" y="9679"/>
                  </a:lnTo>
                  <a:lnTo>
                    <a:pt x="9394" y="396"/>
                  </a:lnTo>
                  <a:lnTo>
                    <a:pt x="53870" y="0"/>
                  </a:lnTo>
                  <a:lnTo>
                    <a:pt x="69722" y="0"/>
                  </a:lnTo>
                  <a:lnTo>
                    <a:pt x="76070" y="2822"/>
                  </a:lnTo>
                  <a:lnTo>
                    <a:pt x="82419" y="6546"/>
                  </a:lnTo>
                  <a:lnTo>
                    <a:pt x="91944" y="9701"/>
                  </a:lnTo>
                  <a:lnTo>
                    <a:pt x="101469" y="15809"/>
                  </a:lnTo>
                  <a:lnTo>
                    <a:pt x="107819" y="17610"/>
                  </a:lnTo>
                  <a:lnTo>
                    <a:pt x="109936" y="19148"/>
                  </a:lnTo>
                  <a:lnTo>
                    <a:pt x="111347" y="21232"/>
                  </a:lnTo>
                  <a:lnTo>
                    <a:pt x="113611" y="27124"/>
                  </a:lnTo>
                  <a:lnTo>
                    <a:pt x="114121" y="36649"/>
                  </a:lnTo>
                  <a:lnTo>
                    <a:pt x="113078" y="37133"/>
                  </a:lnTo>
                  <a:lnTo>
                    <a:pt x="109098" y="37670"/>
                  </a:lnTo>
                  <a:lnTo>
                    <a:pt x="103801" y="40731"/>
                  </a:lnTo>
                  <a:lnTo>
                    <a:pt x="97919" y="44561"/>
                  </a:lnTo>
                  <a:lnTo>
                    <a:pt x="88658" y="47776"/>
                  </a:lnTo>
                  <a:lnTo>
                    <a:pt x="57017" y="73435"/>
                  </a:lnTo>
                  <a:lnTo>
                    <a:pt x="50668" y="76030"/>
                  </a:lnTo>
                  <a:lnTo>
                    <a:pt x="28444" y="92604"/>
                  </a:lnTo>
                  <a:lnTo>
                    <a:pt x="22094" y="95132"/>
                  </a:lnTo>
                  <a:lnTo>
                    <a:pt x="1358" y="112846"/>
                  </a:lnTo>
                  <a:lnTo>
                    <a:pt x="0" y="122374"/>
                  </a:lnTo>
                  <a:lnTo>
                    <a:pt x="1015" y="122857"/>
                  </a:lnTo>
                  <a:lnTo>
                    <a:pt x="4964" y="123395"/>
                  </a:lnTo>
                  <a:lnTo>
                    <a:pt x="6441" y="124597"/>
                  </a:lnTo>
                  <a:lnTo>
                    <a:pt x="8082" y="128755"/>
                  </a:lnTo>
                  <a:lnTo>
                    <a:pt x="9578" y="130286"/>
                  </a:lnTo>
                  <a:lnTo>
                    <a:pt x="14062" y="131988"/>
                  </a:lnTo>
                  <a:lnTo>
                    <a:pt x="60197" y="133347"/>
                  </a:lnTo>
                  <a:lnTo>
                    <a:pt x="92120" y="134408"/>
                  </a:lnTo>
                  <a:lnTo>
                    <a:pt x="115904" y="141551"/>
                  </a:lnTo>
                  <a:lnTo>
                    <a:pt x="119559" y="140934"/>
                  </a:lnTo>
                  <a:lnTo>
                    <a:pt x="135851" y="135162"/>
                  </a:lnTo>
                  <a:lnTo>
                    <a:pt x="141324" y="134558"/>
                  </a:lnTo>
                  <a:lnTo>
                    <a:pt x="150227" y="136709"/>
                  </a:lnTo>
                  <a:lnTo>
                    <a:pt x="157711" y="140134"/>
                  </a:lnTo>
                  <a:lnTo>
                    <a:pt x="180844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68" name="SMARTInkShape-914"/>
            <p:cNvSpPr/>
            <p:nvPr>
              <p:custDataLst>
                <p:tags r:id="rId40"/>
              </p:custDataLst>
            </p:nvPr>
          </p:nvSpPr>
          <p:spPr>
            <a:xfrm>
              <a:off x="5724656" y="4114917"/>
              <a:ext cx="103321" cy="176711"/>
            </a:xfrm>
            <a:custGeom>
              <a:avLst/>
              <a:gdLst/>
              <a:ahLst/>
              <a:cxnLst/>
              <a:rect l="0" t="0" r="0" b="0"/>
              <a:pathLst>
                <a:path w="103321" h="176711">
                  <a:moveTo>
                    <a:pt x="95119" y="9408"/>
                  </a:moveTo>
                  <a:lnTo>
                    <a:pt x="95119" y="9408"/>
                  </a:lnTo>
                  <a:lnTo>
                    <a:pt x="103320" y="9408"/>
                  </a:lnTo>
                  <a:lnTo>
                    <a:pt x="95226" y="0"/>
                  </a:lnTo>
                  <a:lnTo>
                    <a:pt x="86928" y="8094"/>
                  </a:lnTo>
                  <a:lnTo>
                    <a:pt x="84799" y="16753"/>
                  </a:lnTo>
                  <a:lnTo>
                    <a:pt x="70429" y="41441"/>
                  </a:lnTo>
                  <a:lnTo>
                    <a:pt x="65578" y="54060"/>
                  </a:lnTo>
                  <a:lnTo>
                    <a:pt x="45237" y="82878"/>
                  </a:lnTo>
                  <a:lnTo>
                    <a:pt x="27892" y="130428"/>
                  </a:lnTo>
                  <a:lnTo>
                    <a:pt x="13555" y="148739"/>
                  </a:lnTo>
                  <a:lnTo>
                    <a:pt x="7394" y="161735"/>
                  </a:lnTo>
                  <a:lnTo>
                    <a:pt x="309" y="170771"/>
                  </a:lnTo>
                  <a:lnTo>
                    <a:pt x="0" y="176223"/>
                  </a:lnTo>
                  <a:lnTo>
                    <a:pt x="1015" y="176710"/>
                  </a:lnTo>
                  <a:lnTo>
                    <a:pt x="8082" y="172250"/>
                  </a:lnTo>
                  <a:lnTo>
                    <a:pt x="28444" y="1522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69" name="SMARTInkShape-915"/>
            <p:cNvSpPr/>
            <p:nvPr>
              <p:custDataLst>
                <p:tags r:id="rId41"/>
              </p:custDataLst>
            </p:nvPr>
          </p:nvSpPr>
          <p:spPr>
            <a:xfrm>
              <a:off x="5657886" y="4162425"/>
              <a:ext cx="47590" cy="132910"/>
            </a:xfrm>
            <a:custGeom>
              <a:avLst/>
              <a:gdLst/>
              <a:ahLst/>
              <a:cxnLst/>
              <a:rect l="0" t="0" r="0" b="0"/>
              <a:pathLst>
                <a:path w="47590" h="132910">
                  <a:moveTo>
                    <a:pt x="38064" y="9525"/>
                  </a:moveTo>
                  <a:lnTo>
                    <a:pt x="38064" y="9525"/>
                  </a:lnTo>
                  <a:lnTo>
                    <a:pt x="43120" y="9525"/>
                  </a:lnTo>
                  <a:lnTo>
                    <a:pt x="44609" y="8467"/>
                  </a:lnTo>
                  <a:lnTo>
                    <a:pt x="45603" y="6703"/>
                  </a:lnTo>
                  <a:lnTo>
                    <a:pt x="47589" y="3"/>
                  </a:lnTo>
                  <a:lnTo>
                    <a:pt x="47589" y="0"/>
                  </a:lnTo>
                  <a:lnTo>
                    <a:pt x="47589" y="14189"/>
                  </a:lnTo>
                  <a:lnTo>
                    <a:pt x="44767" y="19712"/>
                  </a:lnTo>
                  <a:lnTo>
                    <a:pt x="41044" y="25694"/>
                  </a:lnTo>
                  <a:lnTo>
                    <a:pt x="37888" y="35012"/>
                  </a:lnTo>
                  <a:lnTo>
                    <a:pt x="31779" y="44476"/>
                  </a:lnTo>
                  <a:lnTo>
                    <a:pt x="21219" y="70048"/>
                  </a:lnTo>
                  <a:lnTo>
                    <a:pt x="13434" y="81668"/>
                  </a:lnTo>
                  <a:lnTo>
                    <a:pt x="10658" y="91813"/>
                  </a:lnTo>
                  <a:lnTo>
                    <a:pt x="10009" y="98309"/>
                  </a:lnTo>
                  <a:lnTo>
                    <a:pt x="6897" y="104723"/>
                  </a:lnTo>
                  <a:lnTo>
                    <a:pt x="3045" y="111102"/>
                  </a:lnTo>
                  <a:lnTo>
                    <a:pt x="370" y="121941"/>
                  </a:lnTo>
                  <a:lnTo>
                    <a:pt x="0" y="131860"/>
                  </a:lnTo>
                  <a:lnTo>
                    <a:pt x="1046" y="132357"/>
                  </a:lnTo>
                  <a:lnTo>
                    <a:pt x="5032" y="132909"/>
                  </a:lnTo>
                  <a:lnTo>
                    <a:pt x="6517" y="131998"/>
                  </a:lnTo>
                  <a:lnTo>
                    <a:pt x="7508" y="130332"/>
                  </a:lnTo>
                  <a:lnTo>
                    <a:pt x="9098" y="125111"/>
                  </a:lnTo>
                  <a:lnTo>
                    <a:pt x="28539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70" name="SMARTInkShape-916"/>
            <p:cNvSpPr/>
            <p:nvPr>
              <p:custDataLst>
                <p:tags r:id="rId42"/>
              </p:custDataLst>
            </p:nvPr>
          </p:nvSpPr>
          <p:spPr>
            <a:xfrm>
              <a:off x="5581777" y="4058053"/>
              <a:ext cx="95124" cy="132948"/>
            </a:xfrm>
            <a:custGeom>
              <a:avLst/>
              <a:gdLst/>
              <a:ahLst/>
              <a:cxnLst/>
              <a:rect l="0" t="0" r="0" b="0"/>
              <a:pathLst>
                <a:path w="95124" h="132948">
                  <a:moveTo>
                    <a:pt x="85598" y="37697"/>
                  </a:moveTo>
                  <a:lnTo>
                    <a:pt x="85598" y="37697"/>
                  </a:lnTo>
                  <a:lnTo>
                    <a:pt x="85598" y="0"/>
                  </a:lnTo>
                  <a:lnTo>
                    <a:pt x="85598" y="7833"/>
                  </a:lnTo>
                  <a:lnTo>
                    <a:pt x="79053" y="16472"/>
                  </a:lnTo>
                  <a:lnTo>
                    <a:pt x="75897" y="25293"/>
                  </a:lnTo>
                  <a:lnTo>
                    <a:pt x="69788" y="34610"/>
                  </a:lnTo>
                  <a:lnTo>
                    <a:pt x="67988" y="40911"/>
                  </a:lnTo>
                  <a:lnTo>
                    <a:pt x="61544" y="47239"/>
                  </a:lnTo>
                  <a:lnTo>
                    <a:pt x="52682" y="54638"/>
                  </a:lnTo>
                  <a:lnTo>
                    <a:pt x="42802" y="69645"/>
                  </a:lnTo>
                  <a:lnTo>
                    <a:pt x="36105" y="84734"/>
                  </a:lnTo>
                  <a:lnTo>
                    <a:pt x="22910" y="101120"/>
                  </a:lnTo>
                  <a:lnTo>
                    <a:pt x="16888" y="113882"/>
                  </a:lnTo>
                  <a:lnTo>
                    <a:pt x="0" y="132816"/>
                  </a:lnTo>
                  <a:lnTo>
                    <a:pt x="45215" y="132947"/>
                  </a:lnTo>
                  <a:lnTo>
                    <a:pt x="69757" y="132947"/>
                  </a:lnTo>
                  <a:lnTo>
                    <a:pt x="71863" y="131889"/>
                  </a:lnTo>
                  <a:lnTo>
                    <a:pt x="73266" y="130125"/>
                  </a:lnTo>
                  <a:lnTo>
                    <a:pt x="74202" y="127890"/>
                  </a:lnTo>
                  <a:lnTo>
                    <a:pt x="75883" y="127459"/>
                  </a:lnTo>
                  <a:lnTo>
                    <a:pt x="85157" y="132671"/>
                  </a:lnTo>
                  <a:lnTo>
                    <a:pt x="95123" y="1329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71" name="SMARTInkShape-917"/>
            <p:cNvSpPr/>
            <p:nvPr>
              <p:custDataLst>
                <p:tags r:id="rId43"/>
              </p:custDataLst>
            </p:nvPr>
          </p:nvSpPr>
          <p:spPr>
            <a:xfrm>
              <a:off x="5400675" y="4238625"/>
              <a:ext cx="19051" cy="9526"/>
            </a:xfrm>
            <a:custGeom>
              <a:avLst/>
              <a:gdLst/>
              <a:ahLst/>
              <a:cxnLst/>
              <a:rect l="0" t="0" r="0" b="0"/>
              <a:pathLst>
                <a:path w="19051" h="952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  <a:lnTo>
                    <a:pt x="5056" y="5057"/>
                  </a:lnTo>
                  <a:lnTo>
                    <a:pt x="10361" y="7539"/>
                  </a:lnTo>
                  <a:lnTo>
                    <a:pt x="190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72" name="SMARTInkShape-918"/>
            <p:cNvSpPr/>
            <p:nvPr>
              <p:custDataLst>
                <p:tags r:id="rId44"/>
              </p:custDataLst>
            </p:nvPr>
          </p:nvSpPr>
          <p:spPr>
            <a:xfrm>
              <a:off x="5116414" y="4295775"/>
              <a:ext cx="122337" cy="85723"/>
            </a:xfrm>
            <a:custGeom>
              <a:avLst/>
              <a:gdLst/>
              <a:ahLst/>
              <a:cxnLst/>
              <a:rect l="0" t="0" r="0" b="0"/>
              <a:pathLst>
                <a:path w="122337" h="85723">
                  <a:moveTo>
                    <a:pt x="27086" y="0"/>
                  </a:moveTo>
                  <a:lnTo>
                    <a:pt x="27086" y="0"/>
                  </a:lnTo>
                  <a:lnTo>
                    <a:pt x="17954" y="0"/>
                  </a:lnTo>
                  <a:lnTo>
                    <a:pt x="53910" y="0"/>
                  </a:lnTo>
                  <a:lnTo>
                    <a:pt x="62920" y="6546"/>
                  </a:lnTo>
                  <a:lnTo>
                    <a:pt x="72949" y="9132"/>
                  </a:lnTo>
                  <a:lnTo>
                    <a:pt x="91998" y="9515"/>
                  </a:lnTo>
                  <a:lnTo>
                    <a:pt x="92586" y="10576"/>
                  </a:lnTo>
                  <a:lnTo>
                    <a:pt x="93747" y="18933"/>
                  </a:lnTo>
                  <a:lnTo>
                    <a:pt x="79571" y="33236"/>
                  </a:lnTo>
                  <a:lnTo>
                    <a:pt x="74049" y="35939"/>
                  </a:lnTo>
                  <a:lnTo>
                    <a:pt x="71095" y="36659"/>
                  </a:lnTo>
                  <a:lnTo>
                    <a:pt x="55603" y="45450"/>
                  </a:lnTo>
                  <a:lnTo>
                    <a:pt x="52447" y="46174"/>
                  </a:lnTo>
                  <a:lnTo>
                    <a:pt x="36606" y="54973"/>
                  </a:lnTo>
                  <a:lnTo>
                    <a:pt x="33433" y="55699"/>
                  </a:lnTo>
                  <a:lnTo>
                    <a:pt x="17561" y="64498"/>
                  </a:lnTo>
                  <a:lnTo>
                    <a:pt x="9917" y="66245"/>
                  </a:lnTo>
                  <a:lnTo>
                    <a:pt x="0" y="74838"/>
                  </a:lnTo>
                  <a:lnTo>
                    <a:pt x="562" y="75292"/>
                  </a:lnTo>
                  <a:lnTo>
                    <a:pt x="6842" y="76081"/>
                  </a:lnTo>
                  <a:lnTo>
                    <a:pt x="15405" y="82722"/>
                  </a:lnTo>
                  <a:lnTo>
                    <a:pt x="25338" y="85329"/>
                  </a:lnTo>
                  <a:lnTo>
                    <a:pt x="68279" y="85722"/>
                  </a:lnTo>
                  <a:lnTo>
                    <a:pt x="70423" y="84665"/>
                  </a:lnTo>
                  <a:lnTo>
                    <a:pt x="71853" y="82902"/>
                  </a:lnTo>
                  <a:lnTo>
                    <a:pt x="74499" y="78120"/>
                  </a:lnTo>
                  <a:lnTo>
                    <a:pt x="79203" y="72467"/>
                  </a:lnTo>
                  <a:lnTo>
                    <a:pt x="84822" y="69249"/>
                  </a:lnTo>
                  <a:lnTo>
                    <a:pt x="122336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73" name="SMARTInkShape-919"/>
            <p:cNvSpPr/>
            <p:nvPr>
              <p:custDataLst>
                <p:tags r:id="rId45"/>
              </p:custDataLst>
            </p:nvPr>
          </p:nvSpPr>
          <p:spPr>
            <a:xfrm>
              <a:off x="5076836" y="4238628"/>
              <a:ext cx="161915" cy="27249"/>
            </a:xfrm>
            <a:custGeom>
              <a:avLst/>
              <a:gdLst/>
              <a:ahLst/>
              <a:cxnLst/>
              <a:rect l="0" t="0" r="0" b="0"/>
              <a:pathLst>
                <a:path w="161915" h="27249">
                  <a:moveTo>
                    <a:pt x="28564" y="19047"/>
                  </a:moveTo>
                  <a:lnTo>
                    <a:pt x="28564" y="19047"/>
                  </a:lnTo>
                  <a:lnTo>
                    <a:pt x="20363" y="19047"/>
                  </a:lnTo>
                  <a:lnTo>
                    <a:pt x="10954" y="27248"/>
                  </a:lnTo>
                  <a:lnTo>
                    <a:pt x="9416" y="26631"/>
                  </a:lnTo>
                  <a:lnTo>
                    <a:pt x="0" y="19057"/>
                  </a:lnTo>
                  <a:lnTo>
                    <a:pt x="8191" y="19047"/>
                  </a:lnTo>
                  <a:lnTo>
                    <a:pt x="17599" y="10846"/>
                  </a:lnTo>
                  <a:lnTo>
                    <a:pt x="23669" y="9915"/>
                  </a:lnTo>
                  <a:lnTo>
                    <a:pt x="41748" y="8541"/>
                  </a:lnTo>
                  <a:lnTo>
                    <a:pt x="54224" y="2999"/>
                  </a:lnTo>
                  <a:lnTo>
                    <a:pt x="98328" y="75"/>
                  </a:lnTo>
                  <a:lnTo>
                    <a:pt x="135063" y="0"/>
                  </a:lnTo>
                  <a:lnTo>
                    <a:pt x="142219" y="2820"/>
                  </a:lnTo>
                  <a:lnTo>
                    <a:pt x="148928" y="6543"/>
                  </a:lnTo>
                  <a:lnTo>
                    <a:pt x="161914" y="95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74" name="SMARTInkShape-920"/>
            <p:cNvSpPr/>
            <p:nvPr>
              <p:custDataLst>
                <p:tags r:id="rId46"/>
              </p:custDataLst>
            </p:nvPr>
          </p:nvSpPr>
          <p:spPr>
            <a:xfrm>
              <a:off x="5153028" y="4019560"/>
              <a:ext cx="152398" cy="123816"/>
            </a:xfrm>
            <a:custGeom>
              <a:avLst/>
              <a:gdLst/>
              <a:ahLst/>
              <a:cxnLst/>
              <a:rect l="0" t="0" r="0" b="0"/>
              <a:pathLst>
                <a:path w="152398" h="123816">
                  <a:moveTo>
                    <a:pt x="28572" y="38090"/>
                  </a:moveTo>
                  <a:lnTo>
                    <a:pt x="28572" y="38090"/>
                  </a:lnTo>
                  <a:lnTo>
                    <a:pt x="20371" y="29889"/>
                  </a:lnTo>
                  <a:lnTo>
                    <a:pt x="19440" y="23901"/>
                  </a:lnTo>
                  <a:lnTo>
                    <a:pt x="18251" y="22281"/>
                  </a:lnTo>
                  <a:lnTo>
                    <a:pt x="14107" y="20480"/>
                  </a:lnTo>
                  <a:lnTo>
                    <a:pt x="12578" y="18942"/>
                  </a:lnTo>
                  <a:lnTo>
                    <a:pt x="10880" y="14410"/>
                  </a:lnTo>
                  <a:lnTo>
                    <a:pt x="9370" y="12778"/>
                  </a:lnTo>
                  <a:lnTo>
                    <a:pt x="2" y="9517"/>
                  </a:lnTo>
                  <a:lnTo>
                    <a:pt x="0" y="9516"/>
                  </a:lnTo>
                  <a:lnTo>
                    <a:pt x="5054" y="9515"/>
                  </a:lnTo>
                  <a:lnTo>
                    <a:pt x="10359" y="6693"/>
                  </a:lnTo>
                  <a:lnTo>
                    <a:pt x="17331" y="1314"/>
                  </a:lnTo>
                  <a:lnTo>
                    <a:pt x="59310" y="0"/>
                  </a:lnTo>
                  <a:lnTo>
                    <a:pt x="66222" y="2817"/>
                  </a:lnTo>
                  <a:lnTo>
                    <a:pt x="72822" y="6538"/>
                  </a:lnTo>
                  <a:lnTo>
                    <a:pt x="85683" y="8927"/>
                  </a:lnTo>
                  <a:lnTo>
                    <a:pt x="98414" y="9399"/>
                  </a:lnTo>
                  <a:lnTo>
                    <a:pt x="100533" y="10496"/>
                  </a:lnTo>
                  <a:lnTo>
                    <a:pt x="101946" y="12286"/>
                  </a:lnTo>
                  <a:lnTo>
                    <a:pt x="102888" y="14538"/>
                  </a:lnTo>
                  <a:lnTo>
                    <a:pt x="104575" y="16038"/>
                  </a:lnTo>
                  <a:lnTo>
                    <a:pt x="112808" y="18644"/>
                  </a:lnTo>
                  <a:lnTo>
                    <a:pt x="110812" y="21686"/>
                  </a:lnTo>
                  <a:lnTo>
                    <a:pt x="82115" y="51221"/>
                  </a:lnTo>
                  <a:lnTo>
                    <a:pt x="76005" y="54509"/>
                  </a:lnTo>
                  <a:lnTo>
                    <a:pt x="69761" y="57029"/>
                  </a:lnTo>
                  <a:lnTo>
                    <a:pt x="47617" y="73547"/>
                  </a:lnTo>
                  <a:lnTo>
                    <a:pt x="41270" y="76074"/>
                  </a:lnTo>
                  <a:lnTo>
                    <a:pt x="9522" y="101996"/>
                  </a:lnTo>
                  <a:lnTo>
                    <a:pt x="6347" y="102919"/>
                  </a:lnTo>
                  <a:lnTo>
                    <a:pt x="4230" y="104593"/>
                  </a:lnTo>
                  <a:lnTo>
                    <a:pt x="30" y="114203"/>
                  </a:lnTo>
                  <a:lnTo>
                    <a:pt x="12" y="114251"/>
                  </a:lnTo>
                  <a:lnTo>
                    <a:pt x="1" y="119335"/>
                  </a:lnTo>
                  <a:lnTo>
                    <a:pt x="1058" y="120828"/>
                  </a:lnTo>
                  <a:lnTo>
                    <a:pt x="2821" y="121824"/>
                  </a:lnTo>
                  <a:lnTo>
                    <a:pt x="9698" y="123553"/>
                  </a:lnTo>
                  <a:lnTo>
                    <a:pt x="55500" y="123812"/>
                  </a:lnTo>
                  <a:lnTo>
                    <a:pt x="64529" y="120992"/>
                  </a:lnTo>
                  <a:lnTo>
                    <a:pt x="72069" y="117269"/>
                  </a:lnTo>
                  <a:lnTo>
                    <a:pt x="88356" y="114878"/>
                  </a:lnTo>
                  <a:lnTo>
                    <a:pt x="130955" y="114300"/>
                  </a:lnTo>
                  <a:lnTo>
                    <a:pt x="143393" y="121830"/>
                  </a:lnTo>
                  <a:lnTo>
                    <a:pt x="152397" y="1238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75" name="SMARTInkShape-921"/>
            <p:cNvSpPr/>
            <p:nvPr>
              <p:custDataLst>
                <p:tags r:id="rId47"/>
              </p:custDataLst>
            </p:nvPr>
          </p:nvSpPr>
          <p:spPr>
            <a:xfrm>
              <a:off x="5105404" y="4000502"/>
              <a:ext cx="81685" cy="171435"/>
            </a:xfrm>
            <a:custGeom>
              <a:avLst/>
              <a:gdLst/>
              <a:ahLst/>
              <a:cxnLst/>
              <a:rect l="0" t="0" r="0" b="0"/>
              <a:pathLst>
                <a:path w="81685" h="171435">
                  <a:moveTo>
                    <a:pt x="66671" y="19048"/>
                  </a:moveTo>
                  <a:lnTo>
                    <a:pt x="66671" y="19048"/>
                  </a:lnTo>
                  <a:lnTo>
                    <a:pt x="66671" y="10847"/>
                  </a:lnTo>
                  <a:lnTo>
                    <a:pt x="71727" y="4859"/>
                  </a:lnTo>
                  <a:lnTo>
                    <a:pt x="73216" y="4297"/>
                  </a:lnTo>
                  <a:lnTo>
                    <a:pt x="74210" y="4981"/>
                  </a:lnTo>
                  <a:lnTo>
                    <a:pt x="74872" y="6495"/>
                  </a:lnTo>
                  <a:lnTo>
                    <a:pt x="75313" y="6446"/>
                  </a:lnTo>
                  <a:lnTo>
                    <a:pt x="76196" y="6"/>
                  </a:lnTo>
                  <a:lnTo>
                    <a:pt x="81252" y="0"/>
                  </a:lnTo>
                  <a:lnTo>
                    <a:pt x="81684" y="1058"/>
                  </a:lnTo>
                  <a:lnTo>
                    <a:pt x="77593" y="10360"/>
                  </a:lnTo>
                  <a:lnTo>
                    <a:pt x="76472" y="17331"/>
                  </a:lnTo>
                  <a:lnTo>
                    <a:pt x="64448" y="47216"/>
                  </a:lnTo>
                  <a:lnTo>
                    <a:pt x="38039" y="92663"/>
                  </a:lnTo>
                  <a:lnTo>
                    <a:pt x="25385" y="112494"/>
                  </a:lnTo>
                  <a:lnTo>
                    <a:pt x="17059" y="132693"/>
                  </a:lnTo>
                  <a:lnTo>
                    <a:pt x="3967" y="149137"/>
                  </a:lnTo>
                  <a:lnTo>
                    <a:pt x="1173" y="158722"/>
                  </a:lnTo>
                  <a:lnTo>
                    <a:pt x="0" y="171399"/>
                  </a:lnTo>
                  <a:lnTo>
                    <a:pt x="5053" y="171434"/>
                  </a:lnTo>
                  <a:lnTo>
                    <a:pt x="6543" y="170380"/>
                  </a:lnTo>
                  <a:lnTo>
                    <a:pt x="7535" y="168619"/>
                  </a:lnTo>
                  <a:lnTo>
                    <a:pt x="8197" y="166387"/>
                  </a:lnTo>
                  <a:lnTo>
                    <a:pt x="9697" y="164899"/>
                  </a:lnTo>
                  <a:lnTo>
                    <a:pt x="19708" y="159689"/>
                  </a:lnTo>
                  <a:lnTo>
                    <a:pt x="28571" y="15239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76" name="SMARTInkShape-922"/>
            <p:cNvSpPr/>
            <p:nvPr>
              <p:custDataLst>
                <p:tags r:id="rId48"/>
              </p:custDataLst>
            </p:nvPr>
          </p:nvSpPr>
          <p:spPr>
            <a:xfrm>
              <a:off x="5038725" y="4371975"/>
              <a:ext cx="933451" cy="38101"/>
            </a:xfrm>
            <a:custGeom>
              <a:avLst/>
              <a:gdLst/>
              <a:ahLst/>
              <a:cxnLst/>
              <a:rect l="0" t="0" r="0" b="0"/>
              <a:pathLst>
                <a:path w="933451" h="38101">
                  <a:moveTo>
                    <a:pt x="38100" y="38100"/>
                  </a:moveTo>
                  <a:lnTo>
                    <a:pt x="38100" y="38100"/>
                  </a:lnTo>
                  <a:lnTo>
                    <a:pt x="0" y="38100"/>
                  </a:lnTo>
                  <a:lnTo>
                    <a:pt x="31881" y="38100"/>
                  </a:lnTo>
                  <a:lnTo>
                    <a:pt x="74518" y="28967"/>
                  </a:lnTo>
                  <a:lnTo>
                    <a:pt x="118621" y="28598"/>
                  </a:lnTo>
                  <a:lnTo>
                    <a:pt x="143097" y="27524"/>
                  </a:lnTo>
                  <a:lnTo>
                    <a:pt x="182468" y="20375"/>
                  </a:lnTo>
                  <a:lnTo>
                    <a:pt x="228796" y="19225"/>
                  </a:lnTo>
                  <a:lnTo>
                    <a:pt x="266738" y="19084"/>
                  </a:lnTo>
                  <a:lnTo>
                    <a:pt x="311353" y="19057"/>
                  </a:lnTo>
                  <a:lnTo>
                    <a:pt x="354661" y="19051"/>
                  </a:lnTo>
                  <a:lnTo>
                    <a:pt x="398610" y="19050"/>
                  </a:lnTo>
                  <a:lnTo>
                    <a:pt x="437865" y="20108"/>
                  </a:lnTo>
                  <a:lnTo>
                    <a:pt x="479016" y="26589"/>
                  </a:lnTo>
                  <a:lnTo>
                    <a:pt x="525964" y="28313"/>
                  </a:lnTo>
                  <a:lnTo>
                    <a:pt x="571776" y="28541"/>
                  </a:lnTo>
                  <a:lnTo>
                    <a:pt x="616339" y="28570"/>
                  </a:lnTo>
                  <a:lnTo>
                    <a:pt x="657054" y="28575"/>
                  </a:lnTo>
                  <a:lnTo>
                    <a:pt x="698207" y="27517"/>
                  </a:lnTo>
                  <a:lnTo>
                    <a:pt x="743119" y="19933"/>
                  </a:lnTo>
                  <a:lnTo>
                    <a:pt x="788607" y="19084"/>
                  </a:lnTo>
                  <a:lnTo>
                    <a:pt x="835732" y="19050"/>
                  </a:lnTo>
                  <a:lnTo>
                    <a:pt x="878942" y="19050"/>
                  </a:lnTo>
                  <a:lnTo>
                    <a:pt x="889116" y="17992"/>
                  </a:lnTo>
                  <a:lnTo>
                    <a:pt x="912399" y="9917"/>
                  </a:lnTo>
                  <a:lnTo>
                    <a:pt x="918864" y="9642"/>
                  </a:lnTo>
                  <a:lnTo>
                    <a:pt x="924497" y="6755"/>
                  </a:lnTo>
                  <a:lnTo>
                    <a:pt x="9334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84" name="SMARTInkShape-Group205"/>
          <p:cNvGrpSpPr/>
          <p:nvPr/>
        </p:nvGrpSpPr>
        <p:grpSpPr>
          <a:xfrm>
            <a:off x="6648450" y="4153293"/>
            <a:ext cx="453133" cy="533008"/>
            <a:chOff x="6648450" y="4153293"/>
            <a:chExt cx="453133" cy="533008"/>
          </a:xfrm>
        </p:grpSpPr>
        <p:sp>
          <p:nvSpPr>
            <p:cNvPr id="2178" name="SMARTInkShape-923"/>
            <p:cNvSpPr/>
            <p:nvPr>
              <p:custDataLst>
                <p:tags r:id="rId21"/>
              </p:custDataLst>
            </p:nvPr>
          </p:nvSpPr>
          <p:spPr>
            <a:xfrm>
              <a:off x="6962775" y="4352925"/>
              <a:ext cx="138808" cy="161926"/>
            </a:xfrm>
            <a:custGeom>
              <a:avLst/>
              <a:gdLst/>
              <a:ahLst/>
              <a:cxnLst/>
              <a:rect l="0" t="0" r="0" b="0"/>
              <a:pathLst>
                <a:path w="138808" h="161926">
                  <a:moveTo>
                    <a:pt x="0" y="38100"/>
                  </a:moveTo>
                  <a:lnTo>
                    <a:pt x="0" y="38100"/>
                  </a:lnTo>
                  <a:lnTo>
                    <a:pt x="0" y="9644"/>
                  </a:lnTo>
                  <a:lnTo>
                    <a:pt x="5056" y="9561"/>
                  </a:lnTo>
                  <a:lnTo>
                    <a:pt x="6545" y="8491"/>
                  </a:lnTo>
                  <a:lnTo>
                    <a:pt x="8200" y="4479"/>
                  </a:lnTo>
                  <a:lnTo>
                    <a:pt x="9701" y="2986"/>
                  </a:lnTo>
                  <a:lnTo>
                    <a:pt x="17610" y="393"/>
                  </a:lnTo>
                  <a:lnTo>
                    <a:pt x="63507" y="0"/>
                  </a:lnTo>
                  <a:lnTo>
                    <a:pt x="98425" y="0"/>
                  </a:lnTo>
                  <a:lnTo>
                    <a:pt x="104775" y="2822"/>
                  </a:lnTo>
                  <a:lnTo>
                    <a:pt x="111125" y="6546"/>
                  </a:lnTo>
                  <a:lnTo>
                    <a:pt x="123825" y="8936"/>
                  </a:lnTo>
                  <a:lnTo>
                    <a:pt x="131469" y="9408"/>
                  </a:lnTo>
                  <a:lnTo>
                    <a:pt x="132096" y="10506"/>
                  </a:lnTo>
                  <a:lnTo>
                    <a:pt x="133301" y="23711"/>
                  </a:lnTo>
                  <a:lnTo>
                    <a:pt x="132259" y="25332"/>
                  </a:lnTo>
                  <a:lnTo>
                    <a:pt x="130506" y="26414"/>
                  </a:lnTo>
                  <a:lnTo>
                    <a:pt x="128279" y="27134"/>
                  </a:lnTo>
                  <a:lnTo>
                    <a:pt x="104701" y="44995"/>
                  </a:lnTo>
                  <a:lnTo>
                    <a:pt x="98392" y="47515"/>
                  </a:lnTo>
                  <a:lnTo>
                    <a:pt x="78314" y="62711"/>
                  </a:lnTo>
                  <a:lnTo>
                    <a:pt x="59135" y="68714"/>
                  </a:lnTo>
                  <a:lnTo>
                    <a:pt x="51681" y="72873"/>
                  </a:lnTo>
                  <a:lnTo>
                    <a:pt x="41536" y="76273"/>
                  </a:lnTo>
                  <a:lnTo>
                    <a:pt x="19066" y="92618"/>
                  </a:lnTo>
                  <a:lnTo>
                    <a:pt x="12707" y="95138"/>
                  </a:lnTo>
                  <a:lnTo>
                    <a:pt x="1883" y="103297"/>
                  </a:lnTo>
                  <a:lnTo>
                    <a:pt x="836" y="106940"/>
                  </a:lnTo>
                  <a:lnTo>
                    <a:pt x="4" y="128451"/>
                  </a:lnTo>
                  <a:lnTo>
                    <a:pt x="1061" y="130084"/>
                  </a:lnTo>
                  <a:lnTo>
                    <a:pt x="2824" y="131173"/>
                  </a:lnTo>
                  <a:lnTo>
                    <a:pt x="8201" y="132920"/>
                  </a:lnTo>
                  <a:lnTo>
                    <a:pt x="17610" y="141513"/>
                  </a:lnTo>
                  <a:lnTo>
                    <a:pt x="23680" y="142472"/>
                  </a:lnTo>
                  <a:lnTo>
                    <a:pt x="32181" y="142756"/>
                  </a:lnTo>
                  <a:lnTo>
                    <a:pt x="34155" y="143853"/>
                  </a:lnTo>
                  <a:lnTo>
                    <a:pt x="35470" y="145644"/>
                  </a:lnTo>
                  <a:lnTo>
                    <a:pt x="36347" y="147896"/>
                  </a:lnTo>
                  <a:lnTo>
                    <a:pt x="37989" y="149397"/>
                  </a:lnTo>
                  <a:lnTo>
                    <a:pt x="42637" y="151066"/>
                  </a:lnTo>
                  <a:lnTo>
                    <a:pt x="88902" y="152397"/>
                  </a:lnTo>
                  <a:lnTo>
                    <a:pt x="98426" y="152400"/>
                  </a:lnTo>
                  <a:lnTo>
                    <a:pt x="104775" y="155222"/>
                  </a:lnTo>
                  <a:lnTo>
                    <a:pt x="112419" y="160601"/>
                  </a:lnTo>
                  <a:lnTo>
                    <a:pt x="121533" y="161663"/>
                  </a:lnTo>
                  <a:lnTo>
                    <a:pt x="138807" y="161925"/>
                  </a:lnTo>
                  <a:lnTo>
                    <a:pt x="123825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79" name="SMARTInkShape-924"/>
            <p:cNvSpPr/>
            <p:nvPr>
              <p:custDataLst>
                <p:tags r:id="rId22"/>
              </p:custDataLst>
            </p:nvPr>
          </p:nvSpPr>
          <p:spPr>
            <a:xfrm>
              <a:off x="6886579" y="4325684"/>
              <a:ext cx="95247" cy="217738"/>
            </a:xfrm>
            <a:custGeom>
              <a:avLst/>
              <a:gdLst/>
              <a:ahLst/>
              <a:cxnLst/>
              <a:rect l="0" t="0" r="0" b="0"/>
              <a:pathLst>
                <a:path w="95247" h="217738">
                  <a:moveTo>
                    <a:pt x="95246" y="17716"/>
                  </a:moveTo>
                  <a:lnTo>
                    <a:pt x="95246" y="17716"/>
                  </a:lnTo>
                  <a:lnTo>
                    <a:pt x="95246" y="0"/>
                  </a:lnTo>
                  <a:lnTo>
                    <a:pt x="95246" y="21417"/>
                  </a:lnTo>
                  <a:lnTo>
                    <a:pt x="92424" y="27475"/>
                  </a:lnTo>
                  <a:lnTo>
                    <a:pt x="72856" y="62737"/>
                  </a:lnTo>
                  <a:lnTo>
                    <a:pt x="58370" y="106650"/>
                  </a:lnTo>
                  <a:lnTo>
                    <a:pt x="29107" y="151068"/>
                  </a:lnTo>
                  <a:lnTo>
                    <a:pt x="23519" y="163767"/>
                  </a:lnTo>
                  <a:lnTo>
                    <a:pt x="17107" y="186344"/>
                  </a:lnTo>
                  <a:lnTo>
                    <a:pt x="2648" y="207968"/>
                  </a:lnTo>
                  <a:lnTo>
                    <a:pt x="0" y="217726"/>
                  </a:lnTo>
                  <a:lnTo>
                    <a:pt x="5053" y="217737"/>
                  </a:lnTo>
                  <a:lnTo>
                    <a:pt x="6543" y="216680"/>
                  </a:lnTo>
                  <a:lnTo>
                    <a:pt x="7536" y="214917"/>
                  </a:lnTo>
                  <a:lnTo>
                    <a:pt x="8197" y="212683"/>
                  </a:lnTo>
                  <a:lnTo>
                    <a:pt x="16886" y="198443"/>
                  </a:lnTo>
                  <a:lnTo>
                    <a:pt x="19046" y="1891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80" name="SMARTInkShape-925"/>
            <p:cNvSpPr/>
            <p:nvPr>
              <p:custDataLst>
                <p:tags r:id="rId23"/>
              </p:custDataLst>
            </p:nvPr>
          </p:nvSpPr>
          <p:spPr>
            <a:xfrm>
              <a:off x="6658011" y="4476750"/>
              <a:ext cx="123787" cy="209551"/>
            </a:xfrm>
            <a:custGeom>
              <a:avLst/>
              <a:gdLst/>
              <a:ahLst/>
              <a:cxnLst/>
              <a:rect l="0" t="0" r="0" b="0"/>
              <a:pathLst>
                <a:path w="123787" h="209551">
                  <a:moveTo>
                    <a:pt x="95214" y="19050"/>
                  </a:moveTo>
                  <a:lnTo>
                    <a:pt x="95214" y="19050"/>
                  </a:lnTo>
                  <a:lnTo>
                    <a:pt x="85805" y="28458"/>
                  </a:lnTo>
                  <a:lnTo>
                    <a:pt x="95214" y="28575"/>
                  </a:lnTo>
                  <a:lnTo>
                    <a:pt x="95214" y="37983"/>
                  </a:lnTo>
                  <a:lnTo>
                    <a:pt x="122430" y="38100"/>
                  </a:lnTo>
                  <a:lnTo>
                    <a:pt x="122883" y="37042"/>
                  </a:lnTo>
                  <a:lnTo>
                    <a:pt x="123786" y="14420"/>
                  </a:lnTo>
                  <a:lnTo>
                    <a:pt x="122729" y="12788"/>
                  </a:lnTo>
                  <a:lnTo>
                    <a:pt x="120965" y="11700"/>
                  </a:lnTo>
                  <a:lnTo>
                    <a:pt x="115588" y="9954"/>
                  </a:lnTo>
                  <a:lnTo>
                    <a:pt x="106179" y="1362"/>
                  </a:lnTo>
                  <a:lnTo>
                    <a:pt x="100109" y="403"/>
                  </a:lnTo>
                  <a:lnTo>
                    <a:pt x="53546" y="0"/>
                  </a:lnTo>
                  <a:lnTo>
                    <a:pt x="47415" y="2822"/>
                  </a:lnTo>
                  <a:lnTo>
                    <a:pt x="41162" y="6546"/>
                  </a:lnTo>
                  <a:lnTo>
                    <a:pt x="28523" y="8936"/>
                  </a:lnTo>
                  <a:lnTo>
                    <a:pt x="25354" y="9133"/>
                  </a:lnTo>
                  <a:lnTo>
                    <a:pt x="23240" y="10321"/>
                  </a:lnTo>
                  <a:lnTo>
                    <a:pt x="21832" y="12173"/>
                  </a:lnTo>
                  <a:lnTo>
                    <a:pt x="19208" y="17052"/>
                  </a:lnTo>
                  <a:lnTo>
                    <a:pt x="10977" y="26848"/>
                  </a:lnTo>
                  <a:lnTo>
                    <a:pt x="9930" y="33120"/>
                  </a:lnTo>
                  <a:lnTo>
                    <a:pt x="8725" y="34780"/>
                  </a:lnTo>
                  <a:lnTo>
                    <a:pt x="6863" y="35887"/>
                  </a:lnTo>
                  <a:lnTo>
                    <a:pt x="4563" y="36625"/>
                  </a:lnTo>
                  <a:lnTo>
                    <a:pt x="3030" y="38174"/>
                  </a:lnTo>
                  <a:lnTo>
                    <a:pt x="1327" y="42719"/>
                  </a:lnTo>
                  <a:lnTo>
                    <a:pt x="0" y="61687"/>
                  </a:lnTo>
                  <a:lnTo>
                    <a:pt x="1047" y="63349"/>
                  </a:lnTo>
                  <a:lnTo>
                    <a:pt x="2802" y="64458"/>
                  </a:lnTo>
                  <a:lnTo>
                    <a:pt x="5031" y="65197"/>
                  </a:lnTo>
                  <a:lnTo>
                    <a:pt x="6517" y="66748"/>
                  </a:lnTo>
                  <a:lnTo>
                    <a:pt x="9098" y="74746"/>
                  </a:lnTo>
                  <a:lnTo>
                    <a:pt x="12138" y="75554"/>
                  </a:lnTo>
                  <a:lnTo>
                    <a:pt x="22712" y="76072"/>
                  </a:lnTo>
                  <a:lnTo>
                    <a:pt x="28772" y="78966"/>
                  </a:lnTo>
                  <a:lnTo>
                    <a:pt x="31869" y="81219"/>
                  </a:lnTo>
                  <a:lnTo>
                    <a:pt x="33933" y="81662"/>
                  </a:lnTo>
                  <a:lnTo>
                    <a:pt x="35310" y="80900"/>
                  </a:lnTo>
                  <a:lnTo>
                    <a:pt x="36228" y="79333"/>
                  </a:lnTo>
                  <a:lnTo>
                    <a:pt x="37899" y="78289"/>
                  </a:lnTo>
                  <a:lnTo>
                    <a:pt x="45306" y="76819"/>
                  </a:lnTo>
                  <a:lnTo>
                    <a:pt x="51161" y="76476"/>
                  </a:lnTo>
                  <a:lnTo>
                    <a:pt x="53145" y="75325"/>
                  </a:lnTo>
                  <a:lnTo>
                    <a:pt x="54468" y="73501"/>
                  </a:lnTo>
                  <a:lnTo>
                    <a:pt x="55351" y="71225"/>
                  </a:lnTo>
                  <a:lnTo>
                    <a:pt x="56997" y="69709"/>
                  </a:lnTo>
                  <a:lnTo>
                    <a:pt x="61648" y="68023"/>
                  </a:lnTo>
                  <a:lnTo>
                    <a:pt x="73257" y="65883"/>
                  </a:lnTo>
                  <a:lnTo>
                    <a:pt x="82593" y="60208"/>
                  </a:lnTo>
                  <a:lnTo>
                    <a:pt x="88899" y="58509"/>
                  </a:lnTo>
                  <a:lnTo>
                    <a:pt x="91004" y="56998"/>
                  </a:lnTo>
                  <a:lnTo>
                    <a:pt x="92407" y="54932"/>
                  </a:lnTo>
                  <a:lnTo>
                    <a:pt x="94660" y="49068"/>
                  </a:lnTo>
                  <a:lnTo>
                    <a:pt x="104703" y="38138"/>
                  </a:lnTo>
                  <a:lnTo>
                    <a:pt x="104738" y="28968"/>
                  </a:lnTo>
                  <a:lnTo>
                    <a:pt x="104739" y="75310"/>
                  </a:lnTo>
                  <a:lnTo>
                    <a:pt x="104739" y="98068"/>
                  </a:lnTo>
                  <a:lnTo>
                    <a:pt x="94418" y="139432"/>
                  </a:lnTo>
                  <a:lnTo>
                    <a:pt x="78754" y="169449"/>
                  </a:lnTo>
                  <a:lnTo>
                    <a:pt x="77890" y="173291"/>
                  </a:lnTo>
                  <a:lnTo>
                    <a:pt x="76257" y="175852"/>
                  </a:lnTo>
                  <a:lnTo>
                    <a:pt x="74109" y="177560"/>
                  </a:lnTo>
                  <a:lnTo>
                    <a:pt x="68901" y="180516"/>
                  </a:lnTo>
                  <a:lnTo>
                    <a:pt x="50684" y="196030"/>
                  </a:lnTo>
                  <a:lnTo>
                    <a:pt x="44378" y="198250"/>
                  </a:lnTo>
                  <a:lnTo>
                    <a:pt x="42274" y="199900"/>
                  </a:lnTo>
                  <a:lnTo>
                    <a:pt x="38254" y="206220"/>
                  </a:lnTo>
                  <a:lnTo>
                    <a:pt x="33562" y="208070"/>
                  </a:lnTo>
                  <a:lnTo>
                    <a:pt x="9503" y="209550"/>
                  </a:lnTo>
                  <a:lnTo>
                    <a:pt x="9489" y="195361"/>
                  </a:lnTo>
                  <a:lnTo>
                    <a:pt x="10547" y="193740"/>
                  </a:lnTo>
                  <a:lnTo>
                    <a:pt x="12311" y="192661"/>
                  </a:lnTo>
                  <a:lnTo>
                    <a:pt x="14545" y="191940"/>
                  </a:lnTo>
                  <a:lnTo>
                    <a:pt x="28452" y="180884"/>
                  </a:lnTo>
                  <a:lnTo>
                    <a:pt x="33087" y="176349"/>
                  </a:lnTo>
                  <a:lnTo>
                    <a:pt x="38674" y="173627"/>
                  </a:lnTo>
                  <a:lnTo>
                    <a:pt x="47589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81" name="SMARTInkShape-926"/>
            <p:cNvSpPr/>
            <p:nvPr>
              <p:custDataLst>
                <p:tags r:id="rId24"/>
              </p:custDataLst>
            </p:nvPr>
          </p:nvSpPr>
          <p:spPr>
            <a:xfrm>
              <a:off x="6648450" y="4371975"/>
              <a:ext cx="171451" cy="9526"/>
            </a:xfrm>
            <a:custGeom>
              <a:avLst/>
              <a:gdLst/>
              <a:ahLst/>
              <a:cxnLst/>
              <a:rect l="0" t="0" r="0" b="0"/>
              <a:pathLst>
                <a:path w="171451" h="9526">
                  <a:moveTo>
                    <a:pt x="19050" y="0"/>
                  </a:moveTo>
                  <a:lnTo>
                    <a:pt x="19050" y="0"/>
                  </a:lnTo>
                  <a:lnTo>
                    <a:pt x="427" y="0"/>
                  </a:lnTo>
                  <a:lnTo>
                    <a:pt x="0" y="9515"/>
                  </a:lnTo>
                  <a:lnTo>
                    <a:pt x="31881" y="9525"/>
                  </a:lnTo>
                  <a:lnTo>
                    <a:pt x="74517" y="392"/>
                  </a:lnTo>
                  <a:lnTo>
                    <a:pt x="122013" y="10"/>
                  </a:lnTo>
                  <a:lnTo>
                    <a:pt x="153813" y="0"/>
                  </a:lnTo>
                  <a:lnTo>
                    <a:pt x="156518" y="1059"/>
                  </a:lnTo>
                  <a:lnTo>
                    <a:pt x="158320" y="2823"/>
                  </a:lnTo>
                  <a:lnTo>
                    <a:pt x="159521" y="5057"/>
                  </a:lnTo>
                  <a:lnTo>
                    <a:pt x="161381" y="6546"/>
                  </a:lnTo>
                  <a:lnTo>
                    <a:pt x="1714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82" name="SMARTInkShape-927"/>
            <p:cNvSpPr/>
            <p:nvPr>
              <p:custDataLst>
                <p:tags r:id="rId25"/>
              </p:custDataLst>
            </p:nvPr>
          </p:nvSpPr>
          <p:spPr>
            <a:xfrm>
              <a:off x="6800850" y="4210060"/>
              <a:ext cx="38080" cy="114291"/>
            </a:xfrm>
            <a:custGeom>
              <a:avLst/>
              <a:gdLst/>
              <a:ahLst/>
              <a:cxnLst/>
              <a:rect l="0" t="0" r="0" b="0"/>
              <a:pathLst>
                <a:path w="38080" h="114291">
                  <a:moveTo>
                    <a:pt x="9525" y="19040"/>
                  </a:moveTo>
                  <a:lnTo>
                    <a:pt x="9525" y="19040"/>
                  </a:lnTo>
                  <a:lnTo>
                    <a:pt x="17725" y="19040"/>
                  </a:lnTo>
                  <a:lnTo>
                    <a:pt x="18167" y="17982"/>
                  </a:lnTo>
                  <a:lnTo>
                    <a:pt x="19016" y="9908"/>
                  </a:lnTo>
                  <a:lnTo>
                    <a:pt x="38079" y="0"/>
                  </a:lnTo>
                  <a:lnTo>
                    <a:pt x="29897" y="8192"/>
                  </a:lnTo>
                  <a:lnTo>
                    <a:pt x="28966" y="14179"/>
                  </a:lnTo>
                  <a:lnTo>
                    <a:pt x="27777" y="15800"/>
                  </a:lnTo>
                  <a:lnTo>
                    <a:pt x="23635" y="17600"/>
                  </a:lnTo>
                  <a:lnTo>
                    <a:pt x="22106" y="19138"/>
                  </a:lnTo>
                  <a:lnTo>
                    <a:pt x="18260" y="28656"/>
                  </a:lnTo>
                  <a:lnTo>
                    <a:pt x="12584" y="35883"/>
                  </a:lnTo>
                  <a:lnTo>
                    <a:pt x="10431" y="44726"/>
                  </a:lnTo>
                  <a:lnTo>
                    <a:pt x="9644" y="60353"/>
                  </a:lnTo>
                  <a:lnTo>
                    <a:pt x="6755" y="66682"/>
                  </a:lnTo>
                  <a:lnTo>
                    <a:pt x="3002" y="73022"/>
                  </a:lnTo>
                  <a:lnTo>
                    <a:pt x="395" y="83834"/>
                  </a:lnTo>
                  <a:lnTo>
                    <a:pt x="0" y="1142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83" name="SMARTInkShape-928"/>
            <p:cNvSpPr/>
            <p:nvPr>
              <p:custDataLst>
                <p:tags r:id="rId26"/>
              </p:custDataLst>
            </p:nvPr>
          </p:nvSpPr>
          <p:spPr>
            <a:xfrm>
              <a:off x="6696113" y="4153293"/>
              <a:ext cx="114263" cy="113908"/>
            </a:xfrm>
            <a:custGeom>
              <a:avLst/>
              <a:gdLst/>
              <a:ahLst/>
              <a:cxnLst/>
              <a:rect l="0" t="0" r="0" b="0"/>
              <a:pathLst>
                <a:path w="114263" h="113908">
                  <a:moveTo>
                    <a:pt x="85687" y="9132"/>
                  </a:moveTo>
                  <a:lnTo>
                    <a:pt x="85687" y="9132"/>
                  </a:lnTo>
                  <a:lnTo>
                    <a:pt x="85687" y="0"/>
                  </a:lnTo>
                  <a:lnTo>
                    <a:pt x="77487" y="7843"/>
                  </a:lnTo>
                  <a:lnTo>
                    <a:pt x="76278" y="17219"/>
                  </a:lnTo>
                  <a:lnTo>
                    <a:pt x="41149" y="62931"/>
                  </a:lnTo>
                  <a:lnTo>
                    <a:pt x="32745" y="72580"/>
                  </a:lnTo>
                  <a:lnTo>
                    <a:pt x="26546" y="85322"/>
                  </a:lnTo>
                  <a:lnTo>
                    <a:pt x="24035" y="88500"/>
                  </a:lnTo>
                  <a:lnTo>
                    <a:pt x="18422" y="92032"/>
                  </a:lnTo>
                  <a:lnTo>
                    <a:pt x="15444" y="92973"/>
                  </a:lnTo>
                  <a:lnTo>
                    <a:pt x="13458" y="94659"/>
                  </a:lnTo>
                  <a:lnTo>
                    <a:pt x="11252" y="99355"/>
                  </a:lnTo>
                  <a:lnTo>
                    <a:pt x="9606" y="101031"/>
                  </a:lnTo>
                  <a:lnTo>
                    <a:pt x="4953" y="102892"/>
                  </a:lnTo>
                  <a:lnTo>
                    <a:pt x="3290" y="104447"/>
                  </a:lnTo>
                  <a:lnTo>
                    <a:pt x="0" y="113779"/>
                  </a:lnTo>
                  <a:lnTo>
                    <a:pt x="44498" y="113907"/>
                  </a:lnTo>
                  <a:lnTo>
                    <a:pt x="50800" y="113907"/>
                  </a:lnTo>
                  <a:lnTo>
                    <a:pt x="57129" y="111085"/>
                  </a:lnTo>
                  <a:lnTo>
                    <a:pt x="63469" y="107361"/>
                  </a:lnTo>
                  <a:lnTo>
                    <a:pt x="74281" y="104775"/>
                  </a:lnTo>
                  <a:lnTo>
                    <a:pt x="114262" y="10438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93" name="SMARTInkShape-Group206"/>
          <p:cNvGrpSpPr/>
          <p:nvPr/>
        </p:nvGrpSpPr>
        <p:grpSpPr>
          <a:xfrm>
            <a:off x="7353300" y="4162428"/>
            <a:ext cx="1400141" cy="551124"/>
            <a:chOff x="7353300" y="4162428"/>
            <a:chExt cx="1400141" cy="551124"/>
          </a:xfrm>
        </p:grpSpPr>
        <p:sp>
          <p:nvSpPr>
            <p:cNvPr id="2185" name="SMARTInkShape-929"/>
            <p:cNvSpPr/>
            <p:nvPr>
              <p:custDataLst>
                <p:tags r:id="rId13"/>
              </p:custDataLst>
            </p:nvPr>
          </p:nvSpPr>
          <p:spPr>
            <a:xfrm>
              <a:off x="8515350" y="4162428"/>
              <a:ext cx="238091" cy="523869"/>
            </a:xfrm>
            <a:custGeom>
              <a:avLst/>
              <a:gdLst/>
              <a:ahLst/>
              <a:cxnLst/>
              <a:rect l="0" t="0" r="0" b="0"/>
              <a:pathLst>
                <a:path w="238091" h="523869">
                  <a:moveTo>
                    <a:pt x="209550" y="76197"/>
                  </a:moveTo>
                  <a:lnTo>
                    <a:pt x="209550" y="76197"/>
                  </a:lnTo>
                  <a:lnTo>
                    <a:pt x="209550" y="44398"/>
                  </a:lnTo>
                  <a:lnTo>
                    <a:pt x="212374" y="38075"/>
                  </a:lnTo>
                  <a:lnTo>
                    <a:pt x="216096" y="31737"/>
                  </a:lnTo>
                  <a:lnTo>
                    <a:pt x="218960" y="19604"/>
                  </a:lnTo>
                  <a:lnTo>
                    <a:pt x="238090" y="31"/>
                  </a:lnTo>
                  <a:lnTo>
                    <a:pt x="229921" y="0"/>
                  </a:lnTo>
                  <a:lnTo>
                    <a:pt x="229481" y="1057"/>
                  </a:lnTo>
                  <a:lnTo>
                    <a:pt x="228991" y="5054"/>
                  </a:lnTo>
                  <a:lnTo>
                    <a:pt x="225952" y="10359"/>
                  </a:lnTo>
                  <a:lnTo>
                    <a:pt x="215377" y="22387"/>
                  </a:lnTo>
                  <a:lnTo>
                    <a:pt x="212139" y="31468"/>
                  </a:lnTo>
                  <a:lnTo>
                    <a:pt x="207494" y="48480"/>
                  </a:lnTo>
                  <a:lnTo>
                    <a:pt x="203346" y="61761"/>
                  </a:lnTo>
                  <a:lnTo>
                    <a:pt x="192713" y="108156"/>
                  </a:lnTo>
                  <a:lnTo>
                    <a:pt x="177964" y="146363"/>
                  </a:lnTo>
                  <a:lnTo>
                    <a:pt x="160037" y="189305"/>
                  </a:lnTo>
                  <a:lnTo>
                    <a:pt x="146303" y="229420"/>
                  </a:lnTo>
                  <a:lnTo>
                    <a:pt x="130578" y="274190"/>
                  </a:lnTo>
                  <a:lnTo>
                    <a:pt x="107780" y="317033"/>
                  </a:lnTo>
                  <a:lnTo>
                    <a:pt x="78935" y="362304"/>
                  </a:lnTo>
                  <a:lnTo>
                    <a:pt x="57927" y="402080"/>
                  </a:lnTo>
                  <a:lnTo>
                    <a:pt x="38169" y="444192"/>
                  </a:lnTo>
                  <a:lnTo>
                    <a:pt x="13761" y="481578"/>
                  </a:lnTo>
                  <a:lnTo>
                    <a:pt x="10780" y="491820"/>
                  </a:lnTo>
                  <a:lnTo>
                    <a:pt x="10082" y="498338"/>
                  </a:lnTo>
                  <a:lnTo>
                    <a:pt x="6951" y="504763"/>
                  </a:lnTo>
                  <a:lnTo>
                    <a:pt x="3088" y="511146"/>
                  </a:lnTo>
                  <a:lnTo>
                    <a:pt x="4" y="523858"/>
                  </a:lnTo>
                  <a:lnTo>
                    <a:pt x="5058" y="523868"/>
                  </a:lnTo>
                  <a:lnTo>
                    <a:pt x="6546" y="522811"/>
                  </a:lnTo>
                  <a:lnTo>
                    <a:pt x="7539" y="521048"/>
                  </a:lnTo>
                  <a:lnTo>
                    <a:pt x="9134" y="510614"/>
                  </a:lnTo>
                  <a:lnTo>
                    <a:pt x="8205" y="508683"/>
                  </a:lnTo>
                  <a:lnTo>
                    <a:pt x="6529" y="507396"/>
                  </a:lnTo>
                  <a:lnTo>
                    <a:pt x="4352" y="506538"/>
                  </a:lnTo>
                  <a:lnTo>
                    <a:pt x="2901" y="504907"/>
                  </a:lnTo>
                  <a:lnTo>
                    <a:pt x="0" y="4952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86" name="SMARTInkShape-930"/>
            <p:cNvSpPr/>
            <p:nvPr>
              <p:custDataLst>
                <p:tags r:id="rId14"/>
              </p:custDataLst>
            </p:nvPr>
          </p:nvSpPr>
          <p:spPr>
            <a:xfrm>
              <a:off x="7645385" y="4657725"/>
              <a:ext cx="917591" cy="55827"/>
            </a:xfrm>
            <a:custGeom>
              <a:avLst/>
              <a:gdLst/>
              <a:ahLst/>
              <a:cxnLst/>
              <a:rect l="0" t="0" r="0" b="0"/>
              <a:pathLst>
                <a:path w="917591" h="55827">
                  <a:moveTo>
                    <a:pt x="41290" y="47625"/>
                  </a:moveTo>
                  <a:lnTo>
                    <a:pt x="41290" y="47625"/>
                  </a:lnTo>
                  <a:lnTo>
                    <a:pt x="18900" y="47625"/>
                  </a:lnTo>
                  <a:lnTo>
                    <a:pt x="12641" y="50447"/>
                  </a:lnTo>
                  <a:lnTo>
                    <a:pt x="6332" y="54171"/>
                  </a:lnTo>
                  <a:lnTo>
                    <a:pt x="0" y="55826"/>
                  </a:lnTo>
                  <a:lnTo>
                    <a:pt x="6" y="55209"/>
                  </a:lnTo>
                  <a:lnTo>
                    <a:pt x="6950" y="50343"/>
                  </a:lnTo>
                  <a:lnTo>
                    <a:pt x="6755" y="49437"/>
                  </a:lnTo>
                  <a:lnTo>
                    <a:pt x="3195" y="47628"/>
                  </a:lnTo>
                  <a:lnTo>
                    <a:pt x="8248" y="47625"/>
                  </a:lnTo>
                  <a:lnTo>
                    <a:pt x="13551" y="44803"/>
                  </a:lnTo>
                  <a:lnTo>
                    <a:pt x="19436" y="41079"/>
                  </a:lnTo>
                  <a:lnTo>
                    <a:pt x="31839" y="38689"/>
                  </a:lnTo>
                  <a:lnTo>
                    <a:pt x="75453" y="38134"/>
                  </a:lnTo>
                  <a:lnTo>
                    <a:pt x="121049" y="38105"/>
                  </a:lnTo>
                  <a:lnTo>
                    <a:pt x="163937" y="38100"/>
                  </a:lnTo>
                  <a:lnTo>
                    <a:pt x="210587" y="38100"/>
                  </a:lnTo>
                  <a:lnTo>
                    <a:pt x="249027" y="38100"/>
                  </a:lnTo>
                  <a:lnTo>
                    <a:pt x="293459" y="38100"/>
                  </a:lnTo>
                  <a:lnTo>
                    <a:pt x="340138" y="38100"/>
                  </a:lnTo>
                  <a:lnTo>
                    <a:pt x="387483" y="38100"/>
                  </a:lnTo>
                  <a:lnTo>
                    <a:pt x="435025" y="38100"/>
                  </a:lnTo>
                  <a:lnTo>
                    <a:pt x="482626" y="38100"/>
                  </a:lnTo>
                  <a:lnTo>
                    <a:pt x="530244" y="38100"/>
                  </a:lnTo>
                  <a:lnTo>
                    <a:pt x="577866" y="38100"/>
                  </a:lnTo>
                  <a:lnTo>
                    <a:pt x="625491" y="38100"/>
                  </a:lnTo>
                  <a:lnTo>
                    <a:pt x="673116" y="38100"/>
                  </a:lnTo>
                  <a:lnTo>
                    <a:pt x="718623" y="37042"/>
                  </a:lnTo>
                  <a:lnTo>
                    <a:pt x="763518" y="30561"/>
                  </a:lnTo>
                  <a:lnTo>
                    <a:pt x="808016" y="28967"/>
                  </a:lnTo>
                  <a:lnTo>
                    <a:pt x="849448" y="28627"/>
                  </a:lnTo>
                  <a:lnTo>
                    <a:pt x="870969" y="28585"/>
                  </a:lnTo>
                  <a:lnTo>
                    <a:pt x="878525" y="25758"/>
                  </a:lnTo>
                  <a:lnTo>
                    <a:pt x="885411" y="22031"/>
                  </a:lnTo>
                  <a:lnTo>
                    <a:pt x="898456" y="19639"/>
                  </a:lnTo>
                  <a:lnTo>
                    <a:pt x="908065" y="19050"/>
                  </a:lnTo>
                  <a:lnTo>
                    <a:pt x="908065" y="9917"/>
                  </a:lnTo>
                  <a:lnTo>
                    <a:pt x="913121" y="9642"/>
                  </a:lnTo>
                  <a:lnTo>
                    <a:pt x="914611" y="8544"/>
                  </a:lnTo>
                  <a:lnTo>
                    <a:pt x="91759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87" name="SMARTInkShape-931"/>
            <p:cNvSpPr/>
            <p:nvPr>
              <p:custDataLst>
                <p:tags r:id="rId15"/>
              </p:custDataLst>
            </p:nvPr>
          </p:nvSpPr>
          <p:spPr>
            <a:xfrm>
              <a:off x="8143875" y="4363813"/>
              <a:ext cx="304801" cy="151038"/>
            </a:xfrm>
            <a:custGeom>
              <a:avLst/>
              <a:gdLst/>
              <a:ahLst/>
              <a:cxnLst/>
              <a:rect l="0" t="0" r="0" b="0"/>
              <a:pathLst>
                <a:path w="304801" h="151038">
                  <a:moveTo>
                    <a:pt x="0" y="131987"/>
                  </a:moveTo>
                  <a:lnTo>
                    <a:pt x="0" y="131987"/>
                  </a:lnTo>
                  <a:lnTo>
                    <a:pt x="0" y="151034"/>
                  </a:lnTo>
                  <a:lnTo>
                    <a:pt x="8201" y="151037"/>
                  </a:lnTo>
                  <a:lnTo>
                    <a:pt x="16868" y="144491"/>
                  </a:lnTo>
                  <a:lnTo>
                    <a:pt x="25694" y="142395"/>
                  </a:lnTo>
                  <a:lnTo>
                    <a:pt x="31881" y="141904"/>
                  </a:lnTo>
                  <a:lnTo>
                    <a:pt x="38158" y="138864"/>
                  </a:lnTo>
                  <a:lnTo>
                    <a:pt x="41314" y="136572"/>
                  </a:lnTo>
                  <a:lnTo>
                    <a:pt x="44820" y="131203"/>
                  </a:lnTo>
                  <a:lnTo>
                    <a:pt x="45755" y="128289"/>
                  </a:lnTo>
                  <a:lnTo>
                    <a:pt x="52438" y="122229"/>
                  </a:lnTo>
                  <a:lnTo>
                    <a:pt x="98036" y="84360"/>
                  </a:lnTo>
                  <a:lnTo>
                    <a:pt x="123234" y="65312"/>
                  </a:lnTo>
                  <a:lnTo>
                    <a:pt x="138564" y="49437"/>
                  </a:lnTo>
                  <a:lnTo>
                    <a:pt x="144846" y="36737"/>
                  </a:lnTo>
                  <a:lnTo>
                    <a:pt x="150908" y="29093"/>
                  </a:lnTo>
                  <a:lnTo>
                    <a:pt x="152362" y="18128"/>
                  </a:lnTo>
                  <a:lnTo>
                    <a:pt x="160597" y="17726"/>
                  </a:lnTo>
                  <a:lnTo>
                    <a:pt x="152758" y="17687"/>
                  </a:lnTo>
                  <a:lnTo>
                    <a:pt x="152506" y="22744"/>
                  </a:lnTo>
                  <a:lnTo>
                    <a:pt x="151413" y="24233"/>
                  </a:lnTo>
                  <a:lnTo>
                    <a:pt x="147375" y="25888"/>
                  </a:lnTo>
                  <a:lnTo>
                    <a:pt x="145876" y="27388"/>
                  </a:lnTo>
                  <a:lnTo>
                    <a:pt x="140646" y="37399"/>
                  </a:lnTo>
                  <a:lnTo>
                    <a:pt x="136592" y="43381"/>
                  </a:lnTo>
                  <a:lnTo>
                    <a:pt x="133252" y="52699"/>
                  </a:lnTo>
                  <a:lnTo>
                    <a:pt x="116930" y="74842"/>
                  </a:lnTo>
                  <a:lnTo>
                    <a:pt x="114411" y="81189"/>
                  </a:lnTo>
                  <a:lnTo>
                    <a:pt x="108100" y="90712"/>
                  </a:lnTo>
                  <a:lnTo>
                    <a:pt x="105760" y="100237"/>
                  </a:lnTo>
                  <a:lnTo>
                    <a:pt x="104813" y="117436"/>
                  </a:lnTo>
                  <a:lnTo>
                    <a:pt x="105859" y="119112"/>
                  </a:lnTo>
                  <a:lnTo>
                    <a:pt x="107614" y="120228"/>
                  </a:lnTo>
                  <a:lnTo>
                    <a:pt x="112980" y="122021"/>
                  </a:lnTo>
                  <a:lnTo>
                    <a:pt x="146089" y="122459"/>
                  </a:lnTo>
                  <a:lnTo>
                    <a:pt x="152418" y="119639"/>
                  </a:lnTo>
                  <a:lnTo>
                    <a:pt x="158758" y="115915"/>
                  </a:lnTo>
                  <a:lnTo>
                    <a:pt x="184347" y="105594"/>
                  </a:lnTo>
                  <a:lnTo>
                    <a:pt x="231349" y="71651"/>
                  </a:lnTo>
                  <a:lnTo>
                    <a:pt x="276046" y="36737"/>
                  </a:lnTo>
                  <a:lnTo>
                    <a:pt x="293383" y="19568"/>
                  </a:lnTo>
                  <a:lnTo>
                    <a:pt x="294433" y="15701"/>
                  </a:lnTo>
                  <a:lnTo>
                    <a:pt x="294715" y="13188"/>
                  </a:lnTo>
                  <a:lnTo>
                    <a:pt x="295959" y="11512"/>
                  </a:lnTo>
                  <a:lnTo>
                    <a:pt x="303427" y="8603"/>
                  </a:lnTo>
                  <a:lnTo>
                    <a:pt x="304191" y="5536"/>
                  </a:lnTo>
                  <a:lnTo>
                    <a:pt x="304679" y="0"/>
                  </a:lnTo>
                  <a:lnTo>
                    <a:pt x="296587" y="6958"/>
                  </a:lnTo>
                  <a:lnTo>
                    <a:pt x="290608" y="12861"/>
                  </a:lnTo>
                  <a:lnTo>
                    <a:pt x="287909" y="18364"/>
                  </a:lnTo>
                  <a:lnTo>
                    <a:pt x="287189" y="21314"/>
                  </a:lnTo>
                  <a:lnTo>
                    <a:pt x="281120" y="30521"/>
                  </a:lnTo>
                  <a:lnTo>
                    <a:pt x="253962" y="58965"/>
                  </a:lnTo>
                  <a:lnTo>
                    <a:pt x="250454" y="68135"/>
                  </a:lnTo>
                  <a:lnTo>
                    <a:pt x="247838" y="78208"/>
                  </a:lnTo>
                  <a:lnTo>
                    <a:pt x="240357" y="93299"/>
                  </a:lnTo>
                  <a:lnTo>
                    <a:pt x="238129" y="135553"/>
                  </a:lnTo>
                  <a:lnTo>
                    <a:pt x="239185" y="137540"/>
                  </a:lnTo>
                  <a:lnTo>
                    <a:pt x="240948" y="138864"/>
                  </a:lnTo>
                  <a:lnTo>
                    <a:pt x="245730" y="140335"/>
                  </a:lnTo>
                  <a:lnTo>
                    <a:pt x="293296" y="141506"/>
                  </a:lnTo>
                  <a:lnTo>
                    <a:pt x="304800" y="14151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88" name="SMARTInkShape-932"/>
            <p:cNvSpPr/>
            <p:nvPr>
              <p:custDataLst>
                <p:tags r:id="rId16"/>
              </p:custDataLst>
            </p:nvPr>
          </p:nvSpPr>
          <p:spPr>
            <a:xfrm>
              <a:off x="8021502" y="4257714"/>
              <a:ext cx="187591" cy="228550"/>
            </a:xfrm>
            <a:custGeom>
              <a:avLst/>
              <a:gdLst/>
              <a:ahLst/>
              <a:cxnLst/>
              <a:rect l="0" t="0" r="0" b="0"/>
              <a:pathLst>
                <a:path w="187591" h="228550">
                  <a:moveTo>
                    <a:pt x="93798" y="104736"/>
                  </a:moveTo>
                  <a:lnTo>
                    <a:pt x="93798" y="104736"/>
                  </a:lnTo>
                  <a:lnTo>
                    <a:pt x="93798" y="96535"/>
                  </a:lnTo>
                  <a:lnTo>
                    <a:pt x="84664" y="86113"/>
                  </a:lnTo>
                  <a:lnTo>
                    <a:pt x="76107" y="85724"/>
                  </a:lnTo>
                  <a:lnTo>
                    <a:pt x="75654" y="84652"/>
                  </a:lnTo>
                  <a:lnTo>
                    <a:pt x="74758" y="76278"/>
                  </a:lnTo>
                  <a:lnTo>
                    <a:pt x="66548" y="84373"/>
                  </a:lnTo>
                  <a:lnTo>
                    <a:pt x="65616" y="90354"/>
                  </a:lnTo>
                  <a:lnTo>
                    <a:pt x="64427" y="91972"/>
                  </a:lnTo>
                  <a:lnTo>
                    <a:pt x="52000" y="99841"/>
                  </a:lnTo>
                  <a:lnTo>
                    <a:pt x="33427" y="125765"/>
                  </a:lnTo>
                  <a:lnTo>
                    <a:pt x="29925" y="135602"/>
                  </a:lnTo>
                  <a:lnTo>
                    <a:pt x="27310" y="145971"/>
                  </a:lnTo>
                  <a:lnTo>
                    <a:pt x="20946" y="158817"/>
                  </a:lnTo>
                  <a:lnTo>
                    <a:pt x="17532" y="174500"/>
                  </a:lnTo>
                  <a:lnTo>
                    <a:pt x="10255" y="189816"/>
                  </a:lnTo>
                  <a:lnTo>
                    <a:pt x="0" y="215793"/>
                  </a:lnTo>
                  <a:lnTo>
                    <a:pt x="575" y="217932"/>
                  </a:lnTo>
                  <a:lnTo>
                    <a:pt x="6877" y="226952"/>
                  </a:lnTo>
                  <a:lnTo>
                    <a:pt x="10364" y="227846"/>
                  </a:lnTo>
                  <a:lnTo>
                    <a:pt x="30730" y="228549"/>
                  </a:lnTo>
                  <a:lnTo>
                    <a:pt x="45008" y="223501"/>
                  </a:lnTo>
                  <a:lnTo>
                    <a:pt x="64652" y="209263"/>
                  </a:lnTo>
                  <a:lnTo>
                    <a:pt x="111152" y="169556"/>
                  </a:lnTo>
                  <a:lnTo>
                    <a:pt x="124105" y="154046"/>
                  </a:lnTo>
                  <a:lnTo>
                    <a:pt x="154235" y="110999"/>
                  </a:lnTo>
                  <a:lnTo>
                    <a:pt x="164857" y="92010"/>
                  </a:lnTo>
                  <a:lnTo>
                    <a:pt x="171805" y="69453"/>
                  </a:lnTo>
                  <a:lnTo>
                    <a:pt x="176092" y="60480"/>
                  </a:lnTo>
                  <a:lnTo>
                    <a:pt x="179566" y="44586"/>
                  </a:lnTo>
                  <a:lnTo>
                    <a:pt x="186861" y="29198"/>
                  </a:lnTo>
                  <a:lnTo>
                    <a:pt x="187590" y="25802"/>
                  </a:lnTo>
                  <a:lnTo>
                    <a:pt x="187018" y="22480"/>
                  </a:lnTo>
                  <a:lnTo>
                    <a:pt x="180719" y="11406"/>
                  </a:lnTo>
                  <a:lnTo>
                    <a:pt x="170422" y="403"/>
                  </a:lnTo>
                  <a:lnTo>
                    <a:pt x="156778" y="0"/>
                  </a:lnTo>
                  <a:lnTo>
                    <a:pt x="150716" y="2800"/>
                  </a:lnTo>
                  <a:lnTo>
                    <a:pt x="128709" y="22352"/>
                  </a:lnTo>
                  <a:lnTo>
                    <a:pt x="125189" y="28610"/>
                  </a:lnTo>
                  <a:lnTo>
                    <a:pt x="117872" y="46307"/>
                  </a:lnTo>
                  <a:lnTo>
                    <a:pt x="88253" y="90030"/>
                  </a:lnTo>
                  <a:lnTo>
                    <a:pt x="68469" y="135613"/>
                  </a:lnTo>
                  <a:lnTo>
                    <a:pt x="43000" y="179051"/>
                  </a:lnTo>
                  <a:lnTo>
                    <a:pt x="38531" y="192137"/>
                  </a:lnTo>
                  <a:lnTo>
                    <a:pt x="36648" y="21903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89" name="SMARTInkShape-933"/>
            <p:cNvSpPr/>
            <p:nvPr>
              <p:custDataLst>
                <p:tags r:id="rId17"/>
              </p:custDataLst>
            </p:nvPr>
          </p:nvSpPr>
          <p:spPr>
            <a:xfrm>
              <a:off x="7867650" y="4381503"/>
              <a:ext cx="104776" cy="123823"/>
            </a:xfrm>
            <a:custGeom>
              <a:avLst/>
              <a:gdLst/>
              <a:ahLst/>
              <a:cxnLst/>
              <a:rect l="0" t="0" r="0" b="0"/>
              <a:pathLst>
                <a:path w="104776" h="123823">
                  <a:moveTo>
                    <a:pt x="38100" y="57147"/>
                  </a:moveTo>
                  <a:lnTo>
                    <a:pt x="38100" y="57147"/>
                  </a:lnTo>
                  <a:lnTo>
                    <a:pt x="38100" y="48946"/>
                  </a:lnTo>
                  <a:lnTo>
                    <a:pt x="46301" y="39537"/>
                  </a:lnTo>
                  <a:lnTo>
                    <a:pt x="48423" y="25290"/>
                  </a:lnTo>
                  <a:lnTo>
                    <a:pt x="50273" y="23208"/>
                  </a:lnTo>
                  <a:lnTo>
                    <a:pt x="52565" y="21821"/>
                  </a:lnTo>
                  <a:lnTo>
                    <a:pt x="54094" y="19838"/>
                  </a:lnTo>
                  <a:lnTo>
                    <a:pt x="57031" y="9987"/>
                  </a:lnTo>
                  <a:lnTo>
                    <a:pt x="66671" y="0"/>
                  </a:lnTo>
                  <a:lnTo>
                    <a:pt x="58474" y="8198"/>
                  </a:lnTo>
                  <a:lnTo>
                    <a:pt x="56352" y="16865"/>
                  </a:lnTo>
                  <a:lnTo>
                    <a:pt x="50681" y="25691"/>
                  </a:lnTo>
                  <a:lnTo>
                    <a:pt x="35920" y="66089"/>
                  </a:lnTo>
                  <a:lnTo>
                    <a:pt x="12291" y="95231"/>
                  </a:lnTo>
                  <a:lnTo>
                    <a:pt x="9696" y="101590"/>
                  </a:lnTo>
                  <a:lnTo>
                    <a:pt x="3343" y="111120"/>
                  </a:lnTo>
                  <a:lnTo>
                    <a:pt x="0" y="123822"/>
                  </a:lnTo>
                  <a:lnTo>
                    <a:pt x="0" y="115621"/>
                  </a:lnTo>
                  <a:lnTo>
                    <a:pt x="13257" y="101156"/>
                  </a:lnTo>
                  <a:lnTo>
                    <a:pt x="19297" y="97873"/>
                  </a:lnTo>
                  <a:lnTo>
                    <a:pt x="25510" y="95356"/>
                  </a:lnTo>
                  <a:lnTo>
                    <a:pt x="57152" y="69441"/>
                  </a:lnTo>
                  <a:lnTo>
                    <a:pt x="63501" y="66844"/>
                  </a:lnTo>
                  <a:lnTo>
                    <a:pt x="84236" y="49077"/>
                  </a:lnTo>
                  <a:lnTo>
                    <a:pt x="95193" y="47627"/>
                  </a:lnTo>
                  <a:lnTo>
                    <a:pt x="95238" y="47622"/>
                  </a:lnTo>
                  <a:lnTo>
                    <a:pt x="90191" y="47622"/>
                  </a:lnTo>
                  <a:lnTo>
                    <a:pt x="88702" y="48680"/>
                  </a:lnTo>
                  <a:lnTo>
                    <a:pt x="87709" y="50444"/>
                  </a:lnTo>
                  <a:lnTo>
                    <a:pt x="85986" y="57323"/>
                  </a:lnTo>
                  <a:lnTo>
                    <a:pt x="85840" y="61811"/>
                  </a:lnTo>
                  <a:lnTo>
                    <a:pt x="84744" y="63432"/>
                  </a:lnTo>
                  <a:lnTo>
                    <a:pt x="82954" y="64511"/>
                  </a:lnTo>
                  <a:lnTo>
                    <a:pt x="80703" y="65232"/>
                  </a:lnTo>
                  <a:lnTo>
                    <a:pt x="79202" y="66770"/>
                  </a:lnTo>
                  <a:lnTo>
                    <a:pt x="77535" y="71302"/>
                  </a:lnTo>
                  <a:lnTo>
                    <a:pt x="76031" y="72934"/>
                  </a:lnTo>
                  <a:lnTo>
                    <a:pt x="71539" y="74746"/>
                  </a:lnTo>
                  <a:lnTo>
                    <a:pt x="69917" y="76288"/>
                  </a:lnTo>
                  <a:lnTo>
                    <a:pt x="68116" y="80823"/>
                  </a:lnTo>
                  <a:lnTo>
                    <a:pt x="67102" y="89328"/>
                  </a:lnTo>
                  <a:lnTo>
                    <a:pt x="65901" y="91300"/>
                  </a:lnTo>
                  <a:lnTo>
                    <a:pt x="64043" y="92616"/>
                  </a:lnTo>
                  <a:lnTo>
                    <a:pt x="58512" y="94727"/>
                  </a:lnTo>
                  <a:lnTo>
                    <a:pt x="60577" y="95016"/>
                  </a:lnTo>
                  <a:lnTo>
                    <a:pt x="62609" y="95093"/>
                  </a:lnTo>
                  <a:lnTo>
                    <a:pt x="63964" y="96202"/>
                  </a:lnTo>
                  <a:lnTo>
                    <a:pt x="66318" y="103434"/>
                  </a:lnTo>
                  <a:lnTo>
                    <a:pt x="69338" y="104177"/>
                  </a:lnTo>
                  <a:lnTo>
                    <a:pt x="90353" y="104769"/>
                  </a:lnTo>
                  <a:lnTo>
                    <a:pt x="95896" y="101949"/>
                  </a:lnTo>
                  <a:lnTo>
                    <a:pt x="104775" y="952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90" name="SMARTInkShape-934"/>
            <p:cNvSpPr/>
            <p:nvPr>
              <p:custDataLst>
                <p:tags r:id="rId18"/>
              </p:custDataLst>
            </p:nvPr>
          </p:nvSpPr>
          <p:spPr>
            <a:xfrm>
              <a:off x="7639054" y="4278052"/>
              <a:ext cx="161922" cy="227274"/>
            </a:xfrm>
            <a:custGeom>
              <a:avLst/>
              <a:gdLst/>
              <a:ahLst/>
              <a:cxnLst/>
              <a:rect l="0" t="0" r="0" b="0"/>
              <a:pathLst>
                <a:path w="161922" h="227274">
                  <a:moveTo>
                    <a:pt x="76196" y="55823"/>
                  </a:moveTo>
                  <a:lnTo>
                    <a:pt x="76196" y="55823"/>
                  </a:lnTo>
                  <a:lnTo>
                    <a:pt x="95236" y="55823"/>
                  </a:lnTo>
                  <a:lnTo>
                    <a:pt x="104378" y="46691"/>
                  </a:lnTo>
                  <a:lnTo>
                    <a:pt x="112937" y="46332"/>
                  </a:lnTo>
                  <a:lnTo>
                    <a:pt x="113390" y="45263"/>
                  </a:lnTo>
                  <a:lnTo>
                    <a:pt x="114296" y="12786"/>
                  </a:lnTo>
                  <a:lnTo>
                    <a:pt x="113238" y="11257"/>
                  </a:lnTo>
                  <a:lnTo>
                    <a:pt x="111474" y="10237"/>
                  </a:lnTo>
                  <a:lnTo>
                    <a:pt x="105162" y="8317"/>
                  </a:lnTo>
                  <a:lnTo>
                    <a:pt x="99831" y="8233"/>
                  </a:lnTo>
                  <a:lnTo>
                    <a:pt x="98302" y="7163"/>
                  </a:lnTo>
                  <a:lnTo>
                    <a:pt x="97284" y="5392"/>
                  </a:lnTo>
                  <a:lnTo>
                    <a:pt x="95648" y="0"/>
                  </a:lnTo>
                  <a:lnTo>
                    <a:pt x="92602" y="2085"/>
                  </a:lnTo>
                  <a:lnTo>
                    <a:pt x="87080" y="6991"/>
                  </a:lnTo>
                  <a:lnTo>
                    <a:pt x="76322" y="8188"/>
                  </a:lnTo>
                  <a:lnTo>
                    <a:pt x="71177" y="8195"/>
                  </a:lnTo>
                  <a:lnTo>
                    <a:pt x="69675" y="9255"/>
                  </a:lnTo>
                  <a:lnTo>
                    <a:pt x="68674" y="11019"/>
                  </a:lnTo>
                  <a:lnTo>
                    <a:pt x="66935" y="17899"/>
                  </a:lnTo>
                  <a:lnTo>
                    <a:pt x="66788" y="22387"/>
                  </a:lnTo>
                  <a:lnTo>
                    <a:pt x="65690" y="24007"/>
                  </a:lnTo>
                  <a:lnTo>
                    <a:pt x="63901" y="25088"/>
                  </a:lnTo>
                  <a:lnTo>
                    <a:pt x="61649" y="25808"/>
                  </a:lnTo>
                  <a:lnTo>
                    <a:pt x="60148" y="27346"/>
                  </a:lnTo>
                  <a:lnTo>
                    <a:pt x="58481" y="31878"/>
                  </a:lnTo>
                  <a:lnTo>
                    <a:pt x="57146" y="78175"/>
                  </a:lnTo>
                  <a:lnTo>
                    <a:pt x="57146" y="88908"/>
                  </a:lnTo>
                  <a:lnTo>
                    <a:pt x="59968" y="94516"/>
                  </a:lnTo>
                  <a:lnTo>
                    <a:pt x="65347" y="101684"/>
                  </a:lnTo>
                  <a:lnTo>
                    <a:pt x="66556" y="111494"/>
                  </a:lnTo>
                  <a:lnTo>
                    <a:pt x="66671" y="146174"/>
                  </a:lnTo>
                  <a:lnTo>
                    <a:pt x="67729" y="147807"/>
                  </a:lnTo>
                  <a:lnTo>
                    <a:pt x="69493" y="148896"/>
                  </a:lnTo>
                  <a:lnTo>
                    <a:pt x="71727" y="149622"/>
                  </a:lnTo>
                  <a:lnTo>
                    <a:pt x="73218" y="151164"/>
                  </a:lnTo>
                  <a:lnTo>
                    <a:pt x="75805" y="159147"/>
                  </a:lnTo>
                  <a:lnTo>
                    <a:pt x="76196" y="198295"/>
                  </a:lnTo>
                  <a:lnTo>
                    <a:pt x="71140" y="198579"/>
                  </a:lnTo>
                  <a:lnTo>
                    <a:pt x="69649" y="199677"/>
                  </a:lnTo>
                  <a:lnTo>
                    <a:pt x="66786" y="207828"/>
                  </a:lnTo>
                  <a:lnTo>
                    <a:pt x="58481" y="208188"/>
                  </a:lnTo>
                  <a:lnTo>
                    <a:pt x="58035" y="209259"/>
                  </a:lnTo>
                  <a:lnTo>
                    <a:pt x="57180" y="217355"/>
                  </a:lnTo>
                  <a:lnTo>
                    <a:pt x="47655" y="227237"/>
                  </a:lnTo>
                  <a:lnTo>
                    <a:pt x="28966" y="227273"/>
                  </a:lnTo>
                  <a:lnTo>
                    <a:pt x="28688" y="222216"/>
                  </a:lnTo>
                  <a:lnTo>
                    <a:pt x="27590" y="220727"/>
                  </a:lnTo>
                  <a:lnTo>
                    <a:pt x="20381" y="218140"/>
                  </a:lnTo>
                  <a:lnTo>
                    <a:pt x="9647" y="217751"/>
                  </a:lnTo>
                  <a:lnTo>
                    <a:pt x="9559" y="212692"/>
                  </a:lnTo>
                  <a:lnTo>
                    <a:pt x="8489" y="211202"/>
                  </a:lnTo>
                  <a:lnTo>
                    <a:pt x="390" y="208340"/>
                  </a:lnTo>
                  <a:lnTo>
                    <a:pt x="0" y="193759"/>
                  </a:lnTo>
                  <a:lnTo>
                    <a:pt x="1056" y="192230"/>
                  </a:lnTo>
                  <a:lnTo>
                    <a:pt x="2820" y="191211"/>
                  </a:lnTo>
                  <a:lnTo>
                    <a:pt x="5053" y="190531"/>
                  </a:lnTo>
                  <a:lnTo>
                    <a:pt x="6543" y="189021"/>
                  </a:lnTo>
                  <a:lnTo>
                    <a:pt x="8197" y="184519"/>
                  </a:lnTo>
                  <a:lnTo>
                    <a:pt x="9697" y="182895"/>
                  </a:lnTo>
                  <a:lnTo>
                    <a:pt x="14186" y="181091"/>
                  </a:lnTo>
                  <a:lnTo>
                    <a:pt x="15805" y="179552"/>
                  </a:lnTo>
                  <a:lnTo>
                    <a:pt x="17606" y="175019"/>
                  </a:lnTo>
                  <a:lnTo>
                    <a:pt x="19144" y="173387"/>
                  </a:lnTo>
                  <a:lnTo>
                    <a:pt x="23675" y="171574"/>
                  </a:lnTo>
                  <a:lnTo>
                    <a:pt x="25308" y="170032"/>
                  </a:lnTo>
                  <a:lnTo>
                    <a:pt x="27121" y="165497"/>
                  </a:lnTo>
                  <a:lnTo>
                    <a:pt x="28663" y="163864"/>
                  </a:lnTo>
                  <a:lnTo>
                    <a:pt x="41701" y="155972"/>
                  </a:lnTo>
                  <a:lnTo>
                    <a:pt x="64387" y="135349"/>
                  </a:lnTo>
                  <a:lnTo>
                    <a:pt x="73285" y="131950"/>
                  </a:lnTo>
                  <a:lnTo>
                    <a:pt x="95262" y="115605"/>
                  </a:lnTo>
                  <a:lnTo>
                    <a:pt x="101603" y="113085"/>
                  </a:lnTo>
                  <a:lnTo>
                    <a:pt x="111123" y="106774"/>
                  </a:lnTo>
                  <a:lnTo>
                    <a:pt x="117472" y="104926"/>
                  </a:lnTo>
                  <a:lnTo>
                    <a:pt x="119588" y="103375"/>
                  </a:lnTo>
                  <a:lnTo>
                    <a:pt x="120999" y="101283"/>
                  </a:lnTo>
                  <a:lnTo>
                    <a:pt x="121939" y="98829"/>
                  </a:lnTo>
                  <a:lnTo>
                    <a:pt x="123625" y="97194"/>
                  </a:lnTo>
                  <a:lnTo>
                    <a:pt x="133934" y="91747"/>
                  </a:lnTo>
                  <a:lnTo>
                    <a:pt x="139956" y="87664"/>
                  </a:lnTo>
                  <a:lnTo>
                    <a:pt x="146161" y="85849"/>
                  </a:lnTo>
                  <a:lnTo>
                    <a:pt x="148240" y="84307"/>
                  </a:lnTo>
                  <a:lnTo>
                    <a:pt x="149625" y="82221"/>
                  </a:lnTo>
                  <a:lnTo>
                    <a:pt x="150549" y="79772"/>
                  </a:lnTo>
                  <a:lnTo>
                    <a:pt x="152223" y="78139"/>
                  </a:lnTo>
                  <a:lnTo>
                    <a:pt x="156906" y="76324"/>
                  </a:lnTo>
                  <a:lnTo>
                    <a:pt x="158577" y="74782"/>
                  </a:lnTo>
                  <a:lnTo>
                    <a:pt x="160435" y="70247"/>
                  </a:lnTo>
                  <a:lnTo>
                    <a:pt x="161921" y="24657"/>
                  </a:lnTo>
                  <a:lnTo>
                    <a:pt x="161921" y="19093"/>
                  </a:lnTo>
                  <a:lnTo>
                    <a:pt x="160863" y="18637"/>
                  </a:lnTo>
                  <a:lnTo>
                    <a:pt x="129740" y="17724"/>
                  </a:lnTo>
                  <a:lnTo>
                    <a:pt x="127766" y="18782"/>
                  </a:lnTo>
                  <a:lnTo>
                    <a:pt x="126451" y="20546"/>
                  </a:lnTo>
                  <a:lnTo>
                    <a:pt x="125574" y="22780"/>
                  </a:lnTo>
                  <a:lnTo>
                    <a:pt x="123932" y="24269"/>
                  </a:lnTo>
                  <a:lnTo>
                    <a:pt x="113691" y="29482"/>
                  </a:lnTo>
                  <a:lnTo>
                    <a:pt x="101477" y="40389"/>
                  </a:lnTo>
                  <a:lnTo>
                    <a:pt x="98016" y="46494"/>
                  </a:lnTo>
                  <a:lnTo>
                    <a:pt x="95419" y="52735"/>
                  </a:lnTo>
                  <a:lnTo>
                    <a:pt x="89065" y="62199"/>
                  </a:lnTo>
                  <a:lnTo>
                    <a:pt x="85653" y="71705"/>
                  </a:lnTo>
                  <a:lnTo>
                    <a:pt x="79469" y="81225"/>
                  </a:lnTo>
                  <a:lnTo>
                    <a:pt x="77651" y="87573"/>
                  </a:lnTo>
                  <a:lnTo>
                    <a:pt x="78225" y="90748"/>
                  </a:lnTo>
                  <a:lnTo>
                    <a:pt x="83927" y="103448"/>
                  </a:lnTo>
                  <a:lnTo>
                    <a:pt x="85721" y="11297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91" name="SMARTInkShape-935"/>
            <p:cNvSpPr/>
            <p:nvPr>
              <p:custDataLst>
                <p:tags r:id="rId19"/>
              </p:custDataLst>
            </p:nvPr>
          </p:nvSpPr>
          <p:spPr>
            <a:xfrm>
              <a:off x="7381885" y="4391025"/>
              <a:ext cx="104766" cy="19051"/>
            </a:xfrm>
            <a:custGeom>
              <a:avLst/>
              <a:gdLst/>
              <a:ahLst/>
              <a:cxnLst/>
              <a:rect l="0" t="0" r="0" b="0"/>
              <a:pathLst>
                <a:path w="104766" h="19051">
                  <a:moveTo>
                    <a:pt x="47615" y="0"/>
                  </a:moveTo>
                  <a:lnTo>
                    <a:pt x="47615" y="0"/>
                  </a:lnTo>
                  <a:lnTo>
                    <a:pt x="23627" y="0"/>
                  </a:lnTo>
                  <a:lnTo>
                    <a:pt x="22099" y="1058"/>
                  </a:lnTo>
                  <a:lnTo>
                    <a:pt x="21079" y="2822"/>
                  </a:lnTo>
                  <a:lnTo>
                    <a:pt x="19442" y="8201"/>
                  </a:lnTo>
                  <a:lnTo>
                    <a:pt x="16396" y="8936"/>
                  </a:lnTo>
                  <a:lnTo>
                    <a:pt x="0" y="9525"/>
                  </a:lnTo>
                  <a:lnTo>
                    <a:pt x="44470" y="9525"/>
                  </a:lnTo>
                  <a:lnTo>
                    <a:pt x="91007" y="9525"/>
                  </a:lnTo>
                  <a:lnTo>
                    <a:pt x="104634" y="9525"/>
                  </a:lnTo>
                  <a:lnTo>
                    <a:pt x="10476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92" name="SMARTInkShape-936"/>
            <p:cNvSpPr/>
            <p:nvPr>
              <p:custDataLst>
                <p:tags r:id="rId20"/>
              </p:custDataLst>
            </p:nvPr>
          </p:nvSpPr>
          <p:spPr>
            <a:xfrm>
              <a:off x="7353300" y="4362450"/>
              <a:ext cx="123826" cy="19051"/>
            </a:xfrm>
            <a:custGeom>
              <a:avLst/>
              <a:gdLst/>
              <a:ahLst/>
              <a:cxnLst/>
              <a:rect l="0" t="0" r="0" b="0"/>
              <a:pathLst>
                <a:path w="123826" h="19051">
                  <a:moveTo>
                    <a:pt x="28575" y="9525"/>
                  </a:moveTo>
                  <a:lnTo>
                    <a:pt x="28575" y="9525"/>
                  </a:lnTo>
                  <a:lnTo>
                    <a:pt x="19060" y="9525"/>
                  </a:lnTo>
                  <a:lnTo>
                    <a:pt x="19051" y="1324"/>
                  </a:lnTo>
                  <a:lnTo>
                    <a:pt x="17992" y="883"/>
                  </a:lnTo>
                  <a:lnTo>
                    <a:pt x="0" y="0"/>
                  </a:lnTo>
                  <a:lnTo>
                    <a:pt x="44534" y="0"/>
                  </a:lnTo>
                  <a:lnTo>
                    <a:pt x="92075" y="0"/>
                  </a:lnTo>
                  <a:lnTo>
                    <a:pt x="123825" y="0"/>
                  </a:lnTo>
                  <a:lnTo>
                    <a:pt x="123825" y="9133"/>
                  </a:lnTo>
                  <a:lnTo>
                    <a:pt x="11430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81415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64704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Эквивалентные схемы</a:t>
            </a:r>
            <a:endParaRPr lang="ru-RU" sz="40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154" cstate="print"/>
          <a:srcRect/>
          <a:stretch>
            <a:fillRect/>
          </a:stretch>
        </p:blipFill>
        <p:spPr bwMode="auto">
          <a:xfrm>
            <a:off x="323528" y="836712"/>
            <a:ext cx="3816424" cy="3335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SMARTInkShape-Group207"/>
          <p:cNvGrpSpPr/>
          <p:nvPr/>
        </p:nvGrpSpPr>
        <p:grpSpPr>
          <a:xfrm>
            <a:off x="439488" y="2038350"/>
            <a:ext cx="198677" cy="285741"/>
            <a:chOff x="439488" y="2038350"/>
            <a:chExt cx="198677" cy="285741"/>
          </a:xfrm>
        </p:grpSpPr>
        <p:sp>
          <p:nvSpPr>
            <p:cNvPr id="3" name="SMARTInkShape-937"/>
            <p:cNvSpPr/>
            <p:nvPr>
              <p:custDataLst>
                <p:tags r:id="rId150"/>
              </p:custDataLst>
            </p:nvPr>
          </p:nvSpPr>
          <p:spPr>
            <a:xfrm>
              <a:off x="439488" y="2038350"/>
              <a:ext cx="132012" cy="285741"/>
            </a:xfrm>
            <a:custGeom>
              <a:avLst/>
              <a:gdLst/>
              <a:ahLst/>
              <a:cxnLst/>
              <a:rect l="0" t="0" r="0" b="0"/>
              <a:pathLst>
                <a:path w="132012" h="285741">
                  <a:moveTo>
                    <a:pt x="122487" y="9525"/>
                  </a:moveTo>
                  <a:lnTo>
                    <a:pt x="122487" y="9525"/>
                  </a:lnTo>
                  <a:lnTo>
                    <a:pt x="122487" y="1"/>
                  </a:lnTo>
                  <a:lnTo>
                    <a:pt x="132009" y="0"/>
                  </a:lnTo>
                  <a:lnTo>
                    <a:pt x="132011" y="5056"/>
                  </a:lnTo>
                  <a:lnTo>
                    <a:pt x="130953" y="6546"/>
                  </a:lnTo>
                  <a:lnTo>
                    <a:pt x="129189" y="7539"/>
                  </a:lnTo>
                  <a:lnTo>
                    <a:pt x="126955" y="8201"/>
                  </a:lnTo>
                  <a:lnTo>
                    <a:pt x="125466" y="9701"/>
                  </a:lnTo>
                  <a:lnTo>
                    <a:pt x="123811" y="14189"/>
                  </a:lnTo>
                  <a:lnTo>
                    <a:pt x="121690" y="25694"/>
                  </a:lnTo>
                  <a:lnTo>
                    <a:pt x="116019" y="35012"/>
                  </a:lnTo>
                  <a:lnTo>
                    <a:pt x="113868" y="45534"/>
                  </a:lnTo>
                  <a:lnTo>
                    <a:pt x="112172" y="60528"/>
                  </a:lnTo>
                  <a:lnTo>
                    <a:pt x="106496" y="73203"/>
                  </a:lnTo>
                  <a:lnTo>
                    <a:pt x="103285" y="88835"/>
                  </a:lnTo>
                  <a:lnTo>
                    <a:pt x="88328" y="118445"/>
                  </a:lnTo>
                  <a:lnTo>
                    <a:pt x="74257" y="161982"/>
                  </a:lnTo>
                  <a:lnTo>
                    <a:pt x="62335" y="180992"/>
                  </a:lnTo>
                  <a:lnTo>
                    <a:pt x="41854" y="206181"/>
                  </a:lnTo>
                  <a:lnTo>
                    <a:pt x="34946" y="226367"/>
                  </a:lnTo>
                  <a:lnTo>
                    <a:pt x="10962" y="257117"/>
                  </a:lnTo>
                  <a:lnTo>
                    <a:pt x="8349" y="274340"/>
                  </a:lnTo>
                  <a:lnTo>
                    <a:pt x="7237" y="274968"/>
                  </a:lnTo>
                  <a:lnTo>
                    <a:pt x="0" y="276059"/>
                  </a:lnTo>
                  <a:lnTo>
                    <a:pt x="2079" y="278974"/>
                  </a:lnTo>
                  <a:lnTo>
                    <a:pt x="8081" y="285632"/>
                  </a:lnTo>
                  <a:lnTo>
                    <a:pt x="21435" y="285740"/>
                  </a:lnTo>
                  <a:lnTo>
                    <a:pt x="23369" y="284685"/>
                  </a:lnTo>
                  <a:lnTo>
                    <a:pt x="24658" y="282923"/>
                  </a:lnTo>
                  <a:lnTo>
                    <a:pt x="25518" y="280691"/>
                  </a:lnTo>
                  <a:lnTo>
                    <a:pt x="27149" y="279202"/>
                  </a:lnTo>
                  <a:lnTo>
                    <a:pt x="31784" y="277548"/>
                  </a:lnTo>
                  <a:lnTo>
                    <a:pt x="33443" y="276048"/>
                  </a:lnTo>
                  <a:lnTo>
                    <a:pt x="36762" y="2667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SMARTInkShape-938"/>
            <p:cNvSpPr/>
            <p:nvPr>
              <p:custDataLst>
                <p:tags r:id="rId151"/>
              </p:custDataLst>
            </p:nvPr>
          </p:nvSpPr>
          <p:spPr>
            <a:xfrm>
              <a:off x="581059" y="2039674"/>
              <a:ext cx="28542" cy="264015"/>
            </a:xfrm>
            <a:custGeom>
              <a:avLst/>
              <a:gdLst/>
              <a:ahLst/>
              <a:cxnLst/>
              <a:rect l="0" t="0" r="0" b="0"/>
              <a:pathLst>
                <a:path w="28542" h="264015">
                  <a:moveTo>
                    <a:pt x="19016" y="27251"/>
                  </a:moveTo>
                  <a:lnTo>
                    <a:pt x="19016" y="27251"/>
                  </a:lnTo>
                  <a:lnTo>
                    <a:pt x="19016" y="22195"/>
                  </a:lnTo>
                  <a:lnTo>
                    <a:pt x="17958" y="20705"/>
                  </a:lnTo>
                  <a:lnTo>
                    <a:pt x="16194" y="19712"/>
                  </a:lnTo>
                  <a:lnTo>
                    <a:pt x="10815" y="18118"/>
                  </a:lnTo>
                  <a:lnTo>
                    <a:pt x="10079" y="15078"/>
                  </a:lnTo>
                  <a:lnTo>
                    <a:pt x="9491" y="0"/>
                  </a:lnTo>
                  <a:lnTo>
                    <a:pt x="9491" y="7843"/>
                  </a:lnTo>
                  <a:lnTo>
                    <a:pt x="1290" y="16371"/>
                  </a:lnTo>
                  <a:lnTo>
                    <a:pt x="358" y="22381"/>
                  </a:lnTo>
                  <a:lnTo>
                    <a:pt x="0" y="40081"/>
                  </a:lnTo>
                  <a:lnTo>
                    <a:pt x="2804" y="46359"/>
                  </a:lnTo>
                  <a:lnTo>
                    <a:pt x="6519" y="52677"/>
                  </a:lnTo>
                  <a:lnTo>
                    <a:pt x="8904" y="65356"/>
                  </a:lnTo>
                  <a:lnTo>
                    <a:pt x="9481" y="111290"/>
                  </a:lnTo>
                  <a:lnTo>
                    <a:pt x="9491" y="157857"/>
                  </a:lnTo>
                  <a:lnTo>
                    <a:pt x="9491" y="205021"/>
                  </a:lnTo>
                  <a:lnTo>
                    <a:pt x="9491" y="234919"/>
                  </a:lnTo>
                  <a:lnTo>
                    <a:pt x="17692" y="244837"/>
                  </a:lnTo>
                  <a:lnTo>
                    <a:pt x="18900" y="254396"/>
                  </a:lnTo>
                  <a:lnTo>
                    <a:pt x="19997" y="254881"/>
                  </a:lnTo>
                  <a:lnTo>
                    <a:pt x="24038" y="255420"/>
                  </a:lnTo>
                  <a:lnTo>
                    <a:pt x="25539" y="256622"/>
                  </a:lnTo>
                  <a:lnTo>
                    <a:pt x="28146" y="264014"/>
                  </a:lnTo>
                  <a:lnTo>
                    <a:pt x="28541" y="25585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939"/>
            <p:cNvSpPr/>
            <p:nvPr>
              <p:custDataLst>
                <p:tags r:id="rId152"/>
              </p:custDataLst>
            </p:nvPr>
          </p:nvSpPr>
          <p:spPr>
            <a:xfrm>
              <a:off x="495300" y="2228850"/>
              <a:ext cx="142865" cy="38101"/>
            </a:xfrm>
            <a:custGeom>
              <a:avLst/>
              <a:gdLst/>
              <a:ahLst/>
              <a:cxnLst/>
              <a:rect l="0" t="0" r="0" b="0"/>
              <a:pathLst>
                <a:path w="142865" h="38101">
                  <a:moveTo>
                    <a:pt x="19050" y="38100"/>
                  </a:moveTo>
                  <a:lnTo>
                    <a:pt x="19050" y="38100"/>
                  </a:lnTo>
                  <a:lnTo>
                    <a:pt x="119" y="38100"/>
                  </a:lnTo>
                  <a:lnTo>
                    <a:pt x="0" y="28575"/>
                  </a:lnTo>
                  <a:lnTo>
                    <a:pt x="32157" y="28575"/>
                  </a:lnTo>
                  <a:lnTo>
                    <a:pt x="38281" y="25753"/>
                  </a:lnTo>
                  <a:lnTo>
                    <a:pt x="44530" y="22029"/>
                  </a:lnTo>
                  <a:lnTo>
                    <a:pt x="57166" y="19638"/>
                  </a:lnTo>
                  <a:lnTo>
                    <a:pt x="69853" y="19166"/>
                  </a:lnTo>
                  <a:lnTo>
                    <a:pt x="76201" y="16279"/>
                  </a:lnTo>
                  <a:lnTo>
                    <a:pt x="79376" y="14028"/>
                  </a:lnTo>
                  <a:lnTo>
                    <a:pt x="101570" y="9920"/>
                  </a:lnTo>
                  <a:lnTo>
                    <a:pt x="117751" y="9560"/>
                  </a:lnTo>
                  <a:lnTo>
                    <a:pt x="123948" y="6718"/>
                  </a:lnTo>
                  <a:lnTo>
                    <a:pt x="132800" y="393"/>
                  </a:lnTo>
                  <a:lnTo>
                    <a:pt x="142864" y="0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" name="SMARTInkShape-Group208"/>
          <p:cNvGrpSpPr/>
          <p:nvPr/>
        </p:nvGrpSpPr>
        <p:grpSpPr>
          <a:xfrm>
            <a:off x="1943103" y="552450"/>
            <a:ext cx="228598" cy="276216"/>
            <a:chOff x="1943103" y="552450"/>
            <a:chExt cx="228598" cy="276216"/>
          </a:xfrm>
        </p:grpSpPr>
        <p:sp>
          <p:nvSpPr>
            <p:cNvPr id="8" name="SMARTInkShape-940"/>
            <p:cNvSpPr/>
            <p:nvPr>
              <p:custDataLst>
                <p:tags r:id="rId147"/>
              </p:custDataLst>
            </p:nvPr>
          </p:nvSpPr>
          <p:spPr>
            <a:xfrm>
              <a:off x="1943103" y="552450"/>
              <a:ext cx="142873" cy="276098"/>
            </a:xfrm>
            <a:custGeom>
              <a:avLst/>
              <a:gdLst/>
              <a:ahLst/>
              <a:cxnLst/>
              <a:rect l="0" t="0" r="0" b="0"/>
              <a:pathLst>
                <a:path w="142873" h="276098">
                  <a:moveTo>
                    <a:pt x="133347" y="9525"/>
                  </a:moveTo>
                  <a:lnTo>
                    <a:pt x="133347" y="9525"/>
                  </a:lnTo>
                  <a:lnTo>
                    <a:pt x="138404" y="9525"/>
                  </a:lnTo>
                  <a:lnTo>
                    <a:pt x="139893" y="8467"/>
                  </a:lnTo>
                  <a:lnTo>
                    <a:pt x="140886" y="6703"/>
                  </a:lnTo>
                  <a:lnTo>
                    <a:pt x="142871" y="3"/>
                  </a:lnTo>
                  <a:lnTo>
                    <a:pt x="142872" y="0"/>
                  </a:lnTo>
                  <a:lnTo>
                    <a:pt x="142872" y="5056"/>
                  </a:lnTo>
                  <a:lnTo>
                    <a:pt x="141814" y="6546"/>
                  </a:lnTo>
                  <a:lnTo>
                    <a:pt x="140050" y="7539"/>
                  </a:lnTo>
                  <a:lnTo>
                    <a:pt x="134671" y="9133"/>
                  </a:lnTo>
                  <a:lnTo>
                    <a:pt x="133936" y="12173"/>
                  </a:lnTo>
                  <a:lnTo>
                    <a:pt x="133463" y="17692"/>
                  </a:lnTo>
                  <a:lnTo>
                    <a:pt x="121593" y="47231"/>
                  </a:lnTo>
                  <a:lnTo>
                    <a:pt x="92033" y="93557"/>
                  </a:lnTo>
                  <a:lnTo>
                    <a:pt x="69845" y="136612"/>
                  </a:lnTo>
                  <a:lnTo>
                    <a:pt x="41272" y="183977"/>
                  </a:lnTo>
                  <a:lnTo>
                    <a:pt x="32805" y="196916"/>
                  </a:lnTo>
                  <a:lnTo>
                    <a:pt x="26586" y="216893"/>
                  </a:lnTo>
                  <a:lnTo>
                    <a:pt x="22398" y="224455"/>
                  </a:lnTo>
                  <a:lnTo>
                    <a:pt x="18981" y="234663"/>
                  </a:lnTo>
                  <a:lnTo>
                    <a:pt x="12795" y="244390"/>
                  </a:lnTo>
                  <a:lnTo>
                    <a:pt x="9953" y="255282"/>
                  </a:lnTo>
                  <a:lnTo>
                    <a:pt x="1359" y="265210"/>
                  </a:lnTo>
                  <a:lnTo>
                    <a:pt x="8" y="276097"/>
                  </a:lnTo>
                  <a:lnTo>
                    <a:pt x="0" y="271131"/>
                  </a:lnTo>
                  <a:lnTo>
                    <a:pt x="1058" y="269654"/>
                  </a:lnTo>
                  <a:lnTo>
                    <a:pt x="5055" y="268013"/>
                  </a:lnTo>
                  <a:lnTo>
                    <a:pt x="6544" y="266517"/>
                  </a:lnTo>
                  <a:lnTo>
                    <a:pt x="11756" y="256512"/>
                  </a:lnTo>
                  <a:lnTo>
                    <a:pt x="14186" y="253558"/>
                  </a:lnTo>
                  <a:lnTo>
                    <a:pt x="19709" y="250276"/>
                  </a:lnTo>
                  <a:lnTo>
                    <a:pt x="22663" y="249400"/>
                  </a:lnTo>
                  <a:lnTo>
                    <a:pt x="28768" y="242784"/>
                  </a:lnTo>
                  <a:lnTo>
                    <a:pt x="38097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SMARTInkShape-941"/>
            <p:cNvSpPr/>
            <p:nvPr>
              <p:custDataLst>
                <p:tags r:id="rId148"/>
              </p:custDataLst>
            </p:nvPr>
          </p:nvSpPr>
          <p:spPr>
            <a:xfrm>
              <a:off x="2085975" y="590585"/>
              <a:ext cx="9526" cy="238081"/>
            </a:xfrm>
            <a:custGeom>
              <a:avLst/>
              <a:gdLst/>
              <a:ahLst/>
              <a:cxnLst/>
              <a:rect l="0" t="0" r="0" b="0"/>
              <a:pathLst>
                <a:path w="9526" h="238081">
                  <a:moveTo>
                    <a:pt x="9525" y="47590"/>
                  </a:moveTo>
                  <a:lnTo>
                    <a:pt x="9525" y="47590"/>
                  </a:lnTo>
                  <a:lnTo>
                    <a:pt x="9525" y="39389"/>
                  </a:lnTo>
                  <a:lnTo>
                    <a:pt x="1324" y="29980"/>
                  </a:lnTo>
                  <a:lnTo>
                    <a:pt x="116" y="20465"/>
                  </a:lnTo>
                  <a:lnTo>
                    <a:pt x="0" y="0"/>
                  </a:lnTo>
                  <a:lnTo>
                    <a:pt x="9133" y="9099"/>
                  </a:lnTo>
                  <a:lnTo>
                    <a:pt x="9524" y="55007"/>
                  </a:lnTo>
                  <a:lnTo>
                    <a:pt x="9525" y="102580"/>
                  </a:lnTo>
                  <a:lnTo>
                    <a:pt x="9525" y="117013"/>
                  </a:lnTo>
                  <a:lnTo>
                    <a:pt x="175" y="164533"/>
                  </a:lnTo>
                  <a:lnTo>
                    <a:pt x="0" y="210088"/>
                  </a:lnTo>
                  <a:lnTo>
                    <a:pt x="0" y="228435"/>
                  </a:lnTo>
                  <a:lnTo>
                    <a:pt x="9515" y="238080"/>
                  </a:lnTo>
                  <a:lnTo>
                    <a:pt x="9525" y="2285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SMARTInkShape-942"/>
            <p:cNvSpPr/>
            <p:nvPr>
              <p:custDataLst>
                <p:tags r:id="rId149"/>
              </p:custDataLst>
            </p:nvPr>
          </p:nvSpPr>
          <p:spPr>
            <a:xfrm>
              <a:off x="1962153" y="704850"/>
              <a:ext cx="209548" cy="55827"/>
            </a:xfrm>
            <a:custGeom>
              <a:avLst/>
              <a:gdLst/>
              <a:ahLst/>
              <a:cxnLst/>
              <a:rect l="0" t="0" r="0" b="0"/>
              <a:pathLst>
                <a:path w="209548" h="55827">
                  <a:moveTo>
                    <a:pt x="57147" y="47625"/>
                  </a:moveTo>
                  <a:lnTo>
                    <a:pt x="57147" y="47625"/>
                  </a:lnTo>
                  <a:lnTo>
                    <a:pt x="9650" y="47625"/>
                  </a:lnTo>
                  <a:lnTo>
                    <a:pt x="0" y="47625"/>
                  </a:lnTo>
                  <a:lnTo>
                    <a:pt x="8199" y="47625"/>
                  </a:lnTo>
                  <a:lnTo>
                    <a:pt x="16865" y="54171"/>
                  </a:lnTo>
                  <a:lnTo>
                    <a:pt x="22663" y="55826"/>
                  </a:lnTo>
                  <a:lnTo>
                    <a:pt x="25691" y="55209"/>
                  </a:lnTo>
                  <a:lnTo>
                    <a:pt x="38155" y="49437"/>
                  </a:lnTo>
                  <a:lnTo>
                    <a:pt x="82723" y="46588"/>
                  </a:lnTo>
                  <a:lnTo>
                    <a:pt x="111563" y="39427"/>
                  </a:lnTo>
                  <a:lnTo>
                    <a:pt x="150178" y="37065"/>
                  </a:lnTo>
                  <a:lnTo>
                    <a:pt x="172839" y="29165"/>
                  </a:lnTo>
                  <a:lnTo>
                    <a:pt x="190368" y="28576"/>
                  </a:lnTo>
                  <a:lnTo>
                    <a:pt x="200022" y="38100"/>
                  </a:lnTo>
                  <a:lnTo>
                    <a:pt x="194965" y="33043"/>
                  </a:lnTo>
                  <a:lnTo>
                    <a:pt x="194534" y="31554"/>
                  </a:lnTo>
                  <a:lnTo>
                    <a:pt x="195305" y="30561"/>
                  </a:lnTo>
                  <a:lnTo>
                    <a:pt x="196877" y="29899"/>
                  </a:lnTo>
                  <a:lnTo>
                    <a:pt x="197926" y="28399"/>
                  </a:lnTo>
                  <a:lnTo>
                    <a:pt x="199746" y="20490"/>
                  </a:lnTo>
                  <a:lnTo>
                    <a:pt x="199998" y="10975"/>
                  </a:lnTo>
                  <a:lnTo>
                    <a:pt x="20954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" name="SMARTInkShape-Group209"/>
          <p:cNvGrpSpPr/>
          <p:nvPr/>
        </p:nvGrpSpPr>
        <p:grpSpPr>
          <a:xfrm>
            <a:off x="2286000" y="2076450"/>
            <a:ext cx="180976" cy="276216"/>
            <a:chOff x="2286000" y="2076450"/>
            <a:chExt cx="180976" cy="276216"/>
          </a:xfrm>
        </p:grpSpPr>
        <p:sp>
          <p:nvSpPr>
            <p:cNvPr id="12" name="SMARTInkShape-943"/>
            <p:cNvSpPr/>
            <p:nvPr>
              <p:custDataLst>
                <p:tags r:id="rId144"/>
              </p:custDataLst>
            </p:nvPr>
          </p:nvSpPr>
          <p:spPr>
            <a:xfrm>
              <a:off x="2286000" y="2076450"/>
              <a:ext cx="142876" cy="276216"/>
            </a:xfrm>
            <a:custGeom>
              <a:avLst/>
              <a:gdLst/>
              <a:ahLst/>
              <a:cxnLst/>
              <a:rect l="0" t="0" r="0" b="0"/>
              <a:pathLst>
                <a:path w="142876" h="276216">
                  <a:moveTo>
                    <a:pt x="142875" y="9525"/>
                  </a:moveTo>
                  <a:lnTo>
                    <a:pt x="142875" y="9525"/>
                  </a:lnTo>
                  <a:lnTo>
                    <a:pt x="142875" y="0"/>
                  </a:lnTo>
                  <a:lnTo>
                    <a:pt x="142875" y="9133"/>
                  </a:lnTo>
                  <a:lnTo>
                    <a:pt x="136329" y="17052"/>
                  </a:lnTo>
                  <a:lnTo>
                    <a:pt x="133174" y="25749"/>
                  </a:lnTo>
                  <a:lnTo>
                    <a:pt x="127066" y="36087"/>
                  </a:lnTo>
                  <a:lnTo>
                    <a:pt x="123727" y="51027"/>
                  </a:lnTo>
                  <a:lnTo>
                    <a:pt x="117563" y="63685"/>
                  </a:lnTo>
                  <a:lnTo>
                    <a:pt x="114209" y="79312"/>
                  </a:lnTo>
                  <a:lnTo>
                    <a:pt x="91948" y="121081"/>
                  </a:lnTo>
                  <a:lnTo>
                    <a:pt x="66670" y="163928"/>
                  </a:lnTo>
                  <a:lnTo>
                    <a:pt x="38100" y="208766"/>
                  </a:lnTo>
                  <a:lnTo>
                    <a:pt x="34925" y="212202"/>
                  </a:lnTo>
                  <a:lnTo>
                    <a:pt x="31397" y="221665"/>
                  </a:lnTo>
                  <a:lnTo>
                    <a:pt x="28771" y="231868"/>
                  </a:lnTo>
                  <a:lnTo>
                    <a:pt x="18461" y="247041"/>
                  </a:lnTo>
                  <a:lnTo>
                    <a:pt x="11290" y="255173"/>
                  </a:lnTo>
                  <a:lnTo>
                    <a:pt x="7487" y="256285"/>
                  </a:lnTo>
                  <a:lnTo>
                    <a:pt x="4991" y="256582"/>
                  </a:lnTo>
                  <a:lnTo>
                    <a:pt x="3328" y="257838"/>
                  </a:lnTo>
                  <a:lnTo>
                    <a:pt x="58" y="266519"/>
                  </a:lnTo>
                  <a:lnTo>
                    <a:pt x="11" y="266664"/>
                  </a:lnTo>
                  <a:lnTo>
                    <a:pt x="0" y="276215"/>
                  </a:lnTo>
                  <a:lnTo>
                    <a:pt x="9409" y="266816"/>
                  </a:lnTo>
                  <a:lnTo>
                    <a:pt x="14547" y="266734"/>
                  </a:lnTo>
                  <a:lnTo>
                    <a:pt x="19871" y="263893"/>
                  </a:lnTo>
                  <a:lnTo>
                    <a:pt x="47625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SMARTInkShape-944"/>
            <p:cNvSpPr/>
            <p:nvPr>
              <p:custDataLst>
                <p:tags r:id="rId145"/>
              </p:custDataLst>
            </p:nvPr>
          </p:nvSpPr>
          <p:spPr>
            <a:xfrm>
              <a:off x="2428875" y="2114553"/>
              <a:ext cx="28576" cy="228598"/>
            </a:xfrm>
            <a:custGeom>
              <a:avLst/>
              <a:gdLst/>
              <a:ahLst/>
              <a:cxnLst/>
              <a:rect l="0" t="0" r="0" b="0"/>
              <a:pathLst>
                <a:path w="28576" h="228598">
                  <a:moveTo>
                    <a:pt x="0" y="38097"/>
                  </a:moveTo>
                  <a:lnTo>
                    <a:pt x="0" y="38097"/>
                  </a:lnTo>
                  <a:lnTo>
                    <a:pt x="0" y="0"/>
                  </a:lnTo>
                  <a:lnTo>
                    <a:pt x="0" y="42607"/>
                  </a:lnTo>
                  <a:lnTo>
                    <a:pt x="2822" y="48216"/>
                  </a:lnTo>
                  <a:lnTo>
                    <a:pt x="6546" y="54236"/>
                  </a:lnTo>
                  <a:lnTo>
                    <a:pt x="8936" y="66724"/>
                  </a:lnTo>
                  <a:lnTo>
                    <a:pt x="9520" y="114123"/>
                  </a:lnTo>
                  <a:lnTo>
                    <a:pt x="9522" y="117356"/>
                  </a:lnTo>
                  <a:lnTo>
                    <a:pt x="12346" y="123771"/>
                  </a:lnTo>
                  <a:lnTo>
                    <a:pt x="16071" y="130149"/>
                  </a:lnTo>
                  <a:lnTo>
                    <a:pt x="18461" y="142867"/>
                  </a:lnTo>
                  <a:lnTo>
                    <a:pt x="19048" y="187322"/>
                  </a:lnTo>
                  <a:lnTo>
                    <a:pt x="19050" y="228558"/>
                  </a:lnTo>
                  <a:lnTo>
                    <a:pt x="28540" y="228597"/>
                  </a:lnTo>
                  <a:lnTo>
                    <a:pt x="28575" y="2190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SMARTInkShape-945"/>
            <p:cNvSpPr/>
            <p:nvPr>
              <p:custDataLst>
                <p:tags r:id="rId146"/>
              </p:custDataLst>
            </p:nvPr>
          </p:nvSpPr>
          <p:spPr>
            <a:xfrm>
              <a:off x="2343150" y="2276476"/>
              <a:ext cx="123826" cy="38100"/>
            </a:xfrm>
            <a:custGeom>
              <a:avLst/>
              <a:gdLst/>
              <a:ahLst/>
              <a:cxnLst/>
              <a:rect l="0" t="0" r="0" b="0"/>
              <a:pathLst>
                <a:path w="123826" h="38100">
                  <a:moveTo>
                    <a:pt x="9525" y="38099"/>
                  </a:moveTo>
                  <a:lnTo>
                    <a:pt x="9525" y="38099"/>
                  </a:lnTo>
                  <a:lnTo>
                    <a:pt x="0" y="38099"/>
                  </a:lnTo>
                  <a:lnTo>
                    <a:pt x="0" y="28608"/>
                  </a:lnTo>
                  <a:lnTo>
                    <a:pt x="36346" y="28574"/>
                  </a:lnTo>
                  <a:lnTo>
                    <a:pt x="45358" y="22028"/>
                  </a:lnTo>
                  <a:lnTo>
                    <a:pt x="83462" y="9951"/>
                  </a:lnTo>
                  <a:lnTo>
                    <a:pt x="90111" y="9650"/>
                  </a:lnTo>
                  <a:lnTo>
                    <a:pt x="95788" y="6758"/>
                  </a:lnTo>
                  <a:lnTo>
                    <a:pt x="101839" y="3003"/>
                  </a:lnTo>
                  <a:lnTo>
                    <a:pt x="114137" y="34"/>
                  </a:lnTo>
                  <a:lnTo>
                    <a:pt x="123429" y="0"/>
                  </a:lnTo>
                  <a:lnTo>
                    <a:pt x="123825" y="95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9" name="SMARTInkShape-Group210"/>
          <p:cNvGrpSpPr/>
          <p:nvPr/>
        </p:nvGrpSpPr>
        <p:grpSpPr>
          <a:xfrm>
            <a:off x="666750" y="2647951"/>
            <a:ext cx="466726" cy="485775"/>
            <a:chOff x="666750" y="2647951"/>
            <a:chExt cx="466726" cy="485775"/>
          </a:xfrm>
        </p:grpSpPr>
        <p:sp>
          <p:nvSpPr>
            <p:cNvPr id="16" name="SMARTInkShape-946"/>
            <p:cNvSpPr/>
            <p:nvPr>
              <p:custDataLst>
                <p:tags r:id="rId141"/>
              </p:custDataLst>
            </p:nvPr>
          </p:nvSpPr>
          <p:spPr>
            <a:xfrm>
              <a:off x="666750" y="2647951"/>
              <a:ext cx="66676" cy="85725"/>
            </a:xfrm>
            <a:custGeom>
              <a:avLst/>
              <a:gdLst/>
              <a:ahLst/>
              <a:cxnLst/>
              <a:rect l="0" t="0" r="0" b="0"/>
              <a:pathLst>
                <a:path w="66676" h="85725">
                  <a:moveTo>
                    <a:pt x="19050" y="19049"/>
                  </a:moveTo>
                  <a:lnTo>
                    <a:pt x="19050" y="19049"/>
                  </a:lnTo>
                  <a:lnTo>
                    <a:pt x="1" y="0"/>
                  </a:lnTo>
                  <a:lnTo>
                    <a:pt x="0" y="8200"/>
                  </a:lnTo>
                  <a:lnTo>
                    <a:pt x="25311" y="35892"/>
                  </a:lnTo>
                  <a:lnTo>
                    <a:pt x="28666" y="44736"/>
                  </a:lnTo>
                  <a:lnTo>
                    <a:pt x="34835" y="54059"/>
                  </a:lnTo>
                  <a:lnTo>
                    <a:pt x="36649" y="60362"/>
                  </a:lnTo>
                  <a:lnTo>
                    <a:pt x="38191" y="62466"/>
                  </a:lnTo>
                  <a:lnTo>
                    <a:pt x="40277" y="63869"/>
                  </a:lnTo>
                  <a:lnTo>
                    <a:pt x="42727" y="64804"/>
                  </a:lnTo>
                  <a:lnTo>
                    <a:pt x="44360" y="66486"/>
                  </a:lnTo>
                  <a:lnTo>
                    <a:pt x="49802" y="76789"/>
                  </a:lnTo>
                  <a:lnTo>
                    <a:pt x="52252" y="79767"/>
                  </a:lnTo>
                  <a:lnTo>
                    <a:pt x="57795" y="83077"/>
                  </a:lnTo>
                  <a:lnTo>
                    <a:pt x="66675" y="857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947"/>
            <p:cNvSpPr/>
            <p:nvPr>
              <p:custDataLst>
                <p:tags r:id="rId142"/>
              </p:custDataLst>
            </p:nvPr>
          </p:nvSpPr>
          <p:spPr>
            <a:xfrm>
              <a:off x="885825" y="2867417"/>
              <a:ext cx="38101" cy="56759"/>
            </a:xfrm>
            <a:custGeom>
              <a:avLst/>
              <a:gdLst/>
              <a:ahLst/>
              <a:cxnLst/>
              <a:rect l="0" t="0" r="0" b="0"/>
              <a:pathLst>
                <a:path w="38101" h="56759">
                  <a:moveTo>
                    <a:pt x="0" y="9133"/>
                  </a:moveTo>
                  <a:lnTo>
                    <a:pt x="0" y="9133"/>
                  </a:lnTo>
                  <a:lnTo>
                    <a:pt x="0" y="0"/>
                  </a:lnTo>
                  <a:lnTo>
                    <a:pt x="0" y="22357"/>
                  </a:lnTo>
                  <a:lnTo>
                    <a:pt x="1058" y="24299"/>
                  </a:lnTo>
                  <a:lnTo>
                    <a:pt x="2822" y="25593"/>
                  </a:lnTo>
                  <a:lnTo>
                    <a:pt x="7604" y="28091"/>
                  </a:lnTo>
                  <a:lnTo>
                    <a:pt x="13258" y="32728"/>
                  </a:lnTo>
                  <a:lnTo>
                    <a:pt x="16475" y="38317"/>
                  </a:lnTo>
                  <a:lnTo>
                    <a:pt x="18964" y="44329"/>
                  </a:lnTo>
                  <a:lnTo>
                    <a:pt x="23598" y="50528"/>
                  </a:lnTo>
                  <a:lnTo>
                    <a:pt x="29185" y="53989"/>
                  </a:lnTo>
                  <a:lnTo>
                    <a:pt x="38100" y="567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948"/>
            <p:cNvSpPr/>
            <p:nvPr>
              <p:custDataLst>
                <p:tags r:id="rId143"/>
              </p:custDataLst>
            </p:nvPr>
          </p:nvSpPr>
          <p:spPr>
            <a:xfrm>
              <a:off x="1076335" y="3057525"/>
              <a:ext cx="57141" cy="76201"/>
            </a:xfrm>
            <a:custGeom>
              <a:avLst/>
              <a:gdLst/>
              <a:ahLst/>
              <a:cxnLst/>
              <a:rect l="0" t="0" r="0" b="0"/>
              <a:pathLst>
                <a:path w="57141" h="76201">
                  <a:moveTo>
                    <a:pt x="28565" y="0"/>
                  </a:moveTo>
                  <a:lnTo>
                    <a:pt x="28565" y="0"/>
                  </a:lnTo>
                  <a:lnTo>
                    <a:pt x="9942" y="0"/>
                  </a:lnTo>
                  <a:lnTo>
                    <a:pt x="9641" y="5056"/>
                  </a:lnTo>
                  <a:lnTo>
                    <a:pt x="8541" y="6546"/>
                  </a:lnTo>
                  <a:lnTo>
                    <a:pt x="1325" y="9133"/>
                  </a:lnTo>
                  <a:lnTo>
                    <a:pt x="584" y="12172"/>
                  </a:lnTo>
                  <a:lnTo>
                    <a:pt x="0" y="32188"/>
                  </a:lnTo>
                  <a:lnTo>
                    <a:pt x="1055" y="34159"/>
                  </a:lnTo>
                  <a:lnTo>
                    <a:pt x="2817" y="35472"/>
                  </a:lnTo>
                  <a:lnTo>
                    <a:pt x="5050" y="36349"/>
                  </a:lnTo>
                  <a:lnTo>
                    <a:pt x="6538" y="37991"/>
                  </a:lnTo>
                  <a:lnTo>
                    <a:pt x="11749" y="48231"/>
                  </a:lnTo>
                  <a:lnTo>
                    <a:pt x="22656" y="60445"/>
                  </a:lnTo>
                  <a:lnTo>
                    <a:pt x="36927" y="69886"/>
                  </a:lnTo>
                  <a:lnTo>
                    <a:pt x="57140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" name="SMARTInkShape-Group211"/>
          <p:cNvGrpSpPr/>
          <p:nvPr/>
        </p:nvGrpSpPr>
        <p:grpSpPr>
          <a:xfrm>
            <a:off x="1352553" y="3314700"/>
            <a:ext cx="581023" cy="581026"/>
            <a:chOff x="1352553" y="3314700"/>
            <a:chExt cx="581023" cy="581026"/>
          </a:xfrm>
        </p:grpSpPr>
        <p:sp>
          <p:nvSpPr>
            <p:cNvPr id="20" name="SMARTInkShape-949"/>
            <p:cNvSpPr/>
            <p:nvPr>
              <p:custDataLst>
                <p:tags r:id="rId137"/>
              </p:custDataLst>
            </p:nvPr>
          </p:nvSpPr>
          <p:spPr>
            <a:xfrm>
              <a:off x="1352553" y="3314700"/>
              <a:ext cx="57148" cy="76201"/>
            </a:xfrm>
            <a:custGeom>
              <a:avLst/>
              <a:gdLst/>
              <a:ahLst/>
              <a:cxnLst/>
              <a:rect l="0" t="0" r="0" b="0"/>
              <a:pathLst>
                <a:path w="57148" h="76201">
                  <a:moveTo>
                    <a:pt x="28572" y="0"/>
                  </a:moveTo>
                  <a:lnTo>
                    <a:pt x="28572" y="0"/>
                  </a:lnTo>
                  <a:lnTo>
                    <a:pt x="14383" y="0"/>
                  </a:lnTo>
                  <a:lnTo>
                    <a:pt x="12763" y="1058"/>
                  </a:lnTo>
                  <a:lnTo>
                    <a:pt x="11682" y="2822"/>
                  </a:lnTo>
                  <a:lnTo>
                    <a:pt x="10962" y="5057"/>
                  </a:lnTo>
                  <a:lnTo>
                    <a:pt x="9424" y="6546"/>
                  </a:lnTo>
                  <a:lnTo>
                    <a:pt x="125" y="9491"/>
                  </a:lnTo>
                  <a:lnTo>
                    <a:pt x="0" y="23713"/>
                  </a:lnTo>
                  <a:lnTo>
                    <a:pt x="1058" y="25334"/>
                  </a:lnTo>
                  <a:lnTo>
                    <a:pt x="2821" y="26414"/>
                  </a:lnTo>
                  <a:lnTo>
                    <a:pt x="5055" y="27134"/>
                  </a:lnTo>
                  <a:lnTo>
                    <a:pt x="22387" y="41706"/>
                  </a:lnTo>
                  <a:lnTo>
                    <a:pt x="25823" y="47817"/>
                  </a:lnTo>
                  <a:lnTo>
                    <a:pt x="28409" y="54060"/>
                  </a:lnTo>
                  <a:lnTo>
                    <a:pt x="33085" y="60363"/>
                  </a:lnTo>
                  <a:lnTo>
                    <a:pt x="57147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SMARTInkShape-950"/>
            <p:cNvSpPr/>
            <p:nvPr>
              <p:custDataLst>
                <p:tags r:id="rId138"/>
              </p:custDataLst>
            </p:nvPr>
          </p:nvSpPr>
          <p:spPr>
            <a:xfrm>
              <a:off x="1562100" y="3495675"/>
              <a:ext cx="38101" cy="38101"/>
            </a:xfrm>
            <a:custGeom>
              <a:avLst/>
              <a:gdLst/>
              <a:ahLst/>
              <a:cxnLst/>
              <a:rect l="0" t="0" r="0" b="0"/>
              <a:pathLst>
                <a:path w="38101" h="38101">
                  <a:moveTo>
                    <a:pt x="0" y="0"/>
                  </a:moveTo>
                  <a:lnTo>
                    <a:pt x="0" y="0"/>
                  </a:lnTo>
                  <a:lnTo>
                    <a:pt x="0" y="9408"/>
                  </a:lnTo>
                  <a:lnTo>
                    <a:pt x="5057" y="9491"/>
                  </a:lnTo>
                  <a:lnTo>
                    <a:pt x="6546" y="10560"/>
                  </a:lnTo>
                  <a:lnTo>
                    <a:pt x="8201" y="14572"/>
                  </a:lnTo>
                  <a:lnTo>
                    <a:pt x="9701" y="16064"/>
                  </a:lnTo>
                  <a:lnTo>
                    <a:pt x="14189" y="17723"/>
                  </a:lnTo>
                  <a:lnTo>
                    <a:pt x="15809" y="19224"/>
                  </a:lnTo>
                  <a:lnTo>
                    <a:pt x="17610" y="23713"/>
                  </a:lnTo>
                  <a:lnTo>
                    <a:pt x="19148" y="25334"/>
                  </a:lnTo>
                  <a:lnTo>
                    <a:pt x="38100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SMARTInkShape-951"/>
            <p:cNvSpPr/>
            <p:nvPr>
              <p:custDataLst>
                <p:tags r:id="rId139"/>
              </p:custDataLst>
            </p:nvPr>
          </p:nvSpPr>
          <p:spPr>
            <a:xfrm>
              <a:off x="1782499" y="3743325"/>
              <a:ext cx="27252" cy="28576"/>
            </a:xfrm>
            <a:custGeom>
              <a:avLst/>
              <a:gdLst/>
              <a:ahLst/>
              <a:cxnLst/>
              <a:rect l="0" t="0" r="0" b="0"/>
              <a:pathLst>
                <a:path w="27252" h="28576">
                  <a:moveTo>
                    <a:pt x="8201" y="0"/>
                  </a:moveTo>
                  <a:lnTo>
                    <a:pt x="8201" y="0"/>
                  </a:lnTo>
                  <a:lnTo>
                    <a:pt x="8201" y="8201"/>
                  </a:lnTo>
                  <a:lnTo>
                    <a:pt x="8201" y="358"/>
                  </a:lnTo>
                  <a:lnTo>
                    <a:pt x="0" y="8232"/>
                  </a:lnTo>
                  <a:lnTo>
                    <a:pt x="617" y="8663"/>
                  </a:lnTo>
                  <a:lnTo>
                    <a:pt x="6993" y="9411"/>
                  </a:lnTo>
                  <a:lnTo>
                    <a:pt x="12900" y="14548"/>
                  </a:lnTo>
                  <a:lnTo>
                    <a:pt x="15581" y="19871"/>
                  </a:lnTo>
                  <a:lnTo>
                    <a:pt x="16296" y="22773"/>
                  </a:lnTo>
                  <a:lnTo>
                    <a:pt x="17831" y="24707"/>
                  </a:lnTo>
                  <a:lnTo>
                    <a:pt x="27251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SMARTInkShape-952"/>
            <p:cNvSpPr/>
            <p:nvPr>
              <p:custDataLst>
                <p:tags r:id="rId140"/>
              </p:custDataLst>
            </p:nvPr>
          </p:nvSpPr>
          <p:spPr>
            <a:xfrm>
              <a:off x="1905000" y="3867150"/>
              <a:ext cx="28576" cy="28576"/>
            </a:xfrm>
            <a:custGeom>
              <a:avLst/>
              <a:gdLst/>
              <a:ahLst/>
              <a:cxnLst/>
              <a:rect l="0" t="0" r="0" b="0"/>
              <a:pathLst>
                <a:path w="28576" h="28576">
                  <a:moveTo>
                    <a:pt x="0" y="0"/>
                  </a:moveTo>
                  <a:lnTo>
                    <a:pt x="0" y="0"/>
                  </a:lnTo>
                  <a:lnTo>
                    <a:pt x="9133" y="9132"/>
                  </a:lnTo>
                  <a:lnTo>
                    <a:pt x="9490" y="17692"/>
                  </a:lnTo>
                  <a:lnTo>
                    <a:pt x="10560" y="18144"/>
                  </a:lnTo>
                  <a:lnTo>
                    <a:pt x="17723" y="18931"/>
                  </a:lnTo>
                  <a:lnTo>
                    <a:pt x="18460" y="21819"/>
                  </a:lnTo>
                  <a:lnTo>
                    <a:pt x="18657" y="24071"/>
                  </a:lnTo>
                  <a:lnTo>
                    <a:pt x="19846" y="25573"/>
                  </a:lnTo>
                  <a:lnTo>
                    <a:pt x="2857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8" name="SMARTInkShape-Group212"/>
          <p:cNvGrpSpPr/>
          <p:nvPr/>
        </p:nvGrpSpPr>
        <p:grpSpPr>
          <a:xfrm>
            <a:off x="2247942" y="4057684"/>
            <a:ext cx="219034" cy="333342"/>
            <a:chOff x="2247942" y="4057684"/>
            <a:chExt cx="219034" cy="333342"/>
          </a:xfrm>
        </p:grpSpPr>
        <p:sp>
          <p:nvSpPr>
            <p:cNvPr id="25" name="SMARTInkShape-953"/>
            <p:cNvSpPr/>
            <p:nvPr>
              <p:custDataLst>
                <p:tags r:id="rId134"/>
              </p:custDataLst>
            </p:nvPr>
          </p:nvSpPr>
          <p:spPr>
            <a:xfrm>
              <a:off x="2247942" y="4057684"/>
              <a:ext cx="171409" cy="333292"/>
            </a:xfrm>
            <a:custGeom>
              <a:avLst/>
              <a:gdLst/>
              <a:ahLst/>
              <a:cxnLst/>
              <a:rect l="0" t="0" r="0" b="0"/>
              <a:pathLst>
                <a:path w="171409" h="333292">
                  <a:moveTo>
                    <a:pt x="142833" y="19016"/>
                  </a:moveTo>
                  <a:lnTo>
                    <a:pt x="142833" y="19016"/>
                  </a:lnTo>
                  <a:lnTo>
                    <a:pt x="147889" y="19016"/>
                  </a:lnTo>
                  <a:lnTo>
                    <a:pt x="149379" y="17958"/>
                  </a:lnTo>
                  <a:lnTo>
                    <a:pt x="150372" y="16194"/>
                  </a:lnTo>
                  <a:lnTo>
                    <a:pt x="151966" y="10815"/>
                  </a:lnTo>
                  <a:lnTo>
                    <a:pt x="152242" y="14940"/>
                  </a:lnTo>
                  <a:lnTo>
                    <a:pt x="153339" y="15240"/>
                  </a:lnTo>
                  <a:lnTo>
                    <a:pt x="161487" y="9777"/>
                  </a:lnTo>
                  <a:lnTo>
                    <a:pt x="170049" y="9516"/>
                  </a:lnTo>
                  <a:lnTo>
                    <a:pt x="170502" y="8449"/>
                  </a:lnTo>
                  <a:lnTo>
                    <a:pt x="171405" y="0"/>
                  </a:lnTo>
                  <a:lnTo>
                    <a:pt x="171408" y="22632"/>
                  </a:lnTo>
                  <a:lnTo>
                    <a:pt x="163207" y="49481"/>
                  </a:lnTo>
                  <a:lnTo>
                    <a:pt x="137071" y="90221"/>
                  </a:lnTo>
                  <a:lnTo>
                    <a:pt x="116426" y="136693"/>
                  </a:lnTo>
                  <a:lnTo>
                    <a:pt x="88687" y="184217"/>
                  </a:lnTo>
                  <a:lnTo>
                    <a:pt x="59843" y="228997"/>
                  </a:lnTo>
                  <a:lnTo>
                    <a:pt x="35402" y="272496"/>
                  </a:lnTo>
                  <a:lnTo>
                    <a:pt x="5390" y="316895"/>
                  </a:lnTo>
                  <a:lnTo>
                    <a:pt x="2372" y="323562"/>
                  </a:lnTo>
                  <a:lnTo>
                    <a:pt x="0" y="333172"/>
                  </a:lnTo>
                  <a:lnTo>
                    <a:pt x="5027" y="333291"/>
                  </a:lnTo>
                  <a:lnTo>
                    <a:pt x="10325" y="330496"/>
                  </a:lnTo>
                  <a:lnTo>
                    <a:pt x="16207" y="324669"/>
                  </a:lnTo>
                  <a:lnTo>
                    <a:pt x="38058" y="2952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954"/>
            <p:cNvSpPr/>
            <p:nvPr>
              <p:custDataLst>
                <p:tags r:id="rId135"/>
              </p:custDataLst>
            </p:nvPr>
          </p:nvSpPr>
          <p:spPr>
            <a:xfrm>
              <a:off x="2409826" y="4105309"/>
              <a:ext cx="47625" cy="285717"/>
            </a:xfrm>
            <a:custGeom>
              <a:avLst/>
              <a:gdLst/>
              <a:ahLst/>
              <a:cxnLst/>
              <a:rect l="0" t="0" r="0" b="0"/>
              <a:pathLst>
                <a:path w="47625" h="285717">
                  <a:moveTo>
                    <a:pt x="47624" y="9491"/>
                  </a:moveTo>
                  <a:lnTo>
                    <a:pt x="47624" y="9491"/>
                  </a:lnTo>
                  <a:lnTo>
                    <a:pt x="47624" y="4434"/>
                  </a:lnTo>
                  <a:lnTo>
                    <a:pt x="46566" y="2945"/>
                  </a:lnTo>
                  <a:lnTo>
                    <a:pt x="44802" y="1952"/>
                  </a:lnTo>
                  <a:lnTo>
                    <a:pt x="37923" y="228"/>
                  </a:lnTo>
                  <a:lnTo>
                    <a:pt x="24958" y="0"/>
                  </a:lnTo>
                  <a:lnTo>
                    <a:pt x="22988" y="1047"/>
                  </a:lnTo>
                  <a:lnTo>
                    <a:pt x="21675" y="2803"/>
                  </a:lnTo>
                  <a:lnTo>
                    <a:pt x="19568" y="8170"/>
                  </a:lnTo>
                  <a:lnTo>
                    <a:pt x="16457" y="8904"/>
                  </a:lnTo>
                  <a:lnTo>
                    <a:pt x="10893" y="9375"/>
                  </a:lnTo>
                  <a:lnTo>
                    <a:pt x="10437" y="10472"/>
                  </a:lnTo>
                  <a:lnTo>
                    <a:pt x="9524" y="55950"/>
                  </a:lnTo>
                  <a:lnTo>
                    <a:pt x="9524" y="101666"/>
                  </a:lnTo>
                  <a:lnTo>
                    <a:pt x="8466" y="136779"/>
                  </a:lnTo>
                  <a:lnTo>
                    <a:pt x="588" y="178136"/>
                  </a:lnTo>
                  <a:lnTo>
                    <a:pt x="6" y="225097"/>
                  </a:lnTo>
                  <a:lnTo>
                    <a:pt x="0" y="246284"/>
                  </a:lnTo>
                  <a:lnTo>
                    <a:pt x="1058" y="249903"/>
                  </a:lnTo>
                  <a:lnTo>
                    <a:pt x="2822" y="252315"/>
                  </a:lnTo>
                  <a:lnTo>
                    <a:pt x="5055" y="253924"/>
                  </a:lnTo>
                  <a:lnTo>
                    <a:pt x="6545" y="256055"/>
                  </a:lnTo>
                  <a:lnTo>
                    <a:pt x="8200" y="261245"/>
                  </a:lnTo>
                  <a:lnTo>
                    <a:pt x="9132" y="270117"/>
                  </a:lnTo>
                  <a:lnTo>
                    <a:pt x="10320" y="272142"/>
                  </a:lnTo>
                  <a:lnTo>
                    <a:pt x="12171" y="273492"/>
                  </a:lnTo>
                  <a:lnTo>
                    <a:pt x="14464" y="274391"/>
                  </a:lnTo>
                  <a:lnTo>
                    <a:pt x="15993" y="276050"/>
                  </a:lnTo>
                  <a:lnTo>
                    <a:pt x="19049" y="2857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SMARTInkShape-955"/>
            <p:cNvSpPr/>
            <p:nvPr>
              <p:custDataLst>
                <p:tags r:id="rId136"/>
              </p:custDataLst>
            </p:nvPr>
          </p:nvSpPr>
          <p:spPr>
            <a:xfrm>
              <a:off x="2324111" y="4305311"/>
              <a:ext cx="142865" cy="28565"/>
            </a:xfrm>
            <a:custGeom>
              <a:avLst/>
              <a:gdLst/>
              <a:ahLst/>
              <a:cxnLst/>
              <a:rect l="0" t="0" r="0" b="0"/>
              <a:pathLst>
                <a:path w="142865" h="28565">
                  <a:moveTo>
                    <a:pt x="66664" y="28564"/>
                  </a:moveTo>
                  <a:lnTo>
                    <a:pt x="66664" y="28564"/>
                  </a:lnTo>
                  <a:lnTo>
                    <a:pt x="61608" y="23507"/>
                  </a:lnTo>
                  <a:lnTo>
                    <a:pt x="59125" y="18203"/>
                  </a:lnTo>
                  <a:lnTo>
                    <a:pt x="58463" y="15307"/>
                  </a:lnTo>
                  <a:lnTo>
                    <a:pt x="56963" y="13376"/>
                  </a:lnTo>
                  <a:lnTo>
                    <a:pt x="52475" y="11231"/>
                  </a:lnTo>
                  <a:lnTo>
                    <a:pt x="50855" y="9600"/>
                  </a:lnTo>
                  <a:lnTo>
                    <a:pt x="49054" y="4966"/>
                  </a:lnTo>
                  <a:lnTo>
                    <a:pt x="47516" y="3307"/>
                  </a:lnTo>
                  <a:lnTo>
                    <a:pt x="42984" y="1464"/>
                  </a:lnTo>
                  <a:lnTo>
                    <a:pt x="14529" y="0"/>
                  </a:lnTo>
                  <a:lnTo>
                    <a:pt x="12857" y="1054"/>
                  </a:lnTo>
                  <a:lnTo>
                    <a:pt x="11743" y="2816"/>
                  </a:lnTo>
                  <a:lnTo>
                    <a:pt x="9954" y="8191"/>
                  </a:lnTo>
                  <a:lnTo>
                    <a:pt x="6887" y="8926"/>
                  </a:lnTo>
                  <a:lnTo>
                    <a:pt x="0" y="9514"/>
                  </a:lnTo>
                  <a:lnTo>
                    <a:pt x="41310" y="9514"/>
                  </a:lnTo>
                  <a:lnTo>
                    <a:pt x="47634" y="6692"/>
                  </a:lnTo>
                  <a:lnTo>
                    <a:pt x="53973" y="2968"/>
                  </a:lnTo>
                  <a:lnTo>
                    <a:pt x="64550" y="872"/>
                  </a:lnTo>
                  <a:lnTo>
                    <a:pt x="87565" y="106"/>
                  </a:lnTo>
                  <a:lnTo>
                    <a:pt x="94651" y="2863"/>
                  </a:lnTo>
                  <a:lnTo>
                    <a:pt x="101328" y="6558"/>
                  </a:lnTo>
                  <a:lnTo>
                    <a:pt x="114238" y="8930"/>
                  </a:lnTo>
                  <a:lnTo>
                    <a:pt x="142864" y="95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1" name="SMARTInkShape-Group213"/>
          <p:cNvGrpSpPr/>
          <p:nvPr/>
        </p:nvGrpSpPr>
        <p:grpSpPr>
          <a:xfrm>
            <a:off x="3943350" y="2057400"/>
            <a:ext cx="209434" cy="247651"/>
            <a:chOff x="3943350" y="2057400"/>
            <a:chExt cx="209434" cy="247651"/>
          </a:xfrm>
        </p:grpSpPr>
        <p:sp>
          <p:nvSpPr>
            <p:cNvPr id="29" name="SMARTInkShape-956"/>
            <p:cNvSpPr/>
            <p:nvPr>
              <p:custDataLst>
                <p:tags r:id="rId132"/>
              </p:custDataLst>
            </p:nvPr>
          </p:nvSpPr>
          <p:spPr>
            <a:xfrm>
              <a:off x="3943350" y="2057400"/>
              <a:ext cx="76201" cy="214928"/>
            </a:xfrm>
            <a:custGeom>
              <a:avLst/>
              <a:gdLst/>
              <a:ahLst/>
              <a:cxnLst/>
              <a:rect l="0" t="0" r="0" b="0"/>
              <a:pathLst>
                <a:path w="76201" h="214928">
                  <a:moveTo>
                    <a:pt x="57150" y="38100"/>
                  </a:moveTo>
                  <a:lnTo>
                    <a:pt x="57150" y="38100"/>
                  </a:lnTo>
                  <a:lnTo>
                    <a:pt x="57150" y="33044"/>
                  </a:lnTo>
                  <a:lnTo>
                    <a:pt x="58208" y="31554"/>
                  </a:lnTo>
                  <a:lnTo>
                    <a:pt x="59972" y="30561"/>
                  </a:lnTo>
                  <a:lnTo>
                    <a:pt x="62206" y="29899"/>
                  </a:lnTo>
                  <a:lnTo>
                    <a:pt x="63696" y="28399"/>
                  </a:lnTo>
                  <a:lnTo>
                    <a:pt x="66282" y="20490"/>
                  </a:lnTo>
                  <a:lnTo>
                    <a:pt x="66641" y="10975"/>
                  </a:lnTo>
                  <a:lnTo>
                    <a:pt x="67710" y="10492"/>
                  </a:lnTo>
                  <a:lnTo>
                    <a:pt x="71721" y="9955"/>
                  </a:lnTo>
                  <a:lnTo>
                    <a:pt x="73214" y="8753"/>
                  </a:lnTo>
                  <a:lnTo>
                    <a:pt x="76198" y="7"/>
                  </a:lnTo>
                  <a:lnTo>
                    <a:pt x="76200" y="3"/>
                  </a:lnTo>
                  <a:lnTo>
                    <a:pt x="76200" y="0"/>
                  </a:lnTo>
                  <a:lnTo>
                    <a:pt x="76200" y="14189"/>
                  </a:lnTo>
                  <a:lnTo>
                    <a:pt x="73378" y="19712"/>
                  </a:lnTo>
                  <a:lnTo>
                    <a:pt x="71144" y="22666"/>
                  </a:lnTo>
                  <a:lnTo>
                    <a:pt x="68661" y="31593"/>
                  </a:lnTo>
                  <a:lnTo>
                    <a:pt x="66499" y="41558"/>
                  </a:lnTo>
                  <a:lnTo>
                    <a:pt x="59310" y="56579"/>
                  </a:lnTo>
                  <a:lnTo>
                    <a:pt x="52520" y="74794"/>
                  </a:lnTo>
                  <a:lnTo>
                    <a:pt x="31340" y="121072"/>
                  </a:lnTo>
                  <a:lnTo>
                    <a:pt x="24065" y="141038"/>
                  </a:lnTo>
                  <a:lnTo>
                    <a:pt x="12171" y="161265"/>
                  </a:lnTo>
                  <a:lnTo>
                    <a:pt x="9642" y="167981"/>
                  </a:lnTo>
                  <a:lnTo>
                    <a:pt x="3328" y="177713"/>
                  </a:lnTo>
                  <a:lnTo>
                    <a:pt x="986" y="187299"/>
                  </a:lnTo>
                  <a:lnTo>
                    <a:pt x="2" y="214927"/>
                  </a:lnTo>
                  <a:lnTo>
                    <a:pt x="0" y="210467"/>
                  </a:lnTo>
                  <a:lnTo>
                    <a:pt x="5056" y="209821"/>
                  </a:lnTo>
                  <a:lnTo>
                    <a:pt x="6546" y="208673"/>
                  </a:lnTo>
                  <a:lnTo>
                    <a:pt x="1905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SMARTInkShape-957"/>
            <p:cNvSpPr/>
            <p:nvPr>
              <p:custDataLst>
                <p:tags r:id="rId133"/>
              </p:custDataLst>
            </p:nvPr>
          </p:nvSpPr>
          <p:spPr>
            <a:xfrm>
              <a:off x="3971925" y="2076450"/>
              <a:ext cx="180859" cy="228601"/>
            </a:xfrm>
            <a:custGeom>
              <a:avLst/>
              <a:gdLst/>
              <a:ahLst/>
              <a:cxnLst/>
              <a:rect l="0" t="0" r="0" b="0"/>
              <a:pathLst>
                <a:path w="180859" h="228601">
                  <a:moveTo>
                    <a:pt x="57150" y="28575"/>
                  </a:moveTo>
                  <a:lnTo>
                    <a:pt x="57150" y="28575"/>
                  </a:lnTo>
                  <a:lnTo>
                    <a:pt x="42961" y="28575"/>
                  </a:lnTo>
                  <a:lnTo>
                    <a:pt x="41340" y="29633"/>
                  </a:lnTo>
                  <a:lnTo>
                    <a:pt x="40260" y="31397"/>
                  </a:lnTo>
                  <a:lnTo>
                    <a:pt x="39541" y="33631"/>
                  </a:lnTo>
                  <a:lnTo>
                    <a:pt x="39060" y="34063"/>
                  </a:lnTo>
                  <a:lnTo>
                    <a:pt x="38740" y="33292"/>
                  </a:lnTo>
                  <a:lnTo>
                    <a:pt x="38527" y="31720"/>
                  </a:lnTo>
                  <a:lnTo>
                    <a:pt x="37326" y="30671"/>
                  </a:lnTo>
                  <a:lnTo>
                    <a:pt x="28695" y="28599"/>
                  </a:lnTo>
                  <a:lnTo>
                    <a:pt x="28575" y="19051"/>
                  </a:lnTo>
                  <a:lnTo>
                    <a:pt x="33631" y="19050"/>
                  </a:lnTo>
                  <a:lnTo>
                    <a:pt x="35121" y="17992"/>
                  </a:lnTo>
                  <a:lnTo>
                    <a:pt x="36114" y="16228"/>
                  </a:lnTo>
                  <a:lnTo>
                    <a:pt x="37707" y="10849"/>
                  </a:lnTo>
                  <a:lnTo>
                    <a:pt x="40748" y="10114"/>
                  </a:lnTo>
                  <a:lnTo>
                    <a:pt x="51323" y="9641"/>
                  </a:lnTo>
                  <a:lnTo>
                    <a:pt x="57383" y="6754"/>
                  </a:lnTo>
                  <a:lnTo>
                    <a:pt x="63603" y="3002"/>
                  </a:lnTo>
                  <a:lnTo>
                    <a:pt x="74332" y="395"/>
                  </a:lnTo>
                  <a:lnTo>
                    <a:pt x="121837" y="1"/>
                  </a:lnTo>
                  <a:lnTo>
                    <a:pt x="128293" y="0"/>
                  </a:lnTo>
                  <a:lnTo>
                    <a:pt x="129978" y="1058"/>
                  </a:lnTo>
                  <a:lnTo>
                    <a:pt x="131102" y="2823"/>
                  </a:lnTo>
                  <a:lnTo>
                    <a:pt x="131851" y="5057"/>
                  </a:lnTo>
                  <a:lnTo>
                    <a:pt x="133409" y="6546"/>
                  </a:lnTo>
                  <a:lnTo>
                    <a:pt x="137963" y="8201"/>
                  </a:lnTo>
                  <a:lnTo>
                    <a:pt x="139600" y="9701"/>
                  </a:lnTo>
                  <a:lnTo>
                    <a:pt x="142444" y="17610"/>
                  </a:lnTo>
                  <a:lnTo>
                    <a:pt x="142747" y="23680"/>
                  </a:lnTo>
                  <a:lnTo>
                    <a:pt x="139996" y="29222"/>
                  </a:lnTo>
                  <a:lnTo>
                    <a:pt x="136303" y="35212"/>
                  </a:lnTo>
                  <a:lnTo>
                    <a:pt x="133167" y="44535"/>
                  </a:lnTo>
                  <a:lnTo>
                    <a:pt x="98055" y="85726"/>
                  </a:lnTo>
                  <a:lnTo>
                    <a:pt x="95438" y="92075"/>
                  </a:lnTo>
                  <a:lnTo>
                    <a:pt x="90748" y="98425"/>
                  </a:lnTo>
                  <a:lnTo>
                    <a:pt x="85136" y="101953"/>
                  </a:lnTo>
                  <a:lnTo>
                    <a:pt x="79113" y="104579"/>
                  </a:lnTo>
                  <a:lnTo>
                    <a:pt x="69772" y="110949"/>
                  </a:lnTo>
                  <a:lnTo>
                    <a:pt x="63466" y="112811"/>
                  </a:lnTo>
                  <a:lnTo>
                    <a:pt x="61360" y="114366"/>
                  </a:lnTo>
                  <a:lnTo>
                    <a:pt x="59957" y="116460"/>
                  </a:lnTo>
                  <a:lnTo>
                    <a:pt x="59022" y="118915"/>
                  </a:lnTo>
                  <a:lnTo>
                    <a:pt x="57340" y="120552"/>
                  </a:lnTo>
                  <a:lnTo>
                    <a:pt x="52648" y="122370"/>
                  </a:lnTo>
                  <a:lnTo>
                    <a:pt x="41013" y="124596"/>
                  </a:lnTo>
                  <a:lnTo>
                    <a:pt x="30422" y="131988"/>
                  </a:lnTo>
                  <a:lnTo>
                    <a:pt x="29806" y="131384"/>
                  </a:lnTo>
                  <a:lnTo>
                    <a:pt x="29122" y="127890"/>
                  </a:lnTo>
                  <a:lnTo>
                    <a:pt x="27882" y="126535"/>
                  </a:lnTo>
                  <a:lnTo>
                    <a:pt x="19066" y="123829"/>
                  </a:lnTo>
                  <a:lnTo>
                    <a:pt x="19060" y="123828"/>
                  </a:lnTo>
                  <a:lnTo>
                    <a:pt x="24110" y="123826"/>
                  </a:lnTo>
                  <a:lnTo>
                    <a:pt x="25598" y="122767"/>
                  </a:lnTo>
                  <a:lnTo>
                    <a:pt x="26591" y="121003"/>
                  </a:lnTo>
                  <a:lnTo>
                    <a:pt x="27252" y="118769"/>
                  </a:lnTo>
                  <a:lnTo>
                    <a:pt x="28751" y="117279"/>
                  </a:lnTo>
                  <a:lnTo>
                    <a:pt x="33240" y="115624"/>
                  </a:lnTo>
                  <a:lnTo>
                    <a:pt x="54062" y="113319"/>
                  </a:lnTo>
                  <a:lnTo>
                    <a:pt x="66692" y="106776"/>
                  </a:lnTo>
                  <a:lnTo>
                    <a:pt x="112314" y="101968"/>
                  </a:lnTo>
                  <a:lnTo>
                    <a:pt x="121551" y="96577"/>
                  </a:lnTo>
                  <a:lnTo>
                    <a:pt x="123367" y="97193"/>
                  </a:lnTo>
                  <a:lnTo>
                    <a:pt x="130980" y="102058"/>
                  </a:lnTo>
                  <a:lnTo>
                    <a:pt x="143034" y="104238"/>
                  </a:lnTo>
                  <a:lnTo>
                    <a:pt x="155606" y="104669"/>
                  </a:lnTo>
                  <a:lnTo>
                    <a:pt x="157713" y="105763"/>
                  </a:lnTo>
                  <a:lnTo>
                    <a:pt x="159117" y="107550"/>
                  </a:lnTo>
                  <a:lnTo>
                    <a:pt x="160053" y="109800"/>
                  </a:lnTo>
                  <a:lnTo>
                    <a:pt x="161735" y="111300"/>
                  </a:lnTo>
                  <a:lnTo>
                    <a:pt x="166427" y="112967"/>
                  </a:lnTo>
                  <a:lnTo>
                    <a:pt x="168101" y="114470"/>
                  </a:lnTo>
                  <a:lnTo>
                    <a:pt x="171009" y="122384"/>
                  </a:lnTo>
                  <a:lnTo>
                    <a:pt x="171319" y="128454"/>
                  </a:lnTo>
                  <a:lnTo>
                    <a:pt x="174215" y="133996"/>
                  </a:lnTo>
                  <a:lnTo>
                    <a:pt x="179640" y="141121"/>
                  </a:lnTo>
                  <a:lnTo>
                    <a:pt x="180711" y="150133"/>
                  </a:lnTo>
                  <a:lnTo>
                    <a:pt x="180858" y="155979"/>
                  </a:lnTo>
                  <a:lnTo>
                    <a:pt x="178101" y="162105"/>
                  </a:lnTo>
                  <a:lnTo>
                    <a:pt x="172764" y="169604"/>
                  </a:lnTo>
                  <a:lnTo>
                    <a:pt x="171840" y="175960"/>
                  </a:lnTo>
                  <a:lnTo>
                    <a:pt x="170652" y="177632"/>
                  </a:lnTo>
                  <a:lnTo>
                    <a:pt x="168801" y="178746"/>
                  </a:lnTo>
                  <a:lnTo>
                    <a:pt x="166509" y="179489"/>
                  </a:lnTo>
                  <a:lnTo>
                    <a:pt x="144888" y="196076"/>
                  </a:lnTo>
                  <a:lnTo>
                    <a:pt x="125790" y="202067"/>
                  </a:lnTo>
                  <a:lnTo>
                    <a:pt x="118349" y="206224"/>
                  </a:lnTo>
                  <a:lnTo>
                    <a:pt x="76804" y="218429"/>
                  </a:lnTo>
                  <a:lnTo>
                    <a:pt x="69060" y="219846"/>
                  </a:lnTo>
                  <a:lnTo>
                    <a:pt x="45809" y="227238"/>
                  </a:lnTo>
                  <a:lnTo>
                    <a:pt x="19181" y="228599"/>
                  </a:lnTo>
                  <a:lnTo>
                    <a:pt x="9560" y="219109"/>
                  </a:lnTo>
                  <a:lnTo>
                    <a:pt x="9528" y="227279"/>
                  </a:lnTo>
                  <a:lnTo>
                    <a:pt x="8469" y="227719"/>
                  </a:lnTo>
                  <a:lnTo>
                    <a:pt x="0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2" name="SMARTInkShape-958"/>
          <p:cNvSpPr/>
          <p:nvPr>
            <p:custDataLst>
              <p:tags r:id="rId1"/>
            </p:custDataLst>
          </p:nvPr>
        </p:nvSpPr>
        <p:spPr>
          <a:xfrm>
            <a:off x="3028950" y="1609725"/>
            <a:ext cx="38100" cy="161926"/>
          </a:xfrm>
          <a:custGeom>
            <a:avLst/>
            <a:gdLst/>
            <a:ahLst/>
            <a:cxnLst/>
            <a:rect l="0" t="0" r="0" b="0"/>
            <a:pathLst>
              <a:path w="38100" h="161926">
                <a:moveTo>
                  <a:pt x="28575" y="28575"/>
                </a:moveTo>
                <a:lnTo>
                  <a:pt x="28575" y="28575"/>
                </a:lnTo>
                <a:lnTo>
                  <a:pt x="28575" y="20374"/>
                </a:lnTo>
                <a:lnTo>
                  <a:pt x="29633" y="19933"/>
                </a:lnTo>
                <a:lnTo>
                  <a:pt x="33631" y="19442"/>
                </a:lnTo>
                <a:lnTo>
                  <a:pt x="35121" y="18253"/>
                </a:lnTo>
                <a:lnTo>
                  <a:pt x="37984" y="9927"/>
                </a:lnTo>
                <a:lnTo>
                  <a:pt x="38099" y="119"/>
                </a:lnTo>
                <a:lnTo>
                  <a:pt x="28610" y="0"/>
                </a:lnTo>
                <a:lnTo>
                  <a:pt x="28575" y="31881"/>
                </a:lnTo>
                <a:lnTo>
                  <a:pt x="25753" y="38158"/>
                </a:lnTo>
                <a:lnTo>
                  <a:pt x="23519" y="41314"/>
                </a:lnTo>
                <a:lnTo>
                  <a:pt x="20375" y="55868"/>
                </a:lnTo>
                <a:lnTo>
                  <a:pt x="19085" y="88784"/>
                </a:lnTo>
                <a:lnTo>
                  <a:pt x="16243" y="95199"/>
                </a:lnTo>
                <a:lnTo>
                  <a:pt x="12511" y="101577"/>
                </a:lnTo>
                <a:lnTo>
                  <a:pt x="10115" y="114295"/>
                </a:lnTo>
                <a:lnTo>
                  <a:pt x="9641" y="126999"/>
                </a:lnTo>
                <a:lnTo>
                  <a:pt x="6755" y="133349"/>
                </a:lnTo>
                <a:lnTo>
                  <a:pt x="1334" y="140993"/>
                </a:lnTo>
                <a:lnTo>
                  <a:pt x="3" y="152361"/>
                </a:lnTo>
                <a:lnTo>
                  <a:pt x="0" y="161925"/>
                </a:lnTo>
                <a:lnTo>
                  <a:pt x="0" y="152516"/>
                </a:lnTo>
                <a:lnTo>
                  <a:pt x="5056" y="152434"/>
                </a:lnTo>
                <a:lnTo>
                  <a:pt x="6546" y="151365"/>
                </a:lnTo>
                <a:lnTo>
                  <a:pt x="9525" y="14287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SMARTInkShape-959"/>
          <p:cNvSpPr/>
          <p:nvPr>
            <p:custDataLst>
              <p:tags r:id="rId2"/>
            </p:custDataLst>
          </p:nvPr>
        </p:nvSpPr>
        <p:spPr>
          <a:xfrm>
            <a:off x="1457328" y="2447925"/>
            <a:ext cx="152398" cy="133235"/>
          </a:xfrm>
          <a:custGeom>
            <a:avLst/>
            <a:gdLst/>
            <a:ahLst/>
            <a:cxnLst/>
            <a:rect l="0" t="0" r="0" b="0"/>
            <a:pathLst>
              <a:path w="152398" h="133235">
                <a:moveTo>
                  <a:pt x="57147" y="9525"/>
                </a:moveTo>
                <a:lnTo>
                  <a:pt x="57147" y="9525"/>
                </a:lnTo>
                <a:lnTo>
                  <a:pt x="47622" y="0"/>
                </a:lnTo>
                <a:lnTo>
                  <a:pt x="62087" y="0"/>
                </a:lnTo>
                <a:lnTo>
                  <a:pt x="63616" y="1058"/>
                </a:lnTo>
                <a:lnTo>
                  <a:pt x="64634" y="2822"/>
                </a:lnTo>
                <a:lnTo>
                  <a:pt x="66270" y="8201"/>
                </a:lnTo>
                <a:lnTo>
                  <a:pt x="69316" y="8937"/>
                </a:lnTo>
                <a:lnTo>
                  <a:pt x="74837" y="9409"/>
                </a:lnTo>
                <a:lnTo>
                  <a:pt x="93920" y="27248"/>
                </a:lnTo>
                <a:lnTo>
                  <a:pt x="93304" y="27690"/>
                </a:lnTo>
                <a:lnTo>
                  <a:pt x="89798" y="28182"/>
                </a:lnTo>
                <a:lnTo>
                  <a:pt x="88439" y="29371"/>
                </a:lnTo>
                <a:lnTo>
                  <a:pt x="84902" y="38253"/>
                </a:lnTo>
                <a:lnTo>
                  <a:pt x="69919" y="54945"/>
                </a:lnTo>
                <a:lnTo>
                  <a:pt x="66575" y="63787"/>
                </a:lnTo>
                <a:lnTo>
                  <a:pt x="62043" y="69978"/>
                </a:lnTo>
                <a:lnTo>
                  <a:pt x="56501" y="73434"/>
                </a:lnTo>
                <a:lnTo>
                  <a:pt x="50510" y="76029"/>
                </a:lnTo>
                <a:lnTo>
                  <a:pt x="21337" y="101447"/>
                </a:lnTo>
                <a:lnTo>
                  <a:pt x="15479" y="103296"/>
                </a:lnTo>
                <a:lnTo>
                  <a:pt x="13493" y="104848"/>
                </a:lnTo>
                <a:lnTo>
                  <a:pt x="11287" y="109393"/>
                </a:lnTo>
                <a:lnTo>
                  <a:pt x="9640" y="111029"/>
                </a:lnTo>
                <a:lnTo>
                  <a:pt x="1476" y="113869"/>
                </a:lnTo>
                <a:lnTo>
                  <a:pt x="654" y="116931"/>
                </a:lnTo>
                <a:lnTo>
                  <a:pt x="0" y="123790"/>
                </a:lnTo>
                <a:lnTo>
                  <a:pt x="44478" y="123825"/>
                </a:lnTo>
                <a:lnTo>
                  <a:pt x="60326" y="123825"/>
                </a:lnTo>
                <a:lnTo>
                  <a:pt x="104598" y="133175"/>
                </a:lnTo>
                <a:lnTo>
                  <a:pt x="107831" y="133234"/>
                </a:lnTo>
                <a:lnTo>
                  <a:pt x="152397" y="12382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SMARTInkShape-960"/>
          <p:cNvSpPr/>
          <p:nvPr>
            <p:custDataLst>
              <p:tags r:id="rId3"/>
            </p:custDataLst>
          </p:nvPr>
        </p:nvSpPr>
        <p:spPr>
          <a:xfrm>
            <a:off x="2924210" y="2428875"/>
            <a:ext cx="104730" cy="161926"/>
          </a:xfrm>
          <a:custGeom>
            <a:avLst/>
            <a:gdLst/>
            <a:ahLst/>
            <a:cxnLst/>
            <a:rect l="0" t="0" r="0" b="0"/>
            <a:pathLst>
              <a:path w="104730" h="161926">
                <a:moveTo>
                  <a:pt x="38065" y="0"/>
                </a:moveTo>
                <a:lnTo>
                  <a:pt x="38065" y="0"/>
                </a:lnTo>
                <a:lnTo>
                  <a:pt x="0" y="0"/>
                </a:lnTo>
                <a:lnTo>
                  <a:pt x="8169" y="0"/>
                </a:lnTo>
                <a:lnTo>
                  <a:pt x="17575" y="8201"/>
                </a:lnTo>
                <a:lnTo>
                  <a:pt x="27090" y="9409"/>
                </a:lnTo>
                <a:lnTo>
                  <a:pt x="74677" y="9525"/>
                </a:lnTo>
                <a:lnTo>
                  <a:pt x="84235" y="9525"/>
                </a:lnTo>
                <a:lnTo>
                  <a:pt x="84720" y="10583"/>
                </a:lnTo>
                <a:lnTo>
                  <a:pt x="85652" y="23714"/>
                </a:lnTo>
                <a:lnTo>
                  <a:pt x="84606" y="25334"/>
                </a:lnTo>
                <a:lnTo>
                  <a:pt x="82851" y="26415"/>
                </a:lnTo>
                <a:lnTo>
                  <a:pt x="80622" y="27135"/>
                </a:lnTo>
                <a:lnTo>
                  <a:pt x="79137" y="28673"/>
                </a:lnTo>
                <a:lnTo>
                  <a:pt x="75368" y="38191"/>
                </a:lnTo>
                <a:lnTo>
                  <a:pt x="61986" y="52252"/>
                </a:lnTo>
                <a:lnTo>
                  <a:pt x="56458" y="54973"/>
                </a:lnTo>
                <a:lnTo>
                  <a:pt x="39908" y="57022"/>
                </a:lnTo>
                <a:lnTo>
                  <a:pt x="28540" y="66675"/>
                </a:lnTo>
                <a:lnTo>
                  <a:pt x="33596" y="66675"/>
                </a:lnTo>
                <a:lnTo>
                  <a:pt x="35086" y="67733"/>
                </a:lnTo>
                <a:lnTo>
                  <a:pt x="36078" y="69497"/>
                </a:lnTo>
                <a:lnTo>
                  <a:pt x="36740" y="71731"/>
                </a:lnTo>
                <a:lnTo>
                  <a:pt x="38241" y="73221"/>
                </a:lnTo>
                <a:lnTo>
                  <a:pt x="42729" y="74876"/>
                </a:lnTo>
                <a:lnTo>
                  <a:pt x="55364" y="76084"/>
                </a:lnTo>
                <a:lnTo>
                  <a:pt x="64373" y="82723"/>
                </a:lnTo>
                <a:lnTo>
                  <a:pt x="74403" y="85330"/>
                </a:lnTo>
                <a:lnTo>
                  <a:pt x="80699" y="85608"/>
                </a:lnTo>
                <a:lnTo>
                  <a:pt x="86294" y="88495"/>
                </a:lnTo>
                <a:lnTo>
                  <a:pt x="93453" y="93916"/>
                </a:lnTo>
                <a:lnTo>
                  <a:pt x="104302" y="95215"/>
                </a:lnTo>
                <a:lnTo>
                  <a:pt x="104729" y="109438"/>
                </a:lnTo>
                <a:lnTo>
                  <a:pt x="103674" y="111059"/>
                </a:lnTo>
                <a:lnTo>
                  <a:pt x="101913" y="112139"/>
                </a:lnTo>
                <a:lnTo>
                  <a:pt x="96538" y="113873"/>
                </a:lnTo>
                <a:lnTo>
                  <a:pt x="87872" y="120762"/>
                </a:lnTo>
                <a:lnTo>
                  <a:pt x="79046" y="123976"/>
                </a:lnTo>
                <a:lnTo>
                  <a:pt x="57098" y="140247"/>
                </a:lnTo>
                <a:lnTo>
                  <a:pt x="41238" y="143587"/>
                </a:lnTo>
                <a:lnTo>
                  <a:pt x="28539" y="150346"/>
                </a:lnTo>
                <a:lnTo>
                  <a:pt x="15840" y="151994"/>
                </a:lnTo>
                <a:lnTo>
                  <a:pt x="13723" y="153188"/>
                </a:lnTo>
                <a:lnTo>
                  <a:pt x="12312" y="155042"/>
                </a:lnTo>
                <a:lnTo>
                  <a:pt x="9490" y="16192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SMARTInkShape-961"/>
          <p:cNvSpPr/>
          <p:nvPr>
            <p:custDataLst>
              <p:tags r:id="rId4"/>
            </p:custDataLst>
          </p:nvPr>
        </p:nvSpPr>
        <p:spPr>
          <a:xfrm>
            <a:off x="2162175" y="3210318"/>
            <a:ext cx="95251" cy="161533"/>
          </a:xfrm>
          <a:custGeom>
            <a:avLst/>
            <a:gdLst/>
            <a:ahLst/>
            <a:cxnLst/>
            <a:rect l="0" t="0" r="0" b="0"/>
            <a:pathLst>
              <a:path w="95251" h="161533">
                <a:moveTo>
                  <a:pt x="9525" y="47232"/>
                </a:moveTo>
                <a:lnTo>
                  <a:pt x="9525" y="47232"/>
                </a:lnTo>
                <a:lnTo>
                  <a:pt x="9525" y="42175"/>
                </a:lnTo>
                <a:lnTo>
                  <a:pt x="10583" y="40686"/>
                </a:lnTo>
                <a:lnTo>
                  <a:pt x="12347" y="39693"/>
                </a:lnTo>
                <a:lnTo>
                  <a:pt x="14581" y="39031"/>
                </a:lnTo>
                <a:lnTo>
                  <a:pt x="16071" y="37531"/>
                </a:lnTo>
                <a:lnTo>
                  <a:pt x="18934" y="28608"/>
                </a:lnTo>
                <a:lnTo>
                  <a:pt x="19015" y="23252"/>
                </a:lnTo>
                <a:lnTo>
                  <a:pt x="20085" y="21720"/>
                </a:lnTo>
                <a:lnTo>
                  <a:pt x="21857" y="20699"/>
                </a:lnTo>
                <a:lnTo>
                  <a:pt x="24096" y="20019"/>
                </a:lnTo>
                <a:lnTo>
                  <a:pt x="25589" y="18506"/>
                </a:lnTo>
                <a:lnTo>
                  <a:pt x="28572" y="9143"/>
                </a:lnTo>
                <a:lnTo>
                  <a:pt x="28575" y="0"/>
                </a:lnTo>
                <a:lnTo>
                  <a:pt x="28575" y="22276"/>
                </a:lnTo>
                <a:lnTo>
                  <a:pt x="25753" y="28379"/>
                </a:lnTo>
                <a:lnTo>
                  <a:pt x="22029" y="34620"/>
                </a:lnTo>
                <a:lnTo>
                  <a:pt x="19639" y="47249"/>
                </a:lnTo>
                <a:lnTo>
                  <a:pt x="19442" y="50418"/>
                </a:lnTo>
                <a:lnTo>
                  <a:pt x="16403" y="56762"/>
                </a:lnTo>
                <a:lnTo>
                  <a:pt x="12581" y="63109"/>
                </a:lnTo>
                <a:lnTo>
                  <a:pt x="10129" y="75807"/>
                </a:lnTo>
                <a:lnTo>
                  <a:pt x="9927" y="78982"/>
                </a:lnTo>
                <a:lnTo>
                  <a:pt x="6882" y="85332"/>
                </a:lnTo>
                <a:lnTo>
                  <a:pt x="1359" y="92975"/>
                </a:lnTo>
                <a:lnTo>
                  <a:pt x="35" y="103941"/>
                </a:lnTo>
                <a:lnTo>
                  <a:pt x="0" y="113904"/>
                </a:lnTo>
                <a:lnTo>
                  <a:pt x="17610" y="113907"/>
                </a:lnTo>
                <a:lnTo>
                  <a:pt x="27125" y="105706"/>
                </a:lnTo>
                <a:lnTo>
                  <a:pt x="33202" y="104775"/>
                </a:lnTo>
                <a:lnTo>
                  <a:pt x="55306" y="104392"/>
                </a:lnTo>
                <a:lnTo>
                  <a:pt x="64390" y="97838"/>
                </a:lnTo>
                <a:lnTo>
                  <a:pt x="74436" y="95250"/>
                </a:lnTo>
                <a:lnTo>
                  <a:pt x="75024" y="94061"/>
                </a:lnTo>
                <a:lnTo>
                  <a:pt x="76046" y="86690"/>
                </a:lnTo>
                <a:lnTo>
                  <a:pt x="85329" y="76235"/>
                </a:lnTo>
                <a:lnTo>
                  <a:pt x="85725" y="56757"/>
                </a:lnTo>
                <a:lnTo>
                  <a:pt x="85725" y="64958"/>
                </a:lnTo>
                <a:lnTo>
                  <a:pt x="77524" y="74367"/>
                </a:lnTo>
                <a:lnTo>
                  <a:pt x="76592" y="80437"/>
                </a:lnTo>
                <a:lnTo>
                  <a:pt x="76201" y="123466"/>
                </a:lnTo>
                <a:lnTo>
                  <a:pt x="75142" y="126629"/>
                </a:lnTo>
                <a:lnTo>
                  <a:pt x="73378" y="128739"/>
                </a:lnTo>
                <a:lnTo>
                  <a:pt x="71144" y="130145"/>
                </a:lnTo>
                <a:lnTo>
                  <a:pt x="70713" y="132140"/>
                </a:lnTo>
                <a:lnTo>
                  <a:pt x="75579" y="149039"/>
                </a:lnTo>
                <a:lnTo>
                  <a:pt x="76118" y="159678"/>
                </a:lnTo>
                <a:lnTo>
                  <a:pt x="77204" y="160296"/>
                </a:lnTo>
                <a:lnTo>
                  <a:pt x="95250" y="161532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8" name="SMARTInkShape-Group218"/>
          <p:cNvGrpSpPr/>
          <p:nvPr/>
        </p:nvGrpSpPr>
        <p:grpSpPr>
          <a:xfrm>
            <a:off x="2990850" y="3286125"/>
            <a:ext cx="161926" cy="161530"/>
            <a:chOff x="2990850" y="3286125"/>
            <a:chExt cx="161926" cy="161530"/>
          </a:xfrm>
        </p:grpSpPr>
        <p:sp>
          <p:nvSpPr>
            <p:cNvPr id="36" name="SMARTInkShape-962"/>
            <p:cNvSpPr/>
            <p:nvPr>
              <p:custDataLst>
                <p:tags r:id="rId130"/>
              </p:custDataLst>
            </p:nvPr>
          </p:nvSpPr>
          <p:spPr>
            <a:xfrm>
              <a:off x="2990850" y="3324225"/>
              <a:ext cx="57151" cy="123430"/>
            </a:xfrm>
            <a:custGeom>
              <a:avLst/>
              <a:gdLst/>
              <a:ahLst/>
              <a:cxnLst/>
              <a:rect l="0" t="0" r="0" b="0"/>
              <a:pathLst>
                <a:path w="57151" h="123430">
                  <a:moveTo>
                    <a:pt x="19050" y="19050"/>
                  </a:moveTo>
                  <a:lnTo>
                    <a:pt x="19050" y="19050"/>
                  </a:lnTo>
                  <a:lnTo>
                    <a:pt x="19050" y="0"/>
                  </a:lnTo>
                  <a:lnTo>
                    <a:pt x="19050" y="17333"/>
                  </a:lnTo>
                  <a:lnTo>
                    <a:pt x="12504" y="26315"/>
                  </a:lnTo>
                  <a:lnTo>
                    <a:pt x="10408" y="35196"/>
                  </a:lnTo>
                  <a:lnTo>
                    <a:pt x="9641" y="45779"/>
                  </a:lnTo>
                  <a:lnTo>
                    <a:pt x="35" y="57111"/>
                  </a:lnTo>
                  <a:lnTo>
                    <a:pt x="0" y="66672"/>
                  </a:lnTo>
                  <a:lnTo>
                    <a:pt x="23704" y="66675"/>
                  </a:lnTo>
                  <a:lnTo>
                    <a:pt x="29232" y="69497"/>
                  </a:lnTo>
                  <a:lnTo>
                    <a:pt x="36349" y="74876"/>
                  </a:lnTo>
                  <a:lnTo>
                    <a:pt x="46148" y="76083"/>
                  </a:lnTo>
                  <a:lnTo>
                    <a:pt x="56720" y="76197"/>
                  </a:lnTo>
                  <a:lnTo>
                    <a:pt x="57150" y="104372"/>
                  </a:lnTo>
                  <a:lnTo>
                    <a:pt x="38495" y="123429"/>
                  </a:lnTo>
                  <a:lnTo>
                    <a:pt x="38217" y="118651"/>
                  </a:lnTo>
                  <a:lnTo>
                    <a:pt x="39237" y="117201"/>
                  </a:lnTo>
                  <a:lnTo>
                    <a:pt x="40974" y="116234"/>
                  </a:lnTo>
                  <a:lnTo>
                    <a:pt x="46311" y="114682"/>
                  </a:lnTo>
                  <a:lnTo>
                    <a:pt x="47042" y="111647"/>
                  </a:lnTo>
                  <a:lnTo>
                    <a:pt x="47510" y="106133"/>
                  </a:lnTo>
                  <a:lnTo>
                    <a:pt x="48607" y="105680"/>
                  </a:lnTo>
                  <a:lnTo>
                    <a:pt x="52647" y="105177"/>
                  </a:lnTo>
                  <a:lnTo>
                    <a:pt x="54148" y="103985"/>
                  </a:lnTo>
                  <a:lnTo>
                    <a:pt x="57150" y="952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SMARTInkShape-963"/>
            <p:cNvSpPr/>
            <p:nvPr>
              <p:custDataLst>
                <p:tags r:id="rId131"/>
              </p:custDataLst>
            </p:nvPr>
          </p:nvSpPr>
          <p:spPr>
            <a:xfrm>
              <a:off x="3038475" y="3286125"/>
              <a:ext cx="114301" cy="66676"/>
            </a:xfrm>
            <a:custGeom>
              <a:avLst/>
              <a:gdLst/>
              <a:ahLst/>
              <a:cxnLst/>
              <a:rect l="0" t="0" r="0" b="0"/>
              <a:pathLst>
                <a:path w="114301" h="66676">
                  <a:moveTo>
                    <a:pt x="9525" y="66675"/>
                  </a:moveTo>
                  <a:lnTo>
                    <a:pt x="9525" y="66675"/>
                  </a:lnTo>
                  <a:lnTo>
                    <a:pt x="9525" y="57543"/>
                  </a:lnTo>
                  <a:lnTo>
                    <a:pt x="0" y="47625"/>
                  </a:lnTo>
                  <a:lnTo>
                    <a:pt x="0" y="39424"/>
                  </a:lnTo>
                  <a:lnTo>
                    <a:pt x="1058" y="38983"/>
                  </a:lnTo>
                  <a:lnTo>
                    <a:pt x="9133" y="38134"/>
                  </a:lnTo>
                  <a:lnTo>
                    <a:pt x="9409" y="33053"/>
                  </a:lnTo>
                  <a:lnTo>
                    <a:pt x="10506" y="31561"/>
                  </a:lnTo>
                  <a:lnTo>
                    <a:pt x="14547" y="29902"/>
                  </a:lnTo>
                  <a:lnTo>
                    <a:pt x="25765" y="27779"/>
                  </a:lnTo>
                  <a:lnTo>
                    <a:pt x="35033" y="22107"/>
                  </a:lnTo>
                  <a:lnTo>
                    <a:pt x="45758" y="19452"/>
                  </a:lnTo>
                  <a:lnTo>
                    <a:pt x="54861" y="12583"/>
                  </a:lnTo>
                  <a:lnTo>
                    <a:pt x="64910" y="9928"/>
                  </a:lnTo>
                  <a:lnTo>
                    <a:pt x="79777" y="9560"/>
                  </a:lnTo>
                  <a:lnTo>
                    <a:pt x="85904" y="6719"/>
                  </a:lnTo>
                  <a:lnTo>
                    <a:pt x="94703" y="393"/>
                  </a:lnTo>
                  <a:lnTo>
                    <a:pt x="112975" y="0"/>
                  </a:lnTo>
                  <a:lnTo>
                    <a:pt x="113417" y="1058"/>
                  </a:lnTo>
                  <a:lnTo>
                    <a:pt x="114300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3" name="SMARTInkShape-Group219"/>
          <p:cNvGrpSpPr/>
          <p:nvPr/>
        </p:nvGrpSpPr>
        <p:grpSpPr>
          <a:xfrm>
            <a:off x="5200688" y="1952661"/>
            <a:ext cx="428588" cy="533365"/>
            <a:chOff x="5200688" y="1952661"/>
            <a:chExt cx="428588" cy="533365"/>
          </a:xfrm>
        </p:grpSpPr>
        <p:sp>
          <p:nvSpPr>
            <p:cNvPr id="39" name="SMARTInkShape-964"/>
            <p:cNvSpPr/>
            <p:nvPr>
              <p:custDataLst>
                <p:tags r:id="rId126"/>
              </p:custDataLst>
            </p:nvPr>
          </p:nvSpPr>
          <p:spPr>
            <a:xfrm>
              <a:off x="5200688" y="2333625"/>
              <a:ext cx="428588" cy="152401"/>
            </a:xfrm>
            <a:custGeom>
              <a:avLst/>
              <a:gdLst/>
              <a:ahLst/>
              <a:cxnLst/>
              <a:rect l="0" t="0" r="0" b="0"/>
              <a:pathLst>
                <a:path w="428588" h="152401">
                  <a:moveTo>
                    <a:pt x="400012" y="0"/>
                  </a:moveTo>
                  <a:lnTo>
                    <a:pt x="400012" y="0"/>
                  </a:lnTo>
                  <a:lnTo>
                    <a:pt x="400012" y="8201"/>
                  </a:lnTo>
                  <a:lnTo>
                    <a:pt x="401070" y="8642"/>
                  </a:lnTo>
                  <a:lnTo>
                    <a:pt x="405068" y="9133"/>
                  </a:lnTo>
                  <a:lnTo>
                    <a:pt x="406557" y="10322"/>
                  </a:lnTo>
                  <a:lnTo>
                    <a:pt x="409144" y="17692"/>
                  </a:lnTo>
                  <a:lnTo>
                    <a:pt x="409503" y="27132"/>
                  </a:lnTo>
                  <a:lnTo>
                    <a:pt x="410573" y="27613"/>
                  </a:lnTo>
                  <a:lnTo>
                    <a:pt x="424002" y="28564"/>
                  </a:lnTo>
                  <a:lnTo>
                    <a:pt x="425531" y="27509"/>
                  </a:lnTo>
                  <a:lnTo>
                    <a:pt x="426550" y="25748"/>
                  </a:lnTo>
                  <a:lnTo>
                    <a:pt x="428587" y="19053"/>
                  </a:lnTo>
                  <a:lnTo>
                    <a:pt x="428587" y="13994"/>
                  </a:lnTo>
                  <a:lnTo>
                    <a:pt x="427529" y="12504"/>
                  </a:lnTo>
                  <a:lnTo>
                    <a:pt x="425765" y="11511"/>
                  </a:lnTo>
                  <a:lnTo>
                    <a:pt x="423531" y="10849"/>
                  </a:lnTo>
                  <a:lnTo>
                    <a:pt x="422042" y="11466"/>
                  </a:lnTo>
                  <a:lnTo>
                    <a:pt x="421048" y="12936"/>
                  </a:lnTo>
                  <a:lnTo>
                    <a:pt x="419062" y="19047"/>
                  </a:lnTo>
                  <a:lnTo>
                    <a:pt x="410861" y="19050"/>
                  </a:lnTo>
                  <a:lnTo>
                    <a:pt x="417854" y="19050"/>
                  </a:lnTo>
                  <a:lnTo>
                    <a:pt x="418526" y="21872"/>
                  </a:lnTo>
                  <a:lnTo>
                    <a:pt x="419030" y="28183"/>
                  </a:lnTo>
                  <a:lnTo>
                    <a:pt x="428587" y="28575"/>
                  </a:lnTo>
                  <a:lnTo>
                    <a:pt x="428587" y="38100"/>
                  </a:lnTo>
                  <a:lnTo>
                    <a:pt x="382439" y="38100"/>
                  </a:lnTo>
                  <a:lnTo>
                    <a:pt x="376343" y="38100"/>
                  </a:lnTo>
                  <a:lnTo>
                    <a:pt x="374708" y="37042"/>
                  </a:lnTo>
                  <a:lnTo>
                    <a:pt x="373617" y="35278"/>
                  </a:lnTo>
                  <a:lnTo>
                    <a:pt x="372891" y="33044"/>
                  </a:lnTo>
                  <a:lnTo>
                    <a:pt x="371348" y="31554"/>
                  </a:lnTo>
                  <a:lnTo>
                    <a:pt x="363363" y="28967"/>
                  </a:lnTo>
                  <a:lnTo>
                    <a:pt x="317437" y="28575"/>
                  </a:lnTo>
                  <a:lnTo>
                    <a:pt x="311101" y="28575"/>
                  </a:lnTo>
                  <a:lnTo>
                    <a:pt x="304757" y="31397"/>
                  </a:lnTo>
                  <a:lnTo>
                    <a:pt x="301584" y="33631"/>
                  </a:lnTo>
                  <a:lnTo>
                    <a:pt x="278173" y="40334"/>
                  </a:lnTo>
                  <a:lnTo>
                    <a:pt x="270719" y="44384"/>
                  </a:lnTo>
                  <a:lnTo>
                    <a:pt x="232642" y="57241"/>
                  </a:lnTo>
                  <a:lnTo>
                    <a:pt x="191066" y="82959"/>
                  </a:lnTo>
                  <a:lnTo>
                    <a:pt x="184380" y="85554"/>
                  </a:lnTo>
                  <a:lnTo>
                    <a:pt x="157391" y="109309"/>
                  </a:lnTo>
                  <a:lnTo>
                    <a:pt x="154598" y="114904"/>
                  </a:lnTo>
                  <a:lnTo>
                    <a:pt x="153852" y="117877"/>
                  </a:lnTo>
                  <a:lnTo>
                    <a:pt x="144292" y="131504"/>
                  </a:lnTo>
                  <a:lnTo>
                    <a:pt x="134764" y="141389"/>
                  </a:lnTo>
                  <a:lnTo>
                    <a:pt x="133742" y="147491"/>
                  </a:lnTo>
                  <a:lnTo>
                    <a:pt x="132540" y="149128"/>
                  </a:lnTo>
                  <a:lnTo>
                    <a:pt x="128382" y="150945"/>
                  </a:lnTo>
                  <a:lnTo>
                    <a:pt x="82476" y="152399"/>
                  </a:lnTo>
                  <a:lnTo>
                    <a:pt x="36076" y="152400"/>
                  </a:lnTo>
                  <a:lnTo>
                    <a:pt x="402" y="152400"/>
                  </a:lnTo>
                  <a:lnTo>
                    <a:pt x="0" y="144199"/>
                  </a:lnTo>
                  <a:lnTo>
                    <a:pt x="9487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SMARTInkShape-965"/>
            <p:cNvSpPr/>
            <p:nvPr>
              <p:custDataLst>
                <p:tags r:id="rId127"/>
              </p:custDataLst>
            </p:nvPr>
          </p:nvSpPr>
          <p:spPr>
            <a:xfrm>
              <a:off x="5362703" y="1952661"/>
              <a:ext cx="142737" cy="281304"/>
            </a:xfrm>
            <a:custGeom>
              <a:avLst/>
              <a:gdLst/>
              <a:ahLst/>
              <a:cxnLst/>
              <a:rect l="0" t="0" r="0" b="0"/>
              <a:pathLst>
                <a:path w="142737" h="281304">
                  <a:moveTo>
                    <a:pt x="114172" y="76164"/>
                  </a:moveTo>
                  <a:lnTo>
                    <a:pt x="114172" y="76164"/>
                  </a:lnTo>
                  <a:lnTo>
                    <a:pt x="114172" y="49064"/>
                  </a:lnTo>
                  <a:lnTo>
                    <a:pt x="120717" y="40276"/>
                  </a:lnTo>
                  <a:lnTo>
                    <a:pt x="123304" y="30294"/>
                  </a:lnTo>
                  <a:lnTo>
                    <a:pt x="130166" y="21281"/>
                  </a:lnTo>
                  <a:lnTo>
                    <a:pt x="132820" y="11251"/>
                  </a:lnTo>
                  <a:lnTo>
                    <a:pt x="134012" y="10664"/>
                  </a:lnTo>
                  <a:lnTo>
                    <a:pt x="138160" y="10011"/>
                  </a:lnTo>
                  <a:lnTo>
                    <a:pt x="139688" y="8779"/>
                  </a:lnTo>
                  <a:lnTo>
                    <a:pt x="142724" y="44"/>
                  </a:lnTo>
                  <a:lnTo>
                    <a:pt x="142736" y="0"/>
                  </a:lnTo>
                  <a:lnTo>
                    <a:pt x="137687" y="5031"/>
                  </a:lnTo>
                  <a:lnTo>
                    <a:pt x="135206" y="10330"/>
                  </a:lnTo>
                  <a:lnTo>
                    <a:pt x="134545" y="13225"/>
                  </a:lnTo>
                  <a:lnTo>
                    <a:pt x="125857" y="28613"/>
                  </a:lnTo>
                  <a:lnTo>
                    <a:pt x="113525" y="57957"/>
                  </a:lnTo>
                  <a:lnTo>
                    <a:pt x="91909" y="101613"/>
                  </a:lnTo>
                  <a:lnTo>
                    <a:pt x="69720" y="146017"/>
                  </a:lnTo>
                  <a:lnTo>
                    <a:pt x="44675" y="190464"/>
                  </a:lnTo>
                  <a:lnTo>
                    <a:pt x="24038" y="215668"/>
                  </a:lnTo>
                  <a:lnTo>
                    <a:pt x="17110" y="235855"/>
                  </a:lnTo>
                  <a:lnTo>
                    <a:pt x="12825" y="243446"/>
                  </a:lnTo>
                  <a:lnTo>
                    <a:pt x="9355" y="253670"/>
                  </a:lnTo>
                  <a:lnTo>
                    <a:pt x="3151" y="263402"/>
                  </a:lnTo>
                  <a:lnTo>
                    <a:pt x="304" y="274296"/>
                  </a:lnTo>
                  <a:lnTo>
                    <a:pt x="0" y="280685"/>
                  </a:lnTo>
                  <a:lnTo>
                    <a:pt x="1016" y="281303"/>
                  </a:lnTo>
                  <a:lnTo>
                    <a:pt x="2751" y="280657"/>
                  </a:lnTo>
                  <a:lnTo>
                    <a:pt x="22539" y="263009"/>
                  </a:lnTo>
                  <a:lnTo>
                    <a:pt x="37972" y="2380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SMARTInkShape-966"/>
            <p:cNvSpPr/>
            <p:nvPr>
              <p:custDataLst>
                <p:tags r:id="rId128"/>
              </p:custDataLst>
            </p:nvPr>
          </p:nvSpPr>
          <p:spPr>
            <a:xfrm>
              <a:off x="5495925" y="1990725"/>
              <a:ext cx="19051" cy="190501"/>
            </a:xfrm>
            <a:custGeom>
              <a:avLst/>
              <a:gdLst/>
              <a:ahLst/>
              <a:cxnLst/>
              <a:rect l="0" t="0" r="0" b="0"/>
              <a:pathLst>
                <a:path w="19051" h="190501">
                  <a:moveTo>
                    <a:pt x="0" y="38100"/>
                  </a:moveTo>
                  <a:lnTo>
                    <a:pt x="0" y="38100"/>
                  </a:lnTo>
                  <a:lnTo>
                    <a:pt x="5056" y="33044"/>
                  </a:lnTo>
                  <a:lnTo>
                    <a:pt x="7539" y="27739"/>
                  </a:lnTo>
                  <a:lnTo>
                    <a:pt x="9132" y="15710"/>
                  </a:lnTo>
                  <a:lnTo>
                    <a:pt x="10321" y="13648"/>
                  </a:lnTo>
                  <a:lnTo>
                    <a:pt x="12173" y="12274"/>
                  </a:lnTo>
                  <a:lnTo>
                    <a:pt x="14465" y="11357"/>
                  </a:lnTo>
                  <a:lnTo>
                    <a:pt x="15994" y="9688"/>
                  </a:lnTo>
                  <a:lnTo>
                    <a:pt x="19050" y="3"/>
                  </a:lnTo>
                  <a:lnTo>
                    <a:pt x="19050" y="0"/>
                  </a:lnTo>
                  <a:lnTo>
                    <a:pt x="19050" y="42562"/>
                  </a:lnTo>
                  <a:lnTo>
                    <a:pt x="19050" y="89816"/>
                  </a:lnTo>
                  <a:lnTo>
                    <a:pt x="19050" y="134679"/>
                  </a:lnTo>
                  <a:lnTo>
                    <a:pt x="19050" y="179089"/>
                  </a:lnTo>
                  <a:lnTo>
                    <a:pt x="13994" y="185473"/>
                  </a:lnTo>
                  <a:lnTo>
                    <a:pt x="13562" y="187148"/>
                  </a:lnTo>
                  <a:lnTo>
                    <a:pt x="14334" y="188266"/>
                  </a:lnTo>
                  <a:lnTo>
                    <a:pt x="1905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SMARTInkShape-967"/>
            <p:cNvSpPr/>
            <p:nvPr>
              <p:custDataLst>
                <p:tags r:id="rId129"/>
              </p:custDataLst>
            </p:nvPr>
          </p:nvSpPr>
          <p:spPr>
            <a:xfrm>
              <a:off x="5421063" y="2105163"/>
              <a:ext cx="189163" cy="47488"/>
            </a:xfrm>
            <a:custGeom>
              <a:avLst/>
              <a:gdLst/>
              <a:ahLst/>
              <a:cxnLst/>
              <a:rect l="0" t="0" r="0" b="0"/>
              <a:pathLst>
                <a:path w="189163" h="47488">
                  <a:moveTo>
                    <a:pt x="65337" y="47487"/>
                  </a:moveTo>
                  <a:lnTo>
                    <a:pt x="65337" y="47487"/>
                  </a:lnTo>
                  <a:lnTo>
                    <a:pt x="51148" y="47487"/>
                  </a:lnTo>
                  <a:lnTo>
                    <a:pt x="45625" y="44665"/>
                  </a:lnTo>
                  <a:lnTo>
                    <a:pt x="39644" y="40941"/>
                  </a:lnTo>
                  <a:lnTo>
                    <a:pt x="27179" y="38551"/>
                  </a:lnTo>
                  <a:lnTo>
                    <a:pt x="8352" y="37965"/>
                  </a:lnTo>
                  <a:lnTo>
                    <a:pt x="0" y="29761"/>
                  </a:lnTo>
                  <a:lnTo>
                    <a:pt x="612" y="29320"/>
                  </a:lnTo>
                  <a:lnTo>
                    <a:pt x="4115" y="28829"/>
                  </a:lnTo>
                  <a:lnTo>
                    <a:pt x="18012" y="20950"/>
                  </a:lnTo>
                  <a:lnTo>
                    <a:pt x="62341" y="10293"/>
                  </a:lnTo>
                  <a:lnTo>
                    <a:pt x="79031" y="8597"/>
                  </a:lnTo>
                  <a:lnTo>
                    <a:pt x="97382" y="3979"/>
                  </a:lnTo>
                  <a:lnTo>
                    <a:pt x="115166" y="6256"/>
                  </a:lnTo>
                  <a:lnTo>
                    <a:pt x="162749" y="0"/>
                  </a:lnTo>
                  <a:lnTo>
                    <a:pt x="173190" y="982"/>
                  </a:lnTo>
                  <a:lnTo>
                    <a:pt x="189162" y="93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7" name="SMARTInkShape-Group220"/>
          <p:cNvGrpSpPr/>
          <p:nvPr/>
        </p:nvGrpSpPr>
        <p:grpSpPr>
          <a:xfrm>
            <a:off x="7753470" y="1982535"/>
            <a:ext cx="390406" cy="408238"/>
            <a:chOff x="7753470" y="1982535"/>
            <a:chExt cx="390406" cy="408238"/>
          </a:xfrm>
        </p:grpSpPr>
        <p:sp>
          <p:nvSpPr>
            <p:cNvPr id="44" name="SMARTInkShape-968"/>
            <p:cNvSpPr/>
            <p:nvPr>
              <p:custDataLst>
                <p:tags r:id="rId123"/>
              </p:custDataLst>
            </p:nvPr>
          </p:nvSpPr>
          <p:spPr>
            <a:xfrm>
              <a:off x="7753470" y="2343151"/>
              <a:ext cx="390406" cy="47622"/>
            </a:xfrm>
            <a:custGeom>
              <a:avLst/>
              <a:gdLst/>
              <a:ahLst/>
              <a:cxnLst/>
              <a:rect l="0" t="0" r="0" b="0"/>
              <a:pathLst>
                <a:path w="390406" h="47622">
                  <a:moveTo>
                    <a:pt x="9405" y="9524"/>
                  </a:moveTo>
                  <a:lnTo>
                    <a:pt x="9405" y="9524"/>
                  </a:lnTo>
                  <a:lnTo>
                    <a:pt x="9405" y="28539"/>
                  </a:lnTo>
                  <a:lnTo>
                    <a:pt x="37551" y="28574"/>
                  </a:lnTo>
                  <a:lnTo>
                    <a:pt x="47386" y="19165"/>
                  </a:lnTo>
                  <a:lnTo>
                    <a:pt x="47504" y="4585"/>
                  </a:lnTo>
                  <a:lnTo>
                    <a:pt x="46447" y="3056"/>
                  </a:lnTo>
                  <a:lnTo>
                    <a:pt x="44683" y="2037"/>
                  </a:lnTo>
                  <a:lnTo>
                    <a:pt x="38371" y="118"/>
                  </a:lnTo>
                  <a:lnTo>
                    <a:pt x="15317" y="0"/>
                  </a:lnTo>
                  <a:lnTo>
                    <a:pt x="13346" y="1058"/>
                  </a:lnTo>
                  <a:lnTo>
                    <a:pt x="12032" y="2822"/>
                  </a:lnTo>
                  <a:lnTo>
                    <a:pt x="9924" y="8200"/>
                  </a:lnTo>
                  <a:lnTo>
                    <a:pt x="6813" y="8936"/>
                  </a:lnTo>
                  <a:lnTo>
                    <a:pt x="4502" y="9132"/>
                  </a:lnTo>
                  <a:lnTo>
                    <a:pt x="2961" y="10321"/>
                  </a:lnTo>
                  <a:lnTo>
                    <a:pt x="0" y="18647"/>
                  </a:lnTo>
                  <a:lnTo>
                    <a:pt x="4972" y="18930"/>
                  </a:lnTo>
                  <a:lnTo>
                    <a:pt x="6449" y="20028"/>
                  </a:lnTo>
                  <a:lnTo>
                    <a:pt x="9015" y="27239"/>
                  </a:lnTo>
                  <a:lnTo>
                    <a:pt x="12055" y="27981"/>
                  </a:lnTo>
                  <a:lnTo>
                    <a:pt x="47495" y="28574"/>
                  </a:lnTo>
                  <a:lnTo>
                    <a:pt x="47505" y="19165"/>
                  </a:lnTo>
                  <a:lnTo>
                    <a:pt x="28571" y="19049"/>
                  </a:lnTo>
                  <a:lnTo>
                    <a:pt x="28465" y="27250"/>
                  </a:lnTo>
                  <a:lnTo>
                    <a:pt x="29521" y="27691"/>
                  </a:lnTo>
                  <a:lnTo>
                    <a:pt x="37865" y="28564"/>
                  </a:lnTo>
                  <a:lnTo>
                    <a:pt x="37980" y="47621"/>
                  </a:lnTo>
                  <a:lnTo>
                    <a:pt x="46181" y="39423"/>
                  </a:lnTo>
                  <a:lnTo>
                    <a:pt x="56603" y="38133"/>
                  </a:lnTo>
                  <a:lnTo>
                    <a:pt x="61960" y="38109"/>
                  </a:lnTo>
                  <a:lnTo>
                    <a:pt x="67336" y="35281"/>
                  </a:lnTo>
                  <a:lnTo>
                    <a:pt x="70250" y="33046"/>
                  </a:lnTo>
                  <a:lnTo>
                    <a:pt x="79134" y="30561"/>
                  </a:lnTo>
                  <a:lnTo>
                    <a:pt x="100627" y="27778"/>
                  </a:lnTo>
                  <a:lnTo>
                    <a:pt x="114012" y="21087"/>
                  </a:lnTo>
                  <a:lnTo>
                    <a:pt x="148216" y="18070"/>
                  </a:lnTo>
                  <a:lnTo>
                    <a:pt x="161629" y="11526"/>
                  </a:lnTo>
                  <a:lnTo>
                    <a:pt x="184020" y="9641"/>
                  </a:lnTo>
                  <a:lnTo>
                    <a:pt x="186139" y="10660"/>
                  </a:lnTo>
                  <a:lnTo>
                    <a:pt x="187553" y="12398"/>
                  </a:lnTo>
                  <a:lnTo>
                    <a:pt x="189821" y="17735"/>
                  </a:lnTo>
                  <a:lnTo>
                    <a:pt x="192953" y="18465"/>
                  </a:lnTo>
                  <a:lnTo>
                    <a:pt x="198532" y="18934"/>
                  </a:lnTo>
                  <a:lnTo>
                    <a:pt x="198990" y="20030"/>
                  </a:lnTo>
                  <a:lnTo>
                    <a:pt x="199499" y="24071"/>
                  </a:lnTo>
                  <a:lnTo>
                    <a:pt x="200692" y="25572"/>
                  </a:lnTo>
                  <a:lnTo>
                    <a:pt x="208071" y="28179"/>
                  </a:lnTo>
                  <a:lnTo>
                    <a:pt x="214084" y="28457"/>
                  </a:lnTo>
                  <a:lnTo>
                    <a:pt x="219612" y="31344"/>
                  </a:lnTo>
                  <a:lnTo>
                    <a:pt x="225597" y="35097"/>
                  </a:lnTo>
                  <a:lnTo>
                    <a:pt x="236162" y="37704"/>
                  </a:lnTo>
                  <a:lnTo>
                    <a:pt x="251101" y="38064"/>
                  </a:lnTo>
                  <a:lnTo>
                    <a:pt x="257231" y="40906"/>
                  </a:lnTo>
                  <a:lnTo>
                    <a:pt x="263483" y="44638"/>
                  </a:lnTo>
                  <a:lnTo>
                    <a:pt x="276121" y="47034"/>
                  </a:lnTo>
                  <a:lnTo>
                    <a:pt x="323142" y="47619"/>
                  </a:lnTo>
                  <a:lnTo>
                    <a:pt x="326513" y="47621"/>
                  </a:lnTo>
                  <a:lnTo>
                    <a:pt x="333081" y="44800"/>
                  </a:lnTo>
                  <a:lnTo>
                    <a:pt x="336315" y="42567"/>
                  </a:lnTo>
                  <a:lnTo>
                    <a:pt x="382336" y="30014"/>
                  </a:lnTo>
                  <a:lnTo>
                    <a:pt x="390405" y="285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SMARTInkShape-969"/>
            <p:cNvSpPr/>
            <p:nvPr>
              <p:custDataLst>
                <p:tags r:id="rId124"/>
              </p:custDataLst>
            </p:nvPr>
          </p:nvSpPr>
          <p:spPr>
            <a:xfrm>
              <a:off x="7867781" y="1982535"/>
              <a:ext cx="104635" cy="227266"/>
            </a:xfrm>
            <a:custGeom>
              <a:avLst/>
              <a:gdLst/>
              <a:ahLst/>
              <a:cxnLst/>
              <a:rect l="0" t="0" r="0" b="0"/>
              <a:pathLst>
                <a:path w="104635" h="227266">
                  <a:moveTo>
                    <a:pt x="76069" y="55815"/>
                  </a:moveTo>
                  <a:lnTo>
                    <a:pt x="76069" y="55815"/>
                  </a:lnTo>
                  <a:lnTo>
                    <a:pt x="81125" y="50759"/>
                  </a:lnTo>
                  <a:lnTo>
                    <a:pt x="83609" y="45454"/>
                  </a:lnTo>
                  <a:lnTo>
                    <a:pt x="86392" y="30305"/>
                  </a:lnTo>
                  <a:lnTo>
                    <a:pt x="94717" y="18268"/>
                  </a:lnTo>
                  <a:lnTo>
                    <a:pt x="104525" y="8311"/>
                  </a:lnTo>
                  <a:lnTo>
                    <a:pt x="104634" y="0"/>
                  </a:lnTo>
                  <a:lnTo>
                    <a:pt x="96442" y="6983"/>
                  </a:lnTo>
                  <a:lnTo>
                    <a:pt x="94321" y="15556"/>
                  </a:lnTo>
                  <a:lnTo>
                    <a:pt x="88650" y="25424"/>
                  </a:lnTo>
                  <a:lnTo>
                    <a:pt x="85441" y="40225"/>
                  </a:lnTo>
                  <a:lnTo>
                    <a:pt x="63240" y="81660"/>
                  </a:lnTo>
                  <a:lnTo>
                    <a:pt x="41137" y="125691"/>
                  </a:lnTo>
                  <a:lnTo>
                    <a:pt x="18919" y="170117"/>
                  </a:lnTo>
                  <a:lnTo>
                    <a:pt x="12216" y="186343"/>
                  </a:lnTo>
                  <a:lnTo>
                    <a:pt x="9590" y="194261"/>
                  </a:lnTo>
                  <a:lnTo>
                    <a:pt x="2104" y="207967"/>
                  </a:lnTo>
                  <a:lnTo>
                    <a:pt x="0" y="225369"/>
                  </a:lnTo>
                  <a:lnTo>
                    <a:pt x="1015" y="226001"/>
                  </a:lnTo>
                  <a:lnTo>
                    <a:pt x="11633" y="227191"/>
                  </a:lnTo>
                  <a:lnTo>
                    <a:pt x="28444" y="2272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SMARTInkShape-970"/>
            <p:cNvSpPr/>
            <p:nvPr>
              <p:custDataLst>
                <p:tags r:id="rId125"/>
              </p:custDataLst>
            </p:nvPr>
          </p:nvSpPr>
          <p:spPr>
            <a:xfrm>
              <a:off x="7896225" y="2009775"/>
              <a:ext cx="171325" cy="238009"/>
            </a:xfrm>
            <a:custGeom>
              <a:avLst/>
              <a:gdLst/>
              <a:ahLst/>
              <a:cxnLst/>
              <a:rect l="0" t="0" r="0" b="0"/>
              <a:pathLst>
                <a:path w="171325" h="238009">
                  <a:moveTo>
                    <a:pt x="85725" y="28575"/>
                  </a:moveTo>
                  <a:lnTo>
                    <a:pt x="85725" y="28575"/>
                  </a:lnTo>
                  <a:lnTo>
                    <a:pt x="85725" y="23519"/>
                  </a:lnTo>
                  <a:lnTo>
                    <a:pt x="84667" y="22029"/>
                  </a:lnTo>
                  <a:lnTo>
                    <a:pt x="82903" y="21036"/>
                  </a:lnTo>
                  <a:lnTo>
                    <a:pt x="80669" y="20374"/>
                  </a:lnTo>
                  <a:lnTo>
                    <a:pt x="79178" y="18874"/>
                  </a:lnTo>
                  <a:lnTo>
                    <a:pt x="75402" y="9427"/>
                  </a:lnTo>
                  <a:lnTo>
                    <a:pt x="66679" y="3"/>
                  </a:lnTo>
                  <a:lnTo>
                    <a:pt x="66675" y="0"/>
                  </a:lnTo>
                  <a:lnTo>
                    <a:pt x="89342" y="0"/>
                  </a:lnTo>
                  <a:lnTo>
                    <a:pt x="91311" y="1058"/>
                  </a:lnTo>
                  <a:lnTo>
                    <a:pt x="92624" y="2822"/>
                  </a:lnTo>
                  <a:lnTo>
                    <a:pt x="93499" y="5056"/>
                  </a:lnTo>
                  <a:lnTo>
                    <a:pt x="95142" y="6546"/>
                  </a:lnTo>
                  <a:lnTo>
                    <a:pt x="99788" y="8201"/>
                  </a:lnTo>
                  <a:lnTo>
                    <a:pt x="120730" y="10506"/>
                  </a:lnTo>
                  <a:lnTo>
                    <a:pt x="133366" y="17049"/>
                  </a:lnTo>
                  <a:lnTo>
                    <a:pt x="140997" y="18655"/>
                  </a:lnTo>
                  <a:lnTo>
                    <a:pt x="150109" y="25518"/>
                  </a:lnTo>
                  <a:lnTo>
                    <a:pt x="160160" y="28173"/>
                  </a:lnTo>
                  <a:lnTo>
                    <a:pt x="160748" y="29365"/>
                  </a:lnTo>
                  <a:lnTo>
                    <a:pt x="161402" y="33512"/>
                  </a:lnTo>
                  <a:lnTo>
                    <a:pt x="162634" y="35041"/>
                  </a:lnTo>
                  <a:lnTo>
                    <a:pt x="166826" y="36741"/>
                  </a:lnTo>
                  <a:lnTo>
                    <a:pt x="167308" y="38252"/>
                  </a:lnTo>
                  <a:lnTo>
                    <a:pt x="166573" y="40318"/>
                  </a:lnTo>
                  <a:lnTo>
                    <a:pt x="156949" y="52555"/>
                  </a:lnTo>
                  <a:lnTo>
                    <a:pt x="151600" y="55108"/>
                  </a:lnTo>
                  <a:lnTo>
                    <a:pt x="148692" y="55788"/>
                  </a:lnTo>
                  <a:lnTo>
                    <a:pt x="139542" y="61803"/>
                  </a:lnTo>
                  <a:lnTo>
                    <a:pt x="126969" y="72259"/>
                  </a:lnTo>
                  <a:lnTo>
                    <a:pt x="97234" y="86331"/>
                  </a:lnTo>
                  <a:lnTo>
                    <a:pt x="89781" y="91286"/>
                  </a:lnTo>
                  <a:lnTo>
                    <a:pt x="76374" y="97289"/>
                  </a:lnTo>
                  <a:lnTo>
                    <a:pt x="69927" y="101448"/>
                  </a:lnTo>
                  <a:lnTo>
                    <a:pt x="60348" y="103789"/>
                  </a:lnTo>
                  <a:lnTo>
                    <a:pt x="49509" y="104645"/>
                  </a:lnTo>
                  <a:lnTo>
                    <a:pt x="48882" y="105747"/>
                  </a:lnTo>
                  <a:lnTo>
                    <a:pt x="47792" y="112965"/>
                  </a:lnTo>
                  <a:lnTo>
                    <a:pt x="44876" y="113706"/>
                  </a:lnTo>
                  <a:lnTo>
                    <a:pt x="38218" y="114290"/>
                  </a:lnTo>
                  <a:lnTo>
                    <a:pt x="46312" y="106098"/>
                  </a:lnTo>
                  <a:lnTo>
                    <a:pt x="55711" y="104891"/>
                  </a:lnTo>
                  <a:lnTo>
                    <a:pt x="80737" y="104776"/>
                  </a:lnTo>
                  <a:lnTo>
                    <a:pt x="86330" y="107598"/>
                  </a:lnTo>
                  <a:lnTo>
                    <a:pt x="92343" y="111321"/>
                  </a:lnTo>
                  <a:lnTo>
                    <a:pt x="101679" y="114476"/>
                  </a:lnTo>
                  <a:lnTo>
                    <a:pt x="111149" y="120585"/>
                  </a:lnTo>
                  <a:lnTo>
                    <a:pt x="120657" y="123923"/>
                  </a:lnTo>
                  <a:lnTo>
                    <a:pt x="130177" y="130086"/>
                  </a:lnTo>
                  <a:lnTo>
                    <a:pt x="139700" y="133441"/>
                  </a:lnTo>
                  <a:lnTo>
                    <a:pt x="146050" y="137977"/>
                  </a:lnTo>
                  <a:lnTo>
                    <a:pt x="149578" y="143520"/>
                  </a:lnTo>
                  <a:lnTo>
                    <a:pt x="151843" y="150646"/>
                  </a:lnTo>
                  <a:lnTo>
                    <a:pt x="158836" y="159658"/>
                  </a:lnTo>
                  <a:lnTo>
                    <a:pt x="160552" y="165503"/>
                  </a:lnTo>
                  <a:lnTo>
                    <a:pt x="162068" y="167486"/>
                  </a:lnTo>
                  <a:lnTo>
                    <a:pt x="168200" y="171334"/>
                  </a:lnTo>
                  <a:lnTo>
                    <a:pt x="170005" y="175984"/>
                  </a:lnTo>
                  <a:lnTo>
                    <a:pt x="171324" y="193794"/>
                  </a:lnTo>
                  <a:lnTo>
                    <a:pt x="170307" y="195871"/>
                  </a:lnTo>
                  <a:lnTo>
                    <a:pt x="168572" y="197256"/>
                  </a:lnTo>
                  <a:lnTo>
                    <a:pt x="166357" y="198179"/>
                  </a:lnTo>
                  <a:lnTo>
                    <a:pt x="164879" y="199852"/>
                  </a:lnTo>
                  <a:lnTo>
                    <a:pt x="162315" y="208064"/>
                  </a:lnTo>
                  <a:lnTo>
                    <a:pt x="153758" y="217620"/>
                  </a:lnTo>
                  <a:lnTo>
                    <a:pt x="152802" y="223700"/>
                  </a:lnTo>
                  <a:lnTo>
                    <a:pt x="151610" y="225334"/>
                  </a:lnTo>
                  <a:lnTo>
                    <a:pt x="149756" y="226422"/>
                  </a:lnTo>
                  <a:lnTo>
                    <a:pt x="142091" y="227955"/>
                  </a:lnTo>
                  <a:lnTo>
                    <a:pt x="130020" y="228473"/>
                  </a:lnTo>
                  <a:lnTo>
                    <a:pt x="127956" y="229573"/>
                  </a:lnTo>
                  <a:lnTo>
                    <a:pt x="126578" y="231366"/>
                  </a:lnTo>
                  <a:lnTo>
                    <a:pt x="125661" y="233618"/>
                  </a:lnTo>
                  <a:lnTo>
                    <a:pt x="123990" y="235121"/>
                  </a:lnTo>
                  <a:lnTo>
                    <a:pt x="119313" y="236790"/>
                  </a:lnTo>
                  <a:lnTo>
                    <a:pt x="96426" y="238008"/>
                  </a:lnTo>
                  <a:lnTo>
                    <a:pt x="87659" y="235251"/>
                  </a:lnTo>
                  <a:lnTo>
                    <a:pt x="80235" y="231556"/>
                  </a:lnTo>
                  <a:lnTo>
                    <a:pt x="60400" y="227801"/>
                  </a:lnTo>
                  <a:lnTo>
                    <a:pt x="47640" y="221112"/>
                  </a:lnTo>
                  <a:lnTo>
                    <a:pt x="30458" y="219194"/>
                  </a:lnTo>
                  <a:lnTo>
                    <a:pt x="20539" y="210885"/>
                  </a:lnTo>
                  <a:lnTo>
                    <a:pt x="9526" y="209550"/>
                  </a:lnTo>
                  <a:lnTo>
                    <a:pt x="10" y="209550"/>
                  </a:lnTo>
                  <a:lnTo>
                    <a:pt x="9134" y="209550"/>
                  </a:lnTo>
                  <a:lnTo>
                    <a:pt x="0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5" name="SMARTInkShape-Group221"/>
          <p:cNvGrpSpPr/>
          <p:nvPr/>
        </p:nvGrpSpPr>
        <p:grpSpPr>
          <a:xfrm>
            <a:off x="5657850" y="2066935"/>
            <a:ext cx="2133601" cy="438141"/>
            <a:chOff x="5657850" y="2066935"/>
            <a:chExt cx="2133601" cy="438141"/>
          </a:xfrm>
        </p:grpSpPr>
        <p:sp>
          <p:nvSpPr>
            <p:cNvPr id="48" name="SMARTInkShape-971"/>
            <p:cNvSpPr/>
            <p:nvPr>
              <p:custDataLst>
                <p:tags r:id="rId116"/>
              </p:custDataLst>
            </p:nvPr>
          </p:nvSpPr>
          <p:spPr>
            <a:xfrm>
              <a:off x="5657850" y="2371725"/>
              <a:ext cx="495301" cy="19050"/>
            </a:xfrm>
            <a:custGeom>
              <a:avLst/>
              <a:gdLst/>
              <a:ahLst/>
              <a:cxnLst/>
              <a:rect l="0" t="0" r="0" b="0"/>
              <a:pathLst>
                <a:path w="495301" h="19050">
                  <a:moveTo>
                    <a:pt x="0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14548" y="9525"/>
                  </a:lnTo>
                  <a:lnTo>
                    <a:pt x="16049" y="10583"/>
                  </a:lnTo>
                  <a:lnTo>
                    <a:pt x="17049" y="12347"/>
                  </a:lnTo>
                  <a:lnTo>
                    <a:pt x="18655" y="17726"/>
                  </a:lnTo>
                  <a:lnTo>
                    <a:pt x="21696" y="18462"/>
                  </a:lnTo>
                  <a:lnTo>
                    <a:pt x="66681" y="19049"/>
                  </a:lnTo>
                  <a:lnTo>
                    <a:pt x="111301" y="17992"/>
                  </a:lnTo>
                  <a:lnTo>
                    <a:pt x="138740" y="10408"/>
                  </a:lnTo>
                  <a:lnTo>
                    <a:pt x="165212" y="8544"/>
                  </a:lnTo>
                  <a:lnTo>
                    <a:pt x="183747" y="1334"/>
                  </a:lnTo>
                  <a:lnTo>
                    <a:pt x="228007" y="15"/>
                  </a:lnTo>
                  <a:lnTo>
                    <a:pt x="274234" y="0"/>
                  </a:lnTo>
                  <a:lnTo>
                    <a:pt x="316507" y="0"/>
                  </a:lnTo>
                  <a:lnTo>
                    <a:pt x="359749" y="0"/>
                  </a:lnTo>
                  <a:lnTo>
                    <a:pt x="406639" y="0"/>
                  </a:lnTo>
                  <a:lnTo>
                    <a:pt x="452174" y="0"/>
                  </a:lnTo>
                  <a:lnTo>
                    <a:pt x="495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972"/>
            <p:cNvSpPr/>
            <p:nvPr>
              <p:custDataLst>
                <p:tags r:id="rId117"/>
              </p:custDataLst>
            </p:nvPr>
          </p:nvSpPr>
          <p:spPr>
            <a:xfrm>
              <a:off x="6181725" y="2324100"/>
              <a:ext cx="371476" cy="180976"/>
            </a:xfrm>
            <a:custGeom>
              <a:avLst/>
              <a:gdLst/>
              <a:ahLst/>
              <a:cxnLst/>
              <a:rect l="0" t="0" r="0" b="0"/>
              <a:pathLst>
                <a:path w="371476" h="180976">
                  <a:moveTo>
                    <a:pt x="0" y="19050"/>
                  </a:moveTo>
                  <a:lnTo>
                    <a:pt x="0" y="19050"/>
                  </a:lnTo>
                  <a:lnTo>
                    <a:pt x="0" y="0"/>
                  </a:lnTo>
                  <a:lnTo>
                    <a:pt x="0" y="44535"/>
                  </a:lnTo>
                  <a:lnTo>
                    <a:pt x="0" y="92075"/>
                  </a:lnTo>
                  <a:lnTo>
                    <a:pt x="0" y="138642"/>
                  </a:lnTo>
                  <a:lnTo>
                    <a:pt x="0" y="150911"/>
                  </a:lnTo>
                  <a:lnTo>
                    <a:pt x="9409" y="161797"/>
                  </a:lnTo>
                  <a:lnTo>
                    <a:pt x="9525" y="180940"/>
                  </a:lnTo>
                  <a:lnTo>
                    <a:pt x="54262" y="180975"/>
                  </a:lnTo>
                  <a:lnTo>
                    <a:pt x="89103" y="179917"/>
                  </a:lnTo>
                  <a:lnTo>
                    <a:pt x="107011" y="173436"/>
                  </a:lnTo>
                  <a:lnTo>
                    <a:pt x="153047" y="171502"/>
                  </a:lnTo>
                  <a:lnTo>
                    <a:pt x="197808" y="171451"/>
                  </a:lnTo>
                  <a:lnTo>
                    <a:pt x="239937" y="171450"/>
                  </a:lnTo>
                  <a:lnTo>
                    <a:pt x="247044" y="174272"/>
                  </a:lnTo>
                  <a:lnTo>
                    <a:pt x="250422" y="176506"/>
                  </a:lnTo>
                  <a:lnTo>
                    <a:pt x="265287" y="179651"/>
                  </a:lnTo>
                  <a:lnTo>
                    <a:pt x="311126" y="180968"/>
                  </a:lnTo>
                  <a:lnTo>
                    <a:pt x="358600" y="180975"/>
                  </a:lnTo>
                  <a:lnTo>
                    <a:pt x="360461" y="180975"/>
                  </a:lnTo>
                  <a:lnTo>
                    <a:pt x="371043" y="171842"/>
                  </a:lnTo>
                  <a:lnTo>
                    <a:pt x="371475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SMARTInkShape-973"/>
            <p:cNvSpPr/>
            <p:nvPr>
              <p:custDataLst>
                <p:tags r:id="rId118"/>
              </p:custDataLst>
            </p:nvPr>
          </p:nvSpPr>
          <p:spPr>
            <a:xfrm>
              <a:off x="6191250" y="2314575"/>
              <a:ext cx="400051" cy="190501"/>
            </a:xfrm>
            <a:custGeom>
              <a:avLst/>
              <a:gdLst/>
              <a:ahLst/>
              <a:cxnLst/>
              <a:rect l="0" t="0" r="0" b="0"/>
              <a:pathLst>
                <a:path w="400051" h="190501">
                  <a:moveTo>
                    <a:pt x="9525" y="47625"/>
                  </a:moveTo>
                  <a:lnTo>
                    <a:pt x="9525" y="47625"/>
                  </a:lnTo>
                  <a:lnTo>
                    <a:pt x="3" y="47625"/>
                  </a:lnTo>
                  <a:lnTo>
                    <a:pt x="0" y="38216"/>
                  </a:lnTo>
                  <a:lnTo>
                    <a:pt x="31881" y="38100"/>
                  </a:lnTo>
                  <a:lnTo>
                    <a:pt x="38158" y="35278"/>
                  </a:lnTo>
                  <a:lnTo>
                    <a:pt x="41314" y="33044"/>
                  </a:lnTo>
                  <a:lnTo>
                    <a:pt x="55868" y="29899"/>
                  </a:lnTo>
                  <a:lnTo>
                    <a:pt x="85974" y="25927"/>
                  </a:lnTo>
                  <a:lnTo>
                    <a:pt x="104848" y="21088"/>
                  </a:lnTo>
                  <a:lnTo>
                    <a:pt x="145704" y="16407"/>
                  </a:lnTo>
                  <a:lnTo>
                    <a:pt x="189912" y="10129"/>
                  </a:lnTo>
                  <a:lnTo>
                    <a:pt x="227660" y="8546"/>
                  </a:lnTo>
                  <a:lnTo>
                    <a:pt x="254922" y="1335"/>
                  </a:lnTo>
                  <a:lnTo>
                    <a:pt x="298504" y="78"/>
                  </a:lnTo>
                  <a:lnTo>
                    <a:pt x="345901" y="2"/>
                  </a:lnTo>
                  <a:lnTo>
                    <a:pt x="392505" y="0"/>
                  </a:lnTo>
                  <a:lnTo>
                    <a:pt x="400050" y="0"/>
                  </a:lnTo>
                  <a:lnTo>
                    <a:pt x="400050" y="44719"/>
                  </a:lnTo>
                  <a:lnTo>
                    <a:pt x="400050" y="79378"/>
                  </a:lnTo>
                  <a:lnTo>
                    <a:pt x="397228" y="85726"/>
                  </a:lnTo>
                  <a:lnTo>
                    <a:pt x="394994" y="88901"/>
                  </a:lnTo>
                  <a:lnTo>
                    <a:pt x="391850" y="103482"/>
                  </a:lnTo>
                  <a:lnTo>
                    <a:pt x="389729" y="119767"/>
                  </a:lnTo>
                  <a:lnTo>
                    <a:pt x="383038" y="133176"/>
                  </a:lnTo>
                  <a:lnTo>
                    <a:pt x="381008" y="177799"/>
                  </a:lnTo>
                  <a:lnTo>
                    <a:pt x="381003" y="184150"/>
                  </a:lnTo>
                  <a:lnTo>
                    <a:pt x="382060" y="186267"/>
                  </a:lnTo>
                  <a:lnTo>
                    <a:pt x="383824" y="187678"/>
                  </a:lnTo>
                  <a:lnTo>
                    <a:pt x="390525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SMARTInkShape-974"/>
            <p:cNvSpPr/>
            <p:nvPr>
              <p:custDataLst>
                <p:tags r:id="rId119"/>
              </p:custDataLst>
            </p:nvPr>
          </p:nvSpPr>
          <p:spPr>
            <a:xfrm>
              <a:off x="6572250" y="2381250"/>
              <a:ext cx="1219201" cy="66676"/>
            </a:xfrm>
            <a:custGeom>
              <a:avLst/>
              <a:gdLst/>
              <a:ahLst/>
              <a:cxnLst/>
              <a:rect l="0" t="0" r="0" b="0"/>
              <a:pathLst>
                <a:path w="1219201" h="66676">
                  <a:moveTo>
                    <a:pt x="0" y="66675"/>
                  </a:moveTo>
                  <a:lnTo>
                    <a:pt x="0" y="66675"/>
                  </a:lnTo>
                  <a:lnTo>
                    <a:pt x="0" y="58474"/>
                  </a:lnTo>
                  <a:lnTo>
                    <a:pt x="1058" y="58033"/>
                  </a:lnTo>
                  <a:lnTo>
                    <a:pt x="14465" y="57160"/>
                  </a:lnTo>
                  <a:lnTo>
                    <a:pt x="15994" y="56099"/>
                  </a:lnTo>
                  <a:lnTo>
                    <a:pt x="17012" y="54332"/>
                  </a:lnTo>
                  <a:lnTo>
                    <a:pt x="18648" y="48950"/>
                  </a:lnTo>
                  <a:lnTo>
                    <a:pt x="21693" y="48214"/>
                  </a:lnTo>
                  <a:lnTo>
                    <a:pt x="65502" y="47626"/>
                  </a:lnTo>
                  <a:lnTo>
                    <a:pt x="111569" y="47625"/>
                  </a:lnTo>
                  <a:lnTo>
                    <a:pt x="156659" y="38983"/>
                  </a:lnTo>
                  <a:lnTo>
                    <a:pt x="203378" y="38178"/>
                  </a:lnTo>
                  <a:lnTo>
                    <a:pt x="250923" y="38107"/>
                  </a:lnTo>
                  <a:lnTo>
                    <a:pt x="295707" y="38101"/>
                  </a:lnTo>
                  <a:lnTo>
                    <a:pt x="335418" y="35278"/>
                  </a:lnTo>
                  <a:lnTo>
                    <a:pt x="380211" y="29458"/>
                  </a:lnTo>
                  <a:lnTo>
                    <a:pt x="420460" y="28691"/>
                  </a:lnTo>
                  <a:lnTo>
                    <a:pt x="464082" y="28590"/>
                  </a:lnTo>
                  <a:lnTo>
                    <a:pt x="504672" y="28577"/>
                  </a:lnTo>
                  <a:lnTo>
                    <a:pt x="552255" y="28575"/>
                  </a:lnTo>
                  <a:lnTo>
                    <a:pt x="596696" y="28575"/>
                  </a:lnTo>
                  <a:lnTo>
                    <a:pt x="639585" y="28575"/>
                  </a:lnTo>
                  <a:lnTo>
                    <a:pt x="660247" y="29633"/>
                  </a:lnTo>
                  <a:lnTo>
                    <a:pt x="678440" y="36114"/>
                  </a:lnTo>
                  <a:lnTo>
                    <a:pt x="723843" y="38085"/>
                  </a:lnTo>
                  <a:lnTo>
                    <a:pt x="771351" y="38100"/>
                  </a:lnTo>
                  <a:lnTo>
                    <a:pt x="784190" y="38100"/>
                  </a:lnTo>
                  <a:lnTo>
                    <a:pt x="790559" y="40922"/>
                  </a:lnTo>
                  <a:lnTo>
                    <a:pt x="796918" y="44646"/>
                  </a:lnTo>
                  <a:lnTo>
                    <a:pt x="807507" y="46742"/>
                  </a:lnTo>
                  <a:lnTo>
                    <a:pt x="855089" y="47610"/>
                  </a:lnTo>
                  <a:lnTo>
                    <a:pt x="898696" y="47625"/>
                  </a:lnTo>
                  <a:lnTo>
                    <a:pt x="946140" y="47625"/>
                  </a:lnTo>
                  <a:lnTo>
                    <a:pt x="965199" y="47625"/>
                  </a:lnTo>
                  <a:lnTo>
                    <a:pt x="971550" y="44803"/>
                  </a:lnTo>
                  <a:lnTo>
                    <a:pt x="977900" y="41079"/>
                  </a:lnTo>
                  <a:lnTo>
                    <a:pt x="990600" y="38688"/>
                  </a:lnTo>
                  <a:lnTo>
                    <a:pt x="1035310" y="38101"/>
                  </a:lnTo>
                  <a:lnTo>
                    <a:pt x="1052260" y="38100"/>
                  </a:lnTo>
                  <a:lnTo>
                    <a:pt x="1057868" y="35278"/>
                  </a:lnTo>
                  <a:lnTo>
                    <a:pt x="1065036" y="29899"/>
                  </a:lnTo>
                  <a:lnTo>
                    <a:pt x="1074847" y="28691"/>
                  </a:lnTo>
                  <a:lnTo>
                    <a:pt x="1103448" y="28575"/>
                  </a:lnTo>
                  <a:lnTo>
                    <a:pt x="1112217" y="22029"/>
                  </a:lnTo>
                  <a:lnTo>
                    <a:pt x="1122196" y="19442"/>
                  </a:lnTo>
                  <a:lnTo>
                    <a:pt x="1138093" y="19060"/>
                  </a:lnTo>
                  <a:lnTo>
                    <a:pt x="1139730" y="17999"/>
                  </a:lnTo>
                  <a:lnTo>
                    <a:pt x="1140820" y="16232"/>
                  </a:lnTo>
                  <a:lnTo>
                    <a:pt x="1142962" y="9641"/>
                  </a:lnTo>
                  <a:lnTo>
                    <a:pt x="1165748" y="9525"/>
                  </a:lnTo>
                  <a:lnTo>
                    <a:pt x="1167691" y="8467"/>
                  </a:lnTo>
                  <a:lnTo>
                    <a:pt x="1168986" y="6703"/>
                  </a:lnTo>
                  <a:lnTo>
                    <a:pt x="1169849" y="4469"/>
                  </a:lnTo>
                  <a:lnTo>
                    <a:pt x="1171483" y="2979"/>
                  </a:lnTo>
                  <a:lnTo>
                    <a:pt x="1176120" y="1324"/>
                  </a:lnTo>
                  <a:lnTo>
                    <a:pt x="12192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SMARTInkShape-975"/>
            <p:cNvSpPr/>
            <p:nvPr>
              <p:custDataLst>
                <p:tags r:id="rId120"/>
              </p:custDataLst>
            </p:nvPr>
          </p:nvSpPr>
          <p:spPr>
            <a:xfrm>
              <a:off x="6410729" y="2066935"/>
              <a:ext cx="75797" cy="161878"/>
            </a:xfrm>
            <a:custGeom>
              <a:avLst/>
              <a:gdLst/>
              <a:ahLst/>
              <a:cxnLst/>
              <a:rect l="0" t="0" r="0" b="0"/>
              <a:pathLst>
                <a:path w="75797" h="161878">
                  <a:moveTo>
                    <a:pt x="75796" y="19040"/>
                  </a:moveTo>
                  <a:lnTo>
                    <a:pt x="75796" y="19040"/>
                  </a:lnTo>
                  <a:lnTo>
                    <a:pt x="75796" y="0"/>
                  </a:lnTo>
                  <a:lnTo>
                    <a:pt x="75796" y="8192"/>
                  </a:lnTo>
                  <a:lnTo>
                    <a:pt x="69251" y="16858"/>
                  </a:lnTo>
                  <a:lnTo>
                    <a:pt x="66095" y="25684"/>
                  </a:lnTo>
                  <a:lnTo>
                    <a:pt x="59987" y="35002"/>
                  </a:lnTo>
                  <a:lnTo>
                    <a:pt x="56648" y="44466"/>
                  </a:lnTo>
                  <a:lnTo>
                    <a:pt x="22854" y="91804"/>
                  </a:lnTo>
                  <a:lnTo>
                    <a:pt x="10609" y="125656"/>
                  </a:lnTo>
                  <a:lnTo>
                    <a:pt x="9562" y="136120"/>
                  </a:lnTo>
                  <a:lnTo>
                    <a:pt x="8357" y="138368"/>
                  </a:lnTo>
                  <a:lnTo>
                    <a:pt x="6495" y="139867"/>
                  </a:lnTo>
                  <a:lnTo>
                    <a:pt x="4195" y="140866"/>
                  </a:lnTo>
                  <a:lnTo>
                    <a:pt x="2662" y="142591"/>
                  </a:lnTo>
                  <a:lnTo>
                    <a:pt x="0" y="150891"/>
                  </a:lnTo>
                  <a:lnTo>
                    <a:pt x="7833" y="160459"/>
                  </a:lnTo>
                  <a:lnTo>
                    <a:pt x="11370" y="161268"/>
                  </a:lnTo>
                  <a:lnTo>
                    <a:pt x="18220" y="161877"/>
                  </a:lnTo>
                  <a:lnTo>
                    <a:pt x="18520" y="156847"/>
                  </a:lnTo>
                  <a:lnTo>
                    <a:pt x="19620" y="155361"/>
                  </a:lnTo>
                  <a:lnTo>
                    <a:pt x="28171" y="1523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SMARTInkShape-976"/>
            <p:cNvSpPr/>
            <p:nvPr>
              <p:custDataLst>
                <p:tags r:id="rId121"/>
              </p:custDataLst>
            </p:nvPr>
          </p:nvSpPr>
          <p:spPr>
            <a:xfrm>
              <a:off x="6467892" y="2076450"/>
              <a:ext cx="123409" cy="114301"/>
            </a:xfrm>
            <a:custGeom>
              <a:avLst/>
              <a:gdLst/>
              <a:ahLst/>
              <a:cxnLst/>
              <a:rect l="0" t="0" r="0" b="0"/>
              <a:pathLst>
                <a:path w="123409" h="114301">
                  <a:moveTo>
                    <a:pt x="37683" y="38100"/>
                  </a:moveTo>
                  <a:lnTo>
                    <a:pt x="37683" y="38100"/>
                  </a:lnTo>
                  <a:lnTo>
                    <a:pt x="37683" y="19558"/>
                  </a:lnTo>
                  <a:lnTo>
                    <a:pt x="32627" y="14144"/>
                  </a:lnTo>
                  <a:lnTo>
                    <a:pt x="24500" y="11578"/>
                  </a:lnTo>
                  <a:lnTo>
                    <a:pt x="10009" y="9645"/>
                  </a:lnTo>
                  <a:lnTo>
                    <a:pt x="0" y="396"/>
                  </a:lnTo>
                  <a:lnTo>
                    <a:pt x="47225" y="0"/>
                  </a:lnTo>
                  <a:lnTo>
                    <a:pt x="92952" y="0"/>
                  </a:lnTo>
                  <a:lnTo>
                    <a:pt x="103917" y="9133"/>
                  </a:lnTo>
                  <a:lnTo>
                    <a:pt x="104227" y="14465"/>
                  </a:lnTo>
                  <a:lnTo>
                    <a:pt x="103212" y="15993"/>
                  </a:lnTo>
                  <a:lnTo>
                    <a:pt x="101478" y="17012"/>
                  </a:lnTo>
                  <a:lnTo>
                    <a:pt x="99263" y="17692"/>
                  </a:lnTo>
                  <a:lnTo>
                    <a:pt x="97786" y="19203"/>
                  </a:lnTo>
                  <a:lnTo>
                    <a:pt x="92594" y="29232"/>
                  </a:lnTo>
                  <a:lnTo>
                    <a:pt x="90166" y="32188"/>
                  </a:lnTo>
                  <a:lnTo>
                    <a:pt x="84644" y="35472"/>
                  </a:lnTo>
                  <a:lnTo>
                    <a:pt x="81690" y="36348"/>
                  </a:lnTo>
                  <a:lnTo>
                    <a:pt x="79722" y="37991"/>
                  </a:lnTo>
                  <a:lnTo>
                    <a:pt x="71245" y="51204"/>
                  </a:lnTo>
                  <a:lnTo>
                    <a:pt x="65653" y="54507"/>
                  </a:lnTo>
                  <a:lnTo>
                    <a:pt x="59639" y="57034"/>
                  </a:lnTo>
                  <a:lnTo>
                    <a:pt x="20088" y="93796"/>
                  </a:lnTo>
                  <a:lnTo>
                    <a:pt x="14008" y="94819"/>
                  </a:lnTo>
                  <a:lnTo>
                    <a:pt x="12374" y="96021"/>
                  </a:lnTo>
                  <a:lnTo>
                    <a:pt x="9395" y="103867"/>
                  </a:lnTo>
                  <a:lnTo>
                    <a:pt x="9145" y="104655"/>
                  </a:lnTo>
                  <a:lnTo>
                    <a:pt x="14176" y="104740"/>
                  </a:lnTo>
                  <a:lnTo>
                    <a:pt x="15661" y="105810"/>
                  </a:lnTo>
                  <a:lnTo>
                    <a:pt x="18242" y="112973"/>
                  </a:lnTo>
                  <a:lnTo>
                    <a:pt x="21282" y="113710"/>
                  </a:lnTo>
                  <a:lnTo>
                    <a:pt x="66275" y="114300"/>
                  </a:lnTo>
                  <a:lnTo>
                    <a:pt x="69444" y="114300"/>
                  </a:lnTo>
                  <a:lnTo>
                    <a:pt x="75788" y="111478"/>
                  </a:lnTo>
                  <a:lnTo>
                    <a:pt x="82135" y="107754"/>
                  </a:lnTo>
                  <a:lnTo>
                    <a:pt x="94833" y="105363"/>
                  </a:lnTo>
                  <a:lnTo>
                    <a:pt x="123408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SMARTInkShape-977"/>
            <p:cNvSpPr/>
            <p:nvPr>
              <p:custDataLst>
                <p:tags r:id="rId122"/>
              </p:custDataLst>
            </p:nvPr>
          </p:nvSpPr>
          <p:spPr>
            <a:xfrm>
              <a:off x="6229466" y="2085975"/>
              <a:ext cx="142760" cy="152401"/>
            </a:xfrm>
            <a:custGeom>
              <a:avLst/>
              <a:gdLst/>
              <a:ahLst/>
              <a:cxnLst/>
              <a:rect l="0" t="0" r="0" b="0"/>
              <a:pathLst>
                <a:path w="142760" h="152401">
                  <a:moveTo>
                    <a:pt x="95134" y="9525"/>
                  </a:moveTo>
                  <a:lnTo>
                    <a:pt x="95134" y="9525"/>
                  </a:lnTo>
                  <a:lnTo>
                    <a:pt x="85612" y="9525"/>
                  </a:lnTo>
                  <a:lnTo>
                    <a:pt x="85609" y="116"/>
                  </a:lnTo>
                  <a:lnTo>
                    <a:pt x="76084" y="0"/>
                  </a:lnTo>
                  <a:lnTo>
                    <a:pt x="109589" y="0"/>
                  </a:lnTo>
                  <a:lnTo>
                    <a:pt x="111121" y="1058"/>
                  </a:lnTo>
                  <a:lnTo>
                    <a:pt x="112142" y="2822"/>
                  </a:lnTo>
                  <a:lnTo>
                    <a:pt x="114148" y="9409"/>
                  </a:lnTo>
                  <a:lnTo>
                    <a:pt x="122382" y="17716"/>
                  </a:lnTo>
                  <a:lnTo>
                    <a:pt x="121766" y="19219"/>
                  </a:lnTo>
                  <a:lnTo>
                    <a:pt x="115391" y="27134"/>
                  </a:lnTo>
                  <a:lnTo>
                    <a:pt x="113364" y="35895"/>
                  </a:lnTo>
                  <a:lnTo>
                    <a:pt x="107709" y="44737"/>
                  </a:lnTo>
                  <a:lnTo>
                    <a:pt x="105262" y="57207"/>
                  </a:lnTo>
                  <a:lnTo>
                    <a:pt x="105061" y="60363"/>
                  </a:lnTo>
                  <a:lnTo>
                    <a:pt x="103869" y="62467"/>
                  </a:lnTo>
                  <a:lnTo>
                    <a:pt x="102016" y="63870"/>
                  </a:lnTo>
                  <a:lnTo>
                    <a:pt x="97134" y="66486"/>
                  </a:lnTo>
                  <a:lnTo>
                    <a:pt x="82279" y="79768"/>
                  </a:lnTo>
                  <a:lnTo>
                    <a:pt x="78838" y="85900"/>
                  </a:lnTo>
                  <a:lnTo>
                    <a:pt x="77920" y="89017"/>
                  </a:lnTo>
                  <a:lnTo>
                    <a:pt x="76249" y="91094"/>
                  </a:lnTo>
                  <a:lnTo>
                    <a:pt x="47457" y="111654"/>
                  </a:lnTo>
                  <a:lnTo>
                    <a:pt x="44300" y="112536"/>
                  </a:lnTo>
                  <a:lnTo>
                    <a:pt x="42194" y="114182"/>
                  </a:lnTo>
                  <a:lnTo>
                    <a:pt x="38174" y="120497"/>
                  </a:lnTo>
                  <a:lnTo>
                    <a:pt x="33482" y="122346"/>
                  </a:lnTo>
                  <a:lnTo>
                    <a:pt x="24891" y="123387"/>
                  </a:lnTo>
                  <a:lnTo>
                    <a:pt x="22905" y="124591"/>
                  </a:lnTo>
                  <a:lnTo>
                    <a:pt x="21582" y="126453"/>
                  </a:lnTo>
                  <a:lnTo>
                    <a:pt x="20699" y="128752"/>
                  </a:lnTo>
                  <a:lnTo>
                    <a:pt x="19053" y="130284"/>
                  </a:lnTo>
                  <a:lnTo>
                    <a:pt x="9447" y="133340"/>
                  </a:lnTo>
                  <a:lnTo>
                    <a:pt x="0" y="142759"/>
                  </a:lnTo>
                  <a:lnTo>
                    <a:pt x="9019" y="142872"/>
                  </a:lnTo>
                  <a:lnTo>
                    <a:pt x="16937" y="149420"/>
                  </a:lnTo>
                  <a:lnTo>
                    <a:pt x="26732" y="152008"/>
                  </a:lnTo>
                  <a:lnTo>
                    <a:pt x="33003" y="152284"/>
                  </a:lnTo>
                  <a:lnTo>
                    <a:pt x="38593" y="149526"/>
                  </a:lnTo>
                  <a:lnTo>
                    <a:pt x="44604" y="145831"/>
                  </a:lnTo>
                  <a:lnTo>
                    <a:pt x="57088" y="143459"/>
                  </a:lnTo>
                  <a:lnTo>
                    <a:pt x="104659" y="142876"/>
                  </a:lnTo>
                  <a:lnTo>
                    <a:pt x="131779" y="142875"/>
                  </a:lnTo>
                  <a:lnTo>
                    <a:pt x="142759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6" name="SMARTInkShape-978"/>
          <p:cNvSpPr/>
          <p:nvPr>
            <p:custDataLst>
              <p:tags r:id="rId5"/>
            </p:custDataLst>
          </p:nvPr>
        </p:nvSpPr>
        <p:spPr>
          <a:xfrm>
            <a:off x="6381750" y="2390775"/>
            <a:ext cx="47626" cy="95251"/>
          </a:xfrm>
          <a:custGeom>
            <a:avLst/>
            <a:gdLst/>
            <a:ahLst/>
            <a:cxnLst/>
            <a:rect l="0" t="0" r="0" b="0"/>
            <a:pathLst>
              <a:path w="47626" h="95251">
                <a:moveTo>
                  <a:pt x="28575" y="9525"/>
                </a:moveTo>
                <a:lnTo>
                  <a:pt x="28575" y="9525"/>
                </a:lnTo>
                <a:lnTo>
                  <a:pt x="33631" y="9525"/>
                </a:lnTo>
                <a:lnTo>
                  <a:pt x="35120" y="8467"/>
                </a:lnTo>
                <a:lnTo>
                  <a:pt x="36114" y="6703"/>
                </a:lnTo>
                <a:lnTo>
                  <a:pt x="37984" y="392"/>
                </a:lnTo>
                <a:lnTo>
                  <a:pt x="38090" y="8235"/>
                </a:lnTo>
                <a:lnTo>
                  <a:pt x="38100" y="1211"/>
                </a:lnTo>
                <a:lnTo>
                  <a:pt x="40922" y="538"/>
                </a:lnTo>
                <a:lnTo>
                  <a:pt x="47622" y="0"/>
                </a:lnTo>
                <a:lnTo>
                  <a:pt x="47625" y="8201"/>
                </a:lnTo>
                <a:lnTo>
                  <a:pt x="22313" y="35893"/>
                </a:lnTo>
                <a:lnTo>
                  <a:pt x="20501" y="41705"/>
                </a:lnTo>
                <a:lnTo>
                  <a:pt x="18958" y="43678"/>
                </a:lnTo>
                <a:lnTo>
                  <a:pt x="14422" y="45871"/>
                </a:lnTo>
                <a:lnTo>
                  <a:pt x="12790" y="47514"/>
                </a:lnTo>
                <a:lnTo>
                  <a:pt x="10976" y="52162"/>
                </a:lnTo>
                <a:lnTo>
                  <a:pt x="9955" y="60729"/>
                </a:lnTo>
                <a:lnTo>
                  <a:pt x="8753" y="62711"/>
                </a:lnTo>
                <a:lnTo>
                  <a:pt x="6894" y="64032"/>
                </a:lnTo>
                <a:lnTo>
                  <a:pt x="4595" y="64913"/>
                </a:lnTo>
                <a:lnTo>
                  <a:pt x="3064" y="66559"/>
                </a:lnTo>
                <a:lnTo>
                  <a:pt x="120" y="75762"/>
                </a:lnTo>
                <a:lnTo>
                  <a:pt x="0" y="9525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1" name="SMARTInkShape-Group223"/>
          <p:cNvGrpSpPr/>
          <p:nvPr/>
        </p:nvGrpSpPr>
        <p:grpSpPr>
          <a:xfrm>
            <a:off x="4962645" y="2400310"/>
            <a:ext cx="666628" cy="990591"/>
            <a:chOff x="4962645" y="2400310"/>
            <a:chExt cx="666628" cy="990591"/>
          </a:xfrm>
        </p:grpSpPr>
        <p:sp>
          <p:nvSpPr>
            <p:cNvPr id="57" name="SMARTInkShape-979"/>
            <p:cNvSpPr/>
            <p:nvPr>
              <p:custDataLst>
                <p:tags r:id="rId112"/>
              </p:custDataLst>
            </p:nvPr>
          </p:nvSpPr>
          <p:spPr>
            <a:xfrm>
              <a:off x="4962645" y="2419350"/>
              <a:ext cx="628531" cy="714376"/>
            </a:xfrm>
            <a:custGeom>
              <a:avLst/>
              <a:gdLst/>
              <a:ahLst/>
              <a:cxnLst/>
              <a:rect l="0" t="0" r="0" b="0"/>
              <a:pathLst>
                <a:path w="628531" h="714376">
                  <a:moveTo>
                    <a:pt x="628530" y="9525"/>
                  </a:moveTo>
                  <a:lnTo>
                    <a:pt x="628530" y="9525"/>
                  </a:lnTo>
                  <a:lnTo>
                    <a:pt x="619015" y="9525"/>
                  </a:lnTo>
                  <a:lnTo>
                    <a:pt x="619005" y="0"/>
                  </a:lnTo>
                  <a:lnTo>
                    <a:pt x="619005" y="44737"/>
                  </a:lnTo>
                  <a:lnTo>
                    <a:pt x="619005" y="85757"/>
                  </a:lnTo>
                  <a:lnTo>
                    <a:pt x="617947" y="88921"/>
                  </a:lnTo>
                  <a:lnTo>
                    <a:pt x="616183" y="91031"/>
                  </a:lnTo>
                  <a:lnTo>
                    <a:pt x="613949" y="92437"/>
                  </a:lnTo>
                  <a:lnTo>
                    <a:pt x="612460" y="94433"/>
                  </a:lnTo>
                  <a:lnTo>
                    <a:pt x="610804" y="99473"/>
                  </a:lnTo>
                  <a:lnTo>
                    <a:pt x="608684" y="111332"/>
                  </a:lnTo>
                  <a:lnTo>
                    <a:pt x="603011" y="120711"/>
                  </a:lnTo>
                  <a:lnTo>
                    <a:pt x="599803" y="130194"/>
                  </a:lnTo>
                  <a:lnTo>
                    <a:pt x="593677" y="139705"/>
                  </a:lnTo>
                  <a:lnTo>
                    <a:pt x="590334" y="149227"/>
                  </a:lnTo>
                  <a:lnTo>
                    <a:pt x="574011" y="171450"/>
                  </a:lnTo>
                  <a:lnTo>
                    <a:pt x="571491" y="177800"/>
                  </a:lnTo>
                  <a:lnTo>
                    <a:pt x="565180" y="187325"/>
                  </a:lnTo>
                  <a:lnTo>
                    <a:pt x="561782" y="196850"/>
                  </a:lnTo>
                  <a:lnTo>
                    <a:pt x="555601" y="206375"/>
                  </a:lnTo>
                  <a:lnTo>
                    <a:pt x="553784" y="212725"/>
                  </a:lnTo>
                  <a:lnTo>
                    <a:pt x="547332" y="219075"/>
                  </a:lnTo>
                  <a:lnTo>
                    <a:pt x="539526" y="225425"/>
                  </a:lnTo>
                  <a:lnTo>
                    <a:pt x="498337" y="273050"/>
                  </a:lnTo>
                  <a:lnTo>
                    <a:pt x="463783" y="304800"/>
                  </a:lnTo>
                  <a:lnTo>
                    <a:pt x="449541" y="311503"/>
                  </a:lnTo>
                  <a:lnTo>
                    <a:pt x="442088" y="314129"/>
                  </a:lnTo>
                  <a:lnTo>
                    <a:pt x="411594" y="338744"/>
                  </a:lnTo>
                  <a:lnTo>
                    <a:pt x="392396" y="344901"/>
                  </a:lnTo>
                  <a:lnTo>
                    <a:pt x="371530" y="359304"/>
                  </a:lnTo>
                  <a:lnTo>
                    <a:pt x="353633" y="366484"/>
                  </a:lnTo>
                  <a:lnTo>
                    <a:pt x="316367" y="387756"/>
                  </a:lnTo>
                  <a:lnTo>
                    <a:pt x="296875" y="395034"/>
                  </a:lnTo>
                  <a:lnTo>
                    <a:pt x="276749" y="406929"/>
                  </a:lnTo>
                  <a:lnTo>
                    <a:pt x="270041" y="409457"/>
                  </a:lnTo>
                  <a:lnTo>
                    <a:pt x="259256" y="415772"/>
                  </a:lnTo>
                  <a:lnTo>
                    <a:pt x="244184" y="419173"/>
                  </a:lnTo>
                  <a:lnTo>
                    <a:pt x="229073" y="426444"/>
                  </a:lnTo>
                  <a:lnTo>
                    <a:pt x="225700" y="427171"/>
                  </a:lnTo>
                  <a:lnTo>
                    <a:pt x="182846" y="445498"/>
                  </a:lnTo>
                  <a:lnTo>
                    <a:pt x="175390" y="447765"/>
                  </a:lnTo>
                  <a:lnTo>
                    <a:pt x="152332" y="464094"/>
                  </a:lnTo>
                  <a:lnTo>
                    <a:pt x="145953" y="466614"/>
                  </a:lnTo>
                  <a:lnTo>
                    <a:pt x="101284" y="501674"/>
                  </a:lnTo>
                  <a:lnTo>
                    <a:pt x="53823" y="546134"/>
                  </a:lnTo>
                  <a:lnTo>
                    <a:pt x="50313" y="555288"/>
                  </a:lnTo>
                  <a:lnTo>
                    <a:pt x="47695" y="565353"/>
                  </a:lnTo>
                  <a:lnTo>
                    <a:pt x="37391" y="580438"/>
                  </a:lnTo>
                  <a:lnTo>
                    <a:pt x="32426" y="587114"/>
                  </a:lnTo>
                  <a:lnTo>
                    <a:pt x="26418" y="600024"/>
                  </a:lnTo>
                  <a:lnTo>
                    <a:pt x="11168" y="617241"/>
                  </a:lnTo>
                  <a:lnTo>
                    <a:pt x="10188" y="621110"/>
                  </a:lnTo>
                  <a:lnTo>
                    <a:pt x="9927" y="623623"/>
                  </a:lnTo>
                  <a:lnTo>
                    <a:pt x="6815" y="629238"/>
                  </a:lnTo>
                  <a:lnTo>
                    <a:pt x="1249" y="636410"/>
                  </a:lnTo>
                  <a:lnTo>
                    <a:pt x="0" y="646221"/>
                  </a:lnTo>
                  <a:lnTo>
                    <a:pt x="1018" y="646714"/>
                  </a:lnTo>
                  <a:lnTo>
                    <a:pt x="4972" y="647262"/>
                  </a:lnTo>
                  <a:lnTo>
                    <a:pt x="6449" y="648466"/>
                  </a:lnTo>
                  <a:lnTo>
                    <a:pt x="9290" y="656821"/>
                  </a:lnTo>
                  <a:lnTo>
                    <a:pt x="23869" y="657221"/>
                  </a:lnTo>
                  <a:lnTo>
                    <a:pt x="25398" y="658281"/>
                  </a:lnTo>
                  <a:lnTo>
                    <a:pt x="26417" y="660046"/>
                  </a:lnTo>
                  <a:lnTo>
                    <a:pt x="28053" y="665425"/>
                  </a:lnTo>
                  <a:lnTo>
                    <a:pt x="31098" y="666161"/>
                  </a:lnTo>
                  <a:lnTo>
                    <a:pt x="46180" y="666750"/>
                  </a:lnTo>
                  <a:lnTo>
                    <a:pt x="46622" y="667808"/>
                  </a:lnTo>
                  <a:lnTo>
                    <a:pt x="47112" y="671806"/>
                  </a:lnTo>
                  <a:lnTo>
                    <a:pt x="48301" y="673296"/>
                  </a:lnTo>
                  <a:lnTo>
                    <a:pt x="56977" y="676260"/>
                  </a:lnTo>
                  <a:lnTo>
                    <a:pt x="57027" y="676274"/>
                  </a:lnTo>
                  <a:lnTo>
                    <a:pt x="66162" y="685408"/>
                  </a:lnTo>
                  <a:lnTo>
                    <a:pt x="80734" y="685790"/>
                  </a:lnTo>
                  <a:lnTo>
                    <a:pt x="82358" y="686851"/>
                  </a:lnTo>
                  <a:lnTo>
                    <a:pt x="83440" y="688618"/>
                  </a:lnTo>
                  <a:lnTo>
                    <a:pt x="84162" y="690853"/>
                  </a:lnTo>
                  <a:lnTo>
                    <a:pt x="85701" y="692344"/>
                  </a:lnTo>
                  <a:lnTo>
                    <a:pt x="90234" y="694000"/>
                  </a:lnTo>
                  <a:lnTo>
                    <a:pt x="127000" y="695322"/>
                  </a:lnTo>
                  <a:lnTo>
                    <a:pt x="129077" y="696381"/>
                  </a:lnTo>
                  <a:lnTo>
                    <a:pt x="130461" y="698146"/>
                  </a:lnTo>
                  <a:lnTo>
                    <a:pt x="131384" y="700381"/>
                  </a:lnTo>
                  <a:lnTo>
                    <a:pt x="133058" y="701871"/>
                  </a:lnTo>
                  <a:lnTo>
                    <a:pt x="137739" y="703525"/>
                  </a:lnTo>
                  <a:lnTo>
                    <a:pt x="139411" y="705026"/>
                  </a:lnTo>
                  <a:lnTo>
                    <a:pt x="141269" y="709514"/>
                  </a:lnTo>
                  <a:lnTo>
                    <a:pt x="142822" y="711134"/>
                  </a:lnTo>
                  <a:lnTo>
                    <a:pt x="152280" y="7143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SMARTInkShape-980"/>
            <p:cNvSpPr/>
            <p:nvPr>
              <p:custDataLst>
                <p:tags r:id="rId113"/>
              </p:custDataLst>
            </p:nvPr>
          </p:nvSpPr>
          <p:spPr>
            <a:xfrm>
              <a:off x="5095875" y="3086100"/>
              <a:ext cx="228601" cy="304801"/>
            </a:xfrm>
            <a:custGeom>
              <a:avLst/>
              <a:gdLst/>
              <a:ahLst/>
              <a:cxnLst/>
              <a:rect l="0" t="0" r="0" b="0"/>
              <a:pathLst>
                <a:path w="228601" h="304801">
                  <a:moveTo>
                    <a:pt x="47625" y="38100"/>
                  </a:moveTo>
                  <a:lnTo>
                    <a:pt x="47625" y="38100"/>
                  </a:lnTo>
                  <a:lnTo>
                    <a:pt x="47625" y="33044"/>
                  </a:lnTo>
                  <a:lnTo>
                    <a:pt x="48683" y="31554"/>
                  </a:lnTo>
                  <a:lnTo>
                    <a:pt x="50447" y="30561"/>
                  </a:lnTo>
                  <a:lnTo>
                    <a:pt x="52681" y="29899"/>
                  </a:lnTo>
                  <a:lnTo>
                    <a:pt x="54170" y="28399"/>
                  </a:lnTo>
                  <a:lnTo>
                    <a:pt x="56757" y="20490"/>
                  </a:lnTo>
                  <a:lnTo>
                    <a:pt x="57034" y="14420"/>
                  </a:lnTo>
                  <a:lnTo>
                    <a:pt x="58131" y="12788"/>
                  </a:lnTo>
                  <a:lnTo>
                    <a:pt x="59921" y="11701"/>
                  </a:lnTo>
                  <a:lnTo>
                    <a:pt x="66558" y="9563"/>
                  </a:lnTo>
                  <a:lnTo>
                    <a:pt x="66672" y="393"/>
                  </a:lnTo>
                  <a:lnTo>
                    <a:pt x="76197" y="0"/>
                  </a:lnTo>
                  <a:lnTo>
                    <a:pt x="71143" y="0"/>
                  </a:lnTo>
                  <a:lnTo>
                    <a:pt x="69653" y="1058"/>
                  </a:lnTo>
                  <a:lnTo>
                    <a:pt x="68661" y="2822"/>
                  </a:lnTo>
                  <a:lnTo>
                    <a:pt x="66791" y="9133"/>
                  </a:lnTo>
                  <a:lnTo>
                    <a:pt x="66709" y="14465"/>
                  </a:lnTo>
                  <a:lnTo>
                    <a:pt x="65639" y="15994"/>
                  </a:lnTo>
                  <a:lnTo>
                    <a:pt x="63868" y="17012"/>
                  </a:lnTo>
                  <a:lnTo>
                    <a:pt x="61629" y="17692"/>
                  </a:lnTo>
                  <a:lnTo>
                    <a:pt x="60136" y="19203"/>
                  </a:lnTo>
                  <a:lnTo>
                    <a:pt x="58477" y="23703"/>
                  </a:lnTo>
                  <a:lnTo>
                    <a:pt x="57543" y="32188"/>
                  </a:lnTo>
                  <a:lnTo>
                    <a:pt x="56354" y="34159"/>
                  </a:lnTo>
                  <a:lnTo>
                    <a:pt x="54502" y="35472"/>
                  </a:lnTo>
                  <a:lnTo>
                    <a:pt x="52210" y="36349"/>
                  </a:lnTo>
                  <a:lnTo>
                    <a:pt x="50681" y="37991"/>
                  </a:lnTo>
                  <a:lnTo>
                    <a:pt x="48983" y="42638"/>
                  </a:lnTo>
                  <a:lnTo>
                    <a:pt x="46835" y="54244"/>
                  </a:lnTo>
                  <a:lnTo>
                    <a:pt x="41159" y="63580"/>
                  </a:lnTo>
                  <a:lnTo>
                    <a:pt x="37948" y="73049"/>
                  </a:lnTo>
                  <a:lnTo>
                    <a:pt x="21677" y="95252"/>
                  </a:lnTo>
                  <a:lnTo>
                    <a:pt x="19160" y="101601"/>
                  </a:lnTo>
                  <a:lnTo>
                    <a:pt x="127" y="123694"/>
                  </a:lnTo>
                  <a:lnTo>
                    <a:pt x="0" y="142872"/>
                  </a:lnTo>
                  <a:lnTo>
                    <a:pt x="5056" y="142874"/>
                  </a:lnTo>
                  <a:lnTo>
                    <a:pt x="6545" y="143933"/>
                  </a:lnTo>
                  <a:lnTo>
                    <a:pt x="7539" y="145697"/>
                  </a:lnTo>
                  <a:lnTo>
                    <a:pt x="8201" y="147931"/>
                  </a:lnTo>
                  <a:lnTo>
                    <a:pt x="9701" y="149421"/>
                  </a:lnTo>
                  <a:lnTo>
                    <a:pt x="19148" y="153197"/>
                  </a:lnTo>
                  <a:lnTo>
                    <a:pt x="26370" y="158869"/>
                  </a:lnTo>
                  <a:lnTo>
                    <a:pt x="36347" y="161523"/>
                  </a:lnTo>
                  <a:lnTo>
                    <a:pt x="46147" y="170090"/>
                  </a:lnTo>
                  <a:lnTo>
                    <a:pt x="52244" y="171047"/>
                  </a:lnTo>
                  <a:lnTo>
                    <a:pt x="53879" y="172240"/>
                  </a:lnTo>
                  <a:lnTo>
                    <a:pt x="54970" y="174094"/>
                  </a:lnTo>
                  <a:lnTo>
                    <a:pt x="55696" y="176387"/>
                  </a:lnTo>
                  <a:lnTo>
                    <a:pt x="61776" y="184672"/>
                  </a:lnTo>
                  <a:lnTo>
                    <a:pt x="67320" y="187910"/>
                  </a:lnTo>
                  <a:lnTo>
                    <a:pt x="73312" y="190407"/>
                  </a:lnTo>
                  <a:lnTo>
                    <a:pt x="92965" y="206280"/>
                  </a:lnTo>
                  <a:lnTo>
                    <a:pt x="101864" y="209639"/>
                  </a:lnTo>
                  <a:lnTo>
                    <a:pt x="133355" y="235360"/>
                  </a:lnTo>
                  <a:lnTo>
                    <a:pt x="139702" y="237954"/>
                  </a:lnTo>
                  <a:lnTo>
                    <a:pt x="161925" y="254529"/>
                  </a:lnTo>
                  <a:lnTo>
                    <a:pt x="168275" y="257057"/>
                  </a:lnTo>
                  <a:lnTo>
                    <a:pt x="197733" y="282423"/>
                  </a:lnTo>
                  <a:lnTo>
                    <a:pt x="206637" y="284764"/>
                  </a:lnTo>
                  <a:lnTo>
                    <a:pt x="212842" y="285312"/>
                  </a:lnTo>
                  <a:lnTo>
                    <a:pt x="214919" y="286516"/>
                  </a:lnTo>
                  <a:lnTo>
                    <a:pt x="216304" y="288377"/>
                  </a:lnTo>
                  <a:lnTo>
                    <a:pt x="218528" y="293913"/>
                  </a:lnTo>
                  <a:lnTo>
                    <a:pt x="221654" y="294669"/>
                  </a:lnTo>
                  <a:lnTo>
                    <a:pt x="227228" y="295155"/>
                  </a:lnTo>
                  <a:lnTo>
                    <a:pt x="227685" y="296254"/>
                  </a:lnTo>
                  <a:lnTo>
                    <a:pt x="228600" y="3048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SMARTInkShape-981"/>
            <p:cNvSpPr/>
            <p:nvPr>
              <p:custDataLst>
                <p:tags r:id="rId114"/>
              </p:custDataLst>
            </p:nvPr>
          </p:nvSpPr>
          <p:spPr>
            <a:xfrm>
              <a:off x="5191125" y="3124200"/>
              <a:ext cx="190501" cy="266701"/>
            </a:xfrm>
            <a:custGeom>
              <a:avLst/>
              <a:gdLst/>
              <a:ahLst/>
              <a:cxnLst/>
              <a:rect l="0" t="0" r="0" b="0"/>
              <a:pathLst>
                <a:path w="190501" h="266701">
                  <a:moveTo>
                    <a:pt x="19050" y="47625"/>
                  </a:moveTo>
                  <a:lnTo>
                    <a:pt x="19050" y="47625"/>
                  </a:lnTo>
                  <a:lnTo>
                    <a:pt x="13994" y="47625"/>
                  </a:lnTo>
                  <a:lnTo>
                    <a:pt x="12505" y="46567"/>
                  </a:lnTo>
                  <a:lnTo>
                    <a:pt x="11511" y="44803"/>
                  </a:lnTo>
                  <a:lnTo>
                    <a:pt x="10849" y="42569"/>
                  </a:lnTo>
                  <a:lnTo>
                    <a:pt x="9349" y="41079"/>
                  </a:lnTo>
                  <a:lnTo>
                    <a:pt x="4861" y="39424"/>
                  </a:lnTo>
                  <a:lnTo>
                    <a:pt x="3240" y="37924"/>
                  </a:lnTo>
                  <a:lnTo>
                    <a:pt x="427" y="30015"/>
                  </a:lnTo>
                  <a:lnTo>
                    <a:pt x="0" y="0"/>
                  </a:lnTo>
                  <a:lnTo>
                    <a:pt x="5056" y="5056"/>
                  </a:lnTo>
                  <a:lnTo>
                    <a:pt x="10361" y="7539"/>
                  </a:lnTo>
                  <a:lnTo>
                    <a:pt x="25510" y="10322"/>
                  </a:lnTo>
                  <a:lnTo>
                    <a:pt x="38122" y="17012"/>
                  </a:lnTo>
                  <a:lnTo>
                    <a:pt x="41290" y="17692"/>
                  </a:lnTo>
                  <a:lnTo>
                    <a:pt x="74083" y="34836"/>
                  </a:lnTo>
                  <a:lnTo>
                    <a:pt x="88037" y="38191"/>
                  </a:lnTo>
                  <a:lnTo>
                    <a:pt x="90441" y="40277"/>
                  </a:lnTo>
                  <a:lnTo>
                    <a:pt x="92045" y="42727"/>
                  </a:lnTo>
                  <a:lnTo>
                    <a:pt x="99470" y="45448"/>
                  </a:lnTo>
                  <a:lnTo>
                    <a:pt x="108767" y="47716"/>
                  </a:lnTo>
                  <a:lnTo>
                    <a:pt x="123360" y="54973"/>
                  </a:lnTo>
                  <a:lnTo>
                    <a:pt x="126690" y="55699"/>
                  </a:lnTo>
                  <a:lnTo>
                    <a:pt x="152199" y="67447"/>
                  </a:lnTo>
                  <a:lnTo>
                    <a:pt x="159631" y="73136"/>
                  </a:lnTo>
                  <a:lnTo>
                    <a:pt x="165492" y="74838"/>
                  </a:lnTo>
                  <a:lnTo>
                    <a:pt x="167478" y="76351"/>
                  </a:lnTo>
                  <a:lnTo>
                    <a:pt x="171331" y="82477"/>
                  </a:lnTo>
                  <a:lnTo>
                    <a:pt x="180845" y="85688"/>
                  </a:lnTo>
                  <a:lnTo>
                    <a:pt x="190500" y="85725"/>
                  </a:lnTo>
                  <a:lnTo>
                    <a:pt x="190500" y="93926"/>
                  </a:lnTo>
                  <a:lnTo>
                    <a:pt x="189442" y="94367"/>
                  </a:lnTo>
                  <a:lnTo>
                    <a:pt x="185444" y="94858"/>
                  </a:lnTo>
                  <a:lnTo>
                    <a:pt x="183955" y="96047"/>
                  </a:lnTo>
                  <a:lnTo>
                    <a:pt x="181091" y="104373"/>
                  </a:lnTo>
                  <a:lnTo>
                    <a:pt x="174451" y="112300"/>
                  </a:lnTo>
                  <a:lnTo>
                    <a:pt x="172339" y="120998"/>
                  </a:lnTo>
                  <a:lnTo>
                    <a:pt x="171845" y="127155"/>
                  </a:lnTo>
                  <a:lnTo>
                    <a:pt x="168804" y="133419"/>
                  </a:lnTo>
                  <a:lnTo>
                    <a:pt x="164982" y="139731"/>
                  </a:lnTo>
                  <a:lnTo>
                    <a:pt x="152304" y="176918"/>
                  </a:lnTo>
                  <a:lnTo>
                    <a:pt x="145051" y="190326"/>
                  </a:lnTo>
                  <a:lnTo>
                    <a:pt x="133259" y="224536"/>
                  </a:lnTo>
                  <a:lnTo>
                    <a:pt x="126002" y="237949"/>
                  </a:lnTo>
                  <a:lnTo>
                    <a:pt x="123828" y="265245"/>
                  </a:lnTo>
                  <a:lnTo>
                    <a:pt x="124885" y="265730"/>
                  </a:lnTo>
                  <a:lnTo>
                    <a:pt x="133350" y="2667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SMARTInkShape-982"/>
            <p:cNvSpPr/>
            <p:nvPr>
              <p:custDataLst>
                <p:tags r:id="rId115"/>
              </p:custDataLst>
            </p:nvPr>
          </p:nvSpPr>
          <p:spPr>
            <a:xfrm>
              <a:off x="5334034" y="2400310"/>
              <a:ext cx="295239" cy="990557"/>
            </a:xfrm>
            <a:custGeom>
              <a:avLst/>
              <a:gdLst/>
              <a:ahLst/>
              <a:cxnLst/>
              <a:rect l="0" t="0" r="0" b="0"/>
              <a:pathLst>
                <a:path w="295239" h="990557">
                  <a:moveTo>
                    <a:pt x="9491" y="952490"/>
                  </a:moveTo>
                  <a:lnTo>
                    <a:pt x="9491" y="952490"/>
                  </a:lnTo>
                  <a:lnTo>
                    <a:pt x="9491" y="943082"/>
                  </a:lnTo>
                  <a:lnTo>
                    <a:pt x="0" y="942965"/>
                  </a:lnTo>
                  <a:lnTo>
                    <a:pt x="27207" y="970206"/>
                  </a:lnTo>
                  <a:lnTo>
                    <a:pt x="33202" y="971144"/>
                  </a:lnTo>
                  <a:lnTo>
                    <a:pt x="52129" y="971530"/>
                  </a:lnTo>
                  <a:lnTo>
                    <a:pt x="53791" y="972591"/>
                  </a:lnTo>
                  <a:lnTo>
                    <a:pt x="54900" y="974358"/>
                  </a:lnTo>
                  <a:lnTo>
                    <a:pt x="55639" y="976593"/>
                  </a:lnTo>
                  <a:lnTo>
                    <a:pt x="57189" y="978084"/>
                  </a:lnTo>
                  <a:lnTo>
                    <a:pt x="65187" y="980672"/>
                  </a:lnTo>
                  <a:lnTo>
                    <a:pt x="112511" y="981065"/>
                  </a:lnTo>
                  <a:lnTo>
                    <a:pt x="127370" y="981065"/>
                  </a:lnTo>
                  <a:lnTo>
                    <a:pt x="133495" y="983887"/>
                  </a:lnTo>
                  <a:lnTo>
                    <a:pt x="140995" y="989266"/>
                  </a:lnTo>
                  <a:lnTo>
                    <a:pt x="150080" y="990328"/>
                  </a:lnTo>
                  <a:lnTo>
                    <a:pt x="160127" y="990556"/>
                  </a:lnTo>
                  <a:lnTo>
                    <a:pt x="169147" y="984037"/>
                  </a:lnTo>
                  <a:lnTo>
                    <a:pt x="179178" y="981456"/>
                  </a:lnTo>
                  <a:lnTo>
                    <a:pt x="207761" y="981065"/>
                  </a:lnTo>
                  <a:lnTo>
                    <a:pt x="217563" y="972864"/>
                  </a:lnTo>
                  <a:lnTo>
                    <a:pt x="226354" y="970743"/>
                  </a:lnTo>
                  <a:lnTo>
                    <a:pt x="245592" y="955548"/>
                  </a:lnTo>
                  <a:lnTo>
                    <a:pt x="251303" y="953850"/>
                  </a:lnTo>
                  <a:lnTo>
                    <a:pt x="253248" y="952338"/>
                  </a:lnTo>
                  <a:lnTo>
                    <a:pt x="255411" y="947836"/>
                  </a:lnTo>
                  <a:lnTo>
                    <a:pt x="257046" y="946212"/>
                  </a:lnTo>
                  <a:lnTo>
                    <a:pt x="266740" y="942192"/>
                  </a:lnTo>
                  <a:lnTo>
                    <a:pt x="271285" y="938035"/>
                  </a:lnTo>
                  <a:lnTo>
                    <a:pt x="274011" y="932660"/>
                  </a:lnTo>
                  <a:lnTo>
                    <a:pt x="274737" y="929745"/>
                  </a:lnTo>
                  <a:lnTo>
                    <a:pt x="276280" y="927801"/>
                  </a:lnTo>
                  <a:lnTo>
                    <a:pt x="280817" y="925642"/>
                  </a:lnTo>
                  <a:lnTo>
                    <a:pt x="282450" y="924008"/>
                  </a:lnTo>
                  <a:lnTo>
                    <a:pt x="285286" y="915866"/>
                  </a:lnTo>
                  <a:lnTo>
                    <a:pt x="285716" y="868978"/>
                  </a:lnTo>
                  <a:lnTo>
                    <a:pt x="285716" y="858995"/>
                  </a:lnTo>
                  <a:lnTo>
                    <a:pt x="293917" y="849193"/>
                  </a:lnTo>
                  <a:lnTo>
                    <a:pt x="294848" y="843096"/>
                  </a:lnTo>
                  <a:lnTo>
                    <a:pt x="295207" y="825363"/>
                  </a:lnTo>
                  <a:lnTo>
                    <a:pt x="294160" y="823289"/>
                  </a:lnTo>
                  <a:lnTo>
                    <a:pt x="292404" y="821906"/>
                  </a:lnTo>
                  <a:lnTo>
                    <a:pt x="290173" y="820984"/>
                  </a:lnTo>
                  <a:lnTo>
                    <a:pt x="288688" y="819311"/>
                  </a:lnTo>
                  <a:lnTo>
                    <a:pt x="287037" y="814630"/>
                  </a:lnTo>
                  <a:lnTo>
                    <a:pt x="284680" y="792834"/>
                  </a:lnTo>
                  <a:lnTo>
                    <a:pt x="279177" y="783947"/>
                  </a:lnTo>
                  <a:lnTo>
                    <a:pt x="276584" y="773361"/>
                  </a:lnTo>
                  <a:lnTo>
                    <a:pt x="276191" y="726180"/>
                  </a:lnTo>
                  <a:lnTo>
                    <a:pt x="276191" y="692130"/>
                  </a:lnTo>
                  <a:lnTo>
                    <a:pt x="273369" y="685785"/>
                  </a:lnTo>
                  <a:lnTo>
                    <a:pt x="267990" y="678146"/>
                  </a:lnTo>
                  <a:lnTo>
                    <a:pt x="266928" y="669032"/>
                  </a:lnTo>
                  <a:lnTo>
                    <a:pt x="266782" y="663173"/>
                  </a:lnTo>
                  <a:lnTo>
                    <a:pt x="263895" y="657040"/>
                  </a:lnTo>
                  <a:lnTo>
                    <a:pt x="260142" y="650787"/>
                  </a:lnTo>
                  <a:lnTo>
                    <a:pt x="257536" y="640036"/>
                  </a:lnTo>
                  <a:lnTo>
                    <a:pt x="257141" y="593708"/>
                  </a:lnTo>
                  <a:lnTo>
                    <a:pt x="257141" y="549149"/>
                  </a:lnTo>
                  <a:lnTo>
                    <a:pt x="257141" y="501640"/>
                  </a:lnTo>
                  <a:lnTo>
                    <a:pt x="257141" y="492115"/>
                  </a:lnTo>
                  <a:lnTo>
                    <a:pt x="259963" y="485765"/>
                  </a:lnTo>
                  <a:lnTo>
                    <a:pt x="263686" y="479415"/>
                  </a:lnTo>
                  <a:lnTo>
                    <a:pt x="266078" y="466715"/>
                  </a:lnTo>
                  <a:lnTo>
                    <a:pt x="266273" y="463540"/>
                  </a:lnTo>
                  <a:lnTo>
                    <a:pt x="269314" y="457190"/>
                  </a:lnTo>
                  <a:lnTo>
                    <a:pt x="274833" y="449546"/>
                  </a:lnTo>
                  <a:lnTo>
                    <a:pt x="276981" y="440432"/>
                  </a:lnTo>
                  <a:lnTo>
                    <a:pt x="282657" y="431529"/>
                  </a:lnTo>
                  <a:lnTo>
                    <a:pt x="285112" y="419038"/>
                  </a:lnTo>
                  <a:lnTo>
                    <a:pt x="285715" y="371465"/>
                  </a:lnTo>
                  <a:lnTo>
                    <a:pt x="285716" y="326754"/>
                  </a:lnTo>
                  <a:lnTo>
                    <a:pt x="285716" y="311106"/>
                  </a:lnTo>
                  <a:lnTo>
                    <a:pt x="284658" y="309001"/>
                  </a:lnTo>
                  <a:lnTo>
                    <a:pt x="282894" y="307597"/>
                  </a:lnTo>
                  <a:lnTo>
                    <a:pt x="280660" y="306661"/>
                  </a:lnTo>
                  <a:lnTo>
                    <a:pt x="279171" y="304979"/>
                  </a:lnTo>
                  <a:lnTo>
                    <a:pt x="277515" y="300288"/>
                  </a:lnTo>
                  <a:lnTo>
                    <a:pt x="276191" y="253588"/>
                  </a:lnTo>
                  <a:lnTo>
                    <a:pt x="276191" y="249402"/>
                  </a:lnTo>
                  <a:lnTo>
                    <a:pt x="282736" y="240384"/>
                  </a:lnTo>
                  <a:lnTo>
                    <a:pt x="285323" y="230352"/>
                  </a:lnTo>
                  <a:lnTo>
                    <a:pt x="285716" y="192252"/>
                  </a:lnTo>
                  <a:lnTo>
                    <a:pt x="286774" y="191665"/>
                  </a:lnTo>
                  <a:lnTo>
                    <a:pt x="290772" y="191012"/>
                  </a:lnTo>
                  <a:lnTo>
                    <a:pt x="292261" y="189780"/>
                  </a:lnTo>
                  <a:lnTo>
                    <a:pt x="294848" y="182335"/>
                  </a:lnTo>
                  <a:lnTo>
                    <a:pt x="295238" y="166510"/>
                  </a:lnTo>
                  <a:lnTo>
                    <a:pt x="294181" y="164978"/>
                  </a:lnTo>
                  <a:lnTo>
                    <a:pt x="292418" y="163957"/>
                  </a:lnTo>
                  <a:lnTo>
                    <a:pt x="290184" y="163277"/>
                  </a:lnTo>
                  <a:lnTo>
                    <a:pt x="288694" y="161764"/>
                  </a:lnTo>
                  <a:lnTo>
                    <a:pt x="285832" y="152818"/>
                  </a:lnTo>
                  <a:lnTo>
                    <a:pt x="285716" y="125266"/>
                  </a:lnTo>
                  <a:lnTo>
                    <a:pt x="276307" y="114418"/>
                  </a:lnTo>
                  <a:lnTo>
                    <a:pt x="276191" y="99826"/>
                  </a:lnTo>
                  <a:lnTo>
                    <a:pt x="275133" y="98297"/>
                  </a:lnTo>
                  <a:lnTo>
                    <a:pt x="273369" y="97278"/>
                  </a:lnTo>
                  <a:lnTo>
                    <a:pt x="267059" y="95359"/>
                  </a:lnTo>
                  <a:lnTo>
                    <a:pt x="266666" y="57542"/>
                  </a:lnTo>
                  <a:lnTo>
                    <a:pt x="275798" y="48017"/>
                  </a:lnTo>
                  <a:lnTo>
                    <a:pt x="276188" y="38209"/>
                  </a:lnTo>
                  <a:lnTo>
                    <a:pt x="285600" y="28682"/>
                  </a:lnTo>
                  <a:lnTo>
                    <a:pt x="285716" y="0"/>
                  </a:lnTo>
                  <a:lnTo>
                    <a:pt x="280660" y="5049"/>
                  </a:lnTo>
                  <a:lnTo>
                    <a:pt x="278177" y="10352"/>
                  </a:lnTo>
                  <a:lnTo>
                    <a:pt x="276225" y="27090"/>
                  </a:lnTo>
                  <a:lnTo>
                    <a:pt x="266666" y="380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7" name="SMARTInkShape-Group224"/>
          <p:cNvGrpSpPr/>
          <p:nvPr/>
        </p:nvGrpSpPr>
        <p:grpSpPr>
          <a:xfrm>
            <a:off x="5191125" y="2676525"/>
            <a:ext cx="504826" cy="628617"/>
            <a:chOff x="5191125" y="2676525"/>
            <a:chExt cx="504826" cy="628617"/>
          </a:xfrm>
        </p:grpSpPr>
        <p:sp>
          <p:nvSpPr>
            <p:cNvPr id="62" name="SMARTInkShape-983"/>
            <p:cNvSpPr/>
            <p:nvPr>
              <p:custDataLst>
                <p:tags r:id="rId107"/>
              </p:custDataLst>
            </p:nvPr>
          </p:nvSpPr>
          <p:spPr>
            <a:xfrm>
              <a:off x="5343525" y="2676525"/>
              <a:ext cx="112966" cy="142876"/>
            </a:xfrm>
            <a:custGeom>
              <a:avLst/>
              <a:gdLst/>
              <a:ahLst/>
              <a:cxnLst/>
              <a:rect l="0" t="0" r="0" b="0"/>
              <a:pathLst>
                <a:path w="112966" h="142876">
                  <a:moveTo>
                    <a:pt x="9525" y="19050"/>
                  </a:moveTo>
                  <a:lnTo>
                    <a:pt x="9525" y="19050"/>
                  </a:lnTo>
                  <a:lnTo>
                    <a:pt x="1324" y="10849"/>
                  </a:lnTo>
                  <a:lnTo>
                    <a:pt x="0" y="11"/>
                  </a:lnTo>
                  <a:lnTo>
                    <a:pt x="0" y="7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41403"/>
                  </a:lnTo>
                  <a:lnTo>
                    <a:pt x="2822" y="47682"/>
                  </a:lnTo>
                  <a:lnTo>
                    <a:pt x="6545" y="54000"/>
                  </a:lnTo>
                  <a:lnTo>
                    <a:pt x="8937" y="66680"/>
                  </a:lnTo>
                  <a:lnTo>
                    <a:pt x="9132" y="69853"/>
                  </a:lnTo>
                  <a:lnTo>
                    <a:pt x="12173" y="76202"/>
                  </a:lnTo>
                  <a:lnTo>
                    <a:pt x="14465" y="79376"/>
                  </a:lnTo>
                  <a:lnTo>
                    <a:pt x="19834" y="82903"/>
                  </a:lnTo>
                  <a:lnTo>
                    <a:pt x="22748" y="83844"/>
                  </a:lnTo>
                  <a:lnTo>
                    <a:pt x="24690" y="85529"/>
                  </a:lnTo>
                  <a:lnTo>
                    <a:pt x="33119" y="98817"/>
                  </a:lnTo>
                  <a:lnTo>
                    <a:pt x="38709" y="102128"/>
                  </a:lnTo>
                  <a:lnTo>
                    <a:pt x="44721" y="104656"/>
                  </a:lnTo>
                  <a:lnTo>
                    <a:pt x="64389" y="120554"/>
                  </a:lnTo>
                  <a:lnTo>
                    <a:pt x="73289" y="123914"/>
                  </a:lnTo>
                  <a:lnTo>
                    <a:pt x="93878" y="141513"/>
                  </a:lnTo>
                  <a:lnTo>
                    <a:pt x="104648" y="142864"/>
                  </a:lnTo>
                  <a:lnTo>
                    <a:pt x="112965" y="142874"/>
                  </a:lnTo>
                  <a:lnTo>
                    <a:pt x="104775" y="1428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984"/>
            <p:cNvSpPr/>
            <p:nvPr>
              <p:custDataLst>
                <p:tags r:id="rId108"/>
              </p:custDataLst>
            </p:nvPr>
          </p:nvSpPr>
          <p:spPr>
            <a:xfrm>
              <a:off x="5248278" y="2743200"/>
              <a:ext cx="247648" cy="47626"/>
            </a:xfrm>
            <a:custGeom>
              <a:avLst/>
              <a:gdLst/>
              <a:ahLst/>
              <a:cxnLst/>
              <a:rect l="0" t="0" r="0" b="0"/>
              <a:pathLst>
                <a:path w="247648" h="47626">
                  <a:moveTo>
                    <a:pt x="28572" y="47625"/>
                  </a:moveTo>
                  <a:lnTo>
                    <a:pt x="28572" y="47625"/>
                  </a:lnTo>
                  <a:lnTo>
                    <a:pt x="10962" y="47625"/>
                  </a:lnTo>
                  <a:lnTo>
                    <a:pt x="17849" y="47625"/>
                  </a:lnTo>
                  <a:lnTo>
                    <a:pt x="10741" y="47625"/>
                  </a:lnTo>
                  <a:lnTo>
                    <a:pt x="10063" y="44803"/>
                  </a:lnTo>
                  <a:lnTo>
                    <a:pt x="9629" y="39424"/>
                  </a:lnTo>
                  <a:lnTo>
                    <a:pt x="6748" y="38689"/>
                  </a:lnTo>
                  <a:lnTo>
                    <a:pt x="0" y="38100"/>
                  </a:lnTo>
                  <a:lnTo>
                    <a:pt x="22745" y="38100"/>
                  </a:lnTo>
                  <a:lnTo>
                    <a:pt x="28805" y="35278"/>
                  </a:lnTo>
                  <a:lnTo>
                    <a:pt x="36261" y="29899"/>
                  </a:lnTo>
                  <a:lnTo>
                    <a:pt x="79384" y="27540"/>
                  </a:lnTo>
                  <a:lnTo>
                    <a:pt x="97444" y="21041"/>
                  </a:lnTo>
                  <a:lnTo>
                    <a:pt x="136432" y="18069"/>
                  </a:lnTo>
                  <a:lnTo>
                    <a:pt x="154574" y="11526"/>
                  </a:lnTo>
                  <a:lnTo>
                    <a:pt x="201746" y="9560"/>
                  </a:lnTo>
                  <a:lnTo>
                    <a:pt x="208902" y="6718"/>
                  </a:lnTo>
                  <a:lnTo>
                    <a:pt x="217063" y="1327"/>
                  </a:lnTo>
                  <a:lnTo>
                    <a:pt x="229169" y="175"/>
                  </a:lnTo>
                  <a:lnTo>
                    <a:pt x="247647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SMARTInkShape-985"/>
            <p:cNvSpPr/>
            <p:nvPr>
              <p:custDataLst>
                <p:tags r:id="rId109"/>
              </p:custDataLst>
            </p:nvPr>
          </p:nvSpPr>
          <p:spPr>
            <a:xfrm>
              <a:off x="5524500" y="2819435"/>
              <a:ext cx="133351" cy="95216"/>
            </a:xfrm>
            <a:custGeom>
              <a:avLst/>
              <a:gdLst/>
              <a:ahLst/>
              <a:cxnLst/>
              <a:rect l="0" t="0" r="0" b="0"/>
              <a:pathLst>
                <a:path w="133351" h="95216">
                  <a:moveTo>
                    <a:pt x="19050" y="28540"/>
                  </a:moveTo>
                  <a:lnTo>
                    <a:pt x="19050" y="28540"/>
                  </a:lnTo>
                  <a:lnTo>
                    <a:pt x="13994" y="28540"/>
                  </a:lnTo>
                  <a:lnTo>
                    <a:pt x="12505" y="27482"/>
                  </a:lnTo>
                  <a:lnTo>
                    <a:pt x="11511" y="25718"/>
                  </a:lnTo>
                  <a:lnTo>
                    <a:pt x="9641" y="19407"/>
                  </a:lnTo>
                  <a:lnTo>
                    <a:pt x="34" y="9525"/>
                  </a:lnTo>
                  <a:lnTo>
                    <a:pt x="0" y="358"/>
                  </a:lnTo>
                  <a:lnTo>
                    <a:pt x="8201" y="0"/>
                  </a:lnTo>
                  <a:lnTo>
                    <a:pt x="8642" y="1046"/>
                  </a:lnTo>
                  <a:lnTo>
                    <a:pt x="9409" y="8169"/>
                  </a:lnTo>
                  <a:lnTo>
                    <a:pt x="32190" y="32146"/>
                  </a:lnTo>
                  <a:lnTo>
                    <a:pt x="38296" y="35434"/>
                  </a:lnTo>
                  <a:lnTo>
                    <a:pt x="41406" y="36311"/>
                  </a:lnTo>
                  <a:lnTo>
                    <a:pt x="43478" y="37954"/>
                  </a:lnTo>
                  <a:lnTo>
                    <a:pt x="52135" y="51169"/>
                  </a:lnTo>
                  <a:lnTo>
                    <a:pt x="57743" y="54472"/>
                  </a:lnTo>
                  <a:lnTo>
                    <a:pt x="63764" y="56999"/>
                  </a:lnTo>
                  <a:lnTo>
                    <a:pt x="73103" y="63313"/>
                  </a:lnTo>
                  <a:lnTo>
                    <a:pt x="82573" y="66713"/>
                  </a:lnTo>
                  <a:lnTo>
                    <a:pt x="93371" y="74711"/>
                  </a:lnTo>
                  <a:lnTo>
                    <a:pt x="99750" y="75735"/>
                  </a:lnTo>
                  <a:lnTo>
                    <a:pt x="108343" y="76037"/>
                  </a:lnTo>
                  <a:lnTo>
                    <a:pt x="110329" y="77139"/>
                  </a:lnTo>
                  <a:lnTo>
                    <a:pt x="111652" y="78931"/>
                  </a:lnTo>
                  <a:lnTo>
                    <a:pt x="112535" y="81184"/>
                  </a:lnTo>
                  <a:lnTo>
                    <a:pt x="114181" y="82686"/>
                  </a:lnTo>
                  <a:lnTo>
                    <a:pt x="122346" y="85294"/>
                  </a:lnTo>
                  <a:lnTo>
                    <a:pt x="123168" y="88336"/>
                  </a:lnTo>
                  <a:lnTo>
                    <a:pt x="123695" y="93856"/>
                  </a:lnTo>
                  <a:lnTo>
                    <a:pt x="126590" y="94611"/>
                  </a:lnTo>
                  <a:lnTo>
                    <a:pt x="133350" y="9521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SMARTInkShape-986"/>
            <p:cNvSpPr/>
            <p:nvPr>
              <p:custDataLst>
                <p:tags r:id="rId110"/>
              </p:custDataLst>
            </p:nvPr>
          </p:nvSpPr>
          <p:spPr>
            <a:xfrm>
              <a:off x="5524500" y="2838450"/>
              <a:ext cx="171451" cy="95251"/>
            </a:xfrm>
            <a:custGeom>
              <a:avLst/>
              <a:gdLst/>
              <a:ahLst/>
              <a:cxnLst/>
              <a:rect l="0" t="0" r="0" b="0"/>
              <a:pathLst>
                <a:path w="171451" h="95251">
                  <a:moveTo>
                    <a:pt x="9525" y="95250"/>
                  </a:moveTo>
                  <a:lnTo>
                    <a:pt x="9525" y="95250"/>
                  </a:lnTo>
                  <a:lnTo>
                    <a:pt x="0" y="95250"/>
                  </a:lnTo>
                  <a:lnTo>
                    <a:pt x="0" y="86117"/>
                  </a:lnTo>
                  <a:lnTo>
                    <a:pt x="22666" y="63062"/>
                  </a:lnTo>
                  <a:lnTo>
                    <a:pt x="31593" y="59778"/>
                  </a:lnTo>
                  <a:lnTo>
                    <a:pt x="41558" y="57259"/>
                  </a:lnTo>
                  <a:lnTo>
                    <a:pt x="88138" y="31670"/>
                  </a:lnTo>
                  <a:lnTo>
                    <a:pt x="101491" y="23260"/>
                  </a:lnTo>
                  <a:lnTo>
                    <a:pt x="121609" y="17059"/>
                  </a:lnTo>
                  <a:lnTo>
                    <a:pt x="129191" y="12874"/>
                  </a:lnTo>
                  <a:lnTo>
                    <a:pt x="142592" y="9819"/>
                  </a:lnTo>
                  <a:lnTo>
                    <a:pt x="147336" y="9656"/>
                  </a:lnTo>
                  <a:lnTo>
                    <a:pt x="149024" y="8554"/>
                  </a:lnTo>
                  <a:lnTo>
                    <a:pt x="150149" y="6761"/>
                  </a:lnTo>
                  <a:lnTo>
                    <a:pt x="150899" y="4507"/>
                  </a:lnTo>
                  <a:lnTo>
                    <a:pt x="152458" y="3005"/>
                  </a:lnTo>
                  <a:lnTo>
                    <a:pt x="161494" y="117"/>
                  </a:lnTo>
                  <a:lnTo>
                    <a:pt x="17145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SMARTInkShape-987"/>
            <p:cNvSpPr/>
            <p:nvPr>
              <p:custDataLst>
                <p:tags r:id="rId111"/>
              </p:custDataLst>
            </p:nvPr>
          </p:nvSpPr>
          <p:spPr>
            <a:xfrm>
              <a:off x="5191125" y="3219450"/>
              <a:ext cx="123826" cy="85692"/>
            </a:xfrm>
            <a:custGeom>
              <a:avLst/>
              <a:gdLst/>
              <a:ahLst/>
              <a:cxnLst/>
              <a:rect l="0" t="0" r="0" b="0"/>
              <a:pathLst>
                <a:path w="123826" h="85692">
                  <a:moveTo>
                    <a:pt x="28575" y="0"/>
                  </a:moveTo>
                  <a:lnTo>
                    <a:pt x="28575" y="0"/>
                  </a:lnTo>
                  <a:lnTo>
                    <a:pt x="19050" y="0"/>
                  </a:lnTo>
                  <a:lnTo>
                    <a:pt x="65224" y="0"/>
                  </a:lnTo>
                  <a:lnTo>
                    <a:pt x="76197" y="9522"/>
                  </a:lnTo>
                  <a:lnTo>
                    <a:pt x="76200" y="14581"/>
                  </a:lnTo>
                  <a:lnTo>
                    <a:pt x="75141" y="16071"/>
                  </a:lnTo>
                  <a:lnTo>
                    <a:pt x="73378" y="17064"/>
                  </a:lnTo>
                  <a:lnTo>
                    <a:pt x="67999" y="18658"/>
                  </a:lnTo>
                  <a:lnTo>
                    <a:pt x="40306" y="44361"/>
                  </a:lnTo>
                  <a:lnTo>
                    <a:pt x="34495" y="46174"/>
                  </a:lnTo>
                  <a:lnTo>
                    <a:pt x="32522" y="47716"/>
                  </a:lnTo>
                  <a:lnTo>
                    <a:pt x="30329" y="52252"/>
                  </a:lnTo>
                  <a:lnTo>
                    <a:pt x="28686" y="53885"/>
                  </a:lnTo>
                  <a:lnTo>
                    <a:pt x="18977" y="57922"/>
                  </a:lnTo>
                  <a:lnTo>
                    <a:pt x="3" y="76197"/>
                  </a:lnTo>
                  <a:lnTo>
                    <a:pt x="0" y="81255"/>
                  </a:lnTo>
                  <a:lnTo>
                    <a:pt x="1059" y="82745"/>
                  </a:lnTo>
                  <a:lnTo>
                    <a:pt x="2822" y="83739"/>
                  </a:lnTo>
                  <a:lnTo>
                    <a:pt x="9701" y="85463"/>
                  </a:lnTo>
                  <a:lnTo>
                    <a:pt x="22666" y="85691"/>
                  </a:lnTo>
                  <a:lnTo>
                    <a:pt x="24636" y="84644"/>
                  </a:lnTo>
                  <a:lnTo>
                    <a:pt x="25949" y="82888"/>
                  </a:lnTo>
                  <a:lnTo>
                    <a:pt x="26824" y="80658"/>
                  </a:lnTo>
                  <a:lnTo>
                    <a:pt x="28466" y="79172"/>
                  </a:lnTo>
                  <a:lnTo>
                    <a:pt x="33113" y="77521"/>
                  </a:lnTo>
                  <a:lnTo>
                    <a:pt x="79378" y="76203"/>
                  </a:lnTo>
                  <a:lnTo>
                    <a:pt x="123432" y="76200"/>
                  </a:lnTo>
                  <a:lnTo>
                    <a:pt x="123825" y="666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0" name="SMARTInkShape-Group225"/>
          <p:cNvGrpSpPr/>
          <p:nvPr/>
        </p:nvGrpSpPr>
        <p:grpSpPr>
          <a:xfrm>
            <a:off x="4972177" y="3343275"/>
            <a:ext cx="199899" cy="190501"/>
            <a:chOff x="4972177" y="3343275"/>
            <a:chExt cx="199899" cy="190501"/>
          </a:xfrm>
        </p:grpSpPr>
        <p:sp>
          <p:nvSpPr>
            <p:cNvPr id="68" name="SMARTInkShape-988"/>
            <p:cNvSpPr/>
            <p:nvPr>
              <p:custDataLst>
                <p:tags r:id="rId105"/>
              </p:custDataLst>
            </p:nvPr>
          </p:nvSpPr>
          <p:spPr>
            <a:xfrm>
              <a:off x="4972177" y="3343275"/>
              <a:ext cx="57021" cy="180962"/>
            </a:xfrm>
            <a:custGeom>
              <a:avLst/>
              <a:gdLst/>
              <a:ahLst/>
              <a:cxnLst/>
              <a:rect l="0" t="0" r="0" b="0"/>
              <a:pathLst>
                <a:path w="57021" h="180962">
                  <a:moveTo>
                    <a:pt x="37973" y="19050"/>
                  </a:moveTo>
                  <a:lnTo>
                    <a:pt x="37973" y="19050"/>
                  </a:lnTo>
                  <a:lnTo>
                    <a:pt x="43029" y="19050"/>
                  </a:lnTo>
                  <a:lnTo>
                    <a:pt x="44518" y="17992"/>
                  </a:lnTo>
                  <a:lnTo>
                    <a:pt x="45512" y="16228"/>
                  </a:lnTo>
                  <a:lnTo>
                    <a:pt x="47382" y="9918"/>
                  </a:lnTo>
                  <a:lnTo>
                    <a:pt x="47495" y="402"/>
                  </a:lnTo>
                  <a:lnTo>
                    <a:pt x="57013" y="0"/>
                  </a:lnTo>
                  <a:lnTo>
                    <a:pt x="57020" y="5057"/>
                  </a:lnTo>
                  <a:lnTo>
                    <a:pt x="54200" y="10361"/>
                  </a:lnTo>
                  <a:lnTo>
                    <a:pt x="50476" y="16247"/>
                  </a:lnTo>
                  <a:lnTo>
                    <a:pt x="48086" y="28648"/>
                  </a:lnTo>
                  <a:lnTo>
                    <a:pt x="46701" y="36016"/>
                  </a:lnTo>
                  <a:lnTo>
                    <a:pt x="31695" y="80369"/>
                  </a:lnTo>
                  <a:lnTo>
                    <a:pt x="21099" y="123883"/>
                  </a:lnTo>
                  <a:lnTo>
                    <a:pt x="18832" y="135492"/>
                  </a:lnTo>
                  <a:lnTo>
                    <a:pt x="0" y="180413"/>
                  </a:lnTo>
                  <a:lnTo>
                    <a:pt x="14066" y="180961"/>
                  </a:lnTo>
                  <a:lnTo>
                    <a:pt x="19587" y="178146"/>
                  </a:lnTo>
                  <a:lnTo>
                    <a:pt x="22540" y="175914"/>
                  </a:lnTo>
                  <a:lnTo>
                    <a:pt x="25823" y="170612"/>
                  </a:lnTo>
                  <a:lnTo>
                    <a:pt x="26698" y="167716"/>
                  </a:lnTo>
                  <a:lnTo>
                    <a:pt x="28340" y="165786"/>
                  </a:lnTo>
                  <a:lnTo>
                    <a:pt x="37973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SMARTInkShape-989"/>
            <p:cNvSpPr/>
            <p:nvPr>
              <p:custDataLst>
                <p:tags r:id="rId106"/>
              </p:custDataLst>
            </p:nvPr>
          </p:nvSpPr>
          <p:spPr>
            <a:xfrm>
              <a:off x="5010187" y="3362325"/>
              <a:ext cx="161889" cy="171451"/>
            </a:xfrm>
            <a:custGeom>
              <a:avLst/>
              <a:gdLst/>
              <a:ahLst/>
              <a:cxnLst/>
              <a:rect l="0" t="0" r="0" b="0"/>
              <a:pathLst>
                <a:path w="161889" h="171451">
                  <a:moveTo>
                    <a:pt x="57113" y="9525"/>
                  </a:moveTo>
                  <a:lnTo>
                    <a:pt x="57113" y="9525"/>
                  </a:lnTo>
                  <a:lnTo>
                    <a:pt x="10966" y="9525"/>
                  </a:lnTo>
                  <a:lnTo>
                    <a:pt x="0" y="9525"/>
                  </a:lnTo>
                  <a:lnTo>
                    <a:pt x="8167" y="9525"/>
                  </a:lnTo>
                  <a:lnTo>
                    <a:pt x="8607" y="8467"/>
                  </a:lnTo>
                  <a:lnTo>
                    <a:pt x="9097" y="4468"/>
                  </a:lnTo>
                  <a:lnTo>
                    <a:pt x="10286" y="2979"/>
                  </a:lnTo>
                  <a:lnTo>
                    <a:pt x="17655" y="393"/>
                  </a:lnTo>
                  <a:lnTo>
                    <a:pt x="60408" y="0"/>
                  </a:lnTo>
                  <a:lnTo>
                    <a:pt x="66692" y="2822"/>
                  </a:lnTo>
                  <a:lnTo>
                    <a:pt x="73012" y="6546"/>
                  </a:lnTo>
                  <a:lnTo>
                    <a:pt x="85131" y="9408"/>
                  </a:lnTo>
                  <a:lnTo>
                    <a:pt x="94807" y="18654"/>
                  </a:lnTo>
                  <a:lnTo>
                    <a:pt x="95092" y="23989"/>
                  </a:lnTo>
                  <a:lnTo>
                    <a:pt x="94074" y="25518"/>
                  </a:lnTo>
                  <a:lnTo>
                    <a:pt x="92337" y="26537"/>
                  </a:lnTo>
                  <a:lnTo>
                    <a:pt x="90120" y="27217"/>
                  </a:lnTo>
                  <a:lnTo>
                    <a:pt x="88643" y="28728"/>
                  </a:lnTo>
                  <a:lnTo>
                    <a:pt x="84888" y="38196"/>
                  </a:lnTo>
                  <a:lnTo>
                    <a:pt x="71509" y="52252"/>
                  </a:lnTo>
                  <a:lnTo>
                    <a:pt x="65981" y="54973"/>
                  </a:lnTo>
                  <a:lnTo>
                    <a:pt x="63025" y="55699"/>
                  </a:lnTo>
                  <a:lnTo>
                    <a:pt x="53809" y="61777"/>
                  </a:lnTo>
                  <a:lnTo>
                    <a:pt x="50353" y="67320"/>
                  </a:lnTo>
                  <a:lnTo>
                    <a:pt x="49431" y="70280"/>
                  </a:lnTo>
                  <a:lnTo>
                    <a:pt x="47759" y="72253"/>
                  </a:lnTo>
                  <a:lnTo>
                    <a:pt x="29060" y="85287"/>
                  </a:lnTo>
                  <a:lnTo>
                    <a:pt x="19013" y="85725"/>
                  </a:lnTo>
                  <a:lnTo>
                    <a:pt x="19013" y="100190"/>
                  </a:lnTo>
                  <a:lnTo>
                    <a:pt x="20071" y="101719"/>
                  </a:lnTo>
                  <a:lnTo>
                    <a:pt x="21835" y="102738"/>
                  </a:lnTo>
                  <a:lnTo>
                    <a:pt x="28145" y="104656"/>
                  </a:lnTo>
                  <a:lnTo>
                    <a:pt x="28538" y="122467"/>
                  </a:lnTo>
                  <a:lnTo>
                    <a:pt x="29596" y="122919"/>
                  </a:lnTo>
                  <a:lnTo>
                    <a:pt x="36739" y="123706"/>
                  </a:lnTo>
                  <a:lnTo>
                    <a:pt x="37475" y="126594"/>
                  </a:lnTo>
                  <a:lnTo>
                    <a:pt x="37947" y="132016"/>
                  </a:lnTo>
                  <a:lnTo>
                    <a:pt x="40834" y="132757"/>
                  </a:lnTo>
                  <a:lnTo>
                    <a:pt x="55393" y="133316"/>
                  </a:lnTo>
                  <a:lnTo>
                    <a:pt x="64378" y="139889"/>
                  </a:lnTo>
                  <a:lnTo>
                    <a:pt x="73259" y="141990"/>
                  </a:lnTo>
                  <a:lnTo>
                    <a:pt x="93342" y="142841"/>
                  </a:lnTo>
                  <a:lnTo>
                    <a:pt x="102448" y="149414"/>
                  </a:lnTo>
                  <a:lnTo>
                    <a:pt x="111350" y="151515"/>
                  </a:lnTo>
                  <a:lnTo>
                    <a:pt x="121941" y="152283"/>
                  </a:lnTo>
                  <a:lnTo>
                    <a:pt x="122557" y="153381"/>
                  </a:lnTo>
                  <a:lnTo>
                    <a:pt x="123241" y="157422"/>
                  </a:lnTo>
                  <a:lnTo>
                    <a:pt x="124481" y="158923"/>
                  </a:lnTo>
                  <a:lnTo>
                    <a:pt x="133259" y="161910"/>
                  </a:lnTo>
                  <a:lnTo>
                    <a:pt x="133277" y="161915"/>
                  </a:lnTo>
                  <a:lnTo>
                    <a:pt x="138359" y="161922"/>
                  </a:lnTo>
                  <a:lnTo>
                    <a:pt x="139852" y="162981"/>
                  </a:lnTo>
                  <a:lnTo>
                    <a:pt x="140847" y="164746"/>
                  </a:lnTo>
                  <a:lnTo>
                    <a:pt x="142445" y="170126"/>
                  </a:lnTo>
                  <a:lnTo>
                    <a:pt x="145486" y="170861"/>
                  </a:lnTo>
                  <a:lnTo>
                    <a:pt x="161888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5" name="SMARTInkShape-Group226"/>
          <p:cNvGrpSpPr/>
          <p:nvPr/>
        </p:nvGrpSpPr>
        <p:grpSpPr>
          <a:xfrm>
            <a:off x="5638800" y="2409825"/>
            <a:ext cx="2238376" cy="466726"/>
            <a:chOff x="5638800" y="2409825"/>
            <a:chExt cx="2238376" cy="466726"/>
          </a:xfrm>
        </p:grpSpPr>
        <p:sp>
          <p:nvSpPr>
            <p:cNvPr id="71" name="SMARTInkShape-990"/>
            <p:cNvSpPr/>
            <p:nvPr>
              <p:custDataLst>
                <p:tags r:id="rId101"/>
              </p:custDataLst>
            </p:nvPr>
          </p:nvSpPr>
          <p:spPr>
            <a:xfrm>
              <a:off x="5638800" y="2428875"/>
              <a:ext cx="647701" cy="342901"/>
            </a:xfrm>
            <a:custGeom>
              <a:avLst/>
              <a:gdLst/>
              <a:ahLst/>
              <a:cxnLst/>
              <a:rect l="0" t="0" r="0" b="0"/>
              <a:pathLst>
                <a:path w="647701" h="342901">
                  <a:moveTo>
                    <a:pt x="28575" y="0"/>
                  </a:moveTo>
                  <a:lnTo>
                    <a:pt x="28575" y="0"/>
                  </a:lnTo>
                  <a:lnTo>
                    <a:pt x="0" y="0"/>
                  </a:lnTo>
                  <a:lnTo>
                    <a:pt x="0" y="9133"/>
                  </a:lnTo>
                  <a:lnTo>
                    <a:pt x="8201" y="17692"/>
                  </a:lnTo>
                  <a:lnTo>
                    <a:pt x="9132" y="23704"/>
                  </a:lnTo>
                  <a:lnTo>
                    <a:pt x="10321" y="25328"/>
                  </a:lnTo>
                  <a:lnTo>
                    <a:pt x="14465" y="27132"/>
                  </a:lnTo>
                  <a:lnTo>
                    <a:pt x="15994" y="28671"/>
                  </a:lnTo>
                  <a:lnTo>
                    <a:pt x="21268" y="38746"/>
                  </a:lnTo>
                  <a:lnTo>
                    <a:pt x="25328" y="44737"/>
                  </a:lnTo>
                  <a:lnTo>
                    <a:pt x="28671" y="54060"/>
                  </a:lnTo>
                  <a:lnTo>
                    <a:pt x="45417" y="79397"/>
                  </a:lnTo>
                  <a:lnTo>
                    <a:pt x="88903" y="117502"/>
                  </a:lnTo>
                  <a:lnTo>
                    <a:pt x="131665" y="146051"/>
                  </a:lnTo>
                  <a:lnTo>
                    <a:pt x="179163" y="165492"/>
                  </a:lnTo>
                  <a:lnTo>
                    <a:pt x="225514" y="196857"/>
                  </a:lnTo>
                  <a:lnTo>
                    <a:pt x="249374" y="212726"/>
                  </a:lnTo>
                  <a:lnTo>
                    <a:pt x="269331" y="236139"/>
                  </a:lnTo>
                  <a:lnTo>
                    <a:pt x="280569" y="242534"/>
                  </a:lnTo>
                  <a:lnTo>
                    <a:pt x="302208" y="249462"/>
                  </a:lnTo>
                  <a:lnTo>
                    <a:pt x="349763" y="279432"/>
                  </a:lnTo>
                  <a:lnTo>
                    <a:pt x="395891" y="295341"/>
                  </a:lnTo>
                  <a:lnTo>
                    <a:pt x="407167" y="301527"/>
                  </a:lnTo>
                  <a:lnTo>
                    <a:pt x="434067" y="305571"/>
                  </a:lnTo>
                  <a:lnTo>
                    <a:pt x="447496" y="312282"/>
                  </a:lnTo>
                  <a:lnTo>
                    <a:pt x="491240" y="324002"/>
                  </a:lnTo>
                  <a:lnTo>
                    <a:pt x="502827" y="331932"/>
                  </a:lnTo>
                  <a:lnTo>
                    <a:pt x="512035" y="333090"/>
                  </a:lnTo>
                  <a:lnTo>
                    <a:pt x="555628" y="333374"/>
                  </a:lnTo>
                  <a:lnTo>
                    <a:pt x="603134" y="333375"/>
                  </a:lnTo>
                  <a:lnTo>
                    <a:pt x="625834" y="333375"/>
                  </a:lnTo>
                  <a:lnTo>
                    <a:pt x="638186" y="342017"/>
                  </a:lnTo>
                  <a:lnTo>
                    <a:pt x="647700" y="3429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SMARTInkShape-991"/>
            <p:cNvSpPr/>
            <p:nvPr>
              <p:custDataLst>
                <p:tags r:id="rId102"/>
              </p:custDataLst>
            </p:nvPr>
          </p:nvSpPr>
          <p:spPr>
            <a:xfrm>
              <a:off x="6271487" y="2714625"/>
              <a:ext cx="433672" cy="152401"/>
            </a:xfrm>
            <a:custGeom>
              <a:avLst/>
              <a:gdLst/>
              <a:ahLst/>
              <a:cxnLst/>
              <a:rect l="0" t="0" r="0" b="0"/>
              <a:pathLst>
                <a:path w="433672" h="152401">
                  <a:moveTo>
                    <a:pt x="5488" y="47625"/>
                  </a:moveTo>
                  <a:lnTo>
                    <a:pt x="5488" y="47625"/>
                  </a:lnTo>
                  <a:lnTo>
                    <a:pt x="5488" y="42569"/>
                  </a:lnTo>
                  <a:lnTo>
                    <a:pt x="4430" y="41079"/>
                  </a:lnTo>
                  <a:lnTo>
                    <a:pt x="2666" y="40086"/>
                  </a:lnTo>
                  <a:lnTo>
                    <a:pt x="432" y="39424"/>
                  </a:lnTo>
                  <a:lnTo>
                    <a:pt x="0" y="38983"/>
                  </a:lnTo>
                  <a:lnTo>
                    <a:pt x="772" y="38689"/>
                  </a:lnTo>
                  <a:lnTo>
                    <a:pt x="2344" y="38492"/>
                  </a:lnTo>
                  <a:lnTo>
                    <a:pt x="3392" y="37303"/>
                  </a:lnTo>
                  <a:lnTo>
                    <a:pt x="5212" y="29933"/>
                  </a:lnTo>
                  <a:lnTo>
                    <a:pt x="14613" y="19478"/>
                  </a:lnTo>
                  <a:lnTo>
                    <a:pt x="15002" y="9929"/>
                  </a:lnTo>
                  <a:lnTo>
                    <a:pt x="24538" y="0"/>
                  </a:lnTo>
                  <a:lnTo>
                    <a:pt x="24538" y="23704"/>
                  </a:lnTo>
                  <a:lnTo>
                    <a:pt x="27360" y="29232"/>
                  </a:lnTo>
                  <a:lnTo>
                    <a:pt x="31083" y="35217"/>
                  </a:lnTo>
                  <a:lnTo>
                    <a:pt x="33475" y="47683"/>
                  </a:lnTo>
                  <a:lnTo>
                    <a:pt x="33947" y="60336"/>
                  </a:lnTo>
                  <a:lnTo>
                    <a:pt x="36834" y="66680"/>
                  </a:lnTo>
                  <a:lnTo>
                    <a:pt x="40585" y="73027"/>
                  </a:lnTo>
                  <a:lnTo>
                    <a:pt x="42995" y="85726"/>
                  </a:lnTo>
                  <a:lnTo>
                    <a:pt x="43471" y="98425"/>
                  </a:lnTo>
                  <a:lnTo>
                    <a:pt x="46358" y="104775"/>
                  </a:lnTo>
                  <a:lnTo>
                    <a:pt x="50110" y="111125"/>
                  </a:lnTo>
                  <a:lnTo>
                    <a:pt x="52718" y="121944"/>
                  </a:lnTo>
                  <a:lnTo>
                    <a:pt x="61280" y="131861"/>
                  </a:lnTo>
                  <a:lnTo>
                    <a:pt x="62638" y="142868"/>
                  </a:lnTo>
                  <a:lnTo>
                    <a:pt x="62638" y="142875"/>
                  </a:lnTo>
                  <a:lnTo>
                    <a:pt x="77103" y="142875"/>
                  </a:lnTo>
                  <a:lnTo>
                    <a:pt x="78632" y="143933"/>
                  </a:lnTo>
                  <a:lnTo>
                    <a:pt x="79651" y="145697"/>
                  </a:lnTo>
                  <a:lnTo>
                    <a:pt x="80330" y="147931"/>
                  </a:lnTo>
                  <a:lnTo>
                    <a:pt x="81840" y="149421"/>
                  </a:lnTo>
                  <a:lnTo>
                    <a:pt x="86342" y="151076"/>
                  </a:lnTo>
                  <a:lnTo>
                    <a:pt x="132764" y="152398"/>
                  </a:lnTo>
                  <a:lnTo>
                    <a:pt x="174207" y="152400"/>
                  </a:lnTo>
                  <a:lnTo>
                    <a:pt x="218239" y="152400"/>
                  </a:lnTo>
                  <a:lnTo>
                    <a:pt x="262664" y="152400"/>
                  </a:lnTo>
                  <a:lnTo>
                    <a:pt x="307113" y="152400"/>
                  </a:lnTo>
                  <a:lnTo>
                    <a:pt x="350375" y="152400"/>
                  </a:lnTo>
                  <a:lnTo>
                    <a:pt x="395229" y="152400"/>
                  </a:lnTo>
                  <a:lnTo>
                    <a:pt x="398665" y="152400"/>
                  </a:lnTo>
                  <a:lnTo>
                    <a:pt x="405305" y="149578"/>
                  </a:lnTo>
                  <a:lnTo>
                    <a:pt x="411785" y="145854"/>
                  </a:lnTo>
                  <a:lnTo>
                    <a:pt x="424383" y="143136"/>
                  </a:lnTo>
                  <a:lnTo>
                    <a:pt x="433671" y="142885"/>
                  </a:lnTo>
                  <a:lnTo>
                    <a:pt x="428926" y="142878"/>
                  </a:lnTo>
                  <a:lnTo>
                    <a:pt x="427480" y="141819"/>
                  </a:lnTo>
                  <a:lnTo>
                    <a:pt x="424588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SMARTInkShape-992"/>
            <p:cNvSpPr/>
            <p:nvPr>
              <p:custDataLst>
                <p:tags r:id="rId103"/>
              </p:custDataLst>
            </p:nvPr>
          </p:nvSpPr>
          <p:spPr>
            <a:xfrm>
              <a:off x="6305550" y="2705100"/>
              <a:ext cx="409576" cy="171451"/>
            </a:xfrm>
            <a:custGeom>
              <a:avLst/>
              <a:gdLst/>
              <a:ahLst/>
              <a:cxnLst/>
              <a:rect l="0" t="0" r="0" b="0"/>
              <a:pathLst>
                <a:path w="409576" h="171451">
                  <a:moveTo>
                    <a:pt x="19050" y="9525"/>
                  </a:moveTo>
                  <a:lnTo>
                    <a:pt x="19050" y="9525"/>
                  </a:lnTo>
                  <a:lnTo>
                    <a:pt x="1717" y="9525"/>
                  </a:lnTo>
                  <a:lnTo>
                    <a:pt x="1145" y="8467"/>
                  </a:lnTo>
                  <a:lnTo>
                    <a:pt x="0" y="0"/>
                  </a:lnTo>
                  <a:lnTo>
                    <a:pt x="45538" y="0"/>
                  </a:lnTo>
                  <a:lnTo>
                    <a:pt x="88797" y="0"/>
                  </a:lnTo>
                  <a:lnTo>
                    <a:pt x="133754" y="0"/>
                  </a:lnTo>
                  <a:lnTo>
                    <a:pt x="181028" y="0"/>
                  </a:lnTo>
                  <a:lnTo>
                    <a:pt x="221068" y="0"/>
                  </a:lnTo>
                  <a:lnTo>
                    <a:pt x="260416" y="0"/>
                  </a:lnTo>
                  <a:lnTo>
                    <a:pt x="307005" y="0"/>
                  </a:lnTo>
                  <a:lnTo>
                    <a:pt x="339444" y="1058"/>
                  </a:lnTo>
                  <a:lnTo>
                    <a:pt x="367299" y="8642"/>
                  </a:lnTo>
                  <a:lnTo>
                    <a:pt x="390525" y="9525"/>
                  </a:lnTo>
                  <a:lnTo>
                    <a:pt x="382325" y="9525"/>
                  </a:lnTo>
                  <a:lnTo>
                    <a:pt x="389317" y="17726"/>
                  </a:lnTo>
                  <a:lnTo>
                    <a:pt x="390168" y="23714"/>
                  </a:lnTo>
                  <a:lnTo>
                    <a:pt x="387544" y="29236"/>
                  </a:lnTo>
                  <a:lnTo>
                    <a:pt x="383908" y="35219"/>
                  </a:lnTo>
                  <a:lnTo>
                    <a:pt x="381574" y="47683"/>
                  </a:lnTo>
                  <a:lnTo>
                    <a:pt x="381004" y="95076"/>
                  </a:lnTo>
                  <a:lnTo>
                    <a:pt x="381000" y="126997"/>
                  </a:lnTo>
                  <a:lnTo>
                    <a:pt x="383822" y="133349"/>
                  </a:lnTo>
                  <a:lnTo>
                    <a:pt x="387545" y="139699"/>
                  </a:lnTo>
                  <a:lnTo>
                    <a:pt x="389937" y="152400"/>
                  </a:lnTo>
                  <a:lnTo>
                    <a:pt x="390132" y="155575"/>
                  </a:lnTo>
                  <a:lnTo>
                    <a:pt x="391321" y="157692"/>
                  </a:lnTo>
                  <a:lnTo>
                    <a:pt x="393173" y="159103"/>
                  </a:lnTo>
                  <a:lnTo>
                    <a:pt x="398052" y="161729"/>
                  </a:lnTo>
                  <a:lnTo>
                    <a:pt x="409575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SMARTInkShape-993"/>
            <p:cNvSpPr/>
            <p:nvPr>
              <p:custDataLst>
                <p:tags r:id="rId104"/>
              </p:custDataLst>
            </p:nvPr>
          </p:nvSpPr>
          <p:spPr>
            <a:xfrm>
              <a:off x="6705600" y="2409825"/>
              <a:ext cx="1171576" cy="447676"/>
            </a:xfrm>
            <a:custGeom>
              <a:avLst/>
              <a:gdLst/>
              <a:ahLst/>
              <a:cxnLst/>
              <a:rect l="0" t="0" r="0" b="0"/>
              <a:pathLst>
                <a:path w="1171576" h="447676">
                  <a:moveTo>
                    <a:pt x="19050" y="447675"/>
                  </a:moveTo>
                  <a:lnTo>
                    <a:pt x="19050" y="447675"/>
                  </a:lnTo>
                  <a:lnTo>
                    <a:pt x="0" y="447675"/>
                  </a:lnTo>
                  <a:lnTo>
                    <a:pt x="0" y="439474"/>
                  </a:lnTo>
                  <a:lnTo>
                    <a:pt x="1058" y="439033"/>
                  </a:lnTo>
                  <a:lnTo>
                    <a:pt x="8200" y="438266"/>
                  </a:lnTo>
                  <a:lnTo>
                    <a:pt x="8937" y="435380"/>
                  </a:lnTo>
                  <a:lnTo>
                    <a:pt x="9132" y="433128"/>
                  </a:lnTo>
                  <a:lnTo>
                    <a:pt x="10321" y="431627"/>
                  </a:lnTo>
                  <a:lnTo>
                    <a:pt x="28808" y="421262"/>
                  </a:lnTo>
                  <a:lnTo>
                    <a:pt x="44480" y="418326"/>
                  </a:lnTo>
                  <a:lnTo>
                    <a:pt x="57156" y="411617"/>
                  </a:lnTo>
                  <a:lnTo>
                    <a:pt x="74908" y="404922"/>
                  </a:lnTo>
                  <a:lnTo>
                    <a:pt x="94662" y="393153"/>
                  </a:lnTo>
                  <a:lnTo>
                    <a:pt x="140285" y="383054"/>
                  </a:lnTo>
                  <a:lnTo>
                    <a:pt x="164520" y="378358"/>
                  </a:lnTo>
                  <a:lnTo>
                    <a:pt x="175779" y="374534"/>
                  </a:lnTo>
                  <a:lnTo>
                    <a:pt x="219142" y="368832"/>
                  </a:lnTo>
                  <a:lnTo>
                    <a:pt x="238144" y="363989"/>
                  </a:lnTo>
                  <a:lnTo>
                    <a:pt x="282577" y="362069"/>
                  </a:lnTo>
                  <a:lnTo>
                    <a:pt x="327025" y="353314"/>
                  </a:lnTo>
                  <a:lnTo>
                    <a:pt x="371475" y="352477"/>
                  </a:lnTo>
                  <a:lnTo>
                    <a:pt x="416867" y="352426"/>
                  </a:lnTo>
                  <a:lnTo>
                    <a:pt x="463700" y="351367"/>
                  </a:lnTo>
                  <a:lnTo>
                    <a:pt x="491162" y="343783"/>
                  </a:lnTo>
                  <a:lnTo>
                    <a:pt x="530376" y="341865"/>
                  </a:lnTo>
                  <a:lnTo>
                    <a:pt x="554181" y="334702"/>
                  </a:lnTo>
                  <a:lnTo>
                    <a:pt x="586408" y="332394"/>
                  </a:lnTo>
                  <a:lnTo>
                    <a:pt x="599884" y="325851"/>
                  </a:lnTo>
                  <a:lnTo>
                    <a:pt x="631940" y="323860"/>
                  </a:lnTo>
                  <a:lnTo>
                    <a:pt x="634019" y="322799"/>
                  </a:lnTo>
                  <a:lnTo>
                    <a:pt x="635404" y="321032"/>
                  </a:lnTo>
                  <a:lnTo>
                    <a:pt x="636328" y="318797"/>
                  </a:lnTo>
                  <a:lnTo>
                    <a:pt x="638002" y="317306"/>
                  </a:lnTo>
                  <a:lnTo>
                    <a:pt x="642685" y="315650"/>
                  </a:lnTo>
                  <a:lnTo>
                    <a:pt x="660223" y="311678"/>
                  </a:lnTo>
                  <a:lnTo>
                    <a:pt x="674341" y="306838"/>
                  </a:lnTo>
                  <a:lnTo>
                    <a:pt x="691894" y="304010"/>
                  </a:lnTo>
                  <a:lnTo>
                    <a:pt x="702659" y="298333"/>
                  </a:lnTo>
                  <a:lnTo>
                    <a:pt x="729361" y="294485"/>
                  </a:lnTo>
                  <a:lnTo>
                    <a:pt x="742774" y="287789"/>
                  </a:lnTo>
                  <a:lnTo>
                    <a:pt x="768310" y="277668"/>
                  </a:lnTo>
                  <a:lnTo>
                    <a:pt x="789002" y="268876"/>
                  </a:lnTo>
                  <a:lnTo>
                    <a:pt x="806243" y="265928"/>
                  </a:lnTo>
                  <a:lnTo>
                    <a:pt x="812708" y="261771"/>
                  </a:lnTo>
                  <a:lnTo>
                    <a:pt x="816287" y="256395"/>
                  </a:lnTo>
                  <a:lnTo>
                    <a:pt x="817242" y="253480"/>
                  </a:lnTo>
                  <a:lnTo>
                    <a:pt x="818936" y="251537"/>
                  </a:lnTo>
                  <a:lnTo>
                    <a:pt x="838374" y="240339"/>
                  </a:lnTo>
                  <a:lnTo>
                    <a:pt x="841490" y="239601"/>
                  </a:lnTo>
                  <a:lnTo>
                    <a:pt x="850935" y="233506"/>
                  </a:lnTo>
                  <a:lnTo>
                    <a:pt x="873127" y="213699"/>
                  </a:lnTo>
                  <a:lnTo>
                    <a:pt x="885825" y="207547"/>
                  </a:lnTo>
                  <a:lnTo>
                    <a:pt x="892175" y="203368"/>
                  </a:lnTo>
                  <a:lnTo>
                    <a:pt x="901700" y="199957"/>
                  </a:lnTo>
                  <a:lnTo>
                    <a:pt x="908050" y="195409"/>
                  </a:lnTo>
                  <a:lnTo>
                    <a:pt x="911578" y="189859"/>
                  </a:lnTo>
                  <a:lnTo>
                    <a:pt x="912518" y="186898"/>
                  </a:lnTo>
                  <a:lnTo>
                    <a:pt x="914204" y="184924"/>
                  </a:lnTo>
                  <a:lnTo>
                    <a:pt x="933331" y="171377"/>
                  </a:lnTo>
                  <a:lnTo>
                    <a:pt x="957035" y="147863"/>
                  </a:lnTo>
                  <a:lnTo>
                    <a:pt x="959807" y="142270"/>
                  </a:lnTo>
                  <a:lnTo>
                    <a:pt x="961587" y="135112"/>
                  </a:lnTo>
                  <a:lnTo>
                    <a:pt x="968484" y="126094"/>
                  </a:lnTo>
                  <a:lnTo>
                    <a:pt x="970188" y="120248"/>
                  </a:lnTo>
                  <a:lnTo>
                    <a:pt x="971700" y="118265"/>
                  </a:lnTo>
                  <a:lnTo>
                    <a:pt x="977826" y="114416"/>
                  </a:lnTo>
                  <a:lnTo>
                    <a:pt x="981849" y="104702"/>
                  </a:lnTo>
                  <a:lnTo>
                    <a:pt x="989238" y="96704"/>
                  </a:lnTo>
                  <a:lnTo>
                    <a:pt x="990197" y="90625"/>
                  </a:lnTo>
                  <a:lnTo>
                    <a:pt x="991390" y="88991"/>
                  </a:lnTo>
                  <a:lnTo>
                    <a:pt x="993244" y="87902"/>
                  </a:lnTo>
                  <a:lnTo>
                    <a:pt x="1000909" y="86371"/>
                  </a:lnTo>
                  <a:lnTo>
                    <a:pt x="1003822" y="86155"/>
                  </a:lnTo>
                  <a:lnTo>
                    <a:pt x="1005765" y="84953"/>
                  </a:lnTo>
                  <a:lnTo>
                    <a:pt x="1007060" y="83094"/>
                  </a:lnTo>
                  <a:lnTo>
                    <a:pt x="1009138" y="77562"/>
                  </a:lnTo>
                  <a:lnTo>
                    <a:pt x="1014554" y="71547"/>
                  </a:lnTo>
                  <a:lnTo>
                    <a:pt x="1019944" y="68840"/>
                  </a:lnTo>
                  <a:lnTo>
                    <a:pt x="1022862" y="68119"/>
                  </a:lnTo>
                  <a:lnTo>
                    <a:pt x="1024808" y="66579"/>
                  </a:lnTo>
                  <a:lnTo>
                    <a:pt x="1026971" y="62046"/>
                  </a:lnTo>
                  <a:lnTo>
                    <a:pt x="1028605" y="60414"/>
                  </a:lnTo>
                  <a:lnTo>
                    <a:pt x="1047635" y="48592"/>
                  </a:lnTo>
                  <a:lnTo>
                    <a:pt x="1052285" y="48055"/>
                  </a:lnTo>
                  <a:lnTo>
                    <a:pt x="1057879" y="44994"/>
                  </a:lnTo>
                  <a:lnTo>
                    <a:pt x="1063893" y="41164"/>
                  </a:lnTo>
                  <a:lnTo>
                    <a:pt x="1074479" y="38504"/>
                  </a:lnTo>
                  <a:lnTo>
                    <a:pt x="1083564" y="31634"/>
                  </a:lnTo>
                  <a:lnTo>
                    <a:pt x="1093611" y="28977"/>
                  </a:lnTo>
                  <a:lnTo>
                    <a:pt x="1102631" y="22109"/>
                  </a:lnTo>
                  <a:lnTo>
                    <a:pt x="1112662" y="19453"/>
                  </a:lnTo>
                  <a:lnTo>
                    <a:pt x="1121681" y="12584"/>
                  </a:lnTo>
                  <a:lnTo>
                    <a:pt x="1130568" y="10431"/>
                  </a:lnTo>
                  <a:lnTo>
                    <a:pt x="1160562" y="9528"/>
                  </a:lnTo>
                  <a:lnTo>
                    <a:pt x="11715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8" name="SMARTInkShape-Group227"/>
          <p:cNvGrpSpPr/>
          <p:nvPr/>
        </p:nvGrpSpPr>
        <p:grpSpPr>
          <a:xfrm>
            <a:off x="6715126" y="2524125"/>
            <a:ext cx="180975" cy="180976"/>
            <a:chOff x="6715126" y="2524125"/>
            <a:chExt cx="180975" cy="180976"/>
          </a:xfrm>
        </p:grpSpPr>
        <p:sp>
          <p:nvSpPr>
            <p:cNvPr id="76" name="SMARTInkShape-994"/>
            <p:cNvSpPr/>
            <p:nvPr>
              <p:custDataLst>
                <p:tags r:id="rId99"/>
              </p:custDataLst>
            </p:nvPr>
          </p:nvSpPr>
          <p:spPr>
            <a:xfrm>
              <a:off x="6715126" y="2524125"/>
              <a:ext cx="85725" cy="161792"/>
            </a:xfrm>
            <a:custGeom>
              <a:avLst/>
              <a:gdLst/>
              <a:ahLst/>
              <a:cxnLst/>
              <a:rect l="0" t="0" r="0" b="0"/>
              <a:pathLst>
                <a:path w="85725" h="161792">
                  <a:moveTo>
                    <a:pt x="76199" y="19050"/>
                  </a:moveTo>
                  <a:lnTo>
                    <a:pt x="76199" y="19050"/>
                  </a:lnTo>
                  <a:lnTo>
                    <a:pt x="76199" y="13994"/>
                  </a:lnTo>
                  <a:lnTo>
                    <a:pt x="77257" y="12504"/>
                  </a:lnTo>
                  <a:lnTo>
                    <a:pt x="79021" y="11511"/>
                  </a:lnTo>
                  <a:lnTo>
                    <a:pt x="81255" y="10849"/>
                  </a:lnTo>
                  <a:lnTo>
                    <a:pt x="82744" y="9349"/>
                  </a:lnTo>
                  <a:lnTo>
                    <a:pt x="85714" y="37"/>
                  </a:lnTo>
                  <a:lnTo>
                    <a:pt x="85724" y="0"/>
                  </a:lnTo>
                  <a:lnTo>
                    <a:pt x="80668" y="5056"/>
                  </a:lnTo>
                  <a:lnTo>
                    <a:pt x="78186" y="10361"/>
                  </a:lnTo>
                  <a:lnTo>
                    <a:pt x="77524" y="13258"/>
                  </a:lnTo>
                  <a:lnTo>
                    <a:pt x="71535" y="22390"/>
                  </a:lnTo>
                  <a:lnTo>
                    <a:pt x="47566" y="57993"/>
                  </a:lnTo>
                  <a:lnTo>
                    <a:pt x="19048" y="102563"/>
                  </a:lnTo>
                  <a:lnTo>
                    <a:pt x="13757" y="110142"/>
                  </a:lnTo>
                  <a:lnTo>
                    <a:pt x="440" y="150115"/>
                  </a:lnTo>
                  <a:lnTo>
                    <a:pt x="2" y="161791"/>
                  </a:lnTo>
                  <a:lnTo>
                    <a:pt x="0" y="156829"/>
                  </a:lnTo>
                  <a:lnTo>
                    <a:pt x="1057" y="155353"/>
                  </a:lnTo>
                  <a:lnTo>
                    <a:pt x="11757" y="149751"/>
                  </a:lnTo>
                  <a:lnTo>
                    <a:pt x="19049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SMARTInkShape-995"/>
            <p:cNvSpPr/>
            <p:nvPr>
              <p:custDataLst>
                <p:tags r:id="rId100"/>
              </p:custDataLst>
            </p:nvPr>
          </p:nvSpPr>
          <p:spPr>
            <a:xfrm>
              <a:off x="6728796" y="2534974"/>
              <a:ext cx="167305" cy="170127"/>
            </a:xfrm>
            <a:custGeom>
              <a:avLst/>
              <a:gdLst/>
              <a:ahLst/>
              <a:cxnLst/>
              <a:rect l="0" t="0" r="0" b="0"/>
              <a:pathLst>
                <a:path w="167305" h="170127">
                  <a:moveTo>
                    <a:pt x="53004" y="46301"/>
                  </a:moveTo>
                  <a:lnTo>
                    <a:pt x="53004" y="46301"/>
                  </a:lnTo>
                  <a:lnTo>
                    <a:pt x="53004" y="8211"/>
                  </a:lnTo>
                  <a:lnTo>
                    <a:pt x="76602" y="8201"/>
                  </a:lnTo>
                  <a:lnTo>
                    <a:pt x="78261" y="7143"/>
                  </a:lnTo>
                  <a:lnTo>
                    <a:pt x="79367" y="5379"/>
                  </a:lnTo>
                  <a:lnTo>
                    <a:pt x="80105" y="3145"/>
                  </a:lnTo>
                  <a:lnTo>
                    <a:pt x="81654" y="1655"/>
                  </a:lnTo>
                  <a:lnTo>
                    <a:pt x="86198" y="0"/>
                  </a:lnTo>
                  <a:lnTo>
                    <a:pt x="88892" y="617"/>
                  </a:lnTo>
                  <a:lnTo>
                    <a:pt x="98874" y="6993"/>
                  </a:lnTo>
                  <a:lnTo>
                    <a:pt x="119157" y="8192"/>
                  </a:lnTo>
                  <a:lnTo>
                    <a:pt x="124580" y="8198"/>
                  </a:lnTo>
                  <a:lnTo>
                    <a:pt x="126121" y="9258"/>
                  </a:lnTo>
                  <a:lnTo>
                    <a:pt x="127149" y="11022"/>
                  </a:lnTo>
                  <a:lnTo>
                    <a:pt x="129168" y="17610"/>
                  </a:lnTo>
                  <a:lnTo>
                    <a:pt x="129204" y="41405"/>
                  </a:lnTo>
                  <a:lnTo>
                    <a:pt x="128146" y="43037"/>
                  </a:lnTo>
                  <a:lnTo>
                    <a:pt x="126382" y="44125"/>
                  </a:lnTo>
                  <a:lnTo>
                    <a:pt x="124148" y="44851"/>
                  </a:lnTo>
                  <a:lnTo>
                    <a:pt x="122659" y="46392"/>
                  </a:lnTo>
                  <a:lnTo>
                    <a:pt x="121004" y="50928"/>
                  </a:lnTo>
                  <a:lnTo>
                    <a:pt x="119503" y="52561"/>
                  </a:lnTo>
                  <a:lnTo>
                    <a:pt x="100433" y="63174"/>
                  </a:lnTo>
                  <a:lnTo>
                    <a:pt x="97323" y="63900"/>
                  </a:lnTo>
                  <a:lnTo>
                    <a:pt x="81562" y="72699"/>
                  </a:lnTo>
                  <a:lnTo>
                    <a:pt x="78393" y="73425"/>
                  </a:lnTo>
                  <a:lnTo>
                    <a:pt x="62528" y="82224"/>
                  </a:lnTo>
                  <a:lnTo>
                    <a:pt x="37159" y="92475"/>
                  </a:lnTo>
                  <a:lnTo>
                    <a:pt x="26983" y="100186"/>
                  </a:lnTo>
                  <a:lnTo>
                    <a:pt x="17895" y="102484"/>
                  </a:lnTo>
                  <a:lnTo>
                    <a:pt x="5929" y="103413"/>
                  </a:lnTo>
                  <a:lnTo>
                    <a:pt x="486" y="108496"/>
                  </a:lnTo>
                  <a:lnTo>
                    <a:pt x="0" y="109989"/>
                  </a:lnTo>
                  <a:lnTo>
                    <a:pt x="735" y="110985"/>
                  </a:lnTo>
                  <a:lnTo>
                    <a:pt x="5108" y="112860"/>
                  </a:lnTo>
                  <a:lnTo>
                    <a:pt x="22242" y="128784"/>
                  </a:lnTo>
                  <a:lnTo>
                    <a:pt x="32202" y="131599"/>
                  </a:lnTo>
                  <a:lnTo>
                    <a:pt x="38492" y="131899"/>
                  </a:lnTo>
                  <a:lnTo>
                    <a:pt x="44084" y="134792"/>
                  </a:lnTo>
                  <a:lnTo>
                    <a:pt x="50098" y="138547"/>
                  </a:lnTo>
                  <a:lnTo>
                    <a:pt x="60493" y="140661"/>
                  </a:lnTo>
                  <a:lnTo>
                    <a:pt x="70796" y="141155"/>
                  </a:lnTo>
                  <a:lnTo>
                    <a:pt x="74390" y="142346"/>
                  </a:lnTo>
                  <a:lnTo>
                    <a:pt x="76786" y="144197"/>
                  </a:lnTo>
                  <a:lnTo>
                    <a:pt x="78384" y="146490"/>
                  </a:lnTo>
                  <a:lnTo>
                    <a:pt x="80508" y="148019"/>
                  </a:lnTo>
                  <a:lnTo>
                    <a:pt x="85690" y="149717"/>
                  </a:lnTo>
                  <a:lnTo>
                    <a:pt x="107034" y="152055"/>
                  </a:lnTo>
                  <a:lnTo>
                    <a:pt x="119690" y="158600"/>
                  </a:lnTo>
                  <a:lnTo>
                    <a:pt x="141905" y="160484"/>
                  </a:lnTo>
                  <a:lnTo>
                    <a:pt x="144021" y="161581"/>
                  </a:lnTo>
                  <a:lnTo>
                    <a:pt x="145432" y="163371"/>
                  </a:lnTo>
                  <a:lnTo>
                    <a:pt x="146373" y="165623"/>
                  </a:lnTo>
                  <a:lnTo>
                    <a:pt x="148058" y="167124"/>
                  </a:lnTo>
                  <a:lnTo>
                    <a:pt x="152753" y="168792"/>
                  </a:lnTo>
                  <a:lnTo>
                    <a:pt x="167304" y="17012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9" name="SMARTInkShape-996"/>
          <p:cNvSpPr/>
          <p:nvPr>
            <p:custDataLst>
              <p:tags r:id="rId6"/>
            </p:custDataLst>
          </p:nvPr>
        </p:nvSpPr>
        <p:spPr>
          <a:xfrm>
            <a:off x="6438900" y="2752725"/>
            <a:ext cx="133315" cy="133351"/>
          </a:xfrm>
          <a:custGeom>
            <a:avLst/>
            <a:gdLst/>
            <a:ahLst/>
            <a:cxnLst/>
            <a:rect l="0" t="0" r="0" b="0"/>
            <a:pathLst>
              <a:path w="133315" h="133351">
                <a:moveTo>
                  <a:pt x="76200" y="9525"/>
                </a:moveTo>
                <a:lnTo>
                  <a:pt x="76200" y="9525"/>
                </a:lnTo>
                <a:lnTo>
                  <a:pt x="76200" y="0"/>
                </a:lnTo>
                <a:lnTo>
                  <a:pt x="90747" y="0"/>
                </a:lnTo>
                <a:lnTo>
                  <a:pt x="92248" y="1058"/>
                </a:lnTo>
                <a:lnTo>
                  <a:pt x="93249" y="2822"/>
                </a:lnTo>
                <a:lnTo>
                  <a:pt x="93916" y="5056"/>
                </a:lnTo>
                <a:lnTo>
                  <a:pt x="95419" y="6546"/>
                </a:lnTo>
                <a:lnTo>
                  <a:pt x="104348" y="9409"/>
                </a:lnTo>
                <a:lnTo>
                  <a:pt x="104649" y="14547"/>
                </a:lnTo>
                <a:lnTo>
                  <a:pt x="105749" y="16048"/>
                </a:lnTo>
                <a:lnTo>
                  <a:pt x="113905" y="18933"/>
                </a:lnTo>
                <a:lnTo>
                  <a:pt x="114290" y="28180"/>
                </a:lnTo>
                <a:lnTo>
                  <a:pt x="76320" y="66555"/>
                </a:lnTo>
                <a:lnTo>
                  <a:pt x="66675" y="66675"/>
                </a:lnTo>
                <a:lnTo>
                  <a:pt x="74875" y="66675"/>
                </a:lnTo>
                <a:lnTo>
                  <a:pt x="75317" y="67733"/>
                </a:lnTo>
                <a:lnTo>
                  <a:pt x="75807" y="71731"/>
                </a:lnTo>
                <a:lnTo>
                  <a:pt x="76996" y="73221"/>
                </a:lnTo>
                <a:lnTo>
                  <a:pt x="85323" y="76084"/>
                </a:lnTo>
                <a:lnTo>
                  <a:pt x="93250" y="82723"/>
                </a:lnTo>
                <a:lnTo>
                  <a:pt x="103049" y="85330"/>
                </a:lnTo>
                <a:lnTo>
                  <a:pt x="112824" y="93891"/>
                </a:lnTo>
                <a:lnTo>
                  <a:pt x="118919" y="94848"/>
                </a:lnTo>
                <a:lnTo>
                  <a:pt x="120555" y="96040"/>
                </a:lnTo>
                <a:lnTo>
                  <a:pt x="121645" y="97893"/>
                </a:lnTo>
                <a:lnTo>
                  <a:pt x="123394" y="103416"/>
                </a:lnTo>
                <a:lnTo>
                  <a:pt x="126457" y="104171"/>
                </a:lnTo>
                <a:lnTo>
                  <a:pt x="131988" y="104656"/>
                </a:lnTo>
                <a:lnTo>
                  <a:pt x="132442" y="105754"/>
                </a:lnTo>
                <a:lnTo>
                  <a:pt x="133314" y="113905"/>
                </a:lnTo>
                <a:lnTo>
                  <a:pt x="125146" y="122466"/>
                </a:lnTo>
                <a:lnTo>
                  <a:pt x="115740" y="123706"/>
                </a:lnTo>
                <a:lnTo>
                  <a:pt x="106980" y="130348"/>
                </a:lnTo>
                <a:lnTo>
                  <a:pt x="97003" y="132955"/>
                </a:lnTo>
                <a:lnTo>
                  <a:pt x="52889" y="133349"/>
                </a:lnTo>
                <a:lnTo>
                  <a:pt x="33682" y="133350"/>
                </a:lnTo>
                <a:lnTo>
                  <a:pt x="31979" y="132292"/>
                </a:lnTo>
                <a:lnTo>
                  <a:pt x="30845" y="130528"/>
                </a:lnTo>
                <a:lnTo>
                  <a:pt x="30088" y="128294"/>
                </a:lnTo>
                <a:lnTo>
                  <a:pt x="28525" y="126804"/>
                </a:lnTo>
                <a:lnTo>
                  <a:pt x="20506" y="124217"/>
                </a:lnTo>
                <a:lnTo>
                  <a:pt x="0" y="123825"/>
                </a:lnTo>
                <a:lnTo>
                  <a:pt x="0" y="128881"/>
                </a:lnTo>
                <a:lnTo>
                  <a:pt x="1058" y="130371"/>
                </a:lnTo>
                <a:lnTo>
                  <a:pt x="2822" y="131364"/>
                </a:lnTo>
                <a:lnTo>
                  <a:pt x="9525" y="13335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4" name="SMARTInkShape-Group229"/>
          <p:cNvGrpSpPr/>
          <p:nvPr/>
        </p:nvGrpSpPr>
        <p:grpSpPr>
          <a:xfrm>
            <a:off x="5591175" y="1276350"/>
            <a:ext cx="276192" cy="1085851"/>
            <a:chOff x="5591175" y="1276350"/>
            <a:chExt cx="276192" cy="1085851"/>
          </a:xfrm>
        </p:grpSpPr>
        <p:sp>
          <p:nvSpPr>
            <p:cNvPr id="80" name="SMARTInkShape-997"/>
            <p:cNvSpPr/>
            <p:nvPr>
              <p:custDataLst>
                <p:tags r:id="rId95"/>
              </p:custDataLst>
            </p:nvPr>
          </p:nvSpPr>
          <p:spPr>
            <a:xfrm>
              <a:off x="5600703" y="1514475"/>
              <a:ext cx="247648" cy="847726"/>
            </a:xfrm>
            <a:custGeom>
              <a:avLst/>
              <a:gdLst/>
              <a:ahLst/>
              <a:cxnLst/>
              <a:rect l="0" t="0" r="0" b="0"/>
              <a:pathLst>
                <a:path w="247648" h="847726">
                  <a:moveTo>
                    <a:pt x="9522" y="847725"/>
                  </a:moveTo>
                  <a:lnTo>
                    <a:pt x="9522" y="847725"/>
                  </a:lnTo>
                  <a:lnTo>
                    <a:pt x="0" y="847725"/>
                  </a:lnTo>
                  <a:lnTo>
                    <a:pt x="24103" y="847725"/>
                  </a:lnTo>
                  <a:lnTo>
                    <a:pt x="25592" y="846667"/>
                  </a:lnTo>
                  <a:lnTo>
                    <a:pt x="26586" y="844903"/>
                  </a:lnTo>
                  <a:lnTo>
                    <a:pt x="28179" y="839524"/>
                  </a:lnTo>
                  <a:lnTo>
                    <a:pt x="36739" y="830115"/>
                  </a:lnTo>
                  <a:lnTo>
                    <a:pt x="37695" y="824045"/>
                  </a:lnTo>
                  <a:lnTo>
                    <a:pt x="38887" y="822413"/>
                  </a:lnTo>
                  <a:lnTo>
                    <a:pt x="40740" y="821326"/>
                  </a:lnTo>
                  <a:lnTo>
                    <a:pt x="43035" y="820600"/>
                  </a:lnTo>
                  <a:lnTo>
                    <a:pt x="44563" y="819059"/>
                  </a:lnTo>
                  <a:lnTo>
                    <a:pt x="48412" y="809534"/>
                  </a:lnTo>
                  <a:lnTo>
                    <a:pt x="54088" y="802307"/>
                  </a:lnTo>
                  <a:lnTo>
                    <a:pt x="56745" y="792329"/>
                  </a:lnTo>
                  <a:lnTo>
                    <a:pt x="63613" y="783317"/>
                  </a:lnTo>
                  <a:lnTo>
                    <a:pt x="66270" y="773287"/>
                  </a:lnTo>
                  <a:lnTo>
                    <a:pt x="66553" y="766991"/>
                  </a:lnTo>
                  <a:lnTo>
                    <a:pt x="67651" y="765327"/>
                  </a:lnTo>
                  <a:lnTo>
                    <a:pt x="69442" y="764218"/>
                  </a:lnTo>
                  <a:lnTo>
                    <a:pt x="71694" y="763479"/>
                  </a:lnTo>
                  <a:lnTo>
                    <a:pt x="73194" y="761927"/>
                  </a:lnTo>
                  <a:lnTo>
                    <a:pt x="74863" y="757382"/>
                  </a:lnTo>
                  <a:lnTo>
                    <a:pt x="76366" y="755746"/>
                  </a:lnTo>
                  <a:lnTo>
                    <a:pt x="80858" y="753929"/>
                  </a:lnTo>
                  <a:lnTo>
                    <a:pt x="82480" y="752386"/>
                  </a:lnTo>
                  <a:lnTo>
                    <a:pt x="84281" y="747849"/>
                  </a:lnTo>
                  <a:lnTo>
                    <a:pt x="85595" y="735179"/>
                  </a:lnTo>
                  <a:lnTo>
                    <a:pt x="94852" y="724338"/>
                  </a:lnTo>
                  <a:lnTo>
                    <a:pt x="95213" y="715738"/>
                  </a:lnTo>
                  <a:lnTo>
                    <a:pt x="103445" y="706294"/>
                  </a:lnTo>
                  <a:lnTo>
                    <a:pt x="104656" y="696776"/>
                  </a:lnTo>
                  <a:lnTo>
                    <a:pt x="104738" y="690698"/>
                  </a:lnTo>
                  <a:lnTo>
                    <a:pt x="105808" y="689065"/>
                  </a:lnTo>
                  <a:lnTo>
                    <a:pt x="107579" y="687977"/>
                  </a:lnTo>
                  <a:lnTo>
                    <a:pt x="109818" y="687251"/>
                  </a:lnTo>
                  <a:lnTo>
                    <a:pt x="111311" y="685709"/>
                  </a:lnTo>
                  <a:lnTo>
                    <a:pt x="112970" y="681173"/>
                  </a:lnTo>
                  <a:lnTo>
                    <a:pt x="114287" y="653647"/>
                  </a:lnTo>
                  <a:lnTo>
                    <a:pt x="115348" y="651664"/>
                  </a:lnTo>
                  <a:lnTo>
                    <a:pt x="117114" y="650343"/>
                  </a:lnTo>
                  <a:lnTo>
                    <a:pt x="119350" y="649462"/>
                  </a:lnTo>
                  <a:lnTo>
                    <a:pt x="120841" y="647816"/>
                  </a:lnTo>
                  <a:lnTo>
                    <a:pt x="123429" y="639654"/>
                  </a:lnTo>
                  <a:lnTo>
                    <a:pt x="123812" y="615823"/>
                  </a:lnTo>
                  <a:lnTo>
                    <a:pt x="124873" y="613749"/>
                  </a:lnTo>
                  <a:lnTo>
                    <a:pt x="126639" y="612366"/>
                  </a:lnTo>
                  <a:lnTo>
                    <a:pt x="128875" y="611444"/>
                  </a:lnTo>
                  <a:lnTo>
                    <a:pt x="130366" y="609771"/>
                  </a:lnTo>
                  <a:lnTo>
                    <a:pt x="132022" y="605090"/>
                  </a:lnTo>
                  <a:lnTo>
                    <a:pt x="134143" y="593461"/>
                  </a:lnTo>
                  <a:lnTo>
                    <a:pt x="139816" y="584122"/>
                  </a:lnTo>
                  <a:lnTo>
                    <a:pt x="142268" y="571484"/>
                  </a:lnTo>
                  <a:lnTo>
                    <a:pt x="142470" y="568315"/>
                  </a:lnTo>
                  <a:lnTo>
                    <a:pt x="145515" y="561970"/>
                  </a:lnTo>
                  <a:lnTo>
                    <a:pt x="151039" y="554331"/>
                  </a:lnTo>
                  <a:lnTo>
                    <a:pt x="152129" y="545217"/>
                  </a:lnTo>
                  <a:lnTo>
                    <a:pt x="152278" y="539358"/>
                  </a:lnTo>
                  <a:lnTo>
                    <a:pt x="155167" y="533226"/>
                  </a:lnTo>
                  <a:lnTo>
                    <a:pt x="158919" y="526972"/>
                  </a:lnTo>
                  <a:lnTo>
                    <a:pt x="161329" y="514335"/>
                  </a:lnTo>
                  <a:lnTo>
                    <a:pt x="161527" y="511165"/>
                  </a:lnTo>
                  <a:lnTo>
                    <a:pt x="158925" y="504820"/>
                  </a:lnTo>
                  <a:lnTo>
                    <a:pt x="155298" y="498473"/>
                  </a:lnTo>
                  <a:lnTo>
                    <a:pt x="152970" y="485774"/>
                  </a:lnTo>
                  <a:lnTo>
                    <a:pt x="152407" y="454025"/>
                  </a:lnTo>
                  <a:lnTo>
                    <a:pt x="155224" y="447675"/>
                  </a:lnTo>
                  <a:lnTo>
                    <a:pt x="158945" y="441325"/>
                  </a:lnTo>
                  <a:lnTo>
                    <a:pt x="161334" y="428625"/>
                  </a:lnTo>
                  <a:lnTo>
                    <a:pt x="161922" y="383913"/>
                  </a:lnTo>
                  <a:lnTo>
                    <a:pt x="161922" y="336549"/>
                  </a:lnTo>
                  <a:lnTo>
                    <a:pt x="161922" y="292453"/>
                  </a:lnTo>
                  <a:lnTo>
                    <a:pt x="162980" y="282379"/>
                  </a:lnTo>
                  <a:lnTo>
                    <a:pt x="170123" y="263917"/>
                  </a:lnTo>
                  <a:lnTo>
                    <a:pt x="171442" y="219076"/>
                  </a:lnTo>
                  <a:lnTo>
                    <a:pt x="171447" y="196850"/>
                  </a:lnTo>
                  <a:lnTo>
                    <a:pt x="174269" y="190500"/>
                  </a:lnTo>
                  <a:lnTo>
                    <a:pt x="177992" y="184150"/>
                  </a:lnTo>
                  <a:lnTo>
                    <a:pt x="180384" y="171450"/>
                  </a:lnTo>
                  <a:lnTo>
                    <a:pt x="180969" y="130175"/>
                  </a:lnTo>
                  <a:lnTo>
                    <a:pt x="182028" y="128058"/>
                  </a:lnTo>
                  <a:lnTo>
                    <a:pt x="183792" y="126647"/>
                  </a:lnTo>
                  <a:lnTo>
                    <a:pt x="186028" y="125706"/>
                  </a:lnTo>
                  <a:lnTo>
                    <a:pt x="187517" y="124021"/>
                  </a:lnTo>
                  <a:lnTo>
                    <a:pt x="192731" y="113711"/>
                  </a:lnTo>
                  <a:lnTo>
                    <a:pt x="196782" y="107688"/>
                  </a:lnTo>
                  <a:lnTo>
                    <a:pt x="198582" y="101484"/>
                  </a:lnTo>
                  <a:lnTo>
                    <a:pt x="200120" y="99406"/>
                  </a:lnTo>
                  <a:lnTo>
                    <a:pt x="202204" y="98020"/>
                  </a:lnTo>
                  <a:lnTo>
                    <a:pt x="204652" y="97097"/>
                  </a:lnTo>
                  <a:lnTo>
                    <a:pt x="206284" y="95423"/>
                  </a:lnTo>
                  <a:lnTo>
                    <a:pt x="210319" y="85657"/>
                  </a:lnTo>
                  <a:lnTo>
                    <a:pt x="237692" y="57580"/>
                  </a:lnTo>
                  <a:lnTo>
                    <a:pt x="243052" y="57278"/>
                  </a:lnTo>
                  <a:lnTo>
                    <a:pt x="244583" y="56177"/>
                  </a:lnTo>
                  <a:lnTo>
                    <a:pt x="245604" y="54385"/>
                  </a:lnTo>
                  <a:lnTo>
                    <a:pt x="247644" y="47635"/>
                  </a:lnTo>
                  <a:lnTo>
                    <a:pt x="247647" y="28575"/>
                  </a:lnTo>
                  <a:lnTo>
                    <a:pt x="238122" y="28575"/>
                  </a:lnTo>
                  <a:lnTo>
                    <a:pt x="247647" y="28575"/>
                  </a:lnTo>
                  <a:lnTo>
                    <a:pt x="238122" y="19051"/>
                  </a:lnTo>
                  <a:lnTo>
                    <a:pt x="243178" y="19050"/>
                  </a:lnTo>
                  <a:lnTo>
                    <a:pt x="244667" y="17992"/>
                  </a:lnTo>
                  <a:lnTo>
                    <a:pt x="245661" y="16228"/>
                  </a:lnTo>
                  <a:lnTo>
                    <a:pt x="247385" y="9349"/>
                  </a:lnTo>
                  <a:lnTo>
                    <a:pt x="24764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" name="SMARTInkShape-998"/>
            <p:cNvSpPr/>
            <p:nvPr>
              <p:custDataLst>
                <p:tags r:id="rId96"/>
              </p:custDataLst>
            </p:nvPr>
          </p:nvSpPr>
          <p:spPr>
            <a:xfrm>
              <a:off x="5762625" y="1428750"/>
              <a:ext cx="104742" cy="133351"/>
            </a:xfrm>
            <a:custGeom>
              <a:avLst/>
              <a:gdLst/>
              <a:ahLst/>
              <a:cxnLst/>
              <a:rect l="0" t="0" r="0" b="0"/>
              <a:pathLst>
                <a:path w="104742" h="133351">
                  <a:moveTo>
                    <a:pt x="95250" y="133350"/>
                  </a:moveTo>
                  <a:lnTo>
                    <a:pt x="95250" y="133350"/>
                  </a:lnTo>
                  <a:lnTo>
                    <a:pt x="104741" y="133350"/>
                  </a:lnTo>
                  <a:lnTo>
                    <a:pt x="95250" y="133350"/>
                  </a:lnTo>
                  <a:lnTo>
                    <a:pt x="95250" y="128294"/>
                  </a:lnTo>
                  <a:lnTo>
                    <a:pt x="94192" y="126804"/>
                  </a:lnTo>
                  <a:lnTo>
                    <a:pt x="92428" y="125811"/>
                  </a:lnTo>
                  <a:lnTo>
                    <a:pt x="87049" y="124218"/>
                  </a:lnTo>
                  <a:lnTo>
                    <a:pt x="86313" y="121177"/>
                  </a:lnTo>
                  <a:lnTo>
                    <a:pt x="85759" y="109646"/>
                  </a:lnTo>
                  <a:lnTo>
                    <a:pt x="84689" y="108022"/>
                  </a:lnTo>
                  <a:lnTo>
                    <a:pt x="82918" y="106940"/>
                  </a:lnTo>
                  <a:lnTo>
                    <a:pt x="80679" y="106218"/>
                  </a:lnTo>
                  <a:lnTo>
                    <a:pt x="79186" y="104679"/>
                  </a:lnTo>
                  <a:lnTo>
                    <a:pt x="76593" y="96701"/>
                  </a:lnTo>
                  <a:lnTo>
                    <a:pt x="76316" y="90623"/>
                  </a:lnTo>
                  <a:lnTo>
                    <a:pt x="75219" y="88990"/>
                  </a:lnTo>
                  <a:lnTo>
                    <a:pt x="73429" y="87902"/>
                  </a:lnTo>
                  <a:lnTo>
                    <a:pt x="71177" y="87176"/>
                  </a:lnTo>
                  <a:lnTo>
                    <a:pt x="69676" y="85634"/>
                  </a:lnTo>
                  <a:lnTo>
                    <a:pt x="67070" y="77651"/>
                  </a:lnTo>
                  <a:lnTo>
                    <a:pt x="64029" y="76845"/>
                  </a:lnTo>
                  <a:lnTo>
                    <a:pt x="61736" y="76630"/>
                  </a:lnTo>
                  <a:lnTo>
                    <a:pt x="60207" y="75428"/>
                  </a:lnTo>
                  <a:lnTo>
                    <a:pt x="58508" y="71271"/>
                  </a:lnTo>
                  <a:lnTo>
                    <a:pt x="56998" y="69739"/>
                  </a:lnTo>
                  <a:lnTo>
                    <a:pt x="52496" y="68037"/>
                  </a:lnTo>
                  <a:lnTo>
                    <a:pt x="50872" y="66524"/>
                  </a:lnTo>
                  <a:lnTo>
                    <a:pt x="49068" y="62022"/>
                  </a:lnTo>
                  <a:lnTo>
                    <a:pt x="47529" y="60398"/>
                  </a:lnTo>
                  <a:lnTo>
                    <a:pt x="38009" y="56377"/>
                  </a:lnTo>
                  <a:lnTo>
                    <a:pt x="19454" y="38503"/>
                  </a:lnTo>
                  <a:lnTo>
                    <a:pt x="10885" y="38135"/>
                  </a:lnTo>
                  <a:lnTo>
                    <a:pt x="10432" y="37065"/>
                  </a:lnTo>
                  <a:lnTo>
                    <a:pt x="9536" y="28691"/>
                  </a:lnTo>
                  <a:lnTo>
                    <a:pt x="1325" y="28585"/>
                  </a:lnTo>
                  <a:lnTo>
                    <a:pt x="883" y="27524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" name="SMARTInkShape-999"/>
            <p:cNvSpPr/>
            <p:nvPr>
              <p:custDataLst>
                <p:tags r:id="rId97"/>
              </p:custDataLst>
            </p:nvPr>
          </p:nvSpPr>
          <p:spPr>
            <a:xfrm>
              <a:off x="5591175" y="1276350"/>
              <a:ext cx="133351" cy="238126"/>
            </a:xfrm>
            <a:custGeom>
              <a:avLst/>
              <a:gdLst/>
              <a:ahLst/>
              <a:cxnLst/>
              <a:rect l="0" t="0" r="0" b="0"/>
              <a:pathLst>
                <a:path w="133351" h="238126">
                  <a:moveTo>
                    <a:pt x="57150" y="76200"/>
                  </a:moveTo>
                  <a:lnTo>
                    <a:pt x="57150" y="76200"/>
                  </a:lnTo>
                  <a:lnTo>
                    <a:pt x="62206" y="71143"/>
                  </a:lnTo>
                  <a:lnTo>
                    <a:pt x="64689" y="65839"/>
                  </a:lnTo>
                  <a:lnTo>
                    <a:pt x="66282" y="53810"/>
                  </a:lnTo>
                  <a:lnTo>
                    <a:pt x="67471" y="51748"/>
                  </a:lnTo>
                  <a:lnTo>
                    <a:pt x="69323" y="50374"/>
                  </a:lnTo>
                  <a:lnTo>
                    <a:pt x="71615" y="49457"/>
                  </a:lnTo>
                  <a:lnTo>
                    <a:pt x="73144" y="47788"/>
                  </a:lnTo>
                  <a:lnTo>
                    <a:pt x="75798" y="39585"/>
                  </a:lnTo>
                  <a:lnTo>
                    <a:pt x="76189" y="23950"/>
                  </a:lnTo>
                  <a:lnTo>
                    <a:pt x="77251" y="22316"/>
                  </a:lnTo>
                  <a:lnTo>
                    <a:pt x="79017" y="21228"/>
                  </a:lnTo>
                  <a:lnTo>
                    <a:pt x="85332" y="19177"/>
                  </a:lnTo>
                  <a:lnTo>
                    <a:pt x="85725" y="0"/>
                  </a:lnTo>
                  <a:lnTo>
                    <a:pt x="76200" y="0"/>
                  </a:lnTo>
                  <a:lnTo>
                    <a:pt x="76200" y="9409"/>
                  </a:lnTo>
                  <a:lnTo>
                    <a:pt x="67999" y="9515"/>
                  </a:lnTo>
                  <a:lnTo>
                    <a:pt x="67558" y="10576"/>
                  </a:lnTo>
                  <a:lnTo>
                    <a:pt x="66791" y="17725"/>
                  </a:lnTo>
                  <a:lnTo>
                    <a:pt x="60151" y="26393"/>
                  </a:lnTo>
                  <a:lnTo>
                    <a:pt x="57545" y="36349"/>
                  </a:lnTo>
                  <a:lnTo>
                    <a:pt x="50682" y="45358"/>
                  </a:lnTo>
                  <a:lnTo>
                    <a:pt x="47473" y="54244"/>
                  </a:lnTo>
                  <a:lnTo>
                    <a:pt x="41347" y="63580"/>
                  </a:lnTo>
                  <a:lnTo>
                    <a:pt x="38004" y="73049"/>
                  </a:lnTo>
                  <a:lnTo>
                    <a:pt x="31840" y="82557"/>
                  </a:lnTo>
                  <a:lnTo>
                    <a:pt x="28484" y="92077"/>
                  </a:lnTo>
                  <a:lnTo>
                    <a:pt x="20501" y="102894"/>
                  </a:lnTo>
                  <a:lnTo>
                    <a:pt x="19480" y="109274"/>
                  </a:lnTo>
                  <a:lnTo>
                    <a:pt x="18278" y="110949"/>
                  </a:lnTo>
                  <a:lnTo>
                    <a:pt x="16419" y="112066"/>
                  </a:lnTo>
                  <a:lnTo>
                    <a:pt x="14120" y="112811"/>
                  </a:lnTo>
                  <a:lnTo>
                    <a:pt x="12589" y="114366"/>
                  </a:lnTo>
                  <a:lnTo>
                    <a:pt x="9929" y="122370"/>
                  </a:lnTo>
                  <a:lnTo>
                    <a:pt x="9525" y="133350"/>
                  </a:lnTo>
                  <a:lnTo>
                    <a:pt x="0" y="142875"/>
                  </a:lnTo>
                  <a:lnTo>
                    <a:pt x="14465" y="142875"/>
                  </a:lnTo>
                  <a:lnTo>
                    <a:pt x="15994" y="143933"/>
                  </a:lnTo>
                  <a:lnTo>
                    <a:pt x="17013" y="145697"/>
                  </a:lnTo>
                  <a:lnTo>
                    <a:pt x="17692" y="147932"/>
                  </a:lnTo>
                  <a:lnTo>
                    <a:pt x="19202" y="149421"/>
                  </a:lnTo>
                  <a:lnTo>
                    <a:pt x="28671" y="153197"/>
                  </a:lnTo>
                  <a:lnTo>
                    <a:pt x="35894" y="158869"/>
                  </a:lnTo>
                  <a:lnTo>
                    <a:pt x="41706" y="160567"/>
                  </a:lnTo>
                  <a:lnTo>
                    <a:pt x="43679" y="162078"/>
                  </a:lnTo>
                  <a:lnTo>
                    <a:pt x="45871" y="166579"/>
                  </a:lnTo>
                  <a:lnTo>
                    <a:pt x="47514" y="168203"/>
                  </a:lnTo>
                  <a:lnTo>
                    <a:pt x="66854" y="178799"/>
                  </a:lnTo>
                  <a:lnTo>
                    <a:pt x="69970" y="179524"/>
                  </a:lnTo>
                  <a:lnTo>
                    <a:pt x="72047" y="181066"/>
                  </a:lnTo>
                  <a:lnTo>
                    <a:pt x="73431" y="183152"/>
                  </a:lnTo>
                  <a:lnTo>
                    <a:pt x="74354" y="185602"/>
                  </a:lnTo>
                  <a:lnTo>
                    <a:pt x="76028" y="187235"/>
                  </a:lnTo>
                  <a:lnTo>
                    <a:pt x="80709" y="189049"/>
                  </a:lnTo>
                  <a:lnTo>
                    <a:pt x="82381" y="190591"/>
                  </a:lnTo>
                  <a:lnTo>
                    <a:pt x="84239" y="195126"/>
                  </a:lnTo>
                  <a:lnTo>
                    <a:pt x="85792" y="196759"/>
                  </a:lnTo>
                  <a:lnTo>
                    <a:pt x="90342" y="198574"/>
                  </a:lnTo>
                  <a:lnTo>
                    <a:pt x="91977" y="200116"/>
                  </a:lnTo>
                  <a:lnTo>
                    <a:pt x="93795" y="204651"/>
                  </a:lnTo>
                  <a:lnTo>
                    <a:pt x="95338" y="206284"/>
                  </a:lnTo>
                  <a:lnTo>
                    <a:pt x="104865" y="210322"/>
                  </a:lnTo>
                  <a:lnTo>
                    <a:pt x="112849" y="217713"/>
                  </a:lnTo>
                  <a:lnTo>
                    <a:pt x="122374" y="218955"/>
                  </a:lnTo>
                  <a:lnTo>
                    <a:pt x="122858" y="220054"/>
                  </a:lnTo>
                  <a:lnTo>
                    <a:pt x="123395" y="224096"/>
                  </a:lnTo>
                  <a:lnTo>
                    <a:pt x="124597" y="225597"/>
                  </a:lnTo>
                  <a:lnTo>
                    <a:pt x="133230" y="228565"/>
                  </a:lnTo>
                  <a:lnTo>
                    <a:pt x="133350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SMARTInkShape-1000"/>
            <p:cNvSpPr/>
            <p:nvPr>
              <p:custDataLst>
                <p:tags r:id="rId98"/>
              </p:custDataLst>
            </p:nvPr>
          </p:nvSpPr>
          <p:spPr>
            <a:xfrm>
              <a:off x="5667385" y="1304925"/>
              <a:ext cx="171441" cy="200026"/>
            </a:xfrm>
            <a:custGeom>
              <a:avLst/>
              <a:gdLst/>
              <a:ahLst/>
              <a:cxnLst/>
              <a:rect l="0" t="0" r="0" b="0"/>
              <a:pathLst>
                <a:path w="171441" h="200026">
                  <a:moveTo>
                    <a:pt x="38090" y="19050"/>
                  </a:moveTo>
                  <a:lnTo>
                    <a:pt x="38090" y="19050"/>
                  </a:lnTo>
                  <a:lnTo>
                    <a:pt x="20757" y="19050"/>
                  </a:lnTo>
                  <a:lnTo>
                    <a:pt x="20185" y="17992"/>
                  </a:lnTo>
                  <a:lnTo>
                    <a:pt x="19548" y="13993"/>
                  </a:lnTo>
                  <a:lnTo>
                    <a:pt x="18321" y="12504"/>
                  </a:lnTo>
                  <a:lnTo>
                    <a:pt x="14134" y="10849"/>
                  </a:lnTo>
                  <a:lnTo>
                    <a:pt x="12594" y="9349"/>
                  </a:lnTo>
                  <a:lnTo>
                    <a:pt x="9518" y="11"/>
                  </a:lnTo>
                  <a:lnTo>
                    <a:pt x="0" y="0"/>
                  </a:lnTo>
                  <a:lnTo>
                    <a:pt x="8192" y="0"/>
                  </a:lnTo>
                  <a:lnTo>
                    <a:pt x="38282" y="25949"/>
                  </a:lnTo>
                  <a:lnTo>
                    <a:pt x="84033" y="42719"/>
                  </a:lnTo>
                  <a:lnTo>
                    <a:pt x="96975" y="46171"/>
                  </a:lnTo>
                  <a:lnTo>
                    <a:pt x="117377" y="48396"/>
                  </a:lnTo>
                  <a:lnTo>
                    <a:pt x="136085" y="55788"/>
                  </a:lnTo>
                  <a:lnTo>
                    <a:pt x="145912" y="56747"/>
                  </a:lnTo>
                  <a:lnTo>
                    <a:pt x="148072" y="57939"/>
                  </a:lnTo>
                  <a:lnTo>
                    <a:pt x="149511" y="59793"/>
                  </a:lnTo>
                  <a:lnTo>
                    <a:pt x="150471" y="62087"/>
                  </a:lnTo>
                  <a:lnTo>
                    <a:pt x="152169" y="63616"/>
                  </a:lnTo>
                  <a:lnTo>
                    <a:pt x="161784" y="66640"/>
                  </a:lnTo>
                  <a:lnTo>
                    <a:pt x="171440" y="76200"/>
                  </a:lnTo>
                  <a:lnTo>
                    <a:pt x="161949" y="76200"/>
                  </a:lnTo>
                  <a:lnTo>
                    <a:pt x="161915" y="85690"/>
                  </a:lnTo>
                  <a:lnTo>
                    <a:pt x="153714" y="93923"/>
                  </a:lnTo>
                  <a:lnTo>
                    <a:pt x="151594" y="102592"/>
                  </a:lnTo>
                  <a:lnTo>
                    <a:pt x="145921" y="111419"/>
                  </a:lnTo>
                  <a:lnTo>
                    <a:pt x="142713" y="120737"/>
                  </a:lnTo>
                  <a:lnTo>
                    <a:pt x="117055" y="152402"/>
                  </a:lnTo>
                  <a:lnTo>
                    <a:pt x="114461" y="158751"/>
                  </a:lnTo>
                  <a:lnTo>
                    <a:pt x="97886" y="180975"/>
                  </a:lnTo>
                  <a:lnTo>
                    <a:pt x="97004" y="184150"/>
                  </a:lnTo>
                  <a:lnTo>
                    <a:pt x="95357" y="186267"/>
                  </a:lnTo>
                  <a:lnTo>
                    <a:pt x="89043" y="190304"/>
                  </a:lnTo>
                  <a:lnTo>
                    <a:pt x="86153" y="198536"/>
                  </a:lnTo>
                  <a:lnTo>
                    <a:pt x="83088" y="199363"/>
                  </a:lnTo>
                  <a:lnTo>
                    <a:pt x="7619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5" name="SMARTInkShape-1001"/>
          <p:cNvSpPr/>
          <p:nvPr>
            <p:custDataLst>
              <p:tags r:id="rId7"/>
            </p:custDataLst>
          </p:nvPr>
        </p:nvSpPr>
        <p:spPr>
          <a:xfrm>
            <a:off x="5400675" y="1362075"/>
            <a:ext cx="266701" cy="1076291"/>
          </a:xfrm>
          <a:custGeom>
            <a:avLst/>
            <a:gdLst/>
            <a:ahLst/>
            <a:cxnLst/>
            <a:rect l="0" t="0" r="0" b="0"/>
            <a:pathLst>
              <a:path w="266701" h="1076291">
                <a:moveTo>
                  <a:pt x="228600" y="28575"/>
                </a:moveTo>
                <a:lnTo>
                  <a:pt x="228600" y="28575"/>
                </a:lnTo>
                <a:lnTo>
                  <a:pt x="219075" y="28575"/>
                </a:lnTo>
                <a:lnTo>
                  <a:pt x="209584" y="19085"/>
                </a:lnTo>
                <a:lnTo>
                  <a:pt x="195362" y="19051"/>
                </a:lnTo>
                <a:lnTo>
                  <a:pt x="193741" y="17992"/>
                </a:lnTo>
                <a:lnTo>
                  <a:pt x="192660" y="16228"/>
                </a:lnTo>
                <a:lnTo>
                  <a:pt x="190927" y="10849"/>
                </a:lnTo>
                <a:lnTo>
                  <a:pt x="187868" y="10114"/>
                </a:lnTo>
                <a:lnTo>
                  <a:pt x="172894" y="9535"/>
                </a:lnTo>
                <a:lnTo>
                  <a:pt x="172413" y="8474"/>
                </a:lnTo>
                <a:lnTo>
                  <a:pt x="171878" y="4472"/>
                </a:lnTo>
                <a:lnTo>
                  <a:pt x="170677" y="2981"/>
                </a:lnTo>
                <a:lnTo>
                  <a:pt x="163287" y="393"/>
                </a:lnTo>
                <a:lnTo>
                  <a:pt x="124256" y="0"/>
                </a:lnTo>
                <a:lnTo>
                  <a:pt x="123862" y="8201"/>
                </a:lnTo>
                <a:lnTo>
                  <a:pt x="122791" y="8642"/>
                </a:lnTo>
                <a:lnTo>
                  <a:pt x="106133" y="9522"/>
                </a:lnTo>
                <a:lnTo>
                  <a:pt x="105681" y="10581"/>
                </a:lnTo>
                <a:lnTo>
                  <a:pt x="105177" y="14581"/>
                </a:lnTo>
                <a:lnTo>
                  <a:pt x="103985" y="16070"/>
                </a:lnTo>
                <a:lnTo>
                  <a:pt x="96608" y="18657"/>
                </a:lnTo>
                <a:lnTo>
                  <a:pt x="77562" y="19049"/>
                </a:lnTo>
                <a:lnTo>
                  <a:pt x="77107" y="20108"/>
                </a:lnTo>
                <a:lnTo>
                  <a:pt x="76320" y="27251"/>
                </a:lnTo>
                <a:lnTo>
                  <a:pt x="73431" y="27986"/>
                </a:lnTo>
                <a:lnTo>
                  <a:pt x="68009" y="28459"/>
                </a:lnTo>
                <a:lnTo>
                  <a:pt x="58591" y="36766"/>
                </a:lnTo>
                <a:lnTo>
                  <a:pt x="49076" y="37983"/>
                </a:lnTo>
                <a:lnTo>
                  <a:pt x="48592" y="39080"/>
                </a:lnTo>
                <a:lnTo>
                  <a:pt x="47752" y="46291"/>
                </a:lnTo>
                <a:lnTo>
                  <a:pt x="44859" y="47032"/>
                </a:lnTo>
                <a:lnTo>
                  <a:pt x="38217" y="47615"/>
                </a:lnTo>
                <a:lnTo>
                  <a:pt x="28692" y="57034"/>
                </a:lnTo>
                <a:lnTo>
                  <a:pt x="28609" y="62172"/>
                </a:lnTo>
                <a:lnTo>
                  <a:pt x="27539" y="63673"/>
                </a:lnTo>
                <a:lnTo>
                  <a:pt x="25768" y="64674"/>
                </a:lnTo>
                <a:lnTo>
                  <a:pt x="19166" y="66640"/>
                </a:lnTo>
                <a:lnTo>
                  <a:pt x="9642" y="76084"/>
                </a:lnTo>
                <a:lnTo>
                  <a:pt x="9525" y="94823"/>
                </a:lnTo>
                <a:lnTo>
                  <a:pt x="1324" y="103413"/>
                </a:lnTo>
                <a:lnTo>
                  <a:pt x="116" y="112856"/>
                </a:lnTo>
                <a:lnTo>
                  <a:pt x="0" y="159656"/>
                </a:lnTo>
                <a:lnTo>
                  <a:pt x="0" y="165503"/>
                </a:lnTo>
                <a:lnTo>
                  <a:pt x="2822" y="171629"/>
                </a:lnTo>
                <a:lnTo>
                  <a:pt x="8201" y="179129"/>
                </a:lnTo>
                <a:lnTo>
                  <a:pt x="9263" y="188215"/>
                </a:lnTo>
                <a:lnTo>
                  <a:pt x="9491" y="198261"/>
                </a:lnTo>
                <a:lnTo>
                  <a:pt x="17723" y="208071"/>
                </a:lnTo>
                <a:lnTo>
                  <a:pt x="18657" y="214168"/>
                </a:lnTo>
                <a:lnTo>
                  <a:pt x="18934" y="222677"/>
                </a:lnTo>
                <a:lnTo>
                  <a:pt x="20031" y="224652"/>
                </a:lnTo>
                <a:lnTo>
                  <a:pt x="21821" y="225968"/>
                </a:lnTo>
                <a:lnTo>
                  <a:pt x="24073" y="226845"/>
                </a:lnTo>
                <a:lnTo>
                  <a:pt x="25574" y="228488"/>
                </a:lnTo>
                <a:lnTo>
                  <a:pt x="27241" y="233137"/>
                </a:lnTo>
                <a:lnTo>
                  <a:pt x="28541" y="252185"/>
                </a:lnTo>
                <a:lnTo>
                  <a:pt x="29611" y="253848"/>
                </a:lnTo>
                <a:lnTo>
                  <a:pt x="31382" y="254957"/>
                </a:lnTo>
                <a:lnTo>
                  <a:pt x="33621" y="255696"/>
                </a:lnTo>
                <a:lnTo>
                  <a:pt x="35114" y="257247"/>
                </a:lnTo>
                <a:lnTo>
                  <a:pt x="36773" y="261793"/>
                </a:lnTo>
                <a:lnTo>
                  <a:pt x="37707" y="270303"/>
                </a:lnTo>
                <a:lnTo>
                  <a:pt x="38896" y="272277"/>
                </a:lnTo>
                <a:lnTo>
                  <a:pt x="40748" y="273593"/>
                </a:lnTo>
                <a:lnTo>
                  <a:pt x="43040" y="274470"/>
                </a:lnTo>
                <a:lnTo>
                  <a:pt x="44569" y="276114"/>
                </a:lnTo>
                <a:lnTo>
                  <a:pt x="47223" y="284272"/>
                </a:lnTo>
                <a:lnTo>
                  <a:pt x="47506" y="290369"/>
                </a:lnTo>
                <a:lnTo>
                  <a:pt x="50395" y="295917"/>
                </a:lnTo>
                <a:lnTo>
                  <a:pt x="55816" y="303045"/>
                </a:lnTo>
                <a:lnTo>
                  <a:pt x="56755" y="309337"/>
                </a:lnTo>
                <a:lnTo>
                  <a:pt x="57945" y="310999"/>
                </a:lnTo>
                <a:lnTo>
                  <a:pt x="59796" y="312108"/>
                </a:lnTo>
                <a:lnTo>
                  <a:pt x="62089" y="312847"/>
                </a:lnTo>
                <a:lnTo>
                  <a:pt x="63618" y="314398"/>
                </a:lnTo>
                <a:lnTo>
                  <a:pt x="65317" y="318944"/>
                </a:lnTo>
                <a:lnTo>
                  <a:pt x="66827" y="320579"/>
                </a:lnTo>
                <a:lnTo>
                  <a:pt x="71329" y="322396"/>
                </a:lnTo>
                <a:lnTo>
                  <a:pt x="72953" y="323939"/>
                </a:lnTo>
                <a:lnTo>
                  <a:pt x="74757" y="328476"/>
                </a:lnTo>
                <a:lnTo>
                  <a:pt x="76163" y="347437"/>
                </a:lnTo>
                <a:lnTo>
                  <a:pt x="77234" y="349099"/>
                </a:lnTo>
                <a:lnTo>
                  <a:pt x="79006" y="350208"/>
                </a:lnTo>
                <a:lnTo>
                  <a:pt x="81245" y="350947"/>
                </a:lnTo>
                <a:lnTo>
                  <a:pt x="82739" y="352498"/>
                </a:lnTo>
                <a:lnTo>
                  <a:pt x="86521" y="362039"/>
                </a:lnTo>
                <a:lnTo>
                  <a:pt x="94848" y="371045"/>
                </a:lnTo>
                <a:lnTo>
                  <a:pt x="100188" y="371347"/>
                </a:lnTo>
                <a:lnTo>
                  <a:pt x="101716" y="372448"/>
                </a:lnTo>
                <a:lnTo>
                  <a:pt x="102736" y="374241"/>
                </a:lnTo>
                <a:lnTo>
                  <a:pt x="104373" y="379665"/>
                </a:lnTo>
                <a:lnTo>
                  <a:pt x="123423" y="399647"/>
                </a:lnTo>
                <a:lnTo>
                  <a:pt x="123790" y="408216"/>
                </a:lnTo>
                <a:lnTo>
                  <a:pt x="132957" y="418672"/>
                </a:lnTo>
                <a:lnTo>
                  <a:pt x="133234" y="424030"/>
                </a:lnTo>
                <a:lnTo>
                  <a:pt x="134331" y="425561"/>
                </a:lnTo>
                <a:lnTo>
                  <a:pt x="136121" y="426583"/>
                </a:lnTo>
                <a:lnTo>
                  <a:pt x="141541" y="428222"/>
                </a:lnTo>
                <a:lnTo>
                  <a:pt x="142282" y="431268"/>
                </a:lnTo>
                <a:lnTo>
                  <a:pt x="142758" y="436791"/>
                </a:lnTo>
                <a:lnTo>
                  <a:pt x="161523" y="456797"/>
                </a:lnTo>
                <a:lnTo>
                  <a:pt x="161806" y="462137"/>
                </a:lnTo>
                <a:lnTo>
                  <a:pt x="162904" y="463666"/>
                </a:lnTo>
                <a:lnTo>
                  <a:pt x="164695" y="464686"/>
                </a:lnTo>
                <a:lnTo>
                  <a:pt x="166947" y="465366"/>
                </a:lnTo>
                <a:lnTo>
                  <a:pt x="168447" y="466877"/>
                </a:lnTo>
                <a:lnTo>
                  <a:pt x="171333" y="475822"/>
                </a:lnTo>
                <a:lnTo>
                  <a:pt x="171416" y="481180"/>
                </a:lnTo>
                <a:lnTo>
                  <a:pt x="172486" y="482711"/>
                </a:lnTo>
                <a:lnTo>
                  <a:pt x="174257" y="483733"/>
                </a:lnTo>
                <a:lnTo>
                  <a:pt x="176496" y="484413"/>
                </a:lnTo>
                <a:lnTo>
                  <a:pt x="177989" y="485926"/>
                </a:lnTo>
                <a:lnTo>
                  <a:pt x="180582" y="493856"/>
                </a:lnTo>
                <a:lnTo>
                  <a:pt x="183623" y="494658"/>
                </a:lnTo>
                <a:lnTo>
                  <a:pt x="185915" y="494872"/>
                </a:lnTo>
                <a:lnTo>
                  <a:pt x="187444" y="496073"/>
                </a:lnTo>
                <a:lnTo>
                  <a:pt x="190098" y="503463"/>
                </a:lnTo>
                <a:lnTo>
                  <a:pt x="190381" y="509478"/>
                </a:lnTo>
                <a:lnTo>
                  <a:pt x="191479" y="511102"/>
                </a:lnTo>
                <a:lnTo>
                  <a:pt x="193270" y="512185"/>
                </a:lnTo>
                <a:lnTo>
                  <a:pt x="198691" y="513922"/>
                </a:lnTo>
                <a:lnTo>
                  <a:pt x="199432" y="516982"/>
                </a:lnTo>
                <a:lnTo>
                  <a:pt x="199991" y="528528"/>
                </a:lnTo>
                <a:lnTo>
                  <a:pt x="201061" y="530152"/>
                </a:lnTo>
                <a:lnTo>
                  <a:pt x="202832" y="531235"/>
                </a:lnTo>
                <a:lnTo>
                  <a:pt x="205071" y="531956"/>
                </a:lnTo>
                <a:lnTo>
                  <a:pt x="206564" y="533496"/>
                </a:lnTo>
                <a:lnTo>
                  <a:pt x="209434" y="542495"/>
                </a:lnTo>
                <a:lnTo>
                  <a:pt x="209550" y="566604"/>
                </a:lnTo>
                <a:lnTo>
                  <a:pt x="210608" y="568236"/>
                </a:lnTo>
                <a:lnTo>
                  <a:pt x="212372" y="569324"/>
                </a:lnTo>
                <a:lnTo>
                  <a:pt x="217751" y="571070"/>
                </a:lnTo>
                <a:lnTo>
                  <a:pt x="218487" y="574131"/>
                </a:lnTo>
                <a:lnTo>
                  <a:pt x="219075" y="621303"/>
                </a:lnTo>
                <a:lnTo>
                  <a:pt x="219075" y="664904"/>
                </a:lnTo>
                <a:lnTo>
                  <a:pt x="225620" y="673990"/>
                </a:lnTo>
                <a:lnTo>
                  <a:pt x="228207" y="684036"/>
                </a:lnTo>
                <a:lnTo>
                  <a:pt x="228600" y="731579"/>
                </a:lnTo>
                <a:lnTo>
                  <a:pt x="228600" y="746521"/>
                </a:lnTo>
                <a:lnTo>
                  <a:pt x="225778" y="752651"/>
                </a:lnTo>
                <a:lnTo>
                  <a:pt x="222055" y="758903"/>
                </a:lnTo>
                <a:lnTo>
                  <a:pt x="219663" y="771541"/>
                </a:lnTo>
                <a:lnTo>
                  <a:pt x="219075" y="816237"/>
                </a:lnTo>
                <a:lnTo>
                  <a:pt x="219075" y="859171"/>
                </a:lnTo>
                <a:lnTo>
                  <a:pt x="219075" y="903051"/>
                </a:lnTo>
                <a:lnTo>
                  <a:pt x="214019" y="909391"/>
                </a:lnTo>
                <a:lnTo>
                  <a:pt x="213587" y="912119"/>
                </a:lnTo>
                <a:lnTo>
                  <a:pt x="214359" y="914996"/>
                </a:lnTo>
                <a:lnTo>
                  <a:pt x="216979" y="921015"/>
                </a:lnTo>
                <a:lnTo>
                  <a:pt x="219074" y="968453"/>
                </a:lnTo>
                <a:lnTo>
                  <a:pt x="219075" y="979204"/>
                </a:lnTo>
                <a:lnTo>
                  <a:pt x="225620" y="988310"/>
                </a:lnTo>
                <a:lnTo>
                  <a:pt x="228207" y="998360"/>
                </a:lnTo>
                <a:lnTo>
                  <a:pt x="228600" y="1027248"/>
                </a:lnTo>
                <a:lnTo>
                  <a:pt x="236801" y="1036773"/>
                </a:lnTo>
                <a:lnTo>
                  <a:pt x="238009" y="1046298"/>
                </a:lnTo>
                <a:lnTo>
                  <a:pt x="238122" y="1056845"/>
                </a:lnTo>
                <a:lnTo>
                  <a:pt x="257140" y="1076290"/>
                </a:lnTo>
                <a:lnTo>
                  <a:pt x="258226" y="1061109"/>
                </a:lnTo>
                <a:lnTo>
                  <a:pt x="266700" y="10382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8" name="SMARTInkShape-Group231"/>
          <p:cNvGrpSpPr/>
          <p:nvPr/>
        </p:nvGrpSpPr>
        <p:grpSpPr>
          <a:xfrm>
            <a:off x="5686425" y="1390650"/>
            <a:ext cx="66676" cy="190498"/>
            <a:chOff x="5686425" y="1390650"/>
            <a:chExt cx="66676" cy="190498"/>
          </a:xfrm>
        </p:grpSpPr>
        <p:sp>
          <p:nvSpPr>
            <p:cNvPr id="86" name="SMARTInkShape-1002"/>
            <p:cNvSpPr/>
            <p:nvPr>
              <p:custDataLst>
                <p:tags r:id="rId93"/>
              </p:custDataLst>
            </p:nvPr>
          </p:nvSpPr>
          <p:spPr>
            <a:xfrm>
              <a:off x="5686425" y="1390650"/>
              <a:ext cx="57151" cy="57151"/>
            </a:xfrm>
            <a:custGeom>
              <a:avLst/>
              <a:gdLst/>
              <a:ahLst/>
              <a:cxnLst/>
              <a:rect l="0" t="0" r="0" b="0"/>
              <a:pathLst>
                <a:path w="57151" h="57151">
                  <a:moveTo>
                    <a:pt x="19050" y="19050"/>
                  </a:moveTo>
                  <a:lnTo>
                    <a:pt x="19050" y="19050"/>
                  </a:lnTo>
                  <a:lnTo>
                    <a:pt x="19050" y="13993"/>
                  </a:lnTo>
                  <a:lnTo>
                    <a:pt x="20108" y="12504"/>
                  </a:lnTo>
                  <a:lnTo>
                    <a:pt x="21872" y="11511"/>
                  </a:lnTo>
                  <a:lnTo>
                    <a:pt x="24106" y="10849"/>
                  </a:lnTo>
                  <a:lnTo>
                    <a:pt x="24538" y="10408"/>
                  </a:lnTo>
                  <a:lnTo>
                    <a:pt x="23766" y="10113"/>
                  </a:lnTo>
                  <a:lnTo>
                    <a:pt x="22194" y="9917"/>
                  </a:lnTo>
                  <a:lnTo>
                    <a:pt x="21146" y="8728"/>
                  </a:lnTo>
                  <a:lnTo>
                    <a:pt x="19053" y="16"/>
                  </a:lnTo>
                  <a:lnTo>
                    <a:pt x="19051" y="5"/>
                  </a:lnTo>
                  <a:lnTo>
                    <a:pt x="19050" y="3"/>
                  </a:lnTo>
                  <a:lnTo>
                    <a:pt x="19050" y="0"/>
                  </a:lnTo>
                  <a:lnTo>
                    <a:pt x="13994" y="0"/>
                  </a:lnTo>
                  <a:lnTo>
                    <a:pt x="12505" y="1058"/>
                  </a:lnTo>
                  <a:lnTo>
                    <a:pt x="11511" y="2822"/>
                  </a:lnTo>
                  <a:lnTo>
                    <a:pt x="9787" y="9701"/>
                  </a:lnTo>
                  <a:lnTo>
                    <a:pt x="9559" y="17610"/>
                  </a:lnTo>
                  <a:lnTo>
                    <a:pt x="8489" y="18090"/>
                  </a:lnTo>
                  <a:lnTo>
                    <a:pt x="4479" y="18623"/>
                  </a:lnTo>
                  <a:lnTo>
                    <a:pt x="2986" y="19824"/>
                  </a:lnTo>
                  <a:lnTo>
                    <a:pt x="393" y="27213"/>
                  </a:lnTo>
                  <a:lnTo>
                    <a:pt x="0" y="56757"/>
                  </a:lnTo>
                  <a:lnTo>
                    <a:pt x="47622" y="57150"/>
                  </a:lnTo>
                  <a:lnTo>
                    <a:pt x="57150" y="571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SMARTInkShape-1003"/>
            <p:cNvSpPr/>
            <p:nvPr>
              <p:custDataLst>
                <p:tags r:id="rId94"/>
              </p:custDataLst>
            </p:nvPr>
          </p:nvSpPr>
          <p:spPr>
            <a:xfrm>
              <a:off x="5724525" y="1409700"/>
              <a:ext cx="28576" cy="171448"/>
            </a:xfrm>
            <a:custGeom>
              <a:avLst/>
              <a:gdLst/>
              <a:ahLst/>
              <a:cxnLst/>
              <a:rect l="0" t="0" r="0" b="0"/>
              <a:pathLst>
                <a:path w="28576" h="171448">
                  <a:moveTo>
                    <a:pt x="28575" y="28575"/>
                  </a:moveTo>
                  <a:lnTo>
                    <a:pt x="28575" y="28575"/>
                  </a:lnTo>
                  <a:lnTo>
                    <a:pt x="19443" y="19442"/>
                  </a:lnTo>
                  <a:lnTo>
                    <a:pt x="9644" y="19053"/>
                  </a:lnTo>
                  <a:lnTo>
                    <a:pt x="17737" y="19050"/>
                  </a:lnTo>
                  <a:lnTo>
                    <a:pt x="18174" y="17992"/>
                  </a:lnTo>
                  <a:lnTo>
                    <a:pt x="19040" y="9641"/>
                  </a:lnTo>
                  <a:lnTo>
                    <a:pt x="27250" y="9535"/>
                  </a:lnTo>
                  <a:lnTo>
                    <a:pt x="27692" y="8474"/>
                  </a:lnTo>
                  <a:lnTo>
                    <a:pt x="28575" y="0"/>
                  </a:lnTo>
                  <a:lnTo>
                    <a:pt x="28575" y="14465"/>
                  </a:lnTo>
                  <a:lnTo>
                    <a:pt x="27517" y="15994"/>
                  </a:lnTo>
                  <a:lnTo>
                    <a:pt x="25753" y="17012"/>
                  </a:lnTo>
                  <a:lnTo>
                    <a:pt x="23519" y="17692"/>
                  </a:lnTo>
                  <a:lnTo>
                    <a:pt x="22030" y="19203"/>
                  </a:lnTo>
                  <a:lnTo>
                    <a:pt x="20374" y="23704"/>
                  </a:lnTo>
                  <a:lnTo>
                    <a:pt x="19166" y="36348"/>
                  </a:lnTo>
                  <a:lnTo>
                    <a:pt x="12526" y="45358"/>
                  </a:lnTo>
                  <a:lnTo>
                    <a:pt x="10414" y="54244"/>
                  </a:lnTo>
                  <a:lnTo>
                    <a:pt x="9528" y="98426"/>
                  </a:lnTo>
                  <a:lnTo>
                    <a:pt x="9525" y="120620"/>
                  </a:lnTo>
                  <a:lnTo>
                    <a:pt x="6703" y="125223"/>
                  </a:lnTo>
                  <a:lnTo>
                    <a:pt x="2980" y="130796"/>
                  </a:lnTo>
                  <a:lnTo>
                    <a:pt x="883" y="139884"/>
                  </a:lnTo>
                  <a:lnTo>
                    <a:pt x="0" y="171046"/>
                  </a:lnTo>
                  <a:lnTo>
                    <a:pt x="9409" y="171447"/>
                  </a:lnTo>
                  <a:lnTo>
                    <a:pt x="9525" y="1619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1" name="SMARTInkShape-Group232"/>
          <p:cNvGrpSpPr/>
          <p:nvPr/>
        </p:nvGrpSpPr>
        <p:grpSpPr>
          <a:xfrm>
            <a:off x="5753111" y="1047751"/>
            <a:ext cx="219065" cy="180975"/>
            <a:chOff x="5753111" y="1047751"/>
            <a:chExt cx="219065" cy="180975"/>
          </a:xfrm>
        </p:grpSpPr>
        <p:sp>
          <p:nvSpPr>
            <p:cNvPr id="89" name="SMARTInkShape-1004"/>
            <p:cNvSpPr/>
            <p:nvPr>
              <p:custDataLst>
                <p:tags r:id="rId91"/>
              </p:custDataLst>
            </p:nvPr>
          </p:nvSpPr>
          <p:spPr>
            <a:xfrm>
              <a:off x="5753111" y="1057275"/>
              <a:ext cx="47615" cy="160591"/>
            </a:xfrm>
            <a:custGeom>
              <a:avLst/>
              <a:gdLst/>
              <a:ahLst/>
              <a:cxnLst/>
              <a:rect l="0" t="0" r="0" b="0"/>
              <a:pathLst>
                <a:path w="47615" h="160591">
                  <a:moveTo>
                    <a:pt x="47614" y="19050"/>
                  </a:moveTo>
                  <a:lnTo>
                    <a:pt x="47614" y="19050"/>
                  </a:lnTo>
                  <a:lnTo>
                    <a:pt x="47614" y="0"/>
                  </a:lnTo>
                  <a:lnTo>
                    <a:pt x="47614" y="8201"/>
                  </a:lnTo>
                  <a:lnTo>
                    <a:pt x="42558" y="14189"/>
                  </a:lnTo>
                  <a:lnTo>
                    <a:pt x="40075" y="22534"/>
                  </a:lnTo>
                  <a:lnTo>
                    <a:pt x="37913" y="32240"/>
                  </a:lnTo>
                  <a:lnTo>
                    <a:pt x="27902" y="47095"/>
                  </a:lnTo>
                  <a:lnTo>
                    <a:pt x="24948" y="50446"/>
                  </a:lnTo>
                  <a:lnTo>
                    <a:pt x="21665" y="59815"/>
                  </a:lnTo>
                  <a:lnTo>
                    <a:pt x="19148" y="69976"/>
                  </a:lnTo>
                  <a:lnTo>
                    <a:pt x="12839" y="82705"/>
                  </a:lnTo>
                  <a:lnTo>
                    <a:pt x="8748" y="110163"/>
                  </a:lnTo>
                  <a:lnTo>
                    <a:pt x="2033" y="123635"/>
                  </a:lnTo>
                  <a:lnTo>
                    <a:pt x="0" y="150910"/>
                  </a:lnTo>
                  <a:lnTo>
                    <a:pt x="1054" y="151407"/>
                  </a:lnTo>
                  <a:lnTo>
                    <a:pt x="8191" y="152269"/>
                  </a:lnTo>
                  <a:lnTo>
                    <a:pt x="8926" y="155164"/>
                  </a:lnTo>
                  <a:lnTo>
                    <a:pt x="9398" y="160590"/>
                  </a:lnTo>
                  <a:lnTo>
                    <a:pt x="12285" y="158509"/>
                  </a:lnTo>
                  <a:lnTo>
                    <a:pt x="19039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0" name="SMARTInkShape-1005"/>
            <p:cNvSpPr/>
            <p:nvPr>
              <p:custDataLst>
                <p:tags r:id="rId92"/>
              </p:custDataLst>
            </p:nvPr>
          </p:nvSpPr>
          <p:spPr>
            <a:xfrm>
              <a:off x="5795324" y="1047751"/>
              <a:ext cx="176852" cy="180975"/>
            </a:xfrm>
            <a:custGeom>
              <a:avLst/>
              <a:gdLst/>
              <a:ahLst/>
              <a:cxnLst/>
              <a:rect l="0" t="0" r="0" b="0"/>
              <a:pathLst>
                <a:path w="176852" h="180975">
                  <a:moveTo>
                    <a:pt x="5401" y="38099"/>
                  </a:moveTo>
                  <a:lnTo>
                    <a:pt x="5401" y="38099"/>
                  </a:lnTo>
                  <a:lnTo>
                    <a:pt x="5401" y="20407"/>
                  </a:lnTo>
                  <a:lnTo>
                    <a:pt x="6459" y="19955"/>
                  </a:lnTo>
                  <a:lnTo>
                    <a:pt x="14533" y="19084"/>
                  </a:lnTo>
                  <a:lnTo>
                    <a:pt x="14926" y="9558"/>
                  </a:lnTo>
                  <a:lnTo>
                    <a:pt x="19982" y="4478"/>
                  </a:lnTo>
                  <a:lnTo>
                    <a:pt x="25287" y="1989"/>
                  </a:lnTo>
                  <a:lnTo>
                    <a:pt x="60706" y="2"/>
                  </a:lnTo>
                  <a:lnTo>
                    <a:pt x="67061" y="0"/>
                  </a:lnTo>
                  <a:lnTo>
                    <a:pt x="72669" y="2822"/>
                  </a:lnTo>
                  <a:lnTo>
                    <a:pt x="78690" y="6545"/>
                  </a:lnTo>
                  <a:lnTo>
                    <a:pt x="89280" y="9132"/>
                  </a:lnTo>
                  <a:lnTo>
                    <a:pt x="99165" y="17691"/>
                  </a:lnTo>
                  <a:lnTo>
                    <a:pt x="99991" y="21267"/>
                  </a:lnTo>
                  <a:lnTo>
                    <a:pt x="100520" y="27131"/>
                  </a:lnTo>
                  <a:lnTo>
                    <a:pt x="83760" y="48269"/>
                  </a:lnTo>
                  <a:lnTo>
                    <a:pt x="83041" y="51229"/>
                  </a:lnTo>
                  <a:lnTo>
                    <a:pt x="81502" y="53202"/>
                  </a:lnTo>
                  <a:lnTo>
                    <a:pt x="52969" y="73556"/>
                  </a:lnTo>
                  <a:lnTo>
                    <a:pt x="46651" y="76083"/>
                  </a:lnTo>
                  <a:lnTo>
                    <a:pt x="40315" y="80734"/>
                  </a:lnTo>
                  <a:lnTo>
                    <a:pt x="36793" y="86328"/>
                  </a:lnTo>
                  <a:lnTo>
                    <a:pt x="35855" y="89302"/>
                  </a:lnTo>
                  <a:lnTo>
                    <a:pt x="34170" y="91284"/>
                  </a:lnTo>
                  <a:lnTo>
                    <a:pt x="15045" y="104847"/>
                  </a:lnTo>
                  <a:lnTo>
                    <a:pt x="10392" y="109392"/>
                  </a:lnTo>
                  <a:lnTo>
                    <a:pt x="7619" y="114941"/>
                  </a:lnTo>
                  <a:lnTo>
                    <a:pt x="5839" y="122069"/>
                  </a:lnTo>
                  <a:lnTo>
                    <a:pt x="475" y="128361"/>
                  </a:lnTo>
                  <a:lnTo>
                    <a:pt x="0" y="130023"/>
                  </a:lnTo>
                  <a:lnTo>
                    <a:pt x="742" y="131132"/>
                  </a:lnTo>
                  <a:lnTo>
                    <a:pt x="2295" y="131871"/>
                  </a:lnTo>
                  <a:lnTo>
                    <a:pt x="3330" y="133422"/>
                  </a:lnTo>
                  <a:lnTo>
                    <a:pt x="4787" y="140661"/>
                  </a:lnTo>
                  <a:lnTo>
                    <a:pt x="5128" y="146477"/>
                  </a:lnTo>
                  <a:lnTo>
                    <a:pt x="6277" y="148451"/>
                  </a:lnTo>
                  <a:lnTo>
                    <a:pt x="8102" y="149767"/>
                  </a:lnTo>
                  <a:lnTo>
                    <a:pt x="10377" y="150644"/>
                  </a:lnTo>
                  <a:lnTo>
                    <a:pt x="11894" y="152287"/>
                  </a:lnTo>
                  <a:lnTo>
                    <a:pt x="13578" y="156936"/>
                  </a:lnTo>
                  <a:lnTo>
                    <a:pt x="15086" y="158598"/>
                  </a:lnTo>
                  <a:lnTo>
                    <a:pt x="34171" y="169268"/>
                  </a:lnTo>
                  <a:lnTo>
                    <a:pt x="37281" y="169995"/>
                  </a:lnTo>
                  <a:lnTo>
                    <a:pt x="53043" y="178797"/>
                  </a:lnTo>
                  <a:lnTo>
                    <a:pt x="97652" y="180949"/>
                  </a:lnTo>
                  <a:lnTo>
                    <a:pt x="141838" y="180973"/>
                  </a:lnTo>
                  <a:lnTo>
                    <a:pt x="176851" y="1809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6" name="SMARTInkShape-Group233"/>
          <p:cNvGrpSpPr/>
          <p:nvPr/>
        </p:nvGrpSpPr>
        <p:grpSpPr>
          <a:xfrm>
            <a:off x="5476875" y="1790700"/>
            <a:ext cx="419101" cy="180976"/>
            <a:chOff x="5476875" y="1790700"/>
            <a:chExt cx="419101" cy="180976"/>
          </a:xfrm>
        </p:grpSpPr>
        <p:sp>
          <p:nvSpPr>
            <p:cNvPr id="92" name="SMARTInkShape-1006"/>
            <p:cNvSpPr/>
            <p:nvPr>
              <p:custDataLst>
                <p:tags r:id="rId87"/>
              </p:custDataLst>
            </p:nvPr>
          </p:nvSpPr>
          <p:spPr>
            <a:xfrm>
              <a:off x="5476875" y="1819275"/>
              <a:ext cx="142876" cy="66676"/>
            </a:xfrm>
            <a:custGeom>
              <a:avLst/>
              <a:gdLst/>
              <a:ahLst/>
              <a:cxnLst/>
              <a:rect l="0" t="0" r="0" b="0"/>
              <a:pathLst>
                <a:path w="142876" h="66676">
                  <a:moveTo>
                    <a:pt x="38100" y="0"/>
                  </a:moveTo>
                  <a:lnTo>
                    <a:pt x="38100" y="0"/>
                  </a:lnTo>
                  <a:lnTo>
                    <a:pt x="38100" y="5056"/>
                  </a:lnTo>
                  <a:lnTo>
                    <a:pt x="37042" y="5488"/>
                  </a:lnTo>
                  <a:lnTo>
                    <a:pt x="28691" y="82"/>
                  </a:lnTo>
                  <a:lnTo>
                    <a:pt x="0" y="0"/>
                  </a:lnTo>
                  <a:lnTo>
                    <a:pt x="14189" y="0"/>
                  </a:lnTo>
                  <a:lnTo>
                    <a:pt x="19712" y="2822"/>
                  </a:lnTo>
                  <a:lnTo>
                    <a:pt x="25693" y="6546"/>
                  </a:lnTo>
                  <a:lnTo>
                    <a:pt x="35012" y="9701"/>
                  </a:lnTo>
                  <a:lnTo>
                    <a:pt x="57739" y="26399"/>
                  </a:lnTo>
                  <a:lnTo>
                    <a:pt x="60718" y="27125"/>
                  </a:lnTo>
                  <a:lnTo>
                    <a:pt x="74161" y="34835"/>
                  </a:lnTo>
                  <a:lnTo>
                    <a:pt x="88060" y="38191"/>
                  </a:lnTo>
                  <a:lnTo>
                    <a:pt x="90458" y="40277"/>
                  </a:lnTo>
                  <a:lnTo>
                    <a:pt x="99359" y="51230"/>
                  </a:lnTo>
                  <a:lnTo>
                    <a:pt x="105190" y="54519"/>
                  </a:lnTo>
                  <a:lnTo>
                    <a:pt x="121968" y="56996"/>
                  </a:lnTo>
                  <a:lnTo>
                    <a:pt x="122587" y="58106"/>
                  </a:lnTo>
                  <a:lnTo>
                    <a:pt x="123275" y="62161"/>
                  </a:lnTo>
                  <a:lnTo>
                    <a:pt x="124516" y="63666"/>
                  </a:lnTo>
                  <a:lnTo>
                    <a:pt x="128718" y="65338"/>
                  </a:lnTo>
                  <a:lnTo>
                    <a:pt x="142875" y="666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SMARTInkShape-1007"/>
            <p:cNvSpPr/>
            <p:nvPr>
              <p:custDataLst>
                <p:tags r:id="rId88"/>
              </p:custDataLst>
            </p:nvPr>
          </p:nvSpPr>
          <p:spPr>
            <a:xfrm>
              <a:off x="5495959" y="1790700"/>
              <a:ext cx="171417" cy="123826"/>
            </a:xfrm>
            <a:custGeom>
              <a:avLst/>
              <a:gdLst/>
              <a:ahLst/>
              <a:cxnLst/>
              <a:rect l="0" t="0" r="0" b="0"/>
              <a:pathLst>
                <a:path w="171417" h="123826">
                  <a:moveTo>
                    <a:pt x="9491" y="123825"/>
                  </a:moveTo>
                  <a:lnTo>
                    <a:pt x="9491" y="123825"/>
                  </a:lnTo>
                  <a:lnTo>
                    <a:pt x="359" y="123825"/>
                  </a:lnTo>
                  <a:lnTo>
                    <a:pt x="0" y="115624"/>
                  </a:lnTo>
                  <a:lnTo>
                    <a:pt x="1047" y="115183"/>
                  </a:lnTo>
                  <a:lnTo>
                    <a:pt x="9100" y="114334"/>
                  </a:lnTo>
                  <a:lnTo>
                    <a:pt x="9481" y="105168"/>
                  </a:lnTo>
                  <a:lnTo>
                    <a:pt x="17691" y="96609"/>
                  </a:lnTo>
                  <a:lnTo>
                    <a:pt x="19812" y="87914"/>
                  </a:lnTo>
                  <a:lnTo>
                    <a:pt x="25485" y="79083"/>
                  </a:lnTo>
                  <a:lnTo>
                    <a:pt x="28693" y="69763"/>
                  </a:lnTo>
                  <a:lnTo>
                    <a:pt x="41679" y="53964"/>
                  </a:lnTo>
                  <a:lnTo>
                    <a:pt x="50608" y="50442"/>
                  </a:lnTo>
                  <a:lnTo>
                    <a:pt x="55952" y="49503"/>
                  </a:lnTo>
                  <a:lnTo>
                    <a:pt x="60573" y="46760"/>
                  </a:lnTo>
                  <a:lnTo>
                    <a:pt x="73193" y="34904"/>
                  </a:lnTo>
                  <a:lnTo>
                    <a:pt x="106925" y="21406"/>
                  </a:lnTo>
                  <a:lnTo>
                    <a:pt x="124438" y="16926"/>
                  </a:lnTo>
                  <a:lnTo>
                    <a:pt x="140211" y="8896"/>
                  </a:lnTo>
                  <a:lnTo>
                    <a:pt x="144263" y="5930"/>
                  </a:lnTo>
                  <a:lnTo>
                    <a:pt x="154409" y="2636"/>
                  </a:lnTo>
                  <a:lnTo>
                    <a:pt x="171416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SMARTInkShape-1008"/>
            <p:cNvSpPr/>
            <p:nvPr>
              <p:custDataLst>
                <p:tags r:id="rId89"/>
              </p:custDataLst>
            </p:nvPr>
          </p:nvSpPr>
          <p:spPr>
            <a:xfrm>
              <a:off x="5695950" y="1866900"/>
              <a:ext cx="200026" cy="104776"/>
            </a:xfrm>
            <a:custGeom>
              <a:avLst/>
              <a:gdLst/>
              <a:ahLst/>
              <a:cxnLst/>
              <a:rect l="0" t="0" r="0" b="0"/>
              <a:pathLst>
                <a:path w="200026" h="104776">
                  <a:moveTo>
                    <a:pt x="66675" y="104775"/>
                  </a:moveTo>
                  <a:lnTo>
                    <a:pt x="66675" y="104775"/>
                  </a:lnTo>
                  <a:lnTo>
                    <a:pt x="19167" y="104775"/>
                  </a:lnTo>
                  <a:lnTo>
                    <a:pt x="0" y="104775"/>
                  </a:lnTo>
                  <a:lnTo>
                    <a:pt x="0" y="95642"/>
                  </a:lnTo>
                  <a:lnTo>
                    <a:pt x="8201" y="95284"/>
                  </a:lnTo>
                  <a:lnTo>
                    <a:pt x="55221" y="57092"/>
                  </a:lnTo>
                  <a:lnTo>
                    <a:pt x="59039" y="53936"/>
                  </a:lnTo>
                  <a:lnTo>
                    <a:pt x="68926" y="50430"/>
                  </a:lnTo>
                  <a:lnTo>
                    <a:pt x="92520" y="43123"/>
                  </a:lnTo>
                  <a:lnTo>
                    <a:pt x="111016" y="32546"/>
                  </a:lnTo>
                  <a:lnTo>
                    <a:pt x="157575" y="18978"/>
                  </a:lnTo>
                  <a:lnTo>
                    <a:pt x="171218" y="11706"/>
                  </a:lnTo>
                  <a:lnTo>
                    <a:pt x="194064" y="9563"/>
                  </a:lnTo>
                  <a:lnTo>
                    <a:pt x="196051" y="8492"/>
                  </a:lnTo>
                  <a:lnTo>
                    <a:pt x="197376" y="6720"/>
                  </a:lnTo>
                  <a:lnTo>
                    <a:pt x="200023" y="5"/>
                  </a:lnTo>
                  <a:lnTo>
                    <a:pt x="200024" y="3"/>
                  </a:lnTo>
                  <a:lnTo>
                    <a:pt x="200025" y="1"/>
                  </a:lnTo>
                  <a:lnTo>
                    <a:pt x="194969" y="0"/>
                  </a:lnTo>
                  <a:lnTo>
                    <a:pt x="193480" y="1058"/>
                  </a:lnTo>
                  <a:lnTo>
                    <a:pt x="192486" y="2823"/>
                  </a:lnTo>
                  <a:lnTo>
                    <a:pt x="191824" y="5057"/>
                  </a:lnTo>
                  <a:lnTo>
                    <a:pt x="190324" y="5488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SMARTInkShape-1009"/>
            <p:cNvSpPr/>
            <p:nvPr>
              <p:custDataLst>
                <p:tags r:id="rId90"/>
              </p:custDataLst>
            </p:nvPr>
          </p:nvSpPr>
          <p:spPr>
            <a:xfrm>
              <a:off x="5715000" y="1847850"/>
              <a:ext cx="85726" cy="95251"/>
            </a:xfrm>
            <a:custGeom>
              <a:avLst/>
              <a:gdLst/>
              <a:ahLst/>
              <a:cxnLst/>
              <a:rect l="0" t="0" r="0" b="0"/>
              <a:pathLst>
                <a:path w="85726" h="95251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  <a:lnTo>
                    <a:pt x="0" y="17692"/>
                  </a:lnTo>
                  <a:lnTo>
                    <a:pt x="6545" y="26386"/>
                  </a:lnTo>
                  <a:lnTo>
                    <a:pt x="8201" y="32188"/>
                  </a:lnTo>
                  <a:lnTo>
                    <a:pt x="9701" y="34159"/>
                  </a:lnTo>
                  <a:lnTo>
                    <a:pt x="22666" y="42638"/>
                  </a:lnTo>
                  <a:lnTo>
                    <a:pt x="25949" y="48231"/>
                  </a:lnTo>
                  <a:lnTo>
                    <a:pt x="26824" y="51204"/>
                  </a:lnTo>
                  <a:lnTo>
                    <a:pt x="28466" y="53186"/>
                  </a:lnTo>
                  <a:lnTo>
                    <a:pt x="45863" y="65196"/>
                  </a:lnTo>
                  <a:lnTo>
                    <a:pt x="52160" y="66237"/>
                  </a:lnTo>
                  <a:lnTo>
                    <a:pt x="53823" y="67441"/>
                  </a:lnTo>
                  <a:lnTo>
                    <a:pt x="54932" y="69303"/>
                  </a:lnTo>
                  <a:lnTo>
                    <a:pt x="55671" y="71602"/>
                  </a:lnTo>
                  <a:lnTo>
                    <a:pt x="57223" y="73134"/>
                  </a:lnTo>
                  <a:lnTo>
                    <a:pt x="61768" y="74837"/>
                  </a:lnTo>
                  <a:lnTo>
                    <a:pt x="70278" y="75796"/>
                  </a:lnTo>
                  <a:lnTo>
                    <a:pt x="72252" y="76989"/>
                  </a:lnTo>
                  <a:lnTo>
                    <a:pt x="73568" y="78843"/>
                  </a:lnTo>
                  <a:lnTo>
                    <a:pt x="76046" y="85322"/>
                  </a:lnTo>
                  <a:lnTo>
                    <a:pt x="76155" y="90662"/>
                  </a:lnTo>
                  <a:lnTo>
                    <a:pt x="77228" y="92191"/>
                  </a:lnTo>
                  <a:lnTo>
                    <a:pt x="79002" y="93211"/>
                  </a:lnTo>
                  <a:lnTo>
                    <a:pt x="85725" y="952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4" name="SMARTInkShape-Group234"/>
          <p:cNvGrpSpPr/>
          <p:nvPr/>
        </p:nvGrpSpPr>
        <p:grpSpPr>
          <a:xfrm>
            <a:off x="5667375" y="1470888"/>
            <a:ext cx="2209801" cy="977038"/>
            <a:chOff x="5667375" y="1470888"/>
            <a:chExt cx="2209801" cy="977038"/>
          </a:xfrm>
        </p:grpSpPr>
        <p:sp>
          <p:nvSpPr>
            <p:cNvPr id="97" name="SMARTInkShape-1010"/>
            <p:cNvSpPr/>
            <p:nvPr>
              <p:custDataLst>
                <p:tags r:id="rId80"/>
              </p:custDataLst>
            </p:nvPr>
          </p:nvSpPr>
          <p:spPr>
            <a:xfrm>
              <a:off x="5667375" y="1800225"/>
              <a:ext cx="819151" cy="600076"/>
            </a:xfrm>
            <a:custGeom>
              <a:avLst/>
              <a:gdLst/>
              <a:ahLst/>
              <a:cxnLst/>
              <a:rect l="0" t="0" r="0" b="0"/>
              <a:pathLst>
                <a:path w="819151" h="600076">
                  <a:moveTo>
                    <a:pt x="28575" y="581025"/>
                  </a:moveTo>
                  <a:lnTo>
                    <a:pt x="28575" y="581025"/>
                  </a:lnTo>
                  <a:lnTo>
                    <a:pt x="10310" y="581025"/>
                  </a:lnTo>
                  <a:lnTo>
                    <a:pt x="9758" y="586081"/>
                  </a:lnTo>
                  <a:lnTo>
                    <a:pt x="8622" y="587571"/>
                  </a:lnTo>
                  <a:lnTo>
                    <a:pt x="53" y="590535"/>
                  </a:lnTo>
                  <a:lnTo>
                    <a:pt x="0" y="590550"/>
                  </a:lnTo>
                  <a:lnTo>
                    <a:pt x="0" y="600041"/>
                  </a:lnTo>
                  <a:lnTo>
                    <a:pt x="17610" y="600075"/>
                  </a:lnTo>
                  <a:lnTo>
                    <a:pt x="26370" y="593529"/>
                  </a:lnTo>
                  <a:lnTo>
                    <a:pt x="35212" y="591433"/>
                  </a:lnTo>
                  <a:lnTo>
                    <a:pt x="41403" y="590942"/>
                  </a:lnTo>
                  <a:lnTo>
                    <a:pt x="47682" y="587902"/>
                  </a:lnTo>
                  <a:lnTo>
                    <a:pt x="65393" y="577327"/>
                  </a:lnTo>
                  <a:lnTo>
                    <a:pt x="85139" y="569445"/>
                  </a:lnTo>
                  <a:lnTo>
                    <a:pt x="103365" y="558394"/>
                  </a:lnTo>
                  <a:lnTo>
                    <a:pt x="123221" y="550411"/>
                  </a:lnTo>
                  <a:lnTo>
                    <a:pt x="168444" y="517502"/>
                  </a:lnTo>
                  <a:lnTo>
                    <a:pt x="184082" y="509052"/>
                  </a:lnTo>
                  <a:lnTo>
                    <a:pt x="192234" y="506703"/>
                  </a:lnTo>
                  <a:lnTo>
                    <a:pt x="199384" y="500015"/>
                  </a:lnTo>
                  <a:lnTo>
                    <a:pt x="206090" y="492104"/>
                  </a:lnTo>
                  <a:lnTo>
                    <a:pt x="251019" y="460314"/>
                  </a:lnTo>
                  <a:lnTo>
                    <a:pt x="298023" y="425449"/>
                  </a:lnTo>
                  <a:lnTo>
                    <a:pt x="342899" y="381000"/>
                  </a:lnTo>
                  <a:lnTo>
                    <a:pt x="367242" y="355600"/>
                  </a:lnTo>
                  <a:lnTo>
                    <a:pt x="373461" y="342900"/>
                  </a:lnTo>
                  <a:lnTo>
                    <a:pt x="377650" y="336550"/>
                  </a:lnTo>
                  <a:lnTo>
                    <a:pt x="381065" y="327025"/>
                  </a:lnTo>
                  <a:lnTo>
                    <a:pt x="416294" y="285750"/>
                  </a:lnTo>
                  <a:lnTo>
                    <a:pt x="418912" y="279400"/>
                  </a:lnTo>
                  <a:lnTo>
                    <a:pt x="444904" y="247650"/>
                  </a:lnTo>
                  <a:lnTo>
                    <a:pt x="445828" y="244475"/>
                  </a:lnTo>
                  <a:lnTo>
                    <a:pt x="447502" y="242358"/>
                  </a:lnTo>
                  <a:lnTo>
                    <a:pt x="470017" y="225033"/>
                  </a:lnTo>
                  <a:lnTo>
                    <a:pt x="473480" y="218901"/>
                  </a:lnTo>
                  <a:lnTo>
                    <a:pt x="476078" y="212647"/>
                  </a:lnTo>
                  <a:lnTo>
                    <a:pt x="482431" y="203177"/>
                  </a:lnTo>
                  <a:lnTo>
                    <a:pt x="485842" y="193668"/>
                  </a:lnTo>
                  <a:lnTo>
                    <a:pt x="502193" y="171449"/>
                  </a:lnTo>
                  <a:lnTo>
                    <a:pt x="503070" y="168275"/>
                  </a:lnTo>
                  <a:lnTo>
                    <a:pt x="504713" y="166158"/>
                  </a:lnTo>
                  <a:lnTo>
                    <a:pt x="512082" y="161062"/>
                  </a:lnTo>
                  <a:lnTo>
                    <a:pt x="520969" y="149205"/>
                  </a:lnTo>
                  <a:lnTo>
                    <a:pt x="568325" y="107932"/>
                  </a:lnTo>
                  <a:lnTo>
                    <a:pt x="583847" y="95246"/>
                  </a:lnTo>
                  <a:lnTo>
                    <a:pt x="598089" y="88546"/>
                  </a:lnTo>
                  <a:lnTo>
                    <a:pt x="605542" y="85921"/>
                  </a:lnTo>
                  <a:lnTo>
                    <a:pt x="615688" y="79551"/>
                  </a:lnTo>
                  <a:lnTo>
                    <a:pt x="625398" y="76134"/>
                  </a:lnTo>
                  <a:lnTo>
                    <a:pt x="634977" y="69948"/>
                  </a:lnTo>
                  <a:lnTo>
                    <a:pt x="644518" y="66586"/>
                  </a:lnTo>
                  <a:lnTo>
                    <a:pt x="666750" y="50256"/>
                  </a:lnTo>
                  <a:lnTo>
                    <a:pt x="673100" y="47736"/>
                  </a:lnTo>
                  <a:lnTo>
                    <a:pt x="682625" y="41426"/>
                  </a:lnTo>
                  <a:lnTo>
                    <a:pt x="692150" y="38027"/>
                  </a:lnTo>
                  <a:lnTo>
                    <a:pt x="712258" y="22998"/>
                  </a:lnTo>
                  <a:lnTo>
                    <a:pt x="738892" y="18338"/>
                  </a:lnTo>
                  <a:lnTo>
                    <a:pt x="752300" y="11580"/>
                  </a:lnTo>
                  <a:lnTo>
                    <a:pt x="768327" y="8737"/>
                  </a:lnTo>
                  <a:lnTo>
                    <a:pt x="781045" y="2040"/>
                  </a:lnTo>
                  <a:lnTo>
                    <a:pt x="8191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SMARTInkShape-1011"/>
            <p:cNvSpPr/>
            <p:nvPr>
              <p:custDataLst>
                <p:tags r:id="rId81"/>
              </p:custDataLst>
            </p:nvPr>
          </p:nvSpPr>
          <p:spPr>
            <a:xfrm>
              <a:off x="6477000" y="1743191"/>
              <a:ext cx="428626" cy="161810"/>
            </a:xfrm>
            <a:custGeom>
              <a:avLst/>
              <a:gdLst/>
              <a:ahLst/>
              <a:cxnLst/>
              <a:rect l="0" t="0" r="0" b="0"/>
              <a:pathLst>
                <a:path w="428626" h="161810">
                  <a:moveTo>
                    <a:pt x="9525" y="37984"/>
                  </a:moveTo>
                  <a:lnTo>
                    <a:pt x="9525" y="37984"/>
                  </a:lnTo>
                  <a:lnTo>
                    <a:pt x="1324" y="29783"/>
                  </a:lnTo>
                  <a:lnTo>
                    <a:pt x="34" y="19361"/>
                  </a:lnTo>
                  <a:lnTo>
                    <a:pt x="0" y="9529"/>
                  </a:lnTo>
                  <a:lnTo>
                    <a:pt x="9409" y="9410"/>
                  </a:lnTo>
                  <a:lnTo>
                    <a:pt x="18933" y="0"/>
                  </a:lnTo>
                  <a:lnTo>
                    <a:pt x="19050" y="47566"/>
                  </a:lnTo>
                  <a:lnTo>
                    <a:pt x="19050" y="50722"/>
                  </a:lnTo>
                  <a:lnTo>
                    <a:pt x="16228" y="57051"/>
                  </a:lnTo>
                  <a:lnTo>
                    <a:pt x="12505" y="63392"/>
                  </a:lnTo>
                  <a:lnTo>
                    <a:pt x="10408" y="73969"/>
                  </a:lnTo>
                  <a:lnTo>
                    <a:pt x="9527" y="121394"/>
                  </a:lnTo>
                  <a:lnTo>
                    <a:pt x="9525" y="152274"/>
                  </a:lnTo>
                  <a:lnTo>
                    <a:pt x="27241" y="152284"/>
                  </a:lnTo>
                  <a:lnTo>
                    <a:pt x="27686" y="153342"/>
                  </a:lnTo>
                  <a:lnTo>
                    <a:pt x="28180" y="157340"/>
                  </a:lnTo>
                  <a:lnTo>
                    <a:pt x="29370" y="158830"/>
                  </a:lnTo>
                  <a:lnTo>
                    <a:pt x="36741" y="161417"/>
                  </a:lnTo>
                  <a:lnTo>
                    <a:pt x="82765" y="161809"/>
                  </a:lnTo>
                  <a:lnTo>
                    <a:pt x="126062" y="161809"/>
                  </a:lnTo>
                  <a:lnTo>
                    <a:pt x="172097" y="161809"/>
                  </a:lnTo>
                  <a:lnTo>
                    <a:pt x="219680" y="161809"/>
                  </a:lnTo>
                  <a:lnTo>
                    <a:pt x="264482" y="161809"/>
                  </a:lnTo>
                  <a:lnTo>
                    <a:pt x="288830" y="160751"/>
                  </a:lnTo>
                  <a:lnTo>
                    <a:pt x="306976" y="154270"/>
                  </a:lnTo>
                  <a:lnTo>
                    <a:pt x="354149" y="152318"/>
                  </a:lnTo>
                  <a:lnTo>
                    <a:pt x="374559" y="151233"/>
                  </a:lnTo>
                  <a:lnTo>
                    <a:pt x="393270" y="144084"/>
                  </a:lnTo>
                  <a:lnTo>
                    <a:pt x="428625" y="14275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9" name="SMARTInkShape-1012"/>
            <p:cNvSpPr/>
            <p:nvPr>
              <p:custDataLst>
                <p:tags r:id="rId82"/>
              </p:custDataLst>
            </p:nvPr>
          </p:nvSpPr>
          <p:spPr>
            <a:xfrm>
              <a:off x="6496050" y="1724025"/>
              <a:ext cx="428626" cy="200026"/>
            </a:xfrm>
            <a:custGeom>
              <a:avLst/>
              <a:gdLst/>
              <a:ahLst/>
              <a:cxnLst/>
              <a:rect l="0" t="0" r="0" b="0"/>
              <a:pathLst>
                <a:path w="428626" h="200026">
                  <a:moveTo>
                    <a:pt x="57150" y="47625"/>
                  </a:moveTo>
                  <a:lnTo>
                    <a:pt x="57150" y="47625"/>
                  </a:lnTo>
                  <a:lnTo>
                    <a:pt x="33552" y="47625"/>
                  </a:lnTo>
                  <a:lnTo>
                    <a:pt x="31893" y="46567"/>
                  </a:lnTo>
                  <a:lnTo>
                    <a:pt x="30787" y="44803"/>
                  </a:lnTo>
                  <a:lnTo>
                    <a:pt x="30049" y="42569"/>
                  </a:lnTo>
                  <a:lnTo>
                    <a:pt x="28500" y="41079"/>
                  </a:lnTo>
                  <a:lnTo>
                    <a:pt x="23956" y="39424"/>
                  </a:lnTo>
                  <a:lnTo>
                    <a:pt x="3" y="38100"/>
                  </a:lnTo>
                  <a:lnTo>
                    <a:pt x="0" y="29899"/>
                  </a:lnTo>
                  <a:lnTo>
                    <a:pt x="1058" y="29458"/>
                  </a:lnTo>
                  <a:lnTo>
                    <a:pt x="48519" y="25754"/>
                  </a:lnTo>
                  <a:lnTo>
                    <a:pt x="66939" y="21036"/>
                  </a:lnTo>
                  <a:lnTo>
                    <a:pt x="107621" y="19224"/>
                  </a:lnTo>
                  <a:lnTo>
                    <a:pt x="134193" y="16279"/>
                  </a:lnTo>
                  <a:lnTo>
                    <a:pt x="181086" y="10414"/>
                  </a:lnTo>
                  <a:lnTo>
                    <a:pt x="228615" y="9642"/>
                  </a:lnTo>
                  <a:lnTo>
                    <a:pt x="268688" y="9541"/>
                  </a:lnTo>
                  <a:lnTo>
                    <a:pt x="285576" y="8474"/>
                  </a:lnTo>
                  <a:lnTo>
                    <a:pt x="325290" y="1325"/>
                  </a:lnTo>
                  <a:lnTo>
                    <a:pt x="367816" y="78"/>
                  </a:lnTo>
                  <a:lnTo>
                    <a:pt x="414034" y="0"/>
                  </a:lnTo>
                  <a:lnTo>
                    <a:pt x="419100" y="0"/>
                  </a:lnTo>
                  <a:lnTo>
                    <a:pt x="419100" y="33120"/>
                  </a:lnTo>
                  <a:lnTo>
                    <a:pt x="416278" y="38709"/>
                  </a:lnTo>
                  <a:lnTo>
                    <a:pt x="412555" y="44721"/>
                  </a:lnTo>
                  <a:lnTo>
                    <a:pt x="410163" y="57203"/>
                  </a:lnTo>
                  <a:lnTo>
                    <a:pt x="409583" y="102397"/>
                  </a:lnTo>
                  <a:lnTo>
                    <a:pt x="409575" y="145518"/>
                  </a:lnTo>
                  <a:lnTo>
                    <a:pt x="409575" y="184031"/>
                  </a:lnTo>
                  <a:lnTo>
                    <a:pt x="410633" y="186187"/>
                  </a:lnTo>
                  <a:lnTo>
                    <a:pt x="412397" y="187625"/>
                  </a:lnTo>
                  <a:lnTo>
                    <a:pt x="417179" y="190280"/>
                  </a:lnTo>
                  <a:lnTo>
                    <a:pt x="428625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0" name="SMARTInkShape-1013"/>
            <p:cNvSpPr/>
            <p:nvPr>
              <p:custDataLst>
                <p:tags r:id="rId83"/>
              </p:custDataLst>
            </p:nvPr>
          </p:nvSpPr>
          <p:spPr>
            <a:xfrm>
              <a:off x="6667515" y="1495425"/>
              <a:ext cx="94795" cy="161915"/>
            </a:xfrm>
            <a:custGeom>
              <a:avLst/>
              <a:gdLst/>
              <a:ahLst/>
              <a:cxnLst/>
              <a:rect l="0" t="0" r="0" b="0"/>
              <a:pathLst>
                <a:path w="94795" h="161915">
                  <a:moveTo>
                    <a:pt x="19035" y="19050"/>
                  </a:moveTo>
                  <a:lnTo>
                    <a:pt x="19035" y="19050"/>
                  </a:lnTo>
                  <a:lnTo>
                    <a:pt x="19035" y="13994"/>
                  </a:lnTo>
                  <a:lnTo>
                    <a:pt x="17977" y="12504"/>
                  </a:lnTo>
                  <a:lnTo>
                    <a:pt x="16213" y="11511"/>
                  </a:lnTo>
                  <a:lnTo>
                    <a:pt x="9520" y="9528"/>
                  </a:lnTo>
                  <a:lnTo>
                    <a:pt x="9510" y="0"/>
                  </a:lnTo>
                  <a:lnTo>
                    <a:pt x="53986" y="0"/>
                  </a:lnTo>
                  <a:lnTo>
                    <a:pt x="74304" y="0"/>
                  </a:lnTo>
                  <a:lnTo>
                    <a:pt x="84221" y="8201"/>
                  </a:lnTo>
                  <a:lnTo>
                    <a:pt x="90324" y="9132"/>
                  </a:lnTo>
                  <a:lnTo>
                    <a:pt x="91962" y="10322"/>
                  </a:lnTo>
                  <a:lnTo>
                    <a:pt x="93053" y="12173"/>
                  </a:lnTo>
                  <a:lnTo>
                    <a:pt x="93780" y="14465"/>
                  </a:lnTo>
                  <a:lnTo>
                    <a:pt x="93206" y="15994"/>
                  </a:lnTo>
                  <a:lnTo>
                    <a:pt x="91766" y="17012"/>
                  </a:lnTo>
                  <a:lnTo>
                    <a:pt x="89748" y="17692"/>
                  </a:lnTo>
                  <a:lnTo>
                    <a:pt x="88402" y="19203"/>
                  </a:lnTo>
                  <a:lnTo>
                    <a:pt x="86906" y="23704"/>
                  </a:lnTo>
                  <a:lnTo>
                    <a:pt x="85449" y="25328"/>
                  </a:lnTo>
                  <a:lnTo>
                    <a:pt x="81008" y="27132"/>
                  </a:lnTo>
                  <a:lnTo>
                    <a:pt x="79400" y="28671"/>
                  </a:lnTo>
                  <a:lnTo>
                    <a:pt x="71552" y="41706"/>
                  </a:lnTo>
                  <a:lnTo>
                    <a:pt x="66012" y="44994"/>
                  </a:lnTo>
                  <a:lnTo>
                    <a:pt x="60022" y="47514"/>
                  </a:lnTo>
                  <a:lnTo>
                    <a:pt x="50699" y="53825"/>
                  </a:lnTo>
                  <a:lnTo>
                    <a:pt x="41234" y="57223"/>
                  </a:lnTo>
                  <a:lnTo>
                    <a:pt x="30438" y="65221"/>
                  </a:lnTo>
                  <a:lnTo>
                    <a:pt x="19043" y="66674"/>
                  </a:lnTo>
                  <a:lnTo>
                    <a:pt x="19038" y="66675"/>
                  </a:lnTo>
                  <a:lnTo>
                    <a:pt x="19036" y="71731"/>
                  </a:lnTo>
                  <a:lnTo>
                    <a:pt x="20093" y="73221"/>
                  </a:lnTo>
                  <a:lnTo>
                    <a:pt x="21857" y="74214"/>
                  </a:lnTo>
                  <a:lnTo>
                    <a:pt x="28736" y="75938"/>
                  </a:lnTo>
                  <a:lnTo>
                    <a:pt x="52148" y="76197"/>
                  </a:lnTo>
                  <a:lnTo>
                    <a:pt x="57740" y="79021"/>
                  </a:lnTo>
                  <a:lnTo>
                    <a:pt x="63754" y="82745"/>
                  </a:lnTo>
                  <a:lnTo>
                    <a:pt x="76238" y="85136"/>
                  </a:lnTo>
                  <a:lnTo>
                    <a:pt x="79396" y="85332"/>
                  </a:lnTo>
                  <a:lnTo>
                    <a:pt x="81500" y="86522"/>
                  </a:lnTo>
                  <a:lnTo>
                    <a:pt x="82903" y="88373"/>
                  </a:lnTo>
                  <a:lnTo>
                    <a:pt x="85520" y="93252"/>
                  </a:lnTo>
                  <a:lnTo>
                    <a:pt x="93747" y="103048"/>
                  </a:lnTo>
                  <a:lnTo>
                    <a:pt x="94794" y="109320"/>
                  </a:lnTo>
                  <a:lnTo>
                    <a:pt x="93882" y="110980"/>
                  </a:lnTo>
                  <a:lnTo>
                    <a:pt x="92217" y="112087"/>
                  </a:lnTo>
                  <a:lnTo>
                    <a:pt x="90048" y="112825"/>
                  </a:lnTo>
                  <a:lnTo>
                    <a:pt x="88602" y="114375"/>
                  </a:lnTo>
                  <a:lnTo>
                    <a:pt x="83459" y="124467"/>
                  </a:lnTo>
                  <a:lnTo>
                    <a:pt x="71555" y="137887"/>
                  </a:lnTo>
                  <a:lnTo>
                    <a:pt x="66013" y="140658"/>
                  </a:lnTo>
                  <a:lnTo>
                    <a:pt x="63054" y="141397"/>
                  </a:lnTo>
                  <a:lnTo>
                    <a:pt x="47553" y="150219"/>
                  </a:lnTo>
                  <a:lnTo>
                    <a:pt x="44397" y="150946"/>
                  </a:lnTo>
                  <a:lnTo>
                    <a:pt x="28555" y="159747"/>
                  </a:lnTo>
                  <a:lnTo>
                    <a:pt x="542" y="161914"/>
                  </a:lnTo>
                  <a:lnTo>
                    <a:pt x="0" y="144591"/>
                  </a:lnTo>
                  <a:lnTo>
                    <a:pt x="5046" y="138327"/>
                  </a:lnTo>
                  <a:lnTo>
                    <a:pt x="18301" y="129768"/>
                  </a:lnTo>
                  <a:lnTo>
                    <a:pt x="37570" y="121785"/>
                  </a:lnTo>
                  <a:lnTo>
                    <a:pt x="4761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SMARTInkShape-1014"/>
            <p:cNvSpPr/>
            <p:nvPr>
              <p:custDataLst>
                <p:tags r:id="rId84"/>
              </p:custDataLst>
            </p:nvPr>
          </p:nvSpPr>
          <p:spPr>
            <a:xfrm>
              <a:off x="6791729" y="1476378"/>
              <a:ext cx="66272" cy="161874"/>
            </a:xfrm>
            <a:custGeom>
              <a:avLst/>
              <a:gdLst/>
              <a:ahLst/>
              <a:cxnLst/>
              <a:rect l="0" t="0" r="0" b="0"/>
              <a:pathLst>
                <a:path w="66272" h="161874">
                  <a:moveTo>
                    <a:pt x="66271" y="19047"/>
                  </a:moveTo>
                  <a:lnTo>
                    <a:pt x="66271" y="19047"/>
                  </a:lnTo>
                  <a:lnTo>
                    <a:pt x="66271" y="9915"/>
                  </a:lnTo>
                  <a:lnTo>
                    <a:pt x="56780" y="32"/>
                  </a:lnTo>
                  <a:lnTo>
                    <a:pt x="48548" y="0"/>
                  </a:lnTo>
                  <a:lnTo>
                    <a:pt x="48105" y="1057"/>
                  </a:lnTo>
                  <a:lnTo>
                    <a:pt x="46185" y="25507"/>
                  </a:lnTo>
                  <a:lnTo>
                    <a:pt x="40682" y="36013"/>
                  </a:lnTo>
                  <a:lnTo>
                    <a:pt x="32756" y="74513"/>
                  </a:lnTo>
                  <a:lnTo>
                    <a:pt x="22530" y="92170"/>
                  </a:lnTo>
                  <a:lnTo>
                    <a:pt x="18739" y="107859"/>
                  </a:lnTo>
                  <a:lnTo>
                    <a:pt x="11334" y="123177"/>
                  </a:lnTo>
                  <a:lnTo>
                    <a:pt x="8354" y="139612"/>
                  </a:lnTo>
                  <a:lnTo>
                    <a:pt x="1639" y="152380"/>
                  </a:lnTo>
                  <a:lnTo>
                    <a:pt x="0" y="160037"/>
                  </a:lnTo>
                  <a:lnTo>
                    <a:pt x="923" y="160665"/>
                  </a:lnTo>
                  <a:lnTo>
                    <a:pt x="8739" y="161873"/>
                  </a:lnTo>
                  <a:lnTo>
                    <a:pt x="37696" y="1333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" name="SMARTInkShape-1015"/>
            <p:cNvSpPr/>
            <p:nvPr>
              <p:custDataLst>
                <p:tags r:id="rId85"/>
              </p:custDataLst>
            </p:nvPr>
          </p:nvSpPr>
          <p:spPr>
            <a:xfrm>
              <a:off x="6819903" y="1470888"/>
              <a:ext cx="133348" cy="157888"/>
            </a:xfrm>
            <a:custGeom>
              <a:avLst/>
              <a:gdLst/>
              <a:ahLst/>
              <a:cxnLst/>
              <a:rect l="0" t="0" r="0" b="0"/>
              <a:pathLst>
                <a:path w="133348" h="157888">
                  <a:moveTo>
                    <a:pt x="28572" y="43587"/>
                  </a:moveTo>
                  <a:lnTo>
                    <a:pt x="28572" y="43587"/>
                  </a:lnTo>
                  <a:lnTo>
                    <a:pt x="28572" y="30330"/>
                  </a:lnTo>
                  <a:lnTo>
                    <a:pt x="27514" y="28399"/>
                  </a:lnTo>
                  <a:lnTo>
                    <a:pt x="25750" y="27112"/>
                  </a:lnTo>
                  <a:lnTo>
                    <a:pt x="23516" y="26253"/>
                  </a:lnTo>
                  <a:lnTo>
                    <a:pt x="22027" y="24623"/>
                  </a:lnTo>
                  <a:lnTo>
                    <a:pt x="20372" y="19989"/>
                  </a:lnTo>
                  <a:lnTo>
                    <a:pt x="18871" y="18330"/>
                  </a:lnTo>
                  <a:lnTo>
                    <a:pt x="14383" y="16487"/>
                  </a:lnTo>
                  <a:lnTo>
                    <a:pt x="12763" y="14937"/>
                  </a:lnTo>
                  <a:lnTo>
                    <a:pt x="10962" y="10393"/>
                  </a:lnTo>
                  <a:lnTo>
                    <a:pt x="9424" y="8757"/>
                  </a:lnTo>
                  <a:lnTo>
                    <a:pt x="8" y="5490"/>
                  </a:lnTo>
                  <a:lnTo>
                    <a:pt x="0" y="432"/>
                  </a:lnTo>
                  <a:lnTo>
                    <a:pt x="1057" y="0"/>
                  </a:lnTo>
                  <a:lnTo>
                    <a:pt x="9698" y="4866"/>
                  </a:lnTo>
                  <a:lnTo>
                    <a:pt x="36068" y="6529"/>
                  </a:lnTo>
                  <a:lnTo>
                    <a:pt x="62622" y="14128"/>
                  </a:lnTo>
                  <a:lnTo>
                    <a:pt x="69459" y="14619"/>
                  </a:lnTo>
                  <a:lnTo>
                    <a:pt x="76024" y="17660"/>
                  </a:lnTo>
                  <a:lnTo>
                    <a:pt x="82470" y="21480"/>
                  </a:lnTo>
                  <a:lnTo>
                    <a:pt x="92049" y="24690"/>
                  </a:lnTo>
                  <a:lnTo>
                    <a:pt x="101590" y="30815"/>
                  </a:lnTo>
                  <a:lnTo>
                    <a:pt x="107945" y="32619"/>
                  </a:lnTo>
                  <a:lnTo>
                    <a:pt x="110062" y="34158"/>
                  </a:lnTo>
                  <a:lnTo>
                    <a:pt x="111473" y="36243"/>
                  </a:lnTo>
                  <a:lnTo>
                    <a:pt x="113739" y="42136"/>
                  </a:lnTo>
                  <a:lnTo>
                    <a:pt x="114132" y="48214"/>
                  </a:lnTo>
                  <a:lnTo>
                    <a:pt x="113129" y="49847"/>
                  </a:lnTo>
                  <a:lnTo>
                    <a:pt x="111401" y="50935"/>
                  </a:lnTo>
                  <a:lnTo>
                    <a:pt x="109191" y="51661"/>
                  </a:lnTo>
                  <a:lnTo>
                    <a:pt x="107718" y="53203"/>
                  </a:lnTo>
                  <a:lnTo>
                    <a:pt x="106081" y="57738"/>
                  </a:lnTo>
                  <a:lnTo>
                    <a:pt x="104587" y="59371"/>
                  </a:lnTo>
                  <a:lnTo>
                    <a:pt x="85526" y="69985"/>
                  </a:lnTo>
                  <a:lnTo>
                    <a:pt x="82416" y="70711"/>
                  </a:lnTo>
                  <a:lnTo>
                    <a:pt x="66655" y="79510"/>
                  </a:lnTo>
                  <a:lnTo>
                    <a:pt x="63486" y="80236"/>
                  </a:lnTo>
                  <a:lnTo>
                    <a:pt x="47621" y="89035"/>
                  </a:lnTo>
                  <a:lnTo>
                    <a:pt x="44446" y="89761"/>
                  </a:lnTo>
                  <a:lnTo>
                    <a:pt x="28572" y="98560"/>
                  </a:lnTo>
                  <a:lnTo>
                    <a:pt x="25397" y="99286"/>
                  </a:lnTo>
                  <a:lnTo>
                    <a:pt x="9522" y="108085"/>
                  </a:lnTo>
                  <a:lnTo>
                    <a:pt x="6347" y="108811"/>
                  </a:lnTo>
                  <a:lnTo>
                    <a:pt x="4230" y="110353"/>
                  </a:lnTo>
                  <a:lnTo>
                    <a:pt x="2819" y="112439"/>
                  </a:lnTo>
                  <a:lnTo>
                    <a:pt x="554" y="118336"/>
                  </a:lnTo>
                  <a:lnTo>
                    <a:pt x="162" y="124413"/>
                  </a:lnTo>
                  <a:lnTo>
                    <a:pt x="1165" y="126046"/>
                  </a:lnTo>
                  <a:lnTo>
                    <a:pt x="2893" y="127135"/>
                  </a:lnTo>
                  <a:lnTo>
                    <a:pt x="10380" y="128667"/>
                  </a:lnTo>
                  <a:lnTo>
                    <a:pt x="13269" y="128882"/>
                  </a:lnTo>
                  <a:lnTo>
                    <a:pt x="19301" y="131943"/>
                  </a:lnTo>
                  <a:lnTo>
                    <a:pt x="25510" y="135773"/>
                  </a:lnTo>
                  <a:lnTo>
                    <a:pt x="38119" y="138232"/>
                  </a:lnTo>
                  <a:lnTo>
                    <a:pt x="55033" y="139816"/>
                  </a:lnTo>
                  <a:lnTo>
                    <a:pt x="78049" y="147027"/>
                  </a:lnTo>
                  <a:lnTo>
                    <a:pt x="98357" y="149157"/>
                  </a:lnTo>
                  <a:lnTo>
                    <a:pt x="117045" y="156528"/>
                  </a:lnTo>
                  <a:lnTo>
                    <a:pt x="133347" y="1578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" name="SMARTInkShape-1016"/>
            <p:cNvSpPr/>
            <p:nvPr>
              <p:custDataLst>
                <p:tags r:id="rId86"/>
              </p:custDataLst>
            </p:nvPr>
          </p:nvSpPr>
          <p:spPr>
            <a:xfrm>
              <a:off x="6886575" y="1857375"/>
              <a:ext cx="990601" cy="590551"/>
            </a:xfrm>
            <a:custGeom>
              <a:avLst/>
              <a:gdLst/>
              <a:ahLst/>
              <a:cxnLst/>
              <a:rect l="0" t="0" r="0" b="0"/>
              <a:pathLst>
                <a:path w="990601" h="590551">
                  <a:moveTo>
                    <a:pt x="9525" y="28575"/>
                  </a:moveTo>
                  <a:lnTo>
                    <a:pt x="9525" y="28575"/>
                  </a:lnTo>
                  <a:lnTo>
                    <a:pt x="1325" y="28575"/>
                  </a:lnTo>
                  <a:lnTo>
                    <a:pt x="883" y="27517"/>
                  </a:lnTo>
                  <a:lnTo>
                    <a:pt x="0" y="13994"/>
                  </a:lnTo>
                  <a:lnTo>
                    <a:pt x="1058" y="12504"/>
                  </a:lnTo>
                  <a:lnTo>
                    <a:pt x="2822" y="11511"/>
                  </a:lnTo>
                  <a:lnTo>
                    <a:pt x="13257" y="9917"/>
                  </a:lnTo>
                  <a:lnTo>
                    <a:pt x="42562" y="8490"/>
                  </a:lnTo>
                  <a:lnTo>
                    <a:pt x="73195" y="1327"/>
                  </a:lnTo>
                  <a:lnTo>
                    <a:pt x="119341" y="116"/>
                  </a:lnTo>
                  <a:lnTo>
                    <a:pt x="162589" y="15"/>
                  </a:lnTo>
                  <a:lnTo>
                    <a:pt x="208773" y="1"/>
                  </a:lnTo>
                  <a:lnTo>
                    <a:pt x="255121" y="0"/>
                  </a:lnTo>
                  <a:lnTo>
                    <a:pt x="268962" y="1058"/>
                  </a:lnTo>
                  <a:lnTo>
                    <a:pt x="314272" y="16476"/>
                  </a:lnTo>
                  <a:lnTo>
                    <a:pt x="333359" y="21109"/>
                  </a:lnTo>
                  <a:lnTo>
                    <a:pt x="352420" y="26363"/>
                  </a:lnTo>
                  <a:lnTo>
                    <a:pt x="382880" y="33194"/>
                  </a:lnTo>
                  <a:lnTo>
                    <a:pt x="428384" y="54059"/>
                  </a:lnTo>
                  <a:lnTo>
                    <a:pt x="473375" y="79378"/>
                  </a:lnTo>
                  <a:lnTo>
                    <a:pt x="497476" y="86588"/>
                  </a:lnTo>
                  <a:lnTo>
                    <a:pt x="542265" y="123702"/>
                  </a:lnTo>
                  <a:lnTo>
                    <a:pt x="584196" y="165099"/>
                  </a:lnTo>
                  <a:lnTo>
                    <a:pt x="587726" y="171450"/>
                  </a:lnTo>
                  <a:lnTo>
                    <a:pt x="590354" y="177800"/>
                  </a:lnTo>
                  <a:lnTo>
                    <a:pt x="606952" y="200025"/>
                  </a:lnTo>
                  <a:lnTo>
                    <a:pt x="609481" y="206375"/>
                  </a:lnTo>
                  <a:lnTo>
                    <a:pt x="634021" y="236008"/>
                  </a:lnTo>
                  <a:lnTo>
                    <a:pt x="640177" y="255189"/>
                  </a:lnTo>
                  <a:lnTo>
                    <a:pt x="674046" y="295859"/>
                  </a:lnTo>
                  <a:lnTo>
                    <a:pt x="674789" y="298839"/>
                  </a:lnTo>
                  <a:lnTo>
                    <a:pt x="683618" y="314376"/>
                  </a:lnTo>
                  <a:lnTo>
                    <a:pt x="686774" y="339727"/>
                  </a:lnTo>
                  <a:lnTo>
                    <a:pt x="693322" y="352425"/>
                  </a:lnTo>
                  <a:lnTo>
                    <a:pt x="693989" y="355600"/>
                  </a:lnTo>
                  <a:lnTo>
                    <a:pt x="709479" y="384175"/>
                  </a:lnTo>
                  <a:lnTo>
                    <a:pt x="719955" y="396875"/>
                  </a:lnTo>
                  <a:lnTo>
                    <a:pt x="722147" y="403225"/>
                  </a:lnTo>
                  <a:lnTo>
                    <a:pt x="723789" y="405342"/>
                  </a:lnTo>
                  <a:lnTo>
                    <a:pt x="730100" y="409379"/>
                  </a:lnTo>
                  <a:lnTo>
                    <a:pt x="731947" y="414074"/>
                  </a:lnTo>
                  <a:lnTo>
                    <a:pt x="733499" y="415749"/>
                  </a:lnTo>
                  <a:lnTo>
                    <a:pt x="738043" y="417611"/>
                  </a:lnTo>
                  <a:lnTo>
                    <a:pt x="739680" y="419166"/>
                  </a:lnTo>
                  <a:lnTo>
                    <a:pt x="741496" y="423715"/>
                  </a:lnTo>
                  <a:lnTo>
                    <a:pt x="743039" y="425352"/>
                  </a:lnTo>
                  <a:lnTo>
                    <a:pt x="747575" y="427170"/>
                  </a:lnTo>
                  <a:lnTo>
                    <a:pt x="749209" y="428713"/>
                  </a:lnTo>
                  <a:lnTo>
                    <a:pt x="752044" y="436698"/>
                  </a:lnTo>
                  <a:lnTo>
                    <a:pt x="752463" y="447245"/>
                  </a:lnTo>
                  <a:lnTo>
                    <a:pt x="760675" y="455838"/>
                  </a:lnTo>
                  <a:lnTo>
                    <a:pt x="761607" y="461853"/>
                  </a:lnTo>
                  <a:lnTo>
                    <a:pt x="761966" y="474498"/>
                  </a:lnTo>
                  <a:lnTo>
                    <a:pt x="770198" y="484297"/>
                  </a:lnTo>
                  <a:lnTo>
                    <a:pt x="773757" y="485118"/>
                  </a:lnTo>
                  <a:lnTo>
                    <a:pt x="776188" y="485337"/>
                  </a:lnTo>
                  <a:lnTo>
                    <a:pt x="777809" y="486541"/>
                  </a:lnTo>
                  <a:lnTo>
                    <a:pt x="780623" y="493937"/>
                  </a:lnTo>
                  <a:lnTo>
                    <a:pt x="780924" y="499953"/>
                  </a:lnTo>
                  <a:lnTo>
                    <a:pt x="782024" y="501577"/>
                  </a:lnTo>
                  <a:lnTo>
                    <a:pt x="783816" y="502660"/>
                  </a:lnTo>
                  <a:lnTo>
                    <a:pt x="790180" y="504698"/>
                  </a:lnTo>
                  <a:lnTo>
                    <a:pt x="799698" y="513954"/>
                  </a:lnTo>
                  <a:lnTo>
                    <a:pt x="799981" y="519289"/>
                  </a:lnTo>
                  <a:lnTo>
                    <a:pt x="801080" y="520818"/>
                  </a:lnTo>
                  <a:lnTo>
                    <a:pt x="802870" y="521837"/>
                  </a:lnTo>
                  <a:lnTo>
                    <a:pt x="808290" y="523473"/>
                  </a:lnTo>
                  <a:lnTo>
                    <a:pt x="816965" y="530341"/>
                  </a:lnTo>
                  <a:lnTo>
                    <a:pt x="826924" y="532997"/>
                  </a:lnTo>
                  <a:lnTo>
                    <a:pt x="841779" y="533365"/>
                  </a:lnTo>
                  <a:lnTo>
                    <a:pt x="843761" y="534435"/>
                  </a:lnTo>
                  <a:lnTo>
                    <a:pt x="845083" y="536207"/>
                  </a:lnTo>
                  <a:lnTo>
                    <a:pt x="845963" y="538446"/>
                  </a:lnTo>
                  <a:lnTo>
                    <a:pt x="847610" y="539939"/>
                  </a:lnTo>
                  <a:lnTo>
                    <a:pt x="852260" y="541598"/>
                  </a:lnTo>
                  <a:lnTo>
                    <a:pt x="863868" y="543721"/>
                  </a:lnTo>
                  <a:lnTo>
                    <a:pt x="875753" y="552048"/>
                  </a:lnTo>
                  <a:lnTo>
                    <a:pt x="881193" y="552331"/>
                  </a:lnTo>
                  <a:lnTo>
                    <a:pt x="882738" y="553429"/>
                  </a:lnTo>
                  <a:lnTo>
                    <a:pt x="883767" y="555219"/>
                  </a:lnTo>
                  <a:lnTo>
                    <a:pt x="884453" y="557471"/>
                  </a:lnTo>
                  <a:lnTo>
                    <a:pt x="885968" y="558972"/>
                  </a:lnTo>
                  <a:lnTo>
                    <a:pt x="893905" y="561579"/>
                  </a:lnTo>
                  <a:lnTo>
                    <a:pt x="903425" y="561940"/>
                  </a:lnTo>
                  <a:lnTo>
                    <a:pt x="912949" y="570173"/>
                  </a:lnTo>
                  <a:lnTo>
                    <a:pt x="922474" y="571384"/>
                  </a:lnTo>
                  <a:lnTo>
                    <a:pt x="931999" y="579691"/>
                  </a:lnTo>
                  <a:lnTo>
                    <a:pt x="938077" y="580630"/>
                  </a:lnTo>
                  <a:lnTo>
                    <a:pt x="946580" y="580908"/>
                  </a:lnTo>
                  <a:lnTo>
                    <a:pt x="948553" y="582005"/>
                  </a:lnTo>
                  <a:lnTo>
                    <a:pt x="949868" y="583795"/>
                  </a:lnTo>
                  <a:lnTo>
                    <a:pt x="951980" y="589216"/>
                  </a:lnTo>
                  <a:lnTo>
                    <a:pt x="955091" y="589957"/>
                  </a:lnTo>
                  <a:lnTo>
                    <a:pt x="976490" y="590550"/>
                  </a:lnTo>
                  <a:lnTo>
                    <a:pt x="978018" y="589492"/>
                  </a:lnTo>
                  <a:lnTo>
                    <a:pt x="979037" y="587728"/>
                  </a:lnTo>
                  <a:lnTo>
                    <a:pt x="979716" y="585494"/>
                  </a:lnTo>
                  <a:lnTo>
                    <a:pt x="981228" y="584004"/>
                  </a:lnTo>
                  <a:lnTo>
                    <a:pt x="990600" y="581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7" name="SMARTInkShape-Group235"/>
          <p:cNvGrpSpPr/>
          <p:nvPr/>
        </p:nvGrpSpPr>
        <p:grpSpPr>
          <a:xfrm>
            <a:off x="6677025" y="1809750"/>
            <a:ext cx="171451" cy="133316"/>
            <a:chOff x="6677025" y="1809750"/>
            <a:chExt cx="171451" cy="133316"/>
          </a:xfrm>
        </p:grpSpPr>
        <p:sp>
          <p:nvSpPr>
            <p:cNvPr id="105" name="SMARTInkShape-1017"/>
            <p:cNvSpPr/>
            <p:nvPr>
              <p:custDataLst>
                <p:tags r:id="rId78"/>
              </p:custDataLst>
            </p:nvPr>
          </p:nvSpPr>
          <p:spPr>
            <a:xfrm>
              <a:off x="6677025" y="1809750"/>
              <a:ext cx="76164" cy="133316"/>
            </a:xfrm>
            <a:custGeom>
              <a:avLst/>
              <a:gdLst/>
              <a:ahLst/>
              <a:cxnLst/>
              <a:rect l="0" t="0" r="0" b="0"/>
              <a:pathLst>
                <a:path w="76164" h="133316">
                  <a:moveTo>
                    <a:pt x="9525" y="19050"/>
                  </a:moveTo>
                  <a:lnTo>
                    <a:pt x="9525" y="19050"/>
                  </a:lnTo>
                  <a:lnTo>
                    <a:pt x="19040" y="19050"/>
                  </a:lnTo>
                  <a:lnTo>
                    <a:pt x="19050" y="3"/>
                  </a:lnTo>
                  <a:lnTo>
                    <a:pt x="28541" y="0"/>
                  </a:lnTo>
                  <a:lnTo>
                    <a:pt x="20371" y="0"/>
                  </a:lnTo>
                  <a:lnTo>
                    <a:pt x="19930" y="1058"/>
                  </a:lnTo>
                  <a:lnTo>
                    <a:pt x="19084" y="14189"/>
                  </a:lnTo>
                  <a:lnTo>
                    <a:pt x="18014" y="15810"/>
                  </a:lnTo>
                  <a:lnTo>
                    <a:pt x="16243" y="16890"/>
                  </a:lnTo>
                  <a:lnTo>
                    <a:pt x="14004" y="17610"/>
                  </a:lnTo>
                  <a:lnTo>
                    <a:pt x="12511" y="19148"/>
                  </a:lnTo>
                  <a:lnTo>
                    <a:pt x="9641" y="28145"/>
                  </a:lnTo>
                  <a:lnTo>
                    <a:pt x="117" y="37980"/>
                  </a:lnTo>
                  <a:lnTo>
                    <a:pt x="0" y="47625"/>
                  </a:lnTo>
                  <a:lnTo>
                    <a:pt x="23680" y="47625"/>
                  </a:lnTo>
                  <a:lnTo>
                    <a:pt x="29222" y="50447"/>
                  </a:lnTo>
                  <a:lnTo>
                    <a:pt x="36347" y="55826"/>
                  </a:lnTo>
                  <a:lnTo>
                    <a:pt x="45358" y="56888"/>
                  </a:lnTo>
                  <a:lnTo>
                    <a:pt x="55388" y="57116"/>
                  </a:lnTo>
                  <a:lnTo>
                    <a:pt x="65197" y="65348"/>
                  </a:lnTo>
                  <a:lnTo>
                    <a:pt x="71293" y="66282"/>
                  </a:lnTo>
                  <a:lnTo>
                    <a:pt x="72930" y="67471"/>
                  </a:lnTo>
                  <a:lnTo>
                    <a:pt x="74020" y="69323"/>
                  </a:lnTo>
                  <a:lnTo>
                    <a:pt x="75913" y="76353"/>
                  </a:lnTo>
                  <a:lnTo>
                    <a:pt x="76163" y="84282"/>
                  </a:lnTo>
                  <a:lnTo>
                    <a:pt x="52520" y="109401"/>
                  </a:lnTo>
                  <a:lnTo>
                    <a:pt x="46978" y="112123"/>
                  </a:lnTo>
                  <a:lnTo>
                    <a:pt x="44019" y="112849"/>
                  </a:lnTo>
                  <a:lnTo>
                    <a:pt x="42045" y="114391"/>
                  </a:lnTo>
                  <a:lnTo>
                    <a:pt x="39853" y="118926"/>
                  </a:lnTo>
                  <a:lnTo>
                    <a:pt x="38211" y="120559"/>
                  </a:lnTo>
                  <a:lnTo>
                    <a:pt x="33563" y="122374"/>
                  </a:lnTo>
                  <a:lnTo>
                    <a:pt x="24996" y="123395"/>
                  </a:lnTo>
                  <a:lnTo>
                    <a:pt x="23014" y="124597"/>
                  </a:lnTo>
                  <a:lnTo>
                    <a:pt x="21692" y="126456"/>
                  </a:lnTo>
                  <a:lnTo>
                    <a:pt x="19572" y="131988"/>
                  </a:lnTo>
                  <a:lnTo>
                    <a:pt x="16460" y="132745"/>
                  </a:lnTo>
                  <a:lnTo>
                    <a:pt x="9930" y="133315"/>
                  </a:lnTo>
                  <a:lnTo>
                    <a:pt x="9528" y="123941"/>
                  </a:lnTo>
                  <a:lnTo>
                    <a:pt x="17726" y="123835"/>
                  </a:lnTo>
                  <a:lnTo>
                    <a:pt x="18168" y="122774"/>
                  </a:lnTo>
                  <a:lnTo>
                    <a:pt x="18935" y="115625"/>
                  </a:lnTo>
                  <a:lnTo>
                    <a:pt x="28575" y="1047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" name="SMARTInkShape-1018"/>
            <p:cNvSpPr/>
            <p:nvPr>
              <p:custDataLst>
                <p:tags r:id="rId79"/>
              </p:custDataLst>
            </p:nvPr>
          </p:nvSpPr>
          <p:spPr>
            <a:xfrm>
              <a:off x="6696075" y="1809750"/>
              <a:ext cx="152401" cy="38101"/>
            </a:xfrm>
            <a:custGeom>
              <a:avLst/>
              <a:gdLst/>
              <a:ahLst/>
              <a:cxnLst/>
              <a:rect l="0" t="0" r="0" b="0"/>
              <a:pathLst>
                <a:path w="152401" h="38101">
                  <a:moveTo>
                    <a:pt x="19050" y="38100"/>
                  </a:moveTo>
                  <a:lnTo>
                    <a:pt x="19050" y="38100"/>
                  </a:lnTo>
                  <a:lnTo>
                    <a:pt x="19050" y="28585"/>
                  </a:lnTo>
                  <a:lnTo>
                    <a:pt x="9525" y="28575"/>
                  </a:lnTo>
                  <a:lnTo>
                    <a:pt x="0" y="19050"/>
                  </a:lnTo>
                  <a:lnTo>
                    <a:pt x="0" y="10849"/>
                  </a:lnTo>
                  <a:lnTo>
                    <a:pt x="1058" y="10408"/>
                  </a:lnTo>
                  <a:lnTo>
                    <a:pt x="32862" y="8474"/>
                  </a:lnTo>
                  <a:lnTo>
                    <a:pt x="44896" y="2981"/>
                  </a:lnTo>
                  <a:lnTo>
                    <a:pt x="88819" y="78"/>
                  </a:lnTo>
                  <a:lnTo>
                    <a:pt x="131458" y="0"/>
                  </a:lnTo>
                  <a:lnTo>
                    <a:pt x="141384" y="8201"/>
                  </a:lnTo>
                  <a:lnTo>
                    <a:pt x="152400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9" name="SMARTInkShape-Group236"/>
          <p:cNvGrpSpPr/>
          <p:nvPr/>
        </p:nvGrpSpPr>
        <p:grpSpPr>
          <a:xfrm>
            <a:off x="4957122" y="3752885"/>
            <a:ext cx="881704" cy="760631"/>
            <a:chOff x="4957122" y="3752885"/>
            <a:chExt cx="881704" cy="760631"/>
          </a:xfrm>
        </p:grpSpPr>
        <p:sp>
          <p:nvSpPr>
            <p:cNvPr id="108" name="SMARTInkShape-1019"/>
            <p:cNvSpPr/>
            <p:nvPr>
              <p:custDataLst>
                <p:tags r:id="rId67"/>
              </p:custDataLst>
            </p:nvPr>
          </p:nvSpPr>
          <p:spPr>
            <a:xfrm>
              <a:off x="5276850" y="3752885"/>
              <a:ext cx="76201" cy="190466"/>
            </a:xfrm>
            <a:custGeom>
              <a:avLst/>
              <a:gdLst/>
              <a:ahLst/>
              <a:cxnLst/>
              <a:rect l="0" t="0" r="0" b="0"/>
              <a:pathLst>
                <a:path w="76201" h="190466">
                  <a:moveTo>
                    <a:pt x="57150" y="47590"/>
                  </a:moveTo>
                  <a:lnTo>
                    <a:pt x="57150" y="47590"/>
                  </a:lnTo>
                  <a:lnTo>
                    <a:pt x="62206" y="42533"/>
                  </a:lnTo>
                  <a:lnTo>
                    <a:pt x="64689" y="37229"/>
                  </a:lnTo>
                  <a:lnTo>
                    <a:pt x="65351" y="34333"/>
                  </a:lnTo>
                  <a:lnTo>
                    <a:pt x="76073" y="19176"/>
                  </a:lnTo>
                  <a:lnTo>
                    <a:pt x="76200" y="0"/>
                  </a:lnTo>
                  <a:lnTo>
                    <a:pt x="76200" y="14155"/>
                  </a:lnTo>
                  <a:lnTo>
                    <a:pt x="73378" y="19677"/>
                  </a:lnTo>
                  <a:lnTo>
                    <a:pt x="69655" y="25659"/>
                  </a:lnTo>
                  <a:lnTo>
                    <a:pt x="51564" y="69136"/>
                  </a:lnTo>
                  <a:lnTo>
                    <a:pt x="43087" y="93414"/>
                  </a:lnTo>
                  <a:lnTo>
                    <a:pt x="13734" y="138696"/>
                  </a:lnTo>
                  <a:lnTo>
                    <a:pt x="10773" y="148903"/>
                  </a:lnTo>
                  <a:lnTo>
                    <a:pt x="10079" y="155412"/>
                  </a:lnTo>
                  <a:lnTo>
                    <a:pt x="6949" y="161833"/>
                  </a:lnTo>
                  <a:lnTo>
                    <a:pt x="3089" y="168215"/>
                  </a:lnTo>
                  <a:lnTo>
                    <a:pt x="406" y="179055"/>
                  </a:lnTo>
                  <a:lnTo>
                    <a:pt x="0" y="1904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" name="SMARTInkShape-1020"/>
            <p:cNvSpPr/>
            <p:nvPr>
              <p:custDataLst>
                <p:tags r:id="rId68"/>
              </p:custDataLst>
            </p:nvPr>
          </p:nvSpPr>
          <p:spPr>
            <a:xfrm>
              <a:off x="5057778" y="4023611"/>
              <a:ext cx="304798" cy="24505"/>
            </a:xfrm>
            <a:custGeom>
              <a:avLst/>
              <a:gdLst/>
              <a:ahLst/>
              <a:cxnLst/>
              <a:rect l="0" t="0" r="0" b="0"/>
              <a:pathLst>
                <a:path w="304798" h="24505">
                  <a:moveTo>
                    <a:pt x="28572" y="5464"/>
                  </a:moveTo>
                  <a:lnTo>
                    <a:pt x="28572" y="5464"/>
                  </a:lnTo>
                  <a:lnTo>
                    <a:pt x="20371" y="5464"/>
                  </a:lnTo>
                  <a:lnTo>
                    <a:pt x="10962" y="13665"/>
                  </a:lnTo>
                  <a:lnTo>
                    <a:pt x="34" y="14986"/>
                  </a:lnTo>
                  <a:lnTo>
                    <a:pt x="0" y="23190"/>
                  </a:lnTo>
                  <a:lnTo>
                    <a:pt x="1057" y="23631"/>
                  </a:lnTo>
                  <a:lnTo>
                    <a:pt x="31795" y="24504"/>
                  </a:lnTo>
                  <a:lnTo>
                    <a:pt x="72260" y="16312"/>
                  </a:lnTo>
                  <a:lnTo>
                    <a:pt x="112211" y="12341"/>
                  </a:lnTo>
                  <a:lnTo>
                    <a:pt x="135551" y="7501"/>
                  </a:lnTo>
                  <a:lnTo>
                    <a:pt x="181262" y="5732"/>
                  </a:lnTo>
                  <a:lnTo>
                    <a:pt x="216307" y="2695"/>
                  </a:lnTo>
                  <a:lnTo>
                    <a:pt x="223579" y="443"/>
                  </a:lnTo>
                  <a:lnTo>
                    <a:pt x="229485" y="0"/>
                  </a:lnTo>
                  <a:lnTo>
                    <a:pt x="276535" y="5189"/>
                  </a:lnTo>
                  <a:lnTo>
                    <a:pt x="284476" y="8164"/>
                  </a:lnTo>
                  <a:lnTo>
                    <a:pt x="291532" y="11955"/>
                  </a:lnTo>
                  <a:lnTo>
                    <a:pt x="304797" y="149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" name="SMARTInkShape-1021"/>
            <p:cNvSpPr/>
            <p:nvPr>
              <p:custDataLst>
                <p:tags r:id="rId69"/>
              </p:custDataLst>
            </p:nvPr>
          </p:nvSpPr>
          <p:spPr>
            <a:xfrm>
              <a:off x="4957122" y="4171950"/>
              <a:ext cx="138754" cy="247517"/>
            </a:xfrm>
            <a:custGeom>
              <a:avLst/>
              <a:gdLst/>
              <a:ahLst/>
              <a:cxnLst/>
              <a:rect l="0" t="0" r="0" b="0"/>
              <a:pathLst>
                <a:path w="138754" h="247517">
                  <a:moveTo>
                    <a:pt x="138753" y="9525"/>
                  </a:moveTo>
                  <a:lnTo>
                    <a:pt x="138753" y="9525"/>
                  </a:lnTo>
                  <a:lnTo>
                    <a:pt x="138753" y="34"/>
                  </a:lnTo>
                  <a:lnTo>
                    <a:pt x="129231" y="0"/>
                  </a:lnTo>
                  <a:lnTo>
                    <a:pt x="129228" y="5057"/>
                  </a:lnTo>
                  <a:lnTo>
                    <a:pt x="126406" y="10361"/>
                  </a:lnTo>
                  <a:lnTo>
                    <a:pt x="122683" y="16247"/>
                  </a:lnTo>
                  <a:lnTo>
                    <a:pt x="119527" y="25510"/>
                  </a:lnTo>
                  <a:lnTo>
                    <a:pt x="113418" y="36016"/>
                  </a:lnTo>
                  <a:lnTo>
                    <a:pt x="110080" y="51006"/>
                  </a:lnTo>
                  <a:lnTo>
                    <a:pt x="87825" y="92517"/>
                  </a:lnTo>
                  <a:lnTo>
                    <a:pt x="68892" y="135270"/>
                  </a:lnTo>
                  <a:lnTo>
                    <a:pt x="53027" y="168044"/>
                  </a:lnTo>
                  <a:lnTo>
                    <a:pt x="28686" y="206417"/>
                  </a:lnTo>
                  <a:lnTo>
                    <a:pt x="22467" y="226414"/>
                  </a:lnTo>
                  <a:lnTo>
                    <a:pt x="5834" y="247198"/>
                  </a:lnTo>
                  <a:lnTo>
                    <a:pt x="474" y="247516"/>
                  </a:lnTo>
                  <a:lnTo>
                    <a:pt x="0" y="246503"/>
                  </a:lnTo>
                  <a:lnTo>
                    <a:pt x="4483" y="239437"/>
                  </a:lnTo>
                  <a:lnTo>
                    <a:pt x="6279" y="224234"/>
                  </a:lnTo>
                  <a:lnTo>
                    <a:pt x="14928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1" name="SMARTInkShape-1022"/>
            <p:cNvSpPr/>
            <p:nvPr>
              <p:custDataLst>
                <p:tags r:id="rId70"/>
              </p:custDataLst>
            </p:nvPr>
          </p:nvSpPr>
          <p:spPr>
            <a:xfrm>
              <a:off x="5010198" y="4191000"/>
              <a:ext cx="180876" cy="205507"/>
            </a:xfrm>
            <a:custGeom>
              <a:avLst/>
              <a:gdLst/>
              <a:ahLst/>
              <a:cxnLst/>
              <a:rect l="0" t="0" r="0" b="0"/>
              <a:pathLst>
                <a:path w="180876" h="205507">
                  <a:moveTo>
                    <a:pt x="47577" y="28575"/>
                  </a:moveTo>
                  <a:lnTo>
                    <a:pt x="47577" y="28575"/>
                  </a:lnTo>
                  <a:lnTo>
                    <a:pt x="47577" y="19443"/>
                  </a:lnTo>
                  <a:lnTo>
                    <a:pt x="42521" y="19167"/>
                  </a:lnTo>
                  <a:lnTo>
                    <a:pt x="41032" y="18069"/>
                  </a:lnTo>
                  <a:lnTo>
                    <a:pt x="39376" y="14028"/>
                  </a:lnTo>
                  <a:lnTo>
                    <a:pt x="37876" y="12527"/>
                  </a:lnTo>
                  <a:lnTo>
                    <a:pt x="28538" y="9528"/>
                  </a:lnTo>
                  <a:lnTo>
                    <a:pt x="47773" y="9525"/>
                  </a:lnTo>
                  <a:lnTo>
                    <a:pt x="55778" y="6703"/>
                  </a:lnTo>
                  <a:lnTo>
                    <a:pt x="59394" y="4468"/>
                  </a:lnTo>
                  <a:lnTo>
                    <a:pt x="74597" y="1324"/>
                  </a:lnTo>
                  <a:lnTo>
                    <a:pt x="121968" y="34"/>
                  </a:lnTo>
                  <a:lnTo>
                    <a:pt x="167258" y="0"/>
                  </a:lnTo>
                  <a:lnTo>
                    <a:pt x="174146" y="0"/>
                  </a:lnTo>
                  <a:lnTo>
                    <a:pt x="176406" y="1058"/>
                  </a:lnTo>
                  <a:lnTo>
                    <a:pt x="177914" y="2822"/>
                  </a:lnTo>
                  <a:lnTo>
                    <a:pt x="180332" y="8201"/>
                  </a:lnTo>
                  <a:lnTo>
                    <a:pt x="180875" y="22666"/>
                  </a:lnTo>
                  <a:lnTo>
                    <a:pt x="178082" y="28771"/>
                  </a:lnTo>
                  <a:lnTo>
                    <a:pt x="154358" y="60528"/>
                  </a:lnTo>
                  <a:lnTo>
                    <a:pt x="135266" y="78435"/>
                  </a:lnTo>
                  <a:lnTo>
                    <a:pt x="126766" y="88835"/>
                  </a:lnTo>
                  <a:lnTo>
                    <a:pt x="81532" y="127112"/>
                  </a:lnTo>
                  <a:lnTo>
                    <a:pt x="38283" y="159050"/>
                  </a:lnTo>
                  <a:lnTo>
                    <a:pt x="31805" y="161705"/>
                  </a:lnTo>
                  <a:lnTo>
                    <a:pt x="9483" y="178326"/>
                  </a:lnTo>
                  <a:lnTo>
                    <a:pt x="1834" y="180452"/>
                  </a:lnTo>
                  <a:lnTo>
                    <a:pt x="1207" y="181684"/>
                  </a:lnTo>
                  <a:lnTo>
                    <a:pt x="0" y="190094"/>
                  </a:lnTo>
                  <a:lnTo>
                    <a:pt x="8157" y="198665"/>
                  </a:lnTo>
                  <a:lnTo>
                    <a:pt x="14142" y="199622"/>
                  </a:lnTo>
                  <a:lnTo>
                    <a:pt x="31833" y="199989"/>
                  </a:lnTo>
                  <a:lnTo>
                    <a:pt x="38110" y="202831"/>
                  </a:lnTo>
                  <a:lnTo>
                    <a:pt x="41266" y="205071"/>
                  </a:lnTo>
                  <a:lnTo>
                    <a:pt x="44428" y="205506"/>
                  </a:lnTo>
                  <a:lnTo>
                    <a:pt x="82678" y="200209"/>
                  </a:lnTo>
                  <a:lnTo>
                    <a:pt x="99370" y="199021"/>
                  </a:lnTo>
                  <a:lnTo>
                    <a:pt x="132524" y="191092"/>
                  </a:lnTo>
                  <a:lnTo>
                    <a:pt x="140365" y="189704"/>
                  </a:lnTo>
                  <a:lnTo>
                    <a:pt x="161877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" name="SMARTInkShape-1023"/>
            <p:cNvSpPr/>
            <p:nvPr>
              <p:custDataLst>
                <p:tags r:id="rId71"/>
              </p:custDataLst>
            </p:nvPr>
          </p:nvSpPr>
          <p:spPr>
            <a:xfrm>
              <a:off x="5143631" y="4314835"/>
              <a:ext cx="133220" cy="190445"/>
            </a:xfrm>
            <a:custGeom>
              <a:avLst/>
              <a:gdLst/>
              <a:ahLst/>
              <a:cxnLst/>
              <a:rect l="0" t="0" r="0" b="0"/>
              <a:pathLst>
                <a:path w="133220" h="190445">
                  <a:moveTo>
                    <a:pt x="123694" y="9515"/>
                  </a:moveTo>
                  <a:lnTo>
                    <a:pt x="123694" y="9515"/>
                  </a:lnTo>
                  <a:lnTo>
                    <a:pt x="131895" y="9515"/>
                  </a:lnTo>
                  <a:lnTo>
                    <a:pt x="132336" y="8457"/>
                  </a:lnTo>
                  <a:lnTo>
                    <a:pt x="133219" y="0"/>
                  </a:lnTo>
                  <a:lnTo>
                    <a:pt x="133219" y="14179"/>
                  </a:lnTo>
                  <a:lnTo>
                    <a:pt x="132161" y="15800"/>
                  </a:lnTo>
                  <a:lnTo>
                    <a:pt x="130397" y="16880"/>
                  </a:lnTo>
                  <a:lnTo>
                    <a:pt x="128163" y="17600"/>
                  </a:lnTo>
                  <a:lnTo>
                    <a:pt x="119962" y="23670"/>
                  </a:lnTo>
                  <a:lnTo>
                    <a:pt x="116744" y="29212"/>
                  </a:lnTo>
                  <a:lnTo>
                    <a:pt x="114256" y="35203"/>
                  </a:lnTo>
                  <a:lnTo>
                    <a:pt x="82718" y="78429"/>
                  </a:lnTo>
                  <a:lnTo>
                    <a:pt x="64682" y="102032"/>
                  </a:lnTo>
                  <a:lnTo>
                    <a:pt x="38021" y="144868"/>
                  </a:lnTo>
                  <a:lnTo>
                    <a:pt x="25279" y="163604"/>
                  </a:lnTo>
                  <a:lnTo>
                    <a:pt x="18924" y="167958"/>
                  </a:lnTo>
                  <a:lnTo>
                    <a:pt x="15747" y="169118"/>
                  </a:lnTo>
                  <a:lnTo>
                    <a:pt x="13629" y="170950"/>
                  </a:lnTo>
                  <a:lnTo>
                    <a:pt x="0" y="190334"/>
                  </a:lnTo>
                  <a:lnTo>
                    <a:pt x="4964" y="190444"/>
                  </a:lnTo>
                  <a:lnTo>
                    <a:pt x="6441" y="189401"/>
                  </a:lnTo>
                  <a:lnTo>
                    <a:pt x="7426" y="187647"/>
                  </a:lnTo>
                  <a:lnTo>
                    <a:pt x="8082" y="185420"/>
                  </a:lnTo>
                  <a:lnTo>
                    <a:pt x="9578" y="183935"/>
                  </a:lnTo>
                  <a:lnTo>
                    <a:pt x="19583" y="178729"/>
                  </a:lnTo>
                  <a:lnTo>
                    <a:pt x="37969" y="1619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" name="SMARTInkShape-1024"/>
            <p:cNvSpPr/>
            <p:nvPr>
              <p:custDataLst>
                <p:tags r:id="rId72"/>
              </p:custDataLst>
            </p:nvPr>
          </p:nvSpPr>
          <p:spPr>
            <a:xfrm>
              <a:off x="5248275" y="4333878"/>
              <a:ext cx="38101" cy="161923"/>
            </a:xfrm>
            <a:custGeom>
              <a:avLst/>
              <a:gdLst/>
              <a:ahLst/>
              <a:cxnLst/>
              <a:rect l="0" t="0" r="0" b="0"/>
              <a:pathLst>
                <a:path w="38101" h="161923">
                  <a:moveTo>
                    <a:pt x="28575" y="19047"/>
                  </a:moveTo>
                  <a:lnTo>
                    <a:pt x="28575" y="19047"/>
                  </a:lnTo>
                  <a:lnTo>
                    <a:pt x="28575" y="13990"/>
                  </a:lnTo>
                  <a:lnTo>
                    <a:pt x="29633" y="12501"/>
                  </a:lnTo>
                  <a:lnTo>
                    <a:pt x="31397" y="11508"/>
                  </a:lnTo>
                  <a:lnTo>
                    <a:pt x="33631" y="10846"/>
                  </a:lnTo>
                  <a:lnTo>
                    <a:pt x="35120" y="9346"/>
                  </a:lnTo>
                  <a:lnTo>
                    <a:pt x="38100" y="0"/>
                  </a:lnTo>
                  <a:lnTo>
                    <a:pt x="38100" y="22663"/>
                  </a:lnTo>
                  <a:lnTo>
                    <a:pt x="35278" y="28768"/>
                  </a:lnTo>
                  <a:lnTo>
                    <a:pt x="31555" y="35009"/>
                  </a:lnTo>
                  <a:lnTo>
                    <a:pt x="28399" y="44473"/>
                  </a:lnTo>
                  <a:lnTo>
                    <a:pt x="22290" y="55037"/>
                  </a:lnTo>
                  <a:lnTo>
                    <a:pt x="16418" y="92673"/>
                  </a:lnTo>
                  <a:lnTo>
                    <a:pt x="12588" y="100453"/>
                  </a:lnTo>
                  <a:lnTo>
                    <a:pt x="10130" y="116893"/>
                  </a:lnTo>
                  <a:lnTo>
                    <a:pt x="8736" y="127093"/>
                  </a:lnTo>
                  <a:lnTo>
                    <a:pt x="907" y="142406"/>
                  </a:lnTo>
                  <a:lnTo>
                    <a:pt x="0" y="1619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4" name="SMARTInkShape-1025"/>
            <p:cNvSpPr/>
            <p:nvPr>
              <p:custDataLst>
                <p:tags r:id="rId73"/>
              </p:custDataLst>
            </p:nvPr>
          </p:nvSpPr>
          <p:spPr>
            <a:xfrm>
              <a:off x="5191244" y="4419600"/>
              <a:ext cx="133232" cy="38101"/>
            </a:xfrm>
            <a:custGeom>
              <a:avLst/>
              <a:gdLst/>
              <a:ahLst/>
              <a:cxnLst/>
              <a:rect l="0" t="0" r="0" b="0"/>
              <a:pathLst>
                <a:path w="133232" h="38101">
                  <a:moveTo>
                    <a:pt x="37981" y="38100"/>
                  </a:moveTo>
                  <a:lnTo>
                    <a:pt x="37981" y="38100"/>
                  </a:lnTo>
                  <a:lnTo>
                    <a:pt x="32925" y="38100"/>
                  </a:lnTo>
                  <a:lnTo>
                    <a:pt x="31436" y="37042"/>
                  </a:lnTo>
                  <a:lnTo>
                    <a:pt x="30442" y="35278"/>
                  </a:lnTo>
                  <a:lnTo>
                    <a:pt x="29780" y="33043"/>
                  </a:lnTo>
                  <a:lnTo>
                    <a:pt x="28280" y="31554"/>
                  </a:lnTo>
                  <a:lnTo>
                    <a:pt x="20371" y="28967"/>
                  </a:lnTo>
                  <a:lnTo>
                    <a:pt x="19571" y="25927"/>
                  </a:lnTo>
                  <a:lnTo>
                    <a:pt x="19358" y="23635"/>
                  </a:lnTo>
                  <a:lnTo>
                    <a:pt x="18157" y="23165"/>
                  </a:lnTo>
                  <a:lnTo>
                    <a:pt x="9810" y="28302"/>
                  </a:lnTo>
                  <a:lnTo>
                    <a:pt x="0" y="19164"/>
                  </a:lnTo>
                  <a:lnTo>
                    <a:pt x="22548" y="19050"/>
                  </a:lnTo>
                  <a:lnTo>
                    <a:pt x="28652" y="16228"/>
                  </a:lnTo>
                  <a:lnTo>
                    <a:pt x="34893" y="12504"/>
                  </a:lnTo>
                  <a:lnTo>
                    <a:pt x="45415" y="10408"/>
                  </a:lnTo>
                  <a:lnTo>
                    <a:pt x="92971" y="9541"/>
                  </a:lnTo>
                  <a:lnTo>
                    <a:pt x="117268" y="8468"/>
                  </a:lnTo>
                  <a:lnTo>
                    <a:pt x="13323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5" name="SMARTInkShape-1026"/>
            <p:cNvSpPr/>
            <p:nvPr>
              <p:custDataLst>
                <p:tags r:id="rId74"/>
              </p:custDataLst>
            </p:nvPr>
          </p:nvSpPr>
          <p:spPr>
            <a:xfrm>
              <a:off x="5334117" y="4362461"/>
              <a:ext cx="28459" cy="114286"/>
            </a:xfrm>
            <a:custGeom>
              <a:avLst/>
              <a:gdLst/>
              <a:ahLst/>
              <a:cxnLst/>
              <a:rect l="0" t="0" r="0" b="0"/>
              <a:pathLst>
                <a:path w="28459" h="114286">
                  <a:moveTo>
                    <a:pt x="28458" y="19039"/>
                  </a:moveTo>
                  <a:lnTo>
                    <a:pt x="28458" y="19039"/>
                  </a:lnTo>
                  <a:lnTo>
                    <a:pt x="28458" y="13982"/>
                  </a:lnTo>
                  <a:lnTo>
                    <a:pt x="27400" y="12493"/>
                  </a:lnTo>
                  <a:lnTo>
                    <a:pt x="25636" y="11500"/>
                  </a:lnTo>
                  <a:lnTo>
                    <a:pt x="20257" y="9906"/>
                  </a:lnTo>
                  <a:lnTo>
                    <a:pt x="22344" y="6866"/>
                  </a:lnTo>
                  <a:lnTo>
                    <a:pt x="28448" y="0"/>
                  </a:lnTo>
                  <a:lnTo>
                    <a:pt x="28458" y="23669"/>
                  </a:lnTo>
                  <a:lnTo>
                    <a:pt x="25636" y="29211"/>
                  </a:lnTo>
                  <a:lnTo>
                    <a:pt x="23402" y="32170"/>
                  </a:lnTo>
                  <a:lnTo>
                    <a:pt x="20919" y="41103"/>
                  </a:lnTo>
                  <a:lnTo>
                    <a:pt x="18137" y="62632"/>
                  </a:lnTo>
                  <a:lnTo>
                    <a:pt x="11445" y="76020"/>
                  </a:lnTo>
                  <a:lnTo>
                    <a:pt x="8429" y="101582"/>
                  </a:lnTo>
                  <a:lnTo>
                    <a:pt x="0" y="114124"/>
                  </a:lnTo>
                  <a:lnTo>
                    <a:pt x="9018" y="114285"/>
                  </a:lnTo>
                  <a:lnTo>
                    <a:pt x="9408" y="1047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6" name="SMARTInkShape-1027"/>
            <p:cNvSpPr/>
            <p:nvPr>
              <p:custDataLst>
                <p:tags r:id="rId75"/>
              </p:custDataLst>
            </p:nvPr>
          </p:nvSpPr>
          <p:spPr>
            <a:xfrm>
              <a:off x="5353050" y="4362461"/>
              <a:ext cx="104765" cy="151055"/>
            </a:xfrm>
            <a:custGeom>
              <a:avLst/>
              <a:gdLst/>
              <a:ahLst/>
              <a:cxnLst/>
              <a:rect l="0" t="0" r="0" b="0"/>
              <a:pathLst>
                <a:path w="104765" h="151055">
                  <a:moveTo>
                    <a:pt x="19050" y="47614"/>
                  </a:moveTo>
                  <a:lnTo>
                    <a:pt x="19050" y="47614"/>
                  </a:lnTo>
                  <a:lnTo>
                    <a:pt x="19050" y="24016"/>
                  </a:lnTo>
                  <a:lnTo>
                    <a:pt x="17992" y="22358"/>
                  </a:lnTo>
                  <a:lnTo>
                    <a:pt x="16228" y="21251"/>
                  </a:lnTo>
                  <a:lnTo>
                    <a:pt x="13994" y="20514"/>
                  </a:lnTo>
                  <a:lnTo>
                    <a:pt x="12505" y="18963"/>
                  </a:lnTo>
                  <a:lnTo>
                    <a:pt x="9918" y="10967"/>
                  </a:lnTo>
                  <a:lnTo>
                    <a:pt x="6877" y="10160"/>
                  </a:lnTo>
                  <a:lnTo>
                    <a:pt x="4585" y="9945"/>
                  </a:lnTo>
                  <a:lnTo>
                    <a:pt x="3056" y="8743"/>
                  </a:lnTo>
                  <a:lnTo>
                    <a:pt x="23" y="69"/>
                  </a:lnTo>
                  <a:lnTo>
                    <a:pt x="3" y="0"/>
                  </a:lnTo>
                  <a:lnTo>
                    <a:pt x="0" y="8191"/>
                  </a:lnTo>
                  <a:lnTo>
                    <a:pt x="1058" y="8632"/>
                  </a:lnTo>
                  <a:lnTo>
                    <a:pt x="36339" y="9514"/>
                  </a:lnTo>
                  <a:lnTo>
                    <a:pt x="45357" y="16060"/>
                  </a:lnTo>
                  <a:lnTo>
                    <a:pt x="54244" y="18156"/>
                  </a:lnTo>
                  <a:lnTo>
                    <a:pt x="76069" y="19039"/>
                  </a:lnTo>
                  <a:lnTo>
                    <a:pt x="76200" y="33586"/>
                  </a:lnTo>
                  <a:lnTo>
                    <a:pt x="75142" y="35086"/>
                  </a:lnTo>
                  <a:lnTo>
                    <a:pt x="73378" y="36088"/>
                  </a:lnTo>
                  <a:lnTo>
                    <a:pt x="67999" y="37694"/>
                  </a:lnTo>
                  <a:lnTo>
                    <a:pt x="59332" y="44557"/>
                  </a:lnTo>
                  <a:lnTo>
                    <a:pt x="50507" y="47766"/>
                  </a:lnTo>
                  <a:lnTo>
                    <a:pt x="41188" y="53892"/>
                  </a:lnTo>
                  <a:lnTo>
                    <a:pt x="30445" y="56712"/>
                  </a:lnTo>
                  <a:lnTo>
                    <a:pt x="29821" y="57913"/>
                  </a:lnTo>
                  <a:lnTo>
                    <a:pt x="29129" y="62069"/>
                  </a:lnTo>
                  <a:lnTo>
                    <a:pt x="27886" y="63601"/>
                  </a:lnTo>
                  <a:lnTo>
                    <a:pt x="19086" y="66653"/>
                  </a:lnTo>
                  <a:lnTo>
                    <a:pt x="33515" y="66664"/>
                  </a:lnTo>
                  <a:lnTo>
                    <a:pt x="35044" y="65606"/>
                  </a:lnTo>
                  <a:lnTo>
                    <a:pt x="36063" y="63842"/>
                  </a:lnTo>
                  <a:lnTo>
                    <a:pt x="36742" y="61607"/>
                  </a:lnTo>
                  <a:lnTo>
                    <a:pt x="38252" y="60118"/>
                  </a:lnTo>
                  <a:lnTo>
                    <a:pt x="42754" y="58463"/>
                  </a:lnTo>
                  <a:lnTo>
                    <a:pt x="61688" y="57173"/>
                  </a:lnTo>
                  <a:lnTo>
                    <a:pt x="67281" y="59976"/>
                  </a:lnTo>
                  <a:lnTo>
                    <a:pt x="74438" y="65343"/>
                  </a:lnTo>
                  <a:lnTo>
                    <a:pt x="84246" y="66548"/>
                  </a:lnTo>
                  <a:lnTo>
                    <a:pt x="93796" y="74855"/>
                  </a:lnTo>
                  <a:lnTo>
                    <a:pt x="99876" y="75794"/>
                  </a:lnTo>
                  <a:lnTo>
                    <a:pt x="101509" y="76984"/>
                  </a:lnTo>
                  <a:lnTo>
                    <a:pt x="102598" y="78835"/>
                  </a:lnTo>
                  <a:lnTo>
                    <a:pt x="104488" y="85866"/>
                  </a:lnTo>
                  <a:lnTo>
                    <a:pt x="104764" y="94812"/>
                  </a:lnTo>
                  <a:lnTo>
                    <a:pt x="90585" y="109417"/>
                  </a:lnTo>
                  <a:lnTo>
                    <a:pt x="85063" y="112124"/>
                  </a:lnTo>
                  <a:lnTo>
                    <a:pt x="82109" y="112846"/>
                  </a:lnTo>
                  <a:lnTo>
                    <a:pt x="80139" y="114385"/>
                  </a:lnTo>
                  <a:lnTo>
                    <a:pt x="77951" y="118918"/>
                  </a:lnTo>
                  <a:lnTo>
                    <a:pt x="71334" y="124460"/>
                  </a:lnTo>
                  <a:lnTo>
                    <a:pt x="62396" y="129393"/>
                  </a:lnTo>
                  <a:lnTo>
                    <a:pt x="51414" y="133228"/>
                  </a:lnTo>
                  <a:lnTo>
                    <a:pt x="41457" y="139538"/>
                  </a:lnTo>
                  <a:lnTo>
                    <a:pt x="31804" y="141878"/>
                  </a:lnTo>
                  <a:lnTo>
                    <a:pt x="15882" y="142734"/>
                  </a:lnTo>
                  <a:lnTo>
                    <a:pt x="13763" y="143836"/>
                  </a:lnTo>
                  <a:lnTo>
                    <a:pt x="12351" y="145629"/>
                  </a:lnTo>
                  <a:lnTo>
                    <a:pt x="11409" y="147882"/>
                  </a:lnTo>
                  <a:lnTo>
                    <a:pt x="9722" y="149385"/>
                  </a:lnTo>
                  <a:lnTo>
                    <a:pt x="5027" y="151054"/>
                  </a:lnTo>
                  <a:lnTo>
                    <a:pt x="3352" y="150441"/>
                  </a:lnTo>
                  <a:lnTo>
                    <a:pt x="2234" y="148973"/>
                  </a:lnTo>
                  <a:lnTo>
                    <a:pt x="1489" y="146937"/>
                  </a:lnTo>
                  <a:lnTo>
                    <a:pt x="2051" y="145579"/>
                  </a:lnTo>
                  <a:lnTo>
                    <a:pt x="3485" y="144674"/>
                  </a:lnTo>
                  <a:lnTo>
                    <a:pt x="5499" y="144071"/>
                  </a:lnTo>
                  <a:lnTo>
                    <a:pt x="6841" y="142611"/>
                  </a:lnTo>
                  <a:lnTo>
                    <a:pt x="8331" y="138165"/>
                  </a:lnTo>
                  <a:lnTo>
                    <a:pt x="9172" y="129712"/>
                  </a:lnTo>
                  <a:lnTo>
                    <a:pt x="10348" y="127746"/>
                  </a:lnTo>
                  <a:lnTo>
                    <a:pt x="12190" y="126436"/>
                  </a:lnTo>
                  <a:lnTo>
                    <a:pt x="14477" y="125562"/>
                  </a:lnTo>
                  <a:lnTo>
                    <a:pt x="16001" y="123921"/>
                  </a:lnTo>
                  <a:lnTo>
                    <a:pt x="21270" y="113683"/>
                  </a:lnTo>
                  <a:lnTo>
                    <a:pt x="28575" y="1047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7" name="SMARTInkShape-1028"/>
            <p:cNvSpPr/>
            <p:nvPr>
              <p:custDataLst>
                <p:tags r:id="rId76"/>
              </p:custDataLst>
            </p:nvPr>
          </p:nvSpPr>
          <p:spPr>
            <a:xfrm>
              <a:off x="5667375" y="3962403"/>
              <a:ext cx="142876" cy="19048"/>
            </a:xfrm>
            <a:custGeom>
              <a:avLst/>
              <a:gdLst/>
              <a:ahLst/>
              <a:cxnLst/>
              <a:rect l="0" t="0" r="0" b="0"/>
              <a:pathLst>
                <a:path w="142876" h="19048">
                  <a:moveTo>
                    <a:pt x="9525" y="19047"/>
                  </a:moveTo>
                  <a:lnTo>
                    <a:pt x="9525" y="19047"/>
                  </a:lnTo>
                  <a:lnTo>
                    <a:pt x="9525" y="9915"/>
                  </a:lnTo>
                  <a:lnTo>
                    <a:pt x="0" y="9522"/>
                  </a:lnTo>
                  <a:lnTo>
                    <a:pt x="22666" y="9522"/>
                  </a:lnTo>
                  <a:lnTo>
                    <a:pt x="28771" y="6700"/>
                  </a:lnTo>
                  <a:lnTo>
                    <a:pt x="35012" y="2976"/>
                  </a:lnTo>
                  <a:lnTo>
                    <a:pt x="45534" y="880"/>
                  </a:lnTo>
                  <a:lnTo>
                    <a:pt x="93090" y="12"/>
                  </a:lnTo>
                  <a:lnTo>
                    <a:pt x="107523" y="0"/>
                  </a:lnTo>
                  <a:lnTo>
                    <a:pt x="114110" y="2820"/>
                  </a:lnTo>
                  <a:lnTo>
                    <a:pt x="120565" y="6543"/>
                  </a:lnTo>
                  <a:lnTo>
                    <a:pt x="130150" y="9698"/>
                  </a:lnTo>
                  <a:lnTo>
                    <a:pt x="142875" y="190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8" name="SMARTInkShape-1029"/>
            <p:cNvSpPr/>
            <p:nvPr>
              <p:custDataLst>
                <p:tags r:id="rId77"/>
              </p:custDataLst>
            </p:nvPr>
          </p:nvSpPr>
          <p:spPr>
            <a:xfrm>
              <a:off x="5705486" y="4010025"/>
              <a:ext cx="133340" cy="28542"/>
            </a:xfrm>
            <a:custGeom>
              <a:avLst/>
              <a:gdLst/>
              <a:ahLst/>
              <a:cxnLst/>
              <a:rect l="0" t="0" r="0" b="0"/>
              <a:pathLst>
                <a:path w="133340" h="28542">
                  <a:moveTo>
                    <a:pt x="28564" y="19050"/>
                  </a:moveTo>
                  <a:lnTo>
                    <a:pt x="28564" y="19050"/>
                  </a:lnTo>
                  <a:lnTo>
                    <a:pt x="23508" y="24107"/>
                  </a:lnTo>
                  <a:lnTo>
                    <a:pt x="18203" y="26589"/>
                  </a:lnTo>
                  <a:lnTo>
                    <a:pt x="4608" y="28541"/>
                  </a:lnTo>
                  <a:lnTo>
                    <a:pt x="3068" y="27494"/>
                  </a:lnTo>
                  <a:lnTo>
                    <a:pt x="2043" y="25738"/>
                  </a:lnTo>
                  <a:lnTo>
                    <a:pt x="0" y="19084"/>
                  </a:lnTo>
                  <a:lnTo>
                    <a:pt x="8191" y="19053"/>
                  </a:lnTo>
                  <a:lnTo>
                    <a:pt x="8632" y="17993"/>
                  </a:lnTo>
                  <a:lnTo>
                    <a:pt x="9122" y="13994"/>
                  </a:lnTo>
                  <a:lnTo>
                    <a:pt x="10311" y="12504"/>
                  </a:lnTo>
                  <a:lnTo>
                    <a:pt x="14454" y="10849"/>
                  </a:lnTo>
                  <a:lnTo>
                    <a:pt x="59967" y="9530"/>
                  </a:lnTo>
                  <a:lnTo>
                    <a:pt x="82715" y="8467"/>
                  </a:lnTo>
                  <a:lnTo>
                    <a:pt x="106499" y="1324"/>
                  </a:lnTo>
                  <a:lnTo>
                    <a:pt x="13333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4" name="SMARTInkShape-Group237"/>
          <p:cNvGrpSpPr/>
          <p:nvPr/>
        </p:nvGrpSpPr>
        <p:grpSpPr>
          <a:xfrm>
            <a:off x="6096404" y="3648076"/>
            <a:ext cx="256772" cy="619121"/>
            <a:chOff x="6096404" y="3648076"/>
            <a:chExt cx="256772" cy="619121"/>
          </a:xfrm>
        </p:grpSpPr>
        <p:sp>
          <p:nvSpPr>
            <p:cNvPr id="120" name="SMARTInkShape-1030"/>
            <p:cNvSpPr/>
            <p:nvPr>
              <p:custDataLst>
                <p:tags r:id="rId63"/>
              </p:custDataLst>
            </p:nvPr>
          </p:nvSpPr>
          <p:spPr>
            <a:xfrm>
              <a:off x="6233418" y="3648076"/>
              <a:ext cx="62605" cy="180975"/>
            </a:xfrm>
            <a:custGeom>
              <a:avLst/>
              <a:gdLst/>
              <a:ahLst/>
              <a:cxnLst/>
              <a:rect l="0" t="0" r="0" b="0"/>
              <a:pathLst>
                <a:path w="62605" h="180975">
                  <a:moveTo>
                    <a:pt x="53082" y="28574"/>
                  </a:moveTo>
                  <a:lnTo>
                    <a:pt x="53082" y="28574"/>
                  </a:lnTo>
                  <a:lnTo>
                    <a:pt x="53082" y="14385"/>
                  </a:lnTo>
                  <a:lnTo>
                    <a:pt x="54140" y="12765"/>
                  </a:lnTo>
                  <a:lnTo>
                    <a:pt x="55904" y="11684"/>
                  </a:lnTo>
                  <a:lnTo>
                    <a:pt x="58138" y="10964"/>
                  </a:lnTo>
                  <a:lnTo>
                    <a:pt x="59627" y="9426"/>
                  </a:lnTo>
                  <a:lnTo>
                    <a:pt x="62604" y="10"/>
                  </a:lnTo>
                  <a:lnTo>
                    <a:pt x="54406" y="0"/>
                  </a:lnTo>
                  <a:lnTo>
                    <a:pt x="53964" y="1058"/>
                  </a:lnTo>
                  <a:lnTo>
                    <a:pt x="52101" y="16246"/>
                  </a:lnTo>
                  <a:lnTo>
                    <a:pt x="27257" y="55170"/>
                  </a:lnTo>
                  <a:lnTo>
                    <a:pt x="24670" y="62619"/>
                  </a:lnTo>
                  <a:lnTo>
                    <a:pt x="11410" y="84314"/>
                  </a:lnTo>
                  <a:lnTo>
                    <a:pt x="6633" y="107239"/>
                  </a:lnTo>
                  <a:lnTo>
                    <a:pt x="5611" y="126487"/>
                  </a:lnTo>
                  <a:lnTo>
                    <a:pt x="2703" y="133122"/>
                  </a:lnTo>
                  <a:lnTo>
                    <a:pt x="446" y="136372"/>
                  </a:lnTo>
                  <a:lnTo>
                    <a:pt x="0" y="139598"/>
                  </a:lnTo>
                  <a:lnTo>
                    <a:pt x="5457" y="1809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1" name="SMARTInkShape-1031"/>
            <p:cNvSpPr/>
            <p:nvPr>
              <p:custDataLst>
                <p:tags r:id="rId64"/>
              </p:custDataLst>
            </p:nvPr>
          </p:nvSpPr>
          <p:spPr>
            <a:xfrm>
              <a:off x="6096404" y="3886200"/>
              <a:ext cx="256772" cy="38101"/>
            </a:xfrm>
            <a:custGeom>
              <a:avLst/>
              <a:gdLst/>
              <a:ahLst/>
              <a:cxnLst/>
              <a:rect l="0" t="0" r="0" b="0"/>
              <a:pathLst>
                <a:path w="256772" h="38101">
                  <a:moveTo>
                    <a:pt x="47221" y="38100"/>
                  </a:moveTo>
                  <a:lnTo>
                    <a:pt x="47221" y="38100"/>
                  </a:lnTo>
                  <a:lnTo>
                    <a:pt x="20479" y="38100"/>
                  </a:lnTo>
                  <a:lnTo>
                    <a:pt x="14133" y="33043"/>
                  </a:lnTo>
                  <a:lnTo>
                    <a:pt x="11349" y="27739"/>
                  </a:lnTo>
                  <a:lnTo>
                    <a:pt x="9561" y="20767"/>
                  </a:lnTo>
                  <a:lnTo>
                    <a:pt x="8356" y="20194"/>
                  </a:lnTo>
                  <a:lnTo>
                    <a:pt x="0" y="19095"/>
                  </a:lnTo>
                  <a:lnTo>
                    <a:pt x="47238" y="19050"/>
                  </a:lnTo>
                  <a:lnTo>
                    <a:pt x="70703" y="17992"/>
                  </a:lnTo>
                  <a:lnTo>
                    <a:pt x="107656" y="10408"/>
                  </a:lnTo>
                  <a:lnTo>
                    <a:pt x="154825" y="6755"/>
                  </a:lnTo>
                  <a:lnTo>
                    <a:pt x="197378" y="396"/>
                  </a:lnTo>
                  <a:lnTo>
                    <a:pt x="244460" y="15"/>
                  </a:lnTo>
                  <a:lnTo>
                    <a:pt x="25677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2" name="SMARTInkShape-1032"/>
            <p:cNvSpPr/>
            <p:nvPr>
              <p:custDataLst>
                <p:tags r:id="rId65"/>
              </p:custDataLst>
            </p:nvPr>
          </p:nvSpPr>
          <p:spPr>
            <a:xfrm>
              <a:off x="6125944" y="4057650"/>
              <a:ext cx="112898" cy="209547"/>
            </a:xfrm>
            <a:custGeom>
              <a:avLst/>
              <a:gdLst/>
              <a:ahLst/>
              <a:cxnLst/>
              <a:rect l="0" t="0" r="0" b="0"/>
              <a:pathLst>
                <a:path w="112898" h="209547">
                  <a:moveTo>
                    <a:pt x="93881" y="28575"/>
                  </a:moveTo>
                  <a:lnTo>
                    <a:pt x="93881" y="28575"/>
                  </a:lnTo>
                  <a:lnTo>
                    <a:pt x="93881" y="19167"/>
                  </a:lnTo>
                  <a:lnTo>
                    <a:pt x="98937" y="19084"/>
                  </a:lnTo>
                  <a:lnTo>
                    <a:pt x="100426" y="18015"/>
                  </a:lnTo>
                  <a:lnTo>
                    <a:pt x="102818" y="11516"/>
                  </a:lnTo>
                  <a:lnTo>
                    <a:pt x="103290" y="9918"/>
                  </a:lnTo>
                  <a:lnTo>
                    <a:pt x="103406" y="119"/>
                  </a:lnTo>
                  <a:lnTo>
                    <a:pt x="112897" y="0"/>
                  </a:lnTo>
                  <a:lnTo>
                    <a:pt x="107863" y="0"/>
                  </a:lnTo>
                  <a:lnTo>
                    <a:pt x="106378" y="1058"/>
                  </a:lnTo>
                  <a:lnTo>
                    <a:pt x="105387" y="2822"/>
                  </a:lnTo>
                  <a:lnTo>
                    <a:pt x="103797" y="8201"/>
                  </a:lnTo>
                  <a:lnTo>
                    <a:pt x="96937" y="16868"/>
                  </a:lnTo>
                  <a:lnTo>
                    <a:pt x="93729" y="25694"/>
                  </a:lnTo>
                  <a:lnTo>
                    <a:pt x="87603" y="36070"/>
                  </a:lnTo>
                  <a:lnTo>
                    <a:pt x="84261" y="51022"/>
                  </a:lnTo>
                  <a:lnTo>
                    <a:pt x="69253" y="80370"/>
                  </a:lnTo>
                  <a:lnTo>
                    <a:pt x="65417" y="97661"/>
                  </a:lnTo>
                  <a:lnTo>
                    <a:pt x="46077" y="131133"/>
                  </a:lnTo>
                  <a:lnTo>
                    <a:pt x="33520" y="150669"/>
                  </a:lnTo>
                  <a:lnTo>
                    <a:pt x="17092" y="188323"/>
                  </a:lnTo>
                  <a:lnTo>
                    <a:pt x="12127" y="195882"/>
                  </a:lnTo>
                  <a:lnTo>
                    <a:pt x="8679" y="207541"/>
                  </a:lnTo>
                  <a:lnTo>
                    <a:pt x="7446" y="208211"/>
                  </a:lnTo>
                  <a:lnTo>
                    <a:pt x="0" y="209374"/>
                  </a:lnTo>
                  <a:lnTo>
                    <a:pt x="12855" y="209546"/>
                  </a:lnTo>
                  <a:lnTo>
                    <a:pt x="14464" y="208489"/>
                  </a:lnTo>
                  <a:lnTo>
                    <a:pt x="15536" y="206726"/>
                  </a:lnTo>
                  <a:lnTo>
                    <a:pt x="17681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" name="SMARTInkShape-1033"/>
            <p:cNvSpPr/>
            <p:nvPr>
              <p:custDataLst>
                <p:tags r:id="rId66"/>
              </p:custDataLst>
            </p:nvPr>
          </p:nvSpPr>
          <p:spPr>
            <a:xfrm>
              <a:off x="6200775" y="4067175"/>
              <a:ext cx="19051" cy="19051"/>
            </a:xfrm>
            <a:custGeom>
              <a:avLst/>
              <a:gdLst/>
              <a:ahLst/>
              <a:cxnLst/>
              <a:rect l="0" t="0" r="0" b="0"/>
              <a:pathLst>
                <a:path w="19051" h="19051">
                  <a:moveTo>
                    <a:pt x="19050" y="19050"/>
                  </a:moveTo>
                  <a:lnTo>
                    <a:pt x="19050" y="19050"/>
                  </a:lnTo>
                  <a:lnTo>
                    <a:pt x="19050" y="9918"/>
                  </a:lnTo>
                  <a:lnTo>
                    <a:pt x="9525" y="9525"/>
                  </a:lnTo>
                  <a:lnTo>
                    <a:pt x="9525" y="34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7" name="SMARTInkShape-Group238"/>
          <p:cNvGrpSpPr/>
          <p:nvPr/>
        </p:nvGrpSpPr>
        <p:grpSpPr>
          <a:xfrm>
            <a:off x="5972316" y="4076700"/>
            <a:ext cx="361810" cy="234063"/>
            <a:chOff x="5972316" y="4076700"/>
            <a:chExt cx="361810" cy="234063"/>
          </a:xfrm>
        </p:grpSpPr>
        <p:sp>
          <p:nvSpPr>
            <p:cNvPr id="125" name="SMARTInkShape-1034"/>
            <p:cNvSpPr/>
            <p:nvPr>
              <p:custDataLst>
                <p:tags r:id="rId61"/>
              </p:custDataLst>
            </p:nvPr>
          </p:nvSpPr>
          <p:spPr>
            <a:xfrm>
              <a:off x="6192584" y="4076700"/>
              <a:ext cx="141542" cy="171451"/>
            </a:xfrm>
            <a:custGeom>
              <a:avLst/>
              <a:gdLst/>
              <a:ahLst/>
              <a:cxnLst/>
              <a:rect l="0" t="0" r="0" b="0"/>
              <a:pathLst>
                <a:path w="141542" h="171451">
                  <a:moveTo>
                    <a:pt x="46291" y="19050"/>
                  </a:moveTo>
                  <a:lnTo>
                    <a:pt x="46291" y="19050"/>
                  </a:lnTo>
                  <a:lnTo>
                    <a:pt x="46291" y="10849"/>
                  </a:lnTo>
                  <a:lnTo>
                    <a:pt x="45233" y="10408"/>
                  </a:lnTo>
                  <a:lnTo>
                    <a:pt x="27241" y="9525"/>
                  </a:lnTo>
                  <a:lnTo>
                    <a:pt x="27241" y="0"/>
                  </a:lnTo>
                  <a:lnTo>
                    <a:pt x="17716" y="0"/>
                  </a:lnTo>
                  <a:lnTo>
                    <a:pt x="63129" y="0"/>
                  </a:lnTo>
                  <a:lnTo>
                    <a:pt x="92431" y="0"/>
                  </a:lnTo>
                  <a:lnTo>
                    <a:pt x="92925" y="1058"/>
                  </a:lnTo>
                  <a:lnTo>
                    <a:pt x="93476" y="5057"/>
                  </a:lnTo>
                  <a:lnTo>
                    <a:pt x="94680" y="6546"/>
                  </a:lnTo>
                  <a:lnTo>
                    <a:pt x="102078" y="9132"/>
                  </a:lnTo>
                  <a:lnTo>
                    <a:pt x="112538" y="9515"/>
                  </a:lnTo>
                  <a:lnTo>
                    <a:pt x="112966" y="36656"/>
                  </a:lnTo>
                  <a:lnTo>
                    <a:pt x="89286" y="61777"/>
                  </a:lnTo>
                  <a:lnTo>
                    <a:pt x="83744" y="64498"/>
                  </a:lnTo>
                  <a:lnTo>
                    <a:pt x="80785" y="65224"/>
                  </a:lnTo>
                  <a:lnTo>
                    <a:pt x="65284" y="74023"/>
                  </a:lnTo>
                  <a:lnTo>
                    <a:pt x="62128" y="74749"/>
                  </a:lnTo>
                  <a:lnTo>
                    <a:pt x="60024" y="76291"/>
                  </a:lnTo>
                  <a:lnTo>
                    <a:pt x="58621" y="78377"/>
                  </a:lnTo>
                  <a:lnTo>
                    <a:pt x="57686" y="80827"/>
                  </a:lnTo>
                  <a:lnTo>
                    <a:pt x="56004" y="82460"/>
                  </a:lnTo>
                  <a:lnTo>
                    <a:pt x="45702" y="87902"/>
                  </a:lnTo>
                  <a:lnTo>
                    <a:pt x="38531" y="93799"/>
                  </a:lnTo>
                  <a:lnTo>
                    <a:pt x="29510" y="96022"/>
                  </a:lnTo>
                  <a:lnTo>
                    <a:pt x="0" y="122491"/>
                  </a:lnTo>
                  <a:lnTo>
                    <a:pt x="614" y="122936"/>
                  </a:lnTo>
                  <a:lnTo>
                    <a:pt x="7833" y="123791"/>
                  </a:lnTo>
                  <a:lnTo>
                    <a:pt x="25053" y="139634"/>
                  </a:lnTo>
                  <a:lnTo>
                    <a:pt x="33883" y="141915"/>
                  </a:lnTo>
                  <a:lnTo>
                    <a:pt x="40070" y="142448"/>
                  </a:lnTo>
                  <a:lnTo>
                    <a:pt x="42144" y="143649"/>
                  </a:lnTo>
                  <a:lnTo>
                    <a:pt x="43526" y="145507"/>
                  </a:lnTo>
                  <a:lnTo>
                    <a:pt x="44448" y="147805"/>
                  </a:lnTo>
                  <a:lnTo>
                    <a:pt x="46120" y="149337"/>
                  </a:lnTo>
                  <a:lnTo>
                    <a:pt x="50801" y="151038"/>
                  </a:lnTo>
                  <a:lnTo>
                    <a:pt x="97094" y="152397"/>
                  </a:lnTo>
                  <a:lnTo>
                    <a:pt x="116141" y="152400"/>
                  </a:lnTo>
                  <a:lnTo>
                    <a:pt x="118258" y="153458"/>
                  </a:lnTo>
                  <a:lnTo>
                    <a:pt x="119669" y="155222"/>
                  </a:lnTo>
                  <a:lnTo>
                    <a:pt x="120610" y="157457"/>
                  </a:lnTo>
                  <a:lnTo>
                    <a:pt x="122295" y="158946"/>
                  </a:lnTo>
                  <a:lnTo>
                    <a:pt x="130527" y="161532"/>
                  </a:lnTo>
                  <a:lnTo>
                    <a:pt x="141541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6" name="SMARTInkShape-1035"/>
            <p:cNvSpPr/>
            <p:nvPr>
              <p:custDataLst>
                <p:tags r:id="rId62"/>
              </p:custDataLst>
            </p:nvPr>
          </p:nvSpPr>
          <p:spPr>
            <a:xfrm>
              <a:off x="5972316" y="4105275"/>
              <a:ext cx="133199" cy="205488"/>
            </a:xfrm>
            <a:custGeom>
              <a:avLst/>
              <a:gdLst/>
              <a:ahLst/>
              <a:cxnLst/>
              <a:rect l="0" t="0" r="0" b="0"/>
              <a:pathLst>
                <a:path w="133199" h="205488">
                  <a:moveTo>
                    <a:pt x="37959" y="19050"/>
                  </a:moveTo>
                  <a:lnTo>
                    <a:pt x="37959" y="19050"/>
                  </a:lnTo>
                  <a:lnTo>
                    <a:pt x="29758" y="19050"/>
                  </a:lnTo>
                  <a:lnTo>
                    <a:pt x="29317" y="17992"/>
                  </a:lnTo>
                  <a:lnTo>
                    <a:pt x="28434" y="3"/>
                  </a:lnTo>
                  <a:lnTo>
                    <a:pt x="41691" y="0"/>
                  </a:lnTo>
                  <a:lnTo>
                    <a:pt x="47732" y="2822"/>
                  </a:lnTo>
                  <a:lnTo>
                    <a:pt x="55176" y="8201"/>
                  </a:lnTo>
                  <a:lnTo>
                    <a:pt x="73250" y="9408"/>
                  </a:lnTo>
                  <a:lnTo>
                    <a:pt x="86051" y="17049"/>
                  </a:lnTo>
                  <a:lnTo>
                    <a:pt x="101521" y="19845"/>
                  </a:lnTo>
                  <a:lnTo>
                    <a:pt x="113604" y="28173"/>
                  </a:lnTo>
                  <a:lnTo>
                    <a:pt x="114144" y="37697"/>
                  </a:lnTo>
                  <a:lnTo>
                    <a:pt x="99969" y="52279"/>
                  </a:lnTo>
                  <a:lnTo>
                    <a:pt x="94447" y="54985"/>
                  </a:lnTo>
                  <a:lnTo>
                    <a:pt x="91493" y="55706"/>
                  </a:lnTo>
                  <a:lnTo>
                    <a:pt x="76001" y="64499"/>
                  </a:lnTo>
                  <a:lnTo>
                    <a:pt x="72845" y="65224"/>
                  </a:lnTo>
                  <a:lnTo>
                    <a:pt x="57004" y="74023"/>
                  </a:lnTo>
                  <a:lnTo>
                    <a:pt x="53831" y="74749"/>
                  </a:lnTo>
                  <a:lnTo>
                    <a:pt x="38155" y="84758"/>
                  </a:lnTo>
                  <a:lnTo>
                    <a:pt x="28875" y="85687"/>
                  </a:lnTo>
                  <a:lnTo>
                    <a:pt x="28434" y="95216"/>
                  </a:lnTo>
                  <a:lnTo>
                    <a:pt x="42623" y="95250"/>
                  </a:lnTo>
                  <a:lnTo>
                    <a:pt x="48146" y="98072"/>
                  </a:lnTo>
                  <a:lnTo>
                    <a:pt x="54127" y="101796"/>
                  </a:lnTo>
                  <a:lnTo>
                    <a:pt x="66592" y="104186"/>
                  </a:lnTo>
                  <a:lnTo>
                    <a:pt x="79245" y="104658"/>
                  </a:lnTo>
                  <a:lnTo>
                    <a:pt x="85589" y="107545"/>
                  </a:lnTo>
                  <a:lnTo>
                    <a:pt x="91936" y="111298"/>
                  </a:lnTo>
                  <a:lnTo>
                    <a:pt x="101459" y="114469"/>
                  </a:lnTo>
                  <a:lnTo>
                    <a:pt x="110984" y="120583"/>
                  </a:lnTo>
                  <a:lnTo>
                    <a:pt x="117334" y="122384"/>
                  </a:lnTo>
                  <a:lnTo>
                    <a:pt x="119451" y="123922"/>
                  </a:lnTo>
                  <a:lnTo>
                    <a:pt x="120862" y="126007"/>
                  </a:lnTo>
                  <a:lnTo>
                    <a:pt x="121803" y="128455"/>
                  </a:lnTo>
                  <a:lnTo>
                    <a:pt x="123488" y="130086"/>
                  </a:lnTo>
                  <a:lnTo>
                    <a:pt x="128183" y="131899"/>
                  </a:lnTo>
                  <a:lnTo>
                    <a:pt x="129859" y="133441"/>
                  </a:lnTo>
                  <a:lnTo>
                    <a:pt x="131720" y="137977"/>
                  </a:lnTo>
                  <a:lnTo>
                    <a:pt x="133198" y="160447"/>
                  </a:lnTo>
                  <a:lnTo>
                    <a:pt x="126661" y="169237"/>
                  </a:lnTo>
                  <a:lnTo>
                    <a:pt x="125007" y="175053"/>
                  </a:lnTo>
                  <a:lnTo>
                    <a:pt x="123508" y="177027"/>
                  </a:lnTo>
                  <a:lnTo>
                    <a:pt x="100969" y="187174"/>
                  </a:lnTo>
                  <a:lnTo>
                    <a:pt x="89555" y="190573"/>
                  </a:lnTo>
                  <a:lnTo>
                    <a:pt x="78411" y="196754"/>
                  </a:lnTo>
                  <a:lnTo>
                    <a:pt x="41401" y="200999"/>
                  </a:lnTo>
                  <a:lnTo>
                    <a:pt x="34903" y="205044"/>
                  </a:lnTo>
                  <a:lnTo>
                    <a:pt x="30630" y="205487"/>
                  </a:lnTo>
                  <a:lnTo>
                    <a:pt x="335" y="200049"/>
                  </a:lnTo>
                  <a:lnTo>
                    <a:pt x="0" y="194976"/>
                  </a:lnTo>
                  <a:lnTo>
                    <a:pt x="2744" y="189667"/>
                  </a:lnTo>
                  <a:lnTo>
                    <a:pt x="4957" y="186770"/>
                  </a:lnTo>
                  <a:lnTo>
                    <a:pt x="28434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0" name="SMARTInkShape-Group239"/>
          <p:cNvGrpSpPr/>
          <p:nvPr/>
        </p:nvGrpSpPr>
        <p:grpSpPr>
          <a:xfrm>
            <a:off x="6572253" y="3781428"/>
            <a:ext cx="200023" cy="161923"/>
            <a:chOff x="6572253" y="3781428"/>
            <a:chExt cx="200023" cy="161923"/>
          </a:xfrm>
        </p:grpSpPr>
        <p:sp>
          <p:nvSpPr>
            <p:cNvPr id="128" name="SMARTInkShape-1036"/>
            <p:cNvSpPr/>
            <p:nvPr>
              <p:custDataLst>
                <p:tags r:id="rId59"/>
              </p:custDataLst>
            </p:nvPr>
          </p:nvSpPr>
          <p:spPr>
            <a:xfrm>
              <a:off x="6572253" y="3852137"/>
              <a:ext cx="200023" cy="15014"/>
            </a:xfrm>
            <a:custGeom>
              <a:avLst/>
              <a:gdLst/>
              <a:ahLst/>
              <a:cxnLst/>
              <a:rect l="0" t="0" r="0" b="0"/>
              <a:pathLst>
                <a:path w="200023" h="15014">
                  <a:moveTo>
                    <a:pt x="19047" y="15013"/>
                  </a:moveTo>
                  <a:lnTo>
                    <a:pt x="19047" y="15013"/>
                  </a:lnTo>
                  <a:lnTo>
                    <a:pt x="19047" y="9956"/>
                  </a:lnTo>
                  <a:lnTo>
                    <a:pt x="17989" y="8467"/>
                  </a:lnTo>
                  <a:lnTo>
                    <a:pt x="16225" y="7474"/>
                  </a:lnTo>
                  <a:lnTo>
                    <a:pt x="9915" y="5605"/>
                  </a:lnTo>
                  <a:lnTo>
                    <a:pt x="0" y="5488"/>
                  </a:lnTo>
                  <a:lnTo>
                    <a:pt x="5054" y="431"/>
                  </a:lnTo>
                  <a:lnTo>
                    <a:pt x="6544" y="0"/>
                  </a:lnTo>
                  <a:lnTo>
                    <a:pt x="7537" y="771"/>
                  </a:lnTo>
                  <a:lnTo>
                    <a:pt x="8198" y="2344"/>
                  </a:lnTo>
                  <a:lnTo>
                    <a:pt x="9698" y="3392"/>
                  </a:lnTo>
                  <a:lnTo>
                    <a:pt x="16865" y="4867"/>
                  </a:lnTo>
                  <a:lnTo>
                    <a:pt x="60526" y="5483"/>
                  </a:lnTo>
                  <a:lnTo>
                    <a:pt x="102038" y="5488"/>
                  </a:lnTo>
                  <a:lnTo>
                    <a:pt x="144876" y="5488"/>
                  </a:lnTo>
                  <a:lnTo>
                    <a:pt x="189713" y="5488"/>
                  </a:lnTo>
                  <a:lnTo>
                    <a:pt x="200022" y="548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9" name="SMARTInkShape-1037"/>
            <p:cNvSpPr/>
            <p:nvPr>
              <p:custDataLst>
                <p:tags r:id="rId60"/>
              </p:custDataLst>
            </p:nvPr>
          </p:nvSpPr>
          <p:spPr>
            <a:xfrm>
              <a:off x="6667511" y="3781428"/>
              <a:ext cx="57140" cy="161923"/>
            </a:xfrm>
            <a:custGeom>
              <a:avLst/>
              <a:gdLst/>
              <a:ahLst/>
              <a:cxnLst/>
              <a:rect l="0" t="0" r="0" b="0"/>
              <a:pathLst>
                <a:path w="57140" h="161923">
                  <a:moveTo>
                    <a:pt x="57139" y="9522"/>
                  </a:moveTo>
                  <a:lnTo>
                    <a:pt x="57139" y="9522"/>
                  </a:lnTo>
                  <a:lnTo>
                    <a:pt x="57139" y="1321"/>
                  </a:lnTo>
                  <a:lnTo>
                    <a:pt x="56081" y="880"/>
                  </a:lnTo>
                  <a:lnTo>
                    <a:pt x="47648" y="0"/>
                  </a:lnTo>
                  <a:lnTo>
                    <a:pt x="39416" y="8198"/>
                  </a:lnTo>
                  <a:lnTo>
                    <a:pt x="38482" y="14186"/>
                  </a:lnTo>
                  <a:lnTo>
                    <a:pt x="38205" y="22663"/>
                  </a:lnTo>
                  <a:lnTo>
                    <a:pt x="35318" y="28768"/>
                  </a:lnTo>
                  <a:lnTo>
                    <a:pt x="31566" y="35009"/>
                  </a:lnTo>
                  <a:lnTo>
                    <a:pt x="21224" y="60525"/>
                  </a:lnTo>
                  <a:lnTo>
                    <a:pt x="13453" y="72141"/>
                  </a:lnTo>
                  <a:lnTo>
                    <a:pt x="2205" y="105556"/>
                  </a:lnTo>
                  <a:lnTo>
                    <a:pt x="6" y="152330"/>
                  </a:lnTo>
                  <a:lnTo>
                    <a:pt x="0" y="155527"/>
                  </a:lnTo>
                  <a:lnTo>
                    <a:pt x="1055" y="157659"/>
                  </a:lnTo>
                  <a:lnTo>
                    <a:pt x="2816" y="159080"/>
                  </a:lnTo>
                  <a:lnTo>
                    <a:pt x="9514" y="1619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1" name="SMARTInkShape-Group240"/>
          <p:cNvGrpSpPr/>
          <p:nvPr/>
        </p:nvGrpSpPr>
        <p:grpSpPr>
          <a:xfrm>
            <a:off x="6839117" y="3600453"/>
            <a:ext cx="1047584" cy="628482"/>
            <a:chOff x="6839117" y="3600453"/>
            <a:chExt cx="1047584" cy="628482"/>
          </a:xfrm>
        </p:grpSpPr>
        <p:sp>
          <p:nvSpPr>
            <p:cNvPr id="131" name="SMARTInkShape-1038"/>
            <p:cNvSpPr/>
            <p:nvPr>
              <p:custDataLst>
                <p:tags r:id="rId49"/>
              </p:custDataLst>
            </p:nvPr>
          </p:nvSpPr>
          <p:spPr>
            <a:xfrm>
              <a:off x="7077075" y="3600453"/>
              <a:ext cx="57141" cy="152398"/>
            </a:xfrm>
            <a:custGeom>
              <a:avLst/>
              <a:gdLst/>
              <a:ahLst/>
              <a:cxnLst/>
              <a:rect l="0" t="0" r="0" b="0"/>
              <a:pathLst>
                <a:path w="57141" h="152398">
                  <a:moveTo>
                    <a:pt x="38100" y="38097"/>
                  </a:moveTo>
                  <a:lnTo>
                    <a:pt x="38100" y="38097"/>
                  </a:lnTo>
                  <a:lnTo>
                    <a:pt x="38100" y="28965"/>
                  </a:lnTo>
                  <a:lnTo>
                    <a:pt x="44645" y="21045"/>
                  </a:lnTo>
                  <a:lnTo>
                    <a:pt x="47509" y="10034"/>
                  </a:lnTo>
                  <a:lnTo>
                    <a:pt x="47615" y="1366"/>
                  </a:lnTo>
                  <a:lnTo>
                    <a:pt x="48676" y="910"/>
                  </a:lnTo>
                  <a:lnTo>
                    <a:pt x="57116" y="0"/>
                  </a:lnTo>
                  <a:lnTo>
                    <a:pt x="57140" y="5054"/>
                  </a:lnTo>
                  <a:lnTo>
                    <a:pt x="56084" y="6543"/>
                  </a:lnTo>
                  <a:lnTo>
                    <a:pt x="54323" y="7536"/>
                  </a:lnTo>
                  <a:lnTo>
                    <a:pt x="52090" y="8198"/>
                  </a:lnTo>
                  <a:lnTo>
                    <a:pt x="50602" y="9698"/>
                  </a:lnTo>
                  <a:lnTo>
                    <a:pt x="45390" y="19709"/>
                  </a:lnTo>
                  <a:lnTo>
                    <a:pt x="41341" y="25691"/>
                  </a:lnTo>
                  <a:lnTo>
                    <a:pt x="38002" y="35009"/>
                  </a:lnTo>
                  <a:lnTo>
                    <a:pt x="31838" y="45531"/>
                  </a:lnTo>
                  <a:lnTo>
                    <a:pt x="28483" y="60525"/>
                  </a:lnTo>
                  <a:lnTo>
                    <a:pt x="21227" y="75610"/>
                  </a:lnTo>
                  <a:lnTo>
                    <a:pt x="20501" y="78981"/>
                  </a:lnTo>
                  <a:lnTo>
                    <a:pt x="1451" y="117469"/>
                  </a:lnTo>
                  <a:lnTo>
                    <a:pt x="0" y="1523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2" name="SMARTInkShape-1039"/>
            <p:cNvSpPr/>
            <p:nvPr>
              <p:custDataLst>
                <p:tags r:id="rId50"/>
              </p:custDataLst>
            </p:nvPr>
          </p:nvSpPr>
          <p:spPr>
            <a:xfrm>
              <a:off x="6934200" y="3852137"/>
              <a:ext cx="257176" cy="34064"/>
            </a:xfrm>
            <a:custGeom>
              <a:avLst/>
              <a:gdLst/>
              <a:ahLst/>
              <a:cxnLst/>
              <a:rect l="0" t="0" r="0" b="0"/>
              <a:pathLst>
                <a:path w="257176" h="34064">
                  <a:moveTo>
                    <a:pt x="0" y="34063"/>
                  </a:moveTo>
                  <a:lnTo>
                    <a:pt x="0" y="34063"/>
                  </a:lnTo>
                  <a:lnTo>
                    <a:pt x="5056" y="34063"/>
                  </a:lnTo>
                  <a:lnTo>
                    <a:pt x="6545" y="33005"/>
                  </a:lnTo>
                  <a:lnTo>
                    <a:pt x="7538" y="31241"/>
                  </a:lnTo>
                  <a:lnTo>
                    <a:pt x="8200" y="29006"/>
                  </a:lnTo>
                  <a:lnTo>
                    <a:pt x="9701" y="27517"/>
                  </a:lnTo>
                  <a:lnTo>
                    <a:pt x="14189" y="25862"/>
                  </a:lnTo>
                  <a:lnTo>
                    <a:pt x="40980" y="21768"/>
                  </a:lnTo>
                  <a:lnTo>
                    <a:pt x="59013" y="16347"/>
                  </a:lnTo>
                  <a:lnTo>
                    <a:pt x="86389" y="12367"/>
                  </a:lnTo>
                  <a:lnTo>
                    <a:pt x="106200" y="6846"/>
                  </a:lnTo>
                  <a:lnTo>
                    <a:pt x="153813" y="5523"/>
                  </a:lnTo>
                  <a:lnTo>
                    <a:pt x="201438" y="5488"/>
                  </a:lnTo>
                  <a:lnTo>
                    <a:pt x="208766" y="2666"/>
                  </a:lnTo>
                  <a:lnTo>
                    <a:pt x="212203" y="432"/>
                  </a:lnTo>
                  <a:lnTo>
                    <a:pt x="215552" y="0"/>
                  </a:lnTo>
                  <a:lnTo>
                    <a:pt x="257175" y="548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" name="SMARTInkShape-1040"/>
            <p:cNvSpPr/>
            <p:nvPr>
              <p:custDataLst>
                <p:tags r:id="rId51"/>
              </p:custDataLst>
            </p:nvPr>
          </p:nvSpPr>
          <p:spPr>
            <a:xfrm>
              <a:off x="6839117" y="4038600"/>
              <a:ext cx="190334" cy="152398"/>
            </a:xfrm>
            <a:custGeom>
              <a:avLst/>
              <a:gdLst/>
              <a:ahLst/>
              <a:cxnLst/>
              <a:rect l="0" t="0" r="0" b="0"/>
              <a:pathLst>
                <a:path w="190334" h="152398">
                  <a:moveTo>
                    <a:pt x="56983" y="9525"/>
                  </a:moveTo>
                  <a:lnTo>
                    <a:pt x="56983" y="9525"/>
                  </a:lnTo>
                  <a:lnTo>
                    <a:pt x="37936" y="9525"/>
                  </a:lnTo>
                  <a:lnTo>
                    <a:pt x="37933" y="117"/>
                  </a:lnTo>
                  <a:lnTo>
                    <a:pt x="84668" y="0"/>
                  </a:lnTo>
                  <a:lnTo>
                    <a:pt x="126801" y="0"/>
                  </a:lnTo>
                  <a:lnTo>
                    <a:pt x="133169" y="2822"/>
                  </a:lnTo>
                  <a:lnTo>
                    <a:pt x="140824" y="8201"/>
                  </a:lnTo>
                  <a:lnTo>
                    <a:pt x="147206" y="9132"/>
                  </a:lnTo>
                  <a:lnTo>
                    <a:pt x="148881" y="10321"/>
                  </a:lnTo>
                  <a:lnTo>
                    <a:pt x="149998" y="12173"/>
                  </a:lnTo>
                  <a:lnTo>
                    <a:pt x="150744" y="14465"/>
                  </a:lnTo>
                  <a:lnTo>
                    <a:pt x="150181" y="15994"/>
                  </a:lnTo>
                  <a:lnTo>
                    <a:pt x="148749" y="17013"/>
                  </a:lnTo>
                  <a:lnTo>
                    <a:pt x="146735" y="17692"/>
                  </a:lnTo>
                  <a:lnTo>
                    <a:pt x="145392" y="19203"/>
                  </a:lnTo>
                  <a:lnTo>
                    <a:pt x="140416" y="29232"/>
                  </a:lnTo>
                  <a:lnTo>
                    <a:pt x="101768" y="74219"/>
                  </a:lnTo>
                  <a:lnTo>
                    <a:pt x="54923" y="104723"/>
                  </a:lnTo>
                  <a:lnTo>
                    <a:pt x="29063" y="123820"/>
                  </a:lnTo>
                  <a:lnTo>
                    <a:pt x="12619" y="138641"/>
                  </a:lnTo>
                  <a:lnTo>
                    <a:pt x="6222" y="140993"/>
                  </a:lnTo>
                  <a:lnTo>
                    <a:pt x="4092" y="142679"/>
                  </a:lnTo>
                  <a:lnTo>
                    <a:pt x="0" y="151959"/>
                  </a:lnTo>
                  <a:lnTo>
                    <a:pt x="44891" y="152397"/>
                  </a:lnTo>
                  <a:lnTo>
                    <a:pt x="88769" y="142699"/>
                  </a:lnTo>
                  <a:lnTo>
                    <a:pt x="133185" y="131168"/>
                  </a:lnTo>
                  <a:lnTo>
                    <a:pt x="153527" y="125276"/>
                  </a:lnTo>
                  <a:lnTo>
                    <a:pt x="167737" y="123053"/>
                  </a:lnTo>
                  <a:lnTo>
                    <a:pt x="180734" y="116343"/>
                  </a:lnTo>
                  <a:lnTo>
                    <a:pt x="190333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" name="SMARTInkShape-1041"/>
            <p:cNvSpPr/>
            <p:nvPr>
              <p:custDataLst>
                <p:tags r:id="rId52"/>
              </p:custDataLst>
            </p:nvPr>
          </p:nvSpPr>
          <p:spPr>
            <a:xfrm>
              <a:off x="7038979" y="4029870"/>
              <a:ext cx="57147" cy="199065"/>
            </a:xfrm>
            <a:custGeom>
              <a:avLst/>
              <a:gdLst/>
              <a:ahLst/>
              <a:cxnLst/>
              <a:rect l="0" t="0" r="0" b="0"/>
              <a:pathLst>
                <a:path w="57147" h="199065">
                  <a:moveTo>
                    <a:pt x="57146" y="27780"/>
                  </a:moveTo>
                  <a:lnTo>
                    <a:pt x="57146" y="27780"/>
                  </a:lnTo>
                  <a:lnTo>
                    <a:pt x="57146" y="0"/>
                  </a:lnTo>
                  <a:lnTo>
                    <a:pt x="57146" y="21878"/>
                  </a:lnTo>
                  <a:lnTo>
                    <a:pt x="54324" y="27979"/>
                  </a:lnTo>
                  <a:lnTo>
                    <a:pt x="52090" y="31088"/>
                  </a:lnTo>
                  <a:lnTo>
                    <a:pt x="37435" y="75658"/>
                  </a:lnTo>
                  <a:lnTo>
                    <a:pt x="19216" y="119669"/>
                  </a:lnTo>
                  <a:lnTo>
                    <a:pt x="1759" y="162540"/>
                  </a:lnTo>
                  <a:lnTo>
                    <a:pt x="0" y="198668"/>
                  </a:lnTo>
                  <a:lnTo>
                    <a:pt x="5053" y="199064"/>
                  </a:lnTo>
                  <a:lnTo>
                    <a:pt x="6543" y="198061"/>
                  </a:lnTo>
                  <a:lnTo>
                    <a:pt x="7536" y="196334"/>
                  </a:lnTo>
                  <a:lnTo>
                    <a:pt x="8197" y="194124"/>
                  </a:lnTo>
                  <a:lnTo>
                    <a:pt x="19046" y="18018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" name="SMARTInkShape-1042"/>
            <p:cNvSpPr/>
            <p:nvPr>
              <p:custDataLst>
                <p:tags r:id="rId53"/>
              </p:custDataLst>
            </p:nvPr>
          </p:nvSpPr>
          <p:spPr>
            <a:xfrm>
              <a:off x="7067551" y="4043495"/>
              <a:ext cx="180975" cy="128452"/>
            </a:xfrm>
            <a:custGeom>
              <a:avLst/>
              <a:gdLst/>
              <a:ahLst/>
              <a:cxnLst/>
              <a:rect l="0" t="0" r="0" b="0"/>
              <a:pathLst>
                <a:path w="180975" h="128452">
                  <a:moveTo>
                    <a:pt x="19049" y="23680"/>
                  </a:moveTo>
                  <a:lnTo>
                    <a:pt x="19049" y="23680"/>
                  </a:lnTo>
                  <a:lnTo>
                    <a:pt x="19049" y="15479"/>
                  </a:lnTo>
                  <a:lnTo>
                    <a:pt x="10849" y="6070"/>
                  </a:lnTo>
                  <a:lnTo>
                    <a:pt x="9917" y="0"/>
                  </a:lnTo>
                  <a:lnTo>
                    <a:pt x="8728" y="485"/>
                  </a:lnTo>
                  <a:lnTo>
                    <a:pt x="3055" y="8105"/>
                  </a:lnTo>
                  <a:lnTo>
                    <a:pt x="2037" y="8005"/>
                  </a:lnTo>
                  <a:lnTo>
                    <a:pt x="0" y="4632"/>
                  </a:lnTo>
                  <a:lnTo>
                    <a:pt x="33087" y="4630"/>
                  </a:lnTo>
                  <a:lnTo>
                    <a:pt x="74212" y="14038"/>
                  </a:lnTo>
                  <a:lnTo>
                    <a:pt x="84226" y="22346"/>
                  </a:lnTo>
                  <a:lnTo>
                    <a:pt x="85057" y="25909"/>
                  </a:lnTo>
                  <a:lnTo>
                    <a:pt x="85712" y="46336"/>
                  </a:lnTo>
                  <a:lnTo>
                    <a:pt x="82897" y="52447"/>
                  </a:lnTo>
                  <a:lnTo>
                    <a:pt x="72466" y="64993"/>
                  </a:lnTo>
                  <a:lnTo>
                    <a:pt x="66426" y="68500"/>
                  </a:lnTo>
                  <a:lnTo>
                    <a:pt x="60214" y="71117"/>
                  </a:lnTo>
                  <a:lnTo>
                    <a:pt x="34920" y="93646"/>
                  </a:lnTo>
                  <a:lnTo>
                    <a:pt x="31395" y="99932"/>
                  </a:lnTo>
                  <a:lnTo>
                    <a:pt x="30454" y="103089"/>
                  </a:lnTo>
                  <a:lnTo>
                    <a:pt x="28769" y="105194"/>
                  </a:lnTo>
                  <a:lnTo>
                    <a:pt x="15481" y="113907"/>
                  </a:lnTo>
                  <a:lnTo>
                    <a:pt x="12172" y="119520"/>
                  </a:lnTo>
                  <a:lnTo>
                    <a:pt x="10047" y="126690"/>
                  </a:lnTo>
                  <a:lnTo>
                    <a:pt x="10932" y="127278"/>
                  </a:lnTo>
                  <a:lnTo>
                    <a:pt x="21302" y="128386"/>
                  </a:lnTo>
                  <a:lnTo>
                    <a:pt x="46462" y="128451"/>
                  </a:lnTo>
                  <a:lnTo>
                    <a:pt x="55221" y="125631"/>
                  </a:lnTo>
                  <a:lnTo>
                    <a:pt x="98719" y="104003"/>
                  </a:lnTo>
                  <a:lnTo>
                    <a:pt x="142892" y="89760"/>
                  </a:lnTo>
                  <a:lnTo>
                    <a:pt x="180974" y="7130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6" name="SMARTInkShape-1043"/>
            <p:cNvSpPr/>
            <p:nvPr>
              <p:custDataLst>
                <p:tags r:id="rId54"/>
              </p:custDataLst>
            </p:nvPr>
          </p:nvSpPr>
          <p:spPr>
            <a:xfrm>
              <a:off x="7381879" y="3867150"/>
              <a:ext cx="133347" cy="9526"/>
            </a:xfrm>
            <a:custGeom>
              <a:avLst/>
              <a:gdLst/>
              <a:ahLst/>
              <a:cxnLst/>
              <a:rect l="0" t="0" r="0" b="0"/>
              <a:pathLst>
                <a:path w="133347" h="9526">
                  <a:moveTo>
                    <a:pt x="19046" y="9525"/>
                  </a:moveTo>
                  <a:lnTo>
                    <a:pt x="19046" y="9525"/>
                  </a:lnTo>
                  <a:lnTo>
                    <a:pt x="10845" y="1324"/>
                  </a:lnTo>
                  <a:lnTo>
                    <a:pt x="8" y="0"/>
                  </a:lnTo>
                  <a:lnTo>
                    <a:pt x="0" y="0"/>
                  </a:lnTo>
                  <a:lnTo>
                    <a:pt x="45693" y="0"/>
                  </a:lnTo>
                  <a:lnTo>
                    <a:pt x="59940" y="0"/>
                  </a:lnTo>
                  <a:lnTo>
                    <a:pt x="66501" y="2822"/>
                  </a:lnTo>
                  <a:lnTo>
                    <a:pt x="69733" y="5057"/>
                  </a:lnTo>
                  <a:lnTo>
                    <a:pt x="74005" y="5488"/>
                  </a:lnTo>
                  <a:lnTo>
                    <a:pt x="120568" y="54"/>
                  </a:lnTo>
                  <a:lnTo>
                    <a:pt x="13334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7" name="SMARTInkShape-1044"/>
            <p:cNvSpPr/>
            <p:nvPr>
              <p:custDataLst>
                <p:tags r:id="rId55"/>
              </p:custDataLst>
            </p:nvPr>
          </p:nvSpPr>
          <p:spPr>
            <a:xfrm>
              <a:off x="7452672" y="3794994"/>
              <a:ext cx="72079" cy="157882"/>
            </a:xfrm>
            <a:custGeom>
              <a:avLst/>
              <a:gdLst/>
              <a:ahLst/>
              <a:cxnLst/>
              <a:rect l="0" t="0" r="0" b="0"/>
              <a:pathLst>
                <a:path w="72079" h="157882">
                  <a:moveTo>
                    <a:pt x="72078" y="24531"/>
                  </a:moveTo>
                  <a:lnTo>
                    <a:pt x="72078" y="24531"/>
                  </a:lnTo>
                  <a:lnTo>
                    <a:pt x="72078" y="19474"/>
                  </a:lnTo>
                  <a:lnTo>
                    <a:pt x="71020" y="17985"/>
                  </a:lnTo>
                  <a:lnTo>
                    <a:pt x="69256" y="16992"/>
                  </a:lnTo>
                  <a:lnTo>
                    <a:pt x="67022" y="16330"/>
                  </a:lnTo>
                  <a:lnTo>
                    <a:pt x="65531" y="14830"/>
                  </a:lnTo>
                  <a:lnTo>
                    <a:pt x="62944" y="6921"/>
                  </a:lnTo>
                  <a:lnTo>
                    <a:pt x="59905" y="6121"/>
                  </a:lnTo>
                  <a:lnTo>
                    <a:pt x="45229" y="5519"/>
                  </a:lnTo>
                  <a:lnTo>
                    <a:pt x="44653" y="4448"/>
                  </a:lnTo>
                  <a:lnTo>
                    <a:pt x="43843" y="0"/>
                  </a:lnTo>
                  <a:lnTo>
                    <a:pt x="43655" y="2340"/>
                  </a:lnTo>
                  <a:lnTo>
                    <a:pt x="42546" y="3387"/>
                  </a:lnTo>
                  <a:lnTo>
                    <a:pt x="38492" y="4550"/>
                  </a:lnTo>
                  <a:lnTo>
                    <a:pt x="36988" y="5919"/>
                  </a:lnTo>
                  <a:lnTo>
                    <a:pt x="35315" y="10262"/>
                  </a:lnTo>
                  <a:lnTo>
                    <a:pt x="33184" y="21673"/>
                  </a:lnTo>
                  <a:lnTo>
                    <a:pt x="27510" y="30975"/>
                  </a:lnTo>
                  <a:lnTo>
                    <a:pt x="12748" y="74392"/>
                  </a:lnTo>
                  <a:lnTo>
                    <a:pt x="7579" y="89046"/>
                  </a:lnTo>
                  <a:lnTo>
                    <a:pt x="4632" y="113343"/>
                  </a:lnTo>
                  <a:lnTo>
                    <a:pt x="474" y="121506"/>
                  </a:lnTo>
                  <a:lnTo>
                    <a:pt x="0" y="125164"/>
                  </a:lnTo>
                  <a:lnTo>
                    <a:pt x="5848" y="145096"/>
                  </a:lnTo>
                  <a:lnTo>
                    <a:pt x="14928" y="15788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8" name="SMARTInkShape-1045"/>
            <p:cNvSpPr/>
            <p:nvPr>
              <p:custDataLst>
                <p:tags r:id="rId56"/>
              </p:custDataLst>
            </p:nvPr>
          </p:nvSpPr>
          <p:spPr>
            <a:xfrm>
              <a:off x="7744258" y="3752850"/>
              <a:ext cx="132918" cy="28576"/>
            </a:xfrm>
            <a:custGeom>
              <a:avLst/>
              <a:gdLst/>
              <a:ahLst/>
              <a:cxnLst/>
              <a:rect l="0" t="0" r="0" b="0"/>
              <a:pathLst>
                <a:path w="132918" h="28576">
                  <a:moveTo>
                    <a:pt x="47192" y="0"/>
                  </a:moveTo>
                  <a:lnTo>
                    <a:pt x="47192" y="0"/>
                  </a:lnTo>
                  <a:lnTo>
                    <a:pt x="42136" y="5057"/>
                  </a:lnTo>
                  <a:lnTo>
                    <a:pt x="34008" y="7539"/>
                  </a:lnTo>
                  <a:lnTo>
                    <a:pt x="0" y="9525"/>
                  </a:lnTo>
                  <a:lnTo>
                    <a:pt x="7805" y="9525"/>
                  </a:lnTo>
                  <a:lnTo>
                    <a:pt x="17180" y="1324"/>
                  </a:lnTo>
                  <a:lnTo>
                    <a:pt x="23249" y="393"/>
                  </a:lnTo>
                  <a:lnTo>
                    <a:pt x="67739" y="10"/>
                  </a:lnTo>
                  <a:lnTo>
                    <a:pt x="75021" y="2827"/>
                  </a:lnTo>
                  <a:lnTo>
                    <a:pt x="78445" y="5060"/>
                  </a:lnTo>
                  <a:lnTo>
                    <a:pt x="82844" y="5490"/>
                  </a:lnTo>
                  <a:lnTo>
                    <a:pt x="98090" y="3155"/>
                  </a:lnTo>
                  <a:lnTo>
                    <a:pt x="106150" y="5988"/>
                  </a:lnTo>
                  <a:lnTo>
                    <a:pt x="123212" y="16598"/>
                  </a:lnTo>
                  <a:lnTo>
                    <a:pt x="126447" y="17416"/>
                  </a:lnTo>
                  <a:lnTo>
                    <a:pt x="128604" y="19019"/>
                  </a:lnTo>
                  <a:lnTo>
                    <a:pt x="130042" y="21146"/>
                  </a:lnTo>
                  <a:lnTo>
                    <a:pt x="132917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9" name="SMARTInkShape-1046"/>
            <p:cNvSpPr/>
            <p:nvPr>
              <p:custDataLst>
                <p:tags r:id="rId57"/>
              </p:custDataLst>
            </p:nvPr>
          </p:nvSpPr>
          <p:spPr>
            <a:xfrm>
              <a:off x="7709872" y="3943350"/>
              <a:ext cx="81579" cy="171327"/>
            </a:xfrm>
            <a:custGeom>
              <a:avLst/>
              <a:gdLst/>
              <a:ahLst/>
              <a:cxnLst/>
              <a:rect l="0" t="0" r="0" b="0"/>
              <a:pathLst>
                <a:path w="81579" h="171327">
                  <a:moveTo>
                    <a:pt x="81578" y="0"/>
                  </a:moveTo>
                  <a:lnTo>
                    <a:pt x="81578" y="0"/>
                  </a:lnTo>
                  <a:lnTo>
                    <a:pt x="76522" y="5057"/>
                  </a:lnTo>
                  <a:lnTo>
                    <a:pt x="74038" y="10361"/>
                  </a:lnTo>
                  <a:lnTo>
                    <a:pt x="69405" y="23931"/>
                  </a:lnTo>
                  <a:lnTo>
                    <a:pt x="55592" y="50040"/>
                  </a:lnTo>
                  <a:lnTo>
                    <a:pt x="53095" y="60340"/>
                  </a:lnTo>
                  <a:lnTo>
                    <a:pt x="24375" y="106954"/>
                  </a:lnTo>
                  <a:lnTo>
                    <a:pt x="8196" y="132705"/>
                  </a:lnTo>
                  <a:lnTo>
                    <a:pt x="4690" y="154628"/>
                  </a:lnTo>
                  <a:lnTo>
                    <a:pt x="2804" y="157060"/>
                  </a:lnTo>
                  <a:lnTo>
                    <a:pt x="486" y="158682"/>
                  </a:lnTo>
                  <a:lnTo>
                    <a:pt x="0" y="159763"/>
                  </a:lnTo>
                  <a:lnTo>
                    <a:pt x="734" y="160484"/>
                  </a:lnTo>
                  <a:lnTo>
                    <a:pt x="2282" y="160964"/>
                  </a:lnTo>
                  <a:lnTo>
                    <a:pt x="3315" y="162342"/>
                  </a:lnTo>
                  <a:lnTo>
                    <a:pt x="5297" y="171033"/>
                  </a:lnTo>
                  <a:lnTo>
                    <a:pt x="10411" y="171326"/>
                  </a:lnTo>
                  <a:lnTo>
                    <a:pt x="11908" y="170309"/>
                  </a:lnTo>
                  <a:lnTo>
                    <a:pt x="12906" y="168573"/>
                  </a:lnTo>
                  <a:lnTo>
                    <a:pt x="14903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0" name="SMARTInkShape-1047"/>
            <p:cNvSpPr/>
            <p:nvPr>
              <p:custDataLst>
                <p:tags r:id="rId58"/>
              </p:custDataLst>
            </p:nvPr>
          </p:nvSpPr>
          <p:spPr>
            <a:xfrm>
              <a:off x="7762875" y="3905250"/>
              <a:ext cx="123826" cy="200026"/>
            </a:xfrm>
            <a:custGeom>
              <a:avLst/>
              <a:gdLst/>
              <a:ahLst/>
              <a:cxnLst/>
              <a:rect l="0" t="0" r="0" b="0"/>
              <a:pathLst>
                <a:path w="123826" h="200026">
                  <a:moveTo>
                    <a:pt x="28575" y="57150"/>
                  </a:moveTo>
                  <a:lnTo>
                    <a:pt x="28575" y="57150"/>
                  </a:lnTo>
                  <a:lnTo>
                    <a:pt x="28575" y="10887"/>
                  </a:lnTo>
                  <a:lnTo>
                    <a:pt x="27517" y="10434"/>
                  </a:lnTo>
                  <a:lnTo>
                    <a:pt x="19441" y="9560"/>
                  </a:lnTo>
                  <a:lnTo>
                    <a:pt x="19051" y="34"/>
                  </a:lnTo>
                  <a:lnTo>
                    <a:pt x="41717" y="0"/>
                  </a:lnTo>
                  <a:lnTo>
                    <a:pt x="43686" y="1058"/>
                  </a:lnTo>
                  <a:lnTo>
                    <a:pt x="44999" y="2822"/>
                  </a:lnTo>
                  <a:lnTo>
                    <a:pt x="45874" y="5057"/>
                  </a:lnTo>
                  <a:lnTo>
                    <a:pt x="47517" y="6546"/>
                  </a:lnTo>
                  <a:lnTo>
                    <a:pt x="52163" y="8201"/>
                  </a:lnTo>
                  <a:lnTo>
                    <a:pt x="73105" y="10506"/>
                  </a:lnTo>
                  <a:lnTo>
                    <a:pt x="83855" y="17716"/>
                  </a:lnTo>
                  <a:lnTo>
                    <a:pt x="92959" y="18786"/>
                  </a:lnTo>
                  <a:lnTo>
                    <a:pt x="98818" y="18933"/>
                  </a:lnTo>
                  <a:lnTo>
                    <a:pt x="104949" y="21820"/>
                  </a:lnTo>
                  <a:lnTo>
                    <a:pt x="112453" y="27241"/>
                  </a:lnTo>
                  <a:lnTo>
                    <a:pt x="118810" y="28179"/>
                  </a:lnTo>
                  <a:lnTo>
                    <a:pt x="120481" y="29370"/>
                  </a:lnTo>
                  <a:lnTo>
                    <a:pt x="121596" y="31221"/>
                  </a:lnTo>
                  <a:lnTo>
                    <a:pt x="123531" y="38253"/>
                  </a:lnTo>
                  <a:lnTo>
                    <a:pt x="123813" y="52254"/>
                  </a:lnTo>
                  <a:lnTo>
                    <a:pt x="122759" y="53886"/>
                  </a:lnTo>
                  <a:lnTo>
                    <a:pt x="120998" y="54974"/>
                  </a:lnTo>
                  <a:lnTo>
                    <a:pt x="118766" y="55699"/>
                  </a:lnTo>
                  <a:lnTo>
                    <a:pt x="104860" y="66766"/>
                  </a:lnTo>
                  <a:lnTo>
                    <a:pt x="100227" y="71302"/>
                  </a:lnTo>
                  <a:lnTo>
                    <a:pt x="94640" y="74023"/>
                  </a:lnTo>
                  <a:lnTo>
                    <a:pt x="91668" y="74749"/>
                  </a:lnTo>
                  <a:lnTo>
                    <a:pt x="76147" y="83548"/>
                  </a:lnTo>
                  <a:lnTo>
                    <a:pt x="72989" y="84274"/>
                  </a:lnTo>
                  <a:lnTo>
                    <a:pt x="57145" y="93073"/>
                  </a:lnTo>
                  <a:lnTo>
                    <a:pt x="53972" y="93799"/>
                  </a:lnTo>
                  <a:lnTo>
                    <a:pt x="44449" y="99877"/>
                  </a:lnTo>
                  <a:lnTo>
                    <a:pt x="21343" y="120499"/>
                  </a:lnTo>
                  <a:lnTo>
                    <a:pt x="15483" y="122347"/>
                  </a:lnTo>
                  <a:lnTo>
                    <a:pt x="13498" y="123898"/>
                  </a:lnTo>
                  <a:lnTo>
                    <a:pt x="11290" y="128444"/>
                  </a:lnTo>
                  <a:lnTo>
                    <a:pt x="9644" y="130079"/>
                  </a:lnTo>
                  <a:lnTo>
                    <a:pt x="4991" y="131896"/>
                  </a:lnTo>
                  <a:lnTo>
                    <a:pt x="3328" y="133439"/>
                  </a:lnTo>
                  <a:lnTo>
                    <a:pt x="129" y="142445"/>
                  </a:lnTo>
                  <a:lnTo>
                    <a:pt x="0" y="161522"/>
                  </a:lnTo>
                  <a:lnTo>
                    <a:pt x="8201" y="170090"/>
                  </a:lnTo>
                  <a:lnTo>
                    <a:pt x="17610" y="171331"/>
                  </a:lnTo>
                  <a:lnTo>
                    <a:pt x="23679" y="171415"/>
                  </a:lnTo>
                  <a:lnTo>
                    <a:pt x="29222" y="174256"/>
                  </a:lnTo>
                  <a:lnTo>
                    <a:pt x="35213" y="177989"/>
                  </a:lnTo>
                  <a:lnTo>
                    <a:pt x="45781" y="180582"/>
                  </a:lnTo>
                  <a:lnTo>
                    <a:pt x="90260" y="180975"/>
                  </a:lnTo>
                  <a:lnTo>
                    <a:pt x="91922" y="182033"/>
                  </a:lnTo>
                  <a:lnTo>
                    <a:pt x="93032" y="183797"/>
                  </a:lnTo>
                  <a:lnTo>
                    <a:pt x="94812" y="189176"/>
                  </a:lnTo>
                  <a:lnTo>
                    <a:pt x="97877" y="189911"/>
                  </a:lnTo>
                  <a:lnTo>
                    <a:pt x="114266" y="190500"/>
                  </a:lnTo>
                  <a:lnTo>
                    <a:pt x="114300" y="200015"/>
                  </a:lnTo>
                  <a:lnTo>
                    <a:pt x="123825" y="200025"/>
                  </a:lnTo>
                  <a:lnTo>
                    <a:pt x="11430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2" name="SMARTInkShape-1048"/>
          <p:cNvSpPr/>
          <p:nvPr>
            <p:custDataLst>
              <p:tags r:id="rId8"/>
            </p:custDataLst>
          </p:nvPr>
        </p:nvSpPr>
        <p:spPr>
          <a:xfrm>
            <a:off x="7886700" y="3524250"/>
            <a:ext cx="66676" cy="180976"/>
          </a:xfrm>
          <a:custGeom>
            <a:avLst/>
            <a:gdLst/>
            <a:ahLst/>
            <a:cxnLst/>
            <a:rect l="0" t="0" r="0" b="0"/>
            <a:pathLst>
              <a:path w="66676" h="180976">
                <a:moveTo>
                  <a:pt x="66675" y="0"/>
                </a:moveTo>
                <a:lnTo>
                  <a:pt x="66675" y="0"/>
                </a:lnTo>
                <a:lnTo>
                  <a:pt x="38503" y="0"/>
                </a:lnTo>
                <a:lnTo>
                  <a:pt x="33162" y="5057"/>
                </a:lnTo>
                <a:lnTo>
                  <a:pt x="30614" y="10361"/>
                </a:lnTo>
                <a:lnTo>
                  <a:pt x="27785" y="25510"/>
                </a:lnTo>
                <a:lnTo>
                  <a:pt x="21089" y="38122"/>
                </a:lnTo>
                <a:lnTo>
                  <a:pt x="10431" y="82726"/>
                </a:lnTo>
                <a:lnTo>
                  <a:pt x="8735" y="98360"/>
                </a:lnTo>
                <a:lnTo>
                  <a:pt x="1359" y="117048"/>
                </a:lnTo>
                <a:lnTo>
                  <a:pt x="5" y="161923"/>
                </a:lnTo>
                <a:lnTo>
                  <a:pt x="0" y="1809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5" name="SMARTInkShape-Group242"/>
          <p:cNvGrpSpPr/>
          <p:nvPr/>
        </p:nvGrpSpPr>
        <p:grpSpPr>
          <a:xfrm>
            <a:off x="8153516" y="3762375"/>
            <a:ext cx="161810" cy="57151"/>
            <a:chOff x="8153516" y="3762375"/>
            <a:chExt cx="161810" cy="57151"/>
          </a:xfrm>
        </p:grpSpPr>
        <p:sp>
          <p:nvSpPr>
            <p:cNvPr id="143" name="SMARTInkShape-1049"/>
            <p:cNvSpPr/>
            <p:nvPr>
              <p:custDataLst>
                <p:tags r:id="rId47"/>
              </p:custDataLst>
            </p:nvPr>
          </p:nvSpPr>
          <p:spPr>
            <a:xfrm>
              <a:off x="8153516" y="3762375"/>
              <a:ext cx="123710" cy="19051"/>
            </a:xfrm>
            <a:custGeom>
              <a:avLst/>
              <a:gdLst/>
              <a:ahLst/>
              <a:cxnLst/>
              <a:rect l="0" t="0" r="0" b="0"/>
              <a:pathLst>
                <a:path w="123710" h="19051">
                  <a:moveTo>
                    <a:pt x="18934" y="9525"/>
                  </a:moveTo>
                  <a:lnTo>
                    <a:pt x="18934" y="9525"/>
                  </a:lnTo>
                  <a:lnTo>
                    <a:pt x="277" y="9525"/>
                  </a:lnTo>
                  <a:lnTo>
                    <a:pt x="0" y="4468"/>
                  </a:lnTo>
                  <a:lnTo>
                    <a:pt x="1020" y="2979"/>
                  </a:lnTo>
                  <a:lnTo>
                    <a:pt x="2757" y="1986"/>
                  </a:lnTo>
                  <a:lnTo>
                    <a:pt x="9019" y="117"/>
                  </a:lnTo>
                  <a:lnTo>
                    <a:pt x="54926" y="0"/>
                  </a:lnTo>
                  <a:lnTo>
                    <a:pt x="77936" y="0"/>
                  </a:lnTo>
                  <a:lnTo>
                    <a:pt x="85021" y="2822"/>
                  </a:lnTo>
                  <a:lnTo>
                    <a:pt x="91698" y="6546"/>
                  </a:lnTo>
                  <a:lnTo>
                    <a:pt x="104608" y="8936"/>
                  </a:lnTo>
                  <a:lnTo>
                    <a:pt x="107799" y="9132"/>
                  </a:lnTo>
                  <a:lnTo>
                    <a:pt x="114169" y="12173"/>
                  </a:lnTo>
                  <a:lnTo>
                    <a:pt x="123709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4" name="SMARTInkShape-1050"/>
            <p:cNvSpPr/>
            <p:nvPr>
              <p:custDataLst>
                <p:tags r:id="rId48"/>
              </p:custDataLst>
            </p:nvPr>
          </p:nvSpPr>
          <p:spPr>
            <a:xfrm>
              <a:off x="8176849" y="3801802"/>
              <a:ext cx="138477" cy="17724"/>
            </a:xfrm>
            <a:custGeom>
              <a:avLst/>
              <a:gdLst/>
              <a:ahLst/>
              <a:cxnLst/>
              <a:rect l="0" t="0" r="0" b="0"/>
              <a:pathLst>
                <a:path w="138477" h="17724">
                  <a:moveTo>
                    <a:pt x="33701" y="17723"/>
                  </a:moveTo>
                  <a:lnTo>
                    <a:pt x="33701" y="17723"/>
                  </a:lnTo>
                  <a:lnTo>
                    <a:pt x="0" y="17723"/>
                  </a:lnTo>
                  <a:lnTo>
                    <a:pt x="10105" y="17723"/>
                  </a:lnTo>
                  <a:lnTo>
                    <a:pt x="11620" y="16665"/>
                  </a:lnTo>
                  <a:lnTo>
                    <a:pt x="12630" y="14901"/>
                  </a:lnTo>
                  <a:lnTo>
                    <a:pt x="13304" y="12666"/>
                  </a:lnTo>
                  <a:lnTo>
                    <a:pt x="14811" y="11177"/>
                  </a:lnTo>
                  <a:lnTo>
                    <a:pt x="19308" y="9522"/>
                  </a:lnTo>
                  <a:lnTo>
                    <a:pt x="64527" y="5391"/>
                  </a:lnTo>
                  <a:lnTo>
                    <a:pt x="81992" y="664"/>
                  </a:lnTo>
                  <a:lnTo>
                    <a:pt x="88121" y="0"/>
                  </a:lnTo>
                  <a:lnTo>
                    <a:pt x="97751" y="2085"/>
                  </a:lnTo>
                  <a:lnTo>
                    <a:pt x="106617" y="5481"/>
                  </a:lnTo>
                  <a:lnTo>
                    <a:pt x="138476" y="819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8" name="SMARTInkShape-Group243"/>
          <p:cNvGrpSpPr/>
          <p:nvPr/>
        </p:nvGrpSpPr>
        <p:grpSpPr>
          <a:xfrm>
            <a:off x="6400803" y="3429000"/>
            <a:ext cx="295273" cy="228562"/>
            <a:chOff x="6400803" y="3429000"/>
            <a:chExt cx="295273" cy="228562"/>
          </a:xfrm>
        </p:grpSpPr>
        <p:sp>
          <p:nvSpPr>
            <p:cNvPr id="146" name="SMARTInkShape-1051"/>
            <p:cNvSpPr/>
            <p:nvPr>
              <p:custDataLst>
                <p:tags r:id="rId45"/>
              </p:custDataLst>
            </p:nvPr>
          </p:nvSpPr>
          <p:spPr>
            <a:xfrm>
              <a:off x="6400803" y="3524250"/>
              <a:ext cx="219073" cy="133312"/>
            </a:xfrm>
            <a:custGeom>
              <a:avLst/>
              <a:gdLst/>
              <a:ahLst/>
              <a:cxnLst/>
              <a:rect l="0" t="0" r="0" b="0"/>
              <a:pathLst>
                <a:path w="219073" h="133312">
                  <a:moveTo>
                    <a:pt x="47622" y="9525"/>
                  </a:moveTo>
                  <a:lnTo>
                    <a:pt x="47622" y="9525"/>
                  </a:lnTo>
                  <a:lnTo>
                    <a:pt x="39421" y="9525"/>
                  </a:lnTo>
                  <a:lnTo>
                    <a:pt x="38980" y="8467"/>
                  </a:lnTo>
                  <a:lnTo>
                    <a:pt x="38490" y="4468"/>
                  </a:lnTo>
                  <a:lnTo>
                    <a:pt x="37301" y="2979"/>
                  </a:lnTo>
                  <a:lnTo>
                    <a:pt x="28625" y="15"/>
                  </a:lnTo>
                  <a:lnTo>
                    <a:pt x="28607" y="10"/>
                  </a:lnTo>
                  <a:lnTo>
                    <a:pt x="19163" y="0"/>
                  </a:lnTo>
                  <a:lnTo>
                    <a:pt x="19081" y="5057"/>
                  </a:lnTo>
                  <a:lnTo>
                    <a:pt x="18011" y="6546"/>
                  </a:lnTo>
                  <a:lnTo>
                    <a:pt x="10849" y="9132"/>
                  </a:lnTo>
                  <a:lnTo>
                    <a:pt x="10111" y="12173"/>
                  </a:lnTo>
                  <a:lnTo>
                    <a:pt x="9556" y="31905"/>
                  </a:lnTo>
                  <a:lnTo>
                    <a:pt x="6715" y="38169"/>
                  </a:lnTo>
                  <a:lnTo>
                    <a:pt x="2983" y="44481"/>
                  </a:lnTo>
                  <a:lnTo>
                    <a:pt x="586" y="57156"/>
                  </a:lnTo>
                  <a:lnTo>
                    <a:pt x="0" y="102501"/>
                  </a:lnTo>
                  <a:lnTo>
                    <a:pt x="7536" y="114837"/>
                  </a:lnTo>
                  <a:lnTo>
                    <a:pt x="8198" y="117833"/>
                  </a:lnTo>
                  <a:lnTo>
                    <a:pt x="9698" y="119830"/>
                  </a:lnTo>
                  <a:lnTo>
                    <a:pt x="25690" y="130020"/>
                  </a:lnTo>
                  <a:lnTo>
                    <a:pt x="31878" y="131871"/>
                  </a:lnTo>
                  <a:lnTo>
                    <a:pt x="77659" y="133311"/>
                  </a:lnTo>
                  <a:lnTo>
                    <a:pt x="105383" y="122984"/>
                  </a:lnTo>
                  <a:lnTo>
                    <a:pt x="117744" y="118159"/>
                  </a:lnTo>
                  <a:lnTo>
                    <a:pt x="161084" y="107035"/>
                  </a:lnTo>
                  <a:lnTo>
                    <a:pt x="176726" y="99212"/>
                  </a:lnTo>
                  <a:lnTo>
                    <a:pt x="219072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7" name="SMARTInkShape-1052"/>
            <p:cNvSpPr/>
            <p:nvPr>
              <p:custDataLst>
                <p:tags r:id="rId46"/>
              </p:custDataLst>
            </p:nvPr>
          </p:nvSpPr>
          <p:spPr>
            <a:xfrm>
              <a:off x="6526076" y="3429000"/>
              <a:ext cx="170000" cy="95251"/>
            </a:xfrm>
            <a:custGeom>
              <a:avLst/>
              <a:gdLst/>
              <a:ahLst/>
              <a:cxnLst/>
              <a:rect l="0" t="0" r="0" b="0"/>
              <a:pathLst>
                <a:path w="170000" h="95251">
                  <a:moveTo>
                    <a:pt x="36649" y="0"/>
                  </a:moveTo>
                  <a:lnTo>
                    <a:pt x="36649" y="0"/>
                  </a:lnTo>
                  <a:lnTo>
                    <a:pt x="8074" y="0"/>
                  </a:lnTo>
                  <a:lnTo>
                    <a:pt x="44723" y="0"/>
                  </a:lnTo>
                  <a:lnTo>
                    <a:pt x="45207" y="1058"/>
                  </a:lnTo>
                  <a:lnTo>
                    <a:pt x="46174" y="33202"/>
                  </a:lnTo>
                  <a:lnTo>
                    <a:pt x="43352" y="38745"/>
                  </a:lnTo>
                  <a:lnTo>
                    <a:pt x="41118" y="41705"/>
                  </a:lnTo>
                  <a:lnTo>
                    <a:pt x="35813" y="44994"/>
                  </a:lnTo>
                  <a:lnTo>
                    <a:pt x="32917" y="45871"/>
                  </a:lnTo>
                  <a:lnTo>
                    <a:pt x="30986" y="47514"/>
                  </a:lnTo>
                  <a:lnTo>
                    <a:pt x="17524" y="66559"/>
                  </a:lnTo>
                  <a:lnTo>
                    <a:pt x="0" y="84271"/>
                  </a:lnTo>
                  <a:lnTo>
                    <a:pt x="574" y="85814"/>
                  </a:lnTo>
                  <a:lnTo>
                    <a:pt x="6877" y="93799"/>
                  </a:lnTo>
                  <a:lnTo>
                    <a:pt x="10365" y="94605"/>
                  </a:lnTo>
                  <a:lnTo>
                    <a:pt x="57951" y="95245"/>
                  </a:lnTo>
                  <a:lnTo>
                    <a:pt x="105337" y="95250"/>
                  </a:lnTo>
                  <a:lnTo>
                    <a:pt x="152450" y="95250"/>
                  </a:lnTo>
                  <a:lnTo>
                    <a:pt x="169999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1" name="SMARTInkShape-Group244"/>
          <p:cNvGrpSpPr/>
          <p:nvPr/>
        </p:nvGrpSpPr>
        <p:grpSpPr>
          <a:xfrm>
            <a:off x="7191387" y="3362325"/>
            <a:ext cx="285738" cy="266570"/>
            <a:chOff x="7191387" y="3362325"/>
            <a:chExt cx="285738" cy="266570"/>
          </a:xfrm>
        </p:grpSpPr>
        <p:sp>
          <p:nvSpPr>
            <p:cNvPr id="149" name="SMARTInkShape-1053"/>
            <p:cNvSpPr/>
            <p:nvPr>
              <p:custDataLst>
                <p:tags r:id="rId43"/>
              </p:custDataLst>
            </p:nvPr>
          </p:nvSpPr>
          <p:spPr>
            <a:xfrm>
              <a:off x="7191387" y="3514842"/>
              <a:ext cx="190489" cy="114053"/>
            </a:xfrm>
            <a:custGeom>
              <a:avLst/>
              <a:gdLst/>
              <a:ahLst/>
              <a:cxnLst/>
              <a:rect l="0" t="0" r="0" b="0"/>
              <a:pathLst>
                <a:path w="190489" h="114053">
                  <a:moveTo>
                    <a:pt x="66663" y="9408"/>
                  </a:moveTo>
                  <a:lnTo>
                    <a:pt x="66663" y="9408"/>
                  </a:lnTo>
                  <a:lnTo>
                    <a:pt x="61607" y="9408"/>
                  </a:lnTo>
                  <a:lnTo>
                    <a:pt x="60116" y="8350"/>
                  </a:lnTo>
                  <a:lnTo>
                    <a:pt x="59123" y="6586"/>
                  </a:lnTo>
                  <a:lnTo>
                    <a:pt x="57172" y="0"/>
                  </a:lnTo>
                  <a:lnTo>
                    <a:pt x="48940" y="8094"/>
                  </a:lnTo>
                  <a:lnTo>
                    <a:pt x="42950" y="9019"/>
                  </a:lnTo>
                  <a:lnTo>
                    <a:pt x="41329" y="10207"/>
                  </a:lnTo>
                  <a:lnTo>
                    <a:pt x="39529" y="14349"/>
                  </a:lnTo>
                  <a:lnTo>
                    <a:pt x="37990" y="15877"/>
                  </a:lnTo>
                  <a:lnTo>
                    <a:pt x="27916" y="21152"/>
                  </a:lnTo>
                  <a:lnTo>
                    <a:pt x="15735" y="32071"/>
                  </a:lnTo>
                  <a:lnTo>
                    <a:pt x="12279" y="38178"/>
                  </a:lnTo>
                  <a:lnTo>
                    <a:pt x="9684" y="44419"/>
                  </a:lnTo>
                  <a:lnTo>
                    <a:pt x="3331" y="53884"/>
                  </a:lnTo>
                  <a:lnTo>
                    <a:pt x="979" y="63390"/>
                  </a:lnTo>
                  <a:lnTo>
                    <a:pt x="0" y="98308"/>
                  </a:lnTo>
                  <a:lnTo>
                    <a:pt x="1054" y="100425"/>
                  </a:lnTo>
                  <a:lnTo>
                    <a:pt x="2815" y="101836"/>
                  </a:lnTo>
                  <a:lnTo>
                    <a:pt x="7595" y="104462"/>
                  </a:lnTo>
                  <a:lnTo>
                    <a:pt x="16236" y="110832"/>
                  </a:lnTo>
                  <a:lnTo>
                    <a:pt x="22379" y="112694"/>
                  </a:lnTo>
                  <a:lnTo>
                    <a:pt x="49479" y="114052"/>
                  </a:lnTo>
                  <a:lnTo>
                    <a:pt x="95434" y="105241"/>
                  </a:lnTo>
                  <a:lnTo>
                    <a:pt x="108025" y="103859"/>
                  </a:lnTo>
                  <a:lnTo>
                    <a:pt x="125956" y="97131"/>
                  </a:lnTo>
                  <a:lnTo>
                    <a:pt x="142032" y="88197"/>
                  </a:lnTo>
                  <a:lnTo>
                    <a:pt x="176873" y="76009"/>
                  </a:lnTo>
                  <a:lnTo>
                    <a:pt x="190488" y="665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0" name="SMARTInkShape-1054"/>
            <p:cNvSpPr/>
            <p:nvPr>
              <p:custDataLst>
                <p:tags r:id="rId44"/>
              </p:custDataLst>
            </p:nvPr>
          </p:nvSpPr>
          <p:spPr>
            <a:xfrm>
              <a:off x="7363220" y="3362325"/>
              <a:ext cx="113905" cy="161926"/>
            </a:xfrm>
            <a:custGeom>
              <a:avLst/>
              <a:gdLst/>
              <a:ahLst/>
              <a:cxnLst/>
              <a:rect l="0" t="0" r="0" b="0"/>
              <a:pathLst>
                <a:path w="113905" h="161926">
                  <a:moveTo>
                    <a:pt x="18655" y="19050"/>
                  </a:moveTo>
                  <a:lnTo>
                    <a:pt x="18655" y="19050"/>
                  </a:lnTo>
                  <a:lnTo>
                    <a:pt x="18655" y="9528"/>
                  </a:lnTo>
                  <a:lnTo>
                    <a:pt x="9130" y="0"/>
                  </a:lnTo>
                  <a:lnTo>
                    <a:pt x="53664" y="0"/>
                  </a:lnTo>
                  <a:lnTo>
                    <a:pt x="64410" y="0"/>
                  </a:lnTo>
                  <a:lnTo>
                    <a:pt x="75364" y="9132"/>
                  </a:lnTo>
                  <a:lnTo>
                    <a:pt x="75767" y="17692"/>
                  </a:lnTo>
                  <a:lnTo>
                    <a:pt x="52125" y="42727"/>
                  </a:lnTo>
                  <a:lnTo>
                    <a:pt x="46583" y="45448"/>
                  </a:lnTo>
                  <a:lnTo>
                    <a:pt x="43624" y="46174"/>
                  </a:lnTo>
                  <a:lnTo>
                    <a:pt x="28726" y="56720"/>
                  </a:lnTo>
                  <a:lnTo>
                    <a:pt x="18691" y="66640"/>
                  </a:lnTo>
                  <a:lnTo>
                    <a:pt x="50836" y="66675"/>
                  </a:lnTo>
                  <a:lnTo>
                    <a:pt x="56946" y="69497"/>
                  </a:lnTo>
                  <a:lnTo>
                    <a:pt x="64436" y="74876"/>
                  </a:lnTo>
                  <a:lnTo>
                    <a:pt x="73521" y="75938"/>
                  </a:lnTo>
                  <a:lnTo>
                    <a:pt x="79376" y="76083"/>
                  </a:lnTo>
                  <a:lnTo>
                    <a:pt x="85506" y="78970"/>
                  </a:lnTo>
                  <a:lnTo>
                    <a:pt x="102094" y="92008"/>
                  </a:lnTo>
                  <a:lnTo>
                    <a:pt x="107951" y="93809"/>
                  </a:lnTo>
                  <a:lnTo>
                    <a:pt x="109935" y="95348"/>
                  </a:lnTo>
                  <a:lnTo>
                    <a:pt x="113750" y="104345"/>
                  </a:lnTo>
                  <a:lnTo>
                    <a:pt x="113904" y="122381"/>
                  </a:lnTo>
                  <a:lnTo>
                    <a:pt x="99715" y="137977"/>
                  </a:lnTo>
                  <a:lnTo>
                    <a:pt x="94192" y="140698"/>
                  </a:lnTo>
                  <a:lnTo>
                    <a:pt x="78892" y="143647"/>
                  </a:lnTo>
                  <a:lnTo>
                    <a:pt x="66262" y="150357"/>
                  </a:lnTo>
                  <a:lnTo>
                    <a:pt x="63093" y="151038"/>
                  </a:lnTo>
                  <a:lnTo>
                    <a:pt x="44054" y="160481"/>
                  </a:lnTo>
                  <a:lnTo>
                    <a:pt x="0" y="161925"/>
                  </a:lnTo>
                  <a:lnTo>
                    <a:pt x="913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4" name="SMARTInkShape-Group245"/>
          <p:cNvGrpSpPr/>
          <p:nvPr/>
        </p:nvGrpSpPr>
        <p:grpSpPr>
          <a:xfrm>
            <a:off x="7991479" y="3248060"/>
            <a:ext cx="208058" cy="266666"/>
            <a:chOff x="7991479" y="3248060"/>
            <a:chExt cx="208058" cy="266666"/>
          </a:xfrm>
        </p:grpSpPr>
        <p:sp>
          <p:nvSpPr>
            <p:cNvPr id="152" name="SMARTInkShape-1055"/>
            <p:cNvSpPr/>
            <p:nvPr>
              <p:custDataLst>
                <p:tags r:id="rId41"/>
              </p:custDataLst>
            </p:nvPr>
          </p:nvSpPr>
          <p:spPr>
            <a:xfrm>
              <a:off x="7991479" y="3419485"/>
              <a:ext cx="123822" cy="95241"/>
            </a:xfrm>
            <a:custGeom>
              <a:avLst/>
              <a:gdLst/>
              <a:ahLst/>
              <a:cxnLst/>
              <a:rect l="0" t="0" r="0" b="0"/>
              <a:pathLst>
                <a:path w="123822" h="95241">
                  <a:moveTo>
                    <a:pt x="19046" y="19040"/>
                  </a:moveTo>
                  <a:lnTo>
                    <a:pt x="19046" y="19040"/>
                  </a:lnTo>
                  <a:lnTo>
                    <a:pt x="19046" y="0"/>
                  </a:lnTo>
                  <a:lnTo>
                    <a:pt x="9636" y="9399"/>
                  </a:lnTo>
                  <a:lnTo>
                    <a:pt x="9531" y="17706"/>
                  </a:lnTo>
                  <a:lnTo>
                    <a:pt x="1321" y="27124"/>
                  </a:lnTo>
                  <a:lnTo>
                    <a:pt x="389" y="33195"/>
                  </a:lnTo>
                  <a:lnTo>
                    <a:pt x="0" y="60718"/>
                  </a:lnTo>
                  <a:lnTo>
                    <a:pt x="1056" y="62701"/>
                  </a:lnTo>
                  <a:lnTo>
                    <a:pt x="2820" y="64022"/>
                  </a:lnTo>
                  <a:lnTo>
                    <a:pt x="5053" y="64903"/>
                  </a:lnTo>
                  <a:lnTo>
                    <a:pt x="6543" y="66549"/>
                  </a:lnTo>
                  <a:lnTo>
                    <a:pt x="10319" y="76262"/>
                  </a:lnTo>
                  <a:lnTo>
                    <a:pt x="14461" y="80809"/>
                  </a:lnTo>
                  <a:lnTo>
                    <a:pt x="19830" y="83534"/>
                  </a:lnTo>
                  <a:lnTo>
                    <a:pt x="22744" y="84261"/>
                  </a:lnTo>
                  <a:lnTo>
                    <a:pt x="24687" y="85804"/>
                  </a:lnTo>
                  <a:lnTo>
                    <a:pt x="26845" y="90341"/>
                  </a:lnTo>
                  <a:lnTo>
                    <a:pt x="29538" y="91974"/>
                  </a:lnTo>
                  <a:lnTo>
                    <a:pt x="49878" y="94810"/>
                  </a:lnTo>
                  <a:lnTo>
                    <a:pt x="95243" y="95238"/>
                  </a:lnTo>
                  <a:lnTo>
                    <a:pt x="123821" y="95240"/>
                  </a:lnTo>
                  <a:lnTo>
                    <a:pt x="118765" y="95240"/>
                  </a:lnTo>
                  <a:lnTo>
                    <a:pt x="117274" y="94182"/>
                  </a:lnTo>
                  <a:lnTo>
                    <a:pt x="116281" y="92418"/>
                  </a:lnTo>
                  <a:lnTo>
                    <a:pt x="114330" y="85832"/>
                  </a:lnTo>
                  <a:lnTo>
                    <a:pt x="114296" y="761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3" name="SMARTInkShape-1056"/>
            <p:cNvSpPr/>
            <p:nvPr>
              <p:custDataLst>
                <p:tags r:id="rId42"/>
              </p:custDataLst>
            </p:nvPr>
          </p:nvSpPr>
          <p:spPr>
            <a:xfrm>
              <a:off x="8081323" y="3248060"/>
              <a:ext cx="118214" cy="161891"/>
            </a:xfrm>
            <a:custGeom>
              <a:avLst/>
              <a:gdLst/>
              <a:ahLst/>
              <a:cxnLst/>
              <a:rect l="0" t="0" r="0" b="0"/>
              <a:pathLst>
                <a:path w="118214" h="161891">
                  <a:moveTo>
                    <a:pt x="91127" y="38065"/>
                  </a:moveTo>
                  <a:lnTo>
                    <a:pt x="91127" y="38065"/>
                  </a:lnTo>
                  <a:lnTo>
                    <a:pt x="100261" y="28933"/>
                  </a:lnTo>
                  <a:lnTo>
                    <a:pt x="100652" y="81"/>
                  </a:lnTo>
                  <a:lnTo>
                    <a:pt x="95596" y="0"/>
                  </a:lnTo>
                  <a:lnTo>
                    <a:pt x="94105" y="1046"/>
                  </a:lnTo>
                  <a:lnTo>
                    <a:pt x="93112" y="2803"/>
                  </a:lnTo>
                  <a:lnTo>
                    <a:pt x="91518" y="8169"/>
                  </a:lnTo>
                  <a:lnTo>
                    <a:pt x="88479" y="8903"/>
                  </a:lnTo>
                  <a:lnTo>
                    <a:pt x="86187" y="9099"/>
                  </a:lnTo>
                  <a:lnTo>
                    <a:pt x="84658" y="10287"/>
                  </a:lnTo>
                  <a:lnTo>
                    <a:pt x="82961" y="14430"/>
                  </a:lnTo>
                  <a:lnTo>
                    <a:pt x="81449" y="15959"/>
                  </a:lnTo>
                  <a:lnTo>
                    <a:pt x="71420" y="21233"/>
                  </a:lnTo>
                  <a:lnTo>
                    <a:pt x="68464" y="23669"/>
                  </a:lnTo>
                  <a:lnTo>
                    <a:pt x="65179" y="29197"/>
                  </a:lnTo>
                  <a:lnTo>
                    <a:pt x="62661" y="35182"/>
                  </a:lnTo>
                  <a:lnTo>
                    <a:pt x="27258" y="76167"/>
                  </a:lnTo>
                  <a:lnTo>
                    <a:pt x="24642" y="82516"/>
                  </a:lnTo>
                  <a:lnTo>
                    <a:pt x="18276" y="92040"/>
                  </a:lnTo>
                  <a:lnTo>
                    <a:pt x="14861" y="101565"/>
                  </a:lnTo>
                  <a:lnTo>
                    <a:pt x="8675" y="111090"/>
                  </a:lnTo>
                  <a:lnTo>
                    <a:pt x="6372" y="120615"/>
                  </a:lnTo>
                  <a:lnTo>
                    <a:pt x="5834" y="126965"/>
                  </a:lnTo>
                  <a:lnTo>
                    <a:pt x="2772" y="133315"/>
                  </a:lnTo>
                  <a:lnTo>
                    <a:pt x="473" y="136490"/>
                  </a:lnTo>
                  <a:lnTo>
                    <a:pt x="0" y="138607"/>
                  </a:lnTo>
                  <a:lnTo>
                    <a:pt x="743" y="140018"/>
                  </a:lnTo>
                  <a:lnTo>
                    <a:pt x="2296" y="140958"/>
                  </a:lnTo>
                  <a:lnTo>
                    <a:pt x="3332" y="142644"/>
                  </a:lnTo>
                  <a:lnTo>
                    <a:pt x="5129" y="150876"/>
                  </a:lnTo>
                  <a:lnTo>
                    <a:pt x="13579" y="160435"/>
                  </a:lnTo>
                  <a:lnTo>
                    <a:pt x="19584" y="161459"/>
                  </a:lnTo>
                  <a:lnTo>
                    <a:pt x="42339" y="161852"/>
                  </a:lnTo>
                  <a:lnTo>
                    <a:pt x="51099" y="159051"/>
                  </a:lnTo>
                  <a:lnTo>
                    <a:pt x="58520" y="155337"/>
                  </a:lnTo>
                  <a:lnTo>
                    <a:pt x="68649" y="152187"/>
                  </a:lnTo>
                  <a:lnTo>
                    <a:pt x="78352" y="146080"/>
                  </a:lnTo>
                  <a:lnTo>
                    <a:pt x="87930" y="142742"/>
                  </a:lnTo>
                  <a:lnTo>
                    <a:pt x="114675" y="119253"/>
                  </a:lnTo>
                  <a:lnTo>
                    <a:pt x="117467" y="113660"/>
                  </a:lnTo>
                  <a:lnTo>
                    <a:pt x="118213" y="110687"/>
                  </a:lnTo>
                  <a:lnTo>
                    <a:pt x="117650" y="108704"/>
                  </a:lnTo>
                  <a:lnTo>
                    <a:pt x="116218" y="107383"/>
                  </a:lnTo>
                  <a:lnTo>
                    <a:pt x="114204" y="106502"/>
                  </a:lnTo>
                  <a:lnTo>
                    <a:pt x="112861" y="104856"/>
                  </a:lnTo>
                  <a:lnTo>
                    <a:pt x="110530" y="96694"/>
                  </a:lnTo>
                  <a:lnTo>
                    <a:pt x="107511" y="95872"/>
                  </a:lnTo>
                  <a:lnTo>
                    <a:pt x="60688" y="95218"/>
                  </a:lnTo>
                  <a:lnTo>
                    <a:pt x="53610" y="98039"/>
                  </a:lnTo>
                  <a:lnTo>
                    <a:pt x="40442" y="108473"/>
                  </a:lnTo>
                  <a:lnTo>
                    <a:pt x="36850" y="114513"/>
                  </a:lnTo>
                  <a:lnTo>
                    <a:pt x="34196" y="120725"/>
                  </a:lnTo>
                  <a:lnTo>
                    <a:pt x="27809" y="130173"/>
                  </a:lnTo>
                  <a:lnTo>
                    <a:pt x="25447" y="139675"/>
                  </a:lnTo>
                  <a:lnTo>
                    <a:pt x="24452" y="1618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1" name="SMARTInkShape-Group246"/>
          <p:cNvGrpSpPr/>
          <p:nvPr/>
        </p:nvGrpSpPr>
        <p:grpSpPr>
          <a:xfrm>
            <a:off x="8315375" y="3533775"/>
            <a:ext cx="438101" cy="695326"/>
            <a:chOff x="8315375" y="3533775"/>
            <a:chExt cx="438101" cy="695326"/>
          </a:xfrm>
        </p:grpSpPr>
        <p:sp>
          <p:nvSpPr>
            <p:cNvPr id="155" name="SMARTInkShape-1057"/>
            <p:cNvSpPr/>
            <p:nvPr>
              <p:custDataLst>
                <p:tags r:id="rId35"/>
              </p:custDataLst>
            </p:nvPr>
          </p:nvSpPr>
          <p:spPr>
            <a:xfrm>
              <a:off x="8553450" y="3533775"/>
              <a:ext cx="95251" cy="171451"/>
            </a:xfrm>
            <a:custGeom>
              <a:avLst/>
              <a:gdLst/>
              <a:ahLst/>
              <a:cxnLst/>
              <a:rect l="0" t="0" r="0" b="0"/>
              <a:pathLst>
                <a:path w="95251" h="171451">
                  <a:moveTo>
                    <a:pt x="66675" y="38100"/>
                  </a:moveTo>
                  <a:lnTo>
                    <a:pt x="66675" y="38100"/>
                  </a:lnTo>
                  <a:lnTo>
                    <a:pt x="75809" y="38100"/>
                  </a:lnTo>
                  <a:lnTo>
                    <a:pt x="76200" y="19443"/>
                  </a:lnTo>
                  <a:lnTo>
                    <a:pt x="85725" y="19050"/>
                  </a:lnTo>
                  <a:lnTo>
                    <a:pt x="85725" y="9525"/>
                  </a:lnTo>
                  <a:lnTo>
                    <a:pt x="95240" y="9525"/>
                  </a:lnTo>
                  <a:lnTo>
                    <a:pt x="95250" y="0"/>
                  </a:lnTo>
                  <a:lnTo>
                    <a:pt x="95250" y="5057"/>
                  </a:lnTo>
                  <a:lnTo>
                    <a:pt x="94192" y="6546"/>
                  </a:lnTo>
                  <a:lnTo>
                    <a:pt x="92427" y="7539"/>
                  </a:lnTo>
                  <a:lnTo>
                    <a:pt x="90194" y="8201"/>
                  </a:lnTo>
                  <a:lnTo>
                    <a:pt x="88704" y="9701"/>
                  </a:lnTo>
                  <a:lnTo>
                    <a:pt x="84927" y="19148"/>
                  </a:lnTo>
                  <a:lnTo>
                    <a:pt x="79256" y="26370"/>
                  </a:lnTo>
                  <a:lnTo>
                    <a:pt x="76047" y="35213"/>
                  </a:lnTo>
                  <a:lnTo>
                    <a:pt x="50390" y="75617"/>
                  </a:lnTo>
                  <a:lnTo>
                    <a:pt x="43114" y="93841"/>
                  </a:lnTo>
                  <a:lnTo>
                    <a:pt x="21820" y="123646"/>
                  </a:lnTo>
                  <a:lnTo>
                    <a:pt x="19223" y="130096"/>
                  </a:lnTo>
                  <a:lnTo>
                    <a:pt x="1455" y="150910"/>
                  </a:lnTo>
                  <a:lnTo>
                    <a:pt x="5" y="161868"/>
                  </a:lnTo>
                  <a:lnTo>
                    <a:pt x="0" y="171333"/>
                  </a:lnTo>
                  <a:lnTo>
                    <a:pt x="1905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6" name="SMARTInkShape-1058"/>
            <p:cNvSpPr/>
            <p:nvPr>
              <p:custDataLst>
                <p:tags r:id="rId36"/>
              </p:custDataLst>
            </p:nvPr>
          </p:nvSpPr>
          <p:spPr>
            <a:xfrm>
              <a:off x="8652763" y="3552825"/>
              <a:ext cx="62613" cy="152401"/>
            </a:xfrm>
            <a:custGeom>
              <a:avLst/>
              <a:gdLst/>
              <a:ahLst/>
              <a:cxnLst/>
              <a:rect l="0" t="0" r="0" b="0"/>
              <a:pathLst>
                <a:path w="62613" h="152401">
                  <a:moveTo>
                    <a:pt x="62612" y="28575"/>
                  </a:moveTo>
                  <a:lnTo>
                    <a:pt x="62612" y="28575"/>
                  </a:lnTo>
                  <a:lnTo>
                    <a:pt x="62612" y="0"/>
                  </a:lnTo>
                  <a:lnTo>
                    <a:pt x="62612" y="8201"/>
                  </a:lnTo>
                  <a:lnTo>
                    <a:pt x="56066" y="16868"/>
                  </a:lnTo>
                  <a:lnTo>
                    <a:pt x="52910" y="25694"/>
                  </a:lnTo>
                  <a:lnTo>
                    <a:pt x="36663" y="47642"/>
                  </a:lnTo>
                  <a:lnTo>
                    <a:pt x="34146" y="53982"/>
                  </a:lnTo>
                  <a:lnTo>
                    <a:pt x="17629" y="76200"/>
                  </a:lnTo>
                  <a:lnTo>
                    <a:pt x="15103" y="82550"/>
                  </a:lnTo>
                  <a:lnTo>
                    <a:pt x="8790" y="92075"/>
                  </a:lnTo>
                  <a:lnTo>
                    <a:pt x="5900" y="102893"/>
                  </a:lnTo>
                  <a:lnTo>
                    <a:pt x="5591" y="109274"/>
                  </a:lnTo>
                  <a:lnTo>
                    <a:pt x="2697" y="114889"/>
                  </a:lnTo>
                  <a:lnTo>
                    <a:pt x="444" y="117868"/>
                  </a:lnTo>
                  <a:lnTo>
                    <a:pt x="0" y="119853"/>
                  </a:lnTo>
                  <a:lnTo>
                    <a:pt x="761" y="121177"/>
                  </a:lnTo>
                  <a:lnTo>
                    <a:pt x="6891" y="125862"/>
                  </a:lnTo>
                  <a:lnTo>
                    <a:pt x="9590" y="128358"/>
                  </a:lnTo>
                  <a:lnTo>
                    <a:pt x="10331" y="131081"/>
                  </a:lnTo>
                  <a:lnTo>
                    <a:pt x="9766" y="133954"/>
                  </a:lnTo>
                  <a:lnTo>
                    <a:pt x="6312" y="141113"/>
                  </a:lnTo>
                  <a:lnTo>
                    <a:pt x="8662" y="144914"/>
                  </a:lnTo>
                  <a:lnTo>
                    <a:pt x="14987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7" name="SMARTInkShape-1059"/>
            <p:cNvSpPr/>
            <p:nvPr>
              <p:custDataLst>
                <p:tags r:id="rId37"/>
              </p:custDataLst>
            </p:nvPr>
          </p:nvSpPr>
          <p:spPr>
            <a:xfrm>
              <a:off x="8477254" y="3781544"/>
              <a:ext cx="238122" cy="28457"/>
            </a:xfrm>
            <a:custGeom>
              <a:avLst/>
              <a:gdLst/>
              <a:ahLst/>
              <a:cxnLst/>
              <a:rect l="0" t="0" r="0" b="0"/>
              <a:pathLst>
                <a:path w="238122" h="28457">
                  <a:moveTo>
                    <a:pt x="19046" y="28456"/>
                  </a:moveTo>
                  <a:lnTo>
                    <a:pt x="19046" y="28456"/>
                  </a:lnTo>
                  <a:lnTo>
                    <a:pt x="8" y="28456"/>
                  </a:lnTo>
                  <a:lnTo>
                    <a:pt x="0" y="23399"/>
                  </a:lnTo>
                  <a:lnTo>
                    <a:pt x="1056" y="21910"/>
                  </a:lnTo>
                  <a:lnTo>
                    <a:pt x="2819" y="20917"/>
                  </a:lnTo>
                  <a:lnTo>
                    <a:pt x="9698" y="19193"/>
                  </a:lnTo>
                  <a:lnTo>
                    <a:pt x="42612" y="17880"/>
                  </a:lnTo>
                  <a:lnTo>
                    <a:pt x="78431" y="10289"/>
                  </a:lnTo>
                  <a:lnTo>
                    <a:pt x="122430" y="1918"/>
                  </a:lnTo>
                  <a:lnTo>
                    <a:pt x="168190" y="0"/>
                  </a:lnTo>
                  <a:lnTo>
                    <a:pt x="187109" y="963"/>
                  </a:lnTo>
                  <a:lnTo>
                    <a:pt x="218408" y="11641"/>
                  </a:lnTo>
                  <a:lnTo>
                    <a:pt x="238121" y="2845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8" name="SMARTInkShape-1060"/>
            <p:cNvSpPr/>
            <p:nvPr>
              <p:custDataLst>
                <p:tags r:id="rId38"/>
              </p:custDataLst>
            </p:nvPr>
          </p:nvSpPr>
          <p:spPr>
            <a:xfrm>
              <a:off x="8315375" y="3981450"/>
              <a:ext cx="152351" cy="190498"/>
            </a:xfrm>
            <a:custGeom>
              <a:avLst/>
              <a:gdLst/>
              <a:ahLst/>
              <a:cxnLst/>
              <a:rect l="0" t="0" r="0" b="0"/>
              <a:pathLst>
                <a:path w="152351" h="190498">
                  <a:moveTo>
                    <a:pt x="152350" y="9525"/>
                  </a:moveTo>
                  <a:lnTo>
                    <a:pt x="152350" y="9525"/>
                  </a:lnTo>
                  <a:lnTo>
                    <a:pt x="152350" y="4468"/>
                  </a:lnTo>
                  <a:lnTo>
                    <a:pt x="151292" y="2979"/>
                  </a:lnTo>
                  <a:lnTo>
                    <a:pt x="149527" y="1986"/>
                  </a:lnTo>
                  <a:lnTo>
                    <a:pt x="142829" y="0"/>
                  </a:lnTo>
                  <a:lnTo>
                    <a:pt x="142827" y="0"/>
                  </a:lnTo>
                  <a:lnTo>
                    <a:pt x="142826" y="0"/>
                  </a:lnTo>
                  <a:lnTo>
                    <a:pt x="142825" y="0"/>
                  </a:lnTo>
                  <a:lnTo>
                    <a:pt x="152349" y="0"/>
                  </a:lnTo>
                  <a:lnTo>
                    <a:pt x="137803" y="0"/>
                  </a:lnTo>
                  <a:lnTo>
                    <a:pt x="132479" y="2822"/>
                  </a:lnTo>
                  <a:lnTo>
                    <a:pt x="126585" y="6546"/>
                  </a:lnTo>
                  <a:lnTo>
                    <a:pt x="120438" y="8201"/>
                  </a:lnTo>
                  <a:lnTo>
                    <a:pt x="118375" y="9701"/>
                  </a:lnTo>
                  <a:lnTo>
                    <a:pt x="116999" y="11759"/>
                  </a:lnTo>
                  <a:lnTo>
                    <a:pt x="114414" y="16868"/>
                  </a:lnTo>
                  <a:lnTo>
                    <a:pt x="109736" y="22666"/>
                  </a:lnTo>
                  <a:lnTo>
                    <a:pt x="87484" y="40980"/>
                  </a:lnTo>
                  <a:lnTo>
                    <a:pt x="50645" y="87954"/>
                  </a:lnTo>
                  <a:lnTo>
                    <a:pt x="30699" y="106783"/>
                  </a:lnTo>
                  <a:lnTo>
                    <a:pt x="4268" y="145953"/>
                  </a:lnTo>
                  <a:lnTo>
                    <a:pt x="802" y="161279"/>
                  </a:lnTo>
                  <a:lnTo>
                    <a:pt x="0" y="179055"/>
                  </a:lnTo>
                  <a:lnTo>
                    <a:pt x="5020" y="185463"/>
                  </a:lnTo>
                  <a:lnTo>
                    <a:pt x="10317" y="188261"/>
                  </a:lnTo>
                  <a:lnTo>
                    <a:pt x="21060" y="190304"/>
                  </a:lnTo>
                  <a:lnTo>
                    <a:pt x="58987" y="190497"/>
                  </a:lnTo>
                  <a:lnTo>
                    <a:pt x="66053" y="187676"/>
                  </a:lnTo>
                  <a:lnTo>
                    <a:pt x="72720" y="183954"/>
                  </a:lnTo>
                  <a:lnTo>
                    <a:pt x="82425" y="180799"/>
                  </a:lnTo>
                  <a:lnTo>
                    <a:pt x="92003" y="174690"/>
                  </a:lnTo>
                  <a:lnTo>
                    <a:pt x="98365" y="172890"/>
                  </a:lnTo>
                  <a:lnTo>
                    <a:pt x="100486" y="171352"/>
                  </a:lnTo>
                  <a:lnTo>
                    <a:pt x="101898" y="169268"/>
                  </a:lnTo>
                  <a:lnTo>
                    <a:pt x="104526" y="164130"/>
                  </a:lnTo>
                  <a:lnTo>
                    <a:pt x="112761" y="154154"/>
                  </a:lnTo>
                  <a:lnTo>
                    <a:pt x="113808" y="147863"/>
                  </a:lnTo>
                  <a:lnTo>
                    <a:pt x="114119" y="139297"/>
                  </a:lnTo>
                  <a:lnTo>
                    <a:pt x="113105" y="137314"/>
                  </a:lnTo>
                  <a:lnTo>
                    <a:pt x="111370" y="135993"/>
                  </a:lnTo>
                  <a:lnTo>
                    <a:pt x="109155" y="135112"/>
                  </a:lnTo>
                  <a:lnTo>
                    <a:pt x="107678" y="133466"/>
                  </a:lnTo>
                  <a:lnTo>
                    <a:pt x="106037" y="128816"/>
                  </a:lnTo>
                  <a:lnTo>
                    <a:pt x="104541" y="127152"/>
                  </a:lnTo>
                  <a:lnTo>
                    <a:pt x="96638" y="124263"/>
                  </a:lnTo>
                  <a:lnTo>
                    <a:pt x="63412" y="123828"/>
                  </a:lnTo>
                  <a:lnTo>
                    <a:pt x="57082" y="126649"/>
                  </a:lnTo>
                  <a:lnTo>
                    <a:pt x="50742" y="130371"/>
                  </a:lnTo>
                  <a:lnTo>
                    <a:pt x="41223" y="133526"/>
                  </a:lnTo>
                  <a:lnTo>
                    <a:pt x="30406" y="141435"/>
                  </a:lnTo>
                  <a:lnTo>
                    <a:pt x="29361" y="145057"/>
                  </a:lnTo>
                  <a:lnTo>
                    <a:pt x="28574" y="160171"/>
                  </a:lnTo>
                  <a:lnTo>
                    <a:pt x="33595" y="166462"/>
                  </a:lnTo>
                  <a:lnTo>
                    <a:pt x="38892" y="169233"/>
                  </a:lnTo>
                  <a:lnTo>
                    <a:pt x="57174" y="171255"/>
                  </a:lnTo>
                  <a:lnTo>
                    <a:pt x="85675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9" name="SMARTInkShape-1061"/>
            <p:cNvSpPr/>
            <p:nvPr>
              <p:custDataLst>
                <p:tags r:id="rId39"/>
              </p:custDataLst>
            </p:nvPr>
          </p:nvSpPr>
          <p:spPr>
            <a:xfrm>
              <a:off x="8449082" y="3991092"/>
              <a:ext cx="161519" cy="217065"/>
            </a:xfrm>
            <a:custGeom>
              <a:avLst/>
              <a:gdLst/>
              <a:ahLst/>
              <a:cxnLst/>
              <a:rect l="0" t="0" r="0" b="0"/>
              <a:pathLst>
                <a:path w="161519" h="217065">
                  <a:moveTo>
                    <a:pt x="161518" y="9408"/>
                  </a:moveTo>
                  <a:lnTo>
                    <a:pt x="161518" y="9408"/>
                  </a:lnTo>
                  <a:lnTo>
                    <a:pt x="147328" y="9408"/>
                  </a:lnTo>
                  <a:lnTo>
                    <a:pt x="145709" y="8350"/>
                  </a:lnTo>
                  <a:lnTo>
                    <a:pt x="144628" y="6586"/>
                  </a:lnTo>
                  <a:lnTo>
                    <a:pt x="143909" y="4351"/>
                  </a:lnTo>
                  <a:lnTo>
                    <a:pt x="142370" y="2862"/>
                  </a:lnTo>
                  <a:lnTo>
                    <a:pt x="137838" y="1207"/>
                  </a:lnTo>
                  <a:lnTo>
                    <a:pt x="125171" y="0"/>
                  </a:lnTo>
                  <a:lnTo>
                    <a:pt x="124586" y="1019"/>
                  </a:lnTo>
                  <a:lnTo>
                    <a:pt x="123938" y="4974"/>
                  </a:lnTo>
                  <a:lnTo>
                    <a:pt x="122706" y="6452"/>
                  </a:lnTo>
                  <a:lnTo>
                    <a:pt x="118516" y="8094"/>
                  </a:lnTo>
                  <a:lnTo>
                    <a:pt x="116974" y="9590"/>
                  </a:lnTo>
                  <a:lnTo>
                    <a:pt x="111679" y="19596"/>
                  </a:lnTo>
                  <a:lnTo>
                    <a:pt x="85260" y="66823"/>
                  </a:lnTo>
                  <a:lnTo>
                    <a:pt x="63441" y="104681"/>
                  </a:lnTo>
                  <a:lnTo>
                    <a:pt x="53370" y="118427"/>
                  </a:lnTo>
                  <a:lnTo>
                    <a:pt x="28341" y="163206"/>
                  </a:lnTo>
                  <a:lnTo>
                    <a:pt x="11955" y="189669"/>
                  </a:lnTo>
                  <a:lnTo>
                    <a:pt x="8434" y="206164"/>
                  </a:lnTo>
                  <a:lnTo>
                    <a:pt x="966" y="217064"/>
                  </a:lnTo>
                  <a:lnTo>
                    <a:pt x="508" y="216638"/>
                  </a:lnTo>
                  <a:lnTo>
                    <a:pt x="0" y="213340"/>
                  </a:lnTo>
                  <a:lnTo>
                    <a:pt x="922" y="212038"/>
                  </a:lnTo>
                  <a:lnTo>
                    <a:pt x="12885" y="204719"/>
                  </a:lnTo>
                  <a:lnTo>
                    <a:pt x="37693" y="1808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0" name="SMARTInkShape-1062"/>
            <p:cNvSpPr/>
            <p:nvPr>
              <p:custDataLst>
                <p:tags r:id="rId40"/>
              </p:custDataLst>
            </p:nvPr>
          </p:nvSpPr>
          <p:spPr>
            <a:xfrm>
              <a:off x="8515792" y="4000500"/>
              <a:ext cx="237684" cy="228601"/>
            </a:xfrm>
            <a:custGeom>
              <a:avLst/>
              <a:gdLst/>
              <a:ahLst/>
              <a:cxnLst/>
              <a:rect l="0" t="0" r="0" b="0"/>
              <a:pathLst>
                <a:path w="237684" h="228601">
                  <a:moveTo>
                    <a:pt x="56708" y="28575"/>
                  </a:moveTo>
                  <a:lnTo>
                    <a:pt x="56708" y="28575"/>
                  </a:lnTo>
                  <a:lnTo>
                    <a:pt x="56708" y="23518"/>
                  </a:lnTo>
                  <a:lnTo>
                    <a:pt x="55650" y="22029"/>
                  </a:lnTo>
                  <a:lnTo>
                    <a:pt x="53885" y="21036"/>
                  </a:lnTo>
                  <a:lnTo>
                    <a:pt x="39374" y="19167"/>
                  </a:lnTo>
                  <a:lnTo>
                    <a:pt x="30393" y="12527"/>
                  </a:lnTo>
                  <a:lnTo>
                    <a:pt x="18762" y="9559"/>
                  </a:lnTo>
                  <a:lnTo>
                    <a:pt x="18622" y="1327"/>
                  </a:lnTo>
                  <a:lnTo>
                    <a:pt x="19675" y="885"/>
                  </a:lnTo>
                  <a:lnTo>
                    <a:pt x="64125" y="2"/>
                  </a:lnTo>
                  <a:lnTo>
                    <a:pt x="87135" y="0"/>
                  </a:lnTo>
                  <a:lnTo>
                    <a:pt x="94220" y="2822"/>
                  </a:lnTo>
                  <a:lnTo>
                    <a:pt x="97590" y="5057"/>
                  </a:lnTo>
                  <a:lnTo>
                    <a:pt x="112449" y="8201"/>
                  </a:lnTo>
                  <a:lnTo>
                    <a:pt x="137288" y="9491"/>
                  </a:lnTo>
                  <a:lnTo>
                    <a:pt x="139003" y="10560"/>
                  </a:lnTo>
                  <a:lnTo>
                    <a:pt x="140146" y="12332"/>
                  </a:lnTo>
                  <a:lnTo>
                    <a:pt x="142299" y="18657"/>
                  </a:lnTo>
                  <a:lnTo>
                    <a:pt x="142393" y="23990"/>
                  </a:lnTo>
                  <a:lnTo>
                    <a:pt x="141349" y="25519"/>
                  </a:lnTo>
                  <a:lnTo>
                    <a:pt x="139594" y="26538"/>
                  </a:lnTo>
                  <a:lnTo>
                    <a:pt x="137364" y="27217"/>
                  </a:lnTo>
                  <a:lnTo>
                    <a:pt x="135879" y="28728"/>
                  </a:lnTo>
                  <a:lnTo>
                    <a:pt x="130672" y="38757"/>
                  </a:lnTo>
                  <a:lnTo>
                    <a:pt x="119765" y="50930"/>
                  </a:lnTo>
                  <a:lnTo>
                    <a:pt x="113662" y="54385"/>
                  </a:lnTo>
                  <a:lnTo>
                    <a:pt x="107421" y="56980"/>
                  </a:lnTo>
                  <a:lnTo>
                    <a:pt x="63449" y="88934"/>
                  </a:lnTo>
                  <a:lnTo>
                    <a:pt x="18787" y="123825"/>
                  </a:lnTo>
                  <a:lnTo>
                    <a:pt x="13395" y="130175"/>
                  </a:lnTo>
                  <a:lnTo>
                    <a:pt x="11000" y="136525"/>
                  </a:lnTo>
                  <a:lnTo>
                    <a:pt x="9302" y="138642"/>
                  </a:lnTo>
                  <a:lnTo>
                    <a:pt x="2916" y="142679"/>
                  </a:lnTo>
                  <a:lnTo>
                    <a:pt x="1051" y="147374"/>
                  </a:lnTo>
                  <a:lnTo>
                    <a:pt x="0" y="155968"/>
                  </a:lnTo>
                  <a:lnTo>
                    <a:pt x="911" y="157954"/>
                  </a:lnTo>
                  <a:lnTo>
                    <a:pt x="2576" y="159277"/>
                  </a:lnTo>
                  <a:lnTo>
                    <a:pt x="4746" y="160160"/>
                  </a:lnTo>
                  <a:lnTo>
                    <a:pt x="6191" y="161806"/>
                  </a:lnTo>
                  <a:lnTo>
                    <a:pt x="7799" y="166458"/>
                  </a:lnTo>
                  <a:lnTo>
                    <a:pt x="9285" y="168123"/>
                  </a:lnTo>
                  <a:lnTo>
                    <a:pt x="28331" y="178794"/>
                  </a:lnTo>
                  <a:lnTo>
                    <a:pt x="74075" y="190070"/>
                  </a:lnTo>
                  <a:lnTo>
                    <a:pt x="83125" y="193131"/>
                  </a:lnTo>
                  <a:lnTo>
                    <a:pt x="91733" y="196961"/>
                  </a:lnTo>
                  <a:lnTo>
                    <a:pt x="133099" y="199846"/>
                  </a:lnTo>
                  <a:lnTo>
                    <a:pt x="145692" y="201004"/>
                  </a:lnTo>
                  <a:lnTo>
                    <a:pt x="187240" y="208957"/>
                  </a:lnTo>
                  <a:lnTo>
                    <a:pt x="196215" y="210345"/>
                  </a:lnTo>
                  <a:lnTo>
                    <a:pt x="227497" y="221293"/>
                  </a:lnTo>
                  <a:lnTo>
                    <a:pt x="237683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9" name="SMARTInkShape-Group247"/>
          <p:cNvGrpSpPr/>
          <p:nvPr/>
        </p:nvGrpSpPr>
        <p:grpSpPr>
          <a:xfrm>
            <a:off x="3267231" y="4762500"/>
            <a:ext cx="2047720" cy="419066"/>
            <a:chOff x="3267231" y="4762500"/>
            <a:chExt cx="2047720" cy="419066"/>
          </a:xfrm>
        </p:grpSpPr>
        <p:sp>
          <p:nvSpPr>
            <p:cNvPr id="162" name="SMARTInkShape-1063"/>
            <p:cNvSpPr/>
            <p:nvPr>
              <p:custDataLst>
                <p:tags r:id="rId18"/>
              </p:custDataLst>
            </p:nvPr>
          </p:nvSpPr>
          <p:spPr>
            <a:xfrm>
              <a:off x="5181716" y="4914900"/>
              <a:ext cx="133235" cy="19051"/>
            </a:xfrm>
            <a:custGeom>
              <a:avLst/>
              <a:gdLst/>
              <a:ahLst/>
              <a:cxnLst/>
              <a:rect l="0" t="0" r="0" b="0"/>
              <a:pathLst>
                <a:path w="133235" h="19051">
                  <a:moveTo>
                    <a:pt x="28459" y="19050"/>
                  </a:moveTo>
                  <a:lnTo>
                    <a:pt x="28459" y="19050"/>
                  </a:lnTo>
                  <a:lnTo>
                    <a:pt x="9917" y="19050"/>
                  </a:lnTo>
                  <a:lnTo>
                    <a:pt x="4503" y="13994"/>
                  </a:lnTo>
                  <a:lnTo>
                    <a:pt x="4022" y="12505"/>
                  </a:lnTo>
                  <a:lnTo>
                    <a:pt x="4759" y="11511"/>
                  </a:lnTo>
                  <a:lnTo>
                    <a:pt x="9402" y="9528"/>
                  </a:lnTo>
                  <a:lnTo>
                    <a:pt x="0" y="18934"/>
                  </a:lnTo>
                  <a:lnTo>
                    <a:pt x="46254" y="19050"/>
                  </a:lnTo>
                  <a:lnTo>
                    <a:pt x="58897" y="19050"/>
                  </a:lnTo>
                  <a:lnTo>
                    <a:pt x="65976" y="16228"/>
                  </a:lnTo>
                  <a:lnTo>
                    <a:pt x="69345" y="13994"/>
                  </a:lnTo>
                  <a:lnTo>
                    <a:pt x="84200" y="10849"/>
                  </a:lnTo>
                  <a:lnTo>
                    <a:pt x="100579" y="8729"/>
                  </a:lnTo>
                  <a:lnTo>
                    <a:pt x="111799" y="3056"/>
                  </a:lnTo>
                  <a:lnTo>
                    <a:pt x="13323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" name="SMARTInkShape-1064"/>
            <p:cNvSpPr/>
            <p:nvPr>
              <p:custDataLst>
                <p:tags r:id="rId19"/>
              </p:custDataLst>
            </p:nvPr>
          </p:nvSpPr>
          <p:spPr>
            <a:xfrm>
              <a:off x="5153418" y="4867309"/>
              <a:ext cx="152008" cy="19017"/>
            </a:xfrm>
            <a:custGeom>
              <a:avLst/>
              <a:gdLst/>
              <a:ahLst/>
              <a:cxnLst/>
              <a:rect l="0" t="0" r="0" b="0"/>
              <a:pathLst>
                <a:path w="152008" h="19017">
                  <a:moveTo>
                    <a:pt x="18657" y="19016"/>
                  </a:moveTo>
                  <a:lnTo>
                    <a:pt x="18657" y="19016"/>
                  </a:lnTo>
                  <a:lnTo>
                    <a:pt x="9135" y="9494"/>
                  </a:lnTo>
                  <a:lnTo>
                    <a:pt x="0" y="9491"/>
                  </a:lnTo>
                  <a:lnTo>
                    <a:pt x="22276" y="9491"/>
                  </a:lnTo>
                  <a:lnTo>
                    <a:pt x="28379" y="6669"/>
                  </a:lnTo>
                  <a:lnTo>
                    <a:pt x="34620" y="2945"/>
                  </a:lnTo>
                  <a:lnTo>
                    <a:pt x="45141" y="849"/>
                  </a:lnTo>
                  <a:lnTo>
                    <a:pt x="91848" y="0"/>
                  </a:lnTo>
                  <a:lnTo>
                    <a:pt x="110568" y="1031"/>
                  </a:lnTo>
                  <a:lnTo>
                    <a:pt x="138316" y="8609"/>
                  </a:lnTo>
                  <a:lnTo>
                    <a:pt x="145217" y="9099"/>
                  </a:lnTo>
                  <a:lnTo>
                    <a:pt x="147480" y="10288"/>
                  </a:lnTo>
                  <a:lnTo>
                    <a:pt x="148989" y="12139"/>
                  </a:lnTo>
                  <a:lnTo>
                    <a:pt x="152007" y="190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" name="SMARTInkShape-1065"/>
            <p:cNvSpPr/>
            <p:nvPr>
              <p:custDataLst>
                <p:tags r:id="rId20"/>
              </p:custDataLst>
            </p:nvPr>
          </p:nvSpPr>
          <p:spPr>
            <a:xfrm>
              <a:off x="4848225" y="5019675"/>
              <a:ext cx="113908" cy="161891"/>
            </a:xfrm>
            <a:custGeom>
              <a:avLst/>
              <a:gdLst/>
              <a:ahLst/>
              <a:cxnLst/>
              <a:rect l="0" t="0" r="0" b="0"/>
              <a:pathLst>
                <a:path w="113908" h="161891">
                  <a:moveTo>
                    <a:pt x="47625" y="19050"/>
                  </a:moveTo>
                  <a:lnTo>
                    <a:pt x="47625" y="19050"/>
                  </a:lnTo>
                  <a:lnTo>
                    <a:pt x="47625" y="10849"/>
                  </a:lnTo>
                  <a:lnTo>
                    <a:pt x="38493" y="427"/>
                  </a:lnTo>
                  <a:lnTo>
                    <a:pt x="9561" y="0"/>
                  </a:lnTo>
                  <a:lnTo>
                    <a:pt x="14593" y="0"/>
                  </a:lnTo>
                  <a:lnTo>
                    <a:pt x="16078" y="1058"/>
                  </a:lnTo>
                  <a:lnTo>
                    <a:pt x="17069" y="2822"/>
                  </a:lnTo>
                  <a:lnTo>
                    <a:pt x="17729" y="5056"/>
                  </a:lnTo>
                  <a:lnTo>
                    <a:pt x="19228" y="6545"/>
                  </a:lnTo>
                  <a:lnTo>
                    <a:pt x="23715" y="8201"/>
                  </a:lnTo>
                  <a:lnTo>
                    <a:pt x="70243" y="9525"/>
                  </a:lnTo>
                  <a:lnTo>
                    <a:pt x="88934" y="9525"/>
                  </a:lnTo>
                  <a:lnTo>
                    <a:pt x="91040" y="10583"/>
                  </a:lnTo>
                  <a:lnTo>
                    <a:pt x="92443" y="12347"/>
                  </a:lnTo>
                  <a:lnTo>
                    <a:pt x="93379" y="14581"/>
                  </a:lnTo>
                  <a:lnTo>
                    <a:pt x="95060" y="16070"/>
                  </a:lnTo>
                  <a:lnTo>
                    <a:pt x="103287" y="18658"/>
                  </a:lnTo>
                  <a:lnTo>
                    <a:pt x="104113" y="21698"/>
                  </a:lnTo>
                  <a:lnTo>
                    <a:pt x="104764" y="36657"/>
                  </a:lnTo>
                  <a:lnTo>
                    <a:pt x="99715" y="42729"/>
                  </a:lnTo>
                  <a:lnTo>
                    <a:pt x="94412" y="45449"/>
                  </a:lnTo>
                  <a:lnTo>
                    <a:pt x="91517" y="46174"/>
                  </a:lnTo>
                  <a:lnTo>
                    <a:pt x="76127" y="54973"/>
                  </a:lnTo>
                  <a:lnTo>
                    <a:pt x="72977" y="55699"/>
                  </a:lnTo>
                  <a:lnTo>
                    <a:pt x="63485" y="61776"/>
                  </a:lnTo>
                  <a:lnTo>
                    <a:pt x="50797" y="72253"/>
                  </a:lnTo>
                  <a:lnTo>
                    <a:pt x="38100" y="78243"/>
                  </a:lnTo>
                  <a:lnTo>
                    <a:pt x="31750" y="82400"/>
                  </a:lnTo>
                  <a:lnTo>
                    <a:pt x="22225" y="84739"/>
                  </a:lnTo>
                  <a:lnTo>
                    <a:pt x="15875" y="85287"/>
                  </a:lnTo>
                  <a:lnTo>
                    <a:pt x="13758" y="86491"/>
                  </a:lnTo>
                  <a:lnTo>
                    <a:pt x="12347" y="88352"/>
                  </a:lnTo>
                  <a:lnTo>
                    <a:pt x="9690" y="94846"/>
                  </a:lnTo>
                  <a:lnTo>
                    <a:pt x="9540" y="87013"/>
                  </a:lnTo>
                  <a:lnTo>
                    <a:pt x="14586" y="81050"/>
                  </a:lnTo>
                  <a:lnTo>
                    <a:pt x="19888" y="78356"/>
                  </a:lnTo>
                  <a:lnTo>
                    <a:pt x="22783" y="77637"/>
                  </a:lnTo>
                  <a:lnTo>
                    <a:pt x="24714" y="76100"/>
                  </a:lnTo>
                  <a:lnTo>
                    <a:pt x="26859" y="71569"/>
                  </a:lnTo>
                  <a:lnTo>
                    <a:pt x="28490" y="69938"/>
                  </a:lnTo>
                  <a:lnTo>
                    <a:pt x="33123" y="68126"/>
                  </a:lnTo>
                  <a:lnTo>
                    <a:pt x="44721" y="65903"/>
                  </a:lnTo>
                  <a:lnTo>
                    <a:pt x="54056" y="60214"/>
                  </a:lnTo>
                  <a:lnTo>
                    <a:pt x="64804" y="57553"/>
                  </a:lnTo>
                  <a:lnTo>
                    <a:pt x="83960" y="57160"/>
                  </a:lnTo>
                  <a:lnTo>
                    <a:pt x="93771" y="65352"/>
                  </a:lnTo>
                  <a:lnTo>
                    <a:pt x="94593" y="68909"/>
                  </a:lnTo>
                  <a:lnTo>
                    <a:pt x="94812" y="71340"/>
                  </a:lnTo>
                  <a:lnTo>
                    <a:pt x="96016" y="72960"/>
                  </a:lnTo>
                  <a:lnTo>
                    <a:pt x="100176" y="74760"/>
                  </a:lnTo>
                  <a:lnTo>
                    <a:pt x="101710" y="76298"/>
                  </a:lnTo>
                  <a:lnTo>
                    <a:pt x="103412" y="80830"/>
                  </a:lnTo>
                  <a:lnTo>
                    <a:pt x="104739" y="99787"/>
                  </a:lnTo>
                  <a:lnTo>
                    <a:pt x="105809" y="101450"/>
                  </a:lnTo>
                  <a:lnTo>
                    <a:pt x="107582" y="102558"/>
                  </a:lnTo>
                  <a:lnTo>
                    <a:pt x="109821" y="103297"/>
                  </a:lnTo>
                  <a:lnTo>
                    <a:pt x="111314" y="104848"/>
                  </a:lnTo>
                  <a:lnTo>
                    <a:pt x="113907" y="112846"/>
                  </a:lnTo>
                  <a:lnTo>
                    <a:pt x="105157" y="123395"/>
                  </a:lnTo>
                  <a:lnTo>
                    <a:pt x="104888" y="128755"/>
                  </a:lnTo>
                  <a:lnTo>
                    <a:pt x="103792" y="130286"/>
                  </a:lnTo>
                  <a:lnTo>
                    <a:pt x="102003" y="131307"/>
                  </a:lnTo>
                  <a:lnTo>
                    <a:pt x="99752" y="131988"/>
                  </a:lnTo>
                  <a:lnTo>
                    <a:pt x="85482" y="140709"/>
                  </a:lnTo>
                  <a:lnTo>
                    <a:pt x="60316" y="143849"/>
                  </a:lnTo>
                  <a:lnTo>
                    <a:pt x="47623" y="150397"/>
                  </a:lnTo>
                  <a:lnTo>
                    <a:pt x="31750" y="153195"/>
                  </a:lnTo>
                  <a:lnTo>
                    <a:pt x="19050" y="159887"/>
                  </a:lnTo>
                  <a:lnTo>
                    <a:pt x="1489" y="161890"/>
                  </a:lnTo>
                  <a:lnTo>
                    <a:pt x="992" y="160843"/>
                  </a:lnTo>
                  <a:lnTo>
                    <a:pt x="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5" name="SMARTInkShape-1066"/>
            <p:cNvSpPr/>
            <p:nvPr>
              <p:custDataLst>
                <p:tags r:id="rId21"/>
              </p:custDataLst>
            </p:nvPr>
          </p:nvSpPr>
          <p:spPr>
            <a:xfrm>
              <a:off x="4819653" y="5029200"/>
              <a:ext cx="66673" cy="132941"/>
            </a:xfrm>
            <a:custGeom>
              <a:avLst/>
              <a:gdLst/>
              <a:ahLst/>
              <a:cxnLst/>
              <a:rect l="0" t="0" r="0" b="0"/>
              <a:pathLst>
                <a:path w="66673" h="132941">
                  <a:moveTo>
                    <a:pt x="66672" y="0"/>
                  </a:moveTo>
                  <a:lnTo>
                    <a:pt x="66672" y="0"/>
                  </a:lnTo>
                  <a:lnTo>
                    <a:pt x="52101" y="0"/>
                  </a:lnTo>
                  <a:lnTo>
                    <a:pt x="50608" y="1058"/>
                  </a:lnTo>
                  <a:lnTo>
                    <a:pt x="49613" y="2822"/>
                  </a:lnTo>
                  <a:lnTo>
                    <a:pt x="48949" y="5056"/>
                  </a:lnTo>
                  <a:lnTo>
                    <a:pt x="40257" y="19298"/>
                  </a:lnTo>
                  <a:lnTo>
                    <a:pt x="37323" y="34958"/>
                  </a:lnTo>
                  <a:lnTo>
                    <a:pt x="30614" y="47631"/>
                  </a:lnTo>
                  <a:lnTo>
                    <a:pt x="23919" y="65382"/>
                  </a:lnTo>
                  <a:lnTo>
                    <a:pt x="12149" y="85137"/>
                  </a:lnTo>
                  <a:lnTo>
                    <a:pt x="84" y="124433"/>
                  </a:lnTo>
                  <a:lnTo>
                    <a:pt x="0" y="132940"/>
                  </a:lnTo>
                  <a:lnTo>
                    <a:pt x="9522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6" name="SMARTInkShape-1067"/>
            <p:cNvSpPr/>
            <p:nvPr>
              <p:custDataLst>
                <p:tags r:id="rId22"/>
              </p:custDataLst>
            </p:nvPr>
          </p:nvSpPr>
          <p:spPr>
            <a:xfrm>
              <a:off x="3267231" y="4762500"/>
              <a:ext cx="161770" cy="304660"/>
            </a:xfrm>
            <a:custGeom>
              <a:avLst/>
              <a:gdLst/>
              <a:ahLst/>
              <a:cxnLst/>
              <a:rect l="0" t="0" r="0" b="0"/>
              <a:pathLst>
                <a:path w="161770" h="304660">
                  <a:moveTo>
                    <a:pt x="142719" y="28575"/>
                  </a:moveTo>
                  <a:lnTo>
                    <a:pt x="142719" y="28575"/>
                  </a:lnTo>
                  <a:lnTo>
                    <a:pt x="151851" y="19442"/>
                  </a:lnTo>
                  <a:lnTo>
                    <a:pt x="152128" y="14110"/>
                  </a:lnTo>
                  <a:lnTo>
                    <a:pt x="153225" y="12582"/>
                  </a:lnTo>
                  <a:lnTo>
                    <a:pt x="155014" y="11562"/>
                  </a:lnTo>
                  <a:lnTo>
                    <a:pt x="160435" y="9928"/>
                  </a:lnTo>
                  <a:lnTo>
                    <a:pt x="161176" y="6882"/>
                  </a:lnTo>
                  <a:lnTo>
                    <a:pt x="161769" y="3"/>
                  </a:lnTo>
                  <a:lnTo>
                    <a:pt x="161769" y="0"/>
                  </a:lnTo>
                  <a:lnTo>
                    <a:pt x="161769" y="14189"/>
                  </a:lnTo>
                  <a:lnTo>
                    <a:pt x="158947" y="19712"/>
                  </a:lnTo>
                  <a:lnTo>
                    <a:pt x="155223" y="25694"/>
                  </a:lnTo>
                  <a:lnTo>
                    <a:pt x="152068" y="35012"/>
                  </a:lnTo>
                  <a:lnTo>
                    <a:pt x="137133" y="60528"/>
                  </a:lnTo>
                  <a:lnTo>
                    <a:pt x="120090" y="102042"/>
                  </a:lnTo>
                  <a:lnTo>
                    <a:pt x="97187" y="147134"/>
                  </a:lnTo>
                  <a:lnTo>
                    <a:pt x="70575" y="192794"/>
                  </a:lnTo>
                  <a:lnTo>
                    <a:pt x="49663" y="230639"/>
                  </a:lnTo>
                  <a:lnTo>
                    <a:pt x="30420" y="249621"/>
                  </a:lnTo>
                  <a:lnTo>
                    <a:pt x="22309" y="264462"/>
                  </a:lnTo>
                  <a:lnTo>
                    <a:pt x="14512" y="284015"/>
                  </a:lnTo>
                  <a:lnTo>
                    <a:pt x="8833" y="290270"/>
                  </a:lnTo>
                  <a:lnTo>
                    <a:pt x="5836" y="291939"/>
                  </a:lnTo>
                  <a:lnTo>
                    <a:pt x="3839" y="294109"/>
                  </a:lnTo>
                  <a:lnTo>
                    <a:pt x="0" y="304321"/>
                  </a:lnTo>
                  <a:lnTo>
                    <a:pt x="4946" y="304659"/>
                  </a:lnTo>
                  <a:lnTo>
                    <a:pt x="6421" y="303647"/>
                  </a:lnTo>
                  <a:lnTo>
                    <a:pt x="7404" y="301915"/>
                  </a:lnTo>
                  <a:lnTo>
                    <a:pt x="8059" y="299701"/>
                  </a:lnTo>
                  <a:lnTo>
                    <a:pt x="19558" y="285497"/>
                  </a:lnTo>
                  <a:lnTo>
                    <a:pt x="37944" y="2667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7" name="SMARTInkShape-1068"/>
            <p:cNvSpPr/>
            <p:nvPr>
              <p:custDataLst>
                <p:tags r:id="rId23"/>
              </p:custDataLst>
            </p:nvPr>
          </p:nvSpPr>
          <p:spPr>
            <a:xfrm>
              <a:off x="3333766" y="4781667"/>
              <a:ext cx="171421" cy="247534"/>
            </a:xfrm>
            <a:custGeom>
              <a:avLst/>
              <a:gdLst/>
              <a:ahLst/>
              <a:cxnLst/>
              <a:rect l="0" t="0" r="0" b="0"/>
              <a:pathLst>
                <a:path w="171421" h="247534">
                  <a:moveTo>
                    <a:pt x="66659" y="66558"/>
                  </a:moveTo>
                  <a:lnTo>
                    <a:pt x="66659" y="66558"/>
                  </a:lnTo>
                  <a:lnTo>
                    <a:pt x="66659" y="48948"/>
                  </a:lnTo>
                  <a:lnTo>
                    <a:pt x="60113" y="40188"/>
                  </a:lnTo>
                  <a:lnTo>
                    <a:pt x="58458" y="34377"/>
                  </a:lnTo>
                  <a:lnTo>
                    <a:pt x="56958" y="32403"/>
                  </a:lnTo>
                  <a:lnTo>
                    <a:pt x="47799" y="28527"/>
                  </a:lnTo>
                  <a:lnTo>
                    <a:pt x="47647" y="28472"/>
                  </a:lnTo>
                  <a:lnTo>
                    <a:pt x="47609" y="19050"/>
                  </a:lnTo>
                  <a:lnTo>
                    <a:pt x="52665" y="13911"/>
                  </a:lnTo>
                  <a:lnTo>
                    <a:pt x="57970" y="11409"/>
                  </a:lnTo>
                  <a:lnTo>
                    <a:pt x="102780" y="1884"/>
                  </a:lnTo>
                  <a:lnTo>
                    <a:pt x="135069" y="0"/>
                  </a:lnTo>
                  <a:lnTo>
                    <a:pt x="142219" y="2757"/>
                  </a:lnTo>
                  <a:lnTo>
                    <a:pt x="148924" y="6452"/>
                  </a:lnTo>
                  <a:lnTo>
                    <a:pt x="161853" y="8825"/>
                  </a:lnTo>
                  <a:lnTo>
                    <a:pt x="165046" y="9019"/>
                  </a:lnTo>
                  <a:lnTo>
                    <a:pt x="167176" y="10208"/>
                  </a:lnTo>
                  <a:lnTo>
                    <a:pt x="168595" y="12057"/>
                  </a:lnTo>
                  <a:lnTo>
                    <a:pt x="170172" y="16936"/>
                  </a:lnTo>
                  <a:lnTo>
                    <a:pt x="171420" y="41564"/>
                  </a:lnTo>
                  <a:lnTo>
                    <a:pt x="168605" y="47688"/>
                  </a:lnTo>
                  <a:lnTo>
                    <a:pt x="125916" y="93017"/>
                  </a:lnTo>
                  <a:lnTo>
                    <a:pt x="92999" y="123120"/>
                  </a:lnTo>
                  <a:lnTo>
                    <a:pt x="69393" y="141348"/>
                  </a:lnTo>
                  <a:lnTo>
                    <a:pt x="40547" y="176532"/>
                  </a:lnTo>
                  <a:lnTo>
                    <a:pt x="6740" y="203038"/>
                  </a:lnTo>
                  <a:lnTo>
                    <a:pt x="2987" y="209413"/>
                  </a:lnTo>
                  <a:lnTo>
                    <a:pt x="36" y="227925"/>
                  </a:lnTo>
                  <a:lnTo>
                    <a:pt x="0" y="233374"/>
                  </a:lnTo>
                  <a:lnTo>
                    <a:pt x="1053" y="234919"/>
                  </a:lnTo>
                  <a:lnTo>
                    <a:pt x="2813" y="235948"/>
                  </a:lnTo>
                  <a:lnTo>
                    <a:pt x="10347" y="237398"/>
                  </a:lnTo>
                  <a:lnTo>
                    <a:pt x="55462" y="237998"/>
                  </a:lnTo>
                  <a:lnTo>
                    <a:pt x="64505" y="235181"/>
                  </a:lnTo>
                  <a:lnTo>
                    <a:pt x="73110" y="231460"/>
                  </a:lnTo>
                  <a:lnTo>
                    <a:pt x="112561" y="228599"/>
                  </a:lnTo>
                  <a:lnTo>
                    <a:pt x="121632" y="231357"/>
                  </a:lnTo>
                  <a:lnTo>
                    <a:pt x="142859" y="2475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8" name="SMARTInkShape-1069"/>
            <p:cNvSpPr/>
            <p:nvPr>
              <p:custDataLst>
                <p:tags r:id="rId24"/>
              </p:custDataLst>
            </p:nvPr>
          </p:nvSpPr>
          <p:spPr>
            <a:xfrm>
              <a:off x="3514725" y="4991100"/>
              <a:ext cx="66673" cy="142876"/>
            </a:xfrm>
            <a:custGeom>
              <a:avLst/>
              <a:gdLst/>
              <a:ahLst/>
              <a:cxnLst/>
              <a:rect l="0" t="0" r="0" b="0"/>
              <a:pathLst>
                <a:path w="66673" h="142876">
                  <a:moveTo>
                    <a:pt x="19050" y="28575"/>
                  </a:moveTo>
                  <a:lnTo>
                    <a:pt x="19050" y="28575"/>
                  </a:lnTo>
                  <a:lnTo>
                    <a:pt x="19050" y="23519"/>
                  </a:lnTo>
                  <a:lnTo>
                    <a:pt x="17992" y="22030"/>
                  </a:lnTo>
                  <a:lnTo>
                    <a:pt x="16228" y="21036"/>
                  </a:lnTo>
                  <a:lnTo>
                    <a:pt x="10849" y="19442"/>
                  </a:lnTo>
                  <a:lnTo>
                    <a:pt x="10113" y="16402"/>
                  </a:lnTo>
                  <a:lnTo>
                    <a:pt x="9641" y="10883"/>
                  </a:lnTo>
                  <a:lnTo>
                    <a:pt x="8544" y="10431"/>
                  </a:lnTo>
                  <a:lnTo>
                    <a:pt x="4503" y="9928"/>
                  </a:lnTo>
                  <a:lnTo>
                    <a:pt x="3002" y="8735"/>
                  </a:lnTo>
                  <a:lnTo>
                    <a:pt x="2" y="8"/>
                  </a:lnTo>
                  <a:lnTo>
                    <a:pt x="0" y="3"/>
                  </a:lnTo>
                  <a:lnTo>
                    <a:pt x="14465" y="0"/>
                  </a:lnTo>
                  <a:lnTo>
                    <a:pt x="19834" y="2822"/>
                  </a:lnTo>
                  <a:lnTo>
                    <a:pt x="26848" y="8201"/>
                  </a:lnTo>
                  <a:lnTo>
                    <a:pt x="35838" y="9263"/>
                  </a:lnTo>
                  <a:lnTo>
                    <a:pt x="41681" y="9409"/>
                  </a:lnTo>
                  <a:lnTo>
                    <a:pt x="47805" y="12295"/>
                  </a:lnTo>
                  <a:lnTo>
                    <a:pt x="55304" y="17716"/>
                  </a:lnTo>
                  <a:lnTo>
                    <a:pt x="61659" y="18655"/>
                  </a:lnTo>
                  <a:lnTo>
                    <a:pt x="63331" y="19845"/>
                  </a:lnTo>
                  <a:lnTo>
                    <a:pt x="64446" y="21696"/>
                  </a:lnTo>
                  <a:lnTo>
                    <a:pt x="66382" y="28727"/>
                  </a:lnTo>
                  <a:lnTo>
                    <a:pt x="66672" y="51231"/>
                  </a:lnTo>
                  <a:lnTo>
                    <a:pt x="63852" y="57341"/>
                  </a:lnTo>
                  <a:lnTo>
                    <a:pt x="60129" y="63585"/>
                  </a:lnTo>
                  <a:lnTo>
                    <a:pt x="56974" y="73050"/>
                  </a:lnTo>
                  <a:lnTo>
                    <a:pt x="31340" y="104775"/>
                  </a:lnTo>
                  <a:lnTo>
                    <a:pt x="28745" y="111125"/>
                  </a:lnTo>
                  <a:lnTo>
                    <a:pt x="11290" y="131469"/>
                  </a:lnTo>
                  <a:lnTo>
                    <a:pt x="10309" y="135336"/>
                  </a:lnTo>
                  <a:lnTo>
                    <a:pt x="9525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9" name="SMARTInkShape-1070"/>
            <p:cNvSpPr/>
            <p:nvPr>
              <p:custDataLst>
                <p:tags r:id="rId25"/>
              </p:custDataLst>
            </p:nvPr>
          </p:nvSpPr>
          <p:spPr>
            <a:xfrm>
              <a:off x="3457587" y="5057775"/>
              <a:ext cx="123814" cy="28576"/>
            </a:xfrm>
            <a:custGeom>
              <a:avLst/>
              <a:gdLst/>
              <a:ahLst/>
              <a:cxnLst/>
              <a:rect l="0" t="0" r="0" b="0"/>
              <a:pathLst>
                <a:path w="123814" h="28576">
                  <a:moveTo>
                    <a:pt x="66663" y="28575"/>
                  </a:moveTo>
                  <a:lnTo>
                    <a:pt x="66663" y="28575"/>
                  </a:lnTo>
                  <a:lnTo>
                    <a:pt x="52474" y="14386"/>
                  </a:lnTo>
                  <a:lnTo>
                    <a:pt x="46951" y="11685"/>
                  </a:lnTo>
                  <a:lnTo>
                    <a:pt x="31651" y="8751"/>
                  </a:lnTo>
                  <a:lnTo>
                    <a:pt x="20908" y="1362"/>
                  </a:lnTo>
                  <a:lnTo>
                    <a:pt x="11001" y="120"/>
                  </a:lnTo>
                  <a:lnTo>
                    <a:pt x="0" y="9515"/>
                  </a:lnTo>
                  <a:lnTo>
                    <a:pt x="45808" y="9525"/>
                  </a:lnTo>
                  <a:lnTo>
                    <a:pt x="59956" y="9525"/>
                  </a:lnTo>
                  <a:lnTo>
                    <a:pt x="66504" y="6703"/>
                  </a:lnTo>
                  <a:lnTo>
                    <a:pt x="72942" y="2980"/>
                  </a:lnTo>
                  <a:lnTo>
                    <a:pt x="83576" y="883"/>
                  </a:lnTo>
                  <a:lnTo>
                    <a:pt x="123813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0" name="SMARTInkShape-1071"/>
            <p:cNvSpPr/>
            <p:nvPr>
              <p:custDataLst>
                <p:tags r:id="rId26"/>
              </p:custDataLst>
            </p:nvPr>
          </p:nvSpPr>
          <p:spPr>
            <a:xfrm>
              <a:off x="3600450" y="5010182"/>
              <a:ext cx="114301" cy="104614"/>
            </a:xfrm>
            <a:custGeom>
              <a:avLst/>
              <a:gdLst/>
              <a:ahLst/>
              <a:cxnLst/>
              <a:rect l="0" t="0" r="0" b="0"/>
              <a:pathLst>
                <a:path w="114301" h="104614">
                  <a:moveTo>
                    <a:pt x="57150" y="19018"/>
                  </a:moveTo>
                  <a:lnTo>
                    <a:pt x="57150" y="19018"/>
                  </a:lnTo>
                  <a:lnTo>
                    <a:pt x="57150" y="9885"/>
                  </a:lnTo>
                  <a:lnTo>
                    <a:pt x="48949" y="1326"/>
                  </a:lnTo>
                  <a:lnTo>
                    <a:pt x="48508" y="1932"/>
                  </a:lnTo>
                  <a:lnTo>
                    <a:pt x="47741" y="8288"/>
                  </a:lnTo>
                  <a:lnTo>
                    <a:pt x="47625" y="0"/>
                  </a:lnTo>
                  <a:lnTo>
                    <a:pt x="39424" y="8172"/>
                  </a:lnTo>
                  <a:lnTo>
                    <a:pt x="38493" y="14158"/>
                  </a:lnTo>
                  <a:lnTo>
                    <a:pt x="38216" y="22634"/>
                  </a:lnTo>
                  <a:lnTo>
                    <a:pt x="35329" y="28739"/>
                  </a:lnTo>
                  <a:lnTo>
                    <a:pt x="31577" y="34980"/>
                  </a:lnTo>
                  <a:lnTo>
                    <a:pt x="28406" y="44444"/>
                  </a:lnTo>
                  <a:lnTo>
                    <a:pt x="22292" y="53950"/>
                  </a:lnTo>
                  <a:lnTo>
                    <a:pt x="20011" y="63470"/>
                  </a:lnTo>
                  <a:lnTo>
                    <a:pt x="19477" y="69819"/>
                  </a:lnTo>
                  <a:lnTo>
                    <a:pt x="18276" y="71935"/>
                  </a:lnTo>
                  <a:lnTo>
                    <a:pt x="16418" y="73346"/>
                  </a:lnTo>
                  <a:lnTo>
                    <a:pt x="14120" y="74287"/>
                  </a:lnTo>
                  <a:lnTo>
                    <a:pt x="12588" y="75972"/>
                  </a:lnTo>
                  <a:lnTo>
                    <a:pt x="7308" y="86281"/>
                  </a:lnTo>
                  <a:lnTo>
                    <a:pt x="1444" y="93453"/>
                  </a:lnTo>
                  <a:lnTo>
                    <a:pt x="11" y="104613"/>
                  </a:lnTo>
                  <a:lnTo>
                    <a:pt x="0" y="96531"/>
                  </a:lnTo>
                  <a:lnTo>
                    <a:pt x="25312" y="68851"/>
                  </a:lnTo>
                  <a:lnTo>
                    <a:pt x="27124" y="63038"/>
                  </a:lnTo>
                  <a:lnTo>
                    <a:pt x="28666" y="61065"/>
                  </a:lnTo>
                  <a:lnTo>
                    <a:pt x="33202" y="58872"/>
                  </a:lnTo>
                  <a:lnTo>
                    <a:pt x="34835" y="57229"/>
                  </a:lnTo>
                  <a:lnTo>
                    <a:pt x="36649" y="52581"/>
                  </a:lnTo>
                  <a:lnTo>
                    <a:pt x="38191" y="50918"/>
                  </a:lnTo>
                  <a:lnTo>
                    <a:pt x="47497" y="47631"/>
                  </a:lnTo>
                  <a:lnTo>
                    <a:pt x="56755" y="38461"/>
                  </a:lnTo>
                  <a:lnTo>
                    <a:pt x="57033" y="43241"/>
                  </a:lnTo>
                  <a:lnTo>
                    <a:pt x="56013" y="44692"/>
                  </a:lnTo>
                  <a:lnTo>
                    <a:pt x="54276" y="45659"/>
                  </a:lnTo>
                  <a:lnTo>
                    <a:pt x="52059" y="46304"/>
                  </a:lnTo>
                  <a:lnTo>
                    <a:pt x="50581" y="47791"/>
                  </a:lnTo>
                  <a:lnTo>
                    <a:pt x="48015" y="55681"/>
                  </a:lnTo>
                  <a:lnTo>
                    <a:pt x="47628" y="74717"/>
                  </a:lnTo>
                  <a:lnTo>
                    <a:pt x="38493" y="85263"/>
                  </a:lnTo>
                  <a:lnTo>
                    <a:pt x="38134" y="93856"/>
                  </a:lnTo>
                  <a:lnTo>
                    <a:pt x="39181" y="94311"/>
                  </a:lnTo>
                  <a:lnTo>
                    <a:pt x="46304" y="95098"/>
                  </a:lnTo>
                  <a:lnTo>
                    <a:pt x="52290" y="100239"/>
                  </a:lnTo>
                  <a:lnTo>
                    <a:pt x="54969" y="100682"/>
                  </a:lnTo>
                  <a:lnTo>
                    <a:pt x="57813" y="99919"/>
                  </a:lnTo>
                  <a:lnTo>
                    <a:pt x="64924" y="96147"/>
                  </a:lnTo>
                  <a:lnTo>
                    <a:pt x="114300" y="9521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1" name="SMARTInkShape-1072"/>
            <p:cNvSpPr/>
            <p:nvPr>
              <p:custDataLst>
                <p:tags r:id="rId27"/>
              </p:custDataLst>
            </p:nvPr>
          </p:nvSpPr>
          <p:spPr>
            <a:xfrm>
              <a:off x="3733816" y="4876839"/>
              <a:ext cx="190447" cy="266530"/>
            </a:xfrm>
            <a:custGeom>
              <a:avLst/>
              <a:gdLst/>
              <a:ahLst/>
              <a:cxnLst/>
              <a:rect l="0" t="0" r="0" b="0"/>
              <a:pathLst>
                <a:path w="190447" h="266530">
                  <a:moveTo>
                    <a:pt x="66659" y="142836"/>
                  </a:moveTo>
                  <a:lnTo>
                    <a:pt x="66659" y="142836"/>
                  </a:lnTo>
                  <a:lnTo>
                    <a:pt x="66659" y="133311"/>
                  </a:lnTo>
                  <a:lnTo>
                    <a:pt x="74860" y="133311"/>
                  </a:lnTo>
                  <a:lnTo>
                    <a:pt x="75301" y="132253"/>
                  </a:lnTo>
                  <a:lnTo>
                    <a:pt x="75791" y="128255"/>
                  </a:lnTo>
                  <a:lnTo>
                    <a:pt x="76980" y="126766"/>
                  </a:lnTo>
                  <a:lnTo>
                    <a:pt x="89407" y="119122"/>
                  </a:lnTo>
                  <a:lnTo>
                    <a:pt x="136158" y="76156"/>
                  </a:lnTo>
                  <a:lnTo>
                    <a:pt x="150398" y="69456"/>
                  </a:lnTo>
                  <a:lnTo>
                    <a:pt x="157851" y="66832"/>
                  </a:lnTo>
                  <a:lnTo>
                    <a:pt x="164692" y="62137"/>
                  </a:lnTo>
                  <a:lnTo>
                    <a:pt x="168438" y="53700"/>
                  </a:lnTo>
                  <a:lnTo>
                    <a:pt x="169436" y="48487"/>
                  </a:lnTo>
                  <a:lnTo>
                    <a:pt x="171161" y="45011"/>
                  </a:lnTo>
                  <a:lnTo>
                    <a:pt x="173368" y="42695"/>
                  </a:lnTo>
                  <a:lnTo>
                    <a:pt x="175898" y="41150"/>
                  </a:lnTo>
                  <a:lnTo>
                    <a:pt x="177585" y="39062"/>
                  </a:lnTo>
                  <a:lnTo>
                    <a:pt x="183115" y="28107"/>
                  </a:lnTo>
                  <a:lnTo>
                    <a:pt x="187209" y="21995"/>
                  </a:lnTo>
                  <a:lnTo>
                    <a:pt x="190053" y="11342"/>
                  </a:lnTo>
                  <a:lnTo>
                    <a:pt x="190446" y="1448"/>
                  </a:lnTo>
                  <a:lnTo>
                    <a:pt x="189400" y="952"/>
                  </a:lnTo>
                  <a:lnTo>
                    <a:pt x="176294" y="0"/>
                  </a:lnTo>
                  <a:lnTo>
                    <a:pt x="170771" y="2800"/>
                  </a:lnTo>
                  <a:lnTo>
                    <a:pt x="149170" y="22352"/>
                  </a:lnTo>
                  <a:lnTo>
                    <a:pt x="130507" y="45622"/>
                  </a:lnTo>
                  <a:lnTo>
                    <a:pt x="125099" y="49451"/>
                  </a:lnTo>
                  <a:lnTo>
                    <a:pt x="116268" y="62173"/>
                  </a:lnTo>
                  <a:lnTo>
                    <a:pt x="102524" y="84364"/>
                  </a:lnTo>
                  <a:lnTo>
                    <a:pt x="66463" y="126492"/>
                  </a:lnTo>
                  <a:lnTo>
                    <a:pt x="36081" y="170812"/>
                  </a:lnTo>
                  <a:lnTo>
                    <a:pt x="6774" y="210770"/>
                  </a:lnTo>
                  <a:lnTo>
                    <a:pt x="3002" y="221006"/>
                  </a:lnTo>
                  <a:lnTo>
                    <a:pt x="0" y="261596"/>
                  </a:lnTo>
                  <a:lnTo>
                    <a:pt x="1053" y="263284"/>
                  </a:lnTo>
                  <a:lnTo>
                    <a:pt x="2813" y="264410"/>
                  </a:lnTo>
                  <a:lnTo>
                    <a:pt x="10347" y="265993"/>
                  </a:lnTo>
                  <a:lnTo>
                    <a:pt x="22374" y="266529"/>
                  </a:lnTo>
                  <a:lnTo>
                    <a:pt x="28632" y="263779"/>
                  </a:lnTo>
                  <a:lnTo>
                    <a:pt x="34942" y="260089"/>
                  </a:lnTo>
                  <a:lnTo>
                    <a:pt x="60508" y="249791"/>
                  </a:lnTo>
                  <a:lnTo>
                    <a:pt x="104743" y="212328"/>
                  </a:lnTo>
                  <a:lnTo>
                    <a:pt x="107924" y="211390"/>
                  </a:lnTo>
                  <a:lnTo>
                    <a:pt x="110044" y="209705"/>
                  </a:lnTo>
                  <a:lnTo>
                    <a:pt x="112399" y="205011"/>
                  </a:lnTo>
                  <a:lnTo>
                    <a:pt x="114235" y="185928"/>
                  </a:lnTo>
                  <a:lnTo>
                    <a:pt x="113193" y="184264"/>
                  </a:lnTo>
                  <a:lnTo>
                    <a:pt x="111440" y="183154"/>
                  </a:lnTo>
                  <a:lnTo>
                    <a:pt x="103916" y="181593"/>
                  </a:lnTo>
                  <a:lnTo>
                    <a:pt x="82485" y="180974"/>
                  </a:lnTo>
                  <a:lnTo>
                    <a:pt x="76162" y="183775"/>
                  </a:lnTo>
                  <a:lnTo>
                    <a:pt x="69824" y="187489"/>
                  </a:lnTo>
                  <a:lnTo>
                    <a:pt x="44237" y="197805"/>
                  </a:lnTo>
                  <a:lnTo>
                    <a:pt x="36233" y="203603"/>
                  </a:lnTo>
                  <a:lnTo>
                    <a:pt x="31969" y="212529"/>
                  </a:lnTo>
                  <a:lnTo>
                    <a:pt x="29017" y="222494"/>
                  </a:lnTo>
                  <a:lnTo>
                    <a:pt x="20558" y="235824"/>
                  </a:lnTo>
                  <a:lnTo>
                    <a:pt x="19486" y="242472"/>
                  </a:lnTo>
                  <a:lnTo>
                    <a:pt x="20394" y="244185"/>
                  </a:lnTo>
                  <a:lnTo>
                    <a:pt x="22057" y="245327"/>
                  </a:lnTo>
                  <a:lnTo>
                    <a:pt x="28559" y="2476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2" name="SMARTInkShape-1073"/>
            <p:cNvSpPr/>
            <p:nvPr>
              <p:custDataLst>
                <p:tags r:id="rId28"/>
              </p:custDataLst>
            </p:nvPr>
          </p:nvSpPr>
          <p:spPr>
            <a:xfrm>
              <a:off x="4115195" y="4895850"/>
              <a:ext cx="161531" cy="28576"/>
            </a:xfrm>
            <a:custGeom>
              <a:avLst/>
              <a:gdLst/>
              <a:ahLst/>
              <a:cxnLst/>
              <a:rect l="0" t="0" r="0" b="0"/>
              <a:pathLst>
                <a:path w="161531" h="28576">
                  <a:moveTo>
                    <a:pt x="37705" y="28575"/>
                  </a:moveTo>
                  <a:lnTo>
                    <a:pt x="37705" y="28575"/>
                  </a:lnTo>
                  <a:lnTo>
                    <a:pt x="14025" y="28575"/>
                  </a:lnTo>
                  <a:lnTo>
                    <a:pt x="13451" y="27517"/>
                  </a:lnTo>
                  <a:lnTo>
                    <a:pt x="14127" y="25753"/>
                  </a:lnTo>
                  <a:lnTo>
                    <a:pt x="15637" y="23519"/>
                  </a:lnTo>
                  <a:lnTo>
                    <a:pt x="15585" y="22030"/>
                  </a:lnTo>
                  <a:lnTo>
                    <a:pt x="14491" y="21036"/>
                  </a:lnTo>
                  <a:lnTo>
                    <a:pt x="9223" y="19084"/>
                  </a:lnTo>
                  <a:lnTo>
                    <a:pt x="0" y="19050"/>
                  </a:lnTo>
                  <a:lnTo>
                    <a:pt x="7841" y="10849"/>
                  </a:lnTo>
                  <a:lnTo>
                    <a:pt x="13804" y="9917"/>
                  </a:lnTo>
                  <a:lnTo>
                    <a:pt x="35676" y="8489"/>
                  </a:lnTo>
                  <a:lnTo>
                    <a:pt x="58618" y="1327"/>
                  </a:lnTo>
                  <a:lnTo>
                    <a:pt x="104576" y="52"/>
                  </a:lnTo>
                  <a:lnTo>
                    <a:pt x="145494" y="0"/>
                  </a:lnTo>
                  <a:lnTo>
                    <a:pt x="151933" y="2823"/>
                  </a:lnTo>
                  <a:lnTo>
                    <a:pt x="16153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3" name="SMARTInkShape-1074"/>
            <p:cNvSpPr/>
            <p:nvPr>
              <p:custDataLst>
                <p:tags r:id="rId29"/>
              </p:custDataLst>
            </p:nvPr>
          </p:nvSpPr>
          <p:spPr>
            <a:xfrm>
              <a:off x="4119846" y="4962525"/>
              <a:ext cx="166405" cy="9526"/>
            </a:xfrm>
            <a:custGeom>
              <a:avLst/>
              <a:gdLst/>
              <a:ahLst/>
              <a:cxnLst/>
              <a:rect l="0" t="0" r="0" b="0"/>
              <a:pathLst>
                <a:path w="166405" h="9526">
                  <a:moveTo>
                    <a:pt x="42579" y="0"/>
                  </a:moveTo>
                  <a:lnTo>
                    <a:pt x="42579" y="0"/>
                  </a:lnTo>
                  <a:lnTo>
                    <a:pt x="24679" y="7539"/>
                  </a:lnTo>
                  <a:lnTo>
                    <a:pt x="0" y="9491"/>
                  </a:lnTo>
                  <a:lnTo>
                    <a:pt x="7985" y="9518"/>
                  </a:lnTo>
                  <a:lnTo>
                    <a:pt x="5150" y="9525"/>
                  </a:lnTo>
                  <a:lnTo>
                    <a:pt x="50013" y="9525"/>
                  </a:lnTo>
                  <a:lnTo>
                    <a:pt x="65008" y="8467"/>
                  </a:lnTo>
                  <a:lnTo>
                    <a:pt x="82914" y="1986"/>
                  </a:lnTo>
                  <a:lnTo>
                    <a:pt x="130029" y="34"/>
                  </a:lnTo>
                  <a:lnTo>
                    <a:pt x="16640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4" name="SMARTInkShape-1075"/>
            <p:cNvSpPr/>
            <p:nvPr>
              <p:custDataLst>
                <p:tags r:id="rId30"/>
              </p:custDataLst>
            </p:nvPr>
          </p:nvSpPr>
          <p:spPr>
            <a:xfrm>
              <a:off x="4391225" y="4800610"/>
              <a:ext cx="171251" cy="285561"/>
            </a:xfrm>
            <a:custGeom>
              <a:avLst/>
              <a:gdLst/>
              <a:ahLst/>
              <a:cxnLst/>
              <a:rect l="0" t="0" r="0" b="0"/>
              <a:pathLst>
                <a:path w="171251" h="285561">
                  <a:moveTo>
                    <a:pt x="171250" y="9515"/>
                  </a:moveTo>
                  <a:lnTo>
                    <a:pt x="171250" y="9515"/>
                  </a:lnTo>
                  <a:lnTo>
                    <a:pt x="153917" y="9515"/>
                  </a:lnTo>
                  <a:lnTo>
                    <a:pt x="144149" y="1314"/>
                  </a:lnTo>
                  <a:lnTo>
                    <a:pt x="144716" y="873"/>
                  </a:lnTo>
                  <a:lnTo>
                    <a:pt x="148168" y="382"/>
                  </a:lnTo>
                  <a:lnTo>
                    <a:pt x="148453" y="252"/>
                  </a:lnTo>
                  <a:lnTo>
                    <a:pt x="142962" y="0"/>
                  </a:lnTo>
                  <a:lnTo>
                    <a:pt x="142760" y="5050"/>
                  </a:lnTo>
                  <a:lnTo>
                    <a:pt x="139891" y="10353"/>
                  </a:lnTo>
                  <a:lnTo>
                    <a:pt x="128488" y="28644"/>
                  </a:lnTo>
                  <a:lnTo>
                    <a:pt x="113453" y="70203"/>
                  </a:lnTo>
                  <a:lnTo>
                    <a:pt x="106404" y="86229"/>
                  </a:lnTo>
                  <a:lnTo>
                    <a:pt x="80032" y="133302"/>
                  </a:lnTo>
                  <a:lnTo>
                    <a:pt x="53654" y="180878"/>
                  </a:lnTo>
                  <a:lnTo>
                    <a:pt x="25732" y="228399"/>
                  </a:lnTo>
                  <a:lnTo>
                    <a:pt x="7509" y="253952"/>
                  </a:lnTo>
                  <a:lnTo>
                    <a:pt x="2084" y="267972"/>
                  </a:lnTo>
                  <a:lnTo>
                    <a:pt x="0" y="283692"/>
                  </a:lnTo>
                  <a:lnTo>
                    <a:pt x="992" y="284375"/>
                  </a:lnTo>
                  <a:lnTo>
                    <a:pt x="8018" y="285560"/>
                  </a:lnTo>
                  <a:lnTo>
                    <a:pt x="18850" y="2762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5" name="SMARTInkShape-1076"/>
            <p:cNvSpPr/>
            <p:nvPr>
              <p:custDataLst>
                <p:tags r:id="rId31"/>
              </p:custDataLst>
            </p:nvPr>
          </p:nvSpPr>
          <p:spPr>
            <a:xfrm>
              <a:off x="4476798" y="4838700"/>
              <a:ext cx="219028" cy="180976"/>
            </a:xfrm>
            <a:custGeom>
              <a:avLst/>
              <a:gdLst/>
              <a:ahLst/>
              <a:cxnLst/>
              <a:rect l="0" t="0" r="0" b="0"/>
              <a:pathLst>
                <a:path w="219028" h="180976">
                  <a:moveTo>
                    <a:pt x="28527" y="57150"/>
                  </a:moveTo>
                  <a:lnTo>
                    <a:pt x="28527" y="57150"/>
                  </a:lnTo>
                  <a:lnTo>
                    <a:pt x="28527" y="43893"/>
                  </a:lnTo>
                  <a:lnTo>
                    <a:pt x="27469" y="41962"/>
                  </a:lnTo>
                  <a:lnTo>
                    <a:pt x="25705" y="40675"/>
                  </a:lnTo>
                  <a:lnTo>
                    <a:pt x="23471" y="39816"/>
                  </a:lnTo>
                  <a:lnTo>
                    <a:pt x="21982" y="38186"/>
                  </a:lnTo>
                  <a:lnTo>
                    <a:pt x="19395" y="30050"/>
                  </a:lnTo>
                  <a:lnTo>
                    <a:pt x="16354" y="29230"/>
                  </a:lnTo>
                  <a:lnTo>
                    <a:pt x="14062" y="29012"/>
                  </a:lnTo>
                  <a:lnTo>
                    <a:pt x="12533" y="27808"/>
                  </a:lnTo>
                  <a:lnTo>
                    <a:pt x="9512" y="19169"/>
                  </a:lnTo>
                  <a:lnTo>
                    <a:pt x="9488" y="14029"/>
                  </a:lnTo>
                  <a:lnTo>
                    <a:pt x="10542" y="12528"/>
                  </a:lnTo>
                  <a:lnTo>
                    <a:pt x="12304" y="11527"/>
                  </a:lnTo>
                  <a:lnTo>
                    <a:pt x="17679" y="9921"/>
                  </a:lnTo>
                  <a:lnTo>
                    <a:pt x="23667" y="4586"/>
                  </a:lnTo>
                  <a:lnTo>
                    <a:pt x="32012" y="2038"/>
                  </a:lnTo>
                  <a:lnTo>
                    <a:pt x="79454" y="24"/>
                  </a:lnTo>
                  <a:lnTo>
                    <a:pt x="125958" y="0"/>
                  </a:lnTo>
                  <a:lnTo>
                    <a:pt x="155097" y="0"/>
                  </a:lnTo>
                  <a:lnTo>
                    <a:pt x="157357" y="1058"/>
                  </a:lnTo>
                  <a:lnTo>
                    <a:pt x="158864" y="2822"/>
                  </a:lnTo>
                  <a:lnTo>
                    <a:pt x="159868" y="5057"/>
                  </a:lnTo>
                  <a:lnTo>
                    <a:pt x="161596" y="6546"/>
                  </a:lnTo>
                  <a:lnTo>
                    <a:pt x="169901" y="9133"/>
                  </a:lnTo>
                  <a:lnTo>
                    <a:pt x="167913" y="12173"/>
                  </a:lnTo>
                  <a:lnTo>
                    <a:pt x="125867" y="54001"/>
                  </a:lnTo>
                  <a:lnTo>
                    <a:pt x="79161" y="79376"/>
                  </a:lnTo>
                  <a:lnTo>
                    <a:pt x="69376" y="88548"/>
                  </a:lnTo>
                  <a:lnTo>
                    <a:pt x="60441" y="98621"/>
                  </a:lnTo>
                  <a:lnTo>
                    <a:pt x="25792" y="126884"/>
                  </a:lnTo>
                  <a:lnTo>
                    <a:pt x="12739" y="145164"/>
                  </a:lnTo>
                  <a:lnTo>
                    <a:pt x="4211" y="151314"/>
                  </a:lnTo>
                  <a:lnTo>
                    <a:pt x="1845" y="156503"/>
                  </a:lnTo>
                  <a:lnTo>
                    <a:pt x="0" y="175973"/>
                  </a:lnTo>
                  <a:lnTo>
                    <a:pt x="1043" y="177640"/>
                  </a:lnTo>
                  <a:lnTo>
                    <a:pt x="2796" y="178752"/>
                  </a:lnTo>
                  <a:lnTo>
                    <a:pt x="10320" y="180316"/>
                  </a:lnTo>
                  <a:lnTo>
                    <a:pt x="50756" y="180972"/>
                  </a:lnTo>
                  <a:lnTo>
                    <a:pt x="95450" y="172038"/>
                  </a:lnTo>
                  <a:lnTo>
                    <a:pt x="108012" y="170653"/>
                  </a:lnTo>
                  <a:lnTo>
                    <a:pt x="126985" y="166040"/>
                  </a:lnTo>
                  <a:lnTo>
                    <a:pt x="171404" y="171040"/>
                  </a:lnTo>
                  <a:lnTo>
                    <a:pt x="202595" y="171426"/>
                  </a:lnTo>
                  <a:lnTo>
                    <a:pt x="209254" y="174261"/>
                  </a:lnTo>
                  <a:lnTo>
                    <a:pt x="219027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6" name="SMARTInkShape-1077"/>
            <p:cNvSpPr/>
            <p:nvPr>
              <p:custDataLst>
                <p:tags r:id="rId32"/>
              </p:custDataLst>
            </p:nvPr>
          </p:nvSpPr>
          <p:spPr>
            <a:xfrm>
              <a:off x="4591098" y="4991110"/>
              <a:ext cx="152350" cy="169914"/>
            </a:xfrm>
            <a:custGeom>
              <a:avLst/>
              <a:gdLst/>
              <a:ahLst/>
              <a:cxnLst/>
              <a:rect l="0" t="0" r="0" b="0"/>
              <a:pathLst>
                <a:path w="152350" h="169914">
                  <a:moveTo>
                    <a:pt x="133302" y="28565"/>
                  </a:moveTo>
                  <a:lnTo>
                    <a:pt x="133302" y="28565"/>
                  </a:lnTo>
                  <a:lnTo>
                    <a:pt x="142434" y="19432"/>
                  </a:lnTo>
                  <a:lnTo>
                    <a:pt x="142793" y="10873"/>
                  </a:lnTo>
                  <a:lnTo>
                    <a:pt x="143863" y="10421"/>
                  </a:lnTo>
                  <a:lnTo>
                    <a:pt x="151959" y="9551"/>
                  </a:lnTo>
                  <a:lnTo>
                    <a:pt x="152349" y="106"/>
                  </a:lnTo>
                  <a:lnTo>
                    <a:pt x="144151" y="0"/>
                  </a:lnTo>
                  <a:lnTo>
                    <a:pt x="98352" y="44466"/>
                  </a:lnTo>
                  <a:lnTo>
                    <a:pt x="60101" y="88204"/>
                  </a:lnTo>
                  <a:lnTo>
                    <a:pt x="40212" y="106825"/>
                  </a:lnTo>
                  <a:lnTo>
                    <a:pt x="6339" y="154111"/>
                  </a:lnTo>
                  <a:lnTo>
                    <a:pt x="1845" y="159603"/>
                  </a:lnTo>
                  <a:lnTo>
                    <a:pt x="201" y="169150"/>
                  </a:lnTo>
                  <a:lnTo>
                    <a:pt x="118" y="169913"/>
                  </a:lnTo>
                  <a:lnTo>
                    <a:pt x="0" y="165931"/>
                  </a:lnTo>
                  <a:lnTo>
                    <a:pt x="1043" y="164592"/>
                  </a:lnTo>
                  <a:lnTo>
                    <a:pt x="47577" y="1333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7" name="SMARTInkShape-1078"/>
            <p:cNvSpPr/>
            <p:nvPr>
              <p:custDataLst>
                <p:tags r:id="rId33"/>
              </p:custDataLst>
            </p:nvPr>
          </p:nvSpPr>
          <p:spPr>
            <a:xfrm>
              <a:off x="4714878" y="4972086"/>
              <a:ext cx="66673" cy="190465"/>
            </a:xfrm>
            <a:custGeom>
              <a:avLst/>
              <a:gdLst/>
              <a:ahLst/>
              <a:cxnLst/>
              <a:rect l="0" t="0" r="0" b="0"/>
              <a:pathLst>
                <a:path w="66673" h="190465">
                  <a:moveTo>
                    <a:pt x="57147" y="38064"/>
                  </a:moveTo>
                  <a:lnTo>
                    <a:pt x="57147" y="38064"/>
                  </a:lnTo>
                  <a:lnTo>
                    <a:pt x="57147" y="33008"/>
                  </a:lnTo>
                  <a:lnTo>
                    <a:pt x="59969" y="27703"/>
                  </a:lnTo>
                  <a:lnTo>
                    <a:pt x="63692" y="21817"/>
                  </a:lnTo>
                  <a:lnTo>
                    <a:pt x="66556" y="10032"/>
                  </a:lnTo>
                  <a:lnTo>
                    <a:pt x="66672" y="0"/>
                  </a:lnTo>
                  <a:lnTo>
                    <a:pt x="66672" y="17298"/>
                  </a:lnTo>
                  <a:lnTo>
                    <a:pt x="60127" y="27338"/>
                  </a:lnTo>
                  <a:lnTo>
                    <a:pt x="56971" y="41706"/>
                  </a:lnTo>
                  <a:lnTo>
                    <a:pt x="50862" y="54195"/>
                  </a:lnTo>
                  <a:lnTo>
                    <a:pt x="47524" y="69773"/>
                  </a:lnTo>
                  <a:lnTo>
                    <a:pt x="32517" y="99361"/>
                  </a:lnTo>
                  <a:lnTo>
                    <a:pt x="28682" y="116669"/>
                  </a:lnTo>
                  <a:lnTo>
                    <a:pt x="21314" y="128970"/>
                  </a:lnTo>
                  <a:lnTo>
                    <a:pt x="15468" y="135970"/>
                  </a:lnTo>
                  <a:lnTo>
                    <a:pt x="12165" y="145431"/>
                  </a:lnTo>
                  <a:lnTo>
                    <a:pt x="9638" y="155633"/>
                  </a:lnTo>
                  <a:lnTo>
                    <a:pt x="2215" y="170805"/>
                  </a:lnTo>
                  <a:lnTo>
                    <a:pt x="0" y="190056"/>
                  </a:lnTo>
                  <a:lnTo>
                    <a:pt x="9522" y="1904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8" name="SMARTInkShape-1079"/>
            <p:cNvSpPr/>
            <p:nvPr>
              <p:custDataLst>
                <p:tags r:id="rId34"/>
              </p:custDataLst>
            </p:nvPr>
          </p:nvSpPr>
          <p:spPr>
            <a:xfrm>
              <a:off x="4667261" y="5086350"/>
              <a:ext cx="114290" cy="47626"/>
            </a:xfrm>
            <a:custGeom>
              <a:avLst/>
              <a:gdLst/>
              <a:ahLst/>
              <a:cxnLst/>
              <a:rect l="0" t="0" r="0" b="0"/>
              <a:pathLst>
                <a:path w="114290" h="47626">
                  <a:moveTo>
                    <a:pt x="47614" y="47625"/>
                  </a:moveTo>
                  <a:lnTo>
                    <a:pt x="47614" y="47625"/>
                  </a:lnTo>
                  <a:lnTo>
                    <a:pt x="39413" y="39424"/>
                  </a:lnTo>
                  <a:lnTo>
                    <a:pt x="30746" y="37304"/>
                  </a:lnTo>
                  <a:lnTo>
                    <a:pt x="20790" y="29933"/>
                  </a:lnTo>
                  <a:lnTo>
                    <a:pt x="14501" y="28978"/>
                  </a:lnTo>
                  <a:lnTo>
                    <a:pt x="12839" y="27785"/>
                  </a:lnTo>
                  <a:lnTo>
                    <a:pt x="11730" y="25932"/>
                  </a:lnTo>
                  <a:lnTo>
                    <a:pt x="10991" y="23638"/>
                  </a:lnTo>
                  <a:lnTo>
                    <a:pt x="9441" y="22109"/>
                  </a:lnTo>
                  <a:lnTo>
                    <a:pt x="0" y="19053"/>
                  </a:lnTo>
                  <a:lnTo>
                    <a:pt x="5049" y="19050"/>
                  </a:lnTo>
                  <a:lnTo>
                    <a:pt x="6537" y="17992"/>
                  </a:lnTo>
                  <a:lnTo>
                    <a:pt x="7530" y="16228"/>
                  </a:lnTo>
                  <a:lnTo>
                    <a:pt x="8191" y="13994"/>
                  </a:lnTo>
                  <a:lnTo>
                    <a:pt x="9690" y="12505"/>
                  </a:lnTo>
                  <a:lnTo>
                    <a:pt x="14179" y="10849"/>
                  </a:lnTo>
                  <a:lnTo>
                    <a:pt x="60317" y="9528"/>
                  </a:lnTo>
                  <a:lnTo>
                    <a:pt x="79364" y="9525"/>
                  </a:lnTo>
                  <a:lnTo>
                    <a:pt x="85714" y="6703"/>
                  </a:lnTo>
                  <a:lnTo>
                    <a:pt x="92064" y="2980"/>
                  </a:lnTo>
                  <a:lnTo>
                    <a:pt x="104764" y="588"/>
                  </a:lnTo>
                  <a:lnTo>
                    <a:pt x="11428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9" name="SMARTInkShape-Group248"/>
          <p:cNvGrpSpPr/>
          <p:nvPr/>
        </p:nvGrpSpPr>
        <p:grpSpPr>
          <a:xfrm>
            <a:off x="5449646" y="4562486"/>
            <a:ext cx="1046405" cy="704840"/>
            <a:chOff x="5449646" y="4562486"/>
            <a:chExt cx="1046405" cy="704840"/>
          </a:xfrm>
        </p:grpSpPr>
        <p:sp>
          <p:nvSpPr>
            <p:cNvPr id="180" name="SMARTInkShape-1080"/>
            <p:cNvSpPr/>
            <p:nvPr>
              <p:custDataLst>
                <p:tags r:id="rId9"/>
              </p:custDataLst>
            </p:nvPr>
          </p:nvSpPr>
          <p:spPr>
            <a:xfrm>
              <a:off x="6219825" y="4562486"/>
              <a:ext cx="276226" cy="561965"/>
            </a:xfrm>
            <a:custGeom>
              <a:avLst/>
              <a:gdLst/>
              <a:ahLst/>
              <a:cxnLst/>
              <a:rect l="0" t="0" r="0" b="0"/>
              <a:pathLst>
                <a:path w="276226" h="561965">
                  <a:moveTo>
                    <a:pt x="276225" y="19039"/>
                  </a:moveTo>
                  <a:lnTo>
                    <a:pt x="276225" y="19039"/>
                  </a:lnTo>
                  <a:lnTo>
                    <a:pt x="276225" y="10838"/>
                  </a:lnTo>
                  <a:lnTo>
                    <a:pt x="267093" y="416"/>
                  </a:lnTo>
                  <a:lnTo>
                    <a:pt x="257577" y="0"/>
                  </a:lnTo>
                  <a:lnTo>
                    <a:pt x="242996" y="14178"/>
                  </a:lnTo>
                  <a:lnTo>
                    <a:pt x="240290" y="19701"/>
                  </a:lnTo>
                  <a:lnTo>
                    <a:pt x="239568" y="22655"/>
                  </a:lnTo>
                  <a:lnTo>
                    <a:pt x="230776" y="38148"/>
                  </a:lnTo>
                  <a:lnTo>
                    <a:pt x="218430" y="67505"/>
                  </a:lnTo>
                  <a:lnTo>
                    <a:pt x="212181" y="83141"/>
                  </a:lnTo>
                  <a:lnTo>
                    <a:pt x="196446" y="126102"/>
                  </a:lnTo>
                  <a:lnTo>
                    <a:pt x="177764" y="172964"/>
                  </a:lnTo>
                  <a:lnTo>
                    <a:pt x="154381" y="219265"/>
                  </a:lnTo>
                  <a:lnTo>
                    <a:pt x="140092" y="262260"/>
                  </a:lnTo>
                  <a:lnTo>
                    <a:pt x="127077" y="303914"/>
                  </a:lnTo>
                  <a:lnTo>
                    <a:pt x="111493" y="345538"/>
                  </a:lnTo>
                  <a:lnTo>
                    <a:pt x="93402" y="389156"/>
                  </a:lnTo>
                  <a:lnTo>
                    <a:pt x="76375" y="430420"/>
                  </a:lnTo>
                  <a:lnTo>
                    <a:pt x="57166" y="475562"/>
                  </a:lnTo>
                  <a:lnTo>
                    <a:pt x="31397" y="521613"/>
                  </a:lnTo>
                  <a:lnTo>
                    <a:pt x="28771" y="529214"/>
                  </a:lnTo>
                  <a:lnTo>
                    <a:pt x="22400" y="539443"/>
                  </a:lnTo>
                  <a:lnTo>
                    <a:pt x="19491" y="550518"/>
                  </a:lnTo>
                  <a:lnTo>
                    <a:pt x="19061" y="561522"/>
                  </a:lnTo>
                  <a:lnTo>
                    <a:pt x="0" y="5619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1" name="SMARTInkShape-1081"/>
            <p:cNvSpPr/>
            <p:nvPr>
              <p:custDataLst>
                <p:tags r:id="rId10"/>
              </p:custDataLst>
            </p:nvPr>
          </p:nvSpPr>
          <p:spPr>
            <a:xfrm>
              <a:off x="5449646" y="5105400"/>
              <a:ext cx="798755" cy="161926"/>
            </a:xfrm>
            <a:custGeom>
              <a:avLst/>
              <a:gdLst/>
              <a:ahLst/>
              <a:cxnLst/>
              <a:rect l="0" t="0" r="0" b="0"/>
              <a:pathLst>
                <a:path w="798755" h="161926">
                  <a:moveTo>
                    <a:pt x="93904" y="161925"/>
                  </a:moveTo>
                  <a:lnTo>
                    <a:pt x="93904" y="161925"/>
                  </a:lnTo>
                  <a:lnTo>
                    <a:pt x="46969" y="161925"/>
                  </a:lnTo>
                  <a:lnTo>
                    <a:pt x="43564" y="161925"/>
                  </a:lnTo>
                  <a:lnTo>
                    <a:pt x="36959" y="159103"/>
                  </a:lnTo>
                  <a:lnTo>
                    <a:pt x="33715" y="156869"/>
                  </a:lnTo>
                  <a:lnTo>
                    <a:pt x="3196" y="152792"/>
                  </a:lnTo>
                  <a:lnTo>
                    <a:pt x="1682" y="151604"/>
                  </a:lnTo>
                  <a:lnTo>
                    <a:pt x="0" y="147460"/>
                  </a:lnTo>
                  <a:lnTo>
                    <a:pt x="609" y="145931"/>
                  </a:lnTo>
                  <a:lnTo>
                    <a:pt x="2074" y="144912"/>
                  </a:lnTo>
                  <a:lnTo>
                    <a:pt x="4109" y="144233"/>
                  </a:lnTo>
                  <a:lnTo>
                    <a:pt x="18004" y="135515"/>
                  </a:lnTo>
                  <a:lnTo>
                    <a:pt x="62716" y="128331"/>
                  </a:lnTo>
                  <a:lnTo>
                    <a:pt x="105360" y="124220"/>
                  </a:lnTo>
                  <a:lnTo>
                    <a:pt x="151308" y="123877"/>
                  </a:lnTo>
                  <a:lnTo>
                    <a:pt x="194261" y="123835"/>
                  </a:lnTo>
                  <a:lnTo>
                    <a:pt x="236965" y="117281"/>
                  </a:lnTo>
                  <a:lnTo>
                    <a:pt x="273758" y="115183"/>
                  </a:lnTo>
                  <a:lnTo>
                    <a:pt x="316645" y="113504"/>
                  </a:lnTo>
                  <a:lnTo>
                    <a:pt x="356633" y="107831"/>
                  </a:lnTo>
                  <a:lnTo>
                    <a:pt x="396352" y="104623"/>
                  </a:lnTo>
                  <a:lnTo>
                    <a:pt x="441163" y="97439"/>
                  </a:lnTo>
                  <a:lnTo>
                    <a:pt x="486897" y="89666"/>
                  </a:lnTo>
                  <a:lnTo>
                    <a:pt x="527729" y="85835"/>
                  </a:lnTo>
                  <a:lnTo>
                    <a:pt x="566638" y="78466"/>
                  </a:lnTo>
                  <a:lnTo>
                    <a:pt x="604978" y="70639"/>
                  </a:lnTo>
                  <a:lnTo>
                    <a:pt x="642091" y="66791"/>
                  </a:lnTo>
                  <a:lnTo>
                    <a:pt x="688361" y="58629"/>
                  </a:lnTo>
                  <a:lnTo>
                    <a:pt x="729771" y="49805"/>
                  </a:lnTo>
                  <a:lnTo>
                    <a:pt x="766542" y="46652"/>
                  </a:lnTo>
                  <a:lnTo>
                    <a:pt x="779613" y="40103"/>
                  </a:lnTo>
                  <a:lnTo>
                    <a:pt x="793723" y="38217"/>
                  </a:lnTo>
                  <a:lnTo>
                    <a:pt x="795400" y="37120"/>
                  </a:lnTo>
                  <a:lnTo>
                    <a:pt x="796518" y="35330"/>
                  </a:lnTo>
                  <a:lnTo>
                    <a:pt x="798460" y="28406"/>
                  </a:lnTo>
                  <a:lnTo>
                    <a:pt x="79875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2" name="SMARTInkShape-1082"/>
            <p:cNvSpPr/>
            <p:nvPr>
              <p:custDataLst>
                <p:tags r:id="rId11"/>
              </p:custDataLst>
            </p:nvPr>
          </p:nvSpPr>
          <p:spPr>
            <a:xfrm>
              <a:off x="5981738" y="4743450"/>
              <a:ext cx="190463" cy="209551"/>
            </a:xfrm>
            <a:custGeom>
              <a:avLst/>
              <a:gdLst/>
              <a:ahLst/>
              <a:cxnLst/>
              <a:rect l="0" t="0" r="0" b="0"/>
              <a:pathLst>
                <a:path w="190463" h="209551">
                  <a:moveTo>
                    <a:pt x="76162" y="28575"/>
                  </a:moveTo>
                  <a:lnTo>
                    <a:pt x="76162" y="28575"/>
                  </a:lnTo>
                  <a:lnTo>
                    <a:pt x="76162" y="23518"/>
                  </a:lnTo>
                  <a:lnTo>
                    <a:pt x="75104" y="22029"/>
                  </a:lnTo>
                  <a:lnTo>
                    <a:pt x="73340" y="21036"/>
                  </a:lnTo>
                  <a:lnTo>
                    <a:pt x="67030" y="19167"/>
                  </a:lnTo>
                  <a:lnTo>
                    <a:pt x="58470" y="19060"/>
                  </a:lnTo>
                  <a:lnTo>
                    <a:pt x="47714" y="9642"/>
                  </a:lnTo>
                  <a:lnTo>
                    <a:pt x="55799" y="9535"/>
                  </a:lnTo>
                  <a:lnTo>
                    <a:pt x="64457" y="2981"/>
                  </a:lnTo>
                  <a:lnTo>
                    <a:pt x="73282" y="883"/>
                  </a:lnTo>
                  <a:lnTo>
                    <a:pt x="117085" y="5"/>
                  </a:lnTo>
                  <a:lnTo>
                    <a:pt x="145620" y="0"/>
                  </a:lnTo>
                  <a:lnTo>
                    <a:pt x="152187" y="2822"/>
                  </a:lnTo>
                  <a:lnTo>
                    <a:pt x="170038" y="17692"/>
                  </a:lnTo>
                  <a:lnTo>
                    <a:pt x="171291" y="27132"/>
                  </a:lnTo>
                  <a:lnTo>
                    <a:pt x="164842" y="35894"/>
                  </a:lnTo>
                  <a:lnTo>
                    <a:pt x="163200" y="41706"/>
                  </a:lnTo>
                  <a:lnTo>
                    <a:pt x="161704" y="43679"/>
                  </a:lnTo>
                  <a:lnTo>
                    <a:pt x="116230" y="76253"/>
                  </a:lnTo>
                  <a:lnTo>
                    <a:pt x="69659" y="111125"/>
                  </a:lnTo>
                  <a:lnTo>
                    <a:pt x="31997" y="139700"/>
                  </a:lnTo>
                  <a:lnTo>
                    <a:pt x="1452" y="169961"/>
                  </a:lnTo>
                  <a:lnTo>
                    <a:pt x="0" y="180544"/>
                  </a:lnTo>
                  <a:lnTo>
                    <a:pt x="17572" y="198582"/>
                  </a:lnTo>
                  <a:lnTo>
                    <a:pt x="23642" y="199598"/>
                  </a:lnTo>
                  <a:lnTo>
                    <a:pt x="68499" y="200022"/>
                  </a:lnTo>
                  <a:lnTo>
                    <a:pt x="114458" y="200025"/>
                  </a:lnTo>
                  <a:lnTo>
                    <a:pt x="127049" y="201083"/>
                  </a:lnTo>
                  <a:lnTo>
                    <a:pt x="165069" y="208667"/>
                  </a:lnTo>
                  <a:lnTo>
                    <a:pt x="190462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3" name="SMARTInkShape-1083"/>
            <p:cNvSpPr/>
            <p:nvPr>
              <p:custDataLst>
                <p:tags r:id="rId12"/>
              </p:custDataLst>
            </p:nvPr>
          </p:nvSpPr>
          <p:spPr>
            <a:xfrm>
              <a:off x="5905548" y="4724400"/>
              <a:ext cx="152350" cy="237960"/>
            </a:xfrm>
            <a:custGeom>
              <a:avLst/>
              <a:gdLst/>
              <a:ahLst/>
              <a:cxnLst/>
              <a:rect l="0" t="0" r="0" b="0"/>
              <a:pathLst>
                <a:path w="152350" h="237960">
                  <a:moveTo>
                    <a:pt x="123777" y="19050"/>
                  </a:moveTo>
                  <a:lnTo>
                    <a:pt x="123777" y="19050"/>
                  </a:lnTo>
                  <a:lnTo>
                    <a:pt x="123777" y="13993"/>
                  </a:lnTo>
                  <a:lnTo>
                    <a:pt x="124835" y="12504"/>
                  </a:lnTo>
                  <a:lnTo>
                    <a:pt x="126599" y="11511"/>
                  </a:lnTo>
                  <a:lnTo>
                    <a:pt x="128833" y="10849"/>
                  </a:lnTo>
                  <a:lnTo>
                    <a:pt x="142782" y="38"/>
                  </a:lnTo>
                  <a:lnTo>
                    <a:pt x="152349" y="0"/>
                  </a:lnTo>
                  <a:lnTo>
                    <a:pt x="144151" y="8201"/>
                  </a:lnTo>
                  <a:lnTo>
                    <a:pt x="142030" y="16868"/>
                  </a:lnTo>
                  <a:lnTo>
                    <a:pt x="127662" y="36071"/>
                  </a:lnTo>
                  <a:lnTo>
                    <a:pt x="121722" y="55181"/>
                  </a:lnTo>
                  <a:lnTo>
                    <a:pt x="95148" y="97432"/>
                  </a:lnTo>
                  <a:lnTo>
                    <a:pt x="64773" y="139828"/>
                  </a:lnTo>
                  <a:lnTo>
                    <a:pt x="38104" y="181568"/>
                  </a:lnTo>
                  <a:lnTo>
                    <a:pt x="22184" y="205199"/>
                  </a:lnTo>
                  <a:lnTo>
                    <a:pt x="4186" y="225322"/>
                  </a:lnTo>
                  <a:lnTo>
                    <a:pt x="0" y="237959"/>
                  </a:lnTo>
                  <a:lnTo>
                    <a:pt x="5023" y="233019"/>
                  </a:lnTo>
                  <a:lnTo>
                    <a:pt x="10320" y="230564"/>
                  </a:lnTo>
                  <a:lnTo>
                    <a:pt x="13214" y="229910"/>
                  </a:lnTo>
                  <a:lnTo>
                    <a:pt x="22343" y="223932"/>
                  </a:lnTo>
                  <a:lnTo>
                    <a:pt x="57102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4" name="SMARTInkShape-1084"/>
            <p:cNvSpPr/>
            <p:nvPr>
              <p:custDataLst>
                <p:tags r:id="rId13"/>
              </p:custDataLst>
            </p:nvPr>
          </p:nvSpPr>
          <p:spPr>
            <a:xfrm>
              <a:off x="5924666" y="4819650"/>
              <a:ext cx="9410" cy="9526"/>
            </a:xfrm>
            <a:custGeom>
              <a:avLst/>
              <a:gdLst/>
              <a:ahLst/>
              <a:cxnLst/>
              <a:rect l="0" t="0" r="0" b="0"/>
              <a:pathLst>
                <a:path w="9410" h="9526">
                  <a:moveTo>
                    <a:pt x="9409" y="0"/>
                  </a:moveTo>
                  <a:lnTo>
                    <a:pt x="9409" y="0"/>
                  </a:lnTo>
                  <a:lnTo>
                    <a:pt x="1208" y="0"/>
                  </a:lnTo>
                  <a:lnTo>
                    <a:pt x="767" y="1058"/>
                  </a:lnTo>
                  <a:lnTo>
                    <a:pt x="0" y="8201"/>
                  </a:lnTo>
                  <a:lnTo>
                    <a:pt x="1020" y="8642"/>
                  </a:lnTo>
                  <a:lnTo>
                    <a:pt x="9409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" name="SMARTInkShape-1085"/>
            <p:cNvSpPr/>
            <p:nvPr>
              <p:custDataLst>
                <p:tags r:id="rId14"/>
              </p:custDataLst>
            </p:nvPr>
          </p:nvSpPr>
          <p:spPr>
            <a:xfrm>
              <a:off x="5706813" y="4924435"/>
              <a:ext cx="74863" cy="133341"/>
            </a:xfrm>
            <a:custGeom>
              <a:avLst/>
              <a:gdLst/>
              <a:ahLst/>
              <a:cxnLst/>
              <a:rect l="0" t="0" r="0" b="0"/>
              <a:pathLst>
                <a:path w="74863" h="133341">
                  <a:moveTo>
                    <a:pt x="65337" y="9515"/>
                  </a:moveTo>
                  <a:lnTo>
                    <a:pt x="65337" y="9515"/>
                  </a:lnTo>
                  <a:lnTo>
                    <a:pt x="74852" y="0"/>
                  </a:lnTo>
                  <a:lnTo>
                    <a:pt x="74862" y="9123"/>
                  </a:lnTo>
                  <a:lnTo>
                    <a:pt x="68317" y="17042"/>
                  </a:lnTo>
                  <a:lnTo>
                    <a:pt x="65161" y="25738"/>
                  </a:lnTo>
                  <a:lnTo>
                    <a:pt x="59052" y="35018"/>
                  </a:lnTo>
                  <a:lnTo>
                    <a:pt x="55714" y="44471"/>
                  </a:lnTo>
                  <a:lnTo>
                    <a:pt x="30002" y="85127"/>
                  </a:lnTo>
                  <a:lnTo>
                    <a:pt x="27408" y="91803"/>
                  </a:lnTo>
                  <a:lnTo>
                    <a:pt x="10833" y="114274"/>
                  </a:lnTo>
                  <a:lnTo>
                    <a:pt x="8341" y="131458"/>
                  </a:lnTo>
                  <a:lnTo>
                    <a:pt x="7232" y="132085"/>
                  </a:lnTo>
                  <a:lnTo>
                    <a:pt x="0" y="133175"/>
                  </a:lnTo>
                  <a:lnTo>
                    <a:pt x="8187" y="1333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6" name="SMARTInkShape-1086"/>
            <p:cNvSpPr/>
            <p:nvPr>
              <p:custDataLst>
                <p:tags r:id="rId15"/>
              </p:custDataLst>
            </p:nvPr>
          </p:nvSpPr>
          <p:spPr>
            <a:xfrm>
              <a:off x="5582090" y="4924435"/>
              <a:ext cx="104336" cy="171402"/>
            </a:xfrm>
            <a:custGeom>
              <a:avLst/>
              <a:gdLst/>
              <a:ahLst/>
              <a:cxnLst/>
              <a:rect l="0" t="0" r="0" b="0"/>
              <a:pathLst>
                <a:path w="104336" h="171402">
                  <a:moveTo>
                    <a:pt x="104335" y="9515"/>
                  </a:moveTo>
                  <a:lnTo>
                    <a:pt x="104335" y="9515"/>
                  </a:lnTo>
                  <a:lnTo>
                    <a:pt x="104335" y="0"/>
                  </a:lnTo>
                  <a:lnTo>
                    <a:pt x="104335" y="8192"/>
                  </a:lnTo>
                  <a:lnTo>
                    <a:pt x="103277" y="8633"/>
                  </a:lnTo>
                  <a:lnTo>
                    <a:pt x="99279" y="9123"/>
                  </a:lnTo>
                  <a:lnTo>
                    <a:pt x="97790" y="10312"/>
                  </a:lnTo>
                  <a:lnTo>
                    <a:pt x="96134" y="14455"/>
                  </a:lnTo>
                  <a:lnTo>
                    <a:pt x="94014" y="25738"/>
                  </a:lnTo>
                  <a:lnTo>
                    <a:pt x="88341" y="35018"/>
                  </a:lnTo>
                  <a:lnTo>
                    <a:pt x="77949" y="60520"/>
                  </a:lnTo>
                  <a:lnTo>
                    <a:pt x="43999" y="106582"/>
                  </a:lnTo>
                  <a:lnTo>
                    <a:pt x="40477" y="116508"/>
                  </a:lnTo>
                  <a:lnTo>
                    <a:pt x="37854" y="126917"/>
                  </a:lnTo>
                  <a:lnTo>
                    <a:pt x="27546" y="142224"/>
                  </a:lnTo>
                  <a:lnTo>
                    <a:pt x="0" y="170998"/>
                  </a:lnTo>
                  <a:lnTo>
                    <a:pt x="12856" y="171401"/>
                  </a:lnTo>
                  <a:lnTo>
                    <a:pt x="14774" y="170356"/>
                  </a:lnTo>
                  <a:lnTo>
                    <a:pt x="16052" y="168601"/>
                  </a:lnTo>
                  <a:lnTo>
                    <a:pt x="18532" y="163828"/>
                  </a:lnTo>
                  <a:lnTo>
                    <a:pt x="31718" y="149049"/>
                  </a:lnTo>
                  <a:lnTo>
                    <a:pt x="56710" y="1333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7" name="SMARTInkShape-1087"/>
            <p:cNvSpPr/>
            <p:nvPr>
              <p:custDataLst>
                <p:tags r:id="rId16"/>
              </p:custDataLst>
            </p:nvPr>
          </p:nvSpPr>
          <p:spPr>
            <a:xfrm>
              <a:off x="5562611" y="4824238"/>
              <a:ext cx="219065" cy="23988"/>
            </a:xfrm>
            <a:custGeom>
              <a:avLst/>
              <a:gdLst/>
              <a:ahLst/>
              <a:cxnLst/>
              <a:rect l="0" t="0" r="0" b="0"/>
              <a:pathLst>
                <a:path w="219065" h="23988">
                  <a:moveTo>
                    <a:pt x="28564" y="23987"/>
                  </a:moveTo>
                  <a:lnTo>
                    <a:pt x="28564" y="23987"/>
                  </a:lnTo>
                  <a:lnTo>
                    <a:pt x="0" y="23987"/>
                  </a:lnTo>
                  <a:lnTo>
                    <a:pt x="14179" y="23987"/>
                  </a:lnTo>
                  <a:lnTo>
                    <a:pt x="54623" y="15051"/>
                  </a:lnTo>
                  <a:lnTo>
                    <a:pt x="63429" y="13666"/>
                  </a:lnTo>
                  <a:lnTo>
                    <a:pt x="86329" y="6974"/>
                  </a:lnTo>
                  <a:lnTo>
                    <a:pt x="131407" y="2294"/>
                  </a:lnTo>
                  <a:lnTo>
                    <a:pt x="138401" y="0"/>
                  </a:lnTo>
                  <a:lnTo>
                    <a:pt x="151817" y="273"/>
                  </a:lnTo>
                  <a:lnTo>
                    <a:pt x="195562" y="5813"/>
                  </a:lnTo>
                  <a:lnTo>
                    <a:pt x="205986" y="12488"/>
                  </a:lnTo>
                  <a:lnTo>
                    <a:pt x="219064" y="239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8" name="SMARTInkShape-1088"/>
            <p:cNvSpPr/>
            <p:nvPr>
              <p:custDataLst>
                <p:tags r:id="rId17"/>
              </p:custDataLst>
            </p:nvPr>
          </p:nvSpPr>
          <p:spPr>
            <a:xfrm>
              <a:off x="5696476" y="4573324"/>
              <a:ext cx="151875" cy="198702"/>
            </a:xfrm>
            <a:custGeom>
              <a:avLst/>
              <a:gdLst/>
              <a:ahLst/>
              <a:cxnLst/>
              <a:rect l="0" t="0" r="0" b="0"/>
              <a:pathLst>
                <a:path w="151875" h="198702">
                  <a:moveTo>
                    <a:pt x="151874" y="17726"/>
                  </a:moveTo>
                  <a:lnTo>
                    <a:pt x="151874" y="17726"/>
                  </a:lnTo>
                  <a:lnTo>
                    <a:pt x="151874" y="12238"/>
                  </a:lnTo>
                  <a:lnTo>
                    <a:pt x="151874" y="14582"/>
                  </a:lnTo>
                  <a:lnTo>
                    <a:pt x="151874" y="8201"/>
                  </a:lnTo>
                  <a:lnTo>
                    <a:pt x="143673" y="0"/>
                  </a:lnTo>
                  <a:lnTo>
                    <a:pt x="143232" y="617"/>
                  </a:lnTo>
                  <a:lnTo>
                    <a:pt x="142742" y="4125"/>
                  </a:lnTo>
                  <a:lnTo>
                    <a:pt x="141553" y="5483"/>
                  </a:lnTo>
                  <a:lnTo>
                    <a:pt x="137409" y="6993"/>
                  </a:lnTo>
                  <a:lnTo>
                    <a:pt x="129126" y="7843"/>
                  </a:lnTo>
                  <a:lnTo>
                    <a:pt x="127184" y="9021"/>
                  </a:lnTo>
                  <a:lnTo>
                    <a:pt x="125888" y="10864"/>
                  </a:lnTo>
                  <a:lnTo>
                    <a:pt x="125026" y="13151"/>
                  </a:lnTo>
                  <a:lnTo>
                    <a:pt x="123392" y="14676"/>
                  </a:lnTo>
                  <a:lnTo>
                    <a:pt x="113165" y="19946"/>
                  </a:lnTo>
                  <a:lnTo>
                    <a:pt x="107153" y="26121"/>
                  </a:lnTo>
                  <a:lnTo>
                    <a:pt x="91513" y="48282"/>
                  </a:lnTo>
                  <a:lnTo>
                    <a:pt x="68130" y="68016"/>
                  </a:lnTo>
                  <a:lnTo>
                    <a:pt x="26233" y="114708"/>
                  </a:lnTo>
                  <a:lnTo>
                    <a:pt x="21950" y="121860"/>
                  </a:lnTo>
                  <a:lnTo>
                    <a:pt x="18989" y="128566"/>
                  </a:lnTo>
                  <a:lnTo>
                    <a:pt x="1249" y="149183"/>
                  </a:lnTo>
                  <a:lnTo>
                    <a:pt x="263" y="153057"/>
                  </a:lnTo>
                  <a:lnTo>
                    <a:pt x="0" y="155572"/>
                  </a:lnTo>
                  <a:lnTo>
                    <a:pt x="2530" y="161188"/>
                  </a:lnTo>
                  <a:lnTo>
                    <a:pt x="13676" y="174659"/>
                  </a:lnTo>
                  <a:lnTo>
                    <a:pt x="19192" y="177433"/>
                  </a:lnTo>
                  <a:lnTo>
                    <a:pt x="37633" y="179456"/>
                  </a:lnTo>
                  <a:lnTo>
                    <a:pt x="64859" y="179640"/>
                  </a:lnTo>
                  <a:lnTo>
                    <a:pt x="73690" y="176824"/>
                  </a:lnTo>
                  <a:lnTo>
                    <a:pt x="81142" y="173103"/>
                  </a:lnTo>
                  <a:lnTo>
                    <a:pt x="100997" y="169329"/>
                  </a:lnTo>
                  <a:lnTo>
                    <a:pt x="113758" y="162638"/>
                  </a:lnTo>
                  <a:lnTo>
                    <a:pt x="121414" y="161004"/>
                  </a:lnTo>
                  <a:lnTo>
                    <a:pt x="122042" y="159811"/>
                  </a:lnTo>
                  <a:lnTo>
                    <a:pt x="122741" y="155664"/>
                  </a:lnTo>
                  <a:lnTo>
                    <a:pt x="123985" y="154134"/>
                  </a:lnTo>
                  <a:lnTo>
                    <a:pt x="128190" y="152435"/>
                  </a:lnTo>
                  <a:lnTo>
                    <a:pt x="128676" y="150924"/>
                  </a:lnTo>
                  <a:lnTo>
                    <a:pt x="127942" y="148858"/>
                  </a:lnTo>
                  <a:lnTo>
                    <a:pt x="115122" y="133388"/>
                  </a:lnTo>
                  <a:lnTo>
                    <a:pt x="109117" y="132429"/>
                  </a:lnTo>
                  <a:lnTo>
                    <a:pt x="81985" y="132037"/>
                  </a:lnTo>
                  <a:lnTo>
                    <a:pt x="75657" y="134853"/>
                  </a:lnTo>
                  <a:lnTo>
                    <a:pt x="69317" y="138574"/>
                  </a:lnTo>
                  <a:lnTo>
                    <a:pt x="56623" y="140963"/>
                  </a:lnTo>
                  <a:lnTo>
                    <a:pt x="53448" y="141159"/>
                  </a:lnTo>
                  <a:lnTo>
                    <a:pt x="47099" y="144199"/>
                  </a:lnTo>
                  <a:lnTo>
                    <a:pt x="40749" y="148019"/>
                  </a:lnTo>
                  <a:lnTo>
                    <a:pt x="31224" y="151228"/>
                  </a:lnTo>
                  <a:lnTo>
                    <a:pt x="15349" y="164214"/>
                  </a:lnTo>
                  <a:lnTo>
                    <a:pt x="11821" y="170321"/>
                  </a:lnTo>
                  <a:lnTo>
                    <a:pt x="9371" y="179480"/>
                  </a:lnTo>
                  <a:lnTo>
                    <a:pt x="9014" y="196937"/>
                  </a:lnTo>
                  <a:lnTo>
                    <a:pt x="10068" y="197525"/>
                  </a:lnTo>
                  <a:lnTo>
                    <a:pt x="18524" y="19870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81415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78098"/>
          </a:xfrm>
        </p:spPr>
        <p:txBody>
          <a:bodyPr>
            <a:normAutofit/>
          </a:bodyPr>
          <a:lstStyle/>
          <a:p>
            <a:r>
              <a:rPr lang="ru-RU" dirty="0" smtClean="0"/>
              <a:t>Проволочный каркас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41" cstate="print"/>
          <a:srcRect/>
          <a:stretch>
            <a:fillRect/>
          </a:stretch>
        </p:blipFill>
        <p:spPr bwMode="auto">
          <a:xfrm>
            <a:off x="2699792" y="692696"/>
            <a:ext cx="3816424" cy="2476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SMARTInkShape-Group262"/>
          <p:cNvGrpSpPr/>
          <p:nvPr/>
        </p:nvGrpSpPr>
        <p:grpSpPr>
          <a:xfrm>
            <a:off x="2562225" y="1962150"/>
            <a:ext cx="723901" cy="57151"/>
            <a:chOff x="2562225" y="1962150"/>
            <a:chExt cx="723901" cy="57151"/>
          </a:xfrm>
        </p:grpSpPr>
        <p:sp>
          <p:nvSpPr>
            <p:cNvPr id="3" name="SMARTInkShape-1089"/>
            <p:cNvSpPr/>
            <p:nvPr>
              <p:custDataLst>
                <p:tags r:id="rId238"/>
              </p:custDataLst>
            </p:nvPr>
          </p:nvSpPr>
          <p:spPr>
            <a:xfrm>
              <a:off x="3009900" y="1962150"/>
              <a:ext cx="276226" cy="47626"/>
            </a:xfrm>
            <a:custGeom>
              <a:avLst/>
              <a:gdLst/>
              <a:ahLst/>
              <a:cxnLst/>
              <a:rect l="0" t="0" r="0" b="0"/>
              <a:pathLst>
                <a:path w="276226" h="47626">
                  <a:moveTo>
                    <a:pt x="276225" y="9525"/>
                  </a:moveTo>
                  <a:lnTo>
                    <a:pt x="276225" y="9525"/>
                  </a:lnTo>
                  <a:lnTo>
                    <a:pt x="268024" y="1324"/>
                  </a:lnTo>
                  <a:lnTo>
                    <a:pt x="262036" y="392"/>
                  </a:lnTo>
                  <a:lnTo>
                    <a:pt x="215473" y="0"/>
                  </a:lnTo>
                  <a:lnTo>
                    <a:pt x="187205" y="0"/>
                  </a:lnTo>
                  <a:lnTo>
                    <a:pt x="180922" y="2822"/>
                  </a:lnTo>
                  <a:lnTo>
                    <a:pt x="174601" y="6546"/>
                  </a:lnTo>
                  <a:lnTo>
                    <a:pt x="161920" y="8936"/>
                  </a:lnTo>
                  <a:lnTo>
                    <a:pt x="154515" y="10322"/>
                  </a:lnTo>
                  <a:lnTo>
                    <a:pt x="110132" y="25328"/>
                  </a:lnTo>
                  <a:lnTo>
                    <a:pt x="92839" y="28671"/>
                  </a:lnTo>
                  <a:lnTo>
                    <a:pt x="78425" y="34836"/>
                  </a:lnTo>
                  <a:lnTo>
                    <a:pt x="57104" y="38191"/>
                  </a:lnTo>
                  <a:lnTo>
                    <a:pt x="35755" y="46174"/>
                  </a:lnTo>
                  <a:lnTo>
                    <a:pt x="0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SMARTInkShape-1090"/>
            <p:cNvSpPr/>
            <p:nvPr>
              <p:custDataLst>
                <p:tags r:id="rId239"/>
              </p:custDataLst>
            </p:nvPr>
          </p:nvSpPr>
          <p:spPr>
            <a:xfrm>
              <a:off x="2562225" y="1971675"/>
              <a:ext cx="247651" cy="47626"/>
            </a:xfrm>
            <a:custGeom>
              <a:avLst/>
              <a:gdLst/>
              <a:ahLst/>
              <a:cxnLst/>
              <a:rect l="0" t="0" r="0" b="0"/>
              <a:pathLst>
                <a:path w="247651" h="47626">
                  <a:moveTo>
                    <a:pt x="247650" y="47625"/>
                  </a:moveTo>
                  <a:lnTo>
                    <a:pt x="247650" y="47625"/>
                  </a:lnTo>
                  <a:lnTo>
                    <a:pt x="233461" y="33436"/>
                  </a:lnTo>
                  <a:lnTo>
                    <a:pt x="227939" y="30735"/>
                  </a:lnTo>
                  <a:lnTo>
                    <a:pt x="224984" y="30015"/>
                  </a:lnTo>
                  <a:lnTo>
                    <a:pt x="223014" y="28477"/>
                  </a:lnTo>
                  <a:lnTo>
                    <a:pt x="220826" y="23945"/>
                  </a:lnTo>
                  <a:lnTo>
                    <a:pt x="219184" y="22314"/>
                  </a:lnTo>
                  <a:lnTo>
                    <a:pt x="214537" y="20500"/>
                  </a:lnTo>
                  <a:lnTo>
                    <a:pt x="205971" y="19480"/>
                  </a:lnTo>
                  <a:lnTo>
                    <a:pt x="203989" y="18278"/>
                  </a:lnTo>
                  <a:lnTo>
                    <a:pt x="202668" y="16419"/>
                  </a:lnTo>
                  <a:lnTo>
                    <a:pt x="201787" y="14121"/>
                  </a:lnTo>
                  <a:lnTo>
                    <a:pt x="200141" y="12589"/>
                  </a:lnTo>
                  <a:lnTo>
                    <a:pt x="189896" y="7308"/>
                  </a:lnTo>
                  <a:lnTo>
                    <a:pt x="183882" y="3248"/>
                  </a:lnTo>
                  <a:lnTo>
                    <a:pt x="174545" y="962"/>
                  </a:lnTo>
                  <a:lnTo>
                    <a:pt x="127000" y="2"/>
                  </a:lnTo>
                  <a:lnTo>
                    <a:pt x="120650" y="1"/>
                  </a:lnTo>
                  <a:lnTo>
                    <a:pt x="114300" y="2823"/>
                  </a:lnTo>
                  <a:lnTo>
                    <a:pt x="107950" y="6546"/>
                  </a:lnTo>
                  <a:lnTo>
                    <a:pt x="95250" y="8936"/>
                  </a:lnTo>
                  <a:lnTo>
                    <a:pt x="63500" y="9515"/>
                  </a:lnTo>
                  <a:lnTo>
                    <a:pt x="57150" y="6698"/>
                  </a:lnTo>
                  <a:lnTo>
                    <a:pt x="50800" y="2977"/>
                  </a:lnTo>
                  <a:lnTo>
                    <a:pt x="38100" y="588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" name="SMARTInkShape-1091"/>
          <p:cNvSpPr/>
          <p:nvPr>
            <p:custDataLst>
              <p:tags r:id="rId1"/>
            </p:custDataLst>
          </p:nvPr>
        </p:nvSpPr>
        <p:spPr>
          <a:xfrm>
            <a:off x="5943600" y="1933575"/>
            <a:ext cx="342901" cy="9526"/>
          </a:xfrm>
          <a:custGeom>
            <a:avLst/>
            <a:gdLst/>
            <a:ahLst/>
            <a:cxnLst/>
            <a:rect l="0" t="0" r="0" b="0"/>
            <a:pathLst>
              <a:path w="342901" h="9526">
                <a:moveTo>
                  <a:pt x="0" y="9525"/>
                </a:moveTo>
                <a:lnTo>
                  <a:pt x="0" y="9525"/>
                </a:lnTo>
                <a:lnTo>
                  <a:pt x="39773" y="9525"/>
                </a:lnTo>
                <a:lnTo>
                  <a:pt x="78843" y="8467"/>
                </a:lnTo>
                <a:lnTo>
                  <a:pt x="82195" y="6703"/>
                </a:lnTo>
                <a:lnTo>
                  <a:pt x="83372" y="4469"/>
                </a:lnTo>
                <a:lnTo>
                  <a:pt x="83098" y="2979"/>
                </a:lnTo>
                <a:lnTo>
                  <a:pt x="81857" y="1986"/>
                </a:lnTo>
                <a:lnTo>
                  <a:pt x="77656" y="883"/>
                </a:lnTo>
                <a:lnTo>
                  <a:pt x="57150" y="0"/>
                </a:lnTo>
                <a:lnTo>
                  <a:pt x="103496" y="0"/>
                </a:lnTo>
                <a:lnTo>
                  <a:pt x="144923" y="0"/>
                </a:lnTo>
                <a:lnTo>
                  <a:pt x="190769" y="0"/>
                </a:lnTo>
                <a:lnTo>
                  <a:pt x="238161" y="0"/>
                </a:lnTo>
                <a:lnTo>
                  <a:pt x="280698" y="0"/>
                </a:lnTo>
                <a:lnTo>
                  <a:pt x="321617" y="0"/>
                </a:lnTo>
                <a:lnTo>
                  <a:pt x="342900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SMARTInkShape-1092"/>
          <p:cNvSpPr/>
          <p:nvPr>
            <p:custDataLst>
              <p:tags r:id="rId2"/>
            </p:custDataLst>
          </p:nvPr>
        </p:nvSpPr>
        <p:spPr>
          <a:xfrm>
            <a:off x="2867030" y="981075"/>
            <a:ext cx="533396" cy="1943101"/>
          </a:xfrm>
          <a:custGeom>
            <a:avLst/>
            <a:gdLst/>
            <a:ahLst/>
            <a:cxnLst/>
            <a:rect l="0" t="0" r="0" b="0"/>
            <a:pathLst>
              <a:path w="533396" h="1943101">
                <a:moveTo>
                  <a:pt x="533395" y="1914525"/>
                </a:moveTo>
                <a:lnTo>
                  <a:pt x="533395" y="1914525"/>
                </a:lnTo>
                <a:lnTo>
                  <a:pt x="528339" y="1914525"/>
                </a:lnTo>
                <a:lnTo>
                  <a:pt x="526849" y="1915583"/>
                </a:lnTo>
                <a:lnTo>
                  <a:pt x="525856" y="1917347"/>
                </a:lnTo>
                <a:lnTo>
                  <a:pt x="525194" y="1919581"/>
                </a:lnTo>
                <a:lnTo>
                  <a:pt x="523694" y="1921071"/>
                </a:lnTo>
                <a:lnTo>
                  <a:pt x="519206" y="1922726"/>
                </a:lnTo>
                <a:lnTo>
                  <a:pt x="517585" y="1924226"/>
                </a:lnTo>
                <a:lnTo>
                  <a:pt x="514471" y="1933149"/>
                </a:lnTo>
                <a:lnTo>
                  <a:pt x="514345" y="1943100"/>
                </a:lnTo>
                <a:lnTo>
                  <a:pt x="509289" y="1943100"/>
                </a:lnTo>
                <a:lnTo>
                  <a:pt x="507799" y="1942042"/>
                </a:lnTo>
                <a:lnTo>
                  <a:pt x="506806" y="1940278"/>
                </a:lnTo>
                <a:lnTo>
                  <a:pt x="505213" y="1934899"/>
                </a:lnTo>
                <a:lnTo>
                  <a:pt x="502172" y="1934164"/>
                </a:lnTo>
                <a:lnTo>
                  <a:pt x="499880" y="1933967"/>
                </a:lnTo>
                <a:lnTo>
                  <a:pt x="498351" y="1932778"/>
                </a:lnTo>
                <a:lnTo>
                  <a:pt x="494505" y="1923897"/>
                </a:lnTo>
                <a:lnTo>
                  <a:pt x="487129" y="1915969"/>
                </a:lnTo>
                <a:lnTo>
                  <a:pt x="481116" y="1914953"/>
                </a:lnTo>
                <a:lnTo>
                  <a:pt x="479492" y="1913752"/>
                </a:lnTo>
                <a:lnTo>
                  <a:pt x="477689" y="1909595"/>
                </a:lnTo>
                <a:lnTo>
                  <a:pt x="476149" y="1908063"/>
                </a:lnTo>
                <a:lnTo>
                  <a:pt x="466629" y="1904210"/>
                </a:lnTo>
                <a:lnTo>
                  <a:pt x="458646" y="1896835"/>
                </a:lnTo>
                <a:lnTo>
                  <a:pt x="449878" y="1894685"/>
                </a:lnTo>
                <a:lnTo>
                  <a:pt x="428015" y="1878590"/>
                </a:lnTo>
                <a:lnTo>
                  <a:pt x="425042" y="1877868"/>
                </a:lnTo>
                <a:lnTo>
                  <a:pt x="423059" y="1876329"/>
                </a:lnTo>
                <a:lnTo>
                  <a:pt x="393289" y="1838308"/>
                </a:lnTo>
                <a:lnTo>
                  <a:pt x="390692" y="1831967"/>
                </a:lnTo>
                <a:lnTo>
                  <a:pt x="374116" y="1809749"/>
                </a:lnTo>
                <a:lnTo>
                  <a:pt x="371588" y="1803400"/>
                </a:lnTo>
                <a:lnTo>
                  <a:pt x="328071" y="1756833"/>
                </a:lnTo>
                <a:lnTo>
                  <a:pt x="325723" y="1754481"/>
                </a:lnTo>
                <a:lnTo>
                  <a:pt x="316612" y="1739880"/>
                </a:lnTo>
                <a:lnTo>
                  <a:pt x="292061" y="1720539"/>
                </a:lnTo>
                <a:lnTo>
                  <a:pt x="257169" y="1673749"/>
                </a:lnTo>
                <a:lnTo>
                  <a:pt x="225420" y="1627043"/>
                </a:lnTo>
                <a:lnTo>
                  <a:pt x="196845" y="1582873"/>
                </a:lnTo>
                <a:lnTo>
                  <a:pt x="175678" y="1549491"/>
                </a:lnTo>
                <a:lnTo>
                  <a:pt x="164212" y="1520916"/>
                </a:lnTo>
                <a:lnTo>
                  <a:pt x="136497" y="1473971"/>
                </a:lnTo>
                <a:lnTo>
                  <a:pt x="111119" y="1431522"/>
                </a:lnTo>
                <a:lnTo>
                  <a:pt x="89953" y="1387451"/>
                </a:lnTo>
                <a:lnTo>
                  <a:pt x="75606" y="1343024"/>
                </a:lnTo>
                <a:lnTo>
                  <a:pt x="53936" y="1298575"/>
                </a:lnTo>
                <a:lnTo>
                  <a:pt x="42322" y="1273175"/>
                </a:lnTo>
                <a:lnTo>
                  <a:pt x="30803" y="1228725"/>
                </a:lnTo>
                <a:lnTo>
                  <a:pt x="26409" y="1209675"/>
                </a:lnTo>
                <a:lnTo>
                  <a:pt x="22318" y="1195917"/>
                </a:lnTo>
                <a:lnTo>
                  <a:pt x="12786" y="1150233"/>
                </a:lnTo>
                <a:lnTo>
                  <a:pt x="9807" y="1104782"/>
                </a:lnTo>
                <a:lnTo>
                  <a:pt x="6754" y="1074107"/>
                </a:lnTo>
                <a:lnTo>
                  <a:pt x="588" y="1026519"/>
                </a:lnTo>
                <a:lnTo>
                  <a:pt x="47" y="978897"/>
                </a:lnTo>
                <a:lnTo>
                  <a:pt x="0" y="934095"/>
                </a:lnTo>
                <a:lnTo>
                  <a:pt x="2819" y="911769"/>
                </a:lnTo>
                <a:lnTo>
                  <a:pt x="8932" y="867380"/>
                </a:lnTo>
                <a:lnTo>
                  <a:pt x="12291" y="821189"/>
                </a:lnTo>
                <a:lnTo>
                  <a:pt x="17711" y="794153"/>
                </a:lnTo>
                <a:lnTo>
                  <a:pt x="21691" y="754514"/>
                </a:lnTo>
                <a:lnTo>
                  <a:pt x="35505" y="707015"/>
                </a:lnTo>
                <a:lnTo>
                  <a:pt x="40690" y="659401"/>
                </a:lnTo>
                <a:lnTo>
                  <a:pt x="55415" y="612902"/>
                </a:lnTo>
                <a:lnTo>
                  <a:pt x="73290" y="568332"/>
                </a:lnTo>
                <a:lnTo>
                  <a:pt x="81567" y="549277"/>
                </a:lnTo>
                <a:lnTo>
                  <a:pt x="85548" y="531284"/>
                </a:lnTo>
                <a:lnTo>
                  <a:pt x="100800" y="500767"/>
                </a:lnTo>
                <a:lnTo>
                  <a:pt x="114899" y="457148"/>
                </a:lnTo>
                <a:lnTo>
                  <a:pt x="136556" y="412747"/>
                </a:lnTo>
                <a:lnTo>
                  <a:pt x="167389" y="368300"/>
                </a:lnTo>
                <a:lnTo>
                  <a:pt x="190443" y="323850"/>
                </a:lnTo>
                <a:lnTo>
                  <a:pt x="202827" y="304800"/>
                </a:lnTo>
                <a:lnTo>
                  <a:pt x="234683" y="260546"/>
                </a:lnTo>
                <a:lnTo>
                  <a:pt x="268536" y="217665"/>
                </a:lnTo>
                <a:lnTo>
                  <a:pt x="293075" y="185136"/>
                </a:lnTo>
                <a:lnTo>
                  <a:pt x="308143" y="173859"/>
                </a:lnTo>
                <a:lnTo>
                  <a:pt x="349222" y="127080"/>
                </a:lnTo>
                <a:lnTo>
                  <a:pt x="367235" y="107957"/>
                </a:lnTo>
                <a:lnTo>
                  <a:pt x="373455" y="95251"/>
                </a:lnTo>
                <a:lnTo>
                  <a:pt x="375968" y="92076"/>
                </a:lnTo>
                <a:lnTo>
                  <a:pt x="381583" y="88548"/>
                </a:lnTo>
                <a:lnTo>
                  <a:pt x="384562" y="87607"/>
                </a:lnTo>
                <a:lnTo>
                  <a:pt x="386548" y="85921"/>
                </a:lnTo>
                <a:lnTo>
                  <a:pt x="388755" y="81226"/>
                </a:lnTo>
                <a:lnTo>
                  <a:pt x="390401" y="79551"/>
                </a:lnTo>
                <a:lnTo>
                  <a:pt x="398566" y="76641"/>
                </a:lnTo>
                <a:lnTo>
                  <a:pt x="399388" y="73574"/>
                </a:lnTo>
                <a:lnTo>
                  <a:pt x="399915" y="68038"/>
                </a:lnTo>
                <a:lnTo>
                  <a:pt x="402810" y="67281"/>
                </a:lnTo>
                <a:lnTo>
                  <a:pt x="409570" y="66675"/>
                </a:lnTo>
                <a:lnTo>
                  <a:pt x="381397" y="66675"/>
                </a:lnTo>
                <a:lnTo>
                  <a:pt x="381114" y="61618"/>
                </a:lnTo>
                <a:lnTo>
                  <a:pt x="380016" y="60129"/>
                </a:lnTo>
                <a:lnTo>
                  <a:pt x="371587" y="57184"/>
                </a:lnTo>
                <a:lnTo>
                  <a:pt x="342895" y="57150"/>
                </a:lnTo>
                <a:lnTo>
                  <a:pt x="347951" y="57150"/>
                </a:lnTo>
                <a:lnTo>
                  <a:pt x="349441" y="56092"/>
                </a:lnTo>
                <a:lnTo>
                  <a:pt x="350433" y="54328"/>
                </a:lnTo>
                <a:lnTo>
                  <a:pt x="352028" y="48949"/>
                </a:lnTo>
                <a:lnTo>
                  <a:pt x="355068" y="48213"/>
                </a:lnTo>
                <a:lnTo>
                  <a:pt x="365643" y="47741"/>
                </a:lnTo>
                <a:lnTo>
                  <a:pt x="367586" y="46644"/>
                </a:lnTo>
                <a:lnTo>
                  <a:pt x="368880" y="44854"/>
                </a:lnTo>
                <a:lnTo>
                  <a:pt x="369744" y="42603"/>
                </a:lnTo>
                <a:lnTo>
                  <a:pt x="371377" y="41102"/>
                </a:lnTo>
                <a:lnTo>
                  <a:pt x="381604" y="35871"/>
                </a:lnTo>
                <a:lnTo>
                  <a:pt x="396950" y="22990"/>
                </a:lnTo>
                <a:lnTo>
                  <a:pt x="406419" y="20217"/>
                </a:lnTo>
                <a:lnTo>
                  <a:pt x="412755" y="19569"/>
                </a:lnTo>
                <a:lnTo>
                  <a:pt x="419100" y="16458"/>
                </a:lnTo>
                <a:lnTo>
                  <a:pt x="425447" y="12606"/>
                </a:lnTo>
                <a:lnTo>
                  <a:pt x="438145" y="10134"/>
                </a:lnTo>
                <a:lnTo>
                  <a:pt x="441320" y="9931"/>
                </a:lnTo>
                <a:lnTo>
                  <a:pt x="447670" y="6883"/>
                </a:lnTo>
                <a:lnTo>
                  <a:pt x="454020" y="3059"/>
                </a:lnTo>
                <a:lnTo>
                  <a:pt x="464839" y="403"/>
                </a:lnTo>
                <a:lnTo>
                  <a:pt x="485642" y="0"/>
                </a:lnTo>
                <a:lnTo>
                  <a:pt x="485770" y="32181"/>
                </a:lnTo>
                <a:lnTo>
                  <a:pt x="482948" y="38292"/>
                </a:lnTo>
                <a:lnTo>
                  <a:pt x="479224" y="44535"/>
                </a:lnTo>
                <a:lnTo>
                  <a:pt x="476834" y="57167"/>
                </a:lnTo>
                <a:lnTo>
                  <a:pt x="476246" y="104775"/>
                </a:lnTo>
                <a:lnTo>
                  <a:pt x="476245" y="117475"/>
                </a:lnTo>
                <a:lnTo>
                  <a:pt x="473423" y="123825"/>
                </a:lnTo>
                <a:lnTo>
                  <a:pt x="471189" y="127000"/>
                </a:lnTo>
                <a:lnTo>
                  <a:pt x="468044" y="141582"/>
                </a:lnTo>
                <a:lnTo>
                  <a:pt x="466743" y="186365"/>
                </a:lnTo>
                <a:lnTo>
                  <a:pt x="466720" y="2095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" name="SMARTInkShape-Group265"/>
          <p:cNvGrpSpPr/>
          <p:nvPr/>
        </p:nvGrpSpPr>
        <p:grpSpPr>
          <a:xfrm>
            <a:off x="5753100" y="838200"/>
            <a:ext cx="438097" cy="2152641"/>
            <a:chOff x="5753100" y="838200"/>
            <a:chExt cx="438097" cy="2152641"/>
          </a:xfrm>
        </p:grpSpPr>
        <p:sp>
          <p:nvSpPr>
            <p:cNvPr id="9" name="SMARTInkShape-1093"/>
            <p:cNvSpPr/>
            <p:nvPr>
              <p:custDataLst>
                <p:tags r:id="rId235"/>
              </p:custDataLst>
            </p:nvPr>
          </p:nvSpPr>
          <p:spPr>
            <a:xfrm>
              <a:off x="5753100" y="838200"/>
              <a:ext cx="438097" cy="2152641"/>
            </a:xfrm>
            <a:custGeom>
              <a:avLst/>
              <a:gdLst/>
              <a:ahLst/>
              <a:cxnLst/>
              <a:rect l="0" t="0" r="0" b="0"/>
              <a:pathLst>
                <a:path w="438097" h="2152641">
                  <a:moveTo>
                    <a:pt x="0" y="2133600"/>
                  </a:moveTo>
                  <a:lnTo>
                    <a:pt x="0" y="2133600"/>
                  </a:lnTo>
                  <a:lnTo>
                    <a:pt x="0" y="2152640"/>
                  </a:lnTo>
                  <a:lnTo>
                    <a:pt x="0" y="2144448"/>
                  </a:lnTo>
                  <a:lnTo>
                    <a:pt x="1058" y="2144007"/>
                  </a:lnTo>
                  <a:lnTo>
                    <a:pt x="9132" y="2143160"/>
                  </a:lnTo>
                  <a:lnTo>
                    <a:pt x="17052" y="2136586"/>
                  </a:lnTo>
                  <a:lnTo>
                    <a:pt x="26848" y="2133993"/>
                  </a:lnTo>
                  <a:lnTo>
                    <a:pt x="35838" y="2127132"/>
                  </a:lnTo>
                  <a:lnTo>
                    <a:pt x="44721" y="2123922"/>
                  </a:lnTo>
                  <a:lnTo>
                    <a:pt x="50920" y="2119422"/>
                  </a:lnTo>
                  <a:lnTo>
                    <a:pt x="54381" y="2113893"/>
                  </a:lnTo>
                  <a:lnTo>
                    <a:pt x="55304" y="2110937"/>
                  </a:lnTo>
                  <a:lnTo>
                    <a:pt x="56978" y="2108966"/>
                  </a:lnTo>
                  <a:lnTo>
                    <a:pt x="85777" y="2088618"/>
                  </a:lnTo>
                  <a:lnTo>
                    <a:pt x="88934" y="2087737"/>
                  </a:lnTo>
                  <a:lnTo>
                    <a:pt x="91040" y="2086091"/>
                  </a:lnTo>
                  <a:lnTo>
                    <a:pt x="101426" y="2069832"/>
                  </a:lnTo>
                  <a:lnTo>
                    <a:pt x="103287" y="2063631"/>
                  </a:lnTo>
                  <a:lnTo>
                    <a:pt x="104841" y="2061554"/>
                  </a:lnTo>
                  <a:lnTo>
                    <a:pt x="106935" y="2060169"/>
                  </a:lnTo>
                  <a:lnTo>
                    <a:pt x="109390" y="2059246"/>
                  </a:lnTo>
                  <a:lnTo>
                    <a:pt x="111027" y="2057572"/>
                  </a:lnTo>
                  <a:lnTo>
                    <a:pt x="112845" y="2052891"/>
                  </a:lnTo>
                  <a:lnTo>
                    <a:pt x="114388" y="2051219"/>
                  </a:lnTo>
                  <a:lnTo>
                    <a:pt x="118925" y="2049361"/>
                  </a:lnTo>
                  <a:lnTo>
                    <a:pt x="120559" y="2047808"/>
                  </a:lnTo>
                  <a:lnTo>
                    <a:pt x="122373" y="2043259"/>
                  </a:lnTo>
                  <a:lnTo>
                    <a:pt x="123698" y="2030580"/>
                  </a:lnTo>
                  <a:lnTo>
                    <a:pt x="124798" y="2029995"/>
                  </a:lnTo>
                  <a:lnTo>
                    <a:pt x="128844" y="2029345"/>
                  </a:lnTo>
                  <a:lnTo>
                    <a:pt x="130346" y="2028113"/>
                  </a:lnTo>
                  <a:lnTo>
                    <a:pt x="132015" y="2023923"/>
                  </a:lnTo>
                  <a:lnTo>
                    <a:pt x="134330" y="2003324"/>
                  </a:lnTo>
                  <a:lnTo>
                    <a:pt x="140874" y="1990705"/>
                  </a:lnTo>
                  <a:lnTo>
                    <a:pt x="141541" y="1987537"/>
                  </a:lnTo>
                  <a:lnTo>
                    <a:pt x="149158" y="1973789"/>
                  </a:lnTo>
                  <a:lnTo>
                    <a:pt x="152498" y="1958778"/>
                  </a:lnTo>
                  <a:lnTo>
                    <a:pt x="159720" y="1947157"/>
                  </a:lnTo>
                  <a:lnTo>
                    <a:pt x="190517" y="1902782"/>
                  </a:lnTo>
                  <a:lnTo>
                    <a:pt x="197208" y="1888115"/>
                  </a:lnTo>
                  <a:lnTo>
                    <a:pt x="204525" y="1868621"/>
                  </a:lnTo>
                  <a:lnTo>
                    <a:pt x="212962" y="1859551"/>
                  </a:lnTo>
                  <a:lnTo>
                    <a:pt x="222707" y="1850934"/>
                  </a:lnTo>
                  <a:lnTo>
                    <a:pt x="240942" y="1822020"/>
                  </a:lnTo>
                  <a:lnTo>
                    <a:pt x="254862" y="1780071"/>
                  </a:lnTo>
                  <a:lnTo>
                    <a:pt x="276275" y="1733671"/>
                  </a:lnTo>
                  <a:lnTo>
                    <a:pt x="298453" y="1689107"/>
                  </a:lnTo>
                  <a:lnTo>
                    <a:pt x="317500" y="1642800"/>
                  </a:lnTo>
                  <a:lnTo>
                    <a:pt x="336550" y="1595290"/>
                  </a:lnTo>
                  <a:lnTo>
                    <a:pt x="355600" y="1547675"/>
                  </a:lnTo>
                  <a:lnTo>
                    <a:pt x="374650" y="1500051"/>
                  </a:lnTo>
                  <a:lnTo>
                    <a:pt x="382986" y="1456680"/>
                  </a:lnTo>
                  <a:lnTo>
                    <a:pt x="390590" y="1416161"/>
                  </a:lnTo>
                  <a:lnTo>
                    <a:pt x="403652" y="1371196"/>
                  </a:lnTo>
                  <a:lnTo>
                    <a:pt x="411617" y="1326744"/>
                  </a:lnTo>
                  <a:lnTo>
                    <a:pt x="416883" y="1300101"/>
                  </a:lnTo>
                  <a:lnTo>
                    <a:pt x="421266" y="1271040"/>
                  </a:lnTo>
                  <a:lnTo>
                    <a:pt x="426445" y="1243380"/>
                  </a:lnTo>
                  <a:lnTo>
                    <a:pt x="428194" y="1201163"/>
                  </a:lnTo>
                  <a:lnTo>
                    <a:pt x="436107" y="1155481"/>
                  </a:lnTo>
                  <a:lnTo>
                    <a:pt x="437881" y="1113560"/>
                  </a:lnTo>
                  <a:lnTo>
                    <a:pt x="438096" y="1073332"/>
                  </a:lnTo>
                  <a:lnTo>
                    <a:pt x="437085" y="1026581"/>
                  </a:lnTo>
                  <a:lnTo>
                    <a:pt x="429948" y="980796"/>
                  </a:lnTo>
                  <a:lnTo>
                    <a:pt x="425976" y="933413"/>
                  </a:lnTo>
                  <a:lnTo>
                    <a:pt x="420006" y="885820"/>
                  </a:lnTo>
                  <a:lnTo>
                    <a:pt x="419219" y="838199"/>
                  </a:lnTo>
                  <a:lnTo>
                    <a:pt x="416293" y="790575"/>
                  </a:lnTo>
                  <a:lnTo>
                    <a:pt x="410460" y="742950"/>
                  </a:lnTo>
                  <a:lnTo>
                    <a:pt x="409691" y="695325"/>
                  </a:lnTo>
                  <a:lnTo>
                    <a:pt x="408539" y="650679"/>
                  </a:lnTo>
                  <a:lnTo>
                    <a:pt x="402041" y="610188"/>
                  </a:lnTo>
                  <a:lnTo>
                    <a:pt x="400443" y="571616"/>
                  </a:lnTo>
                  <a:lnTo>
                    <a:pt x="392562" y="526713"/>
                  </a:lnTo>
                  <a:lnTo>
                    <a:pt x="384247" y="484894"/>
                  </a:lnTo>
                  <a:lnTo>
                    <a:pt x="376371" y="438034"/>
                  </a:lnTo>
                  <a:lnTo>
                    <a:pt x="364581" y="390510"/>
                  </a:lnTo>
                  <a:lnTo>
                    <a:pt x="359907" y="364768"/>
                  </a:lnTo>
                  <a:lnTo>
                    <a:pt x="346864" y="324025"/>
                  </a:lnTo>
                  <a:lnTo>
                    <a:pt x="338365" y="284310"/>
                  </a:lnTo>
                  <a:lnTo>
                    <a:pt x="326493" y="240757"/>
                  </a:lnTo>
                  <a:lnTo>
                    <a:pt x="321811" y="219855"/>
                  </a:lnTo>
                  <a:lnTo>
                    <a:pt x="301506" y="174671"/>
                  </a:lnTo>
                  <a:lnTo>
                    <a:pt x="279393" y="131236"/>
                  </a:lnTo>
                  <a:lnTo>
                    <a:pt x="250825" y="88835"/>
                  </a:lnTo>
                  <a:lnTo>
                    <a:pt x="222250" y="51087"/>
                  </a:lnTo>
                  <a:lnTo>
                    <a:pt x="175956" y="4506"/>
                  </a:lnTo>
                  <a:lnTo>
                    <a:pt x="171460" y="10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SMARTInkShape-1094"/>
            <p:cNvSpPr/>
            <p:nvPr>
              <p:custDataLst>
                <p:tags r:id="rId236"/>
              </p:custDataLst>
            </p:nvPr>
          </p:nvSpPr>
          <p:spPr>
            <a:xfrm>
              <a:off x="5895975" y="866776"/>
              <a:ext cx="28576" cy="171019"/>
            </a:xfrm>
            <a:custGeom>
              <a:avLst/>
              <a:gdLst/>
              <a:ahLst/>
              <a:cxnLst/>
              <a:rect l="0" t="0" r="0" b="0"/>
              <a:pathLst>
                <a:path w="28576" h="171019">
                  <a:moveTo>
                    <a:pt x="9525" y="9524"/>
                  </a:moveTo>
                  <a:lnTo>
                    <a:pt x="9525" y="9524"/>
                  </a:lnTo>
                  <a:lnTo>
                    <a:pt x="9525" y="115"/>
                  </a:lnTo>
                  <a:lnTo>
                    <a:pt x="116" y="0"/>
                  </a:lnTo>
                  <a:lnTo>
                    <a:pt x="0" y="44480"/>
                  </a:lnTo>
                  <a:lnTo>
                    <a:pt x="0" y="50813"/>
                  </a:lnTo>
                  <a:lnTo>
                    <a:pt x="2822" y="57155"/>
                  </a:lnTo>
                  <a:lnTo>
                    <a:pt x="6545" y="63502"/>
                  </a:lnTo>
                  <a:lnTo>
                    <a:pt x="8642" y="74083"/>
                  </a:lnTo>
                  <a:lnTo>
                    <a:pt x="9518" y="120571"/>
                  </a:lnTo>
                  <a:lnTo>
                    <a:pt x="9525" y="166539"/>
                  </a:lnTo>
                  <a:lnTo>
                    <a:pt x="10583" y="168176"/>
                  </a:lnTo>
                  <a:lnTo>
                    <a:pt x="12347" y="169267"/>
                  </a:lnTo>
                  <a:lnTo>
                    <a:pt x="17726" y="171018"/>
                  </a:lnTo>
                  <a:lnTo>
                    <a:pt x="18167" y="170103"/>
                  </a:lnTo>
                  <a:lnTo>
                    <a:pt x="18934" y="163210"/>
                  </a:lnTo>
                  <a:lnTo>
                    <a:pt x="28575" y="1523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SMARTInkShape-1095"/>
            <p:cNvSpPr/>
            <p:nvPr>
              <p:custDataLst>
                <p:tags r:id="rId237"/>
              </p:custDataLst>
            </p:nvPr>
          </p:nvSpPr>
          <p:spPr>
            <a:xfrm>
              <a:off x="5876925" y="838203"/>
              <a:ext cx="285751" cy="76198"/>
            </a:xfrm>
            <a:custGeom>
              <a:avLst/>
              <a:gdLst/>
              <a:ahLst/>
              <a:cxnLst/>
              <a:rect l="0" t="0" r="0" b="0"/>
              <a:pathLst>
                <a:path w="285751" h="76198">
                  <a:moveTo>
                    <a:pt x="0" y="28572"/>
                  </a:moveTo>
                  <a:lnTo>
                    <a:pt x="0" y="28572"/>
                  </a:lnTo>
                  <a:lnTo>
                    <a:pt x="0" y="19439"/>
                  </a:lnTo>
                  <a:lnTo>
                    <a:pt x="0" y="24612"/>
                  </a:lnTo>
                  <a:lnTo>
                    <a:pt x="0" y="11125"/>
                  </a:lnTo>
                  <a:lnTo>
                    <a:pt x="1058" y="10591"/>
                  </a:lnTo>
                  <a:lnTo>
                    <a:pt x="8201" y="9663"/>
                  </a:lnTo>
                  <a:lnTo>
                    <a:pt x="17610" y="1333"/>
                  </a:lnTo>
                  <a:lnTo>
                    <a:pt x="23680" y="393"/>
                  </a:lnTo>
                  <a:lnTo>
                    <a:pt x="65393" y="0"/>
                  </a:lnTo>
                  <a:lnTo>
                    <a:pt x="74219" y="2821"/>
                  </a:lnTo>
                  <a:lnTo>
                    <a:pt x="82728" y="6544"/>
                  </a:lnTo>
                  <a:lnTo>
                    <a:pt x="98360" y="9698"/>
                  </a:lnTo>
                  <a:lnTo>
                    <a:pt x="113660" y="16887"/>
                  </a:lnTo>
                  <a:lnTo>
                    <a:pt x="117048" y="17607"/>
                  </a:lnTo>
                  <a:lnTo>
                    <a:pt x="163773" y="41702"/>
                  </a:lnTo>
                  <a:lnTo>
                    <a:pt x="170861" y="44991"/>
                  </a:lnTo>
                  <a:lnTo>
                    <a:pt x="177538" y="47511"/>
                  </a:lnTo>
                  <a:lnTo>
                    <a:pt x="203373" y="62708"/>
                  </a:lnTo>
                  <a:lnTo>
                    <a:pt x="218482" y="65889"/>
                  </a:lnTo>
                  <a:lnTo>
                    <a:pt x="241418" y="67627"/>
                  </a:lnTo>
                  <a:lnTo>
                    <a:pt x="259947" y="74859"/>
                  </a:lnTo>
                  <a:lnTo>
                    <a:pt x="285750" y="761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" name="SMARTInkShape-Group266"/>
          <p:cNvGrpSpPr/>
          <p:nvPr/>
        </p:nvGrpSpPr>
        <p:grpSpPr>
          <a:xfrm>
            <a:off x="4181480" y="906202"/>
            <a:ext cx="371471" cy="2027499"/>
            <a:chOff x="4181480" y="906202"/>
            <a:chExt cx="371471" cy="2027499"/>
          </a:xfrm>
        </p:grpSpPr>
        <p:sp>
          <p:nvSpPr>
            <p:cNvPr id="13" name="SMARTInkShape-1096"/>
            <p:cNvSpPr/>
            <p:nvPr>
              <p:custDataLst>
                <p:tags r:id="rId233"/>
              </p:custDataLst>
            </p:nvPr>
          </p:nvSpPr>
          <p:spPr>
            <a:xfrm>
              <a:off x="4543425" y="2743200"/>
              <a:ext cx="9526" cy="38101"/>
            </a:xfrm>
            <a:custGeom>
              <a:avLst/>
              <a:gdLst/>
              <a:ahLst/>
              <a:cxnLst/>
              <a:rect l="0" t="0" r="0" b="0"/>
              <a:pathLst>
                <a:path w="9526" h="38101">
                  <a:moveTo>
                    <a:pt x="0" y="0"/>
                  </a:moveTo>
                  <a:lnTo>
                    <a:pt x="0" y="0"/>
                  </a:lnTo>
                  <a:lnTo>
                    <a:pt x="0" y="17334"/>
                  </a:lnTo>
                  <a:lnTo>
                    <a:pt x="1058" y="17906"/>
                  </a:lnTo>
                  <a:lnTo>
                    <a:pt x="5056" y="18542"/>
                  </a:lnTo>
                  <a:lnTo>
                    <a:pt x="6545" y="20828"/>
                  </a:lnTo>
                  <a:lnTo>
                    <a:pt x="9525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SMARTInkShape-1097"/>
            <p:cNvSpPr/>
            <p:nvPr>
              <p:custDataLst>
                <p:tags r:id="rId234"/>
              </p:custDataLst>
            </p:nvPr>
          </p:nvSpPr>
          <p:spPr>
            <a:xfrm>
              <a:off x="4181480" y="906202"/>
              <a:ext cx="371471" cy="2027499"/>
            </a:xfrm>
            <a:custGeom>
              <a:avLst/>
              <a:gdLst/>
              <a:ahLst/>
              <a:cxnLst/>
              <a:rect l="0" t="0" r="0" b="0"/>
              <a:pathLst>
                <a:path w="371471" h="2027499">
                  <a:moveTo>
                    <a:pt x="371470" y="2008448"/>
                  </a:moveTo>
                  <a:lnTo>
                    <a:pt x="371470" y="2008448"/>
                  </a:lnTo>
                  <a:lnTo>
                    <a:pt x="357005" y="2022913"/>
                  </a:lnTo>
                  <a:lnTo>
                    <a:pt x="351636" y="2025460"/>
                  </a:lnTo>
                  <a:lnTo>
                    <a:pt x="333296" y="2027475"/>
                  </a:lnTo>
                  <a:lnTo>
                    <a:pt x="315655" y="2027498"/>
                  </a:lnTo>
                  <a:lnTo>
                    <a:pt x="315210" y="2026440"/>
                  </a:lnTo>
                  <a:lnTo>
                    <a:pt x="314715" y="2022442"/>
                  </a:lnTo>
                  <a:lnTo>
                    <a:pt x="313525" y="2020952"/>
                  </a:lnTo>
                  <a:lnTo>
                    <a:pt x="309381" y="2019297"/>
                  </a:lnTo>
                  <a:lnTo>
                    <a:pt x="307852" y="2017797"/>
                  </a:lnTo>
                  <a:lnTo>
                    <a:pt x="304005" y="2008350"/>
                  </a:lnTo>
                  <a:lnTo>
                    <a:pt x="296628" y="2000373"/>
                  </a:lnTo>
                  <a:lnTo>
                    <a:pt x="295672" y="1994296"/>
                  </a:lnTo>
                  <a:lnTo>
                    <a:pt x="295389" y="1985793"/>
                  </a:lnTo>
                  <a:lnTo>
                    <a:pt x="292500" y="1979682"/>
                  </a:lnTo>
                  <a:lnTo>
                    <a:pt x="288748" y="1973438"/>
                  </a:lnTo>
                  <a:lnTo>
                    <a:pt x="286338" y="1960806"/>
                  </a:lnTo>
                  <a:lnTo>
                    <a:pt x="286140" y="1957637"/>
                  </a:lnTo>
                  <a:lnTo>
                    <a:pt x="283099" y="1951293"/>
                  </a:lnTo>
                  <a:lnTo>
                    <a:pt x="280806" y="1948120"/>
                  </a:lnTo>
                  <a:lnTo>
                    <a:pt x="264515" y="1901025"/>
                  </a:lnTo>
                  <a:lnTo>
                    <a:pt x="259346" y="1886661"/>
                  </a:lnTo>
                  <a:lnTo>
                    <a:pt x="254993" y="1872880"/>
                  </a:lnTo>
                  <a:lnTo>
                    <a:pt x="250911" y="1861412"/>
                  </a:lnTo>
                  <a:lnTo>
                    <a:pt x="247554" y="1844114"/>
                  </a:lnTo>
                  <a:lnTo>
                    <a:pt x="225292" y="1801669"/>
                  </a:lnTo>
                  <a:lnTo>
                    <a:pt x="213754" y="1776593"/>
                  </a:lnTo>
                  <a:lnTo>
                    <a:pt x="199431" y="1732218"/>
                  </a:lnTo>
                  <a:lnTo>
                    <a:pt x="177761" y="1687772"/>
                  </a:lnTo>
                  <a:lnTo>
                    <a:pt x="166943" y="1641472"/>
                  </a:lnTo>
                  <a:lnTo>
                    <a:pt x="149103" y="1597108"/>
                  </a:lnTo>
                  <a:lnTo>
                    <a:pt x="138361" y="1549769"/>
                  </a:lnTo>
                  <a:lnTo>
                    <a:pt x="120528" y="1502169"/>
                  </a:lnTo>
                  <a:lnTo>
                    <a:pt x="107577" y="1455807"/>
                  </a:lnTo>
                  <a:lnTo>
                    <a:pt x="102779" y="1430189"/>
                  </a:lnTo>
                  <a:lnTo>
                    <a:pt x="88633" y="1388433"/>
                  </a:lnTo>
                  <a:lnTo>
                    <a:pt x="72986" y="1341581"/>
                  </a:lnTo>
                  <a:lnTo>
                    <a:pt x="59962" y="1294058"/>
                  </a:lnTo>
                  <a:lnTo>
                    <a:pt x="55157" y="1268316"/>
                  </a:lnTo>
                  <a:lnTo>
                    <a:pt x="41008" y="1225456"/>
                  </a:lnTo>
                  <a:lnTo>
                    <a:pt x="31341" y="1181585"/>
                  </a:lnTo>
                  <a:lnTo>
                    <a:pt x="24061" y="1142031"/>
                  </a:lnTo>
                  <a:lnTo>
                    <a:pt x="18978" y="1103644"/>
                  </a:lnTo>
                  <a:lnTo>
                    <a:pt x="11702" y="1065487"/>
                  </a:lnTo>
                  <a:lnTo>
                    <a:pt x="9951" y="1022319"/>
                  </a:lnTo>
                  <a:lnTo>
                    <a:pt x="9606" y="980631"/>
                  </a:lnTo>
                  <a:lnTo>
                    <a:pt x="9537" y="941823"/>
                  </a:lnTo>
                  <a:lnTo>
                    <a:pt x="6703" y="913125"/>
                  </a:lnTo>
                  <a:lnTo>
                    <a:pt x="1320" y="874983"/>
                  </a:lnTo>
                  <a:lnTo>
                    <a:pt x="257" y="836875"/>
                  </a:lnTo>
                  <a:lnTo>
                    <a:pt x="29" y="794305"/>
                  </a:lnTo>
                  <a:lnTo>
                    <a:pt x="0" y="750559"/>
                  </a:lnTo>
                  <a:lnTo>
                    <a:pt x="1053" y="703445"/>
                  </a:lnTo>
                  <a:lnTo>
                    <a:pt x="8196" y="655888"/>
                  </a:lnTo>
                  <a:lnTo>
                    <a:pt x="9346" y="615811"/>
                  </a:lnTo>
                  <a:lnTo>
                    <a:pt x="12291" y="588634"/>
                  </a:lnTo>
                  <a:lnTo>
                    <a:pt x="24702" y="541520"/>
                  </a:lnTo>
                  <a:lnTo>
                    <a:pt x="33117" y="499019"/>
                  </a:lnTo>
                  <a:lnTo>
                    <a:pt x="47801" y="455283"/>
                  </a:lnTo>
                  <a:lnTo>
                    <a:pt x="59147" y="409032"/>
                  </a:lnTo>
                  <a:lnTo>
                    <a:pt x="79487" y="363844"/>
                  </a:lnTo>
                  <a:lnTo>
                    <a:pt x="92959" y="319351"/>
                  </a:lnTo>
                  <a:lnTo>
                    <a:pt x="102124" y="293948"/>
                  </a:lnTo>
                  <a:lnTo>
                    <a:pt x="104653" y="282307"/>
                  </a:lnTo>
                  <a:lnTo>
                    <a:pt x="127114" y="239581"/>
                  </a:lnTo>
                  <a:lnTo>
                    <a:pt x="158747" y="193334"/>
                  </a:lnTo>
                  <a:lnTo>
                    <a:pt x="174620" y="171546"/>
                  </a:lnTo>
                  <a:lnTo>
                    <a:pt x="185469" y="148302"/>
                  </a:lnTo>
                  <a:lnTo>
                    <a:pt x="191083" y="144550"/>
                  </a:lnTo>
                  <a:lnTo>
                    <a:pt x="194063" y="143549"/>
                  </a:lnTo>
                  <a:lnTo>
                    <a:pt x="196049" y="141824"/>
                  </a:lnTo>
                  <a:lnTo>
                    <a:pt x="199497" y="133523"/>
                  </a:lnTo>
                  <a:lnTo>
                    <a:pt x="199865" y="127411"/>
                  </a:lnTo>
                  <a:lnTo>
                    <a:pt x="200975" y="125773"/>
                  </a:lnTo>
                  <a:lnTo>
                    <a:pt x="202774" y="124681"/>
                  </a:lnTo>
                  <a:lnTo>
                    <a:pt x="209545" y="122498"/>
                  </a:lnTo>
                  <a:lnTo>
                    <a:pt x="209545" y="113365"/>
                  </a:lnTo>
                  <a:lnTo>
                    <a:pt x="200030" y="122488"/>
                  </a:lnTo>
                  <a:lnTo>
                    <a:pt x="190888" y="113365"/>
                  </a:lnTo>
                  <a:lnTo>
                    <a:pt x="185555" y="113089"/>
                  </a:lnTo>
                  <a:lnTo>
                    <a:pt x="184026" y="111992"/>
                  </a:lnTo>
                  <a:lnTo>
                    <a:pt x="183007" y="110202"/>
                  </a:lnTo>
                  <a:lnTo>
                    <a:pt x="181372" y="104782"/>
                  </a:lnTo>
                  <a:lnTo>
                    <a:pt x="178327" y="104041"/>
                  </a:lnTo>
                  <a:lnTo>
                    <a:pt x="176032" y="103843"/>
                  </a:lnTo>
                  <a:lnTo>
                    <a:pt x="174504" y="102653"/>
                  </a:lnTo>
                  <a:lnTo>
                    <a:pt x="171847" y="95282"/>
                  </a:lnTo>
                  <a:lnTo>
                    <a:pt x="168802" y="94527"/>
                  </a:lnTo>
                  <a:lnTo>
                    <a:pt x="163278" y="94042"/>
                  </a:lnTo>
                  <a:lnTo>
                    <a:pt x="152823" y="84793"/>
                  </a:lnTo>
                  <a:lnTo>
                    <a:pt x="142990" y="84401"/>
                  </a:lnTo>
                  <a:lnTo>
                    <a:pt x="133462" y="74989"/>
                  </a:lnTo>
                  <a:lnTo>
                    <a:pt x="138436" y="79964"/>
                  </a:lnTo>
                  <a:lnTo>
                    <a:pt x="139914" y="80384"/>
                  </a:lnTo>
                  <a:lnTo>
                    <a:pt x="140899" y="79605"/>
                  </a:lnTo>
                  <a:lnTo>
                    <a:pt x="142480" y="75808"/>
                  </a:lnTo>
                  <a:lnTo>
                    <a:pt x="151037" y="74955"/>
                  </a:lnTo>
                  <a:lnTo>
                    <a:pt x="174749" y="74875"/>
                  </a:lnTo>
                  <a:lnTo>
                    <a:pt x="181027" y="72052"/>
                  </a:lnTo>
                  <a:lnTo>
                    <a:pt x="184184" y="69817"/>
                  </a:lnTo>
                  <a:lnTo>
                    <a:pt x="207564" y="63114"/>
                  </a:lnTo>
                  <a:lnTo>
                    <a:pt x="211400" y="60684"/>
                  </a:lnTo>
                  <a:lnTo>
                    <a:pt x="235960" y="53641"/>
                  </a:lnTo>
                  <a:lnTo>
                    <a:pt x="269982" y="31396"/>
                  </a:lnTo>
                  <a:lnTo>
                    <a:pt x="281662" y="27419"/>
                  </a:lnTo>
                  <a:lnTo>
                    <a:pt x="292884" y="21066"/>
                  </a:lnTo>
                  <a:lnTo>
                    <a:pt x="307028" y="17655"/>
                  </a:lnTo>
                  <a:lnTo>
                    <a:pt x="309458" y="15561"/>
                  </a:lnTo>
                  <a:lnTo>
                    <a:pt x="311079" y="13107"/>
                  </a:lnTo>
                  <a:lnTo>
                    <a:pt x="313218" y="11470"/>
                  </a:lnTo>
                  <a:lnTo>
                    <a:pt x="318416" y="9652"/>
                  </a:lnTo>
                  <a:lnTo>
                    <a:pt x="332837" y="8236"/>
                  </a:lnTo>
                  <a:lnTo>
                    <a:pt x="341523" y="0"/>
                  </a:lnTo>
                  <a:lnTo>
                    <a:pt x="341981" y="616"/>
                  </a:lnTo>
                  <a:lnTo>
                    <a:pt x="342489" y="4123"/>
                  </a:lnTo>
                  <a:lnTo>
                    <a:pt x="341565" y="5481"/>
                  </a:lnTo>
                  <a:lnTo>
                    <a:pt x="339892" y="6387"/>
                  </a:lnTo>
                  <a:lnTo>
                    <a:pt x="337718" y="6991"/>
                  </a:lnTo>
                  <a:lnTo>
                    <a:pt x="336269" y="8451"/>
                  </a:lnTo>
                  <a:lnTo>
                    <a:pt x="333752" y="16293"/>
                  </a:lnTo>
                  <a:lnTo>
                    <a:pt x="333483" y="22356"/>
                  </a:lnTo>
                  <a:lnTo>
                    <a:pt x="330598" y="27896"/>
                  </a:lnTo>
                  <a:lnTo>
                    <a:pt x="326846" y="33886"/>
                  </a:lnTo>
                  <a:lnTo>
                    <a:pt x="323676" y="43208"/>
                  </a:lnTo>
                  <a:lnTo>
                    <a:pt x="317562" y="53732"/>
                  </a:lnTo>
                  <a:lnTo>
                    <a:pt x="314222" y="68726"/>
                  </a:lnTo>
                  <a:lnTo>
                    <a:pt x="308059" y="81401"/>
                  </a:lnTo>
                  <a:lnTo>
                    <a:pt x="298334" y="125585"/>
                  </a:lnTo>
                  <a:lnTo>
                    <a:pt x="292627" y="158421"/>
                  </a:lnTo>
                  <a:lnTo>
                    <a:pt x="288804" y="165980"/>
                  </a:lnTo>
                  <a:lnTo>
                    <a:pt x="286148" y="182696"/>
                  </a:lnTo>
                  <a:lnTo>
                    <a:pt x="285864" y="192310"/>
                  </a:lnTo>
                  <a:lnTo>
                    <a:pt x="284766" y="194439"/>
                  </a:lnTo>
                  <a:lnTo>
                    <a:pt x="282975" y="195859"/>
                  </a:lnTo>
                  <a:lnTo>
                    <a:pt x="276220" y="19869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9" name="SMARTInkShape-Group279"/>
          <p:cNvGrpSpPr/>
          <p:nvPr/>
        </p:nvGrpSpPr>
        <p:grpSpPr>
          <a:xfrm>
            <a:off x="7153402" y="2181225"/>
            <a:ext cx="1514348" cy="95251"/>
            <a:chOff x="7153402" y="2181225"/>
            <a:chExt cx="1514348" cy="95251"/>
          </a:xfrm>
        </p:grpSpPr>
        <p:sp>
          <p:nvSpPr>
            <p:cNvPr id="16" name="SMARTInkShape-1098"/>
            <p:cNvSpPr/>
            <p:nvPr>
              <p:custDataLst>
                <p:tags r:id="rId230"/>
              </p:custDataLst>
            </p:nvPr>
          </p:nvSpPr>
          <p:spPr>
            <a:xfrm>
              <a:off x="7153402" y="2228850"/>
              <a:ext cx="57020" cy="47626"/>
            </a:xfrm>
            <a:custGeom>
              <a:avLst/>
              <a:gdLst/>
              <a:ahLst/>
              <a:cxnLst/>
              <a:rect l="0" t="0" r="0" b="0"/>
              <a:pathLst>
                <a:path w="57020" h="47626">
                  <a:moveTo>
                    <a:pt x="47498" y="9525"/>
                  </a:moveTo>
                  <a:lnTo>
                    <a:pt x="47498" y="9525"/>
                  </a:lnTo>
                  <a:lnTo>
                    <a:pt x="47498" y="34"/>
                  </a:lnTo>
                  <a:lnTo>
                    <a:pt x="33033" y="0"/>
                  </a:lnTo>
                  <a:lnTo>
                    <a:pt x="31504" y="1058"/>
                  </a:lnTo>
                  <a:lnTo>
                    <a:pt x="30486" y="2822"/>
                  </a:lnTo>
                  <a:lnTo>
                    <a:pt x="28483" y="9409"/>
                  </a:lnTo>
                  <a:lnTo>
                    <a:pt x="20250" y="9515"/>
                  </a:lnTo>
                  <a:lnTo>
                    <a:pt x="19807" y="10576"/>
                  </a:lnTo>
                  <a:lnTo>
                    <a:pt x="18923" y="37672"/>
                  </a:lnTo>
                  <a:lnTo>
                    <a:pt x="28057" y="47221"/>
                  </a:lnTo>
                  <a:lnTo>
                    <a:pt x="33388" y="47505"/>
                  </a:lnTo>
                  <a:lnTo>
                    <a:pt x="34917" y="46487"/>
                  </a:lnTo>
                  <a:lnTo>
                    <a:pt x="35935" y="44750"/>
                  </a:lnTo>
                  <a:lnTo>
                    <a:pt x="37854" y="38489"/>
                  </a:lnTo>
                  <a:lnTo>
                    <a:pt x="44496" y="30573"/>
                  </a:lnTo>
                  <a:lnTo>
                    <a:pt x="47103" y="20776"/>
                  </a:lnTo>
                  <a:lnTo>
                    <a:pt x="47494" y="1454"/>
                  </a:lnTo>
                  <a:lnTo>
                    <a:pt x="46438" y="969"/>
                  </a:lnTo>
                  <a:lnTo>
                    <a:pt x="29783" y="1"/>
                  </a:lnTo>
                  <a:lnTo>
                    <a:pt x="0" y="28448"/>
                  </a:lnTo>
                  <a:lnTo>
                    <a:pt x="8085" y="36765"/>
                  </a:lnTo>
                  <a:lnTo>
                    <a:pt x="9580" y="36151"/>
                  </a:lnTo>
                  <a:lnTo>
                    <a:pt x="16743" y="31290"/>
                  </a:lnTo>
                  <a:lnTo>
                    <a:pt x="26698" y="28933"/>
                  </a:lnTo>
                  <a:lnTo>
                    <a:pt x="32986" y="28681"/>
                  </a:lnTo>
                  <a:lnTo>
                    <a:pt x="38578" y="25800"/>
                  </a:lnTo>
                  <a:lnTo>
                    <a:pt x="45736" y="20383"/>
                  </a:lnTo>
                  <a:lnTo>
                    <a:pt x="56585" y="19085"/>
                  </a:lnTo>
                  <a:lnTo>
                    <a:pt x="57019" y="9641"/>
                  </a:lnTo>
                  <a:lnTo>
                    <a:pt x="48822" y="9535"/>
                  </a:lnTo>
                  <a:lnTo>
                    <a:pt x="39413" y="17727"/>
                  </a:lnTo>
                  <a:lnTo>
                    <a:pt x="33344" y="18658"/>
                  </a:lnTo>
                  <a:lnTo>
                    <a:pt x="31711" y="19847"/>
                  </a:lnTo>
                  <a:lnTo>
                    <a:pt x="30624" y="21698"/>
                  </a:lnTo>
                  <a:lnTo>
                    <a:pt x="29898" y="23990"/>
                  </a:lnTo>
                  <a:lnTo>
                    <a:pt x="28356" y="25519"/>
                  </a:lnTo>
                  <a:lnTo>
                    <a:pt x="23821" y="27217"/>
                  </a:lnTo>
                  <a:lnTo>
                    <a:pt x="22188" y="28728"/>
                  </a:lnTo>
                  <a:lnTo>
                    <a:pt x="20374" y="33229"/>
                  </a:lnTo>
                  <a:lnTo>
                    <a:pt x="18832" y="34853"/>
                  </a:lnTo>
                  <a:lnTo>
                    <a:pt x="14296" y="36657"/>
                  </a:lnTo>
                  <a:lnTo>
                    <a:pt x="13722" y="38196"/>
                  </a:lnTo>
                  <a:lnTo>
                    <a:pt x="14397" y="40281"/>
                  </a:lnTo>
                  <a:lnTo>
                    <a:pt x="18029" y="46174"/>
                  </a:lnTo>
                  <a:lnTo>
                    <a:pt x="21348" y="46980"/>
                  </a:lnTo>
                  <a:lnTo>
                    <a:pt x="37973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1099"/>
            <p:cNvSpPr/>
            <p:nvPr>
              <p:custDataLst>
                <p:tags r:id="rId231"/>
              </p:custDataLst>
            </p:nvPr>
          </p:nvSpPr>
          <p:spPr>
            <a:xfrm>
              <a:off x="7181850" y="2181225"/>
              <a:ext cx="1485900" cy="38101"/>
            </a:xfrm>
            <a:custGeom>
              <a:avLst/>
              <a:gdLst/>
              <a:ahLst/>
              <a:cxnLst/>
              <a:rect l="0" t="0" r="0" b="0"/>
              <a:pathLst>
                <a:path w="1485900" h="38101">
                  <a:moveTo>
                    <a:pt x="28575" y="28575"/>
                  </a:moveTo>
                  <a:lnTo>
                    <a:pt x="28575" y="28575"/>
                  </a:lnTo>
                  <a:lnTo>
                    <a:pt x="19050" y="28575"/>
                  </a:lnTo>
                  <a:lnTo>
                    <a:pt x="9529" y="38097"/>
                  </a:lnTo>
                  <a:lnTo>
                    <a:pt x="9525" y="28575"/>
                  </a:lnTo>
                  <a:lnTo>
                    <a:pt x="0" y="28575"/>
                  </a:lnTo>
                  <a:lnTo>
                    <a:pt x="44721" y="28575"/>
                  </a:lnTo>
                  <a:lnTo>
                    <a:pt x="91195" y="28575"/>
                  </a:lnTo>
                  <a:lnTo>
                    <a:pt x="136714" y="28575"/>
                  </a:lnTo>
                  <a:lnTo>
                    <a:pt x="155182" y="28575"/>
                  </a:lnTo>
                  <a:lnTo>
                    <a:pt x="161751" y="25753"/>
                  </a:lnTo>
                  <a:lnTo>
                    <a:pt x="164984" y="23519"/>
                  </a:lnTo>
                  <a:lnTo>
                    <a:pt x="179647" y="20374"/>
                  </a:lnTo>
                  <a:lnTo>
                    <a:pt x="192341" y="19442"/>
                  </a:lnTo>
                  <a:lnTo>
                    <a:pt x="239549" y="28193"/>
                  </a:lnTo>
                  <a:lnTo>
                    <a:pt x="285156" y="28553"/>
                  </a:lnTo>
                  <a:lnTo>
                    <a:pt x="328997" y="28574"/>
                  </a:lnTo>
                  <a:lnTo>
                    <a:pt x="369941" y="28575"/>
                  </a:lnTo>
                  <a:lnTo>
                    <a:pt x="415836" y="28575"/>
                  </a:lnTo>
                  <a:lnTo>
                    <a:pt x="460370" y="28575"/>
                  </a:lnTo>
                  <a:lnTo>
                    <a:pt x="488596" y="25753"/>
                  </a:lnTo>
                  <a:lnTo>
                    <a:pt x="532812" y="19638"/>
                  </a:lnTo>
                  <a:lnTo>
                    <a:pt x="565073" y="20186"/>
                  </a:lnTo>
                  <a:lnTo>
                    <a:pt x="609595" y="27991"/>
                  </a:lnTo>
                  <a:lnTo>
                    <a:pt x="654050" y="28541"/>
                  </a:lnTo>
                  <a:lnTo>
                    <a:pt x="697010" y="28574"/>
                  </a:lnTo>
                  <a:lnTo>
                    <a:pt x="717452" y="29633"/>
                  </a:lnTo>
                  <a:lnTo>
                    <a:pt x="735601" y="36114"/>
                  </a:lnTo>
                  <a:lnTo>
                    <a:pt x="769801" y="37984"/>
                  </a:lnTo>
                  <a:lnTo>
                    <a:pt x="778873" y="35226"/>
                  </a:lnTo>
                  <a:lnTo>
                    <a:pt x="787491" y="31531"/>
                  </a:lnTo>
                  <a:lnTo>
                    <a:pt x="828866" y="28748"/>
                  </a:lnTo>
                  <a:lnTo>
                    <a:pt x="840401" y="29710"/>
                  </a:lnTo>
                  <a:lnTo>
                    <a:pt x="859253" y="36129"/>
                  </a:lnTo>
                  <a:lnTo>
                    <a:pt x="901817" y="37985"/>
                  </a:lnTo>
                  <a:lnTo>
                    <a:pt x="946238" y="38098"/>
                  </a:lnTo>
                  <a:lnTo>
                    <a:pt x="992780" y="38100"/>
                  </a:lnTo>
                  <a:lnTo>
                    <a:pt x="1022636" y="37042"/>
                  </a:lnTo>
                  <a:lnTo>
                    <a:pt x="1059279" y="29163"/>
                  </a:lnTo>
                  <a:lnTo>
                    <a:pt x="1101842" y="28609"/>
                  </a:lnTo>
                  <a:lnTo>
                    <a:pt x="1148360" y="28576"/>
                  </a:lnTo>
                  <a:lnTo>
                    <a:pt x="1192464" y="28575"/>
                  </a:lnTo>
                  <a:lnTo>
                    <a:pt x="1236248" y="28575"/>
                  </a:lnTo>
                  <a:lnTo>
                    <a:pt x="1278531" y="28575"/>
                  </a:lnTo>
                  <a:lnTo>
                    <a:pt x="1322554" y="28575"/>
                  </a:lnTo>
                  <a:lnTo>
                    <a:pt x="1368401" y="28575"/>
                  </a:lnTo>
                  <a:lnTo>
                    <a:pt x="1415068" y="28575"/>
                  </a:lnTo>
                  <a:lnTo>
                    <a:pt x="1457205" y="28575"/>
                  </a:lnTo>
                  <a:lnTo>
                    <a:pt x="1457325" y="19050"/>
                  </a:lnTo>
                  <a:lnTo>
                    <a:pt x="1449123" y="19050"/>
                  </a:lnTo>
                  <a:lnTo>
                    <a:pt x="1448683" y="20108"/>
                  </a:lnTo>
                  <a:lnTo>
                    <a:pt x="1448191" y="24106"/>
                  </a:lnTo>
                  <a:lnTo>
                    <a:pt x="1447002" y="25596"/>
                  </a:lnTo>
                  <a:lnTo>
                    <a:pt x="1438395" y="28541"/>
                  </a:lnTo>
                  <a:lnTo>
                    <a:pt x="1438279" y="37707"/>
                  </a:lnTo>
                  <a:lnTo>
                    <a:pt x="1461978" y="38100"/>
                  </a:lnTo>
                  <a:lnTo>
                    <a:pt x="1467507" y="35278"/>
                  </a:lnTo>
                  <a:lnTo>
                    <a:pt x="1475856" y="28967"/>
                  </a:lnTo>
                  <a:lnTo>
                    <a:pt x="1481278" y="28691"/>
                  </a:lnTo>
                  <a:lnTo>
                    <a:pt x="1482819" y="27594"/>
                  </a:lnTo>
                  <a:lnTo>
                    <a:pt x="1483845" y="25804"/>
                  </a:lnTo>
                  <a:lnTo>
                    <a:pt x="1485630" y="18881"/>
                  </a:lnTo>
                  <a:lnTo>
                    <a:pt x="1485899" y="1362"/>
                  </a:lnTo>
                  <a:lnTo>
                    <a:pt x="1484842" y="908"/>
                  </a:lnTo>
                  <a:lnTo>
                    <a:pt x="1452396" y="0"/>
                  </a:lnTo>
                  <a:lnTo>
                    <a:pt x="1450864" y="1058"/>
                  </a:lnTo>
                  <a:lnTo>
                    <a:pt x="1449842" y="2822"/>
                  </a:lnTo>
                  <a:lnTo>
                    <a:pt x="1449162" y="5056"/>
                  </a:lnTo>
                  <a:lnTo>
                    <a:pt x="1447649" y="6546"/>
                  </a:lnTo>
                  <a:lnTo>
                    <a:pt x="1443147" y="8201"/>
                  </a:lnTo>
                  <a:lnTo>
                    <a:pt x="1441524" y="9701"/>
                  </a:lnTo>
                  <a:lnTo>
                    <a:pt x="1439718" y="14189"/>
                  </a:lnTo>
                  <a:lnTo>
                    <a:pt x="1438401" y="26824"/>
                  </a:lnTo>
                  <a:lnTo>
                    <a:pt x="1439418" y="27408"/>
                  </a:lnTo>
                  <a:lnTo>
                    <a:pt x="1446488" y="28421"/>
                  </a:lnTo>
                  <a:lnTo>
                    <a:pt x="1455145" y="35091"/>
                  </a:lnTo>
                  <a:lnTo>
                    <a:pt x="1466850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1100"/>
            <p:cNvSpPr/>
            <p:nvPr>
              <p:custDataLst>
                <p:tags r:id="rId232"/>
              </p:custDataLst>
            </p:nvPr>
          </p:nvSpPr>
          <p:spPr>
            <a:xfrm>
              <a:off x="7862193" y="2200275"/>
              <a:ext cx="62205" cy="47623"/>
            </a:xfrm>
            <a:custGeom>
              <a:avLst/>
              <a:gdLst/>
              <a:ahLst/>
              <a:cxnLst/>
              <a:rect l="0" t="0" r="0" b="0"/>
              <a:pathLst>
                <a:path w="62205" h="47623">
                  <a:moveTo>
                    <a:pt x="43557" y="28575"/>
                  </a:moveTo>
                  <a:lnTo>
                    <a:pt x="43557" y="28575"/>
                  </a:lnTo>
                  <a:lnTo>
                    <a:pt x="38501" y="28575"/>
                  </a:lnTo>
                  <a:lnTo>
                    <a:pt x="37010" y="27517"/>
                  </a:lnTo>
                  <a:lnTo>
                    <a:pt x="36017" y="25753"/>
                  </a:lnTo>
                  <a:lnTo>
                    <a:pt x="34423" y="20374"/>
                  </a:lnTo>
                  <a:lnTo>
                    <a:pt x="31384" y="19638"/>
                  </a:lnTo>
                  <a:lnTo>
                    <a:pt x="28622" y="19311"/>
                  </a:lnTo>
                  <a:lnTo>
                    <a:pt x="33951" y="19053"/>
                  </a:lnTo>
                  <a:lnTo>
                    <a:pt x="24517" y="19050"/>
                  </a:lnTo>
                  <a:lnTo>
                    <a:pt x="14992" y="28565"/>
                  </a:lnTo>
                  <a:lnTo>
                    <a:pt x="24392" y="37984"/>
                  </a:lnTo>
                  <a:lnTo>
                    <a:pt x="32697" y="38090"/>
                  </a:lnTo>
                  <a:lnTo>
                    <a:pt x="43130" y="28967"/>
                  </a:lnTo>
                  <a:lnTo>
                    <a:pt x="43431" y="23635"/>
                  </a:lnTo>
                  <a:lnTo>
                    <a:pt x="44531" y="22106"/>
                  </a:lnTo>
                  <a:lnTo>
                    <a:pt x="46323" y="21088"/>
                  </a:lnTo>
                  <a:lnTo>
                    <a:pt x="48576" y="20408"/>
                  </a:lnTo>
                  <a:lnTo>
                    <a:pt x="50078" y="18897"/>
                  </a:lnTo>
                  <a:lnTo>
                    <a:pt x="52965" y="9953"/>
                  </a:lnTo>
                  <a:lnTo>
                    <a:pt x="53072" y="1362"/>
                  </a:lnTo>
                  <a:lnTo>
                    <a:pt x="52016" y="908"/>
                  </a:lnTo>
                  <a:lnTo>
                    <a:pt x="25950" y="0"/>
                  </a:lnTo>
                  <a:lnTo>
                    <a:pt x="17187" y="6546"/>
                  </a:lnTo>
                  <a:lnTo>
                    <a:pt x="7211" y="9133"/>
                  </a:lnTo>
                  <a:lnTo>
                    <a:pt x="6627" y="10322"/>
                  </a:lnTo>
                  <a:lnTo>
                    <a:pt x="5610" y="17692"/>
                  </a:lnTo>
                  <a:lnTo>
                    <a:pt x="446" y="23704"/>
                  </a:lnTo>
                  <a:lnTo>
                    <a:pt x="0" y="25328"/>
                  </a:lnTo>
                  <a:lnTo>
                    <a:pt x="760" y="26410"/>
                  </a:lnTo>
                  <a:lnTo>
                    <a:pt x="2326" y="27132"/>
                  </a:lnTo>
                  <a:lnTo>
                    <a:pt x="3370" y="28671"/>
                  </a:lnTo>
                  <a:lnTo>
                    <a:pt x="5182" y="36649"/>
                  </a:lnTo>
                  <a:lnTo>
                    <a:pt x="8157" y="37455"/>
                  </a:lnTo>
                  <a:lnTo>
                    <a:pt x="10432" y="37670"/>
                  </a:lnTo>
                  <a:lnTo>
                    <a:pt x="15782" y="40731"/>
                  </a:lnTo>
                  <a:lnTo>
                    <a:pt x="22784" y="46263"/>
                  </a:lnTo>
                  <a:lnTo>
                    <a:pt x="31771" y="47356"/>
                  </a:lnTo>
                  <a:lnTo>
                    <a:pt x="51604" y="47622"/>
                  </a:lnTo>
                  <a:lnTo>
                    <a:pt x="52096" y="46565"/>
                  </a:lnTo>
                  <a:lnTo>
                    <a:pt x="52644" y="42568"/>
                  </a:lnTo>
                  <a:lnTo>
                    <a:pt x="53849" y="41078"/>
                  </a:lnTo>
                  <a:lnTo>
                    <a:pt x="61245" y="38492"/>
                  </a:lnTo>
                  <a:lnTo>
                    <a:pt x="62002" y="35452"/>
                  </a:lnTo>
                  <a:lnTo>
                    <a:pt x="62204" y="33160"/>
                  </a:lnTo>
                  <a:lnTo>
                    <a:pt x="61281" y="31631"/>
                  </a:lnTo>
                  <a:lnTo>
                    <a:pt x="59606" y="30613"/>
                  </a:lnTo>
                  <a:lnTo>
                    <a:pt x="57431" y="29933"/>
                  </a:lnTo>
                  <a:lnTo>
                    <a:pt x="55981" y="28422"/>
                  </a:lnTo>
                  <a:lnTo>
                    <a:pt x="53464" y="20493"/>
                  </a:lnTo>
                  <a:lnTo>
                    <a:pt x="50429" y="19692"/>
                  </a:lnTo>
                  <a:lnTo>
                    <a:pt x="26233" y="19051"/>
                  </a:lnTo>
                  <a:lnTo>
                    <a:pt x="5457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" name="SMARTInkShape-Group280"/>
          <p:cNvGrpSpPr/>
          <p:nvPr/>
        </p:nvGrpSpPr>
        <p:grpSpPr>
          <a:xfrm>
            <a:off x="7134236" y="1524120"/>
            <a:ext cx="1541712" cy="723778"/>
            <a:chOff x="7134236" y="1524120"/>
            <a:chExt cx="1541712" cy="723778"/>
          </a:xfrm>
        </p:grpSpPr>
        <p:sp>
          <p:nvSpPr>
            <p:cNvPr id="20" name="SMARTInkShape-1101"/>
            <p:cNvSpPr/>
            <p:nvPr>
              <p:custDataLst>
                <p:tags r:id="rId223"/>
              </p:custDataLst>
            </p:nvPr>
          </p:nvSpPr>
          <p:spPr>
            <a:xfrm>
              <a:off x="7144832" y="2100066"/>
              <a:ext cx="46544" cy="128775"/>
            </a:xfrm>
            <a:custGeom>
              <a:avLst/>
              <a:gdLst/>
              <a:ahLst/>
              <a:cxnLst/>
              <a:rect l="0" t="0" r="0" b="0"/>
              <a:pathLst>
                <a:path w="46544" h="128775">
                  <a:moveTo>
                    <a:pt x="0" y="0"/>
                  </a:moveTo>
                  <a:lnTo>
                    <a:pt x="0" y="0"/>
                  </a:lnTo>
                  <a:lnTo>
                    <a:pt x="1740" y="4370"/>
                  </a:lnTo>
                  <a:lnTo>
                    <a:pt x="5465" y="11047"/>
                  </a:lnTo>
                  <a:lnTo>
                    <a:pt x="7855" y="23957"/>
                  </a:lnTo>
                  <a:lnTo>
                    <a:pt x="8439" y="65284"/>
                  </a:lnTo>
                  <a:lnTo>
                    <a:pt x="11264" y="71634"/>
                  </a:lnTo>
                  <a:lnTo>
                    <a:pt x="14988" y="77984"/>
                  </a:lnTo>
                  <a:lnTo>
                    <a:pt x="17577" y="88803"/>
                  </a:lnTo>
                  <a:lnTo>
                    <a:pt x="17968" y="118829"/>
                  </a:lnTo>
                  <a:lnTo>
                    <a:pt x="27378" y="128664"/>
                  </a:lnTo>
                  <a:lnTo>
                    <a:pt x="35683" y="128774"/>
                  </a:lnTo>
                  <a:lnTo>
                    <a:pt x="41679" y="123725"/>
                  </a:lnTo>
                  <a:lnTo>
                    <a:pt x="44381" y="118422"/>
                  </a:lnTo>
                  <a:lnTo>
                    <a:pt x="46543" y="9068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SMARTInkShape-1102"/>
            <p:cNvSpPr/>
            <p:nvPr>
              <p:custDataLst>
                <p:tags r:id="rId224"/>
              </p:custDataLst>
            </p:nvPr>
          </p:nvSpPr>
          <p:spPr>
            <a:xfrm>
              <a:off x="7172325" y="1524120"/>
              <a:ext cx="731940" cy="66556"/>
            </a:xfrm>
            <a:custGeom>
              <a:avLst/>
              <a:gdLst/>
              <a:ahLst/>
              <a:cxnLst/>
              <a:rect l="0" t="0" r="0" b="0"/>
              <a:pathLst>
                <a:path w="731940" h="66556">
                  <a:moveTo>
                    <a:pt x="0" y="47505"/>
                  </a:moveTo>
                  <a:lnTo>
                    <a:pt x="0" y="47505"/>
                  </a:lnTo>
                  <a:lnTo>
                    <a:pt x="13257" y="47505"/>
                  </a:lnTo>
                  <a:lnTo>
                    <a:pt x="15188" y="46447"/>
                  </a:lnTo>
                  <a:lnTo>
                    <a:pt x="16476" y="44683"/>
                  </a:lnTo>
                  <a:lnTo>
                    <a:pt x="17334" y="42449"/>
                  </a:lnTo>
                  <a:lnTo>
                    <a:pt x="18963" y="40959"/>
                  </a:lnTo>
                  <a:lnTo>
                    <a:pt x="23598" y="39304"/>
                  </a:lnTo>
                  <a:lnTo>
                    <a:pt x="70866" y="38003"/>
                  </a:lnTo>
                  <a:lnTo>
                    <a:pt x="108039" y="36924"/>
                  </a:lnTo>
                  <a:lnTo>
                    <a:pt x="146057" y="29338"/>
                  </a:lnTo>
                  <a:lnTo>
                    <a:pt x="190500" y="28507"/>
                  </a:lnTo>
                  <a:lnTo>
                    <a:pt x="232656" y="28457"/>
                  </a:lnTo>
                  <a:lnTo>
                    <a:pt x="276277" y="28455"/>
                  </a:lnTo>
                  <a:lnTo>
                    <a:pt x="321618" y="28455"/>
                  </a:lnTo>
                  <a:lnTo>
                    <a:pt x="330266" y="29513"/>
                  </a:lnTo>
                  <a:lnTo>
                    <a:pt x="354145" y="36656"/>
                  </a:lnTo>
                  <a:lnTo>
                    <a:pt x="398326" y="37946"/>
                  </a:lnTo>
                  <a:lnTo>
                    <a:pt x="444474" y="37980"/>
                  </a:lnTo>
                  <a:lnTo>
                    <a:pt x="489342" y="37980"/>
                  </a:lnTo>
                  <a:lnTo>
                    <a:pt x="535715" y="37980"/>
                  </a:lnTo>
                  <a:lnTo>
                    <a:pt x="581789" y="37980"/>
                  </a:lnTo>
                  <a:lnTo>
                    <a:pt x="628724" y="37980"/>
                  </a:lnTo>
                  <a:lnTo>
                    <a:pt x="638175" y="37980"/>
                  </a:lnTo>
                  <a:lnTo>
                    <a:pt x="638175" y="28848"/>
                  </a:lnTo>
                  <a:lnTo>
                    <a:pt x="647690" y="37970"/>
                  </a:lnTo>
                  <a:lnTo>
                    <a:pt x="666348" y="37980"/>
                  </a:lnTo>
                  <a:lnTo>
                    <a:pt x="674916" y="46181"/>
                  </a:lnTo>
                  <a:lnTo>
                    <a:pt x="685762" y="47502"/>
                  </a:lnTo>
                  <a:lnTo>
                    <a:pt x="695209" y="47505"/>
                  </a:lnTo>
                  <a:lnTo>
                    <a:pt x="695324" y="38096"/>
                  </a:lnTo>
                  <a:lnTo>
                    <a:pt x="686191" y="37983"/>
                  </a:lnTo>
                  <a:lnTo>
                    <a:pt x="676677" y="28848"/>
                  </a:lnTo>
                  <a:lnTo>
                    <a:pt x="668109" y="36691"/>
                  </a:lnTo>
                  <a:lnTo>
                    <a:pt x="657653" y="37947"/>
                  </a:lnTo>
                  <a:lnTo>
                    <a:pt x="657229" y="52445"/>
                  </a:lnTo>
                  <a:lnTo>
                    <a:pt x="658285" y="53973"/>
                  </a:lnTo>
                  <a:lnTo>
                    <a:pt x="660049" y="54992"/>
                  </a:lnTo>
                  <a:lnTo>
                    <a:pt x="666926" y="56762"/>
                  </a:lnTo>
                  <a:lnTo>
                    <a:pt x="693482" y="57027"/>
                  </a:lnTo>
                  <a:lnTo>
                    <a:pt x="702566" y="50484"/>
                  </a:lnTo>
                  <a:lnTo>
                    <a:pt x="711464" y="47329"/>
                  </a:lnTo>
                  <a:lnTo>
                    <a:pt x="731939" y="29905"/>
                  </a:lnTo>
                  <a:lnTo>
                    <a:pt x="731376" y="28364"/>
                  </a:lnTo>
                  <a:lnTo>
                    <a:pt x="726587" y="21137"/>
                  </a:lnTo>
                  <a:lnTo>
                    <a:pt x="725095" y="15325"/>
                  </a:lnTo>
                  <a:lnTo>
                    <a:pt x="723637" y="13352"/>
                  </a:lnTo>
                  <a:lnTo>
                    <a:pt x="721609" y="12036"/>
                  </a:lnTo>
                  <a:lnTo>
                    <a:pt x="713696" y="10185"/>
                  </a:lnTo>
                  <a:lnTo>
                    <a:pt x="710747" y="9925"/>
                  </a:lnTo>
                  <a:lnTo>
                    <a:pt x="704649" y="6814"/>
                  </a:lnTo>
                  <a:lnTo>
                    <a:pt x="697167" y="1250"/>
                  </a:lnTo>
                  <a:lnTo>
                    <a:pt x="688084" y="151"/>
                  </a:lnTo>
                  <a:lnTo>
                    <a:pt x="682229" y="0"/>
                  </a:lnTo>
                  <a:lnTo>
                    <a:pt x="680244" y="1018"/>
                  </a:lnTo>
                  <a:lnTo>
                    <a:pt x="678921" y="2756"/>
                  </a:lnTo>
                  <a:lnTo>
                    <a:pt x="678038" y="4972"/>
                  </a:lnTo>
                  <a:lnTo>
                    <a:pt x="676392" y="6450"/>
                  </a:lnTo>
                  <a:lnTo>
                    <a:pt x="671741" y="8092"/>
                  </a:lnTo>
                  <a:lnTo>
                    <a:pt x="670078" y="9588"/>
                  </a:lnTo>
                  <a:lnTo>
                    <a:pt x="668228" y="14072"/>
                  </a:lnTo>
                  <a:lnTo>
                    <a:pt x="666677" y="15692"/>
                  </a:lnTo>
                  <a:lnTo>
                    <a:pt x="662132" y="17491"/>
                  </a:lnTo>
                  <a:lnTo>
                    <a:pt x="660495" y="20087"/>
                  </a:lnTo>
                  <a:lnTo>
                    <a:pt x="658679" y="28617"/>
                  </a:lnTo>
                  <a:lnTo>
                    <a:pt x="660694" y="36641"/>
                  </a:lnTo>
                  <a:lnTo>
                    <a:pt x="670609" y="50415"/>
                  </a:lnTo>
                  <a:lnTo>
                    <a:pt x="685800" y="6655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SMARTInkShape-1103"/>
            <p:cNvSpPr/>
            <p:nvPr>
              <p:custDataLst>
                <p:tags r:id="rId225"/>
              </p:custDataLst>
            </p:nvPr>
          </p:nvSpPr>
          <p:spPr>
            <a:xfrm>
              <a:off x="7134236" y="1552613"/>
              <a:ext cx="76190" cy="66603"/>
            </a:xfrm>
            <a:custGeom>
              <a:avLst/>
              <a:gdLst/>
              <a:ahLst/>
              <a:cxnLst/>
              <a:rect l="0" t="0" r="0" b="0"/>
              <a:pathLst>
                <a:path w="76190" h="66603">
                  <a:moveTo>
                    <a:pt x="76189" y="38062"/>
                  </a:moveTo>
                  <a:lnTo>
                    <a:pt x="76189" y="38062"/>
                  </a:lnTo>
                  <a:lnTo>
                    <a:pt x="38089" y="38062"/>
                  </a:lnTo>
                  <a:lnTo>
                    <a:pt x="38089" y="29861"/>
                  </a:lnTo>
                  <a:lnTo>
                    <a:pt x="39147" y="29420"/>
                  </a:lnTo>
                  <a:lnTo>
                    <a:pt x="47614" y="28537"/>
                  </a:lnTo>
                  <a:lnTo>
                    <a:pt x="39413" y="28537"/>
                  </a:lnTo>
                  <a:lnTo>
                    <a:pt x="38971" y="29595"/>
                  </a:lnTo>
                  <a:lnTo>
                    <a:pt x="38089" y="62133"/>
                  </a:lnTo>
                  <a:lnTo>
                    <a:pt x="39147" y="63634"/>
                  </a:lnTo>
                  <a:lnTo>
                    <a:pt x="40911" y="64635"/>
                  </a:lnTo>
                  <a:lnTo>
                    <a:pt x="47223" y="66520"/>
                  </a:lnTo>
                  <a:lnTo>
                    <a:pt x="52554" y="66602"/>
                  </a:lnTo>
                  <a:lnTo>
                    <a:pt x="54083" y="65556"/>
                  </a:lnTo>
                  <a:lnTo>
                    <a:pt x="55101" y="63799"/>
                  </a:lnTo>
                  <a:lnTo>
                    <a:pt x="57020" y="57503"/>
                  </a:lnTo>
                  <a:lnTo>
                    <a:pt x="57139" y="33408"/>
                  </a:lnTo>
                  <a:lnTo>
                    <a:pt x="56081" y="31785"/>
                  </a:lnTo>
                  <a:lnTo>
                    <a:pt x="54317" y="30702"/>
                  </a:lnTo>
                  <a:lnTo>
                    <a:pt x="48005" y="28664"/>
                  </a:lnTo>
                  <a:lnTo>
                    <a:pt x="42674" y="28574"/>
                  </a:lnTo>
                  <a:lnTo>
                    <a:pt x="37305" y="25731"/>
                  </a:lnTo>
                  <a:lnTo>
                    <a:pt x="34391" y="23492"/>
                  </a:lnTo>
                  <a:lnTo>
                    <a:pt x="32448" y="23057"/>
                  </a:lnTo>
                  <a:lnTo>
                    <a:pt x="31153" y="23825"/>
                  </a:lnTo>
                  <a:lnTo>
                    <a:pt x="30290" y="25396"/>
                  </a:lnTo>
                  <a:lnTo>
                    <a:pt x="28656" y="26443"/>
                  </a:lnTo>
                  <a:lnTo>
                    <a:pt x="20515" y="28261"/>
                  </a:lnTo>
                  <a:lnTo>
                    <a:pt x="14420" y="28455"/>
                  </a:lnTo>
                  <a:lnTo>
                    <a:pt x="12784" y="29541"/>
                  </a:lnTo>
                  <a:lnTo>
                    <a:pt x="11694" y="31323"/>
                  </a:lnTo>
                  <a:lnTo>
                    <a:pt x="10968" y="33569"/>
                  </a:lnTo>
                  <a:lnTo>
                    <a:pt x="9425" y="35067"/>
                  </a:lnTo>
                  <a:lnTo>
                    <a:pt x="4888" y="36731"/>
                  </a:lnTo>
                  <a:lnTo>
                    <a:pt x="3255" y="38233"/>
                  </a:lnTo>
                  <a:lnTo>
                    <a:pt x="26" y="47461"/>
                  </a:lnTo>
                  <a:lnTo>
                    <a:pt x="0" y="52606"/>
                  </a:lnTo>
                  <a:lnTo>
                    <a:pt x="1055" y="54108"/>
                  </a:lnTo>
                  <a:lnTo>
                    <a:pt x="2816" y="55109"/>
                  </a:lnTo>
                  <a:lnTo>
                    <a:pt x="9690" y="56848"/>
                  </a:lnTo>
                  <a:lnTo>
                    <a:pt x="17599" y="57077"/>
                  </a:lnTo>
                  <a:lnTo>
                    <a:pt x="26359" y="50559"/>
                  </a:lnTo>
                  <a:lnTo>
                    <a:pt x="32170" y="48908"/>
                  </a:lnTo>
                  <a:lnTo>
                    <a:pt x="34144" y="47409"/>
                  </a:lnTo>
                  <a:lnTo>
                    <a:pt x="37978" y="41302"/>
                  </a:lnTo>
                  <a:lnTo>
                    <a:pt x="42626" y="39502"/>
                  </a:lnTo>
                  <a:lnTo>
                    <a:pt x="44289" y="37964"/>
                  </a:lnTo>
                  <a:lnTo>
                    <a:pt x="46136" y="33432"/>
                  </a:lnTo>
                  <a:lnTo>
                    <a:pt x="47688" y="31800"/>
                  </a:lnTo>
                  <a:lnTo>
                    <a:pt x="52232" y="29987"/>
                  </a:lnTo>
                  <a:lnTo>
                    <a:pt x="53869" y="28446"/>
                  </a:lnTo>
                  <a:lnTo>
                    <a:pt x="56708" y="20463"/>
                  </a:lnTo>
                  <a:lnTo>
                    <a:pt x="57101" y="10938"/>
                  </a:lnTo>
                  <a:lnTo>
                    <a:pt x="48934" y="1413"/>
                  </a:lnTo>
                  <a:lnTo>
                    <a:pt x="38728" y="19"/>
                  </a:lnTo>
                  <a:lnTo>
                    <a:pt x="38516" y="0"/>
                  </a:lnTo>
                  <a:lnTo>
                    <a:pt x="29926" y="8166"/>
                  </a:lnTo>
                  <a:lnTo>
                    <a:pt x="28967" y="14152"/>
                  </a:lnTo>
                  <a:lnTo>
                    <a:pt x="31565" y="19674"/>
                  </a:lnTo>
                  <a:lnTo>
                    <a:pt x="38089" y="285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SMARTInkShape-1104"/>
            <p:cNvSpPr/>
            <p:nvPr>
              <p:custDataLst>
                <p:tags r:id="rId226"/>
              </p:custDataLst>
            </p:nvPr>
          </p:nvSpPr>
          <p:spPr>
            <a:xfrm>
              <a:off x="7145545" y="1609725"/>
              <a:ext cx="26781" cy="330353"/>
            </a:xfrm>
            <a:custGeom>
              <a:avLst/>
              <a:gdLst/>
              <a:ahLst/>
              <a:cxnLst/>
              <a:rect l="0" t="0" r="0" b="0"/>
              <a:pathLst>
                <a:path w="26781" h="330353">
                  <a:moveTo>
                    <a:pt x="17255" y="47625"/>
                  </a:moveTo>
                  <a:lnTo>
                    <a:pt x="17255" y="47625"/>
                  </a:lnTo>
                  <a:lnTo>
                    <a:pt x="17255" y="42569"/>
                  </a:lnTo>
                  <a:lnTo>
                    <a:pt x="16197" y="41079"/>
                  </a:lnTo>
                  <a:lnTo>
                    <a:pt x="14433" y="40086"/>
                  </a:lnTo>
                  <a:lnTo>
                    <a:pt x="9054" y="38492"/>
                  </a:lnTo>
                  <a:lnTo>
                    <a:pt x="8318" y="35452"/>
                  </a:lnTo>
                  <a:lnTo>
                    <a:pt x="8121" y="33160"/>
                  </a:lnTo>
                  <a:lnTo>
                    <a:pt x="9049" y="31632"/>
                  </a:lnTo>
                  <a:lnTo>
                    <a:pt x="10726" y="30613"/>
                  </a:lnTo>
                  <a:lnTo>
                    <a:pt x="16873" y="28694"/>
                  </a:lnTo>
                  <a:lnTo>
                    <a:pt x="17222" y="20385"/>
                  </a:lnTo>
                  <a:lnTo>
                    <a:pt x="18291" y="19940"/>
                  </a:lnTo>
                  <a:lnTo>
                    <a:pt x="22301" y="19446"/>
                  </a:lnTo>
                  <a:lnTo>
                    <a:pt x="23794" y="18255"/>
                  </a:lnTo>
                  <a:lnTo>
                    <a:pt x="26386" y="10884"/>
                  </a:lnTo>
                  <a:lnTo>
                    <a:pt x="26780" y="0"/>
                  </a:lnTo>
                  <a:lnTo>
                    <a:pt x="26780" y="44476"/>
                  </a:lnTo>
                  <a:lnTo>
                    <a:pt x="25722" y="70048"/>
                  </a:lnTo>
                  <a:lnTo>
                    <a:pt x="19240" y="87959"/>
                  </a:lnTo>
                  <a:lnTo>
                    <a:pt x="17289" y="131930"/>
                  </a:lnTo>
                  <a:lnTo>
                    <a:pt x="17255" y="177896"/>
                  </a:lnTo>
                  <a:lnTo>
                    <a:pt x="16197" y="206466"/>
                  </a:lnTo>
                  <a:lnTo>
                    <a:pt x="9054" y="230324"/>
                  </a:lnTo>
                  <a:lnTo>
                    <a:pt x="7764" y="274501"/>
                  </a:lnTo>
                  <a:lnTo>
                    <a:pt x="6673" y="307884"/>
                  </a:lnTo>
                  <a:lnTo>
                    <a:pt x="192" y="326027"/>
                  </a:lnTo>
                  <a:lnTo>
                    <a:pt x="0" y="33035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SMARTInkShape-1105"/>
            <p:cNvSpPr/>
            <p:nvPr>
              <p:custDataLst>
                <p:tags r:id="rId227"/>
              </p:custDataLst>
            </p:nvPr>
          </p:nvSpPr>
          <p:spPr>
            <a:xfrm>
              <a:off x="7858125" y="1590685"/>
              <a:ext cx="47626" cy="647652"/>
            </a:xfrm>
            <a:custGeom>
              <a:avLst/>
              <a:gdLst/>
              <a:ahLst/>
              <a:cxnLst/>
              <a:rect l="0" t="0" r="0" b="0"/>
              <a:pathLst>
                <a:path w="47626" h="647652">
                  <a:moveTo>
                    <a:pt x="9525" y="47615"/>
                  </a:moveTo>
                  <a:lnTo>
                    <a:pt x="9525" y="47615"/>
                  </a:lnTo>
                  <a:lnTo>
                    <a:pt x="9525" y="42559"/>
                  </a:lnTo>
                  <a:lnTo>
                    <a:pt x="8467" y="41069"/>
                  </a:lnTo>
                  <a:lnTo>
                    <a:pt x="6703" y="40076"/>
                  </a:lnTo>
                  <a:lnTo>
                    <a:pt x="391" y="38206"/>
                  </a:lnTo>
                  <a:lnTo>
                    <a:pt x="0" y="25"/>
                  </a:lnTo>
                  <a:lnTo>
                    <a:pt x="5056" y="0"/>
                  </a:lnTo>
                  <a:lnTo>
                    <a:pt x="6547" y="1055"/>
                  </a:lnTo>
                  <a:lnTo>
                    <a:pt x="7540" y="2817"/>
                  </a:lnTo>
                  <a:lnTo>
                    <a:pt x="9134" y="13248"/>
                  </a:lnTo>
                  <a:lnTo>
                    <a:pt x="10576" y="52054"/>
                  </a:lnTo>
                  <a:lnTo>
                    <a:pt x="17725" y="87763"/>
                  </a:lnTo>
                  <a:lnTo>
                    <a:pt x="18934" y="134844"/>
                  </a:lnTo>
                  <a:lnTo>
                    <a:pt x="21857" y="181163"/>
                  </a:lnTo>
                  <a:lnTo>
                    <a:pt x="27691" y="228616"/>
                  </a:lnTo>
                  <a:lnTo>
                    <a:pt x="28459" y="276218"/>
                  </a:lnTo>
                  <a:lnTo>
                    <a:pt x="28559" y="323841"/>
                  </a:lnTo>
                  <a:lnTo>
                    <a:pt x="28573" y="364919"/>
                  </a:lnTo>
                  <a:lnTo>
                    <a:pt x="28575" y="409957"/>
                  </a:lnTo>
                  <a:lnTo>
                    <a:pt x="28575" y="449703"/>
                  </a:lnTo>
                  <a:lnTo>
                    <a:pt x="28575" y="489012"/>
                  </a:lnTo>
                  <a:lnTo>
                    <a:pt x="28575" y="535596"/>
                  </a:lnTo>
                  <a:lnTo>
                    <a:pt x="27517" y="574580"/>
                  </a:lnTo>
                  <a:lnTo>
                    <a:pt x="19441" y="620405"/>
                  </a:lnTo>
                  <a:lnTo>
                    <a:pt x="19165" y="631257"/>
                  </a:lnTo>
                  <a:lnTo>
                    <a:pt x="18069" y="633559"/>
                  </a:lnTo>
                  <a:lnTo>
                    <a:pt x="16279" y="635095"/>
                  </a:lnTo>
                  <a:lnTo>
                    <a:pt x="14028" y="636118"/>
                  </a:lnTo>
                  <a:lnTo>
                    <a:pt x="12527" y="637859"/>
                  </a:lnTo>
                  <a:lnTo>
                    <a:pt x="9642" y="647244"/>
                  </a:lnTo>
                  <a:lnTo>
                    <a:pt x="22793" y="647651"/>
                  </a:lnTo>
                  <a:lnTo>
                    <a:pt x="24720" y="646606"/>
                  </a:lnTo>
                  <a:lnTo>
                    <a:pt x="26005" y="644850"/>
                  </a:lnTo>
                  <a:lnTo>
                    <a:pt x="26861" y="642622"/>
                  </a:lnTo>
                  <a:lnTo>
                    <a:pt x="28491" y="641136"/>
                  </a:lnTo>
                  <a:lnTo>
                    <a:pt x="33123" y="639486"/>
                  </a:lnTo>
                  <a:lnTo>
                    <a:pt x="34782" y="637987"/>
                  </a:lnTo>
                  <a:lnTo>
                    <a:pt x="47625" y="6191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SMARTInkShape-1106"/>
            <p:cNvSpPr/>
            <p:nvPr>
              <p:custDataLst>
                <p:tags r:id="rId228"/>
              </p:custDataLst>
            </p:nvPr>
          </p:nvSpPr>
          <p:spPr>
            <a:xfrm>
              <a:off x="8610612" y="1581150"/>
              <a:ext cx="65336" cy="38101"/>
            </a:xfrm>
            <a:custGeom>
              <a:avLst/>
              <a:gdLst/>
              <a:ahLst/>
              <a:cxnLst/>
              <a:rect l="0" t="0" r="0" b="0"/>
              <a:pathLst>
                <a:path w="65336" h="38101">
                  <a:moveTo>
                    <a:pt x="38088" y="28575"/>
                  </a:moveTo>
                  <a:lnTo>
                    <a:pt x="38088" y="28575"/>
                  </a:lnTo>
                  <a:lnTo>
                    <a:pt x="28679" y="28575"/>
                  </a:lnTo>
                  <a:lnTo>
                    <a:pt x="28563" y="19050"/>
                  </a:lnTo>
                  <a:lnTo>
                    <a:pt x="28563" y="28182"/>
                  </a:lnTo>
                  <a:lnTo>
                    <a:pt x="55695" y="28575"/>
                  </a:lnTo>
                  <a:lnTo>
                    <a:pt x="56175" y="27517"/>
                  </a:lnTo>
                  <a:lnTo>
                    <a:pt x="57100" y="19443"/>
                  </a:lnTo>
                  <a:lnTo>
                    <a:pt x="65335" y="10883"/>
                  </a:lnTo>
                  <a:lnTo>
                    <a:pt x="64719" y="9372"/>
                  </a:lnTo>
                  <a:lnTo>
                    <a:pt x="57244" y="127"/>
                  </a:lnTo>
                  <a:lnTo>
                    <a:pt x="24982" y="0"/>
                  </a:lnTo>
                  <a:lnTo>
                    <a:pt x="23001" y="1058"/>
                  </a:lnTo>
                  <a:lnTo>
                    <a:pt x="21680" y="2823"/>
                  </a:lnTo>
                  <a:lnTo>
                    <a:pt x="20800" y="5057"/>
                  </a:lnTo>
                  <a:lnTo>
                    <a:pt x="19154" y="6546"/>
                  </a:lnTo>
                  <a:lnTo>
                    <a:pt x="9441" y="10322"/>
                  </a:lnTo>
                  <a:lnTo>
                    <a:pt x="1441" y="17692"/>
                  </a:lnTo>
                  <a:lnTo>
                    <a:pt x="26" y="28147"/>
                  </a:lnTo>
                  <a:lnTo>
                    <a:pt x="0" y="33505"/>
                  </a:lnTo>
                  <a:lnTo>
                    <a:pt x="1054" y="35037"/>
                  </a:lnTo>
                  <a:lnTo>
                    <a:pt x="2815" y="36058"/>
                  </a:lnTo>
                  <a:lnTo>
                    <a:pt x="9690" y="37831"/>
                  </a:lnTo>
                  <a:lnTo>
                    <a:pt x="55260" y="38100"/>
                  </a:lnTo>
                  <a:lnTo>
                    <a:pt x="55886" y="37042"/>
                  </a:lnTo>
                  <a:lnTo>
                    <a:pt x="56973" y="29899"/>
                  </a:lnTo>
                  <a:lnTo>
                    <a:pt x="59887" y="29163"/>
                  </a:lnTo>
                  <a:lnTo>
                    <a:pt x="62145" y="28968"/>
                  </a:lnTo>
                  <a:lnTo>
                    <a:pt x="62593" y="27778"/>
                  </a:lnTo>
                  <a:lnTo>
                    <a:pt x="57221" y="19169"/>
                  </a:lnTo>
                  <a:lnTo>
                    <a:pt x="57162" y="14029"/>
                  </a:lnTo>
                  <a:lnTo>
                    <a:pt x="56096" y="12528"/>
                  </a:lnTo>
                  <a:lnTo>
                    <a:pt x="54327" y="11527"/>
                  </a:lnTo>
                  <a:lnTo>
                    <a:pt x="47439" y="9789"/>
                  </a:lnTo>
                  <a:lnTo>
                    <a:pt x="28683" y="9525"/>
                  </a:lnTo>
                  <a:lnTo>
                    <a:pt x="20373" y="17726"/>
                  </a:lnTo>
                  <a:lnTo>
                    <a:pt x="20986" y="18167"/>
                  </a:lnTo>
                  <a:lnTo>
                    <a:pt x="57134" y="19050"/>
                  </a:lnTo>
                  <a:lnTo>
                    <a:pt x="48936" y="10849"/>
                  </a:lnTo>
                  <a:lnTo>
                    <a:pt x="42948" y="9918"/>
                  </a:lnTo>
                  <a:lnTo>
                    <a:pt x="41329" y="10845"/>
                  </a:lnTo>
                  <a:lnTo>
                    <a:pt x="40248" y="12522"/>
                  </a:lnTo>
                  <a:lnTo>
                    <a:pt x="38515" y="17761"/>
                  </a:lnTo>
                  <a:lnTo>
                    <a:pt x="35456" y="18477"/>
                  </a:lnTo>
                  <a:lnTo>
                    <a:pt x="33158" y="18668"/>
                  </a:lnTo>
                  <a:lnTo>
                    <a:pt x="31626" y="19854"/>
                  </a:lnTo>
                  <a:lnTo>
                    <a:pt x="28967" y="27217"/>
                  </a:lnTo>
                  <a:lnTo>
                    <a:pt x="29889" y="27670"/>
                  </a:lnTo>
                  <a:close/>
                </a:path>
              </a:pathLst>
            </a:custGeom>
            <a:noFill/>
            <a:ln w="19050" cap="flat" cmpd="sng" algn="ctr">
              <a:solidFill>
                <a:srgbClr val="0000FF"/>
              </a:solidFill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1107"/>
            <p:cNvSpPr/>
            <p:nvPr>
              <p:custDataLst>
                <p:tags r:id="rId229"/>
              </p:custDataLst>
            </p:nvPr>
          </p:nvSpPr>
          <p:spPr>
            <a:xfrm>
              <a:off x="7877175" y="1543050"/>
              <a:ext cx="762001" cy="704848"/>
            </a:xfrm>
            <a:custGeom>
              <a:avLst/>
              <a:gdLst/>
              <a:ahLst/>
              <a:cxnLst/>
              <a:rect l="0" t="0" r="0" b="0"/>
              <a:pathLst>
                <a:path w="762001" h="704848">
                  <a:moveTo>
                    <a:pt x="0" y="47625"/>
                  </a:moveTo>
                  <a:lnTo>
                    <a:pt x="0" y="47625"/>
                  </a:lnTo>
                  <a:lnTo>
                    <a:pt x="17691" y="29933"/>
                  </a:lnTo>
                  <a:lnTo>
                    <a:pt x="19040" y="19177"/>
                  </a:lnTo>
                  <a:lnTo>
                    <a:pt x="19050" y="9528"/>
                  </a:lnTo>
                  <a:lnTo>
                    <a:pt x="33515" y="9525"/>
                  </a:lnTo>
                  <a:lnTo>
                    <a:pt x="38884" y="6703"/>
                  </a:lnTo>
                  <a:lnTo>
                    <a:pt x="41798" y="4469"/>
                  </a:lnTo>
                  <a:lnTo>
                    <a:pt x="50680" y="1986"/>
                  </a:lnTo>
                  <a:lnTo>
                    <a:pt x="96989" y="34"/>
                  </a:lnTo>
                  <a:lnTo>
                    <a:pt x="143066" y="1"/>
                  </a:lnTo>
                  <a:lnTo>
                    <a:pt x="187337" y="0"/>
                  </a:lnTo>
                  <a:lnTo>
                    <a:pt x="212727" y="1058"/>
                  </a:lnTo>
                  <a:lnTo>
                    <a:pt x="251883" y="8642"/>
                  </a:lnTo>
                  <a:lnTo>
                    <a:pt x="298627" y="10506"/>
                  </a:lnTo>
                  <a:lnTo>
                    <a:pt x="343342" y="17716"/>
                  </a:lnTo>
                  <a:lnTo>
                    <a:pt x="383044" y="18874"/>
                  </a:lnTo>
                  <a:lnTo>
                    <a:pt x="427835" y="19027"/>
                  </a:lnTo>
                  <a:lnTo>
                    <a:pt x="468084" y="19047"/>
                  </a:lnTo>
                  <a:lnTo>
                    <a:pt x="510736" y="19050"/>
                  </a:lnTo>
                  <a:lnTo>
                    <a:pt x="554541" y="19050"/>
                  </a:lnTo>
                  <a:lnTo>
                    <a:pt x="599412" y="19050"/>
                  </a:lnTo>
                  <a:lnTo>
                    <a:pt x="644523" y="19050"/>
                  </a:lnTo>
                  <a:lnTo>
                    <a:pt x="688976" y="19050"/>
                  </a:lnTo>
                  <a:lnTo>
                    <a:pt x="691092" y="20108"/>
                  </a:lnTo>
                  <a:lnTo>
                    <a:pt x="692502" y="21872"/>
                  </a:lnTo>
                  <a:lnTo>
                    <a:pt x="693444" y="24106"/>
                  </a:lnTo>
                  <a:lnTo>
                    <a:pt x="695129" y="25596"/>
                  </a:lnTo>
                  <a:lnTo>
                    <a:pt x="703361" y="28182"/>
                  </a:lnTo>
                  <a:lnTo>
                    <a:pt x="750298" y="28575"/>
                  </a:lnTo>
                  <a:lnTo>
                    <a:pt x="762000" y="28575"/>
                  </a:lnTo>
                  <a:lnTo>
                    <a:pt x="762000" y="36776"/>
                  </a:lnTo>
                  <a:lnTo>
                    <a:pt x="760942" y="37217"/>
                  </a:lnTo>
                  <a:lnTo>
                    <a:pt x="753798" y="37984"/>
                  </a:lnTo>
                  <a:lnTo>
                    <a:pt x="753063" y="40870"/>
                  </a:lnTo>
                  <a:lnTo>
                    <a:pt x="752475" y="85917"/>
                  </a:lnTo>
                  <a:lnTo>
                    <a:pt x="752475" y="89028"/>
                  </a:lnTo>
                  <a:lnTo>
                    <a:pt x="743538" y="133603"/>
                  </a:lnTo>
                  <a:lnTo>
                    <a:pt x="742152" y="146162"/>
                  </a:lnTo>
                  <a:lnTo>
                    <a:pt x="731207" y="193329"/>
                  </a:lnTo>
                  <a:lnTo>
                    <a:pt x="721719" y="237537"/>
                  </a:lnTo>
                  <a:lnTo>
                    <a:pt x="717639" y="251622"/>
                  </a:lnTo>
                  <a:lnTo>
                    <a:pt x="713603" y="297544"/>
                  </a:lnTo>
                  <a:lnTo>
                    <a:pt x="705758" y="336471"/>
                  </a:lnTo>
                  <a:lnTo>
                    <a:pt x="704874" y="383997"/>
                  </a:lnTo>
                  <a:lnTo>
                    <a:pt x="704850" y="427293"/>
                  </a:lnTo>
                  <a:lnTo>
                    <a:pt x="704850" y="469495"/>
                  </a:lnTo>
                  <a:lnTo>
                    <a:pt x="703792" y="479598"/>
                  </a:lnTo>
                  <a:lnTo>
                    <a:pt x="696648" y="498080"/>
                  </a:lnTo>
                  <a:lnTo>
                    <a:pt x="695326" y="544911"/>
                  </a:lnTo>
                  <a:lnTo>
                    <a:pt x="695325" y="561544"/>
                  </a:lnTo>
                  <a:lnTo>
                    <a:pt x="704734" y="571380"/>
                  </a:lnTo>
                  <a:lnTo>
                    <a:pt x="704850" y="608241"/>
                  </a:lnTo>
                  <a:lnTo>
                    <a:pt x="713984" y="618697"/>
                  </a:lnTo>
                  <a:lnTo>
                    <a:pt x="714375" y="643105"/>
                  </a:lnTo>
                  <a:lnTo>
                    <a:pt x="715433" y="644637"/>
                  </a:lnTo>
                  <a:lnTo>
                    <a:pt x="717198" y="645658"/>
                  </a:lnTo>
                  <a:lnTo>
                    <a:pt x="722577" y="647296"/>
                  </a:lnTo>
                  <a:lnTo>
                    <a:pt x="723312" y="650343"/>
                  </a:lnTo>
                  <a:lnTo>
                    <a:pt x="723899" y="666347"/>
                  </a:lnTo>
                  <a:lnTo>
                    <a:pt x="728956" y="666631"/>
                  </a:lnTo>
                  <a:lnTo>
                    <a:pt x="730446" y="667729"/>
                  </a:lnTo>
                  <a:lnTo>
                    <a:pt x="733252" y="675682"/>
                  </a:lnTo>
                  <a:lnTo>
                    <a:pt x="733390" y="676158"/>
                  </a:lnTo>
                  <a:lnTo>
                    <a:pt x="733425" y="704840"/>
                  </a:lnTo>
                  <a:lnTo>
                    <a:pt x="738481" y="704847"/>
                  </a:lnTo>
                  <a:lnTo>
                    <a:pt x="739971" y="703790"/>
                  </a:lnTo>
                  <a:lnTo>
                    <a:pt x="740964" y="702026"/>
                  </a:lnTo>
                  <a:lnTo>
                    <a:pt x="742690" y="695149"/>
                  </a:lnTo>
                  <a:lnTo>
                    <a:pt x="742950" y="6858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8" name="SMARTInkShape-1108"/>
          <p:cNvSpPr/>
          <p:nvPr>
            <p:custDataLst>
              <p:tags r:id="rId3"/>
            </p:custDataLst>
          </p:nvPr>
        </p:nvSpPr>
        <p:spPr>
          <a:xfrm>
            <a:off x="7915275" y="2257425"/>
            <a:ext cx="371412" cy="447676"/>
          </a:xfrm>
          <a:custGeom>
            <a:avLst/>
            <a:gdLst/>
            <a:ahLst/>
            <a:cxnLst/>
            <a:rect l="0" t="0" r="0" b="0"/>
            <a:pathLst>
              <a:path w="371412" h="447676">
                <a:moveTo>
                  <a:pt x="9525" y="9525"/>
                </a:moveTo>
                <a:lnTo>
                  <a:pt x="9525" y="9525"/>
                </a:lnTo>
                <a:lnTo>
                  <a:pt x="1324" y="9525"/>
                </a:lnTo>
                <a:lnTo>
                  <a:pt x="882" y="8467"/>
                </a:lnTo>
                <a:lnTo>
                  <a:pt x="0" y="0"/>
                </a:lnTo>
                <a:lnTo>
                  <a:pt x="0" y="5056"/>
                </a:lnTo>
                <a:lnTo>
                  <a:pt x="1058" y="6546"/>
                </a:lnTo>
                <a:lnTo>
                  <a:pt x="2822" y="7539"/>
                </a:lnTo>
                <a:lnTo>
                  <a:pt x="13257" y="9133"/>
                </a:lnTo>
                <a:lnTo>
                  <a:pt x="15188" y="10322"/>
                </a:lnTo>
                <a:lnTo>
                  <a:pt x="16476" y="12173"/>
                </a:lnTo>
                <a:lnTo>
                  <a:pt x="17334" y="14465"/>
                </a:lnTo>
                <a:lnTo>
                  <a:pt x="18963" y="15994"/>
                </a:lnTo>
                <a:lnTo>
                  <a:pt x="29185" y="21268"/>
                </a:lnTo>
                <a:lnTo>
                  <a:pt x="35196" y="25328"/>
                </a:lnTo>
                <a:lnTo>
                  <a:pt x="41396" y="27132"/>
                </a:lnTo>
                <a:lnTo>
                  <a:pt x="43473" y="28671"/>
                </a:lnTo>
                <a:lnTo>
                  <a:pt x="44856" y="30756"/>
                </a:lnTo>
                <a:lnTo>
                  <a:pt x="47452" y="35894"/>
                </a:lnTo>
                <a:lnTo>
                  <a:pt x="60721" y="50928"/>
                </a:lnTo>
                <a:lnTo>
                  <a:pt x="66851" y="54384"/>
                </a:lnTo>
                <a:lnTo>
                  <a:pt x="69967" y="55307"/>
                </a:lnTo>
                <a:lnTo>
                  <a:pt x="72045" y="56979"/>
                </a:lnTo>
                <a:lnTo>
                  <a:pt x="83496" y="76376"/>
                </a:lnTo>
                <a:lnTo>
                  <a:pt x="86696" y="101607"/>
                </a:lnTo>
                <a:lnTo>
                  <a:pt x="92245" y="112185"/>
                </a:lnTo>
                <a:lnTo>
                  <a:pt x="93914" y="122532"/>
                </a:lnTo>
                <a:lnTo>
                  <a:pt x="91834" y="131364"/>
                </a:lnTo>
                <a:lnTo>
                  <a:pt x="88440" y="138818"/>
                </a:lnTo>
                <a:lnTo>
                  <a:pt x="86082" y="155459"/>
                </a:lnTo>
                <a:lnTo>
                  <a:pt x="85735" y="193280"/>
                </a:lnTo>
                <a:lnTo>
                  <a:pt x="88552" y="199849"/>
                </a:lnTo>
                <a:lnTo>
                  <a:pt x="90784" y="203083"/>
                </a:lnTo>
                <a:lnTo>
                  <a:pt x="93927" y="217747"/>
                </a:lnTo>
                <a:lnTo>
                  <a:pt x="96048" y="235119"/>
                </a:lnTo>
                <a:lnTo>
                  <a:pt x="106993" y="266059"/>
                </a:lnTo>
                <a:lnTo>
                  <a:pt x="111053" y="272765"/>
                </a:lnTo>
                <a:lnTo>
                  <a:pt x="114395" y="282491"/>
                </a:lnTo>
                <a:lnTo>
                  <a:pt x="120561" y="293133"/>
                </a:lnTo>
                <a:lnTo>
                  <a:pt x="123917" y="308163"/>
                </a:lnTo>
                <a:lnTo>
                  <a:pt x="131173" y="323260"/>
                </a:lnTo>
                <a:lnTo>
                  <a:pt x="131899" y="326632"/>
                </a:lnTo>
                <a:lnTo>
                  <a:pt x="133441" y="328879"/>
                </a:lnTo>
                <a:lnTo>
                  <a:pt x="135527" y="330378"/>
                </a:lnTo>
                <a:lnTo>
                  <a:pt x="137977" y="331377"/>
                </a:lnTo>
                <a:lnTo>
                  <a:pt x="139610" y="333101"/>
                </a:lnTo>
                <a:lnTo>
                  <a:pt x="145052" y="343473"/>
                </a:lnTo>
                <a:lnTo>
                  <a:pt x="149135" y="349505"/>
                </a:lnTo>
                <a:lnTo>
                  <a:pt x="150949" y="355713"/>
                </a:lnTo>
                <a:lnTo>
                  <a:pt x="152491" y="357792"/>
                </a:lnTo>
                <a:lnTo>
                  <a:pt x="154577" y="359178"/>
                </a:lnTo>
                <a:lnTo>
                  <a:pt x="159718" y="361776"/>
                </a:lnTo>
                <a:lnTo>
                  <a:pt x="177884" y="377030"/>
                </a:lnTo>
                <a:lnTo>
                  <a:pt x="184188" y="379236"/>
                </a:lnTo>
                <a:lnTo>
                  <a:pt x="226916" y="380954"/>
                </a:lnTo>
                <a:lnTo>
                  <a:pt x="271857" y="380996"/>
                </a:lnTo>
                <a:lnTo>
                  <a:pt x="317431" y="381000"/>
                </a:lnTo>
                <a:lnTo>
                  <a:pt x="354536" y="382058"/>
                </a:lnTo>
                <a:lnTo>
                  <a:pt x="369036" y="389201"/>
                </a:lnTo>
                <a:lnTo>
                  <a:pt x="369848" y="390701"/>
                </a:lnTo>
                <a:lnTo>
                  <a:pt x="371154" y="403534"/>
                </a:lnTo>
                <a:lnTo>
                  <a:pt x="371411" y="421082"/>
                </a:lnTo>
                <a:lnTo>
                  <a:pt x="368624" y="428095"/>
                </a:lnTo>
                <a:lnTo>
                  <a:pt x="352425" y="4476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SMARTInkShape-1109"/>
          <p:cNvSpPr/>
          <p:nvPr>
            <p:custDataLst>
              <p:tags r:id="rId4"/>
            </p:custDataLst>
          </p:nvPr>
        </p:nvSpPr>
        <p:spPr>
          <a:xfrm>
            <a:off x="8591585" y="2267066"/>
            <a:ext cx="390491" cy="291121"/>
          </a:xfrm>
          <a:custGeom>
            <a:avLst/>
            <a:gdLst/>
            <a:ahLst/>
            <a:cxnLst/>
            <a:rect l="0" t="0" r="0" b="0"/>
            <a:pathLst>
              <a:path w="390491" h="291121">
                <a:moveTo>
                  <a:pt x="66640" y="47509"/>
                </a:moveTo>
                <a:lnTo>
                  <a:pt x="66640" y="47509"/>
                </a:lnTo>
                <a:lnTo>
                  <a:pt x="61584" y="42453"/>
                </a:lnTo>
                <a:lnTo>
                  <a:pt x="59101" y="37148"/>
                </a:lnTo>
                <a:lnTo>
                  <a:pt x="58438" y="34251"/>
                </a:lnTo>
                <a:lnTo>
                  <a:pt x="56938" y="32321"/>
                </a:lnTo>
                <a:lnTo>
                  <a:pt x="49031" y="28967"/>
                </a:lnTo>
                <a:lnTo>
                  <a:pt x="42960" y="28610"/>
                </a:lnTo>
                <a:lnTo>
                  <a:pt x="41329" y="27501"/>
                </a:lnTo>
                <a:lnTo>
                  <a:pt x="40241" y="25704"/>
                </a:lnTo>
                <a:lnTo>
                  <a:pt x="39515" y="23447"/>
                </a:lnTo>
                <a:lnTo>
                  <a:pt x="37973" y="21943"/>
                </a:lnTo>
                <a:lnTo>
                  <a:pt x="28970" y="19051"/>
                </a:lnTo>
                <a:lnTo>
                  <a:pt x="0" y="18934"/>
                </a:lnTo>
                <a:lnTo>
                  <a:pt x="5032" y="18934"/>
                </a:lnTo>
                <a:lnTo>
                  <a:pt x="6518" y="17876"/>
                </a:lnTo>
                <a:lnTo>
                  <a:pt x="7509" y="16112"/>
                </a:lnTo>
                <a:lnTo>
                  <a:pt x="9099" y="10733"/>
                </a:lnTo>
                <a:lnTo>
                  <a:pt x="12137" y="9997"/>
                </a:lnTo>
                <a:lnTo>
                  <a:pt x="23953" y="9419"/>
                </a:lnTo>
                <a:lnTo>
                  <a:pt x="25482" y="8358"/>
                </a:lnTo>
                <a:lnTo>
                  <a:pt x="26501" y="6591"/>
                </a:lnTo>
                <a:lnTo>
                  <a:pt x="28138" y="1209"/>
                </a:lnTo>
                <a:lnTo>
                  <a:pt x="31184" y="473"/>
                </a:lnTo>
                <a:lnTo>
                  <a:pt x="41762" y="0"/>
                </a:lnTo>
                <a:lnTo>
                  <a:pt x="43706" y="1020"/>
                </a:lnTo>
                <a:lnTo>
                  <a:pt x="44999" y="2758"/>
                </a:lnTo>
                <a:lnTo>
                  <a:pt x="45864" y="4975"/>
                </a:lnTo>
                <a:lnTo>
                  <a:pt x="47497" y="6453"/>
                </a:lnTo>
                <a:lnTo>
                  <a:pt x="52135" y="8095"/>
                </a:lnTo>
                <a:lnTo>
                  <a:pt x="63736" y="10208"/>
                </a:lnTo>
                <a:lnTo>
                  <a:pt x="69935" y="14350"/>
                </a:lnTo>
                <a:lnTo>
                  <a:pt x="73397" y="19719"/>
                </a:lnTo>
                <a:lnTo>
                  <a:pt x="75992" y="25633"/>
                </a:lnTo>
                <a:lnTo>
                  <a:pt x="111621" y="66734"/>
                </a:lnTo>
                <a:lnTo>
                  <a:pt x="114150" y="72987"/>
                </a:lnTo>
                <a:lnTo>
                  <a:pt x="120462" y="82457"/>
                </a:lnTo>
                <a:lnTo>
                  <a:pt x="122804" y="91966"/>
                </a:lnTo>
                <a:lnTo>
                  <a:pt x="123778" y="136017"/>
                </a:lnTo>
                <a:lnTo>
                  <a:pt x="122730" y="155578"/>
                </a:lnTo>
                <a:lnTo>
                  <a:pt x="116252" y="173552"/>
                </a:lnTo>
                <a:lnTo>
                  <a:pt x="114656" y="192116"/>
                </a:lnTo>
                <a:lnTo>
                  <a:pt x="117261" y="199267"/>
                </a:lnTo>
                <a:lnTo>
                  <a:pt x="119438" y="202656"/>
                </a:lnTo>
                <a:lnTo>
                  <a:pt x="122500" y="217539"/>
                </a:lnTo>
                <a:lnTo>
                  <a:pt x="123408" y="230298"/>
                </a:lnTo>
                <a:lnTo>
                  <a:pt x="126442" y="237404"/>
                </a:lnTo>
                <a:lnTo>
                  <a:pt x="130261" y="244090"/>
                </a:lnTo>
                <a:lnTo>
                  <a:pt x="133468" y="253804"/>
                </a:lnTo>
                <a:lnTo>
                  <a:pt x="137969" y="260199"/>
                </a:lnTo>
                <a:lnTo>
                  <a:pt x="143497" y="263746"/>
                </a:lnTo>
                <a:lnTo>
                  <a:pt x="149482" y="266381"/>
                </a:lnTo>
                <a:lnTo>
                  <a:pt x="158802" y="272756"/>
                </a:lnTo>
                <a:lnTo>
                  <a:pt x="168265" y="276174"/>
                </a:lnTo>
                <a:lnTo>
                  <a:pt x="177774" y="282361"/>
                </a:lnTo>
                <a:lnTo>
                  <a:pt x="188350" y="284664"/>
                </a:lnTo>
                <a:lnTo>
                  <a:pt x="232733" y="285609"/>
                </a:lnTo>
                <a:lnTo>
                  <a:pt x="250025" y="286685"/>
                </a:lnTo>
                <a:lnTo>
                  <a:pt x="258564" y="290687"/>
                </a:lnTo>
                <a:lnTo>
                  <a:pt x="263381" y="291120"/>
                </a:lnTo>
                <a:lnTo>
                  <a:pt x="304944" y="286048"/>
                </a:lnTo>
                <a:lnTo>
                  <a:pt x="351557" y="285644"/>
                </a:lnTo>
                <a:lnTo>
                  <a:pt x="390490" y="285634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2" name="SMARTInkShape-Group283"/>
          <p:cNvGrpSpPr/>
          <p:nvPr/>
        </p:nvGrpSpPr>
        <p:grpSpPr>
          <a:xfrm>
            <a:off x="7143750" y="1952625"/>
            <a:ext cx="95251" cy="200026"/>
            <a:chOff x="7143750" y="1952625"/>
            <a:chExt cx="95251" cy="200026"/>
          </a:xfrm>
        </p:grpSpPr>
        <p:sp>
          <p:nvSpPr>
            <p:cNvPr id="30" name="SMARTInkShape-1110"/>
            <p:cNvSpPr/>
            <p:nvPr>
              <p:custDataLst>
                <p:tags r:id="rId221"/>
              </p:custDataLst>
            </p:nvPr>
          </p:nvSpPr>
          <p:spPr>
            <a:xfrm>
              <a:off x="7229475" y="196215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SMARTInkShape-1111"/>
            <p:cNvSpPr/>
            <p:nvPr>
              <p:custDataLst>
                <p:tags r:id="rId222"/>
              </p:custDataLst>
            </p:nvPr>
          </p:nvSpPr>
          <p:spPr>
            <a:xfrm>
              <a:off x="7143750" y="1952625"/>
              <a:ext cx="19051" cy="200026"/>
            </a:xfrm>
            <a:custGeom>
              <a:avLst/>
              <a:gdLst/>
              <a:ahLst/>
              <a:cxnLst/>
              <a:rect l="0" t="0" r="0" b="0"/>
              <a:pathLst>
                <a:path w="19051" h="200026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  <a:lnTo>
                    <a:pt x="0" y="46147"/>
                  </a:lnTo>
                  <a:lnTo>
                    <a:pt x="0" y="93042"/>
                  </a:lnTo>
                  <a:lnTo>
                    <a:pt x="0" y="139609"/>
                  </a:lnTo>
                  <a:lnTo>
                    <a:pt x="0" y="147804"/>
                  </a:lnTo>
                  <a:lnTo>
                    <a:pt x="1058" y="149336"/>
                  </a:lnTo>
                  <a:lnTo>
                    <a:pt x="2822" y="150357"/>
                  </a:lnTo>
                  <a:lnTo>
                    <a:pt x="9134" y="152280"/>
                  </a:lnTo>
                  <a:lnTo>
                    <a:pt x="9525" y="199849"/>
                  </a:lnTo>
                  <a:lnTo>
                    <a:pt x="9525" y="199990"/>
                  </a:lnTo>
                  <a:lnTo>
                    <a:pt x="1905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3" name="SMARTInkShape-1112"/>
          <p:cNvSpPr/>
          <p:nvPr>
            <p:custDataLst>
              <p:tags r:id="rId5"/>
            </p:custDataLst>
          </p:nvPr>
        </p:nvSpPr>
        <p:spPr>
          <a:xfrm>
            <a:off x="7496175" y="2000250"/>
            <a:ext cx="123826" cy="95251"/>
          </a:xfrm>
          <a:custGeom>
            <a:avLst/>
            <a:gdLst/>
            <a:ahLst/>
            <a:cxnLst/>
            <a:rect l="0" t="0" r="0" b="0"/>
            <a:pathLst>
              <a:path w="123826" h="95251">
                <a:moveTo>
                  <a:pt x="28575" y="19050"/>
                </a:moveTo>
                <a:lnTo>
                  <a:pt x="28575" y="19050"/>
                </a:lnTo>
                <a:lnTo>
                  <a:pt x="28575" y="0"/>
                </a:lnTo>
                <a:lnTo>
                  <a:pt x="28575" y="9133"/>
                </a:lnTo>
                <a:lnTo>
                  <a:pt x="22028" y="17052"/>
                </a:lnTo>
                <a:lnTo>
                  <a:pt x="19932" y="25749"/>
                </a:lnTo>
                <a:lnTo>
                  <a:pt x="19165" y="41321"/>
                </a:lnTo>
                <a:lnTo>
                  <a:pt x="16279" y="47645"/>
                </a:lnTo>
                <a:lnTo>
                  <a:pt x="12527" y="53984"/>
                </a:lnTo>
                <a:lnTo>
                  <a:pt x="9920" y="64795"/>
                </a:lnTo>
                <a:lnTo>
                  <a:pt x="9642" y="71174"/>
                </a:lnTo>
                <a:lnTo>
                  <a:pt x="6755" y="76789"/>
                </a:lnTo>
                <a:lnTo>
                  <a:pt x="1335" y="83960"/>
                </a:lnTo>
                <a:lnTo>
                  <a:pt x="0" y="95242"/>
                </a:lnTo>
                <a:lnTo>
                  <a:pt x="0" y="95250"/>
                </a:lnTo>
                <a:lnTo>
                  <a:pt x="27134" y="68116"/>
                </a:lnTo>
                <a:lnTo>
                  <a:pt x="33204" y="67102"/>
                </a:lnTo>
                <a:lnTo>
                  <a:pt x="34837" y="65902"/>
                </a:lnTo>
                <a:lnTo>
                  <a:pt x="36650" y="61745"/>
                </a:lnTo>
                <a:lnTo>
                  <a:pt x="38192" y="60213"/>
                </a:lnTo>
                <a:lnTo>
                  <a:pt x="48271" y="54933"/>
                </a:lnTo>
                <a:lnTo>
                  <a:pt x="54262" y="50873"/>
                </a:lnTo>
                <a:lnTo>
                  <a:pt x="63584" y="47529"/>
                </a:lnTo>
                <a:lnTo>
                  <a:pt x="73051" y="41364"/>
                </a:lnTo>
                <a:lnTo>
                  <a:pt x="82557" y="38009"/>
                </a:lnTo>
                <a:lnTo>
                  <a:pt x="93370" y="30026"/>
                </a:lnTo>
                <a:lnTo>
                  <a:pt x="103286" y="28703"/>
                </a:lnTo>
                <a:lnTo>
                  <a:pt x="114173" y="19167"/>
                </a:lnTo>
                <a:lnTo>
                  <a:pt x="119319" y="19085"/>
                </a:lnTo>
                <a:lnTo>
                  <a:pt x="120821" y="18015"/>
                </a:lnTo>
                <a:lnTo>
                  <a:pt x="121822" y="16243"/>
                </a:lnTo>
                <a:lnTo>
                  <a:pt x="123825" y="95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SMARTInkShape-1113"/>
          <p:cNvSpPr/>
          <p:nvPr>
            <p:custDataLst>
              <p:tags r:id="rId6"/>
            </p:custDataLst>
          </p:nvPr>
        </p:nvSpPr>
        <p:spPr>
          <a:xfrm>
            <a:off x="8172450" y="2000254"/>
            <a:ext cx="142876" cy="141544"/>
          </a:xfrm>
          <a:custGeom>
            <a:avLst/>
            <a:gdLst/>
            <a:ahLst/>
            <a:cxnLst/>
            <a:rect l="0" t="0" r="0" b="0"/>
            <a:pathLst>
              <a:path w="142876" h="141544">
                <a:moveTo>
                  <a:pt x="57150" y="28571"/>
                </a:moveTo>
                <a:lnTo>
                  <a:pt x="57150" y="28571"/>
                </a:lnTo>
                <a:lnTo>
                  <a:pt x="57150" y="0"/>
                </a:lnTo>
                <a:lnTo>
                  <a:pt x="57150" y="14185"/>
                </a:lnTo>
                <a:lnTo>
                  <a:pt x="54328" y="19708"/>
                </a:lnTo>
                <a:lnTo>
                  <a:pt x="42960" y="33109"/>
                </a:lnTo>
                <a:lnTo>
                  <a:pt x="40260" y="41524"/>
                </a:lnTo>
                <a:lnTo>
                  <a:pt x="38002" y="51261"/>
                </a:lnTo>
                <a:lnTo>
                  <a:pt x="27928" y="66136"/>
                </a:lnTo>
                <a:lnTo>
                  <a:pt x="22995" y="72783"/>
                </a:lnTo>
                <a:lnTo>
                  <a:pt x="20218" y="82476"/>
                </a:lnTo>
                <a:lnTo>
                  <a:pt x="18338" y="93109"/>
                </a:lnTo>
                <a:lnTo>
                  <a:pt x="10895" y="111088"/>
                </a:lnTo>
                <a:lnTo>
                  <a:pt x="3249" y="121267"/>
                </a:lnTo>
                <a:lnTo>
                  <a:pt x="12" y="133299"/>
                </a:lnTo>
                <a:lnTo>
                  <a:pt x="1" y="141543"/>
                </a:lnTo>
                <a:lnTo>
                  <a:pt x="0" y="137421"/>
                </a:lnTo>
                <a:lnTo>
                  <a:pt x="1058" y="136063"/>
                </a:lnTo>
                <a:lnTo>
                  <a:pt x="8201" y="133704"/>
                </a:lnTo>
                <a:lnTo>
                  <a:pt x="8937" y="130683"/>
                </a:lnTo>
                <a:lnTo>
                  <a:pt x="9134" y="128395"/>
                </a:lnTo>
                <a:lnTo>
                  <a:pt x="10323" y="126871"/>
                </a:lnTo>
                <a:lnTo>
                  <a:pt x="14465" y="125176"/>
                </a:lnTo>
                <a:lnTo>
                  <a:pt x="15994" y="123666"/>
                </a:lnTo>
                <a:lnTo>
                  <a:pt x="19840" y="114199"/>
                </a:lnTo>
                <a:lnTo>
                  <a:pt x="42645" y="90709"/>
                </a:lnTo>
                <a:lnTo>
                  <a:pt x="48233" y="87938"/>
                </a:lnTo>
                <a:lnTo>
                  <a:pt x="51205" y="87199"/>
                </a:lnTo>
                <a:lnTo>
                  <a:pt x="60445" y="81102"/>
                </a:lnTo>
                <a:lnTo>
                  <a:pt x="73049" y="70619"/>
                </a:lnTo>
                <a:lnTo>
                  <a:pt x="82558" y="67841"/>
                </a:lnTo>
                <a:lnTo>
                  <a:pt x="88904" y="67191"/>
                </a:lnTo>
                <a:lnTo>
                  <a:pt x="95251" y="64080"/>
                </a:lnTo>
                <a:lnTo>
                  <a:pt x="101599" y="60228"/>
                </a:lnTo>
                <a:lnTo>
                  <a:pt x="114300" y="57755"/>
                </a:lnTo>
                <a:lnTo>
                  <a:pt x="142875" y="57146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0" name="SMARTInkShape-Group286"/>
          <p:cNvGrpSpPr/>
          <p:nvPr/>
        </p:nvGrpSpPr>
        <p:grpSpPr>
          <a:xfrm>
            <a:off x="6810375" y="1733550"/>
            <a:ext cx="190501" cy="457070"/>
            <a:chOff x="6810375" y="1733550"/>
            <a:chExt cx="190501" cy="457070"/>
          </a:xfrm>
        </p:grpSpPr>
        <p:sp>
          <p:nvSpPr>
            <p:cNvPr id="35" name="SMARTInkShape-1114"/>
            <p:cNvSpPr/>
            <p:nvPr>
              <p:custDataLst>
                <p:tags r:id="rId216"/>
              </p:custDataLst>
            </p:nvPr>
          </p:nvSpPr>
          <p:spPr>
            <a:xfrm>
              <a:off x="6823938" y="1733550"/>
              <a:ext cx="34063" cy="152271"/>
            </a:xfrm>
            <a:custGeom>
              <a:avLst/>
              <a:gdLst/>
              <a:ahLst/>
              <a:cxnLst/>
              <a:rect l="0" t="0" r="0" b="0"/>
              <a:pathLst>
                <a:path w="34063" h="152271">
                  <a:moveTo>
                    <a:pt x="34062" y="38100"/>
                  </a:moveTo>
                  <a:lnTo>
                    <a:pt x="34062" y="38100"/>
                  </a:lnTo>
                  <a:lnTo>
                    <a:pt x="34062" y="28967"/>
                  </a:lnTo>
                  <a:lnTo>
                    <a:pt x="24930" y="19452"/>
                  </a:lnTo>
                  <a:lnTo>
                    <a:pt x="24538" y="1359"/>
                  </a:lnTo>
                  <a:lnTo>
                    <a:pt x="25595" y="906"/>
                  </a:lnTo>
                  <a:lnTo>
                    <a:pt x="34059" y="0"/>
                  </a:lnTo>
                  <a:lnTo>
                    <a:pt x="34062" y="8201"/>
                  </a:lnTo>
                  <a:lnTo>
                    <a:pt x="27517" y="16868"/>
                  </a:lnTo>
                  <a:lnTo>
                    <a:pt x="24930" y="26824"/>
                  </a:lnTo>
                  <a:lnTo>
                    <a:pt x="24571" y="49880"/>
                  </a:lnTo>
                  <a:lnTo>
                    <a:pt x="21730" y="56741"/>
                  </a:lnTo>
                  <a:lnTo>
                    <a:pt x="17998" y="63318"/>
                  </a:lnTo>
                  <a:lnTo>
                    <a:pt x="15896" y="74029"/>
                  </a:lnTo>
                  <a:lnTo>
                    <a:pt x="14216" y="89080"/>
                  </a:lnTo>
                  <a:lnTo>
                    <a:pt x="6846" y="107555"/>
                  </a:lnTo>
                  <a:lnTo>
                    <a:pt x="5487" y="150921"/>
                  </a:lnTo>
                  <a:lnTo>
                    <a:pt x="4429" y="151414"/>
                  </a:lnTo>
                  <a:lnTo>
                    <a:pt x="0" y="152108"/>
                  </a:lnTo>
                  <a:lnTo>
                    <a:pt x="2342" y="152270"/>
                  </a:lnTo>
                  <a:lnTo>
                    <a:pt x="3390" y="151255"/>
                  </a:lnTo>
                  <a:lnTo>
                    <a:pt x="5212" y="144188"/>
                  </a:lnTo>
                  <a:lnTo>
                    <a:pt x="15012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SMARTInkShape-1115"/>
            <p:cNvSpPr/>
            <p:nvPr>
              <p:custDataLst>
                <p:tags r:id="rId217"/>
              </p:custDataLst>
            </p:nvPr>
          </p:nvSpPr>
          <p:spPr>
            <a:xfrm>
              <a:off x="6810375" y="1933575"/>
              <a:ext cx="142876" cy="47234"/>
            </a:xfrm>
            <a:custGeom>
              <a:avLst/>
              <a:gdLst/>
              <a:ahLst/>
              <a:cxnLst/>
              <a:rect l="0" t="0" r="0" b="0"/>
              <a:pathLst>
                <a:path w="142876" h="47234">
                  <a:moveTo>
                    <a:pt x="9525" y="38100"/>
                  </a:moveTo>
                  <a:lnTo>
                    <a:pt x="9525" y="38100"/>
                  </a:lnTo>
                  <a:lnTo>
                    <a:pt x="1325" y="38100"/>
                  </a:lnTo>
                  <a:lnTo>
                    <a:pt x="883" y="39158"/>
                  </a:lnTo>
                  <a:lnTo>
                    <a:pt x="34" y="47233"/>
                  </a:lnTo>
                  <a:lnTo>
                    <a:pt x="0" y="33077"/>
                  </a:lnTo>
                  <a:lnTo>
                    <a:pt x="1058" y="31576"/>
                  </a:lnTo>
                  <a:lnTo>
                    <a:pt x="2822" y="30576"/>
                  </a:lnTo>
                  <a:lnTo>
                    <a:pt x="9701" y="28839"/>
                  </a:lnTo>
                  <a:lnTo>
                    <a:pt x="14189" y="28692"/>
                  </a:lnTo>
                  <a:lnTo>
                    <a:pt x="19711" y="25805"/>
                  </a:lnTo>
                  <a:lnTo>
                    <a:pt x="25694" y="22052"/>
                  </a:lnTo>
                  <a:lnTo>
                    <a:pt x="35013" y="18881"/>
                  </a:lnTo>
                  <a:lnTo>
                    <a:pt x="45534" y="12768"/>
                  </a:lnTo>
                  <a:lnTo>
                    <a:pt x="93090" y="2042"/>
                  </a:lnTo>
                  <a:lnTo>
                    <a:pt x="140048" y="5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SMARTInkShape-1116"/>
            <p:cNvSpPr/>
            <p:nvPr>
              <p:custDataLst>
                <p:tags r:id="rId218"/>
              </p:custDataLst>
            </p:nvPr>
          </p:nvSpPr>
          <p:spPr>
            <a:xfrm>
              <a:off x="6830914" y="2066925"/>
              <a:ext cx="169962" cy="123695"/>
            </a:xfrm>
            <a:custGeom>
              <a:avLst/>
              <a:gdLst/>
              <a:ahLst/>
              <a:cxnLst/>
              <a:rect l="0" t="0" r="0" b="0"/>
              <a:pathLst>
                <a:path w="169962" h="123695">
                  <a:moveTo>
                    <a:pt x="46136" y="9525"/>
                  </a:moveTo>
                  <a:lnTo>
                    <a:pt x="46136" y="9525"/>
                  </a:lnTo>
                  <a:lnTo>
                    <a:pt x="28420" y="9525"/>
                  </a:lnTo>
                  <a:lnTo>
                    <a:pt x="27975" y="8467"/>
                  </a:lnTo>
                  <a:lnTo>
                    <a:pt x="27087" y="10"/>
                  </a:lnTo>
                  <a:lnTo>
                    <a:pt x="74540" y="0"/>
                  </a:lnTo>
                  <a:lnTo>
                    <a:pt x="87807" y="0"/>
                  </a:lnTo>
                  <a:lnTo>
                    <a:pt x="89791" y="1058"/>
                  </a:lnTo>
                  <a:lnTo>
                    <a:pt x="91115" y="2822"/>
                  </a:lnTo>
                  <a:lnTo>
                    <a:pt x="93607" y="9133"/>
                  </a:lnTo>
                  <a:lnTo>
                    <a:pt x="93747" y="17692"/>
                  </a:lnTo>
                  <a:lnTo>
                    <a:pt x="77285" y="38295"/>
                  </a:lnTo>
                  <a:lnTo>
                    <a:pt x="76426" y="41405"/>
                  </a:lnTo>
                  <a:lnTo>
                    <a:pt x="69829" y="47683"/>
                  </a:lnTo>
                  <a:lnTo>
                    <a:pt x="23934" y="88900"/>
                  </a:lnTo>
                  <a:lnTo>
                    <a:pt x="12274" y="101600"/>
                  </a:lnTo>
                  <a:lnTo>
                    <a:pt x="9920" y="107950"/>
                  </a:lnTo>
                  <a:lnTo>
                    <a:pt x="8234" y="110067"/>
                  </a:lnTo>
                  <a:lnTo>
                    <a:pt x="1863" y="114104"/>
                  </a:lnTo>
                  <a:lnTo>
                    <a:pt x="0" y="118799"/>
                  </a:lnTo>
                  <a:lnTo>
                    <a:pt x="563" y="120474"/>
                  </a:lnTo>
                  <a:lnTo>
                    <a:pt x="1995" y="121591"/>
                  </a:lnTo>
                  <a:lnTo>
                    <a:pt x="6410" y="122832"/>
                  </a:lnTo>
                  <a:lnTo>
                    <a:pt x="20940" y="123694"/>
                  </a:lnTo>
                  <a:lnTo>
                    <a:pt x="65442" y="112061"/>
                  </a:lnTo>
                  <a:lnTo>
                    <a:pt x="109652" y="91944"/>
                  </a:lnTo>
                  <a:lnTo>
                    <a:pt x="148927" y="73361"/>
                  </a:lnTo>
                  <a:lnTo>
                    <a:pt x="169961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SMARTInkShape-1117"/>
            <p:cNvSpPr/>
            <p:nvPr>
              <p:custDataLst>
                <p:tags r:id="rId219"/>
              </p:custDataLst>
            </p:nvPr>
          </p:nvSpPr>
          <p:spPr>
            <a:xfrm>
              <a:off x="6848475" y="1733550"/>
              <a:ext cx="19051" cy="19051"/>
            </a:xfrm>
            <a:custGeom>
              <a:avLst/>
              <a:gdLst/>
              <a:ahLst/>
              <a:cxnLst/>
              <a:rect l="0" t="0" r="0" b="0"/>
              <a:pathLst>
                <a:path w="19051" h="19051">
                  <a:moveTo>
                    <a:pt x="19050" y="19050"/>
                  </a:moveTo>
                  <a:lnTo>
                    <a:pt x="19050" y="19050"/>
                  </a:lnTo>
                  <a:lnTo>
                    <a:pt x="19050" y="10849"/>
                  </a:lnTo>
                  <a:lnTo>
                    <a:pt x="17992" y="10408"/>
                  </a:lnTo>
                  <a:lnTo>
                    <a:pt x="4300" y="9548"/>
                  </a:lnTo>
                  <a:lnTo>
                    <a:pt x="9259" y="9526"/>
                  </a:lnTo>
                  <a:lnTo>
                    <a:pt x="0" y="9525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SMARTInkShape-1118"/>
            <p:cNvSpPr/>
            <p:nvPr>
              <p:custDataLst>
                <p:tags r:id="rId220"/>
              </p:custDataLst>
            </p:nvPr>
          </p:nvSpPr>
          <p:spPr>
            <a:xfrm>
              <a:off x="6838950" y="1762125"/>
              <a:ext cx="152401" cy="85726"/>
            </a:xfrm>
            <a:custGeom>
              <a:avLst/>
              <a:gdLst/>
              <a:ahLst/>
              <a:cxnLst/>
              <a:rect l="0" t="0" r="0" b="0"/>
              <a:pathLst>
                <a:path w="152401" h="85726">
                  <a:moveTo>
                    <a:pt x="9525" y="85725"/>
                  </a:moveTo>
                  <a:lnTo>
                    <a:pt x="9525" y="85725"/>
                  </a:lnTo>
                  <a:lnTo>
                    <a:pt x="0" y="85725"/>
                  </a:lnTo>
                  <a:lnTo>
                    <a:pt x="0" y="71536"/>
                  </a:lnTo>
                  <a:lnTo>
                    <a:pt x="1058" y="69915"/>
                  </a:lnTo>
                  <a:lnTo>
                    <a:pt x="2822" y="68835"/>
                  </a:lnTo>
                  <a:lnTo>
                    <a:pt x="5056" y="68115"/>
                  </a:lnTo>
                  <a:lnTo>
                    <a:pt x="6545" y="66577"/>
                  </a:lnTo>
                  <a:lnTo>
                    <a:pt x="11758" y="56503"/>
                  </a:lnTo>
                  <a:lnTo>
                    <a:pt x="15809" y="50513"/>
                  </a:lnTo>
                  <a:lnTo>
                    <a:pt x="17610" y="44322"/>
                  </a:lnTo>
                  <a:lnTo>
                    <a:pt x="19148" y="42248"/>
                  </a:lnTo>
                  <a:lnTo>
                    <a:pt x="21232" y="40866"/>
                  </a:lnTo>
                  <a:lnTo>
                    <a:pt x="26370" y="38271"/>
                  </a:lnTo>
                  <a:lnTo>
                    <a:pt x="32181" y="33590"/>
                  </a:lnTo>
                  <a:lnTo>
                    <a:pt x="35470" y="27981"/>
                  </a:lnTo>
                  <a:lnTo>
                    <a:pt x="36347" y="25004"/>
                  </a:lnTo>
                  <a:lnTo>
                    <a:pt x="37989" y="23020"/>
                  </a:lnTo>
                  <a:lnTo>
                    <a:pt x="55388" y="11004"/>
                  </a:lnTo>
                  <a:lnTo>
                    <a:pt x="61685" y="9963"/>
                  </a:lnTo>
                  <a:lnTo>
                    <a:pt x="63349" y="8759"/>
                  </a:lnTo>
                  <a:lnTo>
                    <a:pt x="64457" y="6897"/>
                  </a:lnTo>
                  <a:lnTo>
                    <a:pt x="65197" y="4598"/>
                  </a:lnTo>
                  <a:lnTo>
                    <a:pt x="66748" y="3066"/>
                  </a:lnTo>
                  <a:lnTo>
                    <a:pt x="76073" y="35"/>
                  </a:lnTo>
                  <a:lnTo>
                    <a:pt x="94823" y="0"/>
                  </a:lnTo>
                  <a:lnTo>
                    <a:pt x="103413" y="8201"/>
                  </a:lnTo>
                  <a:lnTo>
                    <a:pt x="112856" y="9409"/>
                  </a:lnTo>
                  <a:lnTo>
                    <a:pt x="131899" y="9524"/>
                  </a:lnTo>
                  <a:lnTo>
                    <a:pt x="142748" y="116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4" name="SMARTInkShape-Group287"/>
          <p:cNvGrpSpPr/>
          <p:nvPr/>
        </p:nvGrpSpPr>
        <p:grpSpPr>
          <a:xfrm>
            <a:off x="7429504" y="1114425"/>
            <a:ext cx="323847" cy="352306"/>
            <a:chOff x="7429504" y="1114425"/>
            <a:chExt cx="323847" cy="352306"/>
          </a:xfrm>
        </p:grpSpPr>
        <p:sp>
          <p:nvSpPr>
            <p:cNvPr id="41" name="SMARTInkShape-1119"/>
            <p:cNvSpPr/>
            <p:nvPr>
              <p:custDataLst>
                <p:tags r:id="rId213"/>
              </p:custDataLst>
            </p:nvPr>
          </p:nvSpPr>
          <p:spPr>
            <a:xfrm>
              <a:off x="7496175" y="1375638"/>
              <a:ext cx="257176" cy="91093"/>
            </a:xfrm>
            <a:custGeom>
              <a:avLst/>
              <a:gdLst/>
              <a:ahLst/>
              <a:cxnLst/>
              <a:rect l="0" t="0" r="0" b="0"/>
              <a:pathLst>
                <a:path w="257176" h="91093">
                  <a:moveTo>
                    <a:pt x="28575" y="15012"/>
                  </a:moveTo>
                  <a:lnTo>
                    <a:pt x="28575" y="15012"/>
                  </a:lnTo>
                  <a:lnTo>
                    <a:pt x="0" y="15012"/>
                  </a:lnTo>
                  <a:lnTo>
                    <a:pt x="8201" y="6811"/>
                  </a:lnTo>
                  <a:lnTo>
                    <a:pt x="17610" y="5603"/>
                  </a:lnTo>
                  <a:lnTo>
                    <a:pt x="41403" y="5490"/>
                  </a:lnTo>
                  <a:lnTo>
                    <a:pt x="47682" y="2666"/>
                  </a:lnTo>
                  <a:lnTo>
                    <a:pt x="50838" y="431"/>
                  </a:lnTo>
                  <a:lnTo>
                    <a:pt x="54001" y="0"/>
                  </a:lnTo>
                  <a:lnTo>
                    <a:pt x="74711" y="5405"/>
                  </a:lnTo>
                  <a:lnTo>
                    <a:pt x="75208" y="6491"/>
                  </a:lnTo>
                  <a:lnTo>
                    <a:pt x="76162" y="22819"/>
                  </a:lnTo>
                  <a:lnTo>
                    <a:pt x="30338" y="70398"/>
                  </a:lnTo>
                  <a:lnTo>
                    <a:pt x="19488" y="81249"/>
                  </a:lnTo>
                  <a:lnTo>
                    <a:pt x="19179" y="86614"/>
                  </a:lnTo>
                  <a:lnTo>
                    <a:pt x="20195" y="88147"/>
                  </a:lnTo>
                  <a:lnTo>
                    <a:pt x="21930" y="89168"/>
                  </a:lnTo>
                  <a:lnTo>
                    <a:pt x="29428" y="90607"/>
                  </a:lnTo>
                  <a:lnTo>
                    <a:pt x="46500" y="91092"/>
                  </a:lnTo>
                  <a:lnTo>
                    <a:pt x="90077" y="81504"/>
                  </a:lnTo>
                  <a:lnTo>
                    <a:pt x="133923" y="68545"/>
                  </a:lnTo>
                  <a:lnTo>
                    <a:pt x="181050" y="55876"/>
                  </a:lnTo>
                  <a:lnTo>
                    <a:pt x="206750" y="51109"/>
                  </a:lnTo>
                  <a:lnTo>
                    <a:pt x="230593" y="45816"/>
                  </a:lnTo>
                  <a:lnTo>
                    <a:pt x="257175" y="435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SMARTInkShape-1120"/>
            <p:cNvSpPr/>
            <p:nvPr>
              <p:custDataLst>
                <p:tags r:id="rId214"/>
              </p:custDataLst>
            </p:nvPr>
          </p:nvSpPr>
          <p:spPr>
            <a:xfrm>
              <a:off x="7429504" y="1276350"/>
              <a:ext cx="190497" cy="57116"/>
            </a:xfrm>
            <a:custGeom>
              <a:avLst/>
              <a:gdLst/>
              <a:ahLst/>
              <a:cxnLst/>
              <a:rect l="0" t="0" r="0" b="0"/>
              <a:pathLst>
                <a:path w="190497" h="57116">
                  <a:moveTo>
                    <a:pt x="19046" y="47625"/>
                  </a:moveTo>
                  <a:lnTo>
                    <a:pt x="19046" y="47625"/>
                  </a:lnTo>
                  <a:lnTo>
                    <a:pt x="13990" y="47625"/>
                  </a:lnTo>
                  <a:lnTo>
                    <a:pt x="8685" y="50447"/>
                  </a:lnTo>
                  <a:lnTo>
                    <a:pt x="41" y="57115"/>
                  </a:lnTo>
                  <a:lnTo>
                    <a:pt x="0" y="48946"/>
                  </a:lnTo>
                  <a:lnTo>
                    <a:pt x="1057" y="48506"/>
                  </a:lnTo>
                  <a:lnTo>
                    <a:pt x="5053" y="48016"/>
                  </a:lnTo>
                  <a:lnTo>
                    <a:pt x="10357" y="44977"/>
                  </a:lnTo>
                  <a:lnTo>
                    <a:pt x="16242" y="41156"/>
                  </a:lnTo>
                  <a:lnTo>
                    <a:pt x="25506" y="37947"/>
                  </a:lnTo>
                  <a:lnTo>
                    <a:pt x="36012" y="31822"/>
                  </a:lnTo>
                  <a:lnTo>
                    <a:pt x="82713" y="20501"/>
                  </a:lnTo>
                  <a:lnTo>
                    <a:pt x="125947" y="9434"/>
                  </a:lnTo>
                  <a:lnTo>
                    <a:pt x="139503" y="3266"/>
                  </a:lnTo>
                  <a:lnTo>
                    <a:pt x="19049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SMARTInkShape-1121"/>
            <p:cNvSpPr/>
            <p:nvPr>
              <p:custDataLst>
                <p:tags r:id="rId215"/>
              </p:custDataLst>
            </p:nvPr>
          </p:nvSpPr>
          <p:spPr>
            <a:xfrm>
              <a:off x="7448551" y="1114425"/>
              <a:ext cx="133350" cy="132910"/>
            </a:xfrm>
            <a:custGeom>
              <a:avLst/>
              <a:gdLst/>
              <a:ahLst/>
              <a:cxnLst/>
              <a:rect l="0" t="0" r="0" b="0"/>
              <a:pathLst>
                <a:path w="133350" h="132910">
                  <a:moveTo>
                    <a:pt x="28574" y="9525"/>
                  </a:moveTo>
                  <a:lnTo>
                    <a:pt x="28574" y="9525"/>
                  </a:lnTo>
                  <a:lnTo>
                    <a:pt x="19440" y="392"/>
                  </a:lnTo>
                  <a:lnTo>
                    <a:pt x="4471" y="0"/>
                  </a:lnTo>
                  <a:lnTo>
                    <a:pt x="2980" y="1058"/>
                  </a:lnTo>
                  <a:lnTo>
                    <a:pt x="1986" y="2822"/>
                  </a:lnTo>
                  <a:lnTo>
                    <a:pt x="392" y="8201"/>
                  </a:lnTo>
                  <a:lnTo>
                    <a:pt x="5172" y="14189"/>
                  </a:lnTo>
                  <a:lnTo>
                    <a:pt x="5565" y="16868"/>
                  </a:lnTo>
                  <a:lnTo>
                    <a:pt x="418" y="38158"/>
                  </a:lnTo>
                  <a:lnTo>
                    <a:pt x="82" y="50811"/>
                  </a:lnTo>
                  <a:lnTo>
                    <a:pt x="5503" y="70048"/>
                  </a:lnTo>
                  <a:lnTo>
                    <a:pt x="24" y="117465"/>
                  </a:lnTo>
                  <a:lnTo>
                    <a:pt x="0" y="131861"/>
                  </a:lnTo>
                  <a:lnTo>
                    <a:pt x="1057" y="132357"/>
                  </a:lnTo>
                  <a:lnTo>
                    <a:pt x="5055" y="132909"/>
                  </a:lnTo>
                  <a:lnTo>
                    <a:pt x="6546" y="131997"/>
                  </a:lnTo>
                  <a:lnTo>
                    <a:pt x="7539" y="130332"/>
                  </a:lnTo>
                  <a:lnTo>
                    <a:pt x="9263" y="123624"/>
                  </a:lnTo>
                  <a:lnTo>
                    <a:pt x="9409" y="119149"/>
                  </a:lnTo>
                  <a:lnTo>
                    <a:pt x="12295" y="113633"/>
                  </a:lnTo>
                  <a:lnTo>
                    <a:pt x="24705" y="97279"/>
                  </a:lnTo>
                  <a:lnTo>
                    <a:pt x="26855" y="86979"/>
                  </a:lnTo>
                  <a:lnTo>
                    <a:pt x="29544" y="82328"/>
                  </a:lnTo>
                  <a:lnTo>
                    <a:pt x="71270" y="38740"/>
                  </a:lnTo>
                  <a:lnTo>
                    <a:pt x="72913" y="35351"/>
                  </a:lnTo>
                  <a:lnTo>
                    <a:pt x="107636" y="6361"/>
                  </a:lnTo>
                  <a:lnTo>
                    <a:pt x="114159" y="2827"/>
                  </a:lnTo>
                  <a:lnTo>
                    <a:pt x="123258" y="165"/>
                  </a:lnTo>
                  <a:lnTo>
                    <a:pt x="132943" y="4"/>
                  </a:lnTo>
                  <a:lnTo>
                    <a:pt x="133349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0" name="SMARTInkShape-Group288"/>
          <p:cNvGrpSpPr/>
          <p:nvPr/>
        </p:nvGrpSpPr>
        <p:grpSpPr>
          <a:xfrm>
            <a:off x="8220075" y="1105021"/>
            <a:ext cx="704851" cy="952380"/>
            <a:chOff x="8220075" y="1105021"/>
            <a:chExt cx="704851" cy="952380"/>
          </a:xfrm>
        </p:grpSpPr>
        <p:sp>
          <p:nvSpPr>
            <p:cNvPr id="45" name="SMARTInkShape-1122"/>
            <p:cNvSpPr/>
            <p:nvPr>
              <p:custDataLst>
                <p:tags r:id="rId208"/>
              </p:custDataLst>
            </p:nvPr>
          </p:nvSpPr>
          <p:spPr>
            <a:xfrm>
              <a:off x="8763003" y="1962150"/>
              <a:ext cx="161923" cy="95251"/>
            </a:xfrm>
            <a:custGeom>
              <a:avLst/>
              <a:gdLst/>
              <a:ahLst/>
              <a:cxnLst/>
              <a:rect l="0" t="0" r="0" b="0"/>
              <a:pathLst>
                <a:path w="161923" h="95251">
                  <a:moveTo>
                    <a:pt x="9522" y="9525"/>
                  </a:moveTo>
                  <a:lnTo>
                    <a:pt x="9522" y="9525"/>
                  </a:lnTo>
                  <a:lnTo>
                    <a:pt x="32" y="9525"/>
                  </a:lnTo>
                  <a:lnTo>
                    <a:pt x="0" y="1324"/>
                  </a:lnTo>
                  <a:lnTo>
                    <a:pt x="1057" y="883"/>
                  </a:lnTo>
                  <a:lnTo>
                    <a:pt x="47696" y="0"/>
                  </a:lnTo>
                  <a:lnTo>
                    <a:pt x="64917" y="0"/>
                  </a:lnTo>
                  <a:lnTo>
                    <a:pt x="74719" y="8201"/>
                  </a:lnTo>
                  <a:lnTo>
                    <a:pt x="84269" y="9409"/>
                  </a:lnTo>
                  <a:lnTo>
                    <a:pt x="84752" y="10506"/>
                  </a:lnTo>
                  <a:lnTo>
                    <a:pt x="85684" y="18655"/>
                  </a:lnTo>
                  <a:lnTo>
                    <a:pt x="71531" y="33229"/>
                  </a:lnTo>
                  <a:lnTo>
                    <a:pt x="66009" y="35935"/>
                  </a:lnTo>
                  <a:lnTo>
                    <a:pt x="63054" y="36657"/>
                  </a:lnTo>
                  <a:lnTo>
                    <a:pt x="61087" y="38196"/>
                  </a:lnTo>
                  <a:lnTo>
                    <a:pt x="58898" y="42729"/>
                  </a:lnTo>
                  <a:lnTo>
                    <a:pt x="57256" y="44361"/>
                  </a:lnTo>
                  <a:lnTo>
                    <a:pt x="44044" y="52252"/>
                  </a:lnTo>
                  <a:lnTo>
                    <a:pt x="40741" y="57795"/>
                  </a:lnTo>
                  <a:lnTo>
                    <a:pt x="39860" y="60755"/>
                  </a:lnTo>
                  <a:lnTo>
                    <a:pt x="38212" y="62728"/>
                  </a:lnTo>
                  <a:lnTo>
                    <a:pt x="18868" y="73983"/>
                  </a:lnTo>
                  <a:lnTo>
                    <a:pt x="15753" y="74722"/>
                  </a:lnTo>
                  <a:lnTo>
                    <a:pt x="13677" y="76273"/>
                  </a:lnTo>
                  <a:lnTo>
                    <a:pt x="12292" y="78365"/>
                  </a:lnTo>
                  <a:lnTo>
                    <a:pt x="11368" y="80819"/>
                  </a:lnTo>
                  <a:lnTo>
                    <a:pt x="9696" y="82454"/>
                  </a:lnTo>
                  <a:lnTo>
                    <a:pt x="437" y="85597"/>
                  </a:lnTo>
                  <a:lnTo>
                    <a:pt x="8238" y="93915"/>
                  </a:lnTo>
                  <a:lnTo>
                    <a:pt x="17611" y="95133"/>
                  </a:lnTo>
                  <a:lnTo>
                    <a:pt x="51200" y="95250"/>
                  </a:lnTo>
                  <a:lnTo>
                    <a:pt x="57326" y="92427"/>
                  </a:lnTo>
                  <a:lnTo>
                    <a:pt x="63575" y="88704"/>
                  </a:lnTo>
                  <a:lnTo>
                    <a:pt x="76213" y="86314"/>
                  </a:lnTo>
                  <a:lnTo>
                    <a:pt x="79382" y="86117"/>
                  </a:lnTo>
                  <a:lnTo>
                    <a:pt x="85726" y="83077"/>
                  </a:lnTo>
                  <a:lnTo>
                    <a:pt x="103479" y="72502"/>
                  </a:lnTo>
                  <a:lnTo>
                    <a:pt x="126311" y="67826"/>
                  </a:lnTo>
                  <a:lnTo>
                    <a:pt x="134807" y="67187"/>
                  </a:lnTo>
                  <a:lnTo>
                    <a:pt x="142109" y="64080"/>
                  </a:lnTo>
                  <a:lnTo>
                    <a:pt x="150365" y="58519"/>
                  </a:lnTo>
                  <a:lnTo>
                    <a:pt x="161922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SMARTInkShape-1123"/>
            <p:cNvSpPr/>
            <p:nvPr>
              <p:custDataLst>
                <p:tags r:id="rId209"/>
              </p:custDataLst>
            </p:nvPr>
          </p:nvSpPr>
          <p:spPr>
            <a:xfrm>
              <a:off x="8686803" y="1876435"/>
              <a:ext cx="219073" cy="38091"/>
            </a:xfrm>
            <a:custGeom>
              <a:avLst/>
              <a:gdLst/>
              <a:ahLst/>
              <a:cxnLst/>
              <a:rect l="0" t="0" r="0" b="0"/>
              <a:pathLst>
                <a:path w="219073" h="38091">
                  <a:moveTo>
                    <a:pt x="9522" y="38090"/>
                  </a:moveTo>
                  <a:lnTo>
                    <a:pt x="9522" y="38090"/>
                  </a:lnTo>
                  <a:lnTo>
                    <a:pt x="0" y="38090"/>
                  </a:lnTo>
                  <a:lnTo>
                    <a:pt x="5055" y="38090"/>
                  </a:lnTo>
                  <a:lnTo>
                    <a:pt x="6543" y="37032"/>
                  </a:lnTo>
                  <a:lnTo>
                    <a:pt x="7535" y="35268"/>
                  </a:lnTo>
                  <a:lnTo>
                    <a:pt x="8199" y="33034"/>
                  </a:lnTo>
                  <a:lnTo>
                    <a:pt x="9699" y="31544"/>
                  </a:lnTo>
                  <a:lnTo>
                    <a:pt x="14188" y="29889"/>
                  </a:lnTo>
                  <a:lnTo>
                    <a:pt x="25691" y="27768"/>
                  </a:lnTo>
                  <a:lnTo>
                    <a:pt x="36068" y="22097"/>
                  </a:lnTo>
                  <a:lnTo>
                    <a:pt x="73627" y="16397"/>
                  </a:lnTo>
                  <a:lnTo>
                    <a:pt x="82463" y="12574"/>
                  </a:lnTo>
                  <a:lnTo>
                    <a:pt x="121181" y="6872"/>
                  </a:lnTo>
                  <a:lnTo>
                    <a:pt x="130057" y="3049"/>
                  </a:lnTo>
                  <a:lnTo>
                    <a:pt x="177680" y="69"/>
                  </a:lnTo>
                  <a:lnTo>
                    <a:pt x="201718" y="0"/>
                  </a:lnTo>
                  <a:lnTo>
                    <a:pt x="208892" y="2817"/>
                  </a:lnTo>
                  <a:lnTo>
                    <a:pt x="219072" y="95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SMARTInkShape-1124"/>
            <p:cNvSpPr/>
            <p:nvPr>
              <p:custDataLst>
                <p:tags r:id="rId210"/>
              </p:custDataLst>
            </p:nvPr>
          </p:nvSpPr>
          <p:spPr>
            <a:xfrm>
              <a:off x="8220075" y="1105021"/>
              <a:ext cx="133351" cy="152276"/>
            </a:xfrm>
            <a:custGeom>
              <a:avLst/>
              <a:gdLst/>
              <a:ahLst/>
              <a:cxnLst/>
              <a:rect l="0" t="0" r="0" b="0"/>
              <a:pathLst>
                <a:path w="133351" h="152276">
                  <a:moveTo>
                    <a:pt x="19050" y="47504"/>
                  </a:moveTo>
                  <a:lnTo>
                    <a:pt x="19050" y="47504"/>
                  </a:lnTo>
                  <a:lnTo>
                    <a:pt x="13994" y="47504"/>
                  </a:lnTo>
                  <a:lnTo>
                    <a:pt x="12504" y="46446"/>
                  </a:lnTo>
                  <a:lnTo>
                    <a:pt x="11511" y="44682"/>
                  </a:lnTo>
                  <a:lnTo>
                    <a:pt x="9641" y="38371"/>
                  </a:lnTo>
                  <a:lnTo>
                    <a:pt x="395" y="37989"/>
                  </a:lnTo>
                  <a:lnTo>
                    <a:pt x="0" y="82455"/>
                  </a:lnTo>
                  <a:lnTo>
                    <a:pt x="0" y="129171"/>
                  </a:lnTo>
                  <a:lnTo>
                    <a:pt x="0" y="152111"/>
                  </a:lnTo>
                  <a:lnTo>
                    <a:pt x="9134" y="152275"/>
                  </a:lnTo>
                  <a:lnTo>
                    <a:pt x="9410" y="147221"/>
                  </a:lnTo>
                  <a:lnTo>
                    <a:pt x="12296" y="141917"/>
                  </a:lnTo>
                  <a:lnTo>
                    <a:pt x="16048" y="136032"/>
                  </a:lnTo>
                  <a:lnTo>
                    <a:pt x="19218" y="126769"/>
                  </a:lnTo>
                  <a:lnTo>
                    <a:pt x="25333" y="117321"/>
                  </a:lnTo>
                  <a:lnTo>
                    <a:pt x="35895" y="91755"/>
                  </a:lnTo>
                  <a:lnTo>
                    <a:pt x="69862" y="45687"/>
                  </a:lnTo>
                  <a:lnTo>
                    <a:pt x="102894" y="11296"/>
                  </a:lnTo>
                  <a:lnTo>
                    <a:pt x="106761" y="10245"/>
                  </a:lnTo>
                  <a:lnTo>
                    <a:pt x="109273" y="9965"/>
                  </a:lnTo>
                  <a:lnTo>
                    <a:pt x="110949" y="8719"/>
                  </a:lnTo>
                  <a:lnTo>
                    <a:pt x="112811" y="4514"/>
                  </a:lnTo>
                  <a:lnTo>
                    <a:pt x="114365" y="2969"/>
                  </a:lnTo>
                  <a:lnTo>
                    <a:pt x="123393" y="0"/>
                  </a:lnTo>
                  <a:lnTo>
                    <a:pt x="123787" y="8091"/>
                  </a:lnTo>
                  <a:lnTo>
                    <a:pt x="124857" y="8528"/>
                  </a:lnTo>
                  <a:lnTo>
                    <a:pt x="133350" y="940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SMARTInkShape-1125"/>
            <p:cNvSpPr/>
            <p:nvPr>
              <p:custDataLst>
                <p:tags r:id="rId211"/>
              </p:custDataLst>
            </p:nvPr>
          </p:nvSpPr>
          <p:spPr>
            <a:xfrm>
              <a:off x="8220110" y="1257300"/>
              <a:ext cx="171416" cy="95251"/>
            </a:xfrm>
            <a:custGeom>
              <a:avLst/>
              <a:gdLst/>
              <a:ahLst/>
              <a:cxnLst/>
              <a:rect l="0" t="0" r="0" b="0"/>
              <a:pathLst>
                <a:path w="171416" h="95251">
                  <a:moveTo>
                    <a:pt x="19015" y="95250"/>
                  </a:moveTo>
                  <a:lnTo>
                    <a:pt x="19015" y="95250"/>
                  </a:lnTo>
                  <a:lnTo>
                    <a:pt x="0" y="95250"/>
                  </a:lnTo>
                  <a:lnTo>
                    <a:pt x="5032" y="90193"/>
                  </a:lnTo>
                  <a:lnTo>
                    <a:pt x="7509" y="84889"/>
                  </a:lnTo>
                  <a:lnTo>
                    <a:pt x="8169" y="81993"/>
                  </a:lnTo>
                  <a:lnTo>
                    <a:pt x="9668" y="80062"/>
                  </a:lnTo>
                  <a:lnTo>
                    <a:pt x="55147" y="47571"/>
                  </a:lnTo>
                  <a:lnTo>
                    <a:pt x="74482" y="34914"/>
                  </a:lnTo>
                  <a:lnTo>
                    <a:pt x="104936" y="23766"/>
                  </a:lnTo>
                  <a:lnTo>
                    <a:pt x="117528" y="15854"/>
                  </a:lnTo>
                  <a:lnTo>
                    <a:pt x="140036" y="7953"/>
                  </a:lnTo>
                  <a:lnTo>
                    <a:pt x="147943" y="3535"/>
                  </a:lnTo>
                  <a:lnTo>
                    <a:pt x="161644" y="698"/>
                  </a:lnTo>
                  <a:lnTo>
                    <a:pt x="17141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1126"/>
            <p:cNvSpPr/>
            <p:nvPr>
              <p:custDataLst>
                <p:tags r:id="rId212"/>
              </p:custDataLst>
            </p:nvPr>
          </p:nvSpPr>
          <p:spPr>
            <a:xfrm>
              <a:off x="8277229" y="1390653"/>
              <a:ext cx="209547" cy="95213"/>
            </a:xfrm>
            <a:custGeom>
              <a:avLst/>
              <a:gdLst/>
              <a:ahLst/>
              <a:cxnLst/>
              <a:rect l="0" t="0" r="0" b="0"/>
              <a:pathLst>
                <a:path w="209547" h="95213">
                  <a:moveTo>
                    <a:pt x="19046" y="28572"/>
                  </a:moveTo>
                  <a:lnTo>
                    <a:pt x="19046" y="28572"/>
                  </a:lnTo>
                  <a:lnTo>
                    <a:pt x="9556" y="28572"/>
                  </a:lnTo>
                  <a:lnTo>
                    <a:pt x="6" y="19057"/>
                  </a:lnTo>
                  <a:lnTo>
                    <a:pt x="0" y="13994"/>
                  </a:lnTo>
                  <a:lnTo>
                    <a:pt x="1056" y="12503"/>
                  </a:lnTo>
                  <a:lnTo>
                    <a:pt x="2819" y="11509"/>
                  </a:lnTo>
                  <a:lnTo>
                    <a:pt x="9130" y="9638"/>
                  </a:lnTo>
                  <a:lnTo>
                    <a:pt x="22743" y="9532"/>
                  </a:lnTo>
                  <a:lnTo>
                    <a:pt x="28804" y="6704"/>
                  </a:lnTo>
                  <a:lnTo>
                    <a:pt x="35024" y="2978"/>
                  </a:lnTo>
                  <a:lnTo>
                    <a:pt x="47642" y="586"/>
                  </a:lnTo>
                  <a:lnTo>
                    <a:pt x="95073" y="2"/>
                  </a:lnTo>
                  <a:lnTo>
                    <a:pt x="98306" y="0"/>
                  </a:lnTo>
                  <a:lnTo>
                    <a:pt x="100460" y="1057"/>
                  </a:lnTo>
                  <a:lnTo>
                    <a:pt x="101898" y="2821"/>
                  </a:lnTo>
                  <a:lnTo>
                    <a:pt x="104204" y="8198"/>
                  </a:lnTo>
                  <a:lnTo>
                    <a:pt x="104757" y="18620"/>
                  </a:lnTo>
                  <a:lnTo>
                    <a:pt x="91512" y="32267"/>
                  </a:lnTo>
                  <a:lnTo>
                    <a:pt x="85472" y="35506"/>
                  </a:lnTo>
                  <a:lnTo>
                    <a:pt x="79261" y="38004"/>
                  </a:lnTo>
                  <a:lnTo>
                    <a:pt x="57141" y="54505"/>
                  </a:lnTo>
                  <a:lnTo>
                    <a:pt x="50793" y="57031"/>
                  </a:lnTo>
                  <a:lnTo>
                    <a:pt x="44444" y="61682"/>
                  </a:lnTo>
                  <a:lnTo>
                    <a:pt x="40918" y="67276"/>
                  </a:lnTo>
                  <a:lnTo>
                    <a:pt x="39977" y="70250"/>
                  </a:lnTo>
                  <a:lnTo>
                    <a:pt x="38291" y="72232"/>
                  </a:lnTo>
                  <a:lnTo>
                    <a:pt x="33596" y="74435"/>
                  </a:lnTo>
                  <a:lnTo>
                    <a:pt x="31922" y="76081"/>
                  </a:lnTo>
                  <a:lnTo>
                    <a:pt x="28702" y="85284"/>
                  </a:lnTo>
                  <a:lnTo>
                    <a:pt x="28609" y="90649"/>
                  </a:lnTo>
                  <a:lnTo>
                    <a:pt x="29655" y="92182"/>
                  </a:lnTo>
                  <a:lnTo>
                    <a:pt x="31410" y="93203"/>
                  </a:lnTo>
                  <a:lnTo>
                    <a:pt x="38938" y="94642"/>
                  </a:lnTo>
                  <a:lnTo>
                    <a:pt x="65427" y="95212"/>
                  </a:lnTo>
                  <a:lnTo>
                    <a:pt x="74233" y="92409"/>
                  </a:lnTo>
                  <a:lnTo>
                    <a:pt x="78062" y="90180"/>
                  </a:lnTo>
                  <a:lnTo>
                    <a:pt x="119765" y="81057"/>
                  </a:lnTo>
                  <a:lnTo>
                    <a:pt x="165044" y="69935"/>
                  </a:lnTo>
                  <a:lnTo>
                    <a:pt x="209546" y="666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1" name="SMARTInkShape-1127"/>
          <p:cNvSpPr/>
          <p:nvPr>
            <p:custDataLst>
              <p:tags r:id="rId7"/>
            </p:custDataLst>
          </p:nvPr>
        </p:nvSpPr>
        <p:spPr>
          <a:xfrm>
            <a:off x="8705850" y="1724029"/>
            <a:ext cx="142077" cy="123415"/>
          </a:xfrm>
          <a:custGeom>
            <a:avLst/>
            <a:gdLst/>
            <a:ahLst/>
            <a:cxnLst/>
            <a:rect l="0" t="0" r="0" b="0"/>
            <a:pathLst>
              <a:path w="142077" h="123415">
                <a:moveTo>
                  <a:pt x="19050" y="28571"/>
                </a:moveTo>
                <a:lnTo>
                  <a:pt x="19050" y="28571"/>
                </a:lnTo>
                <a:lnTo>
                  <a:pt x="9528" y="28571"/>
                </a:lnTo>
                <a:lnTo>
                  <a:pt x="9525" y="20370"/>
                </a:lnTo>
                <a:lnTo>
                  <a:pt x="9525" y="50952"/>
                </a:lnTo>
                <a:lnTo>
                  <a:pt x="6701" y="57215"/>
                </a:lnTo>
                <a:lnTo>
                  <a:pt x="2979" y="63527"/>
                </a:lnTo>
                <a:lnTo>
                  <a:pt x="588" y="76202"/>
                </a:lnTo>
                <a:lnTo>
                  <a:pt x="0" y="123414"/>
                </a:lnTo>
                <a:lnTo>
                  <a:pt x="0" y="115584"/>
                </a:lnTo>
                <a:lnTo>
                  <a:pt x="6546" y="106946"/>
                </a:lnTo>
                <a:lnTo>
                  <a:pt x="9702" y="98125"/>
                </a:lnTo>
                <a:lnTo>
                  <a:pt x="44475" y="51055"/>
                </a:lnTo>
                <a:lnTo>
                  <a:pt x="55041" y="41348"/>
                </a:lnTo>
                <a:lnTo>
                  <a:pt x="101522" y="4230"/>
                </a:lnTo>
                <a:lnTo>
                  <a:pt x="111103" y="1250"/>
                </a:lnTo>
                <a:lnTo>
                  <a:pt x="140177" y="0"/>
                </a:lnTo>
                <a:lnTo>
                  <a:pt x="141077" y="1057"/>
                </a:lnTo>
                <a:lnTo>
                  <a:pt x="142076" y="5054"/>
                </a:lnTo>
                <a:lnTo>
                  <a:pt x="141284" y="6543"/>
                </a:lnTo>
                <a:lnTo>
                  <a:pt x="139698" y="7536"/>
                </a:lnTo>
                <a:lnTo>
                  <a:pt x="137582" y="8197"/>
                </a:lnTo>
                <a:lnTo>
                  <a:pt x="136171" y="9697"/>
                </a:lnTo>
                <a:lnTo>
                  <a:pt x="133350" y="19046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5" name="SMARTInkShape-Group290"/>
          <p:cNvGrpSpPr/>
          <p:nvPr/>
        </p:nvGrpSpPr>
        <p:grpSpPr>
          <a:xfrm>
            <a:off x="7658100" y="1743075"/>
            <a:ext cx="228601" cy="323841"/>
            <a:chOff x="7658100" y="1743075"/>
            <a:chExt cx="228601" cy="323841"/>
          </a:xfrm>
        </p:grpSpPr>
        <p:sp>
          <p:nvSpPr>
            <p:cNvPr id="52" name="SMARTInkShape-1128"/>
            <p:cNvSpPr/>
            <p:nvPr>
              <p:custDataLst>
                <p:tags r:id="rId205"/>
              </p:custDataLst>
            </p:nvPr>
          </p:nvSpPr>
          <p:spPr>
            <a:xfrm>
              <a:off x="7753350" y="1962542"/>
              <a:ext cx="133351" cy="104374"/>
            </a:xfrm>
            <a:custGeom>
              <a:avLst/>
              <a:gdLst/>
              <a:ahLst/>
              <a:cxnLst/>
              <a:rect l="0" t="0" r="0" b="0"/>
              <a:pathLst>
                <a:path w="133351" h="104374">
                  <a:moveTo>
                    <a:pt x="9525" y="28183"/>
                  </a:moveTo>
                  <a:lnTo>
                    <a:pt x="9525" y="28183"/>
                  </a:lnTo>
                  <a:lnTo>
                    <a:pt x="391" y="28183"/>
                  </a:lnTo>
                  <a:lnTo>
                    <a:pt x="0" y="9528"/>
                  </a:lnTo>
                  <a:lnTo>
                    <a:pt x="14571" y="9133"/>
                  </a:lnTo>
                  <a:lnTo>
                    <a:pt x="19882" y="6311"/>
                  </a:lnTo>
                  <a:lnTo>
                    <a:pt x="26858" y="932"/>
                  </a:lnTo>
                  <a:lnTo>
                    <a:pt x="33123" y="0"/>
                  </a:lnTo>
                  <a:lnTo>
                    <a:pt x="38710" y="2605"/>
                  </a:lnTo>
                  <a:lnTo>
                    <a:pt x="45864" y="7844"/>
                  </a:lnTo>
                  <a:lnTo>
                    <a:pt x="55672" y="9020"/>
                  </a:lnTo>
                  <a:lnTo>
                    <a:pt x="56164" y="10116"/>
                  </a:lnTo>
                  <a:lnTo>
                    <a:pt x="56712" y="14156"/>
                  </a:lnTo>
                  <a:lnTo>
                    <a:pt x="57917" y="15657"/>
                  </a:lnTo>
                  <a:lnTo>
                    <a:pt x="62076" y="17324"/>
                  </a:lnTo>
                  <a:lnTo>
                    <a:pt x="62550" y="18827"/>
                  </a:lnTo>
                  <a:lnTo>
                    <a:pt x="57423" y="35957"/>
                  </a:lnTo>
                  <a:lnTo>
                    <a:pt x="57173" y="50812"/>
                  </a:lnTo>
                  <a:lnTo>
                    <a:pt x="54338" y="56937"/>
                  </a:lnTo>
                  <a:lnTo>
                    <a:pt x="50609" y="63188"/>
                  </a:lnTo>
                  <a:lnTo>
                    <a:pt x="48951" y="69493"/>
                  </a:lnTo>
                  <a:lnTo>
                    <a:pt x="47451" y="71598"/>
                  </a:lnTo>
                  <a:lnTo>
                    <a:pt x="45392" y="73002"/>
                  </a:lnTo>
                  <a:lnTo>
                    <a:pt x="42961" y="73937"/>
                  </a:lnTo>
                  <a:lnTo>
                    <a:pt x="41341" y="75619"/>
                  </a:lnTo>
                  <a:lnTo>
                    <a:pt x="39541" y="80310"/>
                  </a:lnTo>
                  <a:lnTo>
                    <a:pt x="38002" y="81984"/>
                  </a:lnTo>
                  <a:lnTo>
                    <a:pt x="19570" y="94427"/>
                  </a:lnTo>
                  <a:lnTo>
                    <a:pt x="9930" y="103980"/>
                  </a:lnTo>
                  <a:lnTo>
                    <a:pt x="26869" y="104373"/>
                  </a:lnTo>
                  <a:lnTo>
                    <a:pt x="35842" y="97835"/>
                  </a:lnTo>
                  <a:lnTo>
                    <a:pt x="44722" y="95740"/>
                  </a:lnTo>
                  <a:lnTo>
                    <a:pt x="50921" y="95250"/>
                  </a:lnTo>
                  <a:lnTo>
                    <a:pt x="57203" y="92210"/>
                  </a:lnTo>
                  <a:lnTo>
                    <a:pt x="63524" y="88390"/>
                  </a:lnTo>
                  <a:lnTo>
                    <a:pt x="73032" y="85180"/>
                  </a:lnTo>
                  <a:lnTo>
                    <a:pt x="83610" y="79055"/>
                  </a:lnTo>
                  <a:lnTo>
                    <a:pt x="131127" y="75810"/>
                  </a:lnTo>
                  <a:lnTo>
                    <a:pt x="133350" y="758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SMARTInkShape-1129"/>
            <p:cNvSpPr/>
            <p:nvPr>
              <p:custDataLst>
                <p:tags r:id="rId206"/>
              </p:custDataLst>
            </p:nvPr>
          </p:nvSpPr>
          <p:spPr>
            <a:xfrm>
              <a:off x="7696200" y="1866900"/>
              <a:ext cx="123826" cy="47626"/>
            </a:xfrm>
            <a:custGeom>
              <a:avLst/>
              <a:gdLst/>
              <a:ahLst/>
              <a:cxnLst/>
              <a:rect l="0" t="0" r="0" b="0"/>
              <a:pathLst>
                <a:path w="123826" h="47626">
                  <a:moveTo>
                    <a:pt x="0" y="47625"/>
                  </a:moveTo>
                  <a:lnTo>
                    <a:pt x="0" y="47625"/>
                  </a:lnTo>
                  <a:lnTo>
                    <a:pt x="0" y="38103"/>
                  </a:lnTo>
                  <a:lnTo>
                    <a:pt x="5056" y="38101"/>
                  </a:lnTo>
                  <a:lnTo>
                    <a:pt x="6547" y="37042"/>
                  </a:lnTo>
                  <a:lnTo>
                    <a:pt x="7540" y="35278"/>
                  </a:lnTo>
                  <a:lnTo>
                    <a:pt x="8201" y="33044"/>
                  </a:lnTo>
                  <a:lnTo>
                    <a:pt x="9701" y="31554"/>
                  </a:lnTo>
                  <a:lnTo>
                    <a:pt x="19148" y="27778"/>
                  </a:lnTo>
                  <a:lnTo>
                    <a:pt x="23679" y="23635"/>
                  </a:lnTo>
                  <a:lnTo>
                    <a:pt x="32044" y="21088"/>
                  </a:lnTo>
                  <a:lnTo>
                    <a:pt x="41759" y="18897"/>
                  </a:lnTo>
                  <a:lnTo>
                    <a:pt x="56619" y="11690"/>
                  </a:lnTo>
                  <a:lnTo>
                    <a:pt x="59971" y="10968"/>
                  </a:lnTo>
                  <a:lnTo>
                    <a:pt x="78976" y="2176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SMARTInkShape-1130"/>
            <p:cNvSpPr/>
            <p:nvPr>
              <p:custDataLst>
                <p:tags r:id="rId207"/>
              </p:custDataLst>
            </p:nvPr>
          </p:nvSpPr>
          <p:spPr>
            <a:xfrm>
              <a:off x="7658100" y="1743075"/>
              <a:ext cx="104776" cy="112965"/>
            </a:xfrm>
            <a:custGeom>
              <a:avLst/>
              <a:gdLst/>
              <a:ahLst/>
              <a:cxnLst/>
              <a:rect l="0" t="0" r="0" b="0"/>
              <a:pathLst>
                <a:path w="104776" h="112965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  <a:lnTo>
                    <a:pt x="0" y="44476"/>
                  </a:lnTo>
                  <a:lnTo>
                    <a:pt x="0" y="90755"/>
                  </a:lnTo>
                  <a:lnTo>
                    <a:pt x="0" y="112964"/>
                  </a:lnTo>
                  <a:lnTo>
                    <a:pt x="8201" y="105982"/>
                  </a:lnTo>
                  <a:lnTo>
                    <a:pt x="9410" y="96680"/>
                  </a:lnTo>
                  <a:lnTo>
                    <a:pt x="16048" y="87928"/>
                  </a:lnTo>
                  <a:lnTo>
                    <a:pt x="19219" y="79087"/>
                  </a:lnTo>
                  <a:lnTo>
                    <a:pt x="25333" y="69765"/>
                  </a:lnTo>
                  <a:lnTo>
                    <a:pt x="28673" y="60300"/>
                  </a:lnTo>
                  <a:lnTo>
                    <a:pt x="44995" y="38098"/>
                  </a:lnTo>
                  <a:lnTo>
                    <a:pt x="47514" y="31749"/>
                  </a:lnTo>
                  <a:lnTo>
                    <a:pt x="66637" y="9564"/>
                  </a:lnTo>
                  <a:lnTo>
                    <a:pt x="1047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5" name="SMARTInkShape-Group291"/>
          <p:cNvGrpSpPr/>
          <p:nvPr/>
        </p:nvGrpSpPr>
        <p:grpSpPr>
          <a:xfrm>
            <a:off x="7010400" y="1000125"/>
            <a:ext cx="838201" cy="1543051"/>
            <a:chOff x="7010400" y="1000125"/>
            <a:chExt cx="838201" cy="1543051"/>
          </a:xfrm>
        </p:grpSpPr>
        <p:sp>
          <p:nvSpPr>
            <p:cNvPr id="56" name="SMARTInkShape-1131"/>
            <p:cNvSpPr/>
            <p:nvPr>
              <p:custDataLst>
                <p:tags r:id="rId196"/>
              </p:custDataLst>
            </p:nvPr>
          </p:nvSpPr>
          <p:spPr>
            <a:xfrm>
              <a:off x="7658100" y="1000125"/>
              <a:ext cx="95251" cy="57151"/>
            </a:xfrm>
            <a:custGeom>
              <a:avLst/>
              <a:gdLst/>
              <a:ahLst/>
              <a:cxnLst/>
              <a:rect l="0" t="0" r="0" b="0"/>
              <a:pathLst>
                <a:path w="95251" h="57151">
                  <a:moveTo>
                    <a:pt x="0" y="0"/>
                  </a:moveTo>
                  <a:lnTo>
                    <a:pt x="0" y="0"/>
                  </a:lnTo>
                  <a:lnTo>
                    <a:pt x="18924" y="0"/>
                  </a:lnTo>
                  <a:lnTo>
                    <a:pt x="19050" y="23987"/>
                  </a:lnTo>
                  <a:lnTo>
                    <a:pt x="20108" y="25516"/>
                  </a:lnTo>
                  <a:lnTo>
                    <a:pt x="21872" y="26536"/>
                  </a:lnTo>
                  <a:lnTo>
                    <a:pt x="27251" y="28172"/>
                  </a:lnTo>
                  <a:lnTo>
                    <a:pt x="33240" y="33512"/>
                  </a:lnTo>
                  <a:lnTo>
                    <a:pt x="41584" y="36061"/>
                  </a:lnTo>
                  <a:lnTo>
                    <a:pt x="54076" y="37697"/>
                  </a:lnTo>
                  <a:lnTo>
                    <a:pt x="65205" y="44566"/>
                  </a:lnTo>
                  <a:lnTo>
                    <a:pt x="79763" y="47777"/>
                  </a:lnTo>
                  <a:lnTo>
                    <a:pt x="95250" y="571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SMARTInkShape-1132"/>
            <p:cNvSpPr/>
            <p:nvPr>
              <p:custDataLst>
                <p:tags r:id="rId197"/>
              </p:custDataLst>
            </p:nvPr>
          </p:nvSpPr>
          <p:spPr>
            <a:xfrm>
              <a:off x="7762875" y="1066800"/>
              <a:ext cx="66676" cy="57151"/>
            </a:xfrm>
            <a:custGeom>
              <a:avLst/>
              <a:gdLst/>
              <a:ahLst/>
              <a:cxnLst/>
              <a:rect l="0" t="0" r="0" b="0"/>
              <a:pathLst>
                <a:path w="66676" h="57151">
                  <a:moveTo>
                    <a:pt x="0" y="0"/>
                  </a:moveTo>
                  <a:lnTo>
                    <a:pt x="0" y="0"/>
                  </a:lnTo>
                  <a:lnTo>
                    <a:pt x="0" y="17692"/>
                  </a:lnTo>
                  <a:lnTo>
                    <a:pt x="1058" y="18144"/>
                  </a:lnTo>
                  <a:lnTo>
                    <a:pt x="8201" y="18931"/>
                  </a:lnTo>
                  <a:lnTo>
                    <a:pt x="8937" y="21819"/>
                  </a:lnTo>
                  <a:lnTo>
                    <a:pt x="9134" y="24071"/>
                  </a:lnTo>
                  <a:lnTo>
                    <a:pt x="10323" y="25572"/>
                  </a:lnTo>
                  <a:lnTo>
                    <a:pt x="19203" y="29370"/>
                  </a:lnTo>
                  <a:lnTo>
                    <a:pt x="23704" y="33514"/>
                  </a:lnTo>
                  <a:lnTo>
                    <a:pt x="32055" y="36062"/>
                  </a:lnTo>
                  <a:lnTo>
                    <a:pt x="37245" y="36741"/>
                  </a:lnTo>
                  <a:lnTo>
                    <a:pt x="40705" y="38253"/>
                  </a:lnTo>
                  <a:lnTo>
                    <a:pt x="43012" y="40318"/>
                  </a:lnTo>
                  <a:lnTo>
                    <a:pt x="44550" y="42754"/>
                  </a:lnTo>
                  <a:lnTo>
                    <a:pt x="46633" y="44378"/>
                  </a:lnTo>
                  <a:lnTo>
                    <a:pt x="57581" y="49806"/>
                  </a:lnTo>
                  <a:lnTo>
                    <a:pt x="66675" y="571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SMARTInkShape-1133"/>
            <p:cNvSpPr/>
            <p:nvPr>
              <p:custDataLst>
                <p:tags r:id="rId198"/>
              </p:custDataLst>
            </p:nvPr>
          </p:nvSpPr>
          <p:spPr>
            <a:xfrm>
              <a:off x="7010400" y="1123950"/>
              <a:ext cx="209551" cy="190501"/>
            </a:xfrm>
            <a:custGeom>
              <a:avLst/>
              <a:gdLst/>
              <a:ahLst/>
              <a:cxnLst/>
              <a:rect l="0" t="0" r="0" b="0"/>
              <a:pathLst>
                <a:path w="209551" h="190501">
                  <a:moveTo>
                    <a:pt x="0" y="190500"/>
                  </a:moveTo>
                  <a:lnTo>
                    <a:pt x="0" y="190500"/>
                  </a:lnTo>
                  <a:lnTo>
                    <a:pt x="0" y="176311"/>
                  </a:lnTo>
                  <a:lnTo>
                    <a:pt x="1058" y="174690"/>
                  </a:lnTo>
                  <a:lnTo>
                    <a:pt x="2822" y="173610"/>
                  </a:lnTo>
                  <a:lnTo>
                    <a:pt x="5056" y="172890"/>
                  </a:lnTo>
                  <a:lnTo>
                    <a:pt x="6545" y="171352"/>
                  </a:lnTo>
                  <a:lnTo>
                    <a:pt x="9132" y="163375"/>
                  </a:lnTo>
                  <a:lnTo>
                    <a:pt x="9524" y="143305"/>
                  </a:lnTo>
                  <a:lnTo>
                    <a:pt x="33205" y="119196"/>
                  </a:lnTo>
                  <a:lnTo>
                    <a:pt x="38747" y="116476"/>
                  </a:lnTo>
                  <a:lnTo>
                    <a:pt x="41706" y="115751"/>
                  </a:lnTo>
                  <a:lnTo>
                    <a:pt x="50928" y="109673"/>
                  </a:lnTo>
                  <a:lnTo>
                    <a:pt x="73032" y="89873"/>
                  </a:lnTo>
                  <a:lnTo>
                    <a:pt x="85726" y="83722"/>
                  </a:lnTo>
                  <a:lnTo>
                    <a:pt x="119767" y="61305"/>
                  </a:lnTo>
                  <a:lnTo>
                    <a:pt x="126607" y="58997"/>
                  </a:lnTo>
                  <a:lnTo>
                    <a:pt x="128855" y="57323"/>
                  </a:lnTo>
                  <a:lnTo>
                    <a:pt x="130353" y="55149"/>
                  </a:lnTo>
                  <a:lnTo>
                    <a:pt x="133076" y="49911"/>
                  </a:lnTo>
                  <a:lnTo>
                    <a:pt x="137815" y="44055"/>
                  </a:lnTo>
                  <a:lnTo>
                    <a:pt x="143449" y="40746"/>
                  </a:lnTo>
                  <a:lnTo>
                    <a:pt x="149480" y="38218"/>
                  </a:lnTo>
                  <a:lnTo>
                    <a:pt x="158825" y="31902"/>
                  </a:lnTo>
                  <a:lnTo>
                    <a:pt x="168297" y="28503"/>
                  </a:lnTo>
                  <a:lnTo>
                    <a:pt x="190501" y="12157"/>
                  </a:lnTo>
                  <a:lnTo>
                    <a:pt x="196850" y="9637"/>
                  </a:lnTo>
                  <a:lnTo>
                    <a:pt x="20955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SMARTInkShape-1134"/>
            <p:cNvSpPr/>
            <p:nvPr>
              <p:custDataLst>
                <p:tags r:id="rId199"/>
              </p:custDataLst>
            </p:nvPr>
          </p:nvSpPr>
          <p:spPr>
            <a:xfrm>
              <a:off x="7305675" y="1047750"/>
              <a:ext cx="180976" cy="57151"/>
            </a:xfrm>
            <a:custGeom>
              <a:avLst/>
              <a:gdLst/>
              <a:ahLst/>
              <a:cxnLst/>
              <a:rect l="0" t="0" r="0" b="0"/>
              <a:pathLst>
                <a:path w="180976" h="57151">
                  <a:moveTo>
                    <a:pt x="0" y="57150"/>
                  </a:moveTo>
                  <a:lnTo>
                    <a:pt x="0" y="57150"/>
                  </a:lnTo>
                  <a:lnTo>
                    <a:pt x="8201" y="48949"/>
                  </a:lnTo>
                  <a:lnTo>
                    <a:pt x="17610" y="47741"/>
                  </a:lnTo>
                  <a:lnTo>
                    <a:pt x="18090" y="46644"/>
                  </a:lnTo>
                  <a:lnTo>
                    <a:pt x="18623" y="42603"/>
                  </a:lnTo>
                  <a:lnTo>
                    <a:pt x="19824" y="41102"/>
                  </a:lnTo>
                  <a:lnTo>
                    <a:pt x="28725" y="37305"/>
                  </a:lnTo>
                  <a:lnTo>
                    <a:pt x="46175" y="20493"/>
                  </a:lnTo>
                  <a:lnTo>
                    <a:pt x="55699" y="19177"/>
                  </a:lnTo>
                  <a:lnTo>
                    <a:pt x="65224" y="19061"/>
                  </a:lnTo>
                  <a:lnTo>
                    <a:pt x="73993" y="12506"/>
                  </a:lnTo>
                  <a:lnTo>
                    <a:pt x="82837" y="10408"/>
                  </a:lnTo>
                  <a:lnTo>
                    <a:pt x="120833" y="8490"/>
                  </a:lnTo>
                  <a:lnTo>
                    <a:pt x="149668" y="1327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SMARTInkShape-1135"/>
            <p:cNvSpPr/>
            <p:nvPr>
              <p:custDataLst>
                <p:tags r:id="rId200"/>
              </p:custDataLst>
            </p:nvPr>
          </p:nvSpPr>
          <p:spPr>
            <a:xfrm>
              <a:off x="7810500" y="1819275"/>
              <a:ext cx="28576" cy="180976"/>
            </a:xfrm>
            <a:custGeom>
              <a:avLst/>
              <a:gdLst/>
              <a:ahLst/>
              <a:cxnLst/>
              <a:rect l="0" t="0" r="0" b="0"/>
              <a:pathLst>
                <a:path w="28576" h="180976">
                  <a:moveTo>
                    <a:pt x="28575" y="0"/>
                  </a:moveTo>
                  <a:lnTo>
                    <a:pt x="28575" y="0"/>
                  </a:lnTo>
                  <a:lnTo>
                    <a:pt x="9952" y="0"/>
                  </a:lnTo>
                  <a:lnTo>
                    <a:pt x="403" y="9133"/>
                  </a:lnTo>
                  <a:lnTo>
                    <a:pt x="0" y="55306"/>
                  </a:lnTo>
                  <a:lnTo>
                    <a:pt x="0" y="99899"/>
                  </a:lnTo>
                  <a:lnTo>
                    <a:pt x="0" y="146190"/>
                  </a:lnTo>
                  <a:lnTo>
                    <a:pt x="0" y="1809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SMARTInkShape-1136"/>
            <p:cNvSpPr/>
            <p:nvPr>
              <p:custDataLst>
                <p:tags r:id="rId201"/>
              </p:custDataLst>
            </p:nvPr>
          </p:nvSpPr>
          <p:spPr>
            <a:xfrm>
              <a:off x="7762875" y="1524000"/>
              <a:ext cx="19041" cy="190501"/>
            </a:xfrm>
            <a:custGeom>
              <a:avLst/>
              <a:gdLst/>
              <a:ahLst/>
              <a:cxnLst/>
              <a:rect l="0" t="0" r="0" b="0"/>
              <a:pathLst>
                <a:path w="19041" h="190501">
                  <a:moveTo>
                    <a:pt x="0" y="0"/>
                  </a:moveTo>
                  <a:lnTo>
                    <a:pt x="0" y="0"/>
                  </a:lnTo>
                  <a:lnTo>
                    <a:pt x="0" y="9132"/>
                  </a:lnTo>
                  <a:lnTo>
                    <a:pt x="9521" y="9525"/>
                  </a:lnTo>
                  <a:lnTo>
                    <a:pt x="9525" y="27135"/>
                  </a:lnTo>
                  <a:lnTo>
                    <a:pt x="18659" y="37670"/>
                  </a:lnTo>
                  <a:lnTo>
                    <a:pt x="19040" y="55423"/>
                  </a:lnTo>
                  <a:lnTo>
                    <a:pt x="12502" y="64413"/>
                  </a:lnTo>
                  <a:lnTo>
                    <a:pt x="10407" y="73296"/>
                  </a:lnTo>
                  <a:lnTo>
                    <a:pt x="9535" y="113010"/>
                  </a:lnTo>
                  <a:lnTo>
                    <a:pt x="12352" y="121840"/>
                  </a:lnTo>
                  <a:lnTo>
                    <a:pt x="14584" y="125677"/>
                  </a:lnTo>
                  <a:lnTo>
                    <a:pt x="15015" y="130351"/>
                  </a:lnTo>
                  <a:lnTo>
                    <a:pt x="9709" y="174537"/>
                  </a:lnTo>
                  <a:lnTo>
                    <a:pt x="9525" y="1905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SMARTInkShape-1137"/>
            <p:cNvSpPr/>
            <p:nvPr>
              <p:custDataLst>
                <p:tags r:id="rId202"/>
              </p:custDataLst>
            </p:nvPr>
          </p:nvSpPr>
          <p:spPr>
            <a:xfrm>
              <a:off x="7762875" y="2181225"/>
              <a:ext cx="76201" cy="209551"/>
            </a:xfrm>
            <a:custGeom>
              <a:avLst/>
              <a:gdLst/>
              <a:ahLst/>
              <a:cxnLst/>
              <a:rect l="0" t="0" r="0" b="0"/>
              <a:pathLst>
                <a:path w="76201" h="209551">
                  <a:moveTo>
                    <a:pt x="76200" y="0"/>
                  </a:moveTo>
                  <a:lnTo>
                    <a:pt x="76200" y="0"/>
                  </a:lnTo>
                  <a:lnTo>
                    <a:pt x="76200" y="32181"/>
                  </a:lnTo>
                  <a:lnTo>
                    <a:pt x="75142" y="34154"/>
                  </a:lnTo>
                  <a:lnTo>
                    <a:pt x="73378" y="35469"/>
                  </a:lnTo>
                  <a:lnTo>
                    <a:pt x="71144" y="36346"/>
                  </a:lnTo>
                  <a:lnTo>
                    <a:pt x="69653" y="37989"/>
                  </a:lnTo>
                  <a:lnTo>
                    <a:pt x="67999" y="42637"/>
                  </a:lnTo>
                  <a:lnTo>
                    <a:pt x="65617" y="82835"/>
                  </a:lnTo>
                  <a:lnTo>
                    <a:pt x="58474" y="93406"/>
                  </a:lnTo>
                  <a:lnTo>
                    <a:pt x="57411" y="102490"/>
                  </a:lnTo>
                  <a:lnTo>
                    <a:pt x="57265" y="108346"/>
                  </a:lnTo>
                  <a:lnTo>
                    <a:pt x="54379" y="114476"/>
                  </a:lnTo>
                  <a:lnTo>
                    <a:pt x="50627" y="120728"/>
                  </a:lnTo>
                  <a:lnTo>
                    <a:pt x="48218" y="133365"/>
                  </a:lnTo>
                  <a:lnTo>
                    <a:pt x="47659" y="150519"/>
                  </a:lnTo>
                  <a:lnTo>
                    <a:pt x="41086" y="159633"/>
                  </a:lnTo>
                  <a:lnTo>
                    <a:pt x="38984" y="168537"/>
                  </a:lnTo>
                  <a:lnTo>
                    <a:pt x="38216" y="179128"/>
                  </a:lnTo>
                  <a:lnTo>
                    <a:pt x="37119" y="179743"/>
                  </a:lnTo>
                  <a:lnTo>
                    <a:pt x="33078" y="180428"/>
                  </a:lnTo>
                  <a:lnTo>
                    <a:pt x="31577" y="181669"/>
                  </a:lnTo>
                  <a:lnTo>
                    <a:pt x="29910" y="185869"/>
                  </a:lnTo>
                  <a:lnTo>
                    <a:pt x="28406" y="187413"/>
                  </a:lnTo>
                  <a:lnTo>
                    <a:pt x="18390" y="192712"/>
                  </a:lnTo>
                  <a:lnTo>
                    <a:pt x="0" y="2095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1138"/>
            <p:cNvSpPr/>
            <p:nvPr>
              <p:custDataLst>
                <p:tags r:id="rId203"/>
              </p:custDataLst>
            </p:nvPr>
          </p:nvSpPr>
          <p:spPr>
            <a:xfrm>
              <a:off x="7791450" y="1162050"/>
              <a:ext cx="57151" cy="219076"/>
            </a:xfrm>
            <a:custGeom>
              <a:avLst/>
              <a:gdLst/>
              <a:ahLst/>
              <a:cxnLst/>
              <a:rect l="0" t="0" r="0" b="0"/>
              <a:pathLst>
                <a:path w="57151" h="219076">
                  <a:moveTo>
                    <a:pt x="47625" y="9525"/>
                  </a:moveTo>
                  <a:lnTo>
                    <a:pt x="47625" y="9525"/>
                  </a:lnTo>
                  <a:lnTo>
                    <a:pt x="56759" y="9525"/>
                  </a:lnTo>
                  <a:lnTo>
                    <a:pt x="57150" y="0"/>
                  </a:lnTo>
                  <a:lnTo>
                    <a:pt x="57150" y="5056"/>
                  </a:lnTo>
                  <a:lnTo>
                    <a:pt x="56092" y="6546"/>
                  </a:lnTo>
                  <a:lnTo>
                    <a:pt x="54328" y="7539"/>
                  </a:lnTo>
                  <a:lnTo>
                    <a:pt x="52094" y="8201"/>
                  </a:lnTo>
                  <a:lnTo>
                    <a:pt x="50603" y="9701"/>
                  </a:lnTo>
                  <a:lnTo>
                    <a:pt x="48949" y="14189"/>
                  </a:lnTo>
                  <a:lnTo>
                    <a:pt x="46827" y="25694"/>
                  </a:lnTo>
                  <a:lnTo>
                    <a:pt x="35882" y="40103"/>
                  </a:lnTo>
                  <a:lnTo>
                    <a:pt x="33446" y="42610"/>
                  </a:lnTo>
                  <a:lnTo>
                    <a:pt x="30740" y="48218"/>
                  </a:lnTo>
                  <a:lnTo>
                    <a:pt x="30018" y="51196"/>
                  </a:lnTo>
                  <a:lnTo>
                    <a:pt x="21226" y="66727"/>
                  </a:lnTo>
                  <a:lnTo>
                    <a:pt x="18279" y="82557"/>
                  </a:lnTo>
                  <a:lnTo>
                    <a:pt x="11568" y="95251"/>
                  </a:lnTo>
                  <a:lnTo>
                    <a:pt x="9549" y="138401"/>
                  </a:lnTo>
                  <a:lnTo>
                    <a:pt x="8468" y="168244"/>
                  </a:lnTo>
                  <a:lnTo>
                    <a:pt x="1325" y="192208"/>
                  </a:lnTo>
                  <a:lnTo>
                    <a:pt x="0" y="2190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SMARTInkShape-1139"/>
            <p:cNvSpPr/>
            <p:nvPr>
              <p:custDataLst>
                <p:tags r:id="rId204"/>
              </p:custDataLst>
            </p:nvPr>
          </p:nvSpPr>
          <p:spPr>
            <a:xfrm>
              <a:off x="7419975" y="2447925"/>
              <a:ext cx="219076" cy="95251"/>
            </a:xfrm>
            <a:custGeom>
              <a:avLst/>
              <a:gdLst/>
              <a:ahLst/>
              <a:cxnLst/>
              <a:rect l="0" t="0" r="0" b="0"/>
              <a:pathLst>
                <a:path w="219076" h="95251">
                  <a:moveTo>
                    <a:pt x="219075" y="0"/>
                  </a:moveTo>
                  <a:lnTo>
                    <a:pt x="219075" y="0"/>
                  </a:lnTo>
                  <a:lnTo>
                    <a:pt x="201465" y="17610"/>
                  </a:lnTo>
                  <a:lnTo>
                    <a:pt x="200452" y="23680"/>
                  </a:lnTo>
                  <a:lnTo>
                    <a:pt x="200151" y="32181"/>
                  </a:lnTo>
                  <a:lnTo>
                    <a:pt x="199051" y="34154"/>
                  </a:lnTo>
                  <a:lnTo>
                    <a:pt x="197259" y="35469"/>
                  </a:lnTo>
                  <a:lnTo>
                    <a:pt x="195006" y="36346"/>
                  </a:lnTo>
                  <a:lnTo>
                    <a:pt x="193504" y="37989"/>
                  </a:lnTo>
                  <a:lnTo>
                    <a:pt x="191836" y="42637"/>
                  </a:lnTo>
                  <a:lnTo>
                    <a:pt x="190332" y="44300"/>
                  </a:lnTo>
                  <a:lnTo>
                    <a:pt x="182416" y="47187"/>
                  </a:lnTo>
                  <a:lnTo>
                    <a:pt x="176346" y="47495"/>
                  </a:lnTo>
                  <a:lnTo>
                    <a:pt x="170803" y="50390"/>
                  </a:lnTo>
                  <a:lnTo>
                    <a:pt x="163678" y="55815"/>
                  </a:lnTo>
                  <a:lnTo>
                    <a:pt x="154667" y="57945"/>
                  </a:lnTo>
                  <a:lnTo>
                    <a:pt x="145782" y="63618"/>
                  </a:lnTo>
                  <a:lnTo>
                    <a:pt x="135196" y="66273"/>
                  </a:lnTo>
                  <a:lnTo>
                    <a:pt x="126111" y="73142"/>
                  </a:lnTo>
                  <a:lnTo>
                    <a:pt x="117211" y="76352"/>
                  </a:lnTo>
                  <a:lnTo>
                    <a:pt x="106621" y="84282"/>
                  </a:lnTo>
                  <a:lnTo>
                    <a:pt x="100265" y="85297"/>
                  </a:lnTo>
                  <a:lnTo>
                    <a:pt x="91679" y="85598"/>
                  </a:lnTo>
                  <a:lnTo>
                    <a:pt x="85549" y="88491"/>
                  </a:lnTo>
                  <a:lnTo>
                    <a:pt x="79297" y="92246"/>
                  </a:lnTo>
                  <a:lnTo>
                    <a:pt x="66659" y="94656"/>
                  </a:lnTo>
                  <a:lnTo>
                    <a:pt x="22049" y="95243"/>
                  </a:lnTo>
                  <a:lnTo>
                    <a:pt x="0" y="952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9" name="SMARTInkShape-Group292"/>
          <p:cNvGrpSpPr/>
          <p:nvPr/>
        </p:nvGrpSpPr>
        <p:grpSpPr>
          <a:xfrm>
            <a:off x="6677041" y="1438275"/>
            <a:ext cx="495285" cy="1104866"/>
            <a:chOff x="6677041" y="1438275"/>
            <a:chExt cx="495285" cy="1104866"/>
          </a:xfrm>
        </p:grpSpPr>
        <p:sp>
          <p:nvSpPr>
            <p:cNvPr id="66" name="SMARTInkShape-1140"/>
            <p:cNvSpPr/>
            <p:nvPr>
              <p:custDataLst>
                <p:tags r:id="rId193"/>
              </p:custDataLst>
            </p:nvPr>
          </p:nvSpPr>
          <p:spPr>
            <a:xfrm>
              <a:off x="6734175" y="1438275"/>
              <a:ext cx="142876" cy="266701"/>
            </a:xfrm>
            <a:custGeom>
              <a:avLst/>
              <a:gdLst/>
              <a:ahLst/>
              <a:cxnLst/>
              <a:rect l="0" t="0" r="0" b="0"/>
              <a:pathLst>
                <a:path w="142876" h="266701">
                  <a:moveTo>
                    <a:pt x="0" y="266700"/>
                  </a:moveTo>
                  <a:lnTo>
                    <a:pt x="0" y="266700"/>
                  </a:lnTo>
                  <a:lnTo>
                    <a:pt x="0" y="220553"/>
                  </a:lnTo>
                  <a:lnTo>
                    <a:pt x="0" y="201780"/>
                  </a:lnTo>
                  <a:lnTo>
                    <a:pt x="6545" y="192767"/>
                  </a:lnTo>
                  <a:lnTo>
                    <a:pt x="9701" y="183881"/>
                  </a:lnTo>
                  <a:lnTo>
                    <a:pt x="15809" y="174545"/>
                  </a:lnTo>
                  <a:lnTo>
                    <a:pt x="19148" y="165076"/>
                  </a:lnTo>
                  <a:lnTo>
                    <a:pt x="25312" y="155568"/>
                  </a:lnTo>
                  <a:lnTo>
                    <a:pt x="28667" y="146048"/>
                  </a:lnTo>
                  <a:lnTo>
                    <a:pt x="54384" y="114300"/>
                  </a:lnTo>
                  <a:lnTo>
                    <a:pt x="56979" y="107950"/>
                  </a:lnTo>
                  <a:lnTo>
                    <a:pt x="72230" y="87842"/>
                  </a:lnTo>
                  <a:lnTo>
                    <a:pt x="78238" y="68661"/>
                  </a:lnTo>
                  <a:lnTo>
                    <a:pt x="80734" y="64824"/>
                  </a:lnTo>
                  <a:lnTo>
                    <a:pt x="120412" y="30715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SMARTInkShape-1141"/>
            <p:cNvSpPr/>
            <p:nvPr>
              <p:custDataLst>
                <p:tags r:id="rId194"/>
              </p:custDataLst>
            </p:nvPr>
          </p:nvSpPr>
          <p:spPr>
            <a:xfrm>
              <a:off x="6677041" y="1971675"/>
              <a:ext cx="85710" cy="247651"/>
            </a:xfrm>
            <a:custGeom>
              <a:avLst/>
              <a:gdLst/>
              <a:ahLst/>
              <a:cxnLst/>
              <a:rect l="0" t="0" r="0" b="0"/>
              <a:pathLst>
                <a:path w="85710" h="247651">
                  <a:moveTo>
                    <a:pt x="85709" y="247650"/>
                  </a:moveTo>
                  <a:lnTo>
                    <a:pt x="85709" y="247650"/>
                  </a:lnTo>
                  <a:lnTo>
                    <a:pt x="62111" y="247650"/>
                  </a:lnTo>
                  <a:lnTo>
                    <a:pt x="56524" y="244828"/>
                  </a:lnTo>
                  <a:lnTo>
                    <a:pt x="39562" y="230040"/>
                  </a:lnTo>
                  <a:lnTo>
                    <a:pt x="38213" y="220525"/>
                  </a:lnTo>
                  <a:lnTo>
                    <a:pt x="31563" y="211757"/>
                  </a:lnTo>
                  <a:lnTo>
                    <a:pt x="28391" y="202913"/>
                  </a:lnTo>
                  <a:lnTo>
                    <a:pt x="22276" y="193590"/>
                  </a:lnTo>
                  <a:lnTo>
                    <a:pt x="19995" y="184125"/>
                  </a:lnTo>
                  <a:lnTo>
                    <a:pt x="19461" y="177789"/>
                  </a:lnTo>
                  <a:lnTo>
                    <a:pt x="16402" y="171445"/>
                  </a:lnTo>
                  <a:lnTo>
                    <a:pt x="12572" y="165098"/>
                  </a:lnTo>
                  <a:lnTo>
                    <a:pt x="10114" y="152399"/>
                  </a:lnTo>
                  <a:lnTo>
                    <a:pt x="9913" y="149225"/>
                  </a:lnTo>
                  <a:lnTo>
                    <a:pt x="6867" y="142875"/>
                  </a:lnTo>
                  <a:lnTo>
                    <a:pt x="3044" y="136525"/>
                  </a:lnTo>
                  <a:lnTo>
                    <a:pt x="891" y="125942"/>
                  </a:lnTo>
                  <a:lnTo>
                    <a:pt x="0" y="78360"/>
                  </a:lnTo>
                  <a:lnTo>
                    <a:pt x="1050" y="69752"/>
                  </a:lnTo>
                  <a:lnTo>
                    <a:pt x="15793" y="22336"/>
                  </a:lnTo>
                  <a:lnTo>
                    <a:pt x="19034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SMARTInkShape-1142"/>
            <p:cNvSpPr/>
            <p:nvPr>
              <p:custDataLst>
                <p:tags r:id="rId195"/>
              </p:custDataLst>
            </p:nvPr>
          </p:nvSpPr>
          <p:spPr>
            <a:xfrm>
              <a:off x="6924675" y="2466975"/>
              <a:ext cx="247651" cy="76166"/>
            </a:xfrm>
            <a:custGeom>
              <a:avLst/>
              <a:gdLst/>
              <a:ahLst/>
              <a:cxnLst/>
              <a:rect l="0" t="0" r="0" b="0"/>
              <a:pathLst>
                <a:path w="247651" h="76166">
                  <a:moveTo>
                    <a:pt x="247650" y="66675"/>
                  </a:moveTo>
                  <a:lnTo>
                    <a:pt x="247650" y="66675"/>
                  </a:lnTo>
                  <a:lnTo>
                    <a:pt x="202915" y="66675"/>
                  </a:lnTo>
                  <a:lnTo>
                    <a:pt x="187288" y="66675"/>
                  </a:lnTo>
                  <a:lnTo>
                    <a:pt x="180959" y="69497"/>
                  </a:lnTo>
                  <a:lnTo>
                    <a:pt x="173328" y="74876"/>
                  </a:lnTo>
                  <a:lnTo>
                    <a:pt x="164216" y="75939"/>
                  </a:lnTo>
                  <a:lnTo>
                    <a:pt x="154165" y="76165"/>
                  </a:lnTo>
                  <a:lnTo>
                    <a:pt x="145144" y="69647"/>
                  </a:lnTo>
                  <a:lnTo>
                    <a:pt x="136257" y="67556"/>
                  </a:lnTo>
                  <a:lnTo>
                    <a:pt x="120615" y="66791"/>
                  </a:lnTo>
                  <a:lnTo>
                    <a:pt x="114284" y="63904"/>
                  </a:lnTo>
                  <a:lnTo>
                    <a:pt x="107943" y="60152"/>
                  </a:lnTo>
                  <a:lnTo>
                    <a:pt x="95249" y="57743"/>
                  </a:lnTo>
                  <a:lnTo>
                    <a:pt x="92074" y="57545"/>
                  </a:lnTo>
                  <a:lnTo>
                    <a:pt x="85725" y="54504"/>
                  </a:lnTo>
                  <a:lnTo>
                    <a:pt x="79375" y="50682"/>
                  </a:lnTo>
                  <a:lnTo>
                    <a:pt x="69850" y="47472"/>
                  </a:lnTo>
                  <a:lnTo>
                    <a:pt x="60325" y="41347"/>
                  </a:lnTo>
                  <a:lnTo>
                    <a:pt x="34729" y="3078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5" name="SMARTInkShape-Group293"/>
          <p:cNvGrpSpPr/>
          <p:nvPr/>
        </p:nvGrpSpPr>
        <p:grpSpPr>
          <a:xfrm>
            <a:off x="1190790" y="3153171"/>
            <a:ext cx="656941" cy="352030"/>
            <a:chOff x="1190790" y="3153171"/>
            <a:chExt cx="656941" cy="352030"/>
          </a:xfrm>
        </p:grpSpPr>
        <p:sp>
          <p:nvSpPr>
            <p:cNvPr id="70" name="SMARTInkShape-1143"/>
            <p:cNvSpPr/>
            <p:nvPr>
              <p:custDataLst>
                <p:tags r:id="rId188"/>
              </p:custDataLst>
            </p:nvPr>
          </p:nvSpPr>
          <p:spPr>
            <a:xfrm>
              <a:off x="1743075" y="3371850"/>
              <a:ext cx="104656" cy="28576"/>
            </a:xfrm>
            <a:custGeom>
              <a:avLst/>
              <a:gdLst/>
              <a:ahLst/>
              <a:cxnLst/>
              <a:rect l="0" t="0" r="0" b="0"/>
              <a:pathLst>
                <a:path w="104656" h="28576">
                  <a:moveTo>
                    <a:pt x="28575" y="0"/>
                  </a:moveTo>
                  <a:lnTo>
                    <a:pt x="28575" y="0"/>
                  </a:lnTo>
                  <a:lnTo>
                    <a:pt x="20374" y="8201"/>
                  </a:lnTo>
                  <a:lnTo>
                    <a:pt x="10965" y="9408"/>
                  </a:lnTo>
                  <a:lnTo>
                    <a:pt x="128" y="9525"/>
                  </a:lnTo>
                  <a:lnTo>
                    <a:pt x="0" y="19016"/>
                  </a:lnTo>
                  <a:lnTo>
                    <a:pt x="44535" y="19050"/>
                  </a:lnTo>
                  <a:lnTo>
                    <a:pt x="61652" y="19050"/>
                  </a:lnTo>
                  <a:lnTo>
                    <a:pt x="67265" y="16228"/>
                  </a:lnTo>
                  <a:lnTo>
                    <a:pt x="74435" y="10849"/>
                  </a:lnTo>
                  <a:lnTo>
                    <a:pt x="83456" y="9787"/>
                  </a:lnTo>
                  <a:lnTo>
                    <a:pt x="94728" y="9535"/>
                  </a:lnTo>
                  <a:lnTo>
                    <a:pt x="104655" y="18934"/>
                  </a:lnTo>
                  <a:lnTo>
                    <a:pt x="99683" y="19016"/>
                  </a:lnTo>
                  <a:lnTo>
                    <a:pt x="98205" y="20085"/>
                  </a:lnTo>
                  <a:lnTo>
                    <a:pt x="9525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SMARTInkShape-1144"/>
            <p:cNvSpPr/>
            <p:nvPr>
              <p:custDataLst>
                <p:tags r:id="rId189"/>
              </p:custDataLst>
            </p:nvPr>
          </p:nvSpPr>
          <p:spPr>
            <a:xfrm>
              <a:off x="1695453" y="3314700"/>
              <a:ext cx="133348" cy="19051"/>
            </a:xfrm>
            <a:custGeom>
              <a:avLst/>
              <a:gdLst/>
              <a:ahLst/>
              <a:cxnLst/>
              <a:rect l="0" t="0" r="0" b="0"/>
              <a:pathLst>
                <a:path w="133348" h="19051">
                  <a:moveTo>
                    <a:pt x="19047" y="9525"/>
                  </a:moveTo>
                  <a:lnTo>
                    <a:pt x="19047" y="9525"/>
                  </a:lnTo>
                  <a:lnTo>
                    <a:pt x="113" y="9525"/>
                  </a:lnTo>
                  <a:lnTo>
                    <a:pt x="0" y="18657"/>
                  </a:lnTo>
                  <a:lnTo>
                    <a:pt x="27097" y="19050"/>
                  </a:lnTo>
                  <a:lnTo>
                    <a:pt x="35885" y="12504"/>
                  </a:lnTo>
                  <a:lnTo>
                    <a:pt x="44732" y="10408"/>
                  </a:lnTo>
                  <a:lnTo>
                    <a:pt x="92073" y="9527"/>
                  </a:lnTo>
                  <a:lnTo>
                    <a:pt x="102891" y="9525"/>
                  </a:lnTo>
                  <a:lnTo>
                    <a:pt x="112808" y="1324"/>
                  </a:lnTo>
                  <a:lnTo>
                    <a:pt x="122367" y="117"/>
                  </a:lnTo>
                  <a:lnTo>
                    <a:pt x="13334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SMARTInkShape-1145"/>
            <p:cNvSpPr/>
            <p:nvPr>
              <p:custDataLst>
                <p:tags r:id="rId190"/>
              </p:custDataLst>
            </p:nvPr>
          </p:nvSpPr>
          <p:spPr>
            <a:xfrm>
              <a:off x="1466885" y="3381375"/>
              <a:ext cx="47591" cy="123826"/>
            </a:xfrm>
            <a:custGeom>
              <a:avLst/>
              <a:gdLst/>
              <a:ahLst/>
              <a:cxnLst/>
              <a:rect l="0" t="0" r="0" b="0"/>
              <a:pathLst>
                <a:path w="47591" h="123826">
                  <a:moveTo>
                    <a:pt x="38065" y="9525"/>
                  </a:moveTo>
                  <a:lnTo>
                    <a:pt x="38065" y="9525"/>
                  </a:lnTo>
                  <a:lnTo>
                    <a:pt x="47590" y="0"/>
                  </a:lnTo>
                  <a:lnTo>
                    <a:pt x="33125" y="14465"/>
                  </a:lnTo>
                  <a:lnTo>
                    <a:pt x="30578" y="19834"/>
                  </a:lnTo>
                  <a:lnTo>
                    <a:pt x="29898" y="22748"/>
                  </a:lnTo>
                  <a:lnTo>
                    <a:pt x="21180" y="38169"/>
                  </a:lnTo>
                  <a:lnTo>
                    <a:pt x="20459" y="41321"/>
                  </a:lnTo>
                  <a:lnTo>
                    <a:pt x="12754" y="55043"/>
                  </a:lnTo>
                  <a:lnTo>
                    <a:pt x="8718" y="81668"/>
                  </a:lnTo>
                  <a:lnTo>
                    <a:pt x="2008" y="95076"/>
                  </a:lnTo>
                  <a:lnTo>
                    <a:pt x="0" y="121941"/>
                  </a:lnTo>
                  <a:lnTo>
                    <a:pt x="1047" y="122569"/>
                  </a:lnTo>
                  <a:lnTo>
                    <a:pt x="949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SMARTInkShape-1146"/>
            <p:cNvSpPr/>
            <p:nvPr>
              <p:custDataLst>
                <p:tags r:id="rId191"/>
              </p:custDataLst>
            </p:nvPr>
          </p:nvSpPr>
          <p:spPr>
            <a:xfrm>
              <a:off x="1257430" y="3200519"/>
              <a:ext cx="180846" cy="228086"/>
            </a:xfrm>
            <a:custGeom>
              <a:avLst/>
              <a:gdLst/>
              <a:ahLst/>
              <a:cxnLst/>
              <a:rect l="0" t="0" r="0" b="0"/>
              <a:pathLst>
                <a:path w="180846" h="228086">
                  <a:moveTo>
                    <a:pt x="37970" y="76081"/>
                  </a:moveTo>
                  <a:lnTo>
                    <a:pt x="37970" y="76081"/>
                  </a:lnTo>
                  <a:lnTo>
                    <a:pt x="37970" y="67880"/>
                  </a:lnTo>
                  <a:lnTo>
                    <a:pt x="20278" y="48868"/>
                  </a:lnTo>
                  <a:lnTo>
                    <a:pt x="14266" y="47910"/>
                  </a:lnTo>
                  <a:lnTo>
                    <a:pt x="12642" y="46716"/>
                  </a:lnTo>
                  <a:lnTo>
                    <a:pt x="9823" y="39341"/>
                  </a:lnTo>
                  <a:lnTo>
                    <a:pt x="9398" y="37991"/>
                  </a:lnTo>
                  <a:lnTo>
                    <a:pt x="14453" y="37984"/>
                  </a:lnTo>
                  <a:lnTo>
                    <a:pt x="15942" y="36925"/>
                  </a:lnTo>
                  <a:lnTo>
                    <a:pt x="16934" y="35160"/>
                  </a:lnTo>
                  <a:lnTo>
                    <a:pt x="17596" y="32925"/>
                  </a:lnTo>
                  <a:lnTo>
                    <a:pt x="19096" y="31435"/>
                  </a:lnTo>
                  <a:lnTo>
                    <a:pt x="23584" y="29781"/>
                  </a:lnTo>
                  <a:lnTo>
                    <a:pt x="35089" y="27659"/>
                  </a:lnTo>
                  <a:lnTo>
                    <a:pt x="45465" y="21987"/>
                  </a:lnTo>
                  <a:lnTo>
                    <a:pt x="83026" y="16288"/>
                  </a:lnTo>
                  <a:lnTo>
                    <a:pt x="91862" y="12464"/>
                  </a:lnTo>
                  <a:lnTo>
                    <a:pt x="119537" y="8616"/>
                  </a:lnTo>
                  <a:lnTo>
                    <a:pt x="130812" y="2939"/>
                  </a:lnTo>
                  <a:lnTo>
                    <a:pt x="156365" y="0"/>
                  </a:lnTo>
                  <a:lnTo>
                    <a:pt x="158175" y="1019"/>
                  </a:lnTo>
                  <a:lnTo>
                    <a:pt x="159382" y="2756"/>
                  </a:lnTo>
                  <a:lnTo>
                    <a:pt x="161318" y="8093"/>
                  </a:lnTo>
                  <a:lnTo>
                    <a:pt x="161654" y="14073"/>
                  </a:lnTo>
                  <a:lnTo>
                    <a:pt x="160642" y="15692"/>
                  </a:lnTo>
                  <a:lnTo>
                    <a:pt x="158910" y="16772"/>
                  </a:lnTo>
                  <a:lnTo>
                    <a:pt x="156696" y="17492"/>
                  </a:lnTo>
                  <a:lnTo>
                    <a:pt x="155221" y="19030"/>
                  </a:lnTo>
                  <a:lnTo>
                    <a:pt x="150031" y="29103"/>
                  </a:lnTo>
                  <a:lnTo>
                    <a:pt x="116261" y="73710"/>
                  </a:lnTo>
                  <a:lnTo>
                    <a:pt x="86182" y="106875"/>
                  </a:lnTo>
                  <a:lnTo>
                    <a:pt x="78447" y="117284"/>
                  </a:lnTo>
                  <a:lnTo>
                    <a:pt x="51576" y="140354"/>
                  </a:lnTo>
                  <a:lnTo>
                    <a:pt x="31320" y="170726"/>
                  </a:lnTo>
                  <a:lnTo>
                    <a:pt x="28664" y="177412"/>
                  </a:lnTo>
                  <a:lnTo>
                    <a:pt x="308" y="208990"/>
                  </a:lnTo>
                  <a:lnTo>
                    <a:pt x="0" y="214357"/>
                  </a:lnTo>
                  <a:lnTo>
                    <a:pt x="1015" y="215890"/>
                  </a:lnTo>
                  <a:lnTo>
                    <a:pt x="2750" y="216912"/>
                  </a:lnTo>
                  <a:lnTo>
                    <a:pt x="9578" y="218687"/>
                  </a:lnTo>
                  <a:lnTo>
                    <a:pt x="14062" y="218836"/>
                  </a:lnTo>
                  <a:lnTo>
                    <a:pt x="19583" y="221725"/>
                  </a:lnTo>
                  <a:lnTo>
                    <a:pt x="25565" y="225478"/>
                  </a:lnTo>
                  <a:lnTo>
                    <a:pt x="38028" y="227888"/>
                  </a:lnTo>
                  <a:lnTo>
                    <a:pt x="41184" y="228085"/>
                  </a:lnTo>
                  <a:lnTo>
                    <a:pt x="88243" y="219126"/>
                  </a:lnTo>
                  <a:lnTo>
                    <a:pt x="132453" y="218960"/>
                  </a:lnTo>
                  <a:lnTo>
                    <a:pt x="155540" y="217898"/>
                  </a:lnTo>
                  <a:lnTo>
                    <a:pt x="180845" y="20943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SMARTInkShape-1147"/>
            <p:cNvSpPr/>
            <p:nvPr>
              <p:custDataLst>
                <p:tags r:id="rId192"/>
              </p:custDataLst>
            </p:nvPr>
          </p:nvSpPr>
          <p:spPr>
            <a:xfrm>
              <a:off x="1190790" y="3153171"/>
              <a:ext cx="123661" cy="342328"/>
            </a:xfrm>
            <a:custGeom>
              <a:avLst/>
              <a:gdLst/>
              <a:ahLst/>
              <a:cxnLst/>
              <a:rect l="0" t="0" r="0" b="0"/>
              <a:pathLst>
                <a:path w="123661" h="342328">
                  <a:moveTo>
                    <a:pt x="104610" y="37704"/>
                  </a:moveTo>
                  <a:lnTo>
                    <a:pt x="104610" y="37704"/>
                  </a:lnTo>
                  <a:lnTo>
                    <a:pt x="113742" y="28571"/>
                  </a:lnTo>
                  <a:lnTo>
                    <a:pt x="114125" y="14001"/>
                  </a:lnTo>
                  <a:lnTo>
                    <a:pt x="115186" y="12376"/>
                  </a:lnTo>
                  <a:lnTo>
                    <a:pt x="116953" y="11294"/>
                  </a:lnTo>
                  <a:lnTo>
                    <a:pt x="123267" y="9256"/>
                  </a:lnTo>
                  <a:lnTo>
                    <a:pt x="123650" y="0"/>
                  </a:lnTo>
                  <a:lnTo>
                    <a:pt x="123660" y="13803"/>
                  </a:lnTo>
                  <a:lnTo>
                    <a:pt x="120838" y="19320"/>
                  </a:lnTo>
                  <a:lnTo>
                    <a:pt x="117114" y="25300"/>
                  </a:lnTo>
                  <a:lnTo>
                    <a:pt x="115018" y="35675"/>
                  </a:lnTo>
                  <a:lnTo>
                    <a:pt x="113154" y="63288"/>
                  </a:lnTo>
                  <a:lnTo>
                    <a:pt x="99949" y="110860"/>
                  </a:lnTo>
                  <a:lnTo>
                    <a:pt x="90456" y="153897"/>
                  </a:lnTo>
                  <a:lnTo>
                    <a:pt x="72732" y="196063"/>
                  </a:lnTo>
                  <a:lnTo>
                    <a:pt x="53799" y="242721"/>
                  </a:lnTo>
                  <a:lnTo>
                    <a:pt x="31584" y="287391"/>
                  </a:lnTo>
                  <a:lnTo>
                    <a:pt x="2657" y="332316"/>
                  </a:lnTo>
                  <a:lnTo>
                    <a:pt x="0" y="341908"/>
                  </a:lnTo>
                  <a:lnTo>
                    <a:pt x="4941" y="342327"/>
                  </a:lnTo>
                  <a:lnTo>
                    <a:pt x="10218" y="339603"/>
                  </a:lnTo>
                  <a:lnTo>
                    <a:pt x="31635" y="320109"/>
                  </a:lnTo>
                  <a:lnTo>
                    <a:pt x="47460" y="29487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8" name="SMARTInkShape-Group294"/>
          <p:cNvGrpSpPr/>
          <p:nvPr/>
        </p:nvGrpSpPr>
        <p:grpSpPr>
          <a:xfrm>
            <a:off x="2000250" y="3276600"/>
            <a:ext cx="352426" cy="228470"/>
            <a:chOff x="2000250" y="3276600"/>
            <a:chExt cx="352426" cy="228470"/>
          </a:xfrm>
        </p:grpSpPr>
        <p:sp>
          <p:nvSpPr>
            <p:cNvPr id="76" name="SMARTInkShape-1148"/>
            <p:cNvSpPr/>
            <p:nvPr>
              <p:custDataLst>
                <p:tags r:id="rId186"/>
              </p:custDataLst>
            </p:nvPr>
          </p:nvSpPr>
          <p:spPr>
            <a:xfrm>
              <a:off x="2000250" y="3276600"/>
              <a:ext cx="123826" cy="190491"/>
            </a:xfrm>
            <a:custGeom>
              <a:avLst/>
              <a:gdLst/>
              <a:ahLst/>
              <a:cxnLst/>
              <a:rect l="0" t="0" r="0" b="0"/>
              <a:pathLst>
                <a:path w="123826" h="190491">
                  <a:moveTo>
                    <a:pt x="66675" y="9525"/>
                  </a:moveTo>
                  <a:lnTo>
                    <a:pt x="66675" y="9525"/>
                  </a:lnTo>
                  <a:lnTo>
                    <a:pt x="57150" y="9525"/>
                  </a:lnTo>
                  <a:lnTo>
                    <a:pt x="47625" y="19050"/>
                  </a:lnTo>
                  <a:lnTo>
                    <a:pt x="66559" y="117"/>
                  </a:lnTo>
                  <a:lnTo>
                    <a:pt x="84391" y="0"/>
                  </a:lnTo>
                  <a:lnTo>
                    <a:pt x="84836" y="1058"/>
                  </a:lnTo>
                  <a:lnTo>
                    <a:pt x="85608" y="8201"/>
                  </a:lnTo>
                  <a:lnTo>
                    <a:pt x="88495" y="8936"/>
                  </a:lnTo>
                  <a:lnTo>
                    <a:pt x="95247" y="9525"/>
                  </a:lnTo>
                  <a:lnTo>
                    <a:pt x="104765" y="19040"/>
                  </a:lnTo>
                  <a:lnTo>
                    <a:pt x="104775" y="33515"/>
                  </a:lnTo>
                  <a:lnTo>
                    <a:pt x="103717" y="35044"/>
                  </a:lnTo>
                  <a:lnTo>
                    <a:pt x="101953" y="36063"/>
                  </a:lnTo>
                  <a:lnTo>
                    <a:pt x="99718" y="36742"/>
                  </a:lnTo>
                  <a:lnTo>
                    <a:pt x="98229" y="38253"/>
                  </a:lnTo>
                  <a:lnTo>
                    <a:pt x="95642" y="46181"/>
                  </a:lnTo>
                  <a:lnTo>
                    <a:pt x="95366" y="52254"/>
                  </a:lnTo>
                  <a:lnTo>
                    <a:pt x="94269" y="53886"/>
                  </a:lnTo>
                  <a:lnTo>
                    <a:pt x="92479" y="54974"/>
                  </a:lnTo>
                  <a:lnTo>
                    <a:pt x="90228" y="55699"/>
                  </a:lnTo>
                  <a:lnTo>
                    <a:pt x="88727" y="57241"/>
                  </a:lnTo>
                  <a:lnTo>
                    <a:pt x="86121" y="65224"/>
                  </a:lnTo>
                  <a:lnTo>
                    <a:pt x="83079" y="66030"/>
                  </a:lnTo>
                  <a:lnTo>
                    <a:pt x="80786" y="66245"/>
                  </a:lnTo>
                  <a:lnTo>
                    <a:pt x="79257" y="67447"/>
                  </a:lnTo>
                  <a:lnTo>
                    <a:pt x="76215" y="76147"/>
                  </a:lnTo>
                  <a:lnTo>
                    <a:pt x="76210" y="76165"/>
                  </a:lnTo>
                  <a:lnTo>
                    <a:pt x="67068" y="76199"/>
                  </a:lnTo>
                  <a:lnTo>
                    <a:pt x="48027" y="94848"/>
                  </a:lnTo>
                  <a:lnTo>
                    <a:pt x="47744" y="100187"/>
                  </a:lnTo>
                  <a:lnTo>
                    <a:pt x="46646" y="101717"/>
                  </a:lnTo>
                  <a:lnTo>
                    <a:pt x="44856" y="102736"/>
                  </a:lnTo>
                  <a:lnTo>
                    <a:pt x="38135" y="104765"/>
                  </a:lnTo>
                  <a:lnTo>
                    <a:pt x="9560" y="133316"/>
                  </a:lnTo>
                  <a:lnTo>
                    <a:pt x="1327" y="133347"/>
                  </a:lnTo>
                  <a:lnTo>
                    <a:pt x="885" y="134406"/>
                  </a:lnTo>
                  <a:lnTo>
                    <a:pt x="0" y="171054"/>
                  </a:lnTo>
                  <a:lnTo>
                    <a:pt x="8201" y="171416"/>
                  </a:lnTo>
                  <a:lnTo>
                    <a:pt x="16868" y="177989"/>
                  </a:lnTo>
                  <a:lnTo>
                    <a:pt x="26824" y="180582"/>
                  </a:lnTo>
                  <a:lnTo>
                    <a:pt x="73982" y="180975"/>
                  </a:lnTo>
                  <a:lnTo>
                    <a:pt x="104774" y="180975"/>
                  </a:lnTo>
                  <a:lnTo>
                    <a:pt x="104775" y="190490"/>
                  </a:lnTo>
                  <a:lnTo>
                    <a:pt x="114265" y="181009"/>
                  </a:lnTo>
                  <a:lnTo>
                    <a:pt x="123825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SMARTInkShape-1149"/>
            <p:cNvSpPr/>
            <p:nvPr>
              <p:custDataLst>
                <p:tags r:id="rId187"/>
              </p:custDataLst>
            </p:nvPr>
          </p:nvSpPr>
          <p:spPr>
            <a:xfrm>
              <a:off x="2190751" y="3305292"/>
              <a:ext cx="161925" cy="199778"/>
            </a:xfrm>
            <a:custGeom>
              <a:avLst/>
              <a:gdLst/>
              <a:ahLst/>
              <a:cxnLst/>
              <a:rect l="0" t="0" r="0" b="0"/>
              <a:pathLst>
                <a:path w="161925" h="199778">
                  <a:moveTo>
                    <a:pt x="19049" y="37983"/>
                  </a:moveTo>
                  <a:lnTo>
                    <a:pt x="19049" y="37983"/>
                  </a:lnTo>
                  <a:lnTo>
                    <a:pt x="19049" y="20650"/>
                  </a:lnTo>
                  <a:lnTo>
                    <a:pt x="28458" y="9538"/>
                  </a:lnTo>
                  <a:lnTo>
                    <a:pt x="28573" y="0"/>
                  </a:lnTo>
                  <a:lnTo>
                    <a:pt x="28574" y="44796"/>
                  </a:lnTo>
                  <a:lnTo>
                    <a:pt x="27516" y="88702"/>
                  </a:lnTo>
                  <a:lnTo>
                    <a:pt x="21035" y="106837"/>
                  </a:lnTo>
                  <a:lnTo>
                    <a:pt x="18252" y="135637"/>
                  </a:lnTo>
                  <a:lnTo>
                    <a:pt x="7306" y="161577"/>
                  </a:lnTo>
                  <a:lnTo>
                    <a:pt x="3246" y="168055"/>
                  </a:lnTo>
                  <a:lnTo>
                    <a:pt x="962" y="177653"/>
                  </a:lnTo>
                  <a:lnTo>
                    <a:pt x="0" y="199777"/>
                  </a:lnTo>
                  <a:lnTo>
                    <a:pt x="13256" y="186639"/>
                  </a:lnTo>
                  <a:lnTo>
                    <a:pt x="16475" y="180605"/>
                  </a:lnTo>
                  <a:lnTo>
                    <a:pt x="18963" y="174396"/>
                  </a:lnTo>
                  <a:lnTo>
                    <a:pt x="50835" y="131381"/>
                  </a:lnTo>
                  <a:lnTo>
                    <a:pt x="62448" y="111073"/>
                  </a:lnTo>
                  <a:lnTo>
                    <a:pt x="66480" y="99268"/>
                  </a:lnTo>
                  <a:lnTo>
                    <a:pt x="89015" y="72946"/>
                  </a:lnTo>
                  <a:lnTo>
                    <a:pt x="95301" y="69397"/>
                  </a:lnTo>
                  <a:lnTo>
                    <a:pt x="101622" y="66761"/>
                  </a:lnTo>
                  <a:lnTo>
                    <a:pt x="112421" y="58523"/>
                  </a:lnTo>
                  <a:lnTo>
                    <a:pt x="121532" y="56269"/>
                  </a:lnTo>
                  <a:lnTo>
                    <a:pt x="131584" y="48871"/>
                  </a:lnTo>
                  <a:lnTo>
                    <a:pt x="142436" y="47543"/>
                  </a:lnTo>
                  <a:lnTo>
                    <a:pt x="161921" y="47508"/>
                  </a:lnTo>
                  <a:lnTo>
                    <a:pt x="161924" y="55709"/>
                  </a:lnTo>
                  <a:lnTo>
                    <a:pt x="160866" y="56150"/>
                  </a:lnTo>
                  <a:lnTo>
                    <a:pt x="156868" y="56640"/>
                  </a:lnTo>
                  <a:lnTo>
                    <a:pt x="155378" y="57830"/>
                  </a:lnTo>
                  <a:lnTo>
                    <a:pt x="153723" y="61973"/>
                  </a:lnTo>
                  <a:lnTo>
                    <a:pt x="152223" y="63502"/>
                  </a:lnTo>
                  <a:lnTo>
                    <a:pt x="147735" y="65200"/>
                  </a:lnTo>
                  <a:lnTo>
                    <a:pt x="146115" y="66711"/>
                  </a:lnTo>
                  <a:lnTo>
                    <a:pt x="142874" y="760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1" name="SMARTInkShape-Group295"/>
          <p:cNvGrpSpPr/>
          <p:nvPr/>
        </p:nvGrpSpPr>
        <p:grpSpPr>
          <a:xfrm>
            <a:off x="1104900" y="4019550"/>
            <a:ext cx="200026" cy="352426"/>
            <a:chOff x="1104900" y="4019550"/>
            <a:chExt cx="200026" cy="352426"/>
          </a:xfrm>
        </p:grpSpPr>
        <p:sp>
          <p:nvSpPr>
            <p:cNvPr id="79" name="SMARTInkShape-1150"/>
            <p:cNvSpPr/>
            <p:nvPr>
              <p:custDataLst>
                <p:tags r:id="rId184"/>
              </p:custDataLst>
            </p:nvPr>
          </p:nvSpPr>
          <p:spPr>
            <a:xfrm>
              <a:off x="1143035" y="4019584"/>
              <a:ext cx="161891" cy="352392"/>
            </a:xfrm>
            <a:custGeom>
              <a:avLst/>
              <a:gdLst/>
              <a:ahLst/>
              <a:cxnLst/>
              <a:rect l="0" t="0" r="0" b="0"/>
              <a:pathLst>
                <a:path w="161891" h="352392">
                  <a:moveTo>
                    <a:pt x="19015" y="47591"/>
                  </a:moveTo>
                  <a:lnTo>
                    <a:pt x="19015" y="47591"/>
                  </a:lnTo>
                  <a:lnTo>
                    <a:pt x="10814" y="47591"/>
                  </a:lnTo>
                  <a:lnTo>
                    <a:pt x="10373" y="46533"/>
                  </a:lnTo>
                  <a:lnTo>
                    <a:pt x="9607" y="39390"/>
                  </a:lnTo>
                  <a:lnTo>
                    <a:pt x="6720" y="38655"/>
                  </a:lnTo>
                  <a:lnTo>
                    <a:pt x="0" y="38069"/>
                  </a:lnTo>
                  <a:lnTo>
                    <a:pt x="8169" y="29865"/>
                  </a:lnTo>
                  <a:lnTo>
                    <a:pt x="17575" y="28658"/>
                  </a:lnTo>
                  <a:lnTo>
                    <a:pt x="26335" y="22018"/>
                  </a:lnTo>
                  <a:lnTo>
                    <a:pt x="35178" y="19905"/>
                  </a:lnTo>
                  <a:lnTo>
                    <a:pt x="70019" y="17981"/>
                  </a:lnTo>
                  <a:lnTo>
                    <a:pt x="88474" y="10818"/>
                  </a:lnTo>
                  <a:lnTo>
                    <a:pt x="120608" y="8456"/>
                  </a:lnTo>
                  <a:lnTo>
                    <a:pt x="133314" y="1957"/>
                  </a:lnTo>
                  <a:lnTo>
                    <a:pt x="150876" y="0"/>
                  </a:lnTo>
                  <a:lnTo>
                    <a:pt x="151372" y="1047"/>
                  </a:lnTo>
                  <a:lnTo>
                    <a:pt x="152326" y="9100"/>
                  </a:lnTo>
                  <a:lnTo>
                    <a:pt x="157410" y="9375"/>
                  </a:lnTo>
                  <a:lnTo>
                    <a:pt x="158903" y="10472"/>
                  </a:lnTo>
                  <a:lnTo>
                    <a:pt x="161497" y="17682"/>
                  </a:lnTo>
                  <a:lnTo>
                    <a:pt x="161890" y="51196"/>
                  </a:lnTo>
                  <a:lnTo>
                    <a:pt x="159068" y="57307"/>
                  </a:lnTo>
                  <a:lnTo>
                    <a:pt x="155344" y="63551"/>
                  </a:lnTo>
                  <a:lnTo>
                    <a:pt x="152954" y="76183"/>
                  </a:lnTo>
                  <a:lnTo>
                    <a:pt x="151384" y="98589"/>
                  </a:lnTo>
                  <a:lnTo>
                    <a:pt x="144841" y="116500"/>
                  </a:lnTo>
                  <a:lnTo>
                    <a:pt x="142892" y="163935"/>
                  </a:lnTo>
                  <a:lnTo>
                    <a:pt x="141805" y="175499"/>
                  </a:lnTo>
                  <a:lnTo>
                    <a:pt x="133905" y="216272"/>
                  </a:lnTo>
                  <a:lnTo>
                    <a:pt x="133338" y="259521"/>
                  </a:lnTo>
                  <a:lnTo>
                    <a:pt x="133315" y="306143"/>
                  </a:lnTo>
                  <a:lnTo>
                    <a:pt x="133315" y="322794"/>
                  </a:lnTo>
                  <a:lnTo>
                    <a:pt x="134373" y="326310"/>
                  </a:lnTo>
                  <a:lnTo>
                    <a:pt x="136137" y="328654"/>
                  </a:lnTo>
                  <a:lnTo>
                    <a:pt x="138372" y="330216"/>
                  </a:lnTo>
                  <a:lnTo>
                    <a:pt x="139861" y="332316"/>
                  </a:lnTo>
                  <a:lnTo>
                    <a:pt x="141516" y="337471"/>
                  </a:lnTo>
                  <a:lnTo>
                    <a:pt x="142840" y="3523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SMARTInkShape-1151"/>
            <p:cNvSpPr/>
            <p:nvPr>
              <p:custDataLst>
                <p:tags r:id="rId185"/>
              </p:custDataLst>
            </p:nvPr>
          </p:nvSpPr>
          <p:spPr>
            <a:xfrm>
              <a:off x="1104900" y="4019550"/>
              <a:ext cx="161926" cy="314326"/>
            </a:xfrm>
            <a:custGeom>
              <a:avLst/>
              <a:gdLst/>
              <a:ahLst/>
              <a:cxnLst/>
              <a:rect l="0" t="0" r="0" b="0"/>
              <a:pathLst>
                <a:path w="161926" h="314326">
                  <a:moveTo>
                    <a:pt x="47625" y="9525"/>
                  </a:moveTo>
                  <a:lnTo>
                    <a:pt x="47625" y="9525"/>
                  </a:lnTo>
                  <a:lnTo>
                    <a:pt x="47625" y="0"/>
                  </a:lnTo>
                  <a:lnTo>
                    <a:pt x="47625" y="14189"/>
                  </a:lnTo>
                  <a:lnTo>
                    <a:pt x="44803" y="19712"/>
                  </a:lnTo>
                  <a:lnTo>
                    <a:pt x="41079" y="25694"/>
                  </a:lnTo>
                  <a:lnTo>
                    <a:pt x="38689" y="38158"/>
                  </a:lnTo>
                  <a:lnTo>
                    <a:pt x="38107" y="80630"/>
                  </a:lnTo>
                  <a:lnTo>
                    <a:pt x="37044" y="98797"/>
                  </a:lnTo>
                  <a:lnTo>
                    <a:pt x="29164" y="140074"/>
                  </a:lnTo>
                  <a:lnTo>
                    <a:pt x="27540" y="184412"/>
                  </a:lnTo>
                  <a:lnTo>
                    <a:pt x="19640" y="221076"/>
                  </a:lnTo>
                  <a:lnTo>
                    <a:pt x="18254" y="231606"/>
                  </a:lnTo>
                  <a:lnTo>
                    <a:pt x="10883" y="250385"/>
                  </a:lnTo>
                  <a:lnTo>
                    <a:pt x="8735" y="268925"/>
                  </a:lnTo>
                  <a:lnTo>
                    <a:pt x="6881" y="271359"/>
                  </a:lnTo>
                  <a:lnTo>
                    <a:pt x="4588" y="272981"/>
                  </a:lnTo>
                  <a:lnTo>
                    <a:pt x="3058" y="275121"/>
                  </a:lnTo>
                  <a:lnTo>
                    <a:pt x="1359" y="280320"/>
                  </a:lnTo>
                  <a:lnTo>
                    <a:pt x="0" y="304765"/>
                  </a:lnTo>
                  <a:lnTo>
                    <a:pt x="23711" y="304800"/>
                  </a:lnTo>
                  <a:lnTo>
                    <a:pt x="25332" y="305858"/>
                  </a:lnTo>
                  <a:lnTo>
                    <a:pt x="26414" y="307622"/>
                  </a:lnTo>
                  <a:lnTo>
                    <a:pt x="27134" y="309857"/>
                  </a:lnTo>
                  <a:lnTo>
                    <a:pt x="28673" y="311346"/>
                  </a:lnTo>
                  <a:lnTo>
                    <a:pt x="36649" y="313932"/>
                  </a:lnTo>
                  <a:lnTo>
                    <a:pt x="83440" y="314325"/>
                  </a:lnTo>
                  <a:lnTo>
                    <a:pt x="128325" y="314325"/>
                  </a:lnTo>
                  <a:lnTo>
                    <a:pt x="133939" y="311503"/>
                  </a:lnTo>
                  <a:lnTo>
                    <a:pt x="141110" y="306124"/>
                  </a:lnTo>
                  <a:lnTo>
                    <a:pt x="150131" y="305062"/>
                  </a:lnTo>
                  <a:lnTo>
                    <a:pt x="161925" y="3048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4" name="SMARTInkShape-Group296"/>
          <p:cNvGrpSpPr/>
          <p:nvPr/>
        </p:nvGrpSpPr>
        <p:grpSpPr>
          <a:xfrm>
            <a:off x="752478" y="4095750"/>
            <a:ext cx="219073" cy="200023"/>
            <a:chOff x="752478" y="4095750"/>
            <a:chExt cx="219073" cy="200023"/>
          </a:xfrm>
        </p:grpSpPr>
        <p:sp>
          <p:nvSpPr>
            <p:cNvPr id="82" name="SMARTInkShape-1152"/>
            <p:cNvSpPr/>
            <p:nvPr>
              <p:custDataLst>
                <p:tags r:id="rId182"/>
              </p:custDataLst>
            </p:nvPr>
          </p:nvSpPr>
          <p:spPr>
            <a:xfrm>
              <a:off x="870835" y="4095750"/>
              <a:ext cx="100716" cy="171447"/>
            </a:xfrm>
            <a:custGeom>
              <a:avLst/>
              <a:gdLst/>
              <a:ahLst/>
              <a:cxnLst/>
              <a:rect l="0" t="0" r="0" b="0"/>
              <a:pathLst>
                <a:path w="100716" h="171447">
                  <a:moveTo>
                    <a:pt x="14990" y="47625"/>
                  </a:moveTo>
                  <a:lnTo>
                    <a:pt x="14990" y="47625"/>
                  </a:lnTo>
                  <a:lnTo>
                    <a:pt x="5857" y="38493"/>
                  </a:lnTo>
                  <a:lnTo>
                    <a:pt x="5581" y="33160"/>
                  </a:lnTo>
                  <a:lnTo>
                    <a:pt x="4484" y="31631"/>
                  </a:lnTo>
                  <a:lnTo>
                    <a:pt x="2694" y="30612"/>
                  </a:lnTo>
                  <a:lnTo>
                    <a:pt x="443" y="29933"/>
                  </a:lnTo>
                  <a:lnTo>
                    <a:pt x="0" y="29481"/>
                  </a:lnTo>
                  <a:lnTo>
                    <a:pt x="764" y="29179"/>
                  </a:lnTo>
                  <a:lnTo>
                    <a:pt x="5458" y="28575"/>
                  </a:lnTo>
                  <a:lnTo>
                    <a:pt x="5463" y="33632"/>
                  </a:lnTo>
                  <a:lnTo>
                    <a:pt x="6522" y="35121"/>
                  </a:lnTo>
                  <a:lnTo>
                    <a:pt x="8286" y="36114"/>
                  </a:lnTo>
                  <a:lnTo>
                    <a:pt x="10521" y="36776"/>
                  </a:lnTo>
                  <a:lnTo>
                    <a:pt x="12011" y="38276"/>
                  </a:lnTo>
                  <a:lnTo>
                    <a:pt x="13666" y="42764"/>
                  </a:lnTo>
                  <a:lnTo>
                    <a:pt x="16025" y="79597"/>
                  </a:lnTo>
                  <a:lnTo>
                    <a:pt x="23188" y="98036"/>
                  </a:lnTo>
                  <a:lnTo>
                    <a:pt x="24500" y="142696"/>
                  </a:lnTo>
                  <a:lnTo>
                    <a:pt x="24515" y="171446"/>
                  </a:lnTo>
                  <a:lnTo>
                    <a:pt x="24515" y="158192"/>
                  </a:lnTo>
                  <a:lnTo>
                    <a:pt x="27337" y="152152"/>
                  </a:lnTo>
                  <a:lnTo>
                    <a:pt x="31061" y="145940"/>
                  </a:lnTo>
                  <a:lnTo>
                    <a:pt x="33452" y="133328"/>
                  </a:lnTo>
                  <a:lnTo>
                    <a:pt x="34837" y="125932"/>
                  </a:lnTo>
                  <a:lnTo>
                    <a:pt x="41527" y="103937"/>
                  </a:lnTo>
                  <a:lnTo>
                    <a:pt x="43718" y="92761"/>
                  </a:lnTo>
                  <a:lnTo>
                    <a:pt x="64659" y="48280"/>
                  </a:lnTo>
                  <a:lnTo>
                    <a:pt x="68815" y="41566"/>
                  </a:lnTo>
                  <a:lnTo>
                    <a:pt x="72213" y="31836"/>
                  </a:lnTo>
                  <a:lnTo>
                    <a:pt x="10071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SMARTInkShape-1153"/>
            <p:cNvSpPr/>
            <p:nvPr>
              <p:custDataLst>
                <p:tags r:id="rId183"/>
              </p:custDataLst>
            </p:nvPr>
          </p:nvSpPr>
          <p:spPr>
            <a:xfrm>
              <a:off x="752478" y="4124359"/>
              <a:ext cx="133348" cy="171414"/>
            </a:xfrm>
            <a:custGeom>
              <a:avLst/>
              <a:gdLst/>
              <a:ahLst/>
              <a:cxnLst/>
              <a:rect l="0" t="0" r="0" b="0"/>
              <a:pathLst>
                <a:path w="133348" h="171414">
                  <a:moveTo>
                    <a:pt x="28572" y="38066"/>
                  </a:moveTo>
                  <a:lnTo>
                    <a:pt x="28572" y="38066"/>
                  </a:lnTo>
                  <a:lnTo>
                    <a:pt x="23515" y="38066"/>
                  </a:lnTo>
                  <a:lnTo>
                    <a:pt x="22026" y="37008"/>
                  </a:lnTo>
                  <a:lnTo>
                    <a:pt x="21033" y="35244"/>
                  </a:lnTo>
                  <a:lnTo>
                    <a:pt x="19439" y="29865"/>
                  </a:lnTo>
                  <a:lnTo>
                    <a:pt x="16399" y="29130"/>
                  </a:lnTo>
                  <a:lnTo>
                    <a:pt x="9532" y="28541"/>
                  </a:lnTo>
                  <a:lnTo>
                    <a:pt x="0" y="19019"/>
                  </a:lnTo>
                  <a:lnTo>
                    <a:pt x="5054" y="19016"/>
                  </a:lnTo>
                  <a:lnTo>
                    <a:pt x="6544" y="17958"/>
                  </a:lnTo>
                  <a:lnTo>
                    <a:pt x="7536" y="16194"/>
                  </a:lnTo>
                  <a:lnTo>
                    <a:pt x="9130" y="10815"/>
                  </a:lnTo>
                  <a:lnTo>
                    <a:pt x="12170" y="10080"/>
                  </a:lnTo>
                  <a:lnTo>
                    <a:pt x="17689" y="9608"/>
                  </a:lnTo>
                  <a:lnTo>
                    <a:pt x="26383" y="2968"/>
                  </a:lnTo>
                  <a:lnTo>
                    <a:pt x="36345" y="362"/>
                  </a:lnTo>
                  <a:lnTo>
                    <a:pt x="51201" y="0"/>
                  </a:lnTo>
                  <a:lnTo>
                    <a:pt x="53183" y="1047"/>
                  </a:lnTo>
                  <a:lnTo>
                    <a:pt x="54504" y="2803"/>
                  </a:lnTo>
                  <a:lnTo>
                    <a:pt x="56625" y="8170"/>
                  </a:lnTo>
                  <a:lnTo>
                    <a:pt x="65302" y="17576"/>
                  </a:lnTo>
                  <a:lnTo>
                    <a:pt x="66266" y="23646"/>
                  </a:lnTo>
                  <a:lnTo>
                    <a:pt x="66552" y="32147"/>
                  </a:lnTo>
                  <a:lnTo>
                    <a:pt x="63796" y="38258"/>
                  </a:lnTo>
                  <a:lnTo>
                    <a:pt x="60102" y="44501"/>
                  </a:lnTo>
                  <a:lnTo>
                    <a:pt x="57731" y="57133"/>
                  </a:lnTo>
                  <a:lnTo>
                    <a:pt x="57536" y="60302"/>
                  </a:lnTo>
                  <a:lnTo>
                    <a:pt x="54498" y="66646"/>
                  </a:lnTo>
                  <a:lnTo>
                    <a:pt x="32702" y="100683"/>
                  </a:lnTo>
                  <a:lnTo>
                    <a:pt x="26566" y="114092"/>
                  </a:lnTo>
                  <a:lnTo>
                    <a:pt x="11286" y="131424"/>
                  </a:lnTo>
                  <a:lnTo>
                    <a:pt x="10306" y="135297"/>
                  </a:lnTo>
                  <a:lnTo>
                    <a:pt x="9677" y="146407"/>
                  </a:lnTo>
                  <a:lnTo>
                    <a:pt x="8567" y="148394"/>
                  </a:lnTo>
                  <a:lnTo>
                    <a:pt x="6769" y="149718"/>
                  </a:lnTo>
                  <a:lnTo>
                    <a:pt x="4511" y="150601"/>
                  </a:lnTo>
                  <a:lnTo>
                    <a:pt x="3007" y="152247"/>
                  </a:lnTo>
                  <a:lnTo>
                    <a:pt x="114" y="161453"/>
                  </a:lnTo>
                  <a:lnTo>
                    <a:pt x="7" y="170054"/>
                  </a:lnTo>
                  <a:lnTo>
                    <a:pt x="1062" y="170507"/>
                  </a:lnTo>
                  <a:lnTo>
                    <a:pt x="22745" y="171413"/>
                  </a:lnTo>
                  <a:lnTo>
                    <a:pt x="28805" y="168592"/>
                  </a:lnTo>
                  <a:lnTo>
                    <a:pt x="35025" y="164870"/>
                  </a:lnTo>
                  <a:lnTo>
                    <a:pt x="47642" y="162479"/>
                  </a:lnTo>
                  <a:lnTo>
                    <a:pt x="55040" y="161094"/>
                  </a:lnTo>
                  <a:lnTo>
                    <a:pt x="70046" y="154364"/>
                  </a:lnTo>
                  <a:lnTo>
                    <a:pt x="81665" y="146726"/>
                  </a:lnTo>
                  <a:lnTo>
                    <a:pt x="91811" y="142934"/>
                  </a:lnTo>
                  <a:lnTo>
                    <a:pt x="133347" y="1047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6" name="SMARTInkShape-Group297"/>
          <p:cNvGrpSpPr/>
          <p:nvPr/>
        </p:nvGrpSpPr>
        <p:grpSpPr>
          <a:xfrm>
            <a:off x="1152528" y="3790950"/>
            <a:ext cx="903549" cy="800101"/>
            <a:chOff x="1152528" y="3790950"/>
            <a:chExt cx="903549" cy="800101"/>
          </a:xfrm>
        </p:grpSpPr>
        <p:sp>
          <p:nvSpPr>
            <p:cNvPr id="85" name="SMARTInkShape-1154"/>
            <p:cNvSpPr/>
            <p:nvPr>
              <p:custDataLst>
                <p:tags r:id="rId171"/>
              </p:custDataLst>
            </p:nvPr>
          </p:nvSpPr>
          <p:spPr>
            <a:xfrm>
              <a:off x="1619643" y="3810000"/>
              <a:ext cx="47233" cy="247651"/>
            </a:xfrm>
            <a:custGeom>
              <a:avLst/>
              <a:gdLst/>
              <a:ahLst/>
              <a:cxnLst/>
              <a:rect l="0" t="0" r="0" b="0"/>
              <a:pathLst>
                <a:path w="47233" h="247651">
                  <a:moveTo>
                    <a:pt x="28182" y="38100"/>
                  </a:moveTo>
                  <a:lnTo>
                    <a:pt x="28182" y="38100"/>
                  </a:lnTo>
                  <a:lnTo>
                    <a:pt x="37315" y="28968"/>
                  </a:lnTo>
                  <a:lnTo>
                    <a:pt x="37672" y="20408"/>
                  </a:lnTo>
                  <a:lnTo>
                    <a:pt x="18657" y="0"/>
                  </a:lnTo>
                  <a:lnTo>
                    <a:pt x="18657" y="37213"/>
                  </a:lnTo>
                  <a:lnTo>
                    <a:pt x="15835" y="45820"/>
                  </a:lnTo>
                  <a:lnTo>
                    <a:pt x="12111" y="53173"/>
                  </a:lnTo>
                  <a:lnTo>
                    <a:pt x="9721" y="69339"/>
                  </a:lnTo>
                  <a:lnTo>
                    <a:pt x="8097" y="107878"/>
                  </a:lnTo>
                  <a:lnTo>
                    <a:pt x="1598" y="126006"/>
                  </a:lnTo>
                  <a:lnTo>
                    <a:pt x="0" y="149656"/>
                  </a:lnTo>
                  <a:lnTo>
                    <a:pt x="8749" y="193129"/>
                  </a:lnTo>
                  <a:lnTo>
                    <a:pt x="10115" y="212813"/>
                  </a:lnTo>
                  <a:lnTo>
                    <a:pt x="18826" y="233621"/>
                  </a:lnTo>
                  <a:lnTo>
                    <a:pt x="20886" y="235122"/>
                  </a:lnTo>
                  <a:lnTo>
                    <a:pt x="23318" y="236123"/>
                  </a:lnTo>
                  <a:lnTo>
                    <a:pt x="24939" y="237849"/>
                  </a:lnTo>
                  <a:lnTo>
                    <a:pt x="26741" y="242588"/>
                  </a:lnTo>
                  <a:lnTo>
                    <a:pt x="28280" y="244276"/>
                  </a:lnTo>
                  <a:lnTo>
                    <a:pt x="32812" y="246150"/>
                  </a:lnTo>
                  <a:lnTo>
                    <a:pt x="47232" y="2476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SMARTInkShape-1155"/>
            <p:cNvSpPr/>
            <p:nvPr>
              <p:custDataLst>
                <p:tags r:id="rId172"/>
              </p:custDataLst>
            </p:nvPr>
          </p:nvSpPr>
          <p:spPr>
            <a:xfrm>
              <a:off x="1647825" y="3790950"/>
              <a:ext cx="408252" cy="57116"/>
            </a:xfrm>
            <a:custGeom>
              <a:avLst/>
              <a:gdLst/>
              <a:ahLst/>
              <a:cxnLst/>
              <a:rect l="0" t="0" r="0" b="0"/>
              <a:pathLst>
                <a:path w="408252" h="57116">
                  <a:moveTo>
                    <a:pt x="38100" y="19050"/>
                  </a:moveTo>
                  <a:lnTo>
                    <a:pt x="38100" y="19050"/>
                  </a:lnTo>
                  <a:lnTo>
                    <a:pt x="19050" y="19050"/>
                  </a:lnTo>
                  <a:lnTo>
                    <a:pt x="10849" y="27251"/>
                  </a:lnTo>
                  <a:lnTo>
                    <a:pt x="9917" y="33239"/>
                  </a:lnTo>
                  <a:lnTo>
                    <a:pt x="10845" y="34859"/>
                  </a:lnTo>
                  <a:lnTo>
                    <a:pt x="12522" y="35940"/>
                  </a:lnTo>
                  <a:lnTo>
                    <a:pt x="14698" y="36660"/>
                  </a:lnTo>
                  <a:lnTo>
                    <a:pt x="16148" y="38198"/>
                  </a:lnTo>
                  <a:lnTo>
                    <a:pt x="18937" y="47195"/>
                  </a:lnTo>
                  <a:lnTo>
                    <a:pt x="19041" y="55788"/>
                  </a:lnTo>
                  <a:lnTo>
                    <a:pt x="20102" y="56242"/>
                  </a:lnTo>
                  <a:lnTo>
                    <a:pt x="33239" y="57115"/>
                  </a:lnTo>
                  <a:lnTo>
                    <a:pt x="34859" y="56068"/>
                  </a:lnTo>
                  <a:lnTo>
                    <a:pt x="35940" y="54312"/>
                  </a:lnTo>
                  <a:lnTo>
                    <a:pt x="37673" y="48946"/>
                  </a:lnTo>
                  <a:lnTo>
                    <a:pt x="40733" y="48212"/>
                  </a:lnTo>
                  <a:lnTo>
                    <a:pt x="46263" y="47741"/>
                  </a:lnTo>
                  <a:lnTo>
                    <a:pt x="46717" y="46644"/>
                  </a:lnTo>
                  <a:lnTo>
                    <a:pt x="47590" y="38496"/>
                  </a:lnTo>
                  <a:lnTo>
                    <a:pt x="28977" y="19453"/>
                  </a:lnTo>
                  <a:lnTo>
                    <a:pt x="1362" y="19050"/>
                  </a:lnTo>
                  <a:lnTo>
                    <a:pt x="908" y="20108"/>
                  </a:lnTo>
                  <a:lnTo>
                    <a:pt x="0" y="37981"/>
                  </a:lnTo>
                  <a:lnTo>
                    <a:pt x="9133" y="47229"/>
                  </a:lnTo>
                  <a:lnTo>
                    <a:pt x="19049" y="47625"/>
                  </a:lnTo>
                  <a:lnTo>
                    <a:pt x="27251" y="39424"/>
                  </a:lnTo>
                  <a:lnTo>
                    <a:pt x="26634" y="38983"/>
                  </a:lnTo>
                  <a:lnTo>
                    <a:pt x="9528" y="38100"/>
                  </a:lnTo>
                  <a:lnTo>
                    <a:pt x="0" y="28575"/>
                  </a:lnTo>
                  <a:lnTo>
                    <a:pt x="9409" y="28575"/>
                  </a:lnTo>
                  <a:lnTo>
                    <a:pt x="17716" y="20374"/>
                  </a:lnTo>
                  <a:lnTo>
                    <a:pt x="27134" y="19167"/>
                  </a:lnTo>
                  <a:lnTo>
                    <a:pt x="41706" y="19060"/>
                  </a:lnTo>
                  <a:lnTo>
                    <a:pt x="47817" y="16232"/>
                  </a:lnTo>
                  <a:lnTo>
                    <a:pt x="55307" y="10850"/>
                  </a:lnTo>
                  <a:lnTo>
                    <a:pt x="65189" y="9642"/>
                  </a:lnTo>
                  <a:lnTo>
                    <a:pt x="112122" y="9525"/>
                  </a:lnTo>
                  <a:lnTo>
                    <a:pt x="118926" y="9525"/>
                  </a:lnTo>
                  <a:lnTo>
                    <a:pt x="124470" y="6703"/>
                  </a:lnTo>
                  <a:lnTo>
                    <a:pt x="130462" y="2979"/>
                  </a:lnTo>
                  <a:lnTo>
                    <a:pt x="142932" y="589"/>
                  </a:lnTo>
                  <a:lnTo>
                    <a:pt x="188231" y="0"/>
                  </a:lnTo>
                  <a:lnTo>
                    <a:pt x="235493" y="0"/>
                  </a:lnTo>
                  <a:lnTo>
                    <a:pt x="266583" y="0"/>
                  </a:lnTo>
                  <a:lnTo>
                    <a:pt x="276108" y="9408"/>
                  </a:lnTo>
                  <a:lnTo>
                    <a:pt x="322491" y="9525"/>
                  </a:lnTo>
                  <a:lnTo>
                    <a:pt x="369745" y="9525"/>
                  </a:lnTo>
                  <a:lnTo>
                    <a:pt x="400049" y="9525"/>
                  </a:lnTo>
                  <a:lnTo>
                    <a:pt x="408251" y="1324"/>
                  </a:lnTo>
                  <a:lnTo>
                    <a:pt x="404126" y="5449"/>
                  </a:lnTo>
                  <a:lnTo>
                    <a:pt x="402767" y="5749"/>
                  </a:lnTo>
                  <a:lnTo>
                    <a:pt x="401862" y="4891"/>
                  </a:lnTo>
                  <a:lnTo>
                    <a:pt x="4000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SMARTInkShape-1156"/>
            <p:cNvSpPr/>
            <p:nvPr>
              <p:custDataLst>
                <p:tags r:id="rId173"/>
              </p:custDataLst>
            </p:nvPr>
          </p:nvSpPr>
          <p:spPr>
            <a:xfrm>
              <a:off x="1914539" y="4229100"/>
              <a:ext cx="85712" cy="104774"/>
            </a:xfrm>
            <a:custGeom>
              <a:avLst/>
              <a:gdLst/>
              <a:ahLst/>
              <a:cxnLst/>
              <a:rect l="0" t="0" r="0" b="0"/>
              <a:pathLst>
                <a:path w="85712" h="104774">
                  <a:moveTo>
                    <a:pt x="28561" y="0"/>
                  </a:moveTo>
                  <a:lnTo>
                    <a:pt x="28561" y="0"/>
                  </a:lnTo>
                  <a:lnTo>
                    <a:pt x="14014" y="0"/>
                  </a:lnTo>
                  <a:lnTo>
                    <a:pt x="12513" y="1058"/>
                  </a:lnTo>
                  <a:lnTo>
                    <a:pt x="11512" y="2822"/>
                  </a:lnTo>
                  <a:lnTo>
                    <a:pt x="9907" y="8201"/>
                  </a:lnTo>
                  <a:lnTo>
                    <a:pt x="9511" y="10"/>
                  </a:lnTo>
                  <a:lnTo>
                    <a:pt x="55382" y="0"/>
                  </a:lnTo>
                  <a:lnTo>
                    <a:pt x="66223" y="9132"/>
                  </a:lnTo>
                  <a:lnTo>
                    <a:pt x="66622" y="17692"/>
                  </a:lnTo>
                  <a:lnTo>
                    <a:pt x="60108" y="26386"/>
                  </a:lnTo>
                  <a:lnTo>
                    <a:pt x="56958" y="35217"/>
                  </a:lnTo>
                  <a:lnTo>
                    <a:pt x="14534" y="80699"/>
                  </a:lnTo>
                  <a:lnTo>
                    <a:pt x="3957" y="92337"/>
                  </a:lnTo>
                  <a:lnTo>
                    <a:pt x="0" y="104727"/>
                  </a:lnTo>
                  <a:lnTo>
                    <a:pt x="22376" y="104773"/>
                  </a:lnTo>
                  <a:lnTo>
                    <a:pt x="28634" y="101952"/>
                  </a:lnTo>
                  <a:lnTo>
                    <a:pt x="31785" y="99718"/>
                  </a:lnTo>
                  <a:lnTo>
                    <a:pt x="35285" y="94414"/>
                  </a:lnTo>
                  <a:lnTo>
                    <a:pt x="36219" y="91518"/>
                  </a:lnTo>
                  <a:lnTo>
                    <a:pt x="42901" y="85477"/>
                  </a:lnTo>
                  <a:lnTo>
                    <a:pt x="50809" y="79265"/>
                  </a:lnTo>
                  <a:lnTo>
                    <a:pt x="61359" y="63486"/>
                  </a:lnTo>
                  <a:lnTo>
                    <a:pt x="78706" y="50797"/>
                  </a:lnTo>
                  <a:lnTo>
                    <a:pt x="82597" y="44449"/>
                  </a:lnTo>
                  <a:lnTo>
                    <a:pt x="84788" y="34925"/>
                  </a:lnTo>
                  <a:lnTo>
                    <a:pt x="85711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SMARTInkShape-1157"/>
            <p:cNvSpPr/>
            <p:nvPr>
              <p:custDataLst>
                <p:tags r:id="rId174"/>
              </p:custDataLst>
            </p:nvPr>
          </p:nvSpPr>
          <p:spPr>
            <a:xfrm>
              <a:off x="1809750" y="4181475"/>
              <a:ext cx="142876" cy="75808"/>
            </a:xfrm>
            <a:custGeom>
              <a:avLst/>
              <a:gdLst/>
              <a:ahLst/>
              <a:cxnLst/>
              <a:rect l="0" t="0" r="0" b="0"/>
              <a:pathLst>
                <a:path w="142876" h="75808">
                  <a:moveTo>
                    <a:pt x="19050" y="66675"/>
                  </a:moveTo>
                  <a:lnTo>
                    <a:pt x="19050" y="66675"/>
                  </a:lnTo>
                  <a:lnTo>
                    <a:pt x="4861" y="66675"/>
                  </a:lnTo>
                  <a:lnTo>
                    <a:pt x="3241" y="67733"/>
                  </a:lnTo>
                  <a:lnTo>
                    <a:pt x="2160" y="69497"/>
                  </a:lnTo>
                  <a:lnTo>
                    <a:pt x="127" y="75807"/>
                  </a:lnTo>
                  <a:lnTo>
                    <a:pt x="0" y="58508"/>
                  </a:lnTo>
                  <a:lnTo>
                    <a:pt x="1059" y="58055"/>
                  </a:lnTo>
                  <a:lnTo>
                    <a:pt x="5057" y="57552"/>
                  </a:lnTo>
                  <a:lnTo>
                    <a:pt x="10361" y="54506"/>
                  </a:lnTo>
                  <a:lnTo>
                    <a:pt x="16247" y="50683"/>
                  </a:lnTo>
                  <a:lnTo>
                    <a:pt x="25510" y="47473"/>
                  </a:lnTo>
                  <a:lnTo>
                    <a:pt x="45518" y="32516"/>
                  </a:lnTo>
                  <a:lnTo>
                    <a:pt x="64691" y="26531"/>
                  </a:lnTo>
                  <a:lnTo>
                    <a:pt x="72143" y="22375"/>
                  </a:lnTo>
                  <a:lnTo>
                    <a:pt x="82289" y="18976"/>
                  </a:lnTo>
                  <a:lnTo>
                    <a:pt x="104760" y="2632"/>
                  </a:lnTo>
                  <a:lnTo>
                    <a:pt x="120648" y="347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SMARTInkShape-1158"/>
            <p:cNvSpPr/>
            <p:nvPr>
              <p:custDataLst>
                <p:tags r:id="rId175"/>
              </p:custDataLst>
            </p:nvPr>
          </p:nvSpPr>
          <p:spPr>
            <a:xfrm>
              <a:off x="1571625" y="4019588"/>
              <a:ext cx="133351" cy="299469"/>
            </a:xfrm>
            <a:custGeom>
              <a:avLst/>
              <a:gdLst/>
              <a:ahLst/>
              <a:cxnLst/>
              <a:rect l="0" t="0" r="0" b="0"/>
              <a:pathLst>
                <a:path w="133351" h="299469">
                  <a:moveTo>
                    <a:pt x="0" y="85687"/>
                  </a:moveTo>
                  <a:lnTo>
                    <a:pt x="0" y="85687"/>
                  </a:lnTo>
                  <a:lnTo>
                    <a:pt x="0" y="61618"/>
                  </a:lnTo>
                  <a:lnTo>
                    <a:pt x="1058" y="60116"/>
                  </a:lnTo>
                  <a:lnTo>
                    <a:pt x="2822" y="59115"/>
                  </a:lnTo>
                  <a:lnTo>
                    <a:pt x="5057" y="58447"/>
                  </a:lnTo>
                  <a:lnTo>
                    <a:pt x="6546" y="56944"/>
                  </a:lnTo>
                  <a:lnTo>
                    <a:pt x="8201" y="52451"/>
                  </a:lnTo>
                  <a:lnTo>
                    <a:pt x="9701" y="50830"/>
                  </a:lnTo>
                  <a:lnTo>
                    <a:pt x="14189" y="49028"/>
                  </a:lnTo>
                  <a:lnTo>
                    <a:pt x="15809" y="47490"/>
                  </a:lnTo>
                  <a:lnTo>
                    <a:pt x="17610" y="42957"/>
                  </a:lnTo>
                  <a:lnTo>
                    <a:pt x="19148" y="41326"/>
                  </a:lnTo>
                  <a:lnTo>
                    <a:pt x="38292" y="30714"/>
                  </a:lnTo>
                  <a:lnTo>
                    <a:pt x="41403" y="29988"/>
                  </a:lnTo>
                  <a:lnTo>
                    <a:pt x="55058" y="22277"/>
                  </a:lnTo>
                  <a:lnTo>
                    <a:pt x="70054" y="18921"/>
                  </a:lnTo>
                  <a:lnTo>
                    <a:pt x="85138" y="11664"/>
                  </a:lnTo>
                  <a:lnTo>
                    <a:pt x="88509" y="10938"/>
                  </a:lnTo>
                  <a:lnTo>
                    <a:pt x="107916" y="1413"/>
                  </a:lnTo>
                  <a:lnTo>
                    <a:pt x="128323" y="0"/>
                  </a:lnTo>
                  <a:lnTo>
                    <a:pt x="129999" y="1046"/>
                  </a:lnTo>
                  <a:lnTo>
                    <a:pt x="131116" y="2801"/>
                  </a:lnTo>
                  <a:lnTo>
                    <a:pt x="133219" y="9096"/>
                  </a:lnTo>
                  <a:lnTo>
                    <a:pt x="133350" y="54022"/>
                  </a:lnTo>
                  <a:lnTo>
                    <a:pt x="133350" y="98761"/>
                  </a:lnTo>
                  <a:lnTo>
                    <a:pt x="133350" y="146057"/>
                  </a:lnTo>
                  <a:lnTo>
                    <a:pt x="124708" y="193454"/>
                  </a:lnTo>
                  <a:lnTo>
                    <a:pt x="122844" y="225175"/>
                  </a:lnTo>
                  <a:lnTo>
                    <a:pt x="115189" y="252968"/>
                  </a:lnTo>
                  <a:lnTo>
                    <a:pt x="114696" y="259870"/>
                  </a:lnTo>
                  <a:lnTo>
                    <a:pt x="111654" y="266466"/>
                  </a:lnTo>
                  <a:lnTo>
                    <a:pt x="107832" y="272925"/>
                  </a:lnTo>
                  <a:lnTo>
                    <a:pt x="105379" y="285695"/>
                  </a:lnTo>
                  <a:lnTo>
                    <a:pt x="104894" y="298409"/>
                  </a:lnTo>
                  <a:lnTo>
                    <a:pt x="105913" y="299468"/>
                  </a:lnTo>
                  <a:lnTo>
                    <a:pt x="107650" y="299116"/>
                  </a:lnTo>
                  <a:lnTo>
                    <a:pt x="112987" y="296003"/>
                  </a:lnTo>
                  <a:lnTo>
                    <a:pt x="133350" y="2952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0" name="SMARTInkShape-1159"/>
            <p:cNvSpPr/>
            <p:nvPr>
              <p:custDataLst>
                <p:tags r:id="rId176"/>
              </p:custDataLst>
            </p:nvPr>
          </p:nvSpPr>
          <p:spPr>
            <a:xfrm>
              <a:off x="1790700" y="4067176"/>
              <a:ext cx="103438" cy="142872"/>
            </a:xfrm>
            <a:custGeom>
              <a:avLst/>
              <a:gdLst/>
              <a:ahLst/>
              <a:cxnLst/>
              <a:rect l="0" t="0" r="0" b="0"/>
              <a:pathLst>
                <a:path w="103438" h="142872">
                  <a:moveTo>
                    <a:pt x="19050" y="28574"/>
                  </a:moveTo>
                  <a:lnTo>
                    <a:pt x="19050" y="28574"/>
                  </a:lnTo>
                  <a:lnTo>
                    <a:pt x="19050" y="23517"/>
                  </a:lnTo>
                  <a:lnTo>
                    <a:pt x="17992" y="22028"/>
                  </a:lnTo>
                  <a:lnTo>
                    <a:pt x="16228" y="21035"/>
                  </a:lnTo>
                  <a:lnTo>
                    <a:pt x="13993" y="20373"/>
                  </a:lnTo>
                  <a:lnTo>
                    <a:pt x="12504" y="18873"/>
                  </a:lnTo>
                  <a:lnTo>
                    <a:pt x="9917" y="10964"/>
                  </a:lnTo>
                  <a:lnTo>
                    <a:pt x="9535" y="429"/>
                  </a:lnTo>
                  <a:lnTo>
                    <a:pt x="35" y="0"/>
                  </a:lnTo>
                  <a:lnTo>
                    <a:pt x="0" y="47093"/>
                  </a:lnTo>
                  <a:lnTo>
                    <a:pt x="0" y="91807"/>
                  </a:lnTo>
                  <a:lnTo>
                    <a:pt x="0" y="137848"/>
                  </a:lnTo>
                  <a:lnTo>
                    <a:pt x="0" y="142863"/>
                  </a:lnTo>
                  <a:lnTo>
                    <a:pt x="5057" y="142871"/>
                  </a:lnTo>
                  <a:lnTo>
                    <a:pt x="6546" y="141813"/>
                  </a:lnTo>
                  <a:lnTo>
                    <a:pt x="7539" y="140050"/>
                  </a:lnTo>
                  <a:lnTo>
                    <a:pt x="9133" y="129616"/>
                  </a:lnTo>
                  <a:lnTo>
                    <a:pt x="9409" y="120484"/>
                  </a:lnTo>
                  <a:lnTo>
                    <a:pt x="12296" y="114226"/>
                  </a:lnTo>
                  <a:lnTo>
                    <a:pt x="16048" y="107916"/>
                  </a:lnTo>
                  <a:lnTo>
                    <a:pt x="19219" y="98414"/>
                  </a:lnTo>
                  <a:lnTo>
                    <a:pt x="25332" y="87838"/>
                  </a:lnTo>
                  <a:lnTo>
                    <a:pt x="28673" y="72828"/>
                  </a:lnTo>
                  <a:lnTo>
                    <a:pt x="35895" y="61207"/>
                  </a:lnTo>
                  <a:lnTo>
                    <a:pt x="79379" y="15877"/>
                  </a:lnTo>
                  <a:lnTo>
                    <a:pt x="85726" y="12347"/>
                  </a:lnTo>
                  <a:lnTo>
                    <a:pt x="95085" y="9573"/>
                  </a:lnTo>
                  <a:lnTo>
                    <a:pt x="100258" y="9538"/>
                  </a:lnTo>
                  <a:lnTo>
                    <a:pt x="101763" y="10592"/>
                  </a:lnTo>
                  <a:lnTo>
                    <a:pt x="102767" y="12353"/>
                  </a:lnTo>
                  <a:lnTo>
                    <a:pt x="103437" y="14585"/>
                  </a:lnTo>
                  <a:lnTo>
                    <a:pt x="102824" y="17131"/>
                  </a:lnTo>
                  <a:lnTo>
                    <a:pt x="95250" y="285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1" name="SMARTInkShape-1160"/>
            <p:cNvSpPr/>
            <p:nvPr>
              <p:custDataLst>
                <p:tags r:id="rId177"/>
              </p:custDataLst>
            </p:nvPr>
          </p:nvSpPr>
          <p:spPr>
            <a:xfrm>
              <a:off x="1590685" y="4400550"/>
              <a:ext cx="19041" cy="141503"/>
            </a:xfrm>
            <a:custGeom>
              <a:avLst/>
              <a:gdLst/>
              <a:ahLst/>
              <a:cxnLst/>
              <a:rect l="0" t="0" r="0" b="0"/>
              <a:pathLst>
                <a:path w="19041" h="141503">
                  <a:moveTo>
                    <a:pt x="19040" y="28575"/>
                  </a:moveTo>
                  <a:lnTo>
                    <a:pt x="19040" y="28575"/>
                  </a:lnTo>
                  <a:lnTo>
                    <a:pt x="19040" y="0"/>
                  </a:lnTo>
                  <a:lnTo>
                    <a:pt x="19040" y="22390"/>
                  </a:lnTo>
                  <a:lnTo>
                    <a:pt x="16218" y="28648"/>
                  </a:lnTo>
                  <a:lnTo>
                    <a:pt x="12494" y="34958"/>
                  </a:lnTo>
                  <a:lnTo>
                    <a:pt x="10104" y="47631"/>
                  </a:lnTo>
                  <a:lnTo>
                    <a:pt x="9525" y="88508"/>
                  </a:lnTo>
                  <a:lnTo>
                    <a:pt x="6697" y="95076"/>
                  </a:lnTo>
                  <a:lnTo>
                    <a:pt x="2971" y="101523"/>
                  </a:lnTo>
                  <a:lnTo>
                    <a:pt x="579" y="114284"/>
                  </a:lnTo>
                  <a:lnTo>
                    <a:pt x="0" y="132792"/>
                  </a:lnTo>
                  <a:lnTo>
                    <a:pt x="8192" y="141502"/>
                  </a:lnTo>
                  <a:lnTo>
                    <a:pt x="8633" y="140901"/>
                  </a:lnTo>
                  <a:lnTo>
                    <a:pt x="9123" y="137412"/>
                  </a:lnTo>
                  <a:lnTo>
                    <a:pt x="10312" y="136058"/>
                  </a:lnTo>
                  <a:lnTo>
                    <a:pt x="14455" y="134553"/>
                  </a:lnTo>
                  <a:lnTo>
                    <a:pt x="15984" y="133094"/>
                  </a:lnTo>
                  <a:lnTo>
                    <a:pt x="1904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" name="SMARTInkShape-1161"/>
            <p:cNvSpPr/>
            <p:nvPr>
              <p:custDataLst>
                <p:tags r:id="rId178"/>
              </p:custDataLst>
            </p:nvPr>
          </p:nvSpPr>
          <p:spPr>
            <a:xfrm>
              <a:off x="1533528" y="4057650"/>
              <a:ext cx="152398" cy="295276"/>
            </a:xfrm>
            <a:custGeom>
              <a:avLst/>
              <a:gdLst/>
              <a:ahLst/>
              <a:cxnLst/>
              <a:rect l="0" t="0" r="0" b="0"/>
              <a:pathLst>
                <a:path w="152398" h="295276">
                  <a:moveTo>
                    <a:pt x="47622" y="19050"/>
                  </a:moveTo>
                  <a:lnTo>
                    <a:pt x="47622" y="19050"/>
                  </a:lnTo>
                  <a:lnTo>
                    <a:pt x="47622" y="0"/>
                  </a:lnTo>
                  <a:lnTo>
                    <a:pt x="39421" y="0"/>
                  </a:lnTo>
                  <a:lnTo>
                    <a:pt x="38980" y="1058"/>
                  </a:lnTo>
                  <a:lnTo>
                    <a:pt x="38098" y="47632"/>
                  </a:lnTo>
                  <a:lnTo>
                    <a:pt x="38097" y="89272"/>
                  </a:lnTo>
                  <a:lnTo>
                    <a:pt x="37039" y="125974"/>
                  </a:lnTo>
                  <a:lnTo>
                    <a:pt x="30558" y="144868"/>
                  </a:lnTo>
                  <a:lnTo>
                    <a:pt x="25924" y="181150"/>
                  </a:lnTo>
                  <a:lnTo>
                    <a:pt x="20405" y="201353"/>
                  </a:lnTo>
                  <a:lnTo>
                    <a:pt x="18257" y="222081"/>
                  </a:lnTo>
                  <a:lnTo>
                    <a:pt x="10428" y="237635"/>
                  </a:lnTo>
                  <a:lnTo>
                    <a:pt x="9532" y="256649"/>
                  </a:lnTo>
                  <a:lnTo>
                    <a:pt x="0" y="257175"/>
                  </a:lnTo>
                  <a:lnTo>
                    <a:pt x="9130" y="257175"/>
                  </a:lnTo>
                  <a:lnTo>
                    <a:pt x="9519" y="266583"/>
                  </a:lnTo>
                  <a:lnTo>
                    <a:pt x="17723" y="266690"/>
                  </a:lnTo>
                  <a:lnTo>
                    <a:pt x="18164" y="267751"/>
                  </a:lnTo>
                  <a:lnTo>
                    <a:pt x="19037" y="276108"/>
                  </a:lnTo>
                  <a:lnTo>
                    <a:pt x="27247" y="276215"/>
                  </a:lnTo>
                  <a:lnTo>
                    <a:pt x="36657" y="284425"/>
                  </a:lnTo>
                  <a:lnTo>
                    <a:pt x="42727" y="285357"/>
                  </a:lnTo>
                  <a:lnTo>
                    <a:pt x="51228" y="285633"/>
                  </a:lnTo>
                  <a:lnTo>
                    <a:pt x="57339" y="288520"/>
                  </a:lnTo>
                  <a:lnTo>
                    <a:pt x="63582" y="292272"/>
                  </a:lnTo>
                  <a:lnTo>
                    <a:pt x="76214" y="294682"/>
                  </a:lnTo>
                  <a:lnTo>
                    <a:pt x="123822" y="295274"/>
                  </a:lnTo>
                  <a:lnTo>
                    <a:pt x="137846" y="295275"/>
                  </a:lnTo>
                  <a:lnTo>
                    <a:pt x="139521" y="294217"/>
                  </a:lnTo>
                  <a:lnTo>
                    <a:pt x="140638" y="292453"/>
                  </a:lnTo>
                  <a:lnTo>
                    <a:pt x="141383" y="290218"/>
                  </a:lnTo>
                  <a:lnTo>
                    <a:pt x="142938" y="288729"/>
                  </a:lnTo>
                  <a:lnTo>
                    <a:pt x="147487" y="287074"/>
                  </a:lnTo>
                  <a:lnTo>
                    <a:pt x="149124" y="285574"/>
                  </a:lnTo>
                  <a:lnTo>
                    <a:pt x="152397" y="2762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SMARTInkShape-1162"/>
            <p:cNvSpPr/>
            <p:nvPr>
              <p:custDataLst>
                <p:tags r:id="rId179"/>
              </p:custDataLst>
            </p:nvPr>
          </p:nvSpPr>
          <p:spPr>
            <a:xfrm>
              <a:off x="1152528" y="4391025"/>
              <a:ext cx="465399" cy="200026"/>
            </a:xfrm>
            <a:custGeom>
              <a:avLst/>
              <a:gdLst/>
              <a:ahLst/>
              <a:cxnLst/>
              <a:rect l="0" t="0" r="0" b="0"/>
              <a:pathLst>
                <a:path w="465399" h="200026">
                  <a:moveTo>
                    <a:pt x="28572" y="9525"/>
                  </a:moveTo>
                  <a:lnTo>
                    <a:pt x="28572" y="9525"/>
                  </a:lnTo>
                  <a:lnTo>
                    <a:pt x="28572" y="117"/>
                  </a:lnTo>
                  <a:lnTo>
                    <a:pt x="9532" y="0"/>
                  </a:lnTo>
                  <a:lnTo>
                    <a:pt x="9522" y="46735"/>
                  </a:lnTo>
                  <a:lnTo>
                    <a:pt x="9522" y="59120"/>
                  </a:lnTo>
                  <a:lnTo>
                    <a:pt x="6700" y="66140"/>
                  </a:lnTo>
                  <a:lnTo>
                    <a:pt x="4465" y="69493"/>
                  </a:lnTo>
                  <a:lnTo>
                    <a:pt x="1321" y="84325"/>
                  </a:lnTo>
                  <a:lnTo>
                    <a:pt x="20" y="129213"/>
                  </a:lnTo>
                  <a:lnTo>
                    <a:pt x="0" y="145924"/>
                  </a:lnTo>
                  <a:lnTo>
                    <a:pt x="2820" y="152344"/>
                  </a:lnTo>
                  <a:lnTo>
                    <a:pt x="6544" y="158725"/>
                  </a:lnTo>
                  <a:lnTo>
                    <a:pt x="8934" y="171445"/>
                  </a:lnTo>
                  <a:lnTo>
                    <a:pt x="9521" y="198652"/>
                  </a:lnTo>
                  <a:lnTo>
                    <a:pt x="10580" y="199110"/>
                  </a:lnTo>
                  <a:lnTo>
                    <a:pt x="28455" y="200025"/>
                  </a:lnTo>
                  <a:lnTo>
                    <a:pt x="37980" y="190617"/>
                  </a:lnTo>
                  <a:lnTo>
                    <a:pt x="83852" y="190500"/>
                  </a:lnTo>
                  <a:lnTo>
                    <a:pt x="94015" y="183954"/>
                  </a:lnTo>
                  <a:lnTo>
                    <a:pt x="139626" y="180998"/>
                  </a:lnTo>
                  <a:lnTo>
                    <a:pt x="146016" y="180985"/>
                  </a:lnTo>
                  <a:lnTo>
                    <a:pt x="165287" y="175490"/>
                  </a:lnTo>
                  <a:lnTo>
                    <a:pt x="211729" y="180853"/>
                  </a:lnTo>
                  <a:lnTo>
                    <a:pt x="255751" y="180973"/>
                  </a:lnTo>
                  <a:lnTo>
                    <a:pt x="302657" y="180975"/>
                  </a:lnTo>
                  <a:lnTo>
                    <a:pt x="349302" y="180975"/>
                  </a:lnTo>
                  <a:lnTo>
                    <a:pt x="384599" y="180975"/>
                  </a:lnTo>
                  <a:lnTo>
                    <a:pt x="390712" y="178153"/>
                  </a:lnTo>
                  <a:lnTo>
                    <a:pt x="398203" y="172774"/>
                  </a:lnTo>
                  <a:lnTo>
                    <a:pt x="407287" y="171712"/>
                  </a:lnTo>
                  <a:lnTo>
                    <a:pt x="428619" y="171450"/>
                  </a:lnTo>
                  <a:lnTo>
                    <a:pt x="438030" y="162042"/>
                  </a:lnTo>
                  <a:lnTo>
                    <a:pt x="457197" y="161925"/>
                  </a:lnTo>
                  <a:lnTo>
                    <a:pt x="465398" y="153724"/>
                  </a:lnTo>
                  <a:lnTo>
                    <a:pt x="464781" y="153283"/>
                  </a:lnTo>
                  <a:lnTo>
                    <a:pt x="458405" y="152517"/>
                  </a:lnTo>
                  <a:lnTo>
                    <a:pt x="447672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SMARTInkShape-1163"/>
            <p:cNvSpPr/>
            <p:nvPr>
              <p:custDataLst>
                <p:tags r:id="rId180"/>
              </p:custDataLst>
            </p:nvPr>
          </p:nvSpPr>
          <p:spPr>
            <a:xfrm>
              <a:off x="1228725" y="3800475"/>
              <a:ext cx="428626" cy="9526"/>
            </a:xfrm>
            <a:custGeom>
              <a:avLst/>
              <a:gdLst/>
              <a:ahLst/>
              <a:cxnLst/>
              <a:rect l="0" t="0" r="0" b="0"/>
              <a:pathLst>
                <a:path w="428626" h="9526">
                  <a:moveTo>
                    <a:pt x="28575" y="0"/>
                  </a:moveTo>
                  <a:lnTo>
                    <a:pt x="28575" y="0"/>
                  </a:lnTo>
                  <a:lnTo>
                    <a:pt x="0" y="0"/>
                  </a:lnTo>
                  <a:lnTo>
                    <a:pt x="14547" y="0"/>
                  </a:lnTo>
                  <a:lnTo>
                    <a:pt x="16048" y="1058"/>
                  </a:lnTo>
                  <a:lnTo>
                    <a:pt x="17049" y="2822"/>
                  </a:lnTo>
                  <a:lnTo>
                    <a:pt x="17716" y="5057"/>
                  </a:lnTo>
                  <a:lnTo>
                    <a:pt x="19219" y="6546"/>
                  </a:lnTo>
                  <a:lnTo>
                    <a:pt x="27134" y="9132"/>
                  </a:lnTo>
                  <a:lnTo>
                    <a:pt x="74231" y="9524"/>
                  </a:lnTo>
                  <a:lnTo>
                    <a:pt x="99420" y="8467"/>
                  </a:lnTo>
                  <a:lnTo>
                    <a:pt x="136612" y="883"/>
                  </a:lnTo>
                  <a:lnTo>
                    <a:pt x="183977" y="23"/>
                  </a:lnTo>
                  <a:lnTo>
                    <a:pt x="231344" y="0"/>
                  </a:lnTo>
                  <a:lnTo>
                    <a:pt x="275632" y="0"/>
                  </a:lnTo>
                  <a:lnTo>
                    <a:pt x="319785" y="0"/>
                  </a:lnTo>
                  <a:lnTo>
                    <a:pt x="366663" y="0"/>
                  </a:lnTo>
                  <a:lnTo>
                    <a:pt x="384451" y="0"/>
                  </a:lnTo>
                  <a:lnTo>
                    <a:pt x="386476" y="1058"/>
                  </a:lnTo>
                  <a:lnTo>
                    <a:pt x="387825" y="2822"/>
                  </a:lnTo>
                  <a:lnTo>
                    <a:pt x="388725" y="5057"/>
                  </a:lnTo>
                  <a:lnTo>
                    <a:pt x="390383" y="6546"/>
                  </a:lnTo>
                  <a:lnTo>
                    <a:pt x="398568" y="9132"/>
                  </a:lnTo>
                  <a:lnTo>
                    <a:pt x="428625" y="9525"/>
                  </a:lnTo>
                  <a:lnTo>
                    <a:pt x="4191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SMARTInkShape-1164"/>
            <p:cNvSpPr/>
            <p:nvPr>
              <p:custDataLst>
                <p:tags r:id="rId181"/>
              </p:custDataLst>
            </p:nvPr>
          </p:nvSpPr>
          <p:spPr>
            <a:xfrm>
              <a:off x="1238643" y="3810000"/>
              <a:ext cx="9133" cy="257176"/>
            </a:xfrm>
            <a:custGeom>
              <a:avLst/>
              <a:gdLst/>
              <a:ahLst/>
              <a:cxnLst/>
              <a:rect l="0" t="0" r="0" b="0"/>
              <a:pathLst>
                <a:path w="9133" h="257176">
                  <a:moveTo>
                    <a:pt x="9132" y="19050"/>
                  </a:moveTo>
                  <a:lnTo>
                    <a:pt x="9132" y="19050"/>
                  </a:lnTo>
                  <a:lnTo>
                    <a:pt x="9132" y="0"/>
                  </a:lnTo>
                  <a:lnTo>
                    <a:pt x="9132" y="45589"/>
                  </a:lnTo>
                  <a:lnTo>
                    <a:pt x="9132" y="88374"/>
                  </a:lnTo>
                  <a:lnTo>
                    <a:pt x="9132" y="135082"/>
                  </a:lnTo>
                  <a:lnTo>
                    <a:pt x="9132" y="180784"/>
                  </a:lnTo>
                  <a:lnTo>
                    <a:pt x="9132" y="193637"/>
                  </a:lnTo>
                  <a:lnTo>
                    <a:pt x="6310" y="200008"/>
                  </a:lnTo>
                  <a:lnTo>
                    <a:pt x="2586" y="206368"/>
                  </a:lnTo>
                  <a:lnTo>
                    <a:pt x="0" y="217193"/>
                  </a:lnTo>
                  <a:lnTo>
                    <a:pt x="4780" y="223574"/>
                  </a:lnTo>
                  <a:lnTo>
                    <a:pt x="5172" y="225249"/>
                  </a:lnTo>
                  <a:lnTo>
                    <a:pt x="4376" y="226366"/>
                  </a:lnTo>
                  <a:lnTo>
                    <a:pt x="2786" y="227111"/>
                  </a:lnTo>
                  <a:lnTo>
                    <a:pt x="2785" y="228665"/>
                  </a:lnTo>
                  <a:lnTo>
                    <a:pt x="9126" y="238118"/>
                  </a:lnTo>
                  <a:lnTo>
                    <a:pt x="9130" y="238122"/>
                  </a:lnTo>
                  <a:lnTo>
                    <a:pt x="9132" y="238125"/>
                  </a:lnTo>
                  <a:lnTo>
                    <a:pt x="9132" y="257175"/>
                  </a:lnTo>
                  <a:lnTo>
                    <a:pt x="0" y="257175"/>
                  </a:lnTo>
                  <a:lnTo>
                    <a:pt x="4780" y="257175"/>
                  </a:lnTo>
                  <a:lnTo>
                    <a:pt x="6230" y="256117"/>
                  </a:lnTo>
                  <a:lnTo>
                    <a:pt x="9132" y="2476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4" name="SMARTInkShape-Group298"/>
          <p:cNvGrpSpPr/>
          <p:nvPr/>
        </p:nvGrpSpPr>
        <p:grpSpPr>
          <a:xfrm>
            <a:off x="7953375" y="1600200"/>
            <a:ext cx="581026" cy="609601"/>
            <a:chOff x="7953375" y="1600200"/>
            <a:chExt cx="581026" cy="609601"/>
          </a:xfrm>
        </p:grpSpPr>
        <p:sp>
          <p:nvSpPr>
            <p:cNvPr id="97" name="SMARTInkShape-1165"/>
            <p:cNvSpPr/>
            <p:nvPr>
              <p:custDataLst>
                <p:tags r:id="rId164"/>
              </p:custDataLst>
            </p:nvPr>
          </p:nvSpPr>
          <p:spPr>
            <a:xfrm>
              <a:off x="8505825" y="2143125"/>
              <a:ext cx="19051" cy="66676"/>
            </a:xfrm>
            <a:custGeom>
              <a:avLst/>
              <a:gdLst/>
              <a:ahLst/>
              <a:cxnLst/>
              <a:rect l="0" t="0" r="0" b="0"/>
              <a:pathLst>
                <a:path w="19051" h="66676">
                  <a:moveTo>
                    <a:pt x="0" y="0"/>
                  </a:moveTo>
                  <a:lnTo>
                    <a:pt x="0" y="0"/>
                  </a:lnTo>
                  <a:lnTo>
                    <a:pt x="0" y="14547"/>
                  </a:lnTo>
                  <a:lnTo>
                    <a:pt x="1058" y="16048"/>
                  </a:lnTo>
                  <a:lnTo>
                    <a:pt x="2823" y="17049"/>
                  </a:lnTo>
                  <a:lnTo>
                    <a:pt x="9134" y="18933"/>
                  </a:lnTo>
                  <a:lnTo>
                    <a:pt x="9521" y="33514"/>
                  </a:lnTo>
                  <a:lnTo>
                    <a:pt x="12346" y="38884"/>
                  </a:lnTo>
                  <a:lnTo>
                    <a:pt x="17725" y="45899"/>
                  </a:lnTo>
                  <a:lnTo>
                    <a:pt x="18934" y="55674"/>
                  </a:lnTo>
                  <a:lnTo>
                    <a:pt x="19050" y="6667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SMARTInkShape-1166"/>
            <p:cNvSpPr/>
            <p:nvPr>
              <p:custDataLst>
                <p:tags r:id="rId165"/>
              </p:custDataLst>
            </p:nvPr>
          </p:nvSpPr>
          <p:spPr>
            <a:xfrm>
              <a:off x="8505825" y="2028825"/>
              <a:ext cx="19051" cy="85726"/>
            </a:xfrm>
            <a:custGeom>
              <a:avLst/>
              <a:gdLst/>
              <a:ahLst/>
              <a:cxnLst/>
              <a:rect l="0" t="0" r="0" b="0"/>
              <a:pathLst>
                <a:path w="19051" h="85726">
                  <a:moveTo>
                    <a:pt x="0" y="0"/>
                  </a:moveTo>
                  <a:lnTo>
                    <a:pt x="0" y="0"/>
                  </a:lnTo>
                  <a:lnTo>
                    <a:pt x="0" y="36775"/>
                  </a:lnTo>
                  <a:lnTo>
                    <a:pt x="1058" y="37217"/>
                  </a:lnTo>
                  <a:lnTo>
                    <a:pt x="5056" y="37707"/>
                  </a:lnTo>
                  <a:lnTo>
                    <a:pt x="6546" y="38896"/>
                  </a:lnTo>
                  <a:lnTo>
                    <a:pt x="9134" y="46267"/>
                  </a:lnTo>
                  <a:lnTo>
                    <a:pt x="9524" y="66245"/>
                  </a:lnTo>
                  <a:lnTo>
                    <a:pt x="16071" y="74195"/>
                  </a:lnTo>
                  <a:lnTo>
                    <a:pt x="19050" y="8572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9" name="SMARTInkShape-1167"/>
            <p:cNvSpPr/>
            <p:nvPr>
              <p:custDataLst>
                <p:tags r:id="rId166"/>
              </p:custDataLst>
            </p:nvPr>
          </p:nvSpPr>
          <p:spPr>
            <a:xfrm>
              <a:off x="8524875" y="1676401"/>
              <a:ext cx="9526" cy="104775"/>
            </a:xfrm>
            <a:custGeom>
              <a:avLst/>
              <a:gdLst/>
              <a:ahLst/>
              <a:cxnLst/>
              <a:rect l="0" t="0" r="0" b="0"/>
              <a:pathLst>
                <a:path w="9526" h="104775">
                  <a:moveTo>
                    <a:pt x="9525" y="9524"/>
                  </a:moveTo>
                  <a:lnTo>
                    <a:pt x="9525" y="9524"/>
                  </a:lnTo>
                  <a:lnTo>
                    <a:pt x="2" y="1"/>
                  </a:lnTo>
                  <a:lnTo>
                    <a:pt x="1" y="0"/>
                  </a:lnTo>
                  <a:lnTo>
                    <a:pt x="0" y="8200"/>
                  </a:lnTo>
                  <a:lnTo>
                    <a:pt x="8202" y="17609"/>
                  </a:lnTo>
                  <a:lnTo>
                    <a:pt x="9409" y="27124"/>
                  </a:lnTo>
                  <a:lnTo>
                    <a:pt x="9525" y="73288"/>
                  </a:lnTo>
                  <a:lnTo>
                    <a:pt x="9525" y="79491"/>
                  </a:lnTo>
                  <a:lnTo>
                    <a:pt x="8467" y="81569"/>
                  </a:lnTo>
                  <a:lnTo>
                    <a:pt x="6702" y="82954"/>
                  </a:lnTo>
                  <a:lnTo>
                    <a:pt x="4469" y="83877"/>
                  </a:lnTo>
                  <a:lnTo>
                    <a:pt x="2979" y="85551"/>
                  </a:lnTo>
                  <a:lnTo>
                    <a:pt x="1323" y="90233"/>
                  </a:lnTo>
                  <a:lnTo>
                    <a:pt x="0" y="104774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0" name="SMARTInkShape-1168"/>
            <p:cNvSpPr/>
            <p:nvPr>
              <p:custDataLst>
                <p:tags r:id="rId167"/>
              </p:custDataLst>
            </p:nvPr>
          </p:nvSpPr>
          <p:spPr>
            <a:xfrm>
              <a:off x="8524875" y="1847850"/>
              <a:ext cx="9522" cy="95251"/>
            </a:xfrm>
            <a:custGeom>
              <a:avLst/>
              <a:gdLst/>
              <a:ahLst/>
              <a:cxnLst/>
              <a:rect l="0" t="0" r="0" b="0"/>
              <a:pathLst>
                <a:path w="9522" h="95251">
                  <a:moveTo>
                    <a:pt x="0" y="0"/>
                  </a:moveTo>
                  <a:lnTo>
                    <a:pt x="0" y="0"/>
                  </a:lnTo>
                  <a:lnTo>
                    <a:pt x="0" y="9133"/>
                  </a:lnTo>
                  <a:lnTo>
                    <a:pt x="5056" y="9409"/>
                  </a:lnTo>
                  <a:lnTo>
                    <a:pt x="6546" y="10506"/>
                  </a:lnTo>
                  <a:lnTo>
                    <a:pt x="9352" y="18457"/>
                  </a:lnTo>
                  <a:lnTo>
                    <a:pt x="9409" y="18655"/>
                  </a:lnTo>
                  <a:lnTo>
                    <a:pt x="9521" y="33229"/>
                  </a:lnTo>
                  <a:lnTo>
                    <a:pt x="8465" y="34853"/>
                  </a:lnTo>
                  <a:lnTo>
                    <a:pt x="6702" y="35935"/>
                  </a:lnTo>
                  <a:lnTo>
                    <a:pt x="4467" y="36657"/>
                  </a:lnTo>
                  <a:lnTo>
                    <a:pt x="2979" y="38196"/>
                  </a:lnTo>
                  <a:lnTo>
                    <a:pt x="1323" y="42729"/>
                  </a:lnTo>
                  <a:lnTo>
                    <a:pt x="0" y="90235"/>
                  </a:lnTo>
                  <a:lnTo>
                    <a:pt x="0" y="952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SMARTInkShape-1169"/>
            <p:cNvSpPr/>
            <p:nvPr>
              <p:custDataLst>
                <p:tags r:id="rId168"/>
              </p:custDataLst>
            </p:nvPr>
          </p:nvSpPr>
          <p:spPr>
            <a:xfrm>
              <a:off x="8353425" y="1647825"/>
              <a:ext cx="123826" cy="19051"/>
            </a:xfrm>
            <a:custGeom>
              <a:avLst/>
              <a:gdLst/>
              <a:ahLst/>
              <a:cxnLst/>
              <a:rect l="0" t="0" r="0" b="0"/>
              <a:pathLst>
                <a:path w="123826" h="19051">
                  <a:moveTo>
                    <a:pt x="0" y="19050"/>
                  </a:moveTo>
                  <a:lnTo>
                    <a:pt x="0" y="19050"/>
                  </a:lnTo>
                  <a:lnTo>
                    <a:pt x="18655" y="395"/>
                  </a:lnTo>
                  <a:lnTo>
                    <a:pt x="63787" y="0"/>
                  </a:lnTo>
                  <a:lnTo>
                    <a:pt x="110941" y="0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" name="SMARTInkShape-1170"/>
            <p:cNvSpPr/>
            <p:nvPr>
              <p:custDataLst>
                <p:tags r:id="rId169"/>
              </p:custDataLst>
            </p:nvPr>
          </p:nvSpPr>
          <p:spPr>
            <a:xfrm>
              <a:off x="8124940" y="1628775"/>
              <a:ext cx="114186" cy="9526"/>
            </a:xfrm>
            <a:custGeom>
              <a:avLst/>
              <a:gdLst/>
              <a:ahLst/>
              <a:cxnLst/>
              <a:rect l="0" t="0" r="0" b="0"/>
              <a:pathLst>
                <a:path w="114186" h="9526">
                  <a:moveTo>
                    <a:pt x="9410" y="9525"/>
                  </a:moveTo>
                  <a:lnTo>
                    <a:pt x="9410" y="9525"/>
                  </a:lnTo>
                  <a:lnTo>
                    <a:pt x="276" y="9525"/>
                  </a:lnTo>
                  <a:lnTo>
                    <a:pt x="0" y="4469"/>
                  </a:lnTo>
                  <a:lnTo>
                    <a:pt x="1021" y="2979"/>
                  </a:lnTo>
                  <a:lnTo>
                    <a:pt x="2758" y="1986"/>
                  </a:lnTo>
                  <a:lnTo>
                    <a:pt x="9410" y="0"/>
                  </a:lnTo>
                  <a:lnTo>
                    <a:pt x="55788" y="0"/>
                  </a:lnTo>
                  <a:lnTo>
                    <a:pt x="101278" y="0"/>
                  </a:lnTo>
                  <a:lnTo>
                    <a:pt x="114185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" name="SMARTInkShape-1171"/>
            <p:cNvSpPr/>
            <p:nvPr>
              <p:custDataLst>
                <p:tags r:id="rId170"/>
              </p:custDataLst>
            </p:nvPr>
          </p:nvSpPr>
          <p:spPr>
            <a:xfrm>
              <a:off x="7953375" y="1600200"/>
              <a:ext cx="66676" cy="19051"/>
            </a:xfrm>
            <a:custGeom>
              <a:avLst/>
              <a:gdLst/>
              <a:ahLst/>
              <a:cxnLst/>
              <a:rect l="0" t="0" r="0" b="0"/>
              <a:pathLst>
                <a:path w="66676" h="19051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  <a:lnTo>
                    <a:pt x="33228" y="0"/>
                  </a:lnTo>
                  <a:lnTo>
                    <a:pt x="38757" y="2822"/>
                  </a:lnTo>
                  <a:lnTo>
                    <a:pt x="54883" y="15810"/>
                  </a:lnTo>
                  <a:lnTo>
                    <a:pt x="66675" y="1905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0" name="SMARTInkShape-Group299"/>
          <p:cNvGrpSpPr/>
          <p:nvPr/>
        </p:nvGrpSpPr>
        <p:grpSpPr>
          <a:xfrm>
            <a:off x="2038350" y="3810000"/>
            <a:ext cx="628651" cy="495301"/>
            <a:chOff x="2038350" y="3810000"/>
            <a:chExt cx="628651" cy="495301"/>
          </a:xfrm>
        </p:grpSpPr>
        <p:sp>
          <p:nvSpPr>
            <p:cNvPr id="105" name="SMARTInkShape-1172"/>
            <p:cNvSpPr/>
            <p:nvPr>
              <p:custDataLst>
                <p:tags r:id="rId159"/>
              </p:custDataLst>
            </p:nvPr>
          </p:nvSpPr>
          <p:spPr>
            <a:xfrm>
              <a:off x="2524125" y="4000500"/>
              <a:ext cx="142876" cy="161806"/>
            </a:xfrm>
            <a:custGeom>
              <a:avLst/>
              <a:gdLst/>
              <a:ahLst/>
              <a:cxnLst/>
              <a:rect l="0" t="0" r="0" b="0"/>
              <a:pathLst>
                <a:path w="142876" h="161806">
                  <a:moveTo>
                    <a:pt x="9525" y="9525"/>
                  </a:moveTo>
                  <a:lnTo>
                    <a:pt x="9525" y="9525"/>
                  </a:lnTo>
                  <a:lnTo>
                    <a:pt x="0" y="0"/>
                  </a:lnTo>
                  <a:lnTo>
                    <a:pt x="0" y="45534"/>
                  </a:lnTo>
                  <a:lnTo>
                    <a:pt x="0" y="93090"/>
                  </a:lnTo>
                  <a:lnTo>
                    <a:pt x="0" y="140590"/>
                  </a:lnTo>
                  <a:lnTo>
                    <a:pt x="0" y="147254"/>
                  </a:lnTo>
                  <a:lnTo>
                    <a:pt x="1058" y="148970"/>
                  </a:lnTo>
                  <a:lnTo>
                    <a:pt x="2822" y="150113"/>
                  </a:lnTo>
                  <a:lnTo>
                    <a:pt x="8201" y="151948"/>
                  </a:lnTo>
                  <a:lnTo>
                    <a:pt x="8936" y="155021"/>
                  </a:lnTo>
                  <a:lnTo>
                    <a:pt x="9515" y="161805"/>
                  </a:lnTo>
                  <a:lnTo>
                    <a:pt x="9524" y="153713"/>
                  </a:lnTo>
                  <a:lnTo>
                    <a:pt x="17725" y="144314"/>
                  </a:lnTo>
                  <a:lnTo>
                    <a:pt x="19846" y="135555"/>
                  </a:lnTo>
                  <a:lnTo>
                    <a:pt x="25519" y="125654"/>
                  </a:lnTo>
                  <a:lnTo>
                    <a:pt x="28728" y="110844"/>
                  </a:lnTo>
                  <a:lnTo>
                    <a:pt x="35911" y="99283"/>
                  </a:lnTo>
                  <a:lnTo>
                    <a:pt x="53003" y="79451"/>
                  </a:lnTo>
                  <a:lnTo>
                    <a:pt x="59153" y="66690"/>
                  </a:lnTo>
                  <a:lnTo>
                    <a:pt x="70245" y="53978"/>
                  </a:lnTo>
                  <a:lnTo>
                    <a:pt x="76376" y="50448"/>
                  </a:lnTo>
                  <a:lnTo>
                    <a:pt x="88934" y="48183"/>
                  </a:lnTo>
                  <a:lnTo>
                    <a:pt x="91039" y="46939"/>
                  </a:lnTo>
                  <a:lnTo>
                    <a:pt x="92443" y="45051"/>
                  </a:lnTo>
                  <a:lnTo>
                    <a:pt x="94696" y="39473"/>
                  </a:lnTo>
                  <a:lnTo>
                    <a:pt x="97826" y="38710"/>
                  </a:lnTo>
                  <a:lnTo>
                    <a:pt x="112856" y="38111"/>
                  </a:lnTo>
                  <a:lnTo>
                    <a:pt x="122374" y="29900"/>
                  </a:lnTo>
                  <a:lnTo>
                    <a:pt x="132920" y="28609"/>
                  </a:lnTo>
                  <a:lnTo>
                    <a:pt x="14287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" name="SMARTInkShape-1173"/>
            <p:cNvSpPr/>
            <p:nvPr>
              <p:custDataLst>
                <p:tags r:id="rId160"/>
              </p:custDataLst>
            </p:nvPr>
          </p:nvSpPr>
          <p:spPr>
            <a:xfrm>
              <a:off x="2286004" y="4057650"/>
              <a:ext cx="123822" cy="247651"/>
            </a:xfrm>
            <a:custGeom>
              <a:avLst/>
              <a:gdLst/>
              <a:ahLst/>
              <a:cxnLst/>
              <a:rect l="0" t="0" r="0" b="0"/>
              <a:pathLst>
                <a:path w="123822" h="247651">
                  <a:moveTo>
                    <a:pt x="28571" y="47625"/>
                  </a:moveTo>
                  <a:lnTo>
                    <a:pt x="28571" y="47625"/>
                  </a:lnTo>
                  <a:lnTo>
                    <a:pt x="23515" y="47625"/>
                  </a:lnTo>
                  <a:lnTo>
                    <a:pt x="22025" y="46567"/>
                  </a:lnTo>
                  <a:lnTo>
                    <a:pt x="21032" y="44803"/>
                  </a:lnTo>
                  <a:lnTo>
                    <a:pt x="20370" y="42568"/>
                  </a:lnTo>
                  <a:lnTo>
                    <a:pt x="18870" y="41079"/>
                  </a:lnTo>
                  <a:lnTo>
                    <a:pt x="9947" y="38217"/>
                  </a:lnTo>
                  <a:lnTo>
                    <a:pt x="400" y="38103"/>
                  </a:lnTo>
                  <a:lnTo>
                    <a:pt x="0" y="28692"/>
                  </a:lnTo>
                  <a:lnTo>
                    <a:pt x="31795" y="28575"/>
                  </a:lnTo>
                  <a:lnTo>
                    <a:pt x="38118" y="25753"/>
                  </a:lnTo>
                  <a:lnTo>
                    <a:pt x="44456" y="22029"/>
                  </a:lnTo>
                  <a:lnTo>
                    <a:pt x="57148" y="19639"/>
                  </a:lnTo>
                  <a:lnTo>
                    <a:pt x="69847" y="19167"/>
                  </a:lnTo>
                  <a:lnTo>
                    <a:pt x="76196" y="16280"/>
                  </a:lnTo>
                  <a:lnTo>
                    <a:pt x="82546" y="12527"/>
                  </a:lnTo>
                  <a:lnTo>
                    <a:pt x="95246" y="10118"/>
                  </a:lnTo>
                  <a:lnTo>
                    <a:pt x="112415" y="9559"/>
                  </a:lnTo>
                  <a:lnTo>
                    <a:pt x="113041" y="8490"/>
                  </a:lnTo>
                  <a:lnTo>
                    <a:pt x="113738" y="4478"/>
                  </a:lnTo>
                  <a:lnTo>
                    <a:pt x="114983" y="2986"/>
                  </a:lnTo>
                  <a:lnTo>
                    <a:pt x="123768" y="15"/>
                  </a:lnTo>
                  <a:lnTo>
                    <a:pt x="123817" y="0"/>
                  </a:lnTo>
                  <a:lnTo>
                    <a:pt x="123820" y="5057"/>
                  </a:lnTo>
                  <a:lnTo>
                    <a:pt x="122762" y="6546"/>
                  </a:lnTo>
                  <a:lnTo>
                    <a:pt x="120998" y="7539"/>
                  </a:lnTo>
                  <a:lnTo>
                    <a:pt x="115620" y="9132"/>
                  </a:lnTo>
                  <a:lnTo>
                    <a:pt x="114885" y="12173"/>
                  </a:lnTo>
                  <a:lnTo>
                    <a:pt x="114331" y="31905"/>
                  </a:lnTo>
                  <a:lnTo>
                    <a:pt x="111489" y="38169"/>
                  </a:lnTo>
                  <a:lnTo>
                    <a:pt x="109250" y="41321"/>
                  </a:lnTo>
                  <a:lnTo>
                    <a:pt x="106098" y="55870"/>
                  </a:lnTo>
                  <a:lnTo>
                    <a:pt x="104794" y="101698"/>
                  </a:lnTo>
                  <a:lnTo>
                    <a:pt x="104772" y="149114"/>
                  </a:lnTo>
                  <a:lnTo>
                    <a:pt x="104771" y="193545"/>
                  </a:lnTo>
                  <a:lnTo>
                    <a:pt x="104771" y="240270"/>
                  </a:lnTo>
                  <a:lnTo>
                    <a:pt x="104771" y="247218"/>
                  </a:lnTo>
                  <a:lnTo>
                    <a:pt x="123821" y="2476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" name="SMARTInkShape-1174"/>
            <p:cNvSpPr/>
            <p:nvPr>
              <p:custDataLst>
                <p:tags r:id="rId161"/>
              </p:custDataLst>
            </p:nvPr>
          </p:nvSpPr>
          <p:spPr>
            <a:xfrm>
              <a:off x="2266950" y="4057650"/>
              <a:ext cx="123826" cy="247651"/>
            </a:xfrm>
            <a:custGeom>
              <a:avLst/>
              <a:gdLst/>
              <a:ahLst/>
              <a:cxnLst/>
              <a:rect l="0" t="0" r="0" b="0"/>
              <a:pathLst>
                <a:path w="123826" h="247651">
                  <a:moveTo>
                    <a:pt x="28575" y="19050"/>
                  </a:moveTo>
                  <a:lnTo>
                    <a:pt x="28575" y="19050"/>
                  </a:lnTo>
                  <a:lnTo>
                    <a:pt x="28575" y="13993"/>
                  </a:lnTo>
                  <a:lnTo>
                    <a:pt x="27517" y="12504"/>
                  </a:lnTo>
                  <a:lnTo>
                    <a:pt x="25753" y="11511"/>
                  </a:lnTo>
                  <a:lnTo>
                    <a:pt x="19166" y="9559"/>
                  </a:lnTo>
                  <a:lnTo>
                    <a:pt x="19050" y="34"/>
                  </a:lnTo>
                  <a:lnTo>
                    <a:pt x="9917" y="0"/>
                  </a:lnTo>
                  <a:lnTo>
                    <a:pt x="9525" y="45831"/>
                  </a:lnTo>
                  <a:lnTo>
                    <a:pt x="9525" y="89201"/>
                  </a:lnTo>
                  <a:lnTo>
                    <a:pt x="8467" y="120481"/>
                  </a:lnTo>
                  <a:lnTo>
                    <a:pt x="4469" y="131511"/>
                  </a:lnTo>
                  <a:lnTo>
                    <a:pt x="4808" y="143469"/>
                  </a:lnTo>
                  <a:lnTo>
                    <a:pt x="8593" y="163336"/>
                  </a:lnTo>
                  <a:lnTo>
                    <a:pt x="164" y="209355"/>
                  </a:lnTo>
                  <a:lnTo>
                    <a:pt x="0" y="247209"/>
                  </a:lnTo>
                  <a:lnTo>
                    <a:pt x="23711" y="247650"/>
                  </a:lnTo>
                  <a:lnTo>
                    <a:pt x="29235" y="244828"/>
                  </a:lnTo>
                  <a:lnTo>
                    <a:pt x="36349" y="239449"/>
                  </a:lnTo>
                  <a:lnTo>
                    <a:pt x="54348" y="238242"/>
                  </a:lnTo>
                  <a:lnTo>
                    <a:pt x="67142" y="230601"/>
                  </a:lnTo>
                  <a:lnTo>
                    <a:pt x="79467" y="228996"/>
                  </a:lnTo>
                  <a:lnTo>
                    <a:pt x="85766" y="231598"/>
                  </a:lnTo>
                  <a:lnTo>
                    <a:pt x="88927" y="233774"/>
                  </a:lnTo>
                  <a:lnTo>
                    <a:pt x="92094" y="234166"/>
                  </a:lnTo>
                  <a:lnTo>
                    <a:pt x="112811" y="228683"/>
                  </a:lnTo>
                  <a:lnTo>
                    <a:pt x="123825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" name="SMARTInkShape-1175"/>
            <p:cNvSpPr/>
            <p:nvPr>
              <p:custDataLst>
                <p:tags r:id="rId162"/>
              </p:custDataLst>
            </p:nvPr>
          </p:nvSpPr>
          <p:spPr>
            <a:xfrm>
              <a:off x="2343150" y="3848101"/>
              <a:ext cx="19051" cy="209550"/>
            </a:xfrm>
            <a:custGeom>
              <a:avLst/>
              <a:gdLst/>
              <a:ahLst/>
              <a:cxnLst/>
              <a:rect l="0" t="0" r="0" b="0"/>
              <a:pathLst>
                <a:path w="19051" h="209550">
                  <a:moveTo>
                    <a:pt x="0" y="28574"/>
                  </a:moveTo>
                  <a:lnTo>
                    <a:pt x="0" y="28574"/>
                  </a:lnTo>
                  <a:lnTo>
                    <a:pt x="0" y="23517"/>
                  </a:lnTo>
                  <a:lnTo>
                    <a:pt x="1058" y="22028"/>
                  </a:lnTo>
                  <a:lnTo>
                    <a:pt x="2822" y="21035"/>
                  </a:lnTo>
                  <a:lnTo>
                    <a:pt x="5056" y="20373"/>
                  </a:lnTo>
                  <a:lnTo>
                    <a:pt x="18542" y="9950"/>
                  </a:lnTo>
                  <a:lnTo>
                    <a:pt x="19050" y="0"/>
                  </a:lnTo>
                  <a:lnTo>
                    <a:pt x="19050" y="22665"/>
                  </a:lnTo>
                  <a:lnTo>
                    <a:pt x="16228" y="28770"/>
                  </a:lnTo>
                  <a:lnTo>
                    <a:pt x="13994" y="31880"/>
                  </a:lnTo>
                  <a:lnTo>
                    <a:pt x="10849" y="46369"/>
                  </a:lnTo>
                  <a:lnTo>
                    <a:pt x="6755" y="86387"/>
                  </a:lnTo>
                  <a:lnTo>
                    <a:pt x="1334" y="106199"/>
                  </a:lnTo>
                  <a:lnTo>
                    <a:pt x="23" y="149369"/>
                  </a:lnTo>
                  <a:lnTo>
                    <a:pt x="0" y="196692"/>
                  </a:lnTo>
                  <a:lnTo>
                    <a:pt x="0" y="2095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" name="SMARTInkShape-1176"/>
            <p:cNvSpPr/>
            <p:nvPr>
              <p:custDataLst>
                <p:tags r:id="rId163"/>
              </p:custDataLst>
            </p:nvPr>
          </p:nvSpPr>
          <p:spPr>
            <a:xfrm>
              <a:off x="2038350" y="3810000"/>
              <a:ext cx="304801" cy="19051"/>
            </a:xfrm>
            <a:custGeom>
              <a:avLst/>
              <a:gdLst/>
              <a:ahLst/>
              <a:cxnLst/>
              <a:rect l="0" t="0" r="0" b="0"/>
              <a:pathLst>
                <a:path w="304801" h="19051">
                  <a:moveTo>
                    <a:pt x="9525" y="9525"/>
                  </a:moveTo>
                  <a:lnTo>
                    <a:pt x="9525" y="9525"/>
                  </a:lnTo>
                  <a:lnTo>
                    <a:pt x="9525" y="10"/>
                  </a:lnTo>
                  <a:lnTo>
                    <a:pt x="0" y="0"/>
                  </a:lnTo>
                  <a:lnTo>
                    <a:pt x="17726" y="0"/>
                  </a:lnTo>
                  <a:lnTo>
                    <a:pt x="27135" y="8201"/>
                  </a:lnTo>
                  <a:lnTo>
                    <a:pt x="33205" y="9132"/>
                  </a:lnTo>
                  <a:lnTo>
                    <a:pt x="74918" y="9522"/>
                  </a:lnTo>
                  <a:lnTo>
                    <a:pt x="122023" y="392"/>
                  </a:lnTo>
                  <a:lnTo>
                    <a:pt x="169634" y="10"/>
                  </a:lnTo>
                  <a:lnTo>
                    <a:pt x="215874" y="0"/>
                  </a:lnTo>
                  <a:lnTo>
                    <a:pt x="231772" y="0"/>
                  </a:lnTo>
                  <a:lnTo>
                    <a:pt x="238123" y="2822"/>
                  </a:lnTo>
                  <a:lnTo>
                    <a:pt x="245769" y="8201"/>
                  </a:lnTo>
                  <a:lnTo>
                    <a:pt x="254883" y="9263"/>
                  </a:lnTo>
                  <a:lnTo>
                    <a:pt x="283879" y="9522"/>
                  </a:lnTo>
                  <a:lnTo>
                    <a:pt x="293787" y="17726"/>
                  </a:lnTo>
                  <a:lnTo>
                    <a:pt x="30480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0" name="SMARTInkShape-Group300"/>
          <p:cNvGrpSpPr/>
          <p:nvPr/>
        </p:nvGrpSpPr>
        <p:grpSpPr>
          <a:xfrm>
            <a:off x="1571625" y="4314859"/>
            <a:ext cx="1095376" cy="742917"/>
            <a:chOff x="1571625" y="4314859"/>
            <a:chExt cx="1095376" cy="742917"/>
          </a:xfrm>
        </p:grpSpPr>
        <p:sp>
          <p:nvSpPr>
            <p:cNvPr id="111" name="SMARTInkShape-1177"/>
            <p:cNvSpPr/>
            <p:nvPr>
              <p:custDataLst>
                <p:tags r:id="rId150"/>
              </p:custDataLst>
            </p:nvPr>
          </p:nvSpPr>
          <p:spPr>
            <a:xfrm>
              <a:off x="1924050" y="4362450"/>
              <a:ext cx="114301" cy="47626"/>
            </a:xfrm>
            <a:custGeom>
              <a:avLst/>
              <a:gdLst/>
              <a:ahLst/>
              <a:cxnLst/>
              <a:rect l="0" t="0" r="0" b="0"/>
              <a:pathLst>
                <a:path w="114301" h="47626">
                  <a:moveTo>
                    <a:pt x="9525" y="0"/>
                  </a:moveTo>
                  <a:lnTo>
                    <a:pt x="9525" y="0"/>
                  </a:lnTo>
                  <a:lnTo>
                    <a:pt x="0" y="9525"/>
                  </a:lnTo>
                  <a:lnTo>
                    <a:pt x="0" y="27251"/>
                  </a:lnTo>
                  <a:lnTo>
                    <a:pt x="1058" y="27692"/>
                  </a:lnTo>
                  <a:lnTo>
                    <a:pt x="22666" y="28565"/>
                  </a:lnTo>
                  <a:lnTo>
                    <a:pt x="24636" y="29626"/>
                  </a:lnTo>
                  <a:lnTo>
                    <a:pt x="25949" y="31392"/>
                  </a:lnTo>
                  <a:lnTo>
                    <a:pt x="26824" y="33628"/>
                  </a:lnTo>
                  <a:lnTo>
                    <a:pt x="28466" y="35119"/>
                  </a:lnTo>
                  <a:lnTo>
                    <a:pt x="33113" y="36775"/>
                  </a:lnTo>
                  <a:lnTo>
                    <a:pt x="63524" y="39136"/>
                  </a:lnTo>
                  <a:lnTo>
                    <a:pt x="74322" y="46298"/>
                  </a:lnTo>
                  <a:lnTo>
                    <a:pt x="83433" y="47363"/>
                  </a:lnTo>
                  <a:lnTo>
                    <a:pt x="114300" y="47625"/>
                  </a:lnTo>
                  <a:lnTo>
                    <a:pt x="104891" y="47625"/>
                  </a:lnTo>
                  <a:lnTo>
                    <a:pt x="104775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" name="SMARTInkShape-1178"/>
            <p:cNvSpPr/>
            <p:nvPr>
              <p:custDataLst>
                <p:tags r:id="rId151"/>
              </p:custDataLst>
            </p:nvPr>
          </p:nvSpPr>
          <p:spPr>
            <a:xfrm>
              <a:off x="1571625" y="4629150"/>
              <a:ext cx="76156" cy="428626"/>
            </a:xfrm>
            <a:custGeom>
              <a:avLst/>
              <a:gdLst/>
              <a:ahLst/>
              <a:cxnLst/>
              <a:rect l="0" t="0" r="0" b="0"/>
              <a:pathLst>
                <a:path w="76156" h="428626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  <a:lnTo>
                    <a:pt x="44719" y="0"/>
                  </a:lnTo>
                  <a:lnTo>
                    <a:pt x="55304" y="0"/>
                  </a:lnTo>
                  <a:lnTo>
                    <a:pt x="64390" y="6546"/>
                  </a:lnTo>
                  <a:lnTo>
                    <a:pt x="70246" y="8201"/>
                  </a:lnTo>
                  <a:lnTo>
                    <a:pt x="72230" y="9701"/>
                  </a:lnTo>
                  <a:lnTo>
                    <a:pt x="74436" y="14189"/>
                  </a:lnTo>
                  <a:lnTo>
                    <a:pt x="76155" y="41314"/>
                  </a:lnTo>
                  <a:lnTo>
                    <a:pt x="73357" y="47642"/>
                  </a:lnTo>
                  <a:lnTo>
                    <a:pt x="69645" y="53982"/>
                  </a:lnTo>
                  <a:lnTo>
                    <a:pt x="57052" y="91193"/>
                  </a:lnTo>
                  <a:lnTo>
                    <a:pt x="42046" y="117593"/>
                  </a:lnTo>
                  <a:lnTo>
                    <a:pt x="28502" y="157788"/>
                  </a:lnTo>
                  <a:lnTo>
                    <a:pt x="22321" y="169049"/>
                  </a:lnTo>
                  <a:lnTo>
                    <a:pt x="12589" y="212652"/>
                  </a:lnTo>
                  <a:lnTo>
                    <a:pt x="9605" y="244391"/>
                  </a:lnTo>
                  <a:lnTo>
                    <a:pt x="9525" y="288925"/>
                  </a:lnTo>
                  <a:lnTo>
                    <a:pt x="9525" y="298450"/>
                  </a:lnTo>
                  <a:lnTo>
                    <a:pt x="12347" y="304800"/>
                  </a:lnTo>
                  <a:lnTo>
                    <a:pt x="16071" y="311150"/>
                  </a:lnTo>
                  <a:lnTo>
                    <a:pt x="18461" y="323850"/>
                  </a:lnTo>
                  <a:lnTo>
                    <a:pt x="18933" y="336550"/>
                  </a:lnTo>
                  <a:lnTo>
                    <a:pt x="21820" y="342900"/>
                  </a:lnTo>
                  <a:lnTo>
                    <a:pt x="63409" y="388317"/>
                  </a:lnTo>
                  <a:lnTo>
                    <a:pt x="66245" y="398296"/>
                  </a:lnTo>
                  <a:lnTo>
                    <a:pt x="66675" y="428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" name="SMARTInkShape-1179"/>
            <p:cNvSpPr/>
            <p:nvPr>
              <p:custDataLst>
                <p:tags r:id="rId152"/>
              </p:custDataLst>
            </p:nvPr>
          </p:nvSpPr>
          <p:spPr>
            <a:xfrm>
              <a:off x="2343150" y="4657725"/>
              <a:ext cx="323851" cy="190501"/>
            </a:xfrm>
            <a:custGeom>
              <a:avLst/>
              <a:gdLst/>
              <a:ahLst/>
              <a:cxnLst/>
              <a:rect l="0" t="0" r="0" b="0"/>
              <a:pathLst>
                <a:path w="323851" h="190501">
                  <a:moveTo>
                    <a:pt x="9525" y="0"/>
                  </a:moveTo>
                  <a:lnTo>
                    <a:pt x="9525" y="0"/>
                  </a:lnTo>
                  <a:lnTo>
                    <a:pt x="35" y="0"/>
                  </a:lnTo>
                  <a:lnTo>
                    <a:pt x="0" y="28182"/>
                  </a:lnTo>
                  <a:lnTo>
                    <a:pt x="9515" y="28575"/>
                  </a:lnTo>
                  <a:lnTo>
                    <a:pt x="9522" y="23518"/>
                  </a:lnTo>
                  <a:lnTo>
                    <a:pt x="10582" y="22029"/>
                  </a:lnTo>
                  <a:lnTo>
                    <a:pt x="12346" y="21036"/>
                  </a:lnTo>
                  <a:lnTo>
                    <a:pt x="14581" y="20374"/>
                  </a:lnTo>
                  <a:lnTo>
                    <a:pt x="16071" y="18874"/>
                  </a:lnTo>
                  <a:lnTo>
                    <a:pt x="17725" y="14386"/>
                  </a:lnTo>
                  <a:lnTo>
                    <a:pt x="19226" y="12765"/>
                  </a:lnTo>
                  <a:lnTo>
                    <a:pt x="27135" y="9952"/>
                  </a:lnTo>
                  <a:lnTo>
                    <a:pt x="62079" y="9525"/>
                  </a:lnTo>
                  <a:lnTo>
                    <a:pt x="63611" y="10583"/>
                  </a:lnTo>
                  <a:lnTo>
                    <a:pt x="64632" y="12347"/>
                  </a:lnTo>
                  <a:lnTo>
                    <a:pt x="65313" y="14582"/>
                  </a:lnTo>
                  <a:lnTo>
                    <a:pt x="66826" y="16071"/>
                  </a:lnTo>
                  <a:lnTo>
                    <a:pt x="76296" y="19846"/>
                  </a:lnTo>
                  <a:lnTo>
                    <a:pt x="93888" y="36741"/>
                  </a:lnTo>
                  <a:lnTo>
                    <a:pt x="96039" y="45436"/>
                  </a:lnTo>
                  <a:lnTo>
                    <a:pt x="112135" y="67281"/>
                  </a:lnTo>
                  <a:lnTo>
                    <a:pt x="114173" y="88936"/>
                  </a:lnTo>
                  <a:lnTo>
                    <a:pt x="114296" y="126608"/>
                  </a:lnTo>
                  <a:lnTo>
                    <a:pt x="117121" y="133176"/>
                  </a:lnTo>
                  <a:lnTo>
                    <a:pt x="130109" y="150101"/>
                  </a:lnTo>
                  <a:lnTo>
                    <a:pt x="131910" y="155964"/>
                  </a:lnTo>
                  <a:lnTo>
                    <a:pt x="133448" y="157951"/>
                  </a:lnTo>
                  <a:lnTo>
                    <a:pt x="137980" y="160159"/>
                  </a:lnTo>
                  <a:lnTo>
                    <a:pt x="149513" y="162634"/>
                  </a:lnTo>
                  <a:lnTo>
                    <a:pt x="158835" y="168368"/>
                  </a:lnTo>
                  <a:lnTo>
                    <a:pt x="171467" y="170841"/>
                  </a:lnTo>
                  <a:lnTo>
                    <a:pt x="211401" y="171439"/>
                  </a:lnTo>
                  <a:lnTo>
                    <a:pt x="239860" y="163248"/>
                  </a:lnTo>
                  <a:lnTo>
                    <a:pt x="283346" y="171211"/>
                  </a:lnTo>
                  <a:lnTo>
                    <a:pt x="298561" y="172438"/>
                  </a:lnTo>
                  <a:lnTo>
                    <a:pt x="319347" y="181144"/>
                  </a:lnTo>
                  <a:lnTo>
                    <a:pt x="320848" y="183205"/>
                  </a:lnTo>
                  <a:lnTo>
                    <a:pt x="32385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4" name="SMARTInkShape-1180"/>
            <p:cNvSpPr/>
            <p:nvPr>
              <p:custDataLst>
                <p:tags r:id="rId153"/>
              </p:custDataLst>
            </p:nvPr>
          </p:nvSpPr>
          <p:spPr>
            <a:xfrm>
              <a:off x="2333625" y="4314859"/>
              <a:ext cx="38101" cy="333342"/>
            </a:xfrm>
            <a:custGeom>
              <a:avLst/>
              <a:gdLst/>
              <a:ahLst/>
              <a:cxnLst/>
              <a:rect l="0" t="0" r="0" b="0"/>
              <a:pathLst>
                <a:path w="38101" h="333342">
                  <a:moveTo>
                    <a:pt x="0" y="28541"/>
                  </a:moveTo>
                  <a:lnTo>
                    <a:pt x="0" y="28541"/>
                  </a:lnTo>
                  <a:lnTo>
                    <a:pt x="0" y="0"/>
                  </a:lnTo>
                  <a:lnTo>
                    <a:pt x="0" y="45308"/>
                  </a:lnTo>
                  <a:lnTo>
                    <a:pt x="1058" y="89069"/>
                  </a:lnTo>
                  <a:lnTo>
                    <a:pt x="7539" y="106976"/>
                  </a:lnTo>
                  <a:lnTo>
                    <a:pt x="9473" y="153013"/>
                  </a:lnTo>
                  <a:lnTo>
                    <a:pt x="10576" y="177656"/>
                  </a:lnTo>
                  <a:lnTo>
                    <a:pt x="18167" y="205356"/>
                  </a:lnTo>
                  <a:lnTo>
                    <a:pt x="19047" y="251720"/>
                  </a:lnTo>
                  <a:lnTo>
                    <a:pt x="19049" y="255535"/>
                  </a:lnTo>
                  <a:lnTo>
                    <a:pt x="25596" y="264428"/>
                  </a:lnTo>
                  <a:lnTo>
                    <a:pt x="28183" y="274433"/>
                  </a:lnTo>
                  <a:lnTo>
                    <a:pt x="28575" y="321639"/>
                  </a:lnTo>
                  <a:lnTo>
                    <a:pt x="28575" y="333341"/>
                  </a:lnTo>
                  <a:lnTo>
                    <a:pt x="28575" y="318876"/>
                  </a:lnTo>
                  <a:lnTo>
                    <a:pt x="31397" y="313507"/>
                  </a:lnTo>
                  <a:lnTo>
                    <a:pt x="38100" y="3047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5" name="SMARTInkShape-1181"/>
            <p:cNvSpPr/>
            <p:nvPr>
              <p:custDataLst>
                <p:tags r:id="rId154"/>
              </p:custDataLst>
            </p:nvPr>
          </p:nvSpPr>
          <p:spPr>
            <a:xfrm>
              <a:off x="2114550" y="4610100"/>
              <a:ext cx="238126" cy="47626"/>
            </a:xfrm>
            <a:custGeom>
              <a:avLst/>
              <a:gdLst/>
              <a:ahLst/>
              <a:cxnLst/>
              <a:rect l="0" t="0" r="0" b="0"/>
              <a:pathLst>
                <a:path w="238126" h="47626">
                  <a:moveTo>
                    <a:pt x="9525" y="47625"/>
                  </a:moveTo>
                  <a:lnTo>
                    <a:pt x="9525" y="47625"/>
                  </a:lnTo>
                  <a:lnTo>
                    <a:pt x="10" y="47625"/>
                  </a:lnTo>
                  <a:lnTo>
                    <a:pt x="0" y="38100"/>
                  </a:lnTo>
                  <a:lnTo>
                    <a:pt x="26824" y="38100"/>
                  </a:lnTo>
                  <a:lnTo>
                    <a:pt x="49880" y="29899"/>
                  </a:lnTo>
                  <a:lnTo>
                    <a:pt x="69865" y="27779"/>
                  </a:lnTo>
                  <a:lnTo>
                    <a:pt x="87923" y="21087"/>
                  </a:lnTo>
                  <a:lnTo>
                    <a:pt x="116479" y="16407"/>
                  </a:lnTo>
                  <a:lnTo>
                    <a:pt x="135074" y="10884"/>
                  </a:lnTo>
                  <a:lnTo>
                    <a:pt x="180784" y="9541"/>
                  </a:lnTo>
                  <a:lnTo>
                    <a:pt x="223573" y="9525"/>
                  </a:lnTo>
                  <a:lnTo>
                    <a:pt x="225249" y="8467"/>
                  </a:lnTo>
                  <a:lnTo>
                    <a:pt x="226366" y="6703"/>
                  </a:lnTo>
                  <a:lnTo>
                    <a:pt x="227111" y="4468"/>
                  </a:lnTo>
                  <a:lnTo>
                    <a:pt x="228665" y="4037"/>
                  </a:lnTo>
                  <a:lnTo>
                    <a:pt x="237693" y="9249"/>
                  </a:lnTo>
                  <a:lnTo>
                    <a:pt x="2381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6" name="SMARTInkShape-1182"/>
            <p:cNvSpPr/>
            <p:nvPr>
              <p:custDataLst>
                <p:tags r:id="rId155"/>
              </p:custDataLst>
            </p:nvPr>
          </p:nvSpPr>
          <p:spPr>
            <a:xfrm>
              <a:off x="1933575" y="4781942"/>
              <a:ext cx="104776" cy="190105"/>
            </a:xfrm>
            <a:custGeom>
              <a:avLst/>
              <a:gdLst/>
              <a:ahLst/>
              <a:cxnLst/>
              <a:rect l="0" t="0" r="0" b="0"/>
              <a:pathLst>
                <a:path w="104776" h="190105">
                  <a:moveTo>
                    <a:pt x="9525" y="9133"/>
                  </a:moveTo>
                  <a:lnTo>
                    <a:pt x="9525" y="9133"/>
                  </a:lnTo>
                  <a:lnTo>
                    <a:pt x="9525" y="0"/>
                  </a:lnTo>
                  <a:lnTo>
                    <a:pt x="9525" y="14076"/>
                  </a:lnTo>
                  <a:lnTo>
                    <a:pt x="6703" y="19444"/>
                  </a:lnTo>
                  <a:lnTo>
                    <a:pt x="2979" y="25357"/>
                  </a:lnTo>
                  <a:lnTo>
                    <a:pt x="392" y="35872"/>
                  </a:lnTo>
                  <a:lnTo>
                    <a:pt x="5" y="83225"/>
                  </a:lnTo>
                  <a:lnTo>
                    <a:pt x="0" y="125612"/>
                  </a:lnTo>
                  <a:lnTo>
                    <a:pt x="1058" y="136043"/>
                  </a:lnTo>
                  <a:lnTo>
                    <a:pt x="8201" y="154753"/>
                  </a:lnTo>
                  <a:lnTo>
                    <a:pt x="9525" y="190104"/>
                  </a:lnTo>
                  <a:lnTo>
                    <a:pt x="9525" y="185050"/>
                  </a:lnTo>
                  <a:lnTo>
                    <a:pt x="10583" y="183561"/>
                  </a:lnTo>
                  <a:lnTo>
                    <a:pt x="12347" y="182569"/>
                  </a:lnTo>
                  <a:lnTo>
                    <a:pt x="14582" y="181907"/>
                  </a:lnTo>
                  <a:lnTo>
                    <a:pt x="16071" y="180407"/>
                  </a:lnTo>
                  <a:lnTo>
                    <a:pt x="17726" y="175919"/>
                  </a:lnTo>
                  <a:lnTo>
                    <a:pt x="19847" y="164415"/>
                  </a:lnTo>
                  <a:lnTo>
                    <a:pt x="25518" y="154037"/>
                  </a:lnTo>
                  <a:lnTo>
                    <a:pt x="28728" y="139086"/>
                  </a:lnTo>
                  <a:lnTo>
                    <a:pt x="35911" y="127484"/>
                  </a:lnTo>
                  <a:lnTo>
                    <a:pt x="43684" y="117342"/>
                  </a:lnTo>
                  <a:lnTo>
                    <a:pt x="45874" y="110848"/>
                  </a:lnTo>
                  <a:lnTo>
                    <a:pt x="47516" y="108693"/>
                  </a:lnTo>
                  <a:lnTo>
                    <a:pt x="64913" y="96351"/>
                  </a:lnTo>
                  <a:lnTo>
                    <a:pt x="74721" y="94989"/>
                  </a:lnTo>
                  <a:lnTo>
                    <a:pt x="104775" y="948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7" name="SMARTInkShape-1183"/>
            <p:cNvSpPr/>
            <p:nvPr>
              <p:custDataLst>
                <p:tags r:id="rId156"/>
              </p:custDataLst>
            </p:nvPr>
          </p:nvSpPr>
          <p:spPr>
            <a:xfrm>
              <a:off x="1876425" y="4533900"/>
              <a:ext cx="257176" cy="152401"/>
            </a:xfrm>
            <a:custGeom>
              <a:avLst/>
              <a:gdLst/>
              <a:ahLst/>
              <a:cxnLst/>
              <a:rect l="0" t="0" r="0" b="0"/>
              <a:pathLst>
                <a:path w="257176" h="152401">
                  <a:moveTo>
                    <a:pt x="28575" y="47625"/>
                  </a:moveTo>
                  <a:lnTo>
                    <a:pt x="28575" y="47625"/>
                  </a:lnTo>
                  <a:lnTo>
                    <a:pt x="14386" y="47625"/>
                  </a:lnTo>
                  <a:lnTo>
                    <a:pt x="12766" y="46567"/>
                  </a:lnTo>
                  <a:lnTo>
                    <a:pt x="11685" y="44803"/>
                  </a:lnTo>
                  <a:lnTo>
                    <a:pt x="10965" y="42568"/>
                  </a:lnTo>
                  <a:lnTo>
                    <a:pt x="9427" y="41079"/>
                  </a:lnTo>
                  <a:lnTo>
                    <a:pt x="4322" y="38983"/>
                  </a:lnTo>
                  <a:lnTo>
                    <a:pt x="4998" y="38689"/>
                  </a:lnTo>
                  <a:lnTo>
                    <a:pt x="8631" y="38217"/>
                  </a:lnTo>
                  <a:lnTo>
                    <a:pt x="3" y="38100"/>
                  </a:lnTo>
                  <a:lnTo>
                    <a:pt x="0" y="28609"/>
                  </a:lnTo>
                  <a:lnTo>
                    <a:pt x="23598" y="28575"/>
                  </a:lnTo>
                  <a:lnTo>
                    <a:pt x="29185" y="25753"/>
                  </a:lnTo>
                  <a:lnTo>
                    <a:pt x="32156" y="23518"/>
                  </a:lnTo>
                  <a:lnTo>
                    <a:pt x="41103" y="21036"/>
                  </a:lnTo>
                  <a:lnTo>
                    <a:pt x="79316" y="18069"/>
                  </a:lnTo>
                  <a:lnTo>
                    <a:pt x="97433" y="11526"/>
                  </a:lnTo>
                  <a:lnTo>
                    <a:pt x="144918" y="6755"/>
                  </a:lnTo>
                  <a:lnTo>
                    <a:pt x="163622" y="1334"/>
                  </a:lnTo>
                  <a:lnTo>
                    <a:pt x="209352" y="2"/>
                  </a:lnTo>
                  <a:lnTo>
                    <a:pt x="233657" y="0"/>
                  </a:lnTo>
                  <a:lnTo>
                    <a:pt x="235146" y="1058"/>
                  </a:lnTo>
                  <a:lnTo>
                    <a:pt x="236139" y="2822"/>
                  </a:lnTo>
                  <a:lnTo>
                    <a:pt x="238009" y="9133"/>
                  </a:lnTo>
                  <a:lnTo>
                    <a:pt x="238124" y="33120"/>
                  </a:lnTo>
                  <a:lnTo>
                    <a:pt x="240947" y="38709"/>
                  </a:lnTo>
                  <a:lnTo>
                    <a:pt x="244671" y="44721"/>
                  </a:lnTo>
                  <a:lnTo>
                    <a:pt x="247061" y="57203"/>
                  </a:lnTo>
                  <a:lnTo>
                    <a:pt x="247649" y="104775"/>
                  </a:lnTo>
                  <a:lnTo>
                    <a:pt x="247649" y="107950"/>
                  </a:lnTo>
                  <a:lnTo>
                    <a:pt x="250472" y="114300"/>
                  </a:lnTo>
                  <a:lnTo>
                    <a:pt x="255851" y="121944"/>
                  </a:lnTo>
                  <a:lnTo>
                    <a:pt x="257059" y="131861"/>
                  </a:lnTo>
                  <a:lnTo>
                    <a:pt x="257175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8" name="SMARTInkShape-1184"/>
            <p:cNvSpPr/>
            <p:nvPr>
              <p:custDataLst>
                <p:tags r:id="rId157"/>
              </p:custDataLst>
            </p:nvPr>
          </p:nvSpPr>
          <p:spPr>
            <a:xfrm>
              <a:off x="1819275" y="4533900"/>
              <a:ext cx="304801" cy="142876"/>
            </a:xfrm>
            <a:custGeom>
              <a:avLst/>
              <a:gdLst/>
              <a:ahLst/>
              <a:cxnLst/>
              <a:rect l="0" t="0" r="0" b="0"/>
              <a:pathLst>
                <a:path w="304801" h="142876">
                  <a:moveTo>
                    <a:pt x="0" y="19050"/>
                  </a:moveTo>
                  <a:lnTo>
                    <a:pt x="0" y="19050"/>
                  </a:lnTo>
                  <a:lnTo>
                    <a:pt x="0" y="0"/>
                  </a:lnTo>
                  <a:lnTo>
                    <a:pt x="0" y="44719"/>
                  </a:lnTo>
                  <a:lnTo>
                    <a:pt x="0" y="91816"/>
                  </a:lnTo>
                  <a:lnTo>
                    <a:pt x="0" y="138276"/>
                  </a:lnTo>
                  <a:lnTo>
                    <a:pt x="0" y="142839"/>
                  </a:lnTo>
                  <a:lnTo>
                    <a:pt x="33205" y="142875"/>
                  </a:lnTo>
                  <a:lnTo>
                    <a:pt x="38746" y="140053"/>
                  </a:lnTo>
                  <a:lnTo>
                    <a:pt x="44737" y="136329"/>
                  </a:lnTo>
                  <a:lnTo>
                    <a:pt x="57207" y="133939"/>
                  </a:lnTo>
                  <a:lnTo>
                    <a:pt x="103378" y="133351"/>
                  </a:lnTo>
                  <a:lnTo>
                    <a:pt x="150404" y="133350"/>
                  </a:lnTo>
                  <a:lnTo>
                    <a:pt x="197624" y="133350"/>
                  </a:lnTo>
                  <a:lnTo>
                    <a:pt x="220889" y="133350"/>
                  </a:lnTo>
                  <a:lnTo>
                    <a:pt x="227995" y="130528"/>
                  </a:lnTo>
                  <a:lnTo>
                    <a:pt x="234681" y="126804"/>
                  </a:lnTo>
                  <a:lnTo>
                    <a:pt x="247597" y="124414"/>
                  </a:lnTo>
                  <a:lnTo>
                    <a:pt x="280840" y="123825"/>
                  </a:lnTo>
                  <a:lnTo>
                    <a:pt x="282477" y="124884"/>
                  </a:lnTo>
                  <a:lnTo>
                    <a:pt x="283568" y="126648"/>
                  </a:lnTo>
                  <a:lnTo>
                    <a:pt x="284295" y="128882"/>
                  </a:lnTo>
                  <a:lnTo>
                    <a:pt x="285838" y="130371"/>
                  </a:lnTo>
                  <a:lnTo>
                    <a:pt x="290375" y="132026"/>
                  </a:lnTo>
                  <a:lnTo>
                    <a:pt x="30480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9" name="SMARTInkShape-1185"/>
            <p:cNvSpPr/>
            <p:nvPr>
              <p:custDataLst>
                <p:tags r:id="rId158"/>
              </p:custDataLst>
            </p:nvPr>
          </p:nvSpPr>
          <p:spPr>
            <a:xfrm>
              <a:off x="1600200" y="4572000"/>
              <a:ext cx="200026" cy="28576"/>
            </a:xfrm>
            <a:custGeom>
              <a:avLst/>
              <a:gdLst/>
              <a:ahLst/>
              <a:cxnLst/>
              <a:rect l="0" t="0" r="0" b="0"/>
              <a:pathLst>
                <a:path w="200026" h="28576">
                  <a:moveTo>
                    <a:pt x="9525" y="9525"/>
                  </a:moveTo>
                  <a:lnTo>
                    <a:pt x="9525" y="9525"/>
                  </a:lnTo>
                  <a:lnTo>
                    <a:pt x="9525" y="10"/>
                  </a:lnTo>
                  <a:lnTo>
                    <a:pt x="0" y="0"/>
                  </a:lnTo>
                  <a:lnTo>
                    <a:pt x="0" y="8201"/>
                  </a:lnTo>
                  <a:lnTo>
                    <a:pt x="1058" y="8642"/>
                  </a:lnTo>
                  <a:lnTo>
                    <a:pt x="26386" y="10583"/>
                  </a:lnTo>
                  <a:lnTo>
                    <a:pt x="35217" y="16071"/>
                  </a:lnTo>
                  <a:lnTo>
                    <a:pt x="47683" y="18461"/>
                  </a:lnTo>
                  <a:lnTo>
                    <a:pt x="87968" y="19047"/>
                  </a:lnTo>
                  <a:lnTo>
                    <a:pt x="94836" y="16227"/>
                  </a:lnTo>
                  <a:lnTo>
                    <a:pt x="101416" y="12503"/>
                  </a:lnTo>
                  <a:lnTo>
                    <a:pt x="112129" y="10408"/>
                  </a:lnTo>
                  <a:lnTo>
                    <a:pt x="158672" y="9532"/>
                  </a:lnTo>
                  <a:lnTo>
                    <a:pt x="165066" y="9528"/>
                  </a:lnTo>
                  <a:lnTo>
                    <a:pt x="171435" y="12348"/>
                  </a:lnTo>
                  <a:lnTo>
                    <a:pt x="179090" y="17726"/>
                  </a:lnTo>
                  <a:lnTo>
                    <a:pt x="188207" y="18788"/>
                  </a:lnTo>
                  <a:lnTo>
                    <a:pt x="199502" y="19040"/>
                  </a:lnTo>
                  <a:lnTo>
                    <a:pt x="20002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6" name="SMARTInkShape-Group301"/>
          <p:cNvGrpSpPr/>
          <p:nvPr/>
        </p:nvGrpSpPr>
        <p:grpSpPr>
          <a:xfrm>
            <a:off x="676678" y="4019550"/>
            <a:ext cx="1161648" cy="866776"/>
            <a:chOff x="676678" y="4019550"/>
            <a:chExt cx="1161648" cy="866776"/>
          </a:xfrm>
        </p:grpSpPr>
        <p:sp>
          <p:nvSpPr>
            <p:cNvPr id="121" name="SMARTInkShape-1186"/>
            <p:cNvSpPr/>
            <p:nvPr>
              <p:custDataLst>
                <p:tags r:id="rId145"/>
              </p:custDataLst>
            </p:nvPr>
          </p:nvSpPr>
          <p:spPr>
            <a:xfrm>
              <a:off x="676678" y="4019550"/>
              <a:ext cx="56748" cy="209551"/>
            </a:xfrm>
            <a:custGeom>
              <a:avLst/>
              <a:gdLst/>
              <a:ahLst/>
              <a:cxnLst/>
              <a:rect l="0" t="0" r="0" b="0"/>
              <a:pathLst>
                <a:path w="56748" h="209551">
                  <a:moveTo>
                    <a:pt x="56747" y="0"/>
                  </a:moveTo>
                  <a:lnTo>
                    <a:pt x="56747" y="0"/>
                  </a:lnTo>
                  <a:lnTo>
                    <a:pt x="51690" y="5057"/>
                  </a:lnTo>
                  <a:lnTo>
                    <a:pt x="49208" y="10361"/>
                  </a:lnTo>
                  <a:lnTo>
                    <a:pt x="48546" y="13257"/>
                  </a:lnTo>
                  <a:lnTo>
                    <a:pt x="39857" y="28648"/>
                  </a:lnTo>
                  <a:lnTo>
                    <a:pt x="38124" y="36233"/>
                  </a:lnTo>
                  <a:lnTo>
                    <a:pt x="32767" y="42604"/>
                  </a:lnTo>
                  <a:lnTo>
                    <a:pt x="30214" y="51038"/>
                  </a:lnTo>
                  <a:lnTo>
                    <a:pt x="28021" y="60783"/>
                  </a:lnTo>
                  <a:lnTo>
                    <a:pt x="21895" y="73279"/>
                  </a:lnTo>
                  <a:lnTo>
                    <a:pt x="10089" y="120543"/>
                  </a:lnTo>
                  <a:lnTo>
                    <a:pt x="8350" y="136376"/>
                  </a:lnTo>
                  <a:lnTo>
                    <a:pt x="959" y="155137"/>
                  </a:lnTo>
                  <a:lnTo>
                    <a:pt x="0" y="170027"/>
                  </a:lnTo>
                  <a:lnTo>
                    <a:pt x="2599" y="178931"/>
                  </a:lnTo>
                  <a:lnTo>
                    <a:pt x="6223" y="186417"/>
                  </a:lnTo>
                  <a:lnTo>
                    <a:pt x="9321" y="196581"/>
                  </a:lnTo>
                  <a:lnTo>
                    <a:pt x="18647" y="2095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2" name="SMARTInkShape-1187"/>
            <p:cNvSpPr/>
            <p:nvPr>
              <p:custDataLst>
                <p:tags r:id="rId146"/>
              </p:custDataLst>
            </p:nvPr>
          </p:nvSpPr>
          <p:spPr>
            <a:xfrm>
              <a:off x="1743075" y="4362450"/>
              <a:ext cx="95251" cy="142876"/>
            </a:xfrm>
            <a:custGeom>
              <a:avLst/>
              <a:gdLst/>
              <a:ahLst/>
              <a:cxnLst/>
              <a:rect l="0" t="0" r="0" b="0"/>
              <a:pathLst>
                <a:path w="95251" h="142876">
                  <a:moveTo>
                    <a:pt x="0" y="133350"/>
                  </a:moveTo>
                  <a:lnTo>
                    <a:pt x="0" y="133350"/>
                  </a:lnTo>
                  <a:lnTo>
                    <a:pt x="0" y="142875"/>
                  </a:lnTo>
                  <a:lnTo>
                    <a:pt x="8201" y="134674"/>
                  </a:lnTo>
                  <a:lnTo>
                    <a:pt x="9133" y="128686"/>
                  </a:lnTo>
                  <a:lnTo>
                    <a:pt x="10322" y="127065"/>
                  </a:lnTo>
                  <a:lnTo>
                    <a:pt x="14465" y="125265"/>
                  </a:lnTo>
                  <a:lnTo>
                    <a:pt x="15993" y="123727"/>
                  </a:lnTo>
                  <a:lnTo>
                    <a:pt x="17692" y="119195"/>
                  </a:lnTo>
                  <a:lnTo>
                    <a:pt x="19840" y="107662"/>
                  </a:lnTo>
                  <a:lnTo>
                    <a:pt x="35273" y="88875"/>
                  </a:lnTo>
                  <a:lnTo>
                    <a:pt x="62451" y="60325"/>
                  </a:lnTo>
                  <a:lnTo>
                    <a:pt x="68663" y="47625"/>
                  </a:lnTo>
                  <a:lnTo>
                    <a:pt x="81753" y="31750"/>
                  </a:lnTo>
                  <a:lnTo>
                    <a:pt x="87763" y="19050"/>
                  </a:lnTo>
                  <a:lnTo>
                    <a:pt x="91922" y="12700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" name="SMARTInkShape-1188"/>
            <p:cNvSpPr/>
            <p:nvPr>
              <p:custDataLst>
                <p:tags r:id="rId147"/>
              </p:custDataLst>
            </p:nvPr>
          </p:nvSpPr>
          <p:spPr>
            <a:xfrm>
              <a:off x="1428750" y="4695825"/>
              <a:ext cx="123826" cy="85726"/>
            </a:xfrm>
            <a:custGeom>
              <a:avLst/>
              <a:gdLst/>
              <a:ahLst/>
              <a:cxnLst/>
              <a:rect l="0" t="0" r="0" b="0"/>
              <a:pathLst>
                <a:path w="123826" h="85726">
                  <a:moveTo>
                    <a:pt x="9525" y="85725"/>
                  </a:moveTo>
                  <a:lnTo>
                    <a:pt x="9525" y="85725"/>
                  </a:lnTo>
                  <a:lnTo>
                    <a:pt x="10" y="85725"/>
                  </a:lnTo>
                  <a:lnTo>
                    <a:pt x="0" y="77524"/>
                  </a:lnTo>
                  <a:lnTo>
                    <a:pt x="1059" y="77083"/>
                  </a:lnTo>
                  <a:lnTo>
                    <a:pt x="8201" y="76317"/>
                  </a:lnTo>
                  <a:lnTo>
                    <a:pt x="8936" y="73430"/>
                  </a:lnTo>
                  <a:lnTo>
                    <a:pt x="9132" y="71178"/>
                  </a:lnTo>
                  <a:lnTo>
                    <a:pt x="10322" y="69678"/>
                  </a:lnTo>
                  <a:lnTo>
                    <a:pt x="17692" y="67070"/>
                  </a:lnTo>
                  <a:lnTo>
                    <a:pt x="27131" y="66710"/>
                  </a:lnTo>
                  <a:lnTo>
                    <a:pt x="35894" y="60136"/>
                  </a:lnTo>
                  <a:lnTo>
                    <a:pt x="45871" y="57543"/>
                  </a:lnTo>
                  <a:lnTo>
                    <a:pt x="70315" y="41985"/>
                  </a:lnTo>
                  <a:lnTo>
                    <a:pt x="81747" y="38193"/>
                  </a:lnTo>
                  <a:lnTo>
                    <a:pt x="114286" y="9472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" name="SMARTInkShape-1189"/>
            <p:cNvSpPr/>
            <p:nvPr>
              <p:custDataLst>
                <p:tags r:id="rId148"/>
              </p:custDataLst>
            </p:nvPr>
          </p:nvSpPr>
          <p:spPr>
            <a:xfrm>
              <a:off x="1114425" y="4810125"/>
              <a:ext cx="180976" cy="76201"/>
            </a:xfrm>
            <a:custGeom>
              <a:avLst/>
              <a:gdLst/>
              <a:ahLst/>
              <a:cxnLst/>
              <a:rect l="0" t="0" r="0" b="0"/>
              <a:pathLst>
                <a:path w="180976" h="76201">
                  <a:moveTo>
                    <a:pt x="0" y="76200"/>
                  </a:moveTo>
                  <a:lnTo>
                    <a:pt x="0" y="76200"/>
                  </a:lnTo>
                  <a:lnTo>
                    <a:pt x="44742" y="76200"/>
                  </a:lnTo>
                  <a:lnTo>
                    <a:pt x="60363" y="76200"/>
                  </a:lnTo>
                  <a:lnTo>
                    <a:pt x="66692" y="73378"/>
                  </a:lnTo>
                  <a:lnTo>
                    <a:pt x="69861" y="71144"/>
                  </a:lnTo>
                  <a:lnTo>
                    <a:pt x="93266" y="64441"/>
                  </a:lnTo>
                  <a:lnTo>
                    <a:pt x="117410" y="51564"/>
                  </a:lnTo>
                  <a:lnTo>
                    <a:pt x="145961" y="40367"/>
                  </a:lnTo>
                  <a:lnTo>
                    <a:pt x="154125" y="34521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" name="SMARTInkShape-1190"/>
            <p:cNvSpPr/>
            <p:nvPr>
              <p:custDataLst>
                <p:tags r:id="rId149"/>
              </p:custDataLst>
            </p:nvPr>
          </p:nvSpPr>
          <p:spPr>
            <a:xfrm>
              <a:off x="800103" y="4552950"/>
              <a:ext cx="66673" cy="247651"/>
            </a:xfrm>
            <a:custGeom>
              <a:avLst/>
              <a:gdLst/>
              <a:ahLst/>
              <a:cxnLst/>
              <a:rect l="0" t="0" r="0" b="0"/>
              <a:pathLst>
                <a:path w="66673" h="247651">
                  <a:moveTo>
                    <a:pt x="19047" y="0"/>
                  </a:moveTo>
                  <a:lnTo>
                    <a:pt x="19047" y="0"/>
                  </a:lnTo>
                  <a:lnTo>
                    <a:pt x="10846" y="8201"/>
                  </a:lnTo>
                  <a:lnTo>
                    <a:pt x="9638" y="17610"/>
                  </a:lnTo>
                  <a:lnTo>
                    <a:pt x="2999" y="26370"/>
                  </a:lnTo>
                  <a:lnTo>
                    <a:pt x="392" y="36346"/>
                  </a:lnTo>
                  <a:lnTo>
                    <a:pt x="0" y="69886"/>
                  </a:lnTo>
                  <a:lnTo>
                    <a:pt x="2821" y="76216"/>
                  </a:lnTo>
                  <a:lnTo>
                    <a:pt x="6544" y="82557"/>
                  </a:lnTo>
                  <a:lnTo>
                    <a:pt x="8640" y="93135"/>
                  </a:lnTo>
                  <a:lnTo>
                    <a:pt x="10319" y="108146"/>
                  </a:lnTo>
                  <a:lnTo>
                    <a:pt x="15991" y="120826"/>
                  </a:lnTo>
                  <a:lnTo>
                    <a:pt x="28668" y="168166"/>
                  </a:lnTo>
                  <a:lnTo>
                    <a:pt x="47813" y="209729"/>
                  </a:lnTo>
                  <a:lnTo>
                    <a:pt x="54381" y="225831"/>
                  </a:lnTo>
                  <a:lnTo>
                    <a:pt x="56976" y="233719"/>
                  </a:lnTo>
                  <a:lnTo>
                    <a:pt x="66672" y="2476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0" name="SMARTInkShape-Group302"/>
          <p:cNvGrpSpPr/>
          <p:nvPr/>
        </p:nvGrpSpPr>
        <p:grpSpPr>
          <a:xfrm>
            <a:off x="1123950" y="3657600"/>
            <a:ext cx="819151" cy="438151"/>
            <a:chOff x="1123950" y="3657600"/>
            <a:chExt cx="819151" cy="438151"/>
          </a:xfrm>
        </p:grpSpPr>
        <p:sp>
          <p:nvSpPr>
            <p:cNvPr id="127" name="SMARTInkShape-1191"/>
            <p:cNvSpPr/>
            <p:nvPr>
              <p:custDataLst>
                <p:tags r:id="rId142"/>
              </p:custDataLst>
            </p:nvPr>
          </p:nvSpPr>
          <p:spPr>
            <a:xfrm>
              <a:off x="1123950" y="3657611"/>
              <a:ext cx="238126" cy="47615"/>
            </a:xfrm>
            <a:custGeom>
              <a:avLst/>
              <a:gdLst/>
              <a:ahLst/>
              <a:cxnLst/>
              <a:rect l="0" t="0" r="0" b="0"/>
              <a:pathLst>
                <a:path w="238126" h="47615">
                  <a:moveTo>
                    <a:pt x="238125" y="19039"/>
                  </a:moveTo>
                  <a:lnTo>
                    <a:pt x="238125" y="19039"/>
                  </a:lnTo>
                  <a:lnTo>
                    <a:pt x="229924" y="19039"/>
                  </a:lnTo>
                  <a:lnTo>
                    <a:pt x="229483" y="17981"/>
                  </a:lnTo>
                  <a:lnTo>
                    <a:pt x="228993" y="13982"/>
                  </a:lnTo>
                  <a:lnTo>
                    <a:pt x="227803" y="12493"/>
                  </a:lnTo>
                  <a:lnTo>
                    <a:pt x="209643" y="949"/>
                  </a:lnTo>
                  <a:lnTo>
                    <a:pt x="177764" y="0"/>
                  </a:lnTo>
                  <a:lnTo>
                    <a:pt x="171434" y="2816"/>
                  </a:lnTo>
                  <a:lnTo>
                    <a:pt x="163803" y="8191"/>
                  </a:lnTo>
                  <a:lnTo>
                    <a:pt x="117714" y="19829"/>
                  </a:lnTo>
                  <a:lnTo>
                    <a:pt x="104822" y="26525"/>
                  </a:lnTo>
                  <a:lnTo>
                    <a:pt x="57512" y="37686"/>
                  </a:lnTo>
                  <a:lnTo>
                    <a:pt x="45498" y="37970"/>
                  </a:lnTo>
                  <a:lnTo>
                    <a:pt x="43032" y="39068"/>
                  </a:lnTo>
                  <a:lnTo>
                    <a:pt x="41388" y="40858"/>
                  </a:lnTo>
                  <a:lnTo>
                    <a:pt x="40292" y="43110"/>
                  </a:lnTo>
                  <a:lnTo>
                    <a:pt x="38503" y="44611"/>
                  </a:lnTo>
                  <a:lnTo>
                    <a:pt x="33693" y="46280"/>
                  </a:lnTo>
                  <a:lnTo>
                    <a:pt x="0" y="4761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8" name="SMARTInkShape-1192"/>
            <p:cNvSpPr/>
            <p:nvPr>
              <p:custDataLst>
                <p:tags r:id="rId143"/>
              </p:custDataLst>
            </p:nvPr>
          </p:nvSpPr>
          <p:spPr>
            <a:xfrm>
              <a:off x="1581150" y="3657600"/>
              <a:ext cx="257176" cy="85726"/>
            </a:xfrm>
            <a:custGeom>
              <a:avLst/>
              <a:gdLst/>
              <a:ahLst/>
              <a:cxnLst/>
              <a:rect l="0" t="0" r="0" b="0"/>
              <a:pathLst>
                <a:path w="257176" h="85726">
                  <a:moveTo>
                    <a:pt x="257175" y="85725"/>
                  </a:moveTo>
                  <a:lnTo>
                    <a:pt x="257175" y="85725"/>
                  </a:lnTo>
                  <a:lnTo>
                    <a:pt x="252118" y="85725"/>
                  </a:lnTo>
                  <a:lnTo>
                    <a:pt x="246814" y="82903"/>
                  </a:lnTo>
                  <a:lnTo>
                    <a:pt x="240928" y="79179"/>
                  </a:lnTo>
                  <a:lnTo>
                    <a:pt x="230432" y="76593"/>
                  </a:lnTo>
                  <a:lnTo>
                    <a:pt x="221358" y="69731"/>
                  </a:lnTo>
                  <a:lnTo>
                    <a:pt x="212460" y="67580"/>
                  </a:lnTo>
                  <a:lnTo>
                    <a:pt x="206257" y="67077"/>
                  </a:lnTo>
                  <a:lnTo>
                    <a:pt x="204180" y="65885"/>
                  </a:lnTo>
                  <a:lnTo>
                    <a:pt x="202795" y="64031"/>
                  </a:lnTo>
                  <a:lnTo>
                    <a:pt x="201872" y="61738"/>
                  </a:lnTo>
                  <a:lnTo>
                    <a:pt x="200198" y="60208"/>
                  </a:lnTo>
                  <a:lnTo>
                    <a:pt x="195516" y="58510"/>
                  </a:lnTo>
                  <a:lnTo>
                    <a:pt x="181498" y="57185"/>
                  </a:lnTo>
                  <a:lnTo>
                    <a:pt x="173474" y="50611"/>
                  </a:lnTo>
                  <a:lnTo>
                    <a:pt x="163655" y="48018"/>
                  </a:lnTo>
                  <a:lnTo>
                    <a:pt x="148819" y="47659"/>
                  </a:lnTo>
                  <a:lnTo>
                    <a:pt x="142695" y="44818"/>
                  </a:lnTo>
                  <a:lnTo>
                    <a:pt x="135196" y="39427"/>
                  </a:lnTo>
                  <a:lnTo>
                    <a:pt x="126110" y="37304"/>
                  </a:lnTo>
                  <a:lnTo>
                    <a:pt x="117211" y="31632"/>
                  </a:lnTo>
                  <a:lnTo>
                    <a:pt x="104723" y="29179"/>
                  </a:lnTo>
                  <a:lnTo>
                    <a:pt x="101566" y="28977"/>
                  </a:lnTo>
                  <a:lnTo>
                    <a:pt x="95235" y="25931"/>
                  </a:lnTo>
                  <a:lnTo>
                    <a:pt x="88893" y="22108"/>
                  </a:lnTo>
                  <a:lnTo>
                    <a:pt x="76199" y="19654"/>
                  </a:lnTo>
                  <a:lnTo>
                    <a:pt x="63500" y="19169"/>
                  </a:lnTo>
                  <a:lnTo>
                    <a:pt x="57150" y="16281"/>
                  </a:lnTo>
                  <a:lnTo>
                    <a:pt x="50800" y="12528"/>
                  </a:lnTo>
                  <a:lnTo>
                    <a:pt x="38100" y="10118"/>
                  </a:lnTo>
                  <a:lnTo>
                    <a:pt x="25400" y="9642"/>
                  </a:lnTo>
                  <a:lnTo>
                    <a:pt x="19050" y="6755"/>
                  </a:lnTo>
                  <a:lnTo>
                    <a:pt x="12700" y="3002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9" name="SMARTInkShape-1193"/>
            <p:cNvSpPr/>
            <p:nvPr>
              <p:custDataLst>
                <p:tags r:id="rId144"/>
              </p:custDataLst>
            </p:nvPr>
          </p:nvSpPr>
          <p:spPr>
            <a:xfrm>
              <a:off x="1914525" y="3943350"/>
              <a:ext cx="28576" cy="152401"/>
            </a:xfrm>
            <a:custGeom>
              <a:avLst/>
              <a:gdLst/>
              <a:ahLst/>
              <a:cxnLst/>
              <a:rect l="0" t="0" r="0" b="0"/>
              <a:pathLst>
                <a:path w="28576" h="152401">
                  <a:moveTo>
                    <a:pt x="28575" y="152400"/>
                  </a:moveTo>
                  <a:lnTo>
                    <a:pt x="28575" y="152400"/>
                  </a:lnTo>
                  <a:lnTo>
                    <a:pt x="28575" y="144199"/>
                  </a:lnTo>
                  <a:lnTo>
                    <a:pt x="27517" y="143758"/>
                  </a:lnTo>
                  <a:lnTo>
                    <a:pt x="20374" y="142992"/>
                  </a:lnTo>
                  <a:lnTo>
                    <a:pt x="19639" y="140105"/>
                  </a:lnTo>
                  <a:lnTo>
                    <a:pt x="19050" y="96701"/>
                  </a:lnTo>
                  <a:lnTo>
                    <a:pt x="12504" y="87932"/>
                  </a:lnTo>
                  <a:lnTo>
                    <a:pt x="9917" y="77954"/>
                  </a:lnTo>
                  <a:lnTo>
                    <a:pt x="9535" y="53855"/>
                  </a:lnTo>
                  <a:lnTo>
                    <a:pt x="6708" y="47572"/>
                  </a:lnTo>
                  <a:lnTo>
                    <a:pt x="2981" y="41251"/>
                  </a:lnTo>
                  <a:lnTo>
                    <a:pt x="589" y="2857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31" name="SMARTInkShape-1194"/>
          <p:cNvSpPr/>
          <p:nvPr>
            <p:custDataLst>
              <p:tags r:id="rId8"/>
            </p:custDataLst>
          </p:nvPr>
        </p:nvSpPr>
        <p:spPr>
          <a:xfrm>
            <a:off x="800100" y="3838575"/>
            <a:ext cx="85726" cy="85726"/>
          </a:xfrm>
          <a:custGeom>
            <a:avLst/>
            <a:gdLst/>
            <a:ahLst/>
            <a:cxnLst/>
            <a:rect l="0" t="0" r="0" b="0"/>
            <a:pathLst>
              <a:path w="85726" h="85726">
                <a:moveTo>
                  <a:pt x="85725" y="0"/>
                </a:moveTo>
                <a:lnTo>
                  <a:pt x="85725" y="0"/>
                </a:lnTo>
                <a:lnTo>
                  <a:pt x="80668" y="5057"/>
                </a:lnTo>
                <a:lnTo>
                  <a:pt x="75364" y="7539"/>
                </a:lnTo>
                <a:lnTo>
                  <a:pt x="72467" y="8201"/>
                </a:lnTo>
                <a:lnTo>
                  <a:pt x="58982" y="17610"/>
                </a:lnTo>
                <a:lnTo>
                  <a:pt x="49907" y="25312"/>
                </a:lnTo>
                <a:lnTo>
                  <a:pt x="44053" y="27124"/>
                </a:lnTo>
                <a:lnTo>
                  <a:pt x="42069" y="28666"/>
                </a:lnTo>
                <a:lnTo>
                  <a:pt x="39864" y="33202"/>
                </a:lnTo>
                <a:lnTo>
                  <a:pt x="38218" y="34835"/>
                </a:lnTo>
                <a:lnTo>
                  <a:pt x="24997" y="42727"/>
                </a:lnTo>
                <a:lnTo>
                  <a:pt x="21693" y="48270"/>
                </a:lnTo>
                <a:lnTo>
                  <a:pt x="19167" y="54261"/>
                </a:lnTo>
                <a:lnTo>
                  <a:pt x="11004" y="64831"/>
                </a:lnTo>
                <a:lnTo>
                  <a:pt x="8759" y="73915"/>
                </a:lnTo>
                <a:lnTo>
                  <a:pt x="0" y="8572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7" name="SMARTInkShape-Group304"/>
          <p:cNvGrpSpPr/>
          <p:nvPr/>
        </p:nvGrpSpPr>
        <p:grpSpPr>
          <a:xfrm>
            <a:off x="3505604" y="3648078"/>
            <a:ext cx="628247" cy="266698"/>
            <a:chOff x="3505604" y="3648078"/>
            <a:chExt cx="628247" cy="266698"/>
          </a:xfrm>
        </p:grpSpPr>
        <p:sp>
          <p:nvSpPr>
            <p:cNvPr id="132" name="SMARTInkShape-1195"/>
            <p:cNvSpPr/>
            <p:nvPr>
              <p:custDataLst>
                <p:tags r:id="rId137"/>
              </p:custDataLst>
            </p:nvPr>
          </p:nvSpPr>
          <p:spPr>
            <a:xfrm>
              <a:off x="4011352" y="3790950"/>
              <a:ext cx="122499" cy="38101"/>
            </a:xfrm>
            <a:custGeom>
              <a:avLst/>
              <a:gdLst/>
              <a:ahLst/>
              <a:cxnLst/>
              <a:rect l="0" t="0" r="0" b="0"/>
              <a:pathLst>
                <a:path w="122499" h="38101">
                  <a:moveTo>
                    <a:pt x="36773" y="0"/>
                  </a:moveTo>
                  <a:lnTo>
                    <a:pt x="36773" y="0"/>
                  </a:lnTo>
                  <a:lnTo>
                    <a:pt x="36773" y="5057"/>
                  </a:lnTo>
                  <a:lnTo>
                    <a:pt x="35715" y="6546"/>
                  </a:lnTo>
                  <a:lnTo>
                    <a:pt x="33951" y="7539"/>
                  </a:lnTo>
                  <a:lnTo>
                    <a:pt x="28572" y="9132"/>
                  </a:lnTo>
                  <a:lnTo>
                    <a:pt x="19164" y="17692"/>
                  </a:lnTo>
                  <a:lnTo>
                    <a:pt x="8628" y="19015"/>
                  </a:lnTo>
                  <a:lnTo>
                    <a:pt x="8236" y="27248"/>
                  </a:lnTo>
                  <a:lnTo>
                    <a:pt x="7164" y="27690"/>
                  </a:lnTo>
                  <a:lnTo>
                    <a:pt x="0" y="28458"/>
                  </a:lnTo>
                  <a:lnTo>
                    <a:pt x="2085" y="31345"/>
                  </a:lnTo>
                  <a:lnTo>
                    <a:pt x="6991" y="36766"/>
                  </a:lnTo>
                  <a:lnTo>
                    <a:pt x="16293" y="37983"/>
                  </a:lnTo>
                  <a:lnTo>
                    <a:pt x="40378" y="38100"/>
                  </a:lnTo>
                  <a:lnTo>
                    <a:pt x="46489" y="35277"/>
                  </a:lnTo>
                  <a:lnTo>
                    <a:pt x="53979" y="29899"/>
                  </a:lnTo>
                  <a:lnTo>
                    <a:pt x="63063" y="28837"/>
                  </a:lnTo>
                  <a:lnTo>
                    <a:pt x="97108" y="28578"/>
                  </a:lnTo>
                  <a:lnTo>
                    <a:pt x="103453" y="25754"/>
                  </a:lnTo>
                  <a:lnTo>
                    <a:pt x="111092" y="20374"/>
                  </a:lnTo>
                  <a:lnTo>
                    <a:pt x="117472" y="19443"/>
                  </a:lnTo>
                  <a:lnTo>
                    <a:pt x="119147" y="20370"/>
                  </a:lnTo>
                  <a:lnTo>
                    <a:pt x="120264" y="22047"/>
                  </a:lnTo>
                  <a:lnTo>
                    <a:pt x="122498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" name="SMARTInkShape-1196"/>
            <p:cNvSpPr/>
            <p:nvPr>
              <p:custDataLst>
                <p:tags r:id="rId138"/>
              </p:custDataLst>
            </p:nvPr>
          </p:nvSpPr>
          <p:spPr>
            <a:xfrm>
              <a:off x="3962400" y="3743325"/>
              <a:ext cx="133351" cy="9526"/>
            </a:xfrm>
            <a:custGeom>
              <a:avLst/>
              <a:gdLst/>
              <a:ahLst/>
              <a:cxnLst/>
              <a:rect l="0" t="0" r="0" b="0"/>
              <a:pathLst>
                <a:path w="133351" h="9526">
                  <a:moveTo>
                    <a:pt x="9525" y="9525"/>
                  </a:moveTo>
                  <a:lnTo>
                    <a:pt x="9525" y="9525"/>
                  </a:lnTo>
                  <a:lnTo>
                    <a:pt x="0" y="9525"/>
                  </a:lnTo>
                  <a:lnTo>
                    <a:pt x="14189" y="9525"/>
                  </a:lnTo>
                  <a:lnTo>
                    <a:pt x="19712" y="6703"/>
                  </a:lnTo>
                  <a:lnTo>
                    <a:pt x="25694" y="2979"/>
                  </a:lnTo>
                  <a:lnTo>
                    <a:pt x="36257" y="393"/>
                  </a:lnTo>
                  <a:lnTo>
                    <a:pt x="83819" y="0"/>
                  </a:lnTo>
                  <a:lnTo>
                    <a:pt x="103009" y="0"/>
                  </a:lnTo>
                  <a:lnTo>
                    <a:pt x="112821" y="8201"/>
                  </a:lnTo>
                  <a:lnTo>
                    <a:pt x="122372" y="9408"/>
                  </a:lnTo>
                  <a:lnTo>
                    <a:pt x="1333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" name="SMARTInkShape-1197"/>
            <p:cNvSpPr/>
            <p:nvPr>
              <p:custDataLst>
                <p:tags r:id="rId139"/>
              </p:custDataLst>
            </p:nvPr>
          </p:nvSpPr>
          <p:spPr>
            <a:xfrm>
              <a:off x="3762375" y="3829050"/>
              <a:ext cx="133351" cy="85726"/>
            </a:xfrm>
            <a:custGeom>
              <a:avLst/>
              <a:gdLst/>
              <a:ahLst/>
              <a:cxnLst/>
              <a:rect l="0" t="0" r="0" b="0"/>
              <a:pathLst>
                <a:path w="133351" h="85726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  <a:lnTo>
                    <a:pt x="47454" y="0"/>
                  </a:lnTo>
                  <a:lnTo>
                    <a:pt x="61766" y="0"/>
                  </a:lnTo>
                  <a:lnTo>
                    <a:pt x="63403" y="1058"/>
                  </a:lnTo>
                  <a:lnTo>
                    <a:pt x="64493" y="2822"/>
                  </a:lnTo>
                  <a:lnTo>
                    <a:pt x="66387" y="9701"/>
                  </a:lnTo>
                  <a:lnTo>
                    <a:pt x="66547" y="14189"/>
                  </a:lnTo>
                  <a:lnTo>
                    <a:pt x="63796" y="19712"/>
                  </a:lnTo>
                  <a:lnTo>
                    <a:pt x="50863" y="35833"/>
                  </a:lnTo>
                  <a:lnTo>
                    <a:pt x="49064" y="41679"/>
                  </a:lnTo>
                  <a:lnTo>
                    <a:pt x="47526" y="43661"/>
                  </a:lnTo>
                  <a:lnTo>
                    <a:pt x="42995" y="45863"/>
                  </a:lnTo>
                  <a:lnTo>
                    <a:pt x="41363" y="47509"/>
                  </a:lnTo>
                  <a:lnTo>
                    <a:pt x="39551" y="52159"/>
                  </a:lnTo>
                  <a:lnTo>
                    <a:pt x="38009" y="53823"/>
                  </a:lnTo>
                  <a:lnTo>
                    <a:pt x="20804" y="65221"/>
                  </a:lnTo>
                  <a:lnTo>
                    <a:pt x="11003" y="74749"/>
                  </a:lnTo>
                  <a:lnTo>
                    <a:pt x="1453" y="76072"/>
                  </a:lnTo>
                  <a:lnTo>
                    <a:pt x="969" y="77174"/>
                  </a:lnTo>
                  <a:lnTo>
                    <a:pt x="128" y="84390"/>
                  </a:lnTo>
                  <a:lnTo>
                    <a:pt x="1144" y="84835"/>
                  </a:lnTo>
                  <a:lnTo>
                    <a:pt x="47642" y="85725"/>
                  </a:lnTo>
                  <a:lnTo>
                    <a:pt x="50811" y="85725"/>
                  </a:lnTo>
                  <a:lnTo>
                    <a:pt x="57155" y="82903"/>
                  </a:lnTo>
                  <a:lnTo>
                    <a:pt x="60328" y="80668"/>
                  </a:lnTo>
                  <a:lnTo>
                    <a:pt x="74907" y="77524"/>
                  </a:lnTo>
                  <a:lnTo>
                    <a:pt x="121526" y="76202"/>
                  </a:lnTo>
                  <a:lnTo>
                    <a:pt x="133350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" name="SMARTInkShape-1198"/>
            <p:cNvSpPr/>
            <p:nvPr>
              <p:custDataLst>
                <p:tags r:id="rId140"/>
              </p:custDataLst>
            </p:nvPr>
          </p:nvSpPr>
          <p:spPr>
            <a:xfrm>
              <a:off x="3562350" y="3667159"/>
              <a:ext cx="152401" cy="180907"/>
            </a:xfrm>
            <a:custGeom>
              <a:avLst/>
              <a:gdLst/>
              <a:ahLst/>
              <a:cxnLst/>
              <a:rect l="0" t="0" r="0" b="0"/>
              <a:pathLst>
                <a:path w="152401" h="180907">
                  <a:moveTo>
                    <a:pt x="28575" y="47591"/>
                  </a:moveTo>
                  <a:lnTo>
                    <a:pt x="28575" y="47591"/>
                  </a:lnTo>
                  <a:lnTo>
                    <a:pt x="28575" y="38459"/>
                  </a:lnTo>
                  <a:lnTo>
                    <a:pt x="20374" y="38100"/>
                  </a:lnTo>
                  <a:lnTo>
                    <a:pt x="19933" y="37031"/>
                  </a:lnTo>
                  <a:lnTo>
                    <a:pt x="19050" y="28544"/>
                  </a:lnTo>
                  <a:lnTo>
                    <a:pt x="19050" y="28541"/>
                  </a:lnTo>
                  <a:lnTo>
                    <a:pt x="9535" y="19026"/>
                  </a:lnTo>
                  <a:lnTo>
                    <a:pt x="0" y="19016"/>
                  </a:lnTo>
                  <a:lnTo>
                    <a:pt x="5056" y="19016"/>
                  </a:lnTo>
                  <a:lnTo>
                    <a:pt x="6546" y="17958"/>
                  </a:lnTo>
                  <a:lnTo>
                    <a:pt x="7539" y="16194"/>
                  </a:lnTo>
                  <a:lnTo>
                    <a:pt x="8201" y="13959"/>
                  </a:lnTo>
                  <a:lnTo>
                    <a:pt x="9701" y="12470"/>
                  </a:lnTo>
                  <a:lnTo>
                    <a:pt x="14189" y="10815"/>
                  </a:lnTo>
                  <a:lnTo>
                    <a:pt x="35012" y="8510"/>
                  </a:lnTo>
                  <a:lnTo>
                    <a:pt x="47642" y="1967"/>
                  </a:lnTo>
                  <a:lnTo>
                    <a:pt x="79375" y="0"/>
                  </a:lnTo>
                  <a:lnTo>
                    <a:pt x="85725" y="2803"/>
                  </a:lnTo>
                  <a:lnTo>
                    <a:pt x="92075" y="6519"/>
                  </a:lnTo>
                  <a:lnTo>
                    <a:pt x="104775" y="8904"/>
                  </a:lnTo>
                  <a:lnTo>
                    <a:pt x="112419" y="9375"/>
                  </a:lnTo>
                  <a:lnTo>
                    <a:pt x="131895" y="27100"/>
                  </a:lnTo>
                  <a:lnTo>
                    <a:pt x="133222" y="36615"/>
                  </a:lnTo>
                  <a:lnTo>
                    <a:pt x="91671" y="79744"/>
                  </a:lnTo>
                  <a:lnTo>
                    <a:pt x="85546" y="83048"/>
                  </a:lnTo>
                  <a:lnTo>
                    <a:pt x="79295" y="85575"/>
                  </a:lnTo>
                  <a:lnTo>
                    <a:pt x="69826" y="91889"/>
                  </a:lnTo>
                  <a:lnTo>
                    <a:pt x="63489" y="93737"/>
                  </a:lnTo>
                  <a:lnTo>
                    <a:pt x="61376" y="95288"/>
                  </a:lnTo>
                  <a:lnTo>
                    <a:pt x="59967" y="97381"/>
                  </a:lnTo>
                  <a:lnTo>
                    <a:pt x="59029" y="99835"/>
                  </a:lnTo>
                  <a:lnTo>
                    <a:pt x="57343" y="101470"/>
                  </a:lnTo>
                  <a:lnTo>
                    <a:pt x="47036" y="106917"/>
                  </a:lnTo>
                  <a:lnTo>
                    <a:pt x="20536" y="131838"/>
                  </a:lnTo>
                  <a:lnTo>
                    <a:pt x="14434" y="132878"/>
                  </a:lnTo>
                  <a:lnTo>
                    <a:pt x="12797" y="134083"/>
                  </a:lnTo>
                  <a:lnTo>
                    <a:pt x="9956" y="141479"/>
                  </a:lnTo>
                  <a:lnTo>
                    <a:pt x="9537" y="142806"/>
                  </a:lnTo>
                  <a:lnTo>
                    <a:pt x="9525" y="157306"/>
                  </a:lnTo>
                  <a:lnTo>
                    <a:pt x="10583" y="158834"/>
                  </a:lnTo>
                  <a:lnTo>
                    <a:pt x="12347" y="159854"/>
                  </a:lnTo>
                  <a:lnTo>
                    <a:pt x="17726" y="161489"/>
                  </a:lnTo>
                  <a:lnTo>
                    <a:pt x="26393" y="168358"/>
                  </a:lnTo>
                  <a:lnTo>
                    <a:pt x="35219" y="170509"/>
                  </a:lnTo>
                  <a:lnTo>
                    <a:pt x="41406" y="171013"/>
                  </a:lnTo>
                  <a:lnTo>
                    <a:pt x="47683" y="174060"/>
                  </a:lnTo>
                  <a:lnTo>
                    <a:pt x="55280" y="179581"/>
                  </a:lnTo>
                  <a:lnTo>
                    <a:pt x="93680" y="180906"/>
                  </a:lnTo>
                  <a:lnTo>
                    <a:pt x="102666" y="178103"/>
                  </a:lnTo>
                  <a:lnTo>
                    <a:pt x="111246" y="174388"/>
                  </a:lnTo>
                  <a:lnTo>
                    <a:pt x="152400" y="1714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6" name="SMARTInkShape-1199"/>
            <p:cNvSpPr/>
            <p:nvPr>
              <p:custDataLst>
                <p:tags r:id="rId141"/>
              </p:custDataLst>
            </p:nvPr>
          </p:nvSpPr>
          <p:spPr>
            <a:xfrm>
              <a:off x="3505604" y="3648078"/>
              <a:ext cx="104372" cy="234052"/>
            </a:xfrm>
            <a:custGeom>
              <a:avLst/>
              <a:gdLst/>
              <a:ahLst/>
              <a:cxnLst/>
              <a:rect l="0" t="0" r="0" b="0"/>
              <a:pathLst>
                <a:path w="104372" h="234052">
                  <a:moveTo>
                    <a:pt x="104371" y="28572"/>
                  </a:moveTo>
                  <a:lnTo>
                    <a:pt x="104371" y="28572"/>
                  </a:lnTo>
                  <a:lnTo>
                    <a:pt x="104371" y="0"/>
                  </a:lnTo>
                  <a:lnTo>
                    <a:pt x="104371" y="22663"/>
                  </a:lnTo>
                  <a:lnTo>
                    <a:pt x="103313" y="24633"/>
                  </a:lnTo>
                  <a:lnTo>
                    <a:pt x="101549" y="25946"/>
                  </a:lnTo>
                  <a:lnTo>
                    <a:pt x="99315" y="26821"/>
                  </a:lnTo>
                  <a:lnTo>
                    <a:pt x="97825" y="29521"/>
                  </a:lnTo>
                  <a:lnTo>
                    <a:pt x="94670" y="42376"/>
                  </a:lnTo>
                  <a:lnTo>
                    <a:pt x="84659" y="56738"/>
                  </a:lnTo>
                  <a:lnTo>
                    <a:pt x="72490" y="74822"/>
                  </a:lnTo>
                  <a:lnTo>
                    <a:pt x="56153" y="121070"/>
                  </a:lnTo>
                  <a:lnTo>
                    <a:pt x="31323" y="164303"/>
                  </a:lnTo>
                  <a:lnTo>
                    <a:pt x="22872" y="177680"/>
                  </a:lnTo>
                  <a:lnTo>
                    <a:pt x="16658" y="197804"/>
                  </a:lnTo>
                  <a:lnTo>
                    <a:pt x="12471" y="205386"/>
                  </a:lnTo>
                  <a:lnTo>
                    <a:pt x="9783" y="218877"/>
                  </a:lnTo>
                  <a:lnTo>
                    <a:pt x="9562" y="222117"/>
                  </a:lnTo>
                  <a:lnTo>
                    <a:pt x="8356" y="224277"/>
                  </a:lnTo>
                  <a:lnTo>
                    <a:pt x="6495" y="225717"/>
                  </a:lnTo>
                  <a:lnTo>
                    <a:pt x="0" y="228428"/>
                  </a:lnTo>
                  <a:lnTo>
                    <a:pt x="4772" y="233603"/>
                  </a:lnTo>
                  <a:lnTo>
                    <a:pt x="6222" y="234051"/>
                  </a:lnTo>
                  <a:lnTo>
                    <a:pt x="7189" y="233292"/>
                  </a:lnTo>
                  <a:lnTo>
                    <a:pt x="7833" y="231727"/>
                  </a:lnTo>
                  <a:lnTo>
                    <a:pt x="9321" y="230683"/>
                  </a:lnTo>
                  <a:lnTo>
                    <a:pt x="17209" y="228872"/>
                  </a:lnTo>
                  <a:lnTo>
                    <a:pt x="23276" y="223622"/>
                  </a:lnTo>
                  <a:lnTo>
                    <a:pt x="25996" y="218272"/>
                  </a:lnTo>
                  <a:lnTo>
                    <a:pt x="28171" y="2095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4" name="SMARTInkShape-Group305"/>
          <p:cNvGrpSpPr/>
          <p:nvPr/>
        </p:nvGrpSpPr>
        <p:grpSpPr>
          <a:xfrm>
            <a:off x="4258233" y="3362364"/>
            <a:ext cx="1056718" cy="1000084"/>
            <a:chOff x="4258233" y="3362364"/>
            <a:chExt cx="1056718" cy="1000084"/>
          </a:xfrm>
        </p:grpSpPr>
        <p:sp>
          <p:nvSpPr>
            <p:cNvPr id="138" name="SMARTInkShape-1200"/>
            <p:cNvSpPr/>
            <p:nvPr>
              <p:custDataLst>
                <p:tags r:id="rId121"/>
              </p:custDataLst>
            </p:nvPr>
          </p:nvSpPr>
          <p:spPr>
            <a:xfrm>
              <a:off x="5219700" y="3991068"/>
              <a:ext cx="95251" cy="9433"/>
            </a:xfrm>
            <a:custGeom>
              <a:avLst/>
              <a:gdLst/>
              <a:ahLst/>
              <a:cxnLst/>
              <a:rect l="0" t="0" r="0" b="0"/>
              <a:pathLst>
                <a:path w="95251" h="9433">
                  <a:moveTo>
                    <a:pt x="19050" y="9432"/>
                  </a:moveTo>
                  <a:lnTo>
                    <a:pt x="19050" y="9432"/>
                  </a:lnTo>
                  <a:lnTo>
                    <a:pt x="0" y="9432"/>
                  </a:lnTo>
                  <a:lnTo>
                    <a:pt x="44536" y="9432"/>
                  </a:lnTo>
                  <a:lnTo>
                    <a:pt x="60336" y="9432"/>
                  </a:lnTo>
                  <a:lnTo>
                    <a:pt x="62449" y="8374"/>
                  </a:lnTo>
                  <a:lnTo>
                    <a:pt x="63858" y="6610"/>
                  </a:lnTo>
                  <a:lnTo>
                    <a:pt x="64796" y="4375"/>
                  </a:lnTo>
                  <a:lnTo>
                    <a:pt x="66481" y="3944"/>
                  </a:lnTo>
                  <a:lnTo>
                    <a:pt x="71175" y="6288"/>
                  </a:lnTo>
                  <a:lnTo>
                    <a:pt x="72850" y="6277"/>
                  </a:lnTo>
                  <a:lnTo>
                    <a:pt x="73967" y="5212"/>
                  </a:lnTo>
                  <a:lnTo>
                    <a:pt x="74712" y="3444"/>
                  </a:lnTo>
                  <a:lnTo>
                    <a:pt x="76266" y="2265"/>
                  </a:lnTo>
                  <a:lnTo>
                    <a:pt x="85294" y="0"/>
                  </a:lnTo>
                  <a:lnTo>
                    <a:pt x="95250" y="943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9" name="SMARTInkShape-1201"/>
            <p:cNvSpPr/>
            <p:nvPr>
              <p:custDataLst>
                <p:tags r:id="rId122"/>
              </p:custDataLst>
            </p:nvPr>
          </p:nvSpPr>
          <p:spPr>
            <a:xfrm>
              <a:off x="5210175" y="3924303"/>
              <a:ext cx="104776" cy="19048"/>
            </a:xfrm>
            <a:custGeom>
              <a:avLst/>
              <a:gdLst/>
              <a:ahLst/>
              <a:cxnLst/>
              <a:rect l="0" t="0" r="0" b="0"/>
              <a:pathLst>
                <a:path w="104776" h="19048">
                  <a:moveTo>
                    <a:pt x="0" y="19047"/>
                  </a:moveTo>
                  <a:lnTo>
                    <a:pt x="0" y="19047"/>
                  </a:lnTo>
                  <a:lnTo>
                    <a:pt x="0" y="9522"/>
                  </a:lnTo>
                  <a:lnTo>
                    <a:pt x="44476" y="9522"/>
                  </a:lnTo>
                  <a:lnTo>
                    <a:pt x="60328" y="9522"/>
                  </a:lnTo>
                  <a:lnTo>
                    <a:pt x="66676" y="6700"/>
                  </a:lnTo>
                  <a:lnTo>
                    <a:pt x="73025" y="2976"/>
                  </a:lnTo>
                  <a:lnTo>
                    <a:pt x="85725" y="586"/>
                  </a:lnTo>
                  <a:lnTo>
                    <a:pt x="104334" y="0"/>
                  </a:lnTo>
                  <a:lnTo>
                    <a:pt x="104775" y="95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0" name="SMARTInkShape-1202"/>
            <p:cNvSpPr/>
            <p:nvPr>
              <p:custDataLst>
                <p:tags r:id="rId123"/>
              </p:custDataLst>
            </p:nvPr>
          </p:nvSpPr>
          <p:spPr>
            <a:xfrm>
              <a:off x="4933953" y="4267200"/>
              <a:ext cx="200023" cy="95248"/>
            </a:xfrm>
            <a:custGeom>
              <a:avLst/>
              <a:gdLst/>
              <a:ahLst/>
              <a:cxnLst/>
              <a:rect l="0" t="0" r="0" b="0"/>
              <a:pathLst>
                <a:path w="200023" h="95248">
                  <a:moveTo>
                    <a:pt x="19047" y="0"/>
                  </a:moveTo>
                  <a:lnTo>
                    <a:pt x="19047" y="0"/>
                  </a:lnTo>
                  <a:lnTo>
                    <a:pt x="0" y="0"/>
                  </a:lnTo>
                  <a:lnTo>
                    <a:pt x="44716" y="0"/>
                  </a:lnTo>
                  <a:lnTo>
                    <a:pt x="69858" y="0"/>
                  </a:lnTo>
                  <a:lnTo>
                    <a:pt x="71971" y="1058"/>
                  </a:lnTo>
                  <a:lnTo>
                    <a:pt x="73380" y="2822"/>
                  </a:lnTo>
                  <a:lnTo>
                    <a:pt x="75640" y="8201"/>
                  </a:lnTo>
                  <a:lnTo>
                    <a:pt x="84350" y="17610"/>
                  </a:lnTo>
                  <a:lnTo>
                    <a:pt x="85316" y="23680"/>
                  </a:lnTo>
                  <a:lnTo>
                    <a:pt x="84392" y="25312"/>
                  </a:lnTo>
                  <a:lnTo>
                    <a:pt x="82719" y="26400"/>
                  </a:lnTo>
                  <a:lnTo>
                    <a:pt x="80545" y="27124"/>
                  </a:lnTo>
                  <a:lnTo>
                    <a:pt x="79096" y="28666"/>
                  </a:lnTo>
                  <a:lnTo>
                    <a:pt x="77485" y="33202"/>
                  </a:lnTo>
                  <a:lnTo>
                    <a:pt x="75393" y="44736"/>
                  </a:lnTo>
                  <a:lnTo>
                    <a:pt x="64453" y="59153"/>
                  </a:lnTo>
                  <a:lnTo>
                    <a:pt x="39574" y="84246"/>
                  </a:lnTo>
                  <a:lnTo>
                    <a:pt x="38135" y="94819"/>
                  </a:lnTo>
                  <a:lnTo>
                    <a:pt x="69895" y="95247"/>
                  </a:lnTo>
                  <a:lnTo>
                    <a:pt x="114547" y="86313"/>
                  </a:lnTo>
                  <a:lnTo>
                    <a:pt x="127109" y="84928"/>
                  </a:lnTo>
                  <a:lnTo>
                    <a:pt x="145022" y="78198"/>
                  </a:lnTo>
                  <a:lnTo>
                    <a:pt x="175508" y="61280"/>
                  </a:lnTo>
                  <a:lnTo>
                    <a:pt x="200022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1" name="SMARTInkShape-1203"/>
            <p:cNvSpPr/>
            <p:nvPr>
              <p:custDataLst>
                <p:tags r:id="rId124"/>
              </p:custDataLst>
            </p:nvPr>
          </p:nvSpPr>
          <p:spPr>
            <a:xfrm>
              <a:off x="4876811" y="4143375"/>
              <a:ext cx="171440" cy="19051"/>
            </a:xfrm>
            <a:custGeom>
              <a:avLst/>
              <a:gdLst/>
              <a:ahLst/>
              <a:cxnLst/>
              <a:rect l="0" t="0" r="0" b="0"/>
              <a:pathLst>
                <a:path w="171440" h="19051">
                  <a:moveTo>
                    <a:pt x="38089" y="0"/>
                  </a:moveTo>
                  <a:lnTo>
                    <a:pt x="38089" y="0"/>
                  </a:lnTo>
                  <a:lnTo>
                    <a:pt x="23900" y="14189"/>
                  </a:lnTo>
                  <a:lnTo>
                    <a:pt x="18377" y="16890"/>
                  </a:lnTo>
                  <a:lnTo>
                    <a:pt x="0" y="19050"/>
                  </a:lnTo>
                  <a:lnTo>
                    <a:pt x="14179" y="19050"/>
                  </a:lnTo>
                  <a:lnTo>
                    <a:pt x="19701" y="16228"/>
                  </a:lnTo>
                  <a:lnTo>
                    <a:pt x="25682" y="12504"/>
                  </a:lnTo>
                  <a:lnTo>
                    <a:pt x="38147" y="10114"/>
                  </a:lnTo>
                  <a:lnTo>
                    <a:pt x="60517" y="8544"/>
                  </a:lnTo>
                  <a:lnTo>
                    <a:pt x="78425" y="2001"/>
                  </a:lnTo>
                  <a:lnTo>
                    <a:pt x="125539" y="34"/>
                  </a:lnTo>
                  <a:lnTo>
                    <a:pt x="136084" y="10"/>
                  </a:lnTo>
                  <a:lnTo>
                    <a:pt x="142673" y="2827"/>
                  </a:lnTo>
                  <a:lnTo>
                    <a:pt x="149129" y="6548"/>
                  </a:lnTo>
                  <a:lnTo>
                    <a:pt x="158714" y="9701"/>
                  </a:lnTo>
                  <a:lnTo>
                    <a:pt x="171439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2" name="SMARTInkShape-1204"/>
            <p:cNvSpPr/>
            <p:nvPr>
              <p:custDataLst>
                <p:tags r:id="rId125"/>
              </p:custDataLst>
            </p:nvPr>
          </p:nvSpPr>
          <p:spPr>
            <a:xfrm>
              <a:off x="4886325" y="3981453"/>
              <a:ext cx="114290" cy="133309"/>
            </a:xfrm>
            <a:custGeom>
              <a:avLst/>
              <a:gdLst/>
              <a:ahLst/>
              <a:cxnLst/>
              <a:rect l="0" t="0" r="0" b="0"/>
              <a:pathLst>
                <a:path w="114290" h="133309">
                  <a:moveTo>
                    <a:pt x="0" y="28572"/>
                  </a:moveTo>
                  <a:lnTo>
                    <a:pt x="0" y="28572"/>
                  </a:lnTo>
                  <a:lnTo>
                    <a:pt x="0" y="0"/>
                  </a:lnTo>
                  <a:lnTo>
                    <a:pt x="0" y="45515"/>
                  </a:lnTo>
                  <a:lnTo>
                    <a:pt x="0" y="91995"/>
                  </a:lnTo>
                  <a:lnTo>
                    <a:pt x="0" y="133308"/>
                  </a:lnTo>
                  <a:lnTo>
                    <a:pt x="0" y="120086"/>
                  </a:lnTo>
                  <a:lnTo>
                    <a:pt x="2822" y="114048"/>
                  </a:lnTo>
                  <a:lnTo>
                    <a:pt x="5056" y="110956"/>
                  </a:lnTo>
                  <a:lnTo>
                    <a:pt x="10361" y="107520"/>
                  </a:lnTo>
                  <a:lnTo>
                    <a:pt x="13257" y="106604"/>
                  </a:lnTo>
                  <a:lnTo>
                    <a:pt x="15188" y="103877"/>
                  </a:lnTo>
                  <a:lnTo>
                    <a:pt x="21109" y="87113"/>
                  </a:lnTo>
                  <a:lnTo>
                    <a:pt x="23597" y="83474"/>
                  </a:lnTo>
                  <a:lnTo>
                    <a:pt x="69744" y="44454"/>
                  </a:lnTo>
                  <a:lnTo>
                    <a:pt x="82529" y="32807"/>
                  </a:lnTo>
                  <a:lnTo>
                    <a:pt x="95246" y="26586"/>
                  </a:lnTo>
                  <a:lnTo>
                    <a:pt x="102893" y="20536"/>
                  </a:lnTo>
                  <a:lnTo>
                    <a:pt x="109274" y="19488"/>
                  </a:lnTo>
                  <a:lnTo>
                    <a:pt x="110949" y="20399"/>
                  </a:lnTo>
                  <a:lnTo>
                    <a:pt x="112066" y="22065"/>
                  </a:lnTo>
                  <a:lnTo>
                    <a:pt x="113859" y="27286"/>
                  </a:lnTo>
                  <a:lnTo>
                    <a:pt x="114289" y="42728"/>
                  </a:lnTo>
                  <a:lnTo>
                    <a:pt x="111473" y="48269"/>
                  </a:lnTo>
                  <a:lnTo>
                    <a:pt x="104775" y="571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3" name="SMARTInkShape-1205"/>
            <p:cNvSpPr/>
            <p:nvPr>
              <p:custDataLst>
                <p:tags r:id="rId126"/>
              </p:custDataLst>
            </p:nvPr>
          </p:nvSpPr>
          <p:spPr>
            <a:xfrm>
              <a:off x="4735252" y="4105275"/>
              <a:ext cx="36774" cy="103403"/>
            </a:xfrm>
            <a:custGeom>
              <a:avLst/>
              <a:gdLst/>
              <a:ahLst/>
              <a:cxnLst/>
              <a:rect l="0" t="0" r="0" b="0"/>
              <a:pathLst>
                <a:path w="36774" h="103403">
                  <a:moveTo>
                    <a:pt x="27248" y="9525"/>
                  </a:moveTo>
                  <a:lnTo>
                    <a:pt x="27248" y="9525"/>
                  </a:lnTo>
                  <a:lnTo>
                    <a:pt x="17723" y="0"/>
                  </a:lnTo>
                  <a:lnTo>
                    <a:pt x="17723" y="13257"/>
                  </a:lnTo>
                  <a:lnTo>
                    <a:pt x="14901" y="19298"/>
                  </a:lnTo>
                  <a:lnTo>
                    <a:pt x="11178" y="25510"/>
                  </a:lnTo>
                  <a:lnTo>
                    <a:pt x="9081" y="36016"/>
                  </a:lnTo>
                  <a:lnTo>
                    <a:pt x="8232" y="69459"/>
                  </a:lnTo>
                  <a:lnTo>
                    <a:pt x="5391" y="76026"/>
                  </a:lnTo>
                  <a:lnTo>
                    <a:pt x="1659" y="82473"/>
                  </a:lnTo>
                  <a:lnTo>
                    <a:pt x="0" y="88866"/>
                  </a:lnTo>
                  <a:lnTo>
                    <a:pt x="616" y="90994"/>
                  </a:lnTo>
                  <a:lnTo>
                    <a:pt x="2085" y="92413"/>
                  </a:lnTo>
                  <a:lnTo>
                    <a:pt x="6540" y="93989"/>
                  </a:lnTo>
                  <a:lnTo>
                    <a:pt x="12047" y="94689"/>
                  </a:lnTo>
                  <a:lnTo>
                    <a:pt x="13939" y="95934"/>
                  </a:lnTo>
                  <a:lnTo>
                    <a:pt x="15200" y="97823"/>
                  </a:lnTo>
                  <a:lnTo>
                    <a:pt x="16041" y="100140"/>
                  </a:lnTo>
                  <a:lnTo>
                    <a:pt x="17660" y="101685"/>
                  </a:lnTo>
                  <a:lnTo>
                    <a:pt x="22281" y="103402"/>
                  </a:lnTo>
                  <a:lnTo>
                    <a:pt x="23937" y="102801"/>
                  </a:lnTo>
                  <a:lnTo>
                    <a:pt x="25042" y="101342"/>
                  </a:lnTo>
                  <a:lnTo>
                    <a:pt x="25776" y="99312"/>
                  </a:lnTo>
                  <a:lnTo>
                    <a:pt x="27326" y="97958"/>
                  </a:lnTo>
                  <a:lnTo>
                    <a:pt x="36773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4" name="SMARTInkShape-1206"/>
            <p:cNvSpPr/>
            <p:nvPr>
              <p:custDataLst>
                <p:tags r:id="rId127"/>
              </p:custDataLst>
            </p:nvPr>
          </p:nvSpPr>
          <p:spPr>
            <a:xfrm>
              <a:off x="4658118" y="4124325"/>
              <a:ext cx="123433" cy="38101"/>
            </a:xfrm>
            <a:custGeom>
              <a:avLst/>
              <a:gdLst/>
              <a:ahLst/>
              <a:cxnLst/>
              <a:rect l="0" t="0" r="0" b="0"/>
              <a:pathLst>
                <a:path w="123433" h="38101">
                  <a:moveTo>
                    <a:pt x="9132" y="38100"/>
                  </a:moveTo>
                  <a:lnTo>
                    <a:pt x="9132" y="38100"/>
                  </a:lnTo>
                  <a:lnTo>
                    <a:pt x="9132" y="28968"/>
                  </a:lnTo>
                  <a:lnTo>
                    <a:pt x="0" y="28585"/>
                  </a:lnTo>
                  <a:lnTo>
                    <a:pt x="31795" y="28575"/>
                  </a:lnTo>
                  <a:lnTo>
                    <a:pt x="72378" y="19312"/>
                  </a:lnTo>
                  <a:lnTo>
                    <a:pt x="78869" y="19167"/>
                  </a:lnTo>
                  <a:lnTo>
                    <a:pt x="85282" y="16280"/>
                  </a:lnTo>
                  <a:lnTo>
                    <a:pt x="91660" y="12527"/>
                  </a:lnTo>
                  <a:lnTo>
                    <a:pt x="104378" y="10118"/>
                  </a:lnTo>
                  <a:lnTo>
                    <a:pt x="107554" y="9921"/>
                  </a:lnTo>
                  <a:lnTo>
                    <a:pt x="113906" y="6879"/>
                  </a:lnTo>
                  <a:lnTo>
                    <a:pt x="12343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5" name="SMARTInkShape-1207"/>
            <p:cNvSpPr/>
            <p:nvPr>
              <p:custDataLst>
                <p:tags r:id="rId128"/>
              </p:custDataLst>
            </p:nvPr>
          </p:nvSpPr>
          <p:spPr>
            <a:xfrm>
              <a:off x="4514850" y="4076710"/>
              <a:ext cx="123826" cy="151987"/>
            </a:xfrm>
            <a:custGeom>
              <a:avLst/>
              <a:gdLst/>
              <a:ahLst/>
              <a:cxnLst/>
              <a:rect l="0" t="0" r="0" b="0"/>
              <a:pathLst>
                <a:path w="123826" h="151987">
                  <a:moveTo>
                    <a:pt x="9525" y="9515"/>
                  </a:moveTo>
                  <a:lnTo>
                    <a:pt x="9525" y="9515"/>
                  </a:lnTo>
                  <a:lnTo>
                    <a:pt x="9525" y="0"/>
                  </a:lnTo>
                  <a:lnTo>
                    <a:pt x="9525" y="8192"/>
                  </a:lnTo>
                  <a:lnTo>
                    <a:pt x="2980" y="16858"/>
                  </a:lnTo>
                  <a:lnTo>
                    <a:pt x="1324" y="22656"/>
                  </a:lnTo>
                  <a:lnTo>
                    <a:pt x="16" y="69318"/>
                  </a:lnTo>
                  <a:lnTo>
                    <a:pt x="0" y="114237"/>
                  </a:lnTo>
                  <a:lnTo>
                    <a:pt x="0" y="142424"/>
                  </a:lnTo>
                  <a:lnTo>
                    <a:pt x="9132" y="151986"/>
                  </a:lnTo>
                  <a:lnTo>
                    <a:pt x="12345" y="120381"/>
                  </a:lnTo>
                  <a:lnTo>
                    <a:pt x="17064" y="106570"/>
                  </a:lnTo>
                  <a:lnTo>
                    <a:pt x="21284" y="92953"/>
                  </a:lnTo>
                  <a:lnTo>
                    <a:pt x="29237" y="78334"/>
                  </a:lnTo>
                  <a:lnTo>
                    <a:pt x="63507" y="32027"/>
                  </a:lnTo>
                  <a:lnTo>
                    <a:pt x="73027" y="23358"/>
                  </a:lnTo>
                  <a:lnTo>
                    <a:pt x="85725" y="17071"/>
                  </a:lnTo>
                  <a:lnTo>
                    <a:pt x="92075" y="12873"/>
                  </a:lnTo>
                  <a:lnTo>
                    <a:pt x="98425" y="11008"/>
                  </a:lnTo>
                  <a:lnTo>
                    <a:pt x="100542" y="11568"/>
                  </a:lnTo>
                  <a:lnTo>
                    <a:pt x="101953" y="13000"/>
                  </a:lnTo>
                  <a:lnTo>
                    <a:pt x="102894" y="15014"/>
                  </a:lnTo>
                  <a:lnTo>
                    <a:pt x="104579" y="16356"/>
                  </a:lnTo>
                  <a:lnTo>
                    <a:pt x="112811" y="18687"/>
                  </a:lnTo>
                  <a:lnTo>
                    <a:pt x="118915" y="18935"/>
                  </a:lnTo>
                  <a:lnTo>
                    <a:pt x="120552" y="20029"/>
                  </a:lnTo>
                  <a:lnTo>
                    <a:pt x="121643" y="21816"/>
                  </a:lnTo>
                  <a:lnTo>
                    <a:pt x="123825" y="285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6" name="SMARTInkShape-1208"/>
            <p:cNvSpPr/>
            <p:nvPr>
              <p:custDataLst>
                <p:tags r:id="rId129"/>
              </p:custDataLst>
            </p:nvPr>
          </p:nvSpPr>
          <p:spPr>
            <a:xfrm>
              <a:off x="4333924" y="4048125"/>
              <a:ext cx="114121" cy="161926"/>
            </a:xfrm>
            <a:custGeom>
              <a:avLst/>
              <a:gdLst/>
              <a:ahLst/>
              <a:cxnLst/>
              <a:rect l="0" t="0" r="0" b="0"/>
              <a:pathLst>
                <a:path w="114121" h="161926">
                  <a:moveTo>
                    <a:pt x="47576" y="9525"/>
                  </a:moveTo>
                  <a:lnTo>
                    <a:pt x="47576" y="9525"/>
                  </a:lnTo>
                  <a:lnTo>
                    <a:pt x="47576" y="393"/>
                  </a:lnTo>
                  <a:lnTo>
                    <a:pt x="38051" y="0"/>
                  </a:lnTo>
                  <a:lnTo>
                    <a:pt x="47183" y="0"/>
                  </a:lnTo>
                  <a:lnTo>
                    <a:pt x="55103" y="6546"/>
                  </a:lnTo>
                  <a:lnTo>
                    <a:pt x="63799" y="8642"/>
                  </a:lnTo>
                  <a:lnTo>
                    <a:pt x="89248" y="9515"/>
                  </a:lnTo>
                  <a:lnTo>
                    <a:pt x="95377" y="12343"/>
                  </a:lnTo>
                  <a:lnTo>
                    <a:pt x="112765" y="27135"/>
                  </a:lnTo>
                  <a:lnTo>
                    <a:pt x="114120" y="36649"/>
                  </a:lnTo>
                  <a:lnTo>
                    <a:pt x="107679" y="45418"/>
                  </a:lnTo>
                  <a:lnTo>
                    <a:pt x="104542" y="54261"/>
                  </a:lnTo>
                  <a:lnTo>
                    <a:pt x="82370" y="79386"/>
                  </a:lnTo>
                  <a:lnTo>
                    <a:pt x="34991" y="117475"/>
                  </a:lnTo>
                  <a:lnTo>
                    <a:pt x="28578" y="121003"/>
                  </a:lnTo>
                  <a:lnTo>
                    <a:pt x="22199" y="123629"/>
                  </a:lnTo>
                  <a:lnTo>
                    <a:pt x="12658" y="129999"/>
                  </a:lnTo>
                  <a:lnTo>
                    <a:pt x="6304" y="131861"/>
                  </a:lnTo>
                  <a:lnTo>
                    <a:pt x="4186" y="133415"/>
                  </a:lnTo>
                  <a:lnTo>
                    <a:pt x="2774" y="135510"/>
                  </a:lnTo>
                  <a:lnTo>
                    <a:pt x="509" y="141420"/>
                  </a:lnTo>
                  <a:lnTo>
                    <a:pt x="0" y="150949"/>
                  </a:lnTo>
                  <a:lnTo>
                    <a:pt x="1042" y="151432"/>
                  </a:lnTo>
                  <a:lnTo>
                    <a:pt x="8156" y="152272"/>
                  </a:lnTo>
                  <a:lnTo>
                    <a:pt x="17561" y="160590"/>
                  </a:lnTo>
                  <a:lnTo>
                    <a:pt x="23631" y="161529"/>
                  </a:lnTo>
                  <a:lnTo>
                    <a:pt x="60672" y="161925"/>
                  </a:lnTo>
                  <a:lnTo>
                    <a:pt x="66802" y="159102"/>
                  </a:lnTo>
                  <a:lnTo>
                    <a:pt x="73054" y="155379"/>
                  </a:lnTo>
                  <a:lnTo>
                    <a:pt x="85692" y="152989"/>
                  </a:lnTo>
                  <a:lnTo>
                    <a:pt x="95201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7" name="SMARTInkShape-1209"/>
            <p:cNvSpPr/>
            <p:nvPr>
              <p:custDataLst>
                <p:tags r:id="rId130"/>
              </p:custDataLst>
            </p:nvPr>
          </p:nvSpPr>
          <p:spPr>
            <a:xfrm>
              <a:off x="4324466" y="3886235"/>
              <a:ext cx="495185" cy="28507"/>
            </a:xfrm>
            <a:custGeom>
              <a:avLst/>
              <a:gdLst/>
              <a:ahLst/>
              <a:cxnLst/>
              <a:rect l="0" t="0" r="0" b="0"/>
              <a:pathLst>
                <a:path w="495185" h="28507">
                  <a:moveTo>
                    <a:pt x="18934" y="19015"/>
                  </a:moveTo>
                  <a:lnTo>
                    <a:pt x="18934" y="19015"/>
                  </a:lnTo>
                  <a:lnTo>
                    <a:pt x="0" y="19015"/>
                  </a:lnTo>
                  <a:lnTo>
                    <a:pt x="4974" y="19015"/>
                  </a:lnTo>
                  <a:lnTo>
                    <a:pt x="6453" y="20073"/>
                  </a:lnTo>
                  <a:lnTo>
                    <a:pt x="8095" y="24072"/>
                  </a:lnTo>
                  <a:lnTo>
                    <a:pt x="10650" y="25561"/>
                  </a:lnTo>
                  <a:lnTo>
                    <a:pt x="35808" y="28147"/>
                  </a:lnTo>
                  <a:lnTo>
                    <a:pt x="78053" y="28506"/>
                  </a:lnTo>
                  <a:lnTo>
                    <a:pt x="115632" y="27475"/>
                  </a:lnTo>
                  <a:lnTo>
                    <a:pt x="162722" y="21000"/>
                  </a:lnTo>
                  <a:lnTo>
                    <a:pt x="200180" y="19603"/>
                  </a:lnTo>
                  <a:lnTo>
                    <a:pt x="238089" y="16367"/>
                  </a:lnTo>
                  <a:lnTo>
                    <a:pt x="276133" y="11527"/>
                  </a:lnTo>
                  <a:lnTo>
                    <a:pt x="314216" y="10094"/>
                  </a:lnTo>
                  <a:lnTo>
                    <a:pt x="359955" y="4553"/>
                  </a:lnTo>
                  <a:lnTo>
                    <a:pt x="406109" y="872"/>
                  </a:lnTo>
                  <a:lnTo>
                    <a:pt x="451587" y="84"/>
                  </a:lnTo>
                  <a:lnTo>
                    <a:pt x="467215" y="0"/>
                  </a:lnTo>
                  <a:lnTo>
                    <a:pt x="474992" y="2803"/>
                  </a:lnTo>
                  <a:lnTo>
                    <a:pt x="481977" y="6518"/>
                  </a:lnTo>
                  <a:lnTo>
                    <a:pt x="495184" y="94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8" name="SMARTInkShape-1210"/>
            <p:cNvSpPr/>
            <p:nvPr>
              <p:custDataLst>
                <p:tags r:id="rId131"/>
              </p:custDataLst>
            </p:nvPr>
          </p:nvSpPr>
          <p:spPr>
            <a:xfrm>
              <a:off x="4829291" y="3657600"/>
              <a:ext cx="190385" cy="104380"/>
            </a:xfrm>
            <a:custGeom>
              <a:avLst/>
              <a:gdLst/>
              <a:ahLst/>
              <a:cxnLst/>
              <a:rect l="0" t="0" r="0" b="0"/>
              <a:pathLst>
                <a:path w="190385" h="104380">
                  <a:moveTo>
                    <a:pt x="9409" y="9525"/>
                  </a:moveTo>
                  <a:lnTo>
                    <a:pt x="9409" y="9525"/>
                  </a:lnTo>
                  <a:lnTo>
                    <a:pt x="0" y="9525"/>
                  </a:lnTo>
                  <a:lnTo>
                    <a:pt x="5394" y="9525"/>
                  </a:lnTo>
                  <a:lnTo>
                    <a:pt x="3038" y="9525"/>
                  </a:lnTo>
                  <a:lnTo>
                    <a:pt x="1987" y="8467"/>
                  </a:lnTo>
                  <a:lnTo>
                    <a:pt x="818" y="4468"/>
                  </a:lnTo>
                  <a:lnTo>
                    <a:pt x="1566" y="2979"/>
                  </a:lnTo>
                  <a:lnTo>
                    <a:pt x="3121" y="1986"/>
                  </a:lnTo>
                  <a:lnTo>
                    <a:pt x="10368" y="589"/>
                  </a:lnTo>
                  <a:lnTo>
                    <a:pt x="56844" y="0"/>
                  </a:lnTo>
                  <a:lnTo>
                    <a:pt x="70127" y="0"/>
                  </a:lnTo>
                  <a:lnTo>
                    <a:pt x="72113" y="1058"/>
                  </a:lnTo>
                  <a:lnTo>
                    <a:pt x="73436" y="2822"/>
                  </a:lnTo>
                  <a:lnTo>
                    <a:pt x="75561" y="8201"/>
                  </a:lnTo>
                  <a:lnTo>
                    <a:pt x="80986" y="14189"/>
                  </a:lnTo>
                  <a:lnTo>
                    <a:pt x="81469" y="15809"/>
                  </a:lnTo>
                  <a:lnTo>
                    <a:pt x="80732" y="16890"/>
                  </a:lnTo>
                  <a:lnTo>
                    <a:pt x="79183" y="17610"/>
                  </a:lnTo>
                  <a:lnTo>
                    <a:pt x="78149" y="19148"/>
                  </a:lnTo>
                  <a:lnTo>
                    <a:pt x="76696" y="26370"/>
                  </a:lnTo>
                  <a:lnTo>
                    <a:pt x="76355" y="32181"/>
                  </a:lnTo>
                  <a:lnTo>
                    <a:pt x="75207" y="34154"/>
                  </a:lnTo>
                  <a:lnTo>
                    <a:pt x="73382" y="35470"/>
                  </a:lnTo>
                  <a:lnTo>
                    <a:pt x="68533" y="37989"/>
                  </a:lnTo>
                  <a:lnTo>
                    <a:pt x="41128" y="62521"/>
                  </a:lnTo>
                  <a:lnTo>
                    <a:pt x="28453" y="68677"/>
                  </a:lnTo>
                  <a:lnTo>
                    <a:pt x="15" y="95120"/>
                  </a:lnTo>
                  <a:lnTo>
                    <a:pt x="4979" y="100268"/>
                  </a:lnTo>
                  <a:lnTo>
                    <a:pt x="10263" y="102772"/>
                  </a:lnTo>
                  <a:lnTo>
                    <a:pt x="22278" y="104379"/>
                  </a:lnTo>
                  <a:lnTo>
                    <a:pt x="28534" y="101777"/>
                  </a:lnTo>
                  <a:lnTo>
                    <a:pt x="31684" y="99601"/>
                  </a:lnTo>
                  <a:lnTo>
                    <a:pt x="46230" y="96539"/>
                  </a:lnTo>
                  <a:lnTo>
                    <a:pt x="89953" y="95325"/>
                  </a:lnTo>
                  <a:lnTo>
                    <a:pt x="113355" y="94214"/>
                  </a:lnTo>
                  <a:lnTo>
                    <a:pt x="137460" y="87716"/>
                  </a:lnTo>
                  <a:lnTo>
                    <a:pt x="152046" y="85551"/>
                  </a:lnTo>
                  <a:lnTo>
                    <a:pt x="172855" y="78361"/>
                  </a:lnTo>
                  <a:lnTo>
                    <a:pt x="190384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9" name="SMARTInkShape-1211"/>
            <p:cNvSpPr/>
            <p:nvPr>
              <p:custDataLst>
                <p:tags r:id="rId132"/>
              </p:custDataLst>
            </p:nvPr>
          </p:nvSpPr>
          <p:spPr>
            <a:xfrm>
              <a:off x="4772456" y="3552825"/>
              <a:ext cx="228170" cy="38101"/>
            </a:xfrm>
            <a:custGeom>
              <a:avLst/>
              <a:gdLst/>
              <a:ahLst/>
              <a:cxnLst/>
              <a:rect l="0" t="0" r="0" b="0"/>
              <a:pathLst>
                <a:path w="228170" h="38101">
                  <a:moveTo>
                    <a:pt x="37669" y="28575"/>
                  </a:moveTo>
                  <a:lnTo>
                    <a:pt x="37669" y="28575"/>
                  </a:lnTo>
                  <a:lnTo>
                    <a:pt x="32613" y="33632"/>
                  </a:lnTo>
                  <a:lnTo>
                    <a:pt x="27308" y="36114"/>
                  </a:lnTo>
                  <a:lnTo>
                    <a:pt x="0" y="38100"/>
                  </a:lnTo>
                  <a:lnTo>
                    <a:pt x="7808" y="38100"/>
                  </a:lnTo>
                  <a:lnTo>
                    <a:pt x="16444" y="31554"/>
                  </a:lnTo>
                  <a:lnTo>
                    <a:pt x="25265" y="29458"/>
                  </a:lnTo>
                  <a:lnTo>
                    <a:pt x="35641" y="27778"/>
                  </a:lnTo>
                  <a:lnTo>
                    <a:pt x="57573" y="21087"/>
                  </a:lnTo>
                  <a:lnTo>
                    <a:pt x="97716" y="16406"/>
                  </a:lnTo>
                  <a:lnTo>
                    <a:pt x="145262" y="4871"/>
                  </a:lnTo>
                  <a:lnTo>
                    <a:pt x="191979" y="285"/>
                  </a:lnTo>
                  <a:lnTo>
                    <a:pt x="22816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0" name="SMARTInkShape-1212"/>
            <p:cNvSpPr/>
            <p:nvPr>
              <p:custDataLst>
                <p:tags r:id="rId133"/>
              </p:custDataLst>
            </p:nvPr>
          </p:nvSpPr>
          <p:spPr>
            <a:xfrm>
              <a:off x="4810125" y="3362364"/>
              <a:ext cx="161521" cy="161728"/>
            </a:xfrm>
            <a:custGeom>
              <a:avLst/>
              <a:gdLst/>
              <a:ahLst/>
              <a:cxnLst/>
              <a:rect l="0" t="0" r="0" b="0"/>
              <a:pathLst>
                <a:path w="161521" h="161728">
                  <a:moveTo>
                    <a:pt x="0" y="38061"/>
                  </a:moveTo>
                  <a:lnTo>
                    <a:pt x="0" y="38061"/>
                  </a:lnTo>
                  <a:lnTo>
                    <a:pt x="0" y="33004"/>
                  </a:lnTo>
                  <a:lnTo>
                    <a:pt x="2822" y="27700"/>
                  </a:lnTo>
                  <a:lnTo>
                    <a:pt x="8201" y="20728"/>
                  </a:lnTo>
                  <a:lnTo>
                    <a:pt x="9409" y="10961"/>
                  </a:lnTo>
                  <a:lnTo>
                    <a:pt x="28561" y="9486"/>
                  </a:lnTo>
                  <a:lnTo>
                    <a:pt x="28569" y="9486"/>
                  </a:lnTo>
                  <a:lnTo>
                    <a:pt x="28575" y="31876"/>
                  </a:lnTo>
                  <a:lnTo>
                    <a:pt x="25753" y="38134"/>
                  </a:lnTo>
                  <a:lnTo>
                    <a:pt x="23519" y="41285"/>
                  </a:lnTo>
                  <a:lnTo>
                    <a:pt x="20374" y="55832"/>
                  </a:lnTo>
                  <a:lnTo>
                    <a:pt x="18254" y="78652"/>
                  </a:lnTo>
                  <a:lnTo>
                    <a:pt x="11562" y="97271"/>
                  </a:lnTo>
                  <a:lnTo>
                    <a:pt x="9373" y="107768"/>
                  </a:lnTo>
                  <a:lnTo>
                    <a:pt x="3247" y="120686"/>
                  </a:lnTo>
                  <a:lnTo>
                    <a:pt x="0" y="161727"/>
                  </a:lnTo>
                  <a:lnTo>
                    <a:pt x="0" y="156782"/>
                  </a:lnTo>
                  <a:lnTo>
                    <a:pt x="2822" y="151504"/>
                  </a:lnTo>
                  <a:lnTo>
                    <a:pt x="15188" y="136373"/>
                  </a:lnTo>
                  <a:lnTo>
                    <a:pt x="29185" y="106715"/>
                  </a:lnTo>
                  <a:lnTo>
                    <a:pt x="59988" y="64454"/>
                  </a:lnTo>
                  <a:lnTo>
                    <a:pt x="77041" y="49761"/>
                  </a:lnTo>
                  <a:lnTo>
                    <a:pt x="121608" y="13744"/>
                  </a:lnTo>
                  <a:lnTo>
                    <a:pt x="135633" y="9689"/>
                  </a:lnTo>
                  <a:lnTo>
                    <a:pt x="138047" y="7505"/>
                  </a:lnTo>
                  <a:lnTo>
                    <a:pt x="139656" y="4990"/>
                  </a:lnTo>
                  <a:lnTo>
                    <a:pt x="141787" y="3314"/>
                  </a:lnTo>
                  <a:lnTo>
                    <a:pt x="151924" y="92"/>
                  </a:lnTo>
                  <a:lnTo>
                    <a:pt x="157316" y="0"/>
                  </a:lnTo>
                  <a:lnTo>
                    <a:pt x="158852" y="1045"/>
                  </a:lnTo>
                  <a:lnTo>
                    <a:pt x="159877" y="2800"/>
                  </a:lnTo>
                  <a:lnTo>
                    <a:pt x="161318" y="10327"/>
                  </a:lnTo>
                  <a:lnTo>
                    <a:pt x="161520" y="13222"/>
                  </a:lnTo>
                  <a:lnTo>
                    <a:pt x="160596" y="15152"/>
                  </a:lnTo>
                  <a:lnTo>
                    <a:pt x="158922" y="16438"/>
                  </a:lnTo>
                  <a:lnTo>
                    <a:pt x="156749" y="17296"/>
                  </a:lnTo>
                  <a:lnTo>
                    <a:pt x="155299" y="18926"/>
                  </a:lnTo>
                  <a:lnTo>
                    <a:pt x="153688" y="23559"/>
                  </a:lnTo>
                  <a:lnTo>
                    <a:pt x="152400" y="380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1" name="SMARTInkShape-1213"/>
            <p:cNvSpPr/>
            <p:nvPr>
              <p:custDataLst>
                <p:tags r:id="rId134"/>
              </p:custDataLst>
            </p:nvPr>
          </p:nvSpPr>
          <p:spPr>
            <a:xfrm>
              <a:off x="4658118" y="3581400"/>
              <a:ext cx="18658" cy="9526"/>
            </a:xfrm>
            <a:custGeom>
              <a:avLst/>
              <a:gdLst/>
              <a:ahLst/>
              <a:cxnLst/>
              <a:rect l="0" t="0" r="0" b="0"/>
              <a:pathLst>
                <a:path w="18658" h="9526">
                  <a:moveTo>
                    <a:pt x="9132" y="9525"/>
                  </a:moveTo>
                  <a:lnTo>
                    <a:pt x="9132" y="9525"/>
                  </a:lnTo>
                  <a:lnTo>
                    <a:pt x="9132" y="34"/>
                  </a:lnTo>
                  <a:lnTo>
                    <a:pt x="0" y="0"/>
                  </a:lnTo>
                  <a:lnTo>
                    <a:pt x="4780" y="0"/>
                  </a:lnTo>
                  <a:lnTo>
                    <a:pt x="6231" y="1058"/>
                  </a:lnTo>
                  <a:lnTo>
                    <a:pt x="9019" y="9132"/>
                  </a:lnTo>
                  <a:lnTo>
                    <a:pt x="18657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2" name="SMARTInkShape-1214"/>
            <p:cNvSpPr/>
            <p:nvPr>
              <p:custDataLst>
                <p:tags r:id="rId135"/>
              </p:custDataLst>
            </p:nvPr>
          </p:nvSpPr>
          <p:spPr>
            <a:xfrm>
              <a:off x="4476750" y="3524250"/>
              <a:ext cx="133351" cy="123825"/>
            </a:xfrm>
            <a:custGeom>
              <a:avLst/>
              <a:gdLst/>
              <a:ahLst/>
              <a:cxnLst/>
              <a:rect l="0" t="0" r="0" b="0"/>
              <a:pathLst>
                <a:path w="133351" h="123825">
                  <a:moveTo>
                    <a:pt x="19050" y="9525"/>
                  </a:moveTo>
                  <a:lnTo>
                    <a:pt x="19050" y="9525"/>
                  </a:lnTo>
                  <a:lnTo>
                    <a:pt x="19050" y="0"/>
                  </a:lnTo>
                  <a:lnTo>
                    <a:pt x="19050" y="5057"/>
                  </a:lnTo>
                  <a:lnTo>
                    <a:pt x="17992" y="6546"/>
                  </a:lnTo>
                  <a:lnTo>
                    <a:pt x="16228" y="7539"/>
                  </a:lnTo>
                  <a:lnTo>
                    <a:pt x="13994" y="8201"/>
                  </a:lnTo>
                  <a:lnTo>
                    <a:pt x="12505" y="9701"/>
                  </a:lnTo>
                  <a:lnTo>
                    <a:pt x="10849" y="14189"/>
                  </a:lnTo>
                  <a:lnTo>
                    <a:pt x="8474" y="53982"/>
                  </a:lnTo>
                  <a:lnTo>
                    <a:pt x="1987" y="66677"/>
                  </a:lnTo>
                  <a:lnTo>
                    <a:pt x="2" y="114104"/>
                  </a:lnTo>
                  <a:lnTo>
                    <a:pt x="0" y="123824"/>
                  </a:lnTo>
                  <a:lnTo>
                    <a:pt x="0" y="118768"/>
                  </a:lnTo>
                  <a:lnTo>
                    <a:pt x="2822" y="113464"/>
                  </a:lnTo>
                  <a:lnTo>
                    <a:pt x="8201" y="106492"/>
                  </a:lnTo>
                  <a:lnTo>
                    <a:pt x="10321" y="97510"/>
                  </a:lnTo>
                  <a:lnTo>
                    <a:pt x="45757" y="50828"/>
                  </a:lnTo>
                  <a:lnTo>
                    <a:pt x="60719" y="34649"/>
                  </a:lnTo>
                  <a:lnTo>
                    <a:pt x="66850" y="31274"/>
                  </a:lnTo>
                  <a:lnTo>
                    <a:pt x="73103" y="28716"/>
                  </a:lnTo>
                  <a:lnTo>
                    <a:pt x="82573" y="22384"/>
                  </a:lnTo>
                  <a:lnTo>
                    <a:pt x="88910" y="20532"/>
                  </a:lnTo>
                  <a:lnTo>
                    <a:pt x="91024" y="18980"/>
                  </a:lnTo>
                  <a:lnTo>
                    <a:pt x="92433" y="16887"/>
                  </a:lnTo>
                  <a:lnTo>
                    <a:pt x="93371" y="14433"/>
                  </a:lnTo>
                  <a:lnTo>
                    <a:pt x="95056" y="12797"/>
                  </a:lnTo>
                  <a:lnTo>
                    <a:pt x="99750" y="10979"/>
                  </a:lnTo>
                  <a:lnTo>
                    <a:pt x="118834" y="9563"/>
                  </a:lnTo>
                  <a:lnTo>
                    <a:pt x="120497" y="10609"/>
                  </a:lnTo>
                  <a:lnTo>
                    <a:pt x="121607" y="12364"/>
                  </a:lnTo>
                  <a:lnTo>
                    <a:pt x="123387" y="17729"/>
                  </a:lnTo>
                  <a:lnTo>
                    <a:pt x="126452" y="18463"/>
                  </a:lnTo>
                  <a:lnTo>
                    <a:pt x="128751" y="18659"/>
                  </a:lnTo>
                  <a:lnTo>
                    <a:pt x="130285" y="19847"/>
                  </a:lnTo>
                  <a:lnTo>
                    <a:pt x="13335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3" name="SMARTInkShape-1215"/>
            <p:cNvSpPr/>
            <p:nvPr>
              <p:custDataLst>
                <p:tags r:id="rId136"/>
              </p:custDataLst>
            </p:nvPr>
          </p:nvSpPr>
          <p:spPr>
            <a:xfrm>
              <a:off x="4258233" y="3505200"/>
              <a:ext cx="161368" cy="161923"/>
            </a:xfrm>
            <a:custGeom>
              <a:avLst/>
              <a:gdLst/>
              <a:ahLst/>
              <a:cxnLst/>
              <a:rect l="0" t="0" r="0" b="0"/>
              <a:pathLst>
                <a:path w="161368" h="161923">
                  <a:moveTo>
                    <a:pt x="66117" y="28575"/>
                  </a:moveTo>
                  <a:lnTo>
                    <a:pt x="66117" y="28575"/>
                  </a:lnTo>
                  <a:lnTo>
                    <a:pt x="66117" y="9525"/>
                  </a:lnTo>
                  <a:lnTo>
                    <a:pt x="71173" y="9525"/>
                  </a:lnTo>
                  <a:lnTo>
                    <a:pt x="72663" y="8467"/>
                  </a:lnTo>
                  <a:lnTo>
                    <a:pt x="73656" y="6703"/>
                  </a:lnTo>
                  <a:lnTo>
                    <a:pt x="74318" y="4468"/>
                  </a:lnTo>
                  <a:lnTo>
                    <a:pt x="75818" y="2979"/>
                  </a:lnTo>
                  <a:lnTo>
                    <a:pt x="80306" y="1324"/>
                  </a:lnTo>
                  <a:lnTo>
                    <a:pt x="127767" y="0"/>
                  </a:lnTo>
                  <a:lnTo>
                    <a:pt x="129442" y="1058"/>
                  </a:lnTo>
                  <a:lnTo>
                    <a:pt x="130559" y="2823"/>
                  </a:lnTo>
                  <a:lnTo>
                    <a:pt x="131304" y="5057"/>
                  </a:lnTo>
                  <a:lnTo>
                    <a:pt x="137407" y="13257"/>
                  </a:lnTo>
                  <a:lnTo>
                    <a:pt x="137985" y="15188"/>
                  </a:lnTo>
                  <a:lnTo>
                    <a:pt x="137313" y="16475"/>
                  </a:lnTo>
                  <a:lnTo>
                    <a:pt x="135806" y="17333"/>
                  </a:lnTo>
                  <a:lnTo>
                    <a:pt x="134801" y="18964"/>
                  </a:lnTo>
                  <a:lnTo>
                    <a:pt x="132329" y="26315"/>
                  </a:lnTo>
                  <a:lnTo>
                    <a:pt x="126422" y="35196"/>
                  </a:lnTo>
                  <a:lnTo>
                    <a:pt x="123144" y="44530"/>
                  </a:lnTo>
                  <a:lnTo>
                    <a:pt x="83278" y="87577"/>
                  </a:lnTo>
                  <a:lnTo>
                    <a:pt x="37731" y="123810"/>
                  </a:lnTo>
                  <a:lnTo>
                    <a:pt x="12149" y="148166"/>
                  </a:lnTo>
                  <a:lnTo>
                    <a:pt x="0" y="152235"/>
                  </a:lnTo>
                  <a:lnTo>
                    <a:pt x="4663" y="157407"/>
                  </a:lnTo>
                  <a:lnTo>
                    <a:pt x="9876" y="159917"/>
                  </a:lnTo>
                  <a:lnTo>
                    <a:pt x="40732" y="161890"/>
                  </a:lnTo>
                  <a:lnTo>
                    <a:pt x="67969" y="161922"/>
                  </a:lnTo>
                  <a:lnTo>
                    <a:pt x="75054" y="159102"/>
                  </a:lnTo>
                  <a:lnTo>
                    <a:pt x="78425" y="156868"/>
                  </a:lnTo>
                  <a:lnTo>
                    <a:pt x="93282" y="153724"/>
                  </a:lnTo>
                  <a:lnTo>
                    <a:pt x="128466" y="151419"/>
                  </a:lnTo>
                  <a:lnTo>
                    <a:pt x="142089" y="144876"/>
                  </a:lnTo>
                  <a:lnTo>
                    <a:pt x="161367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0" name="SMARTInkShape-Group306"/>
          <p:cNvGrpSpPr/>
          <p:nvPr/>
        </p:nvGrpSpPr>
        <p:grpSpPr>
          <a:xfrm>
            <a:off x="5562600" y="3590925"/>
            <a:ext cx="447676" cy="571487"/>
            <a:chOff x="5562600" y="3590925"/>
            <a:chExt cx="447676" cy="571487"/>
          </a:xfrm>
        </p:grpSpPr>
        <p:sp>
          <p:nvSpPr>
            <p:cNvPr id="155" name="SMARTInkShape-1216"/>
            <p:cNvSpPr/>
            <p:nvPr>
              <p:custDataLst>
                <p:tags r:id="rId116"/>
              </p:custDataLst>
            </p:nvPr>
          </p:nvSpPr>
          <p:spPr>
            <a:xfrm>
              <a:off x="5829300" y="3762768"/>
              <a:ext cx="180976" cy="189704"/>
            </a:xfrm>
            <a:custGeom>
              <a:avLst/>
              <a:gdLst/>
              <a:ahLst/>
              <a:cxnLst/>
              <a:rect l="0" t="0" r="0" b="0"/>
              <a:pathLst>
                <a:path w="180976" h="189704">
                  <a:moveTo>
                    <a:pt x="28575" y="9132"/>
                  </a:moveTo>
                  <a:lnTo>
                    <a:pt x="28575" y="9132"/>
                  </a:lnTo>
                  <a:lnTo>
                    <a:pt x="37707" y="0"/>
                  </a:lnTo>
                  <a:lnTo>
                    <a:pt x="38100" y="9129"/>
                  </a:lnTo>
                  <a:lnTo>
                    <a:pt x="33044" y="9132"/>
                  </a:lnTo>
                  <a:lnTo>
                    <a:pt x="31555" y="10190"/>
                  </a:lnTo>
                  <a:lnTo>
                    <a:pt x="30561" y="11954"/>
                  </a:lnTo>
                  <a:lnTo>
                    <a:pt x="28968" y="22389"/>
                  </a:lnTo>
                  <a:lnTo>
                    <a:pt x="28578" y="68137"/>
                  </a:lnTo>
                  <a:lnTo>
                    <a:pt x="28575" y="78591"/>
                  </a:lnTo>
                  <a:lnTo>
                    <a:pt x="19443" y="121736"/>
                  </a:lnTo>
                  <a:lnTo>
                    <a:pt x="16402" y="130792"/>
                  </a:lnTo>
                  <a:lnTo>
                    <a:pt x="12581" y="138345"/>
                  </a:lnTo>
                  <a:lnTo>
                    <a:pt x="9927" y="155055"/>
                  </a:lnTo>
                  <a:lnTo>
                    <a:pt x="9644" y="164669"/>
                  </a:lnTo>
                  <a:lnTo>
                    <a:pt x="8546" y="166799"/>
                  </a:lnTo>
                  <a:lnTo>
                    <a:pt x="6755" y="168218"/>
                  </a:lnTo>
                  <a:lnTo>
                    <a:pt x="4503" y="169164"/>
                  </a:lnTo>
                  <a:lnTo>
                    <a:pt x="3003" y="170854"/>
                  </a:lnTo>
                  <a:lnTo>
                    <a:pt x="117" y="180141"/>
                  </a:lnTo>
                  <a:lnTo>
                    <a:pt x="3" y="189703"/>
                  </a:lnTo>
                  <a:lnTo>
                    <a:pt x="0" y="184931"/>
                  </a:lnTo>
                  <a:lnTo>
                    <a:pt x="1059" y="183481"/>
                  </a:lnTo>
                  <a:lnTo>
                    <a:pt x="5056" y="181871"/>
                  </a:lnTo>
                  <a:lnTo>
                    <a:pt x="6545" y="180382"/>
                  </a:lnTo>
                  <a:lnTo>
                    <a:pt x="8201" y="175907"/>
                  </a:lnTo>
                  <a:lnTo>
                    <a:pt x="10321" y="164411"/>
                  </a:lnTo>
                  <a:lnTo>
                    <a:pt x="15994" y="155094"/>
                  </a:lnTo>
                  <a:lnTo>
                    <a:pt x="19202" y="145631"/>
                  </a:lnTo>
                  <a:lnTo>
                    <a:pt x="50839" y="110732"/>
                  </a:lnTo>
                  <a:lnTo>
                    <a:pt x="91814" y="80040"/>
                  </a:lnTo>
                  <a:lnTo>
                    <a:pt x="121824" y="65693"/>
                  </a:lnTo>
                  <a:lnTo>
                    <a:pt x="129286" y="60729"/>
                  </a:lnTo>
                  <a:lnTo>
                    <a:pt x="142699" y="54720"/>
                  </a:lnTo>
                  <a:lnTo>
                    <a:pt x="149146" y="50560"/>
                  </a:lnTo>
                  <a:lnTo>
                    <a:pt x="160032" y="47670"/>
                  </a:lnTo>
                  <a:lnTo>
                    <a:pt x="180975" y="47232"/>
                  </a:lnTo>
                  <a:lnTo>
                    <a:pt x="171450" y="4723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6" name="SMARTInkShape-1217"/>
            <p:cNvSpPr/>
            <p:nvPr>
              <p:custDataLst>
                <p:tags r:id="rId117"/>
              </p:custDataLst>
            </p:nvPr>
          </p:nvSpPr>
          <p:spPr>
            <a:xfrm>
              <a:off x="5591210" y="3905250"/>
              <a:ext cx="161891" cy="95251"/>
            </a:xfrm>
            <a:custGeom>
              <a:avLst/>
              <a:gdLst/>
              <a:ahLst/>
              <a:cxnLst/>
              <a:rect l="0" t="0" r="0" b="0"/>
              <a:pathLst>
                <a:path w="161891" h="95251">
                  <a:moveTo>
                    <a:pt x="19015" y="95250"/>
                  </a:moveTo>
                  <a:lnTo>
                    <a:pt x="19015" y="95250"/>
                  </a:lnTo>
                  <a:lnTo>
                    <a:pt x="19015" y="90193"/>
                  </a:lnTo>
                  <a:lnTo>
                    <a:pt x="17957" y="88704"/>
                  </a:lnTo>
                  <a:lnTo>
                    <a:pt x="16193" y="87711"/>
                  </a:lnTo>
                  <a:lnTo>
                    <a:pt x="9883" y="85842"/>
                  </a:lnTo>
                  <a:lnTo>
                    <a:pt x="1323" y="77534"/>
                  </a:lnTo>
                  <a:lnTo>
                    <a:pt x="84" y="68116"/>
                  </a:lnTo>
                  <a:lnTo>
                    <a:pt x="0" y="62045"/>
                  </a:lnTo>
                  <a:lnTo>
                    <a:pt x="1047" y="60414"/>
                  </a:lnTo>
                  <a:lnTo>
                    <a:pt x="2803" y="59326"/>
                  </a:lnTo>
                  <a:lnTo>
                    <a:pt x="5033" y="58601"/>
                  </a:lnTo>
                  <a:lnTo>
                    <a:pt x="6518" y="57059"/>
                  </a:lnTo>
                  <a:lnTo>
                    <a:pt x="8169" y="52523"/>
                  </a:lnTo>
                  <a:lnTo>
                    <a:pt x="9668" y="50890"/>
                  </a:lnTo>
                  <a:lnTo>
                    <a:pt x="19113" y="46853"/>
                  </a:lnTo>
                  <a:lnTo>
                    <a:pt x="32146" y="34405"/>
                  </a:lnTo>
                  <a:lnTo>
                    <a:pt x="41079" y="31166"/>
                  </a:lnTo>
                  <a:lnTo>
                    <a:pt x="51046" y="28668"/>
                  </a:lnTo>
                  <a:lnTo>
                    <a:pt x="63667" y="22370"/>
                  </a:lnTo>
                  <a:lnTo>
                    <a:pt x="110981" y="10494"/>
                  </a:lnTo>
                  <a:lnTo>
                    <a:pt x="126815" y="8754"/>
                  </a:lnTo>
                  <a:lnTo>
                    <a:pt x="145577" y="1362"/>
                  </a:lnTo>
                  <a:lnTo>
                    <a:pt x="16189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7" name="SMARTInkShape-1218"/>
            <p:cNvSpPr/>
            <p:nvPr>
              <p:custDataLst>
                <p:tags r:id="rId118"/>
              </p:custDataLst>
            </p:nvPr>
          </p:nvSpPr>
          <p:spPr>
            <a:xfrm>
              <a:off x="5562600" y="3952992"/>
              <a:ext cx="95240" cy="209420"/>
            </a:xfrm>
            <a:custGeom>
              <a:avLst/>
              <a:gdLst/>
              <a:ahLst/>
              <a:cxnLst/>
              <a:rect l="0" t="0" r="0" b="0"/>
              <a:pathLst>
                <a:path w="95240" h="209420">
                  <a:moveTo>
                    <a:pt x="38100" y="9408"/>
                  </a:moveTo>
                  <a:lnTo>
                    <a:pt x="38100" y="9408"/>
                  </a:lnTo>
                  <a:lnTo>
                    <a:pt x="38100" y="0"/>
                  </a:lnTo>
                  <a:lnTo>
                    <a:pt x="38100" y="9019"/>
                  </a:lnTo>
                  <a:lnTo>
                    <a:pt x="29899" y="17575"/>
                  </a:lnTo>
                  <a:lnTo>
                    <a:pt x="27779" y="26269"/>
                  </a:lnTo>
                  <a:lnTo>
                    <a:pt x="22106" y="35100"/>
                  </a:lnTo>
                  <a:lnTo>
                    <a:pt x="18898" y="44419"/>
                  </a:lnTo>
                  <a:lnTo>
                    <a:pt x="12772" y="53884"/>
                  </a:lnTo>
                  <a:lnTo>
                    <a:pt x="9953" y="64679"/>
                  </a:lnTo>
                  <a:lnTo>
                    <a:pt x="9562" y="79651"/>
                  </a:lnTo>
                  <a:lnTo>
                    <a:pt x="8491" y="81637"/>
                  </a:lnTo>
                  <a:lnTo>
                    <a:pt x="6719" y="82960"/>
                  </a:lnTo>
                  <a:lnTo>
                    <a:pt x="393" y="85453"/>
                  </a:lnTo>
                  <a:lnTo>
                    <a:pt x="3" y="95016"/>
                  </a:lnTo>
                  <a:lnTo>
                    <a:pt x="0" y="90042"/>
                  </a:lnTo>
                  <a:lnTo>
                    <a:pt x="1059" y="88564"/>
                  </a:lnTo>
                  <a:lnTo>
                    <a:pt x="8642" y="85868"/>
                  </a:lnTo>
                  <a:lnTo>
                    <a:pt x="9132" y="85723"/>
                  </a:lnTo>
                  <a:lnTo>
                    <a:pt x="14465" y="85642"/>
                  </a:lnTo>
                  <a:lnTo>
                    <a:pt x="19834" y="82801"/>
                  </a:lnTo>
                  <a:lnTo>
                    <a:pt x="26848" y="77410"/>
                  </a:lnTo>
                  <a:lnTo>
                    <a:pt x="64886" y="76086"/>
                  </a:lnTo>
                  <a:lnTo>
                    <a:pt x="73926" y="82629"/>
                  </a:lnTo>
                  <a:lnTo>
                    <a:pt x="79776" y="84284"/>
                  </a:lnTo>
                  <a:lnTo>
                    <a:pt x="81759" y="85784"/>
                  </a:lnTo>
                  <a:lnTo>
                    <a:pt x="85608" y="91893"/>
                  </a:lnTo>
                  <a:lnTo>
                    <a:pt x="90259" y="93693"/>
                  </a:lnTo>
                  <a:lnTo>
                    <a:pt x="91922" y="95231"/>
                  </a:lnTo>
                  <a:lnTo>
                    <a:pt x="94812" y="103207"/>
                  </a:lnTo>
                  <a:lnTo>
                    <a:pt x="95239" y="127011"/>
                  </a:lnTo>
                  <a:lnTo>
                    <a:pt x="92423" y="133290"/>
                  </a:lnTo>
                  <a:lnTo>
                    <a:pt x="88702" y="139608"/>
                  </a:lnTo>
                  <a:lnTo>
                    <a:pt x="85549" y="149115"/>
                  </a:lnTo>
                  <a:lnTo>
                    <a:pt x="53936" y="184033"/>
                  </a:lnTo>
                  <a:lnTo>
                    <a:pt x="47608" y="187561"/>
                  </a:lnTo>
                  <a:lnTo>
                    <a:pt x="41268" y="190187"/>
                  </a:lnTo>
                  <a:lnTo>
                    <a:pt x="20931" y="207668"/>
                  </a:lnTo>
                  <a:lnTo>
                    <a:pt x="17064" y="208649"/>
                  </a:lnTo>
                  <a:lnTo>
                    <a:pt x="9656" y="209419"/>
                  </a:lnTo>
                  <a:lnTo>
                    <a:pt x="9563" y="204372"/>
                  </a:lnTo>
                  <a:lnTo>
                    <a:pt x="6720" y="199070"/>
                  </a:lnTo>
                  <a:lnTo>
                    <a:pt x="4480" y="196174"/>
                  </a:lnTo>
                  <a:lnTo>
                    <a:pt x="4045" y="193186"/>
                  </a:lnTo>
                  <a:lnTo>
                    <a:pt x="10399" y="164973"/>
                  </a:lnTo>
                  <a:lnTo>
                    <a:pt x="19050" y="1522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8" name="SMARTInkShape-1219"/>
            <p:cNvSpPr/>
            <p:nvPr>
              <p:custDataLst>
                <p:tags r:id="rId119"/>
              </p:custDataLst>
            </p:nvPr>
          </p:nvSpPr>
          <p:spPr>
            <a:xfrm>
              <a:off x="5572135" y="3819525"/>
              <a:ext cx="142866" cy="19051"/>
            </a:xfrm>
            <a:custGeom>
              <a:avLst/>
              <a:gdLst/>
              <a:ahLst/>
              <a:cxnLst/>
              <a:rect l="0" t="0" r="0" b="0"/>
              <a:pathLst>
                <a:path w="142866" h="19051">
                  <a:moveTo>
                    <a:pt x="9515" y="19050"/>
                  </a:moveTo>
                  <a:lnTo>
                    <a:pt x="9515" y="19050"/>
                  </a:lnTo>
                  <a:lnTo>
                    <a:pt x="9515" y="13993"/>
                  </a:lnTo>
                  <a:lnTo>
                    <a:pt x="8457" y="12504"/>
                  </a:lnTo>
                  <a:lnTo>
                    <a:pt x="6693" y="11511"/>
                  </a:lnTo>
                  <a:lnTo>
                    <a:pt x="0" y="9528"/>
                  </a:lnTo>
                  <a:lnTo>
                    <a:pt x="17600" y="9525"/>
                  </a:lnTo>
                  <a:lnTo>
                    <a:pt x="23670" y="4468"/>
                  </a:lnTo>
                  <a:lnTo>
                    <a:pt x="32034" y="1986"/>
                  </a:lnTo>
                  <a:lnTo>
                    <a:pt x="79491" y="23"/>
                  </a:lnTo>
                  <a:lnTo>
                    <a:pt x="117430" y="0"/>
                  </a:lnTo>
                  <a:lnTo>
                    <a:pt x="123798" y="2822"/>
                  </a:lnTo>
                  <a:lnTo>
                    <a:pt x="130158" y="6546"/>
                  </a:lnTo>
                  <a:lnTo>
                    <a:pt x="14286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9" name="SMARTInkShape-1220"/>
            <p:cNvSpPr/>
            <p:nvPr>
              <p:custDataLst>
                <p:tags r:id="rId120"/>
              </p:custDataLst>
            </p:nvPr>
          </p:nvSpPr>
          <p:spPr>
            <a:xfrm>
              <a:off x="5600745" y="3590925"/>
              <a:ext cx="133306" cy="142841"/>
            </a:xfrm>
            <a:custGeom>
              <a:avLst/>
              <a:gdLst/>
              <a:ahLst/>
              <a:cxnLst/>
              <a:rect l="0" t="0" r="0" b="0"/>
              <a:pathLst>
                <a:path w="133306" h="142841">
                  <a:moveTo>
                    <a:pt x="47580" y="28575"/>
                  </a:moveTo>
                  <a:lnTo>
                    <a:pt x="47580" y="28575"/>
                  </a:lnTo>
                  <a:lnTo>
                    <a:pt x="38171" y="28575"/>
                  </a:lnTo>
                  <a:lnTo>
                    <a:pt x="38089" y="23518"/>
                  </a:lnTo>
                  <a:lnTo>
                    <a:pt x="39136" y="22029"/>
                  </a:lnTo>
                  <a:lnTo>
                    <a:pt x="40892" y="21036"/>
                  </a:lnTo>
                  <a:lnTo>
                    <a:pt x="46259" y="19443"/>
                  </a:lnTo>
                  <a:lnTo>
                    <a:pt x="46994" y="16402"/>
                  </a:lnTo>
                  <a:lnTo>
                    <a:pt x="47580" y="10"/>
                  </a:lnTo>
                  <a:lnTo>
                    <a:pt x="71260" y="0"/>
                  </a:lnTo>
                  <a:lnTo>
                    <a:pt x="76802" y="2822"/>
                  </a:lnTo>
                  <a:lnTo>
                    <a:pt x="83927" y="8201"/>
                  </a:lnTo>
                  <a:lnTo>
                    <a:pt x="93727" y="9408"/>
                  </a:lnTo>
                  <a:lnTo>
                    <a:pt x="99824" y="9491"/>
                  </a:lnTo>
                  <a:lnTo>
                    <a:pt x="101459" y="10560"/>
                  </a:lnTo>
                  <a:lnTo>
                    <a:pt x="102550" y="12332"/>
                  </a:lnTo>
                  <a:lnTo>
                    <a:pt x="104603" y="18657"/>
                  </a:lnTo>
                  <a:lnTo>
                    <a:pt x="104693" y="23990"/>
                  </a:lnTo>
                  <a:lnTo>
                    <a:pt x="103647" y="25518"/>
                  </a:lnTo>
                  <a:lnTo>
                    <a:pt x="101891" y="26538"/>
                  </a:lnTo>
                  <a:lnTo>
                    <a:pt x="99662" y="27217"/>
                  </a:lnTo>
                  <a:lnTo>
                    <a:pt x="98177" y="28728"/>
                  </a:lnTo>
                  <a:lnTo>
                    <a:pt x="92969" y="38757"/>
                  </a:lnTo>
                  <a:lnTo>
                    <a:pt x="63416" y="69861"/>
                  </a:lnTo>
                  <a:lnTo>
                    <a:pt x="25747" y="98425"/>
                  </a:lnTo>
                  <a:lnTo>
                    <a:pt x="22001" y="104775"/>
                  </a:lnTo>
                  <a:lnTo>
                    <a:pt x="19278" y="111125"/>
                  </a:lnTo>
                  <a:lnTo>
                    <a:pt x="14540" y="117475"/>
                  </a:lnTo>
                  <a:lnTo>
                    <a:pt x="8907" y="121003"/>
                  </a:lnTo>
                  <a:lnTo>
                    <a:pt x="5923" y="121943"/>
                  </a:lnTo>
                  <a:lnTo>
                    <a:pt x="3934" y="123629"/>
                  </a:lnTo>
                  <a:lnTo>
                    <a:pt x="110" y="132909"/>
                  </a:lnTo>
                  <a:lnTo>
                    <a:pt x="0" y="138276"/>
                  </a:lnTo>
                  <a:lnTo>
                    <a:pt x="1044" y="139809"/>
                  </a:lnTo>
                  <a:lnTo>
                    <a:pt x="2797" y="140831"/>
                  </a:lnTo>
                  <a:lnTo>
                    <a:pt x="10322" y="142269"/>
                  </a:lnTo>
                  <a:lnTo>
                    <a:pt x="28609" y="142840"/>
                  </a:lnTo>
                  <a:lnTo>
                    <a:pt x="36680" y="140037"/>
                  </a:lnTo>
                  <a:lnTo>
                    <a:pt x="43794" y="136322"/>
                  </a:lnTo>
                  <a:lnTo>
                    <a:pt x="56984" y="133937"/>
                  </a:lnTo>
                  <a:lnTo>
                    <a:pt x="79510" y="132369"/>
                  </a:lnTo>
                  <a:lnTo>
                    <a:pt x="110933" y="116019"/>
                  </a:lnTo>
                  <a:lnTo>
                    <a:pt x="113098" y="116505"/>
                  </a:lnTo>
                  <a:lnTo>
                    <a:pt x="123301" y="123478"/>
                  </a:lnTo>
                  <a:lnTo>
                    <a:pt x="133305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0" name="SMARTInkShape-Group307"/>
          <p:cNvGrpSpPr/>
          <p:nvPr/>
        </p:nvGrpSpPr>
        <p:grpSpPr>
          <a:xfrm>
            <a:off x="6896134" y="3409950"/>
            <a:ext cx="1057242" cy="533401"/>
            <a:chOff x="6896134" y="3409950"/>
            <a:chExt cx="1057242" cy="533401"/>
          </a:xfrm>
        </p:grpSpPr>
        <p:sp>
          <p:nvSpPr>
            <p:cNvPr id="161" name="SMARTInkShape-1221"/>
            <p:cNvSpPr/>
            <p:nvPr>
              <p:custDataLst>
                <p:tags r:id="rId107"/>
              </p:custDataLst>
            </p:nvPr>
          </p:nvSpPr>
          <p:spPr>
            <a:xfrm>
              <a:off x="7715251" y="3657600"/>
              <a:ext cx="238125" cy="161912"/>
            </a:xfrm>
            <a:custGeom>
              <a:avLst/>
              <a:gdLst/>
              <a:ahLst/>
              <a:cxnLst/>
              <a:rect l="0" t="0" r="0" b="0"/>
              <a:pathLst>
                <a:path w="238125" h="161912">
                  <a:moveTo>
                    <a:pt x="9524" y="9525"/>
                  </a:moveTo>
                  <a:lnTo>
                    <a:pt x="9524" y="9525"/>
                  </a:lnTo>
                  <a:lnTo>
                    <a:pt x="0" y="0"/>
                  </a:lnTo>
                  <a:lnTo>
                    <a:pt x="8200" y="0"/>
                  </a:lnTo>
                  <a:lnTo>
                    <a:pt x="8642" y="1058"/>
                  </a:lnTo>
                  <a:lnTo>
                    <a:pt x="10560" y="16868"/>
                  </a:lnTo>
                  <a:lnTo>
                    <a:pt x="16063" y="25694"/>
                  </a:lnTo>
                  <a:lnTo>
                    <a:pt x="18165" y="36070"/>
                  </a:lnTo>
                  <a:lnTo>
                    <a:pt x="19033" y="83566"/>
                  </a:lnTo>
                  <a:lnTo>
                    <a:pt x="17989" y="107862"/>
                  </a:lnTo>
                  <a:lnTo>
                    <a:pt x="10848" y="126570"/>
                  </a:lnTo>
                  <a:lnTo>
                    <a:pt x="9524" y="161876"/>
                  </a:lnTo>
                  <a:lnTo>
                    <a:pt x="14580" y="161911"/>
                  </a:lnTo>
                  <a:lnTo>
                    <a:pt x="16071" y="160857"/>
                  </a:lnTo>
                  <a:lnTo>
                    <a:pt x="17064" y="159096"/>
                  </a:lnTo>
                  <a:lnTo>
                    <a:pt x="17725" y="156864"/>
                  </a:lnTo>
                  <a:lnTo>
                    <a:pt x="19225" y="155376"/>
                  </a:lnTo>
                  <a:lnTo>
                    <a:pt x="23714" y="153723"/>
                  </a:lnTo>
                  <a:lnTo>
                    <a:pt x="25333" y="152224"/>
                  </a:lnTo>
                  <a:lnTo>
                    <a:pt x="27134" y="147736"/>
                  </a:lnTo>
                  <a:lnTo>
                    <a:pt x="28672" y="146115"/>
                  </a:lnTo>
                  <a:lnTo>
                    <a:pt x="33203" y="144315"/>
                  </a:lnTo>
                  <a:lnTo>
                    <a:pt x="38746" y="137871"/>
                  </a:lnTo>
                  <a:lnTo>
                    <a:pt x="50927" y="121543"/>
                  </a:lnTo>
                  <a:lnTo>
                    <a:pt x="98309" y="82557"/>
                  </a:lnTo>
                  <a:lnTo>
                    <a:pt x="111101" y="70910"/>
                  </a:lnTo>
                  <a:lnTo>
                    <a:pt x="123819" y="64689"/>
                  </a:lnTo>
                  <a:lnTo>
                    <a:pt x="130172" y="60501"/>
                  </a:lnTo>
                  <a:lnTo>
                    <a:pt x="136523" y="58639"/>
                  </a:lnTo>
                  <a:lnTo>
                    <a:pt x="138641" y="57085"/>
                  </a:lnTo>
                  <a:lnTo>
                    <a:pt x="140052" y="54990"/>
                  </a:lnTo>
                  <a:lnTo>
                    <a:pt x="140992" y="52535"/>
                  </a:lnTo>
                  <a:lnTo>
                    <a:pt x="142678" y="50898"/>
                  </a:lnTo>
                  <a:lnTo>
                    <a:pt x="147372" y="49080"/>
                  </a:lnTo>
                  <a:lnTo>
                    <a:pt x="168351" y="46652"/>
                  </a:lnTo>
                  <a:lnTo>
                    <a:pt x="180990" y="40103"/>
                  </a:lnTo>
                  <a:lnTo>
                    <a:pt x="203592" y="38134"/>
                  </a:lnTo>
                  <a:lnTo>
                    <a:pt x="205578" y="39181"/>
                  </a:lnTo>
                  <a:lnTo>
                    <a:pt x="206901" y="40937"/>
                  </a:lnTo>
                  <a:lnTo>
                    <a:pt x="209026" y="46304"/>
                  </a:lnTo>
                  <a:lnTo>
                    <a:pt x="212138" y="47038"/>
                  </a:lnTo>
                  <a:lnTo>
                    <a:pt x="214450" y="47234"/>
                  </a:lnTo>
                  <a:lnTo>
                    <a:pt x="219841" y="50273"/>
                  </a:lnTo>
                  <a:lnTo>
                    <a:pt x="226869" y="55792"/>
                  </a:lnTo>
                  <a:lnTo>
                    <a:pt x="238124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2" name="SMARTInkShape-1222"/>
            <p:cNvSpPr/>
            <p:nvPr>
              <p:custDataLst>
                <p:tags r:id="rId108"/>
              </p:custDataLst>
            </p:nvPr>
          </p:nvSpPr>
          <p:spPr>
            <a:xfrm>
              <a:off x="7458113" y="3657717"/>
              <a:ext cx="171413" cy="266584"/>
            </a:xfrm>
            <a:custGeom>
              <a:avLst/>
              <a:gdLst/>
              <a:ahLst/>
              <a:cxnLst/>
              <a:rect l="0" t="0" r="0" b="0"/>
              <a:pathLst>
                <a:path w="171413" h="266584">
                  <a:moveTo>
                    <a:pt x="19012" y="28458"/>
                  </a:moveTo>
                  <a:lnTo>
                    <a:pt x="19012" y="28458"/>
                  </a:lnTo>
                  <a:lnTo>
                    <a:pt x="13956" y="28458"/>
                  </a:lnTo>
                  <a:lnTo>
                    <a:pt x="12465" y="27400"/>
                  </a:lnTo>
                  <a:lnTo>
                    <a:pt x="11472" y="25636"/>
                  </a:lnTo>
                  <a:lnTo>
                    <a:pt x="10811" y="23401"/>
                  </a:lnTo>
                  <a:lnTo>
                    <a:pt x="9311" y="21912"/>
                  </a:lnTo>
                  <a:lnTo>
                    <a:pt x="1402" y="19326"/>
                  </a:lnTo>
                  <a:lnTo>
                    <a:pt x="601" y="16285"/>
                  </a:lnTo>
                  <a:lnTo>
                    <a:pt x="0" y="9810"/>
                  </a:lnTo>
                  <a:lnTo>
                    <a:pt x="5030" y="9527"/>
                  </a:lnTo>
                  <a:lnTo>
                    <a:pt x="6516" y="8429"/>
                  </a:lnTo>
                  <a:lnTo>
                    <a:pt x="8167" y="4387"/>
                  </a:lnTo>
                  <a:lnTo>
                    <a:pt x="9665" y="2886"/>
                  </a:lnTo>
                  <a:lnTo>
                    <a:pt x="17573" y="279"/>
                  </a:lnTo>
                  <a:lnTo>
                    <a:pt x="23642" y="0"/>
                  </a:lnTo>
                  <a:lnTo>
                    <a:pt x="29184" y="2757"/>
                  </a:lnTo>
                  <a:lnTo>
                    <a:pt x="35175" y="6452"/>
                  </a:lnTo>
                  <a:lnTo>
                    <a:pt x="47644" y="8824"/>
                  </a:lnTo>
                  <a:lnTo>
                    <a:pt x="92213" y="9401"/>
                  </a:lnTo>
                  <a:lnTo>
                    <a:pt x="139578" y="9408"/>
                  </a:lnTo>
                  <a:lnTo>
                    <a:pt x="155525" y="9408"/>
                  </a:lnTo>
                  <a:lnTo>
                    <a:pt x="157646" y="10466"/>
                  </a:lnTo>
                  <a:lnTo>
                    <a:pt x="159060" y="12230"/>
                  </a:lnTo>
                  <a:lnTo>
                    <a:pt x="161885" y="18928"/>
                  </a:lnTo>
                  <a:lnTo>
                    <a:pt x="161886" y="18930"/>
                  </a:lnTo>
                  <a:lnTo>
                    <a:pt x="161887" y="41599"/>
                  </a:lnTo>
                  <a:lnTo>
                    <a:pt x="152753" y="83934"/>
                  </a:lnTo>
                  <a:lnTo>
                    <a:pt x="151381" y="108129"/>
                  </a:lnTo>
                  <a:lnTo>
                    <a:pt x="143430" y="149478"/>
                  </a:lnTo>
                  <a:lnTo>
                    <a:pt x="143973" y="175393"/>
                  </a:lnTo>
                  <a:lnTo>
                    <a:pt x="151972" y="212085"/>
                  </a:lnTo>
                  <a:lnTo>
                    <a:pt x="152247" y="221978"/>
                  </a:lnTo>
                  <a:lnTo>
                    <a:pt x="155133" y="228414"/>
                  </a:lnTo>
                  <a:lnTo>
                    <a:pt x="158885" y="234802"/>
                  </a:lnTo>
                  <a:lnTo>
                    <a:pt x="161492" y="245647"/>
                  </a:lnTo>
                  <a:lnTo>
                    <a:pt x="161853" y="255568"/>
                  </a:lnTo>
                  <a:lnTo>
                    <a:pt x="171412" y="2665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" name="SMARTInkShape-1223"/>
            <p:cNvSpPr/>
            <p:nvPr>
              <p:custDataLst>
                <p:tags r:id="rId109"/>
              </p:custDataLst>
            </p:nvPr>
          </p:nvSpPr>
          <p:spPr>
            <a:xfrm>
              <a:off x="7448941" y="3667135"/>
              <a:ext cx="171060" cy="247641"/>
            </a:xfrm>
            <a:custGeom>
              <a:avLst/>
              <a:gdLst/>
              <a:ahLst/>
              <a:cxnLst/>
              <a:rect l="0" t="0" r="0" b="0"/>
              <a:pathLst>
                <a:path w="171060" h="247641">
                  <a:moveTo>
                    <a:pt x="18659" y="19040"/>
                  </a:moveTo>
                  <a:lnTo>
                    <a:pt x="18659" y="19040"/>
                  </a:lnTo>
                  <a:lnTo>
                    <a:pt x="18659" y="9908"/>
                  </a:lnTo>
                  <a:lnTo>
                    <a:pt x="9525" y="9525"/>
                  </a:lnTo>
                  <a:lnTo>
                    <a:pt x="9134" y="0"/>
                  </a:lnTo>
                  <a:lnTo>
                    <a:pt x="9134" y="45583"/>
                  </a:lnTo>
                  <a:lnTo>
                    <a:pt x="9134" y="92234"/>
                  </a:lnTo>
                  <a:lnTo>
                    <a:pt x="6312" y="102018"/>
                  </a:lnTo>
                  <a:lnTo>
                    <a:pt x="2587" y="110953"/>
                  </a:lnTo>
                  <a:lnTo>
                    <a:pt x="0" y="140087"/>
                  </a:lnTo>
                  <a:lnTo>
                    <a:pt x="2605" y="149744"/>
                  </a:lnTo>
                  <a:lnTo>
                    <a:pt x="6233" y="158623"/>
                  </a:lnTo>
                  <a:lnTo>
                    <a:pt x="9101" y="203060"/>
                  </a:lnTo>
                  <a:lnTo>
                    <a:pt x="11941" y="209482"/>
                  </a:lnTo>
                  <a:lnTo>
                    <a:pt x="15673" y="215864"/>
                  </a:lnTo>
                  <a:lnTo>
                    <a:pt x="18265" y="226705"/>
                  </a:lnTo>
                  <a:lnTo>
                    <a:pt x="18649" y="237674"/>
                  </a:lnTo>
                  <a:lnTo>
                    <a:pt x="28180" y="247637"/>
                  </a:lnTo>
                  <a:lnTo>
                    <a:pt x="51782" y="247640"/>
                  </a:lnTo>
                  <a:lnTo>
                    <a:pt x="57369" y="244818"/>
                  </a:lnTo>
                  <a:lnTo>
                    <a:pt x="63380" y="241094"/>
                  </a:lnTo>
                  <a:lnTo>
                    <a:pt x="75862" y="238704"/>
                  </a:lnTo>
                  <a:lnTo>
                    <a:pt x="123434" y="238116"/>
                  </a:lnTo>
                  <a:lnTo>
                    <a:pt x="164709" y="238115"/>
                  </a:lnTo>
                  <a:lnTo>
                    <a:pt x="166826" y="237057"/>
                  </a:lnTo>
                  <a:lnTo>
                    <a:pt x="168237" y="235293"/>
                  </a:lnTo>
                  <a:lnTo>
                    <a:pt x="171059" y="2285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4" name="SMARTInkShape-1224"/>
            <p:cNvSpPr/>
            <p:nvPr>
              <p:custDataLst>
                <p:tags r:id="rId110"/>
              </p:custDataLst>
            </p:nvPr>
          </p:nvSpPr>
          <p:spPr>
            <a:xfrm>
              <a:off x="7267970" y="3419475"/>
              <a:ext cx="313927" cy="219076"/>
            </a:xfrm>
            <a:custGeom>
              <a:avLst/>
              <a:gdLst/>
              <a:ahLst/>
              <a:cxnLst/>
              <a:rect l="0" t="0" r="0" b="0"/>
              <a:pathLst>
                <a:path w="313927" h="219076">
                  <a:moveTo>
                    <a:pt x="18655" y="47625"/>
                  </a:moveTo>
                  <a:lnTo>
                    <a:pt x="18655" y="47625"/>
                  </a:lnTo>
                  <a:lnTo>
                    <a:pt x="9245" y="47625"/>
                  </a:lnTo>
                  <a:lnTo>
                    <a:pt x="0" y="38493"/>
                  </a:lnTo>
                  <a:lnTo>
                    <a:pt x="17328" y="38100"/>
                  </a:lnTo>
                  <a:lnTo>
                    <a:pt x="26739" y="29899"/>
                  </a:lnTo>
                  <a:lnTo>
                    <a:pt x="32809" y="28968"/>
                  </a:lnTo>
                  <a:lnTo>
                    <a:pt x="70734" y="27524"/>
                  </a:lnTo>
                  <a:lnTo>
                    <a:pt x="107667" y="19933"/>
                  </a:lnTo>
                  <a:lnTo>
                    <a:pt x="126638" y="18254"/>
                  </a:lnTo>
                  <a:lnTo>
                    <a:pt x="165766" y="10430"/>
                  </a:lnTo>
                  <a:lnTo>
                    <a:pt x="211448" y="8546"/>
                  </a:lnTo>
                  <a:lnTo>
                    <a:pt x="258040" y="396"/>
                  </a:lnTo>
                  <a:lnTo>
                    <a:pt x="304405" y="0"/>
                  </a:lnTo>
                  <a:lnTo>
                    <a:pt x="304405" y="45534"/>
                  </a:lnTo>
                  <a:lnTo>
                    <a:pt x="303347" y="60528"/>
                  </a:lnTo>
                  <a:lnTo>
                    <a:pt x="296204" y="78984"/>
                  </a:lnTo>
                  <a:lnTo>
                    <a:pt x="294914" y="122129"/>
                  </a:lnTo>
                  <a:lnTo>
                    <a:pt x="294880" y="165062"/>
                  </a:lnTo>
                  <a:lnTo>
                    <a:pt x="297702" y="171433"/>
                  </a:lnTo>
                  <a:lnTo>
                    <a:pt x="303081" y="179090"/>
                  </a:lnTo>
                  <a:lnTo>
                    <a:pt x="305203" y="188207"/>
                  </a:lnTo>
                  <a:lnTo>
                    <a:pt x="313528" y="199502"/>
                  </a:lnTo>
                  <a:lnTo>
                    <a:pt x="313926" y="214486"/>
                  </a:lnTo>
                  <a:lnTo>
                    <a:pt x="312870" y="216016"/>
                  </a:lnTo>
                  <a:lnTo>
                    <a:pt x="311106" y="217036"/>
                  </a:lnTo>
                  <a:lnTo>
                    <a:pt x="304229" y="218806"/>
                  </a:lnTo>
                  <a:lnTo>
                    <a:pt x="294880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5" name="SMARTInkShape-1225"/>
            <p:cNvSpPr/>
            <p:nvPr>
              <p:custDataLst>
                <p:tags r:id="rId111"/>
              </p:custDataLst>
            </p:nvPr>
          </p:nvSpPr>
          <p:spPr>
            <a:xfrm>
              <a:off x="7324725" y="3409950"/>
              <a:ext cx="9526" cy="28576"/>
            </a:xfrm>
            <a:custGeom>
              <a:avLst/>
              <a:gdLst/>
              <a:ahLst/>
              <a:cxnLst/>
              <a:rect l="0" t="0" r="0" b="0"/>
              <a:pathLst>
                <a:path w="9526" h="28576">
                  <a:moveTo>
                    <a:pt x="9525" y="28575"/>
                  </a:moveTo>
                  <a:lnTo>
                    <a:pt x="9525" y="28575"/>
                  </a:lnTo>
                  <a:lnTo>
                    <a:pt x="9525" y="117"/>
                  </a:ln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6" name="SMARTInkShape-1226"/>
            <p:cNvSpPr/>
            <p:nvPr>
              <p:custDataLst>
                <p:tags r:id="rId112"/>
              </p:custDataLst>
            </p:nvPr>
          </p:nvSpPr>
          <p:spPr>
            <a:xfrm>
              <a:off x="6976338" y="3438525"/>
              <a:ext cx="357913" cy="47626"/>
            </a:xfrm>
            <a:custGeom>
              <a:avLst/>
              <a:gdLst/>
              <a:ahLst/>
              <a:cxnLst/>
              <a:rect l="0" t="0" r="0" b="0"/>
              <a:pathLst>
                <a:path w="357913" h="47626">
                  <a:moveTo>
                    <a:pt x="5487" y="47625"/>
                  </a:moveTo>
                  <a:lnTo>
                    <a:pt x="5487" y="47625"/>
                  </a:lnTo>
                  <a:lnTo>
                    <a:pt x="431" y="42568"/>
                  </a:lnTo>
                  <a:lnTo>
                    <a:pt x="0" y="41079"/>
                  </a:lnTo>
                  <a:lnTo>
                    <a:pt x="770" y="40086"/>
                  </a:lnTo>
                  <a:lnTo>
                    <a:pt x="5406" y="38134"/>
                  </a:lnTo>
                  <a:lnTo>
                    <a:pt x="5487" y="19050"/>
                  </a:lnTo>
                  <a:lnTo>
                    <a:pt x="10543" y="19050"/>
                  </a:lnTo>
                  <a:lnTo>
                    <a:pt x="12032" y="17992"/>
                  </a:lnTo>
                  <a:lnTo>
                    <a:pt x="13025" y="16228"/>
                  </a:lnTo>
                  <a:lnTo>
                    <a:pt x="13687" y="13993"/>
                  </a:lnTo>
                  <a:lnTo>
                    <a:pt x="15188" y="12504"/>
                  </a:lnTo>
                  <a:lnTo>
                    <a:pt x="23097" y="9918"/>
                  </a:lnTo>
                  <a:lnTo>
                    <a:pt x="68994" y="9525"/>
                  </a:lnTo>
                  <a:lnTo>
                    <a:pt x="113045" y="9525"/>
                  </a:lnTo>
                  <a:lnTo>
                    <a:pt x="157708" y="9525"/>
                  </a:lnTo>
                  <a:lnTo>
                    <a:pt x="204149" y="9525"/>
                  </a:lnTo>
                  <a:lnTo>
                    <a:pt x="251659" y="9525"/>
                  </a:lnTo>
                  <a:lnTo>
                    <a:pt x="298572" y="9525"/>
                  </a:lnTo>
                  <a:lnTo>
                    <a:pt x="314824" y="9525"/>
                  </a:lnTo>
                  <a:lnTo>
                    <a:pt x="320417" y="6703"/>
                  </a:lnTo>
                  <a:lnTo>
                    <a:pt x="327574" y="1324"/>
                  </a:lnTo>
                  <a:lnTo>
                    <a:pt x="338850" y="0"/>
                  </a:lnTo>
                  <a:lnTo>
                    <a:pt x="357912" y="0"/>
                  </a:lnTo>
                  <a:lnTo>
                    <a:pt x="34838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7" name="SMARTInkShape-1227"/>
            <p:cNvSpPr/>
            <p:nvPr>
              <p:custDataLst>
                <p:tags r:id="rId113"/>
              </p:custDataLst>
            </p:nvPr>
          </p:nvSpPr>
          <p:spPr>
            <a:xfrm>
              <a:off x="6972300" y="3438528"/>
              <a:ext cx="19051" cy="228598"/>
            </a:xfrm>
            <a:custGeom>
              <a:avLst/>
              <a:gdLst/>
              <a:ahLst/>
              <a:cxnLst/>
              <a:rect l="0" t="0" r="0" b="0"/>
              <a:pathLst>
                <a:path w="19051" h="228598">
                  <a:moveTo>
                    <a:pt x="19050" y="57147"/>
                  </a:moveTo>
                  <a:lnTo>
                    <a:pt x="19050" y="57147"/>
                  </a:lnTo>
                  <a:lnTo>
                    <a:pt x="19050" y="23642"/>
                  </a:lnTo>
                  <a:lnTo>
                    <a:pt x="17992" y="22110"/>
                  </a:lnTo>
                  <a:lnTo>
                    <a:pt x="16228" y="21089"/>
                  </a:lnTo>
                  <a:lnTo>
                    <a:pt x="13994" y="20409"/>
                  </a:lnTo>
                  <a:lnTo>
                    <a:pt x="12505" y="18896"/>
                  </a:lnTo>
                  <a:lnTo>
                    <a:pt x="9535" y="9560"/>
                  </a:lnTo>
                  <a:lnTo>
                    <a:pt x="9525" y="0"/>
                  </a:lnTo>
                  <a:lnTo>
                    <a:pt x="9525" y="22745"/>
                  </a:lnTo>
                  <a:lnTo>
                    <a:pt x="393" y="59943"/>
                  </a:lnTo>
                  <a:lnTo>
                    <a:pt x="10" y="103076"/>
                  </a:lnTo>
                  <a:lnTo>
                    <a:pt x="0" y="144596"/>
                  </a:lnTo>
                  <a:lnTo>
                    <a:pt x="2822" y="151752"/>
                  </a:lnTo>
                  <a:lnTo>
                    <a:pt x="6545" y="158460"/>
                  </a:lnTo>
                  <a:lnTo>
                    <a:pt x="8937" y="171390"/>
                  </a:lnTo>
                  <a:lnTo>
                    <a:pt x="9491" y="193669"/>
                  </a:lnTo>
                  <a:lnTo>
                    <a:pt x="10561" y="195787"/>
                  </a:lnTo>
                  <a:lnTo>
                    <a:pt x="12332" y="197198"/>
                  </a:lnTo>
                  <a:lnTo>
                    <a:pt x="14571" y="198140"/>
                  </a:lnTo>
                  <a:lnTo>
                    <a:pt x="16064" y="199826"/>
                  </a:lnTo>
                  <a:lnTo>
                    <a:pt x="17723" y="204521"/>
                  </a:lnTo>
                  <a:lnTo>
                    <a:pt x="19050" y="2285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8" name="SMARTInkShape-1228"/>
            <p:cNvSpPr/>
            <p:nvPr>
              <p:custDataLst>
                <p:tags r:id="rId114"/>
              </p:custDataLst>
            </p:nvPr>
          </p:nvSpPr>
          <p:spPr>
            <a:xfrm>
              <a:off x="6924675" y="3657600"/>
              <a:ext cx="142876" cy="285751"/>
            </a:xfrm>
            <a:custGeom>
              <a:avLst/>
              <a:gdLst/>
              <a:ahLst/>
              <a:cxnLst/>
              <a:rect l="0" t="0" r="0" b="0"/>
              <a:pathLst>
                <a:path w="142876" h="285751">
                  <a:moveTo>
                    <a:pt x="28575" y="57150"/>
                  </a:moveTo>
                  <a:lnTo>
                    <a:pt x="28575" y="57150"/>
                  </a:lnTo>
                  <a:lnTo>
                    <a:pt x="14110" y="42685"/>
                  </a:lnTo>
                  <a:lnTo>
                    <a:pt x="12581" y="42215"/>
                  </a:lnTo>
                  <a:lnTo>
                    <a:pt x="11563" y="42960"/>
                  </a:lnTo>
                  <a:lnTo>
                    <a:pt x="9644" y="47352"/>
                  </a:lnTo>
                  <a:lnTo>
                    <a:pt x="9528" y="38485"/>
                  </a:lnTo>
                  <a:lnTo>
                    <a:pt x="116" y="38103"/>
                  </a:lnTo>
                  <a:lnTo>
                    <a:pt x="0" y="28578"/>
                  </a:lnTo>
                  <a:lnTo>
                    <a:pt x="8200" y="28575"/>
                  </a:lnTo>
                  <a:lnTo>
                    <a:pt x="8642" y="27517"/>
                  </a:lnTo>
                  <a:lnTo>
                    <a:pt x="9515" y="19167"/>
                  </a:lnTo>
                  <a:lnTo>
                    <a:pt x="23713" y="19053"/>
                  </a:lnTo>
                  <a:lnTo>
                    <a:pt x="29236" y="16229"/>
                  </a:lnTo>
                  <a:lnTo>
                    <a:pt x="35219" y="12504"/>
                  </a:lnTo>
                  <a:lnTo>
                    <a:pt x="47683" y="10114"/>
                  </a:lnTo>
                  <a:lnTo>
                    <a:pt x="50839" y="9918"/>
                  </a:lnTo>
                  <a:lnTo>
                    <a:pt x="57167" y="6877"/>
                  </a:lnTo>
                  <a:lnTo>
                    <a:pt x="63507" y="3056"/>
                  </a:lnTo>
                  <a:lnTo>
                    <a:pt x="76201" y="604"/>
                  </a:lnTo>
                  <a:lnTo>
                    <a:pt x="123268" y="0"/>
                  </a:lnTo>
                  <a:lnTo>
                    <a:pt x="133230" y="0"/>
                  </a:lnTo>
                  <a:lnTo>
                    <a:pt x="142874" y="9525"/>
                  </a:lnTo>
                  <a:lnTo>
                    <a:pt x="142875" y="54261"/>
                  </a:lnTo>
                  <a:lnTo>
                    <a:pt x="142875" y="101341"/>
                  </a:lnTo>
                  <a:lnTo>
                    <a:pt x="142875" y="145654"/>
                  </a:lnTo>
                  <a:lnTo>
                    <a:pt x="142875" y="190321"/>
                  </a:lnTo>
                  <a:lnTo>
                    <a:pt x="142875" y="237929"/>
                  </a:lnTo>
                  <a:lnTo>
                    <a:pt x="142875" y="242624"/>
                  </a:lnTo>
                  <a:lnTo>
                    <a:pt x="140053" y="248239"/>
                  </a:lnTo>
                  <a:lnTo>
                    <a:pt x="136330" y="254262"/>
                  </a:lnTo>
                  <a:lnTo>
                    <a:pt x="133938" y="266752"/>
                  </a:lnTo>
                  <a:lnTo>
                    <a:pt x="133350" y="2857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9" name="SMARTInkShape-1229"/>
            <p:cNvSpPr/>
            <p:nvPr>
              <p:custDataLst>
                <p:tags r:id="rId115"/>
              </p:custDataLst>
            </p:nvPr>
          </p:nvSpPr>
          <p:spPr>
            <a:xfrm>
              <a:off x="6896134" y="3657600"/>
              <a:ext cx="219042" cy="285751"/>
            </a:xfrm>
            <a:custGeom>
              <a:avLst/>
              <a:gdLst/>
              <a:ahLst/>
              <a:cxnLst/>
              <a:rect l="0" t="0" r="0" b="0"/>
              <a:pathLst>
                <a:path w="219042" h="285751">
                  <a:moveTo>
                    <a:pt x="19016" y="28575"/>
                  </a:moveTo>
                  <a:lnTo>
                    <a:pt x="19016" y="28575"/>
                  </a:lnTo>
                  <a:lnTo>
                    <a:pt x="19016" y="38"/>
                  </a:lnTo>
                  <a:lnTo>
                    <a:pt x="28425" y="0"/>
                  </a:lnTo>
                  <a:lnTo>
                    <a:pt x="23451" y="0"/>
                  </a:lnTo>
                  <a:lnTo>
                    <a:pt x="21972" y="1058"/>
                  </a:lnTo>
                  <a:lnTo>
                    <a:pt x="19600" y="7539"/>
                  </a:lnTo>
                  <a:lnTo>
                    <a:pt x="19276" y="9701"/>
                  </a:lnTo>
                  <a:lnTo>
                    <a:pt x="19016" y="55041"/>
                  </a:lnTo>
                  <a:lnTo>
                    <a:pt x="19016" y="99418"/>
                  </a:lnTo>
                  <a:lnTo>
                    <a:pt x="19016" y="146958"/>
                  </a:lnTo>
                  <a:lnTo>
                    <a:pt x="17958" y="193523"/>
                  </a:lnTo>
                  <a:lnTo>
                    <a:pt x="11478" y="211715"/>
                  </a:lnTo>
                  <a:lnTo>
                    <a:pt x="8510" y="244188"/>
                  </a:lnTo>
                  <a:lnTo>
                    <a:pt x="1967" y="257118"/>
                  </a:lnTo>
                  <a:lnTo>
                    <a:pt x="0" y="274735"/>
                  </a:lnTo>
                  <a:lnTo>
                    <a:pt x="1047" y="275232"/>
                  </a:lnTo>
                  <a:lnTo>
                    <a:pt x="8170" y="276094"/>
                  </a:lnTo>
                  <a:lnTo>
                    <a:pt x="8904" y="278989"/>
                  </a:lnTo>
                  <a:lnTo>
                    <a:pt x="9488" y="285716"/>
                  </a:lnTo>
                  <a:lnTo>
                    <a:pt x="56325" y="285750"/>
                  </a:lnTo>
                  <a:lnTo>
                    <a:pt x="102382" y="285750"/>
                  </a:lnTo>
                  <a:lnTo>
                    <a:pt x="149100" y="284692"/>
                  </a:lnTo>
                  <a:lnTo>
                    <a:pt x="178172" y="277549"/>
                  </a:lnTo>
                  <a:lnTo>
                    <a:pt x="197587" y="276342"/>
                  </a:lnTo>
                  <a:lnTo>
                    <a:pt x="207980" y="284436"/>
                  </a:lnTo>
                  <a:lnTo>
                    <a:pt x="219041" y="2857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3" name="SMARTInkShape-Group308"/>
          <p:cNvGrpSpPr/>
          <p:nvPr/>
        </p:nvGrpSpPr>
        <p:grpSpPr>
          <a:xfrm>
            <a:off x="6496061" y="3648075"/>
            <a:ext cx="1619240" cy="1018768"/>
            <a:chOff x="6496061" y="3648075"/>
            <a:chExt cx="1619240" cy="1018768"/>
          </a:xfrm>
        </p:grpSpPr>
        <p:sp>
          <p:nvSpPr>
            <p:cNvPr id="171" name="SMARTInkShape-1230"/>
            <p:cNvSpPr/>
            <p:nvPr>
              <p:custDataLst>
                <p:tags r:id="rId95"/>
              </p:custDataLst>
            </p:nvPr>
          </p:nvSpPr>
          <p:spPr>
            <a:xfrm>
              <a:off x="7524750" y="4171950"/>
              <a:ext cx="590551" cy="219076"/>
            </a:xfrm>
            <a:custGeom>
              <a:avLst/>
              <a:gdLst/>
              <a:ahLst/>
              <a:cxnLst/>
              <a:rect l="0" t="0" r="0" b="0"/>
              <a:pathLst>
                <a:path w="590551" h="219076">
                  <a:moveTo>
                    <a:pt x="19050" y="9525"/>
                  </a:moveTo>
                  <a:lnTo>
                    <a:pt x="19050" y="9525"/>
                  </a:lnTo>
                  <a:lnTo>
                    <a:pt x="19050" y="0"/>
                  </a:lnTo>
                  <a:lnTo>
                    <a:pt x="0" y="0"/>
                  </a:lnTo>
                  <a:lnTo>
                    <a:pt x="17610" y="0"/>
                  </a:lnTo>
                  <a:lnTo>
                    <a:pt x="26370" y="6546"/>
                  </a:lnTo>
                  <a:lnTo>
                    <a:pt x="35213" y="8642"/>
                  </a:lnTo>
                  <a:lnTo>
                    <a:pt x="82550" y="9523"/>
                  </a:lnTo>
                  <a:lnTo>
                    <a:pt x="88900" y="9525"/>
                  </a:lnTo>
                  <a:lnTo>
                    <a:pt x="91017" y="10583"/>
                  </a:lnTo>
                  <a:lnTo>
                    <a:pt x="92428" y="12347"/>
                  </a:lnTo>
                  <a:lnTo>
                    <a:pt x="93368" y="14581"/>
                  </a:lnTo>
                  <a:lnTo>
                    <a:pt x="95054" y="16071"/>
                  </a:lnTo>
                  <a:lnTo>
                    <a:pt x="99748" y="17726"/>
                  </a:lnTo>
                  <a:lnTo>
                    <a:pt x="101423" y="19226"/>
                  </a:lnTo>
                  <a:lnTo>
                    <a:pt x="104333" y="27135"/>
                  </a:lnTo>
                  <a:lnTo>
                    <a:pt x="104644" y="33205"/>
                  </a:lnTo>
                  <a:lnTo>
                    <a:pt x="107538" y="38747"/>
                  </a:lnTo>
                  <a:lnTo>
                    <a:pt x="111295" y="44738"/>
                  </a:lnTo>
                  <a:lnTo>
                    <a:pt x="113707" y="57207"/>
                  </a:lnTo>
                  <a:lnTo>
                    <a:pt x="114299" y="104775"/>
                  </a:lnTo>
                  <a:lnTo>
                    <a:pt x="114300" y="117475"/>
                  </a:lnTo>
                  <a:lnTo>
                    <a:pt x="115358" y="119592"/>
                  </a:lnTo>
                  <a:lnTo>
                    <a:pt x="117122" y="121003"/>
                  </a:lnTo>
                  <a:lnTo>
                    <a:pt x="119356" y="121943"/>
                  </a:lnTo>
                  <a:lnTo>
                    <a:pt x="120847" y="123629"/>
                  </a:lnTo>
                  <a:lnTo>
                    <a:pt x="126060" y="133939"/>
                  </a:lnTo>
                  <a:lnTo>
                    <a:pt x="146181" y="155609"/>
                  </a:lnTo>
                  <a:lnTo>
                    <a:pt x="152458" y="159118"/>
                  </a:lnTo>
                  <a:lnTo>
                    <a:pt x="158776" y="161736"/>
                  </a:lnTo>
                  <a:lnTo>
                    <a:pt x="184348" y="177004"/>
                  </a:lnTo>
                  <a:lnTo>
                    <a:pt x="225523" y="189514"/>
                  </a:lnTo>
                  <a:lnTo>
                    <a:pt x="241212" y="191266"/>
                  </a:lnTo>
                  <a:lnTo>
                    <a:pt x="259352" y="197981"/>
                  </a:lnTo>
                  <a:lnTo>
                    <a:pt x="301753" y="199906"/>
                  </a:lnTo>
                  <a:lnTo>
                    <a:pt x="344891" y="200020"/>
                  </a:lnTo>
                  <a:lnTo>
                    <a:pt x="387466" y="200025"/>
                  </a:lnTo>
                  <a:lnTo>
                    <a:pt x="418261" y="201083"/>
                  </a:lnTo>
                  <a:lnTo>
                    <a:pt x="445434" y="208226"/>
                  </a:lnTo>
                  <a:lnTo>
                    <a:pt x="489005" y="209472"/>
                  </a:lnTo>
                  <a:lnTo>
                    <a:pt x="533404" y="209545"/>
                  </a:lnTo>
                  <a:lnTo>
                    <a:pt x="558605" y="210608"/>
                  </a:lnTo>
                  <a:lnTo>
                    <a:pt x="590550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2" name="SMARTInkShape-1231"/>
            <p:cNvSpPr/>
            <p:nvPr>
              <p:custDataLst>
                <p:tags r:id="rId96"/>
              </p:custDataLst>
            </p:nvPr>
          </p:nvSpPr>
          <p:spPr>
            <a:xfrm>
              <a:off x="6867526" y="4181475"/>
              <a:ext cx="114264" cy="485368"/>
            </a:xfrm>
            <a:custGeom>
              <a:avLst/>
              <a:gdLst/>
              <a:ahLst/>
              <a:cxnLst/>
              <a:rect l="0" t="0" r="0" b="0"/>
              <a:pathLst>
                <a:path w="114264" h="485368">
                  <a:moveTo>
                    <a:pt x="95249" y="28575"/>
                  </a:moveTo>
                  <a:lnTo>
                    <a:pt x="95249" y="28575"/>
                  </a:lnTo>
                  <a:lnTo>
                    <a:pt x="95249" y="10965"/>
                  </a:lnTo>
                  <a:lnTo>
                    <a:pt x="85732" y="7"/>
                  </a:lnTo>
                  <a:lnTo>
                    <a:pt x="85724" y="0"/>
                  </a:lnTo>
                  <a:lnTo>
                    <a:pt x="85724" y="5057"/>
                  </a:lnTo>
                  <a:lnTo>
                    <a:pt x="84666" y="6546"/>
                  </a:lnTo>
                  <a:lnTo>
                    <a:pt x="82902" y="7539"/>
                  </a:lnTo>
                  <a:lnTo>
                    <a:pt x="77524" y="9132"/>
                  </a:lnTo>
                  <a:lnTo>
                    <a:pt x="76787" y="12173"/>
                  </a:lnTo>
                  <a:lnTo>
                    <a:pt x="76592" y="14465"/>
                  </a:lnTo>
                  <a:lnTo>
                    <a:pt x="77519" y="15994"/>
                  </a:lnTo>
                  <a:lnTo>
                    <a:pt x="79196" y="17013"/>
                  </a:lnTo>
                  <a:lnTo>
                    <a:pt x="81372" y="17692"/>
                  </a:lnTo>
                  <a:lnTo>
                    <a:pt x="82823" y="19203"/>
                  </a:lnTo>
                  <a:lnTo>
                    <a:pt x="85612" y="28147"/>
                  </a:lnTo>
                  <a:lnTo>
                    <a:pt x="85714" y="36738"/>
                  </a:lnTo>
                  <a:lnTo>
                    <a:pt x="86776" y="37192"/>
                  </a:lnTo>
                  <a:lnTo>
                    <a:pt x="95133" y="38089"/>
                  </a:lnTo>
                  <a:lnTo>
                    <a:pt x="104657" y="28691"/>
                  </a:lnTo>
                  <a:lnTo>
                    <a:pt x="104773" y="19167"/>
                  </a:lnTo>
                  <a:lnTo>
                    <a:pt x="95642" y="9921"/>
                  </a:lnTo>
                  <a:lnTo>
                    <a:pt x="76601" y="9525"/>
                  </a:lnTo>
                  <a:lnTo>
                    <a:pt x="76199" y="33239"/>
                  </a:lnTo>
                  <a:lnTo>
                    <a:pt x="77257" y="34859"/>
                  </a:lnTo>
                  <a:lnTo>
                    <a:pt x="79021" y="35940"/>
                  </a:lnTo>
                  <a:lnTo>
                    <a:pt x="81255" y="36660"/>
                  </a:lnTo>
                  <a:lnTo>
                    <a:pt x="82744" y="38198"/>
                  </a:lnTo>
                  <a:lnTo>
                    <a:pt x="84399" y="42730"/>
                  </a:lnTo>
                  <a:lnTo>
                    <a:pt x="85608" y="55396"/>
                  </a:lnTo>
                  <a:lnTo>
                    <a:pt x="92247" y="64408"/>
                  </a:lnTo>
                  <a:lnTo>
                    <a:pt x="95418" y="73294"/>
                  </a:lnTo>
                  <a:lnTo>
                    <a:pt x="101532" y="82630"/>
                  </a:lnTo>
                  <a:lnTo>
                    <a:pt x="103813" y="92099"/>
                  </a:lnTo>
                  <a:lnTo>
                    <a:pt x="104347" y="98435"/>
                  </a:lnTo>
                  <a:lnTo>
                    <a:pt x="107406" y="104780"/>
                  </a:lnTo>
                  <a:lnTo>
                    <a:pt x="111236" y="111127"/>
                  </a:lnTo>
                  <a:lnTo>
                    <a:pt x="113391" y="121709"/>
                  </a:lnTo>
                  <a:lnTo>
                    <a:pt x="114263" y="160239"/>
                  </a:lnTo>
                  <a:lnTo>
                    <a:pt x="106688" y="184444"/>
                  </a:lnTo>
                  <a:lnTo>
                    <a:pt x="88473" y="228617"/>
                  </a:lnTo>
                  <a:lnTo>
                    <a:pt x="83716" y="247655"/>
                  </a:lnTo>
                  <a:lnTo>
                    <a:pt x="77423" y="260352"/>
                  </a:lnTo>
                  <a:lnTo>
                    <a:pt x="48160" y="304800"/>
                  </a:lnTo>
                  <a:lnTo>
                    <a:pt x="21885" y="350191"/>
                  </a:lnTo>
                  <a:lnTo>
                    <a:pt x="19251" y="357782"/>
                  </a:lnTo>
                  <a:lnTo>
                    <a:pt x="12877" y="368006"/>
                  </a:lnTo>
                  <a:lnTo>
                    <a:pt x="10517" y="377738"/>
                  </a:lnTo>
                  <a:lnTo>
                    <a:pt x="9965" y="384136"/>
                  </a:lnTo>
                  <a:lnTo>
                    <a:pt x="6898" y="390508"/>
                  </a:lnTo>
                  <a:lnTo>
                    <a:pt x="3065" y="396868"/>
                  </a:lnTo>
                  <a:lnTo>
                    <a:pt x="604" y="409574"/>
                  </a:lnTo>
                  <a:lnTo>
                    <a:pt x="4" y="455214"/>
                  </a:lnTo>
                  <a:lnTo>
                    <a:pt x="0" y="469508"/>
                  </a:lnTo>
                  <a:lnTo>
                    <a:pt x="1057" y="471755"/>
                  </a:lnTo>
                  <a:lnTo>
                    <a:pt x="2821" y="473253"/>
                  </a:lnTo>
                  <a:lnTo>
                    <a:pt x="8199" y="475658"/>
                  </a:lnTo>
                  <a:lnTo>
                    <a:pt x="16866" y="482679"/>
                  </a:lnTo>
                  <a:lnTo>
                    <a:pt x="22665" y="484399"/>
                  </a:lnTo>
                  <a:lnTo>
                    <a:pt x="36936" y="485367"/>
                  </a:lnTo>
                  <a:lnTo>
                    <a:pt x="66674" y="476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3" name="SMARTInkShape-1232"/>
            <p:cNvSpPr/>
            <p:nvPr>
              <p:custDataLst>
                <p:tags r:id="rId97"/>
              </p:custDataLst>
            </p:nvPr>
          </p:nvSpPr>
          <p:spPr>
            <a:xfrm>
              <a:off x="7524760" y="3952875"/>
              <a:ext cx="47616" cy="228601"/>
            </a:xfrm>
            <a:custGeom>
              <a:avLst/>
              <a:gdLst/>
              <a:ahLst/>
              <a:cxnLst/>
              <a:rect l="0" t="0" r="0" b="0"/>
              <a:pathLst>
                <a:path w="47616" h="228601">
                  <a:moveTo>
                    <a:pt x="9515" y="28575"/>
                  </a:moveTo>
                  <a:lnTo>
                    <a:pt x="9515" y="28575"/>
                  </a:lnTo>
                  <a:lnTo>
                    <a:pt x="9515" y="15318"/>
                  </a:lnTo>
                  <a:lnTo>
                    <a:pt x="8457" y="13387"/>
                  </a:lnTo>
                  <a:lnTo>
                    <a:pt x="6693" y="12100"/>
                  </a:lnTo>
                  <a:lnTo>
                    <a:pt x="4459" y="11242"/>
                  </a:lnTo>
                  <a:lnTo>
                    <a:pt x="2968" y="9611"/>
                  </a:lnTo>
                  <a:lnTo>
                    <a:pt x="872" y="4377"/>
                  </a:lnTo>
                  <a:lnTo>
                    <a:pt x="578" y="5034"/>
                  </a:lnTo>
                  <a:lnTo>
                    <a:pt x="381" y="6531"/>
                  </a:lnTo>
                  <a:lnTo>
                    <a:pt x="251" y="6471"/>
                  </a:lnTo>
                  <a:lnTo>
                    <a:pt x="0" y="314"/>
                  </a:lnTo>
                  <a:lnTo>
                    <a:pt x="9515" y="0"/>
                  </a:lnTo>
                  <a:lnTo>
                    <a:pt x="9515" y="14189"/>
                  </a:lnTo>
                  <a:lnTo>
                    <a:pt x="12337" y="19712"/>
                  </a:lnTo>
                  <a:lnTo>
                    <a:pt x="17716" y="26824"/>
                  </a:lnTo>
                  <a:lnTo>
                    <a:pt x="18779" y="35833"/>
                  </a:lnTo>
                  <a:lnTo>
                    <a:pt x="18925" y="41679"/>
                  </a:lnTo>
                  <a:lnTo>
                    <a:pt x="21811" y="47804"/>
                  </a:lnTo>
                  <a:lnTo>
                    <a:pt x="25563" y="54055"/>
                  </a:lnTo>
                  <a:lnTo>
                    <a:pt x="27676" y="64582"/>
                  </a:lnTo>
                  <a:lnTo>
                    <a:pt x="28549" y="107423"/>
                  </a:lnTo>
                  <a:lnTo>
                    <a:pt x="28564" y="136122"/>
                  </a:lnTo>
                  <a:lnTo>
                    <a:pt x="19214" y="180796"/>
                  </a:lnTo>
                  <a:lnTo>
                    <a:pt x="19050" y="203190"/>
                  </a:lnTo>
                  <a:lnTo>
                    <a:pt x="21867" y="209545"/>
                  </a:lnTo>
                  <a:lnTo>
                    <a:pt x="37971" y="228479"/>
                  </a:lnTo>
                  <a:lnTo>
                    <a:pt x="47615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4" name="SMARTInkShape-1233"/>
            <p:cNvSpPr/>
            <p:nvPr>
              <p:custDataLst>
                <p:tags r:id="rId98"/>
              </p:custDataLst>
            </p:nvPr>
          </p:nvSpPr>
          <p:spPr>
            <a:xfrm>
              <a:off x="7400935" y="4133850"/>
              <a:ext cx="161916" cy="28576"/>
            </a:xfrm>
            <a:custGeom>
              <a:avLst/>
              <a:gdLst/>
              <a:ahLst/>
              <a:cxnLst/>
              <a:rect l="0" t="0" r="0" b="0"/>
              <a:pathLst>
                <a:path w="161916" h="28576">
                  <a:moveTo>
                    <a:pt x="28565" y="28575"/>
                  </a:moveTo>
                  <a:lnTo>
                    <a:pt x="28565" y="28575"/>
                  </a:lnTo>
                  <a:lnTo>
                    <a:pt x="23509" y="28575"/>
                  </a:lnTo>
                  <a:lnTo>
                    <a:pt x="18204" y="25753"/>
                  </a:lnTo>
                  <a:lnTo>
                    <a:pt x="9666" y="19167"/>
                  </a:lnTo>
                  <a:lnTo>
                    <a:pt x="0" y="19050"/>
                  </a:lnTo>
                  <a:lnTo>
                    <a:pt x="27115" y="19050"/>
                  </a:lnTo>
                  <a:lnTo>
                    <a:pt x="36942" y="12504"/>
                  </a:lnTo>
                  <a:lnTo>
                    <a:pt x="84460" y="9532"/>
                  </a:lnTo>
                  <a:lnTo>
                    <a:pt x="127350" y="9525"/>
                  </a:lnTo>
                  <a:lnTo>
                    <a:pt x="129347" y="8467"/>
                  </a:lnTo>
                  <a:lnTo>
                    <a:pt x="130679" y="6703"/>
                  </a:lnTo>
                  <a:lnTo>
                    <a:pt x="131566" y="4468"/>
                  </a:lnTo>
                  <a:lnTo>
                    <a:pt x="133215" y="2979"/>
                  </a:lnTo>
                  <a:lnTo>
                    <a:pt x="141385" y="393"/>
                  </a:lnTo>
                  <a:lnTo>
                    <a:pt x="16191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5" name="SMARTInkShape-1234"/>
            <p:cNvSpPr/>
            <p:nvPr>
              <p:custDataLst>
                <p:tags r:id="rId99"/>
              </p:custDataLst>
            </p:nvPr>
          </p:nvSpPr>
          <p:spPr>
            <a:xfrm>
              <a:off x="7172720" y="4057650"/>
              <a:ext cx="256781" cy="133351"/>
            </a:xfrm>
            <a:custGeom>
              <a:avLst/>
              <a:gdLst/>
              <a:ahLst/>
              <a:cxnLst/>
              <a:rect l="0" t="0" r="0" b="0"/>
              <a:pathLst>
                <a:path w="256781" h="133351">
                  <a:moveTo>
                    <a:pt x="37705" y="57150"/>
                  </a:moveTo>
                  <a:lnTo>
                    <a:pt x="37705" y="57150"/>
                  </a:lnTo>
                  <a:lnTo>
                    <a:pt x="20371" y="57150"/>
                  </a:lnTo>
                  <a:lnTo>
                    <a:pt x="941" y="39434"/>
                  </a:lnTo>
                  <a:lnTo>
                    <a:pt x="0" y="33439"/>
                  </a:lnTo>
                  <a:lnTo>
                    <a:pt x="927" y="31817"/>
                  </a:lnTo>
                  <a:lnTo>
                    <a:pt x="2603" y="30736"/>
                  </a:lnTo>
                  <a:lnTo>
                    <a:pt x="8748" y="28702"/>
                  </a:lnTo>
                  <a:lnTo>
                    <a:pt x="25992" y="12768"/>
                  </a:lnTo>
                  <a:lnTo>
                    <a:pt x="31793" y="10966"/>
                  </a:lnTo>
                  <a:lnTo>
                    <a:pt x="50688" y="8751"/>
                  </a:lnTo>
                  <a:lnTo>
                    <a:pt x="63307" y="3063"/>
                  </a:lnTo>
                  <a:lnTo>
                    <a:pt x="110621" y="80"/>
                  </a:lnTo>
                  <a:lnTo>
                    <a:pt x="158240" y="2"/>
                  </a:lnTo>
                  <a:lnTo>
                    <a:pt x="192842" y="0"/>
                  </a:lnTo>
                  <a:lnTo>
                    <a:pt x="199435" y="2822"/>
                  </a:lnTo>
                  <a:lnTo>
                    <a:pt x="207235" y="8201"/>
                  </a:lnTo>
                  <a:lnTo>
                    <a:pt x="217187" y="9408"/>
                  </a:lnTo>
                  <a:lnTo>
                    <a:pt x="228201" y="9525"/>
                  </a:lnTo>
                  <a:lnTo>
                    <a:pt x="228205" y="54682"/>
                  </a:lnTo>
                  <a:lnTo>
                    <a:pt x="228205" y="88908"/>
                  </a:lnTo>
                  <a:lnTo>
                    <a:pt x="229263" y="91022"/>
                  </a:lnTo>
                  <a:lnTo>
                    <a:pt x="231027" y="92432"/>
                  </a:lnTo>
                  <a:lnTo>
                    <a:pt x="233261" y="93371"/>
                  </a:lnTo>
                  <a:lnTo>
                    <a:pt x="234752" y="95056"/>
                  </a:lnTo>
                  <a:lnTo>
                    <a:pt x="236406" y="99750"/>
                  </a:lnTo>
                  <a:lnTo>
                    <a:pt x="237615" y="112535"/>
                  </a:lnTo>
                  <a:lnTo>
                    <a:pt x="25678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6" name="SMARTInkShape-1235"/>
            <p:cNvSpPr/>
            <p:nvPr>
              <p:custDataLst>
                <p:tags r:id="rId100"/>
              </p:custDataLst>
            </p:nvPr>
          </p:nvSpPr>
          <p:spPr>
            <a:xfrm>
              <a:off x="7172325" y="4105278"/>
              <a:ext cx="257176" cy="123823"/>
            </a:xfrm>
            <a:custGeom>
              <a:avLst/>
              <a:gdLst/>
              <a:ahLst/>
              <a:cxnLst/>
              <a:rect l="0" t="0" r="0" b="0"/>
              <a:pathLst>
                <a:path w="257176" h="123823">
                  <a:moveTo>
                    <a:pt x="19050" y="38097"/>
                  </a:moveTo>
                  <a:lnTo>
                    <a:pt x="19050" y="38097"/>
                  </a:lnTo>
                  <a:lnTo>
                    <a:pt x="19050" y="20487"/>
                  </a:lnTo>
                  <a:lnTo>
                    <a:pt x="9640" y="9650"/>
                  </a:lnTo>
                  <a:lnTo>
                    <a:pt x="9525" y="0"/>
                  </a:lnTo>
                  <a:lnTo>
                    <a:pt x="9525" y="22745"/>
                  </a:lnTo>
                  <a:lnTo>
                    <a:pt x="6703" y="28805"/>
                  </a:lnTo>
                  <a:lnTo>
                    <a:pt x="2978" y="35025"/>
                  </a:lnTo>
                  <a:lnTo>
                    <a:pt x="588" y="47643"/>
                  </a:lnTo>
                  <a:lnTo>
                    <a:pt x="0" y="95075"/>
                  </a:lnTo>
                  <a:lnTo>
                    <a:pt x="0" y="104332"/>
                  </a:lnTo>
                  <a:lnTo>
                    <a:pt x="8201" y="112934"/>
                  </a:lnTo>
                  <a:lnTo>
                    <a:pt x="9134" y="118950"/>
                  </a:lnTo>
                  <a:lnTo>
                    <a:pt x="10323" y="120573"/>
                  </a:lnTo>
                  <a:lnTo>
                    <a:pt x="12173" y="121656"/>
                  </a:lnTo>
                  <a:lnTo>
                    <a:pt x="18648" y="123695"/>
                  </a:lnTo>
                  <a:lnTo>
                    <a:pt x="60728" y="123822"/>
                  </a:lnTo>
                  <a:lnTo>
                    <a:pt x="66854" y="121000"/>
                  </a:lnTo>
                  <a:lnTo>
                    <a:pt x="74354" y="115621"/>
                  </a:lnTo>
                  <a:lnTo>
                    <a:pt x="83439" y="114559"/>
                  </a:lnTo>
                  <a:lnTo>
                    <a:pt x="127003" y="114297"/>
                  </a:lnTo>
                  <a:lnTo>
                    <a:pt x="154252" y="114297"/>
                  </a:lnTo>
                  <a:lnTo>
                    <a:pt x="161337" y="111475"/>
                  </a:lnTo>
                  <a:lnTo>
                    <a:pt x="164708" y="109240"/>
                  </a:lnTo>
                  <a:lnTo>
                    <a:pt x="179565" y="106096"/>
                  </a:lnTo>
                  <a:lnTo>
                    <a:pt x="216879" y="103737"/>
                  </a:lnTo>
                  <a:lnTo>
                    <a:pt x="237039" y="96132"/>
                  </a:lnTo>
                  <a:lnTo>
                    <a:pt x="257175" y="952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7" name="SMARTInkShape-1236"/>
            <p:cNvSpPr/>
            <p:nvPr>
              <p:custDataLst>
                <p:tags r:id="rId101"/>
              </p:custDataLst>
            </p:nvPr>
          </p:nvSpPr>
          <p:spPr>
            <a:xfrm>
              <a:off x="6972300" y="3933828"/>
              <a:ext cx="180976" cy="238123"/>
            </a:xfrm>
            <a:custGeom>
              <a:avLst/>
              <a:gdLst/>
              <a:ahLst/>
              <a:cxnLst/>
              <a:rect l="0" t="0" r="0" b="0"/>
              <a:pathLst>
                <a:path w="180976" h="238123">
                  <a:moveTo>
                    <a:pt x="19050" y="38097"/>
                  </a:moveTo>
                  <a:lnTo>
                    <a:pt x="19050" y="38097"/>
                  </a:lnTo>
                  <a:lnTo>
                    <a:pt x="19050" y="20405"/>
                  </a:lnTo>
                  <a:lnTo>
                    <a:pt x="20108" y="19953"/>
                  </a:lnTo>
                  <a:lnTo>
                    <a:pt x="28182" y="19082"/>
                  </a:lnTo>
                  <a:lnTo>
                    <a:pt x="28575" y="9522"/>
                  </a:lnTo>
                  <a:lnTo>
                    <a:pt x="19053" y="0"/>
                  </a:lnTo>
                  <a:lnTo>
                    <a:pt x="19050" y="9406"/>
                  </a:lnTo>
                  <a:lnTo>
                    <a:pt x="13994" y="14545"/>
                  </a:lnTo>
                  <a:lnTo>
                    <a:pt x="13563" y="16045"/>
                  </a:lnTo>
                  <a:lnTo>
                    <a:pt x="14333" y="17046"/>
                  </a:lnTo>
                  <a:lnTo>
                    <a:pt x="15905" y="17713"/>
                  </a:lnTo>
                  <a:lnTo>
                    <a:pt x="15895" y="18158"/>
                  </a:lnTo>
                  <a:lnTo>
                    <a:pt x="13062" y="18651"/>
                  </a:lnTo>
                  <a:lnTo>
                    <a:pt x="12940" y="19842"/>
                  </a:lnTo>
                  <a:lnTo>
                    <a:pt x="15630" y="23986"/>
                  </a:lnTo>
                  <a:lnTo>
                    <a:pt x="15711" y="26573"/>
                  </a:lnTo>
                  <a:lnTo>
                    <a:pt x="12980" y="32270"/>
                  </a:lnTo>
                  <a:lnTo>
                    <a:pt x="12887" y="34212"/>
                  </a:lnTo>
                  <a:lnTo>
                    <a:pt x="13883" y="35507"/>
                  </a:lnTo>
                  <a:lnTo>
                    <a:pt x="15604" y="36370"/>
                  </a:lnTo>
                  <a:lnTo>
                    <a:pt x="16753" y="38004"/>
                  </a:lnTo>
                  <a:lnTo>
                    <a:pt x="18369" y="45360"/>
                  </a:lnTo>
                  <a:lnTo>
                    <a:pt x="18748" y="51203"/>
                  </a:lnTo>
                  <a:lnTo>
                    <a:pt x="16093" y="57327"/>
                  </a:lnTo>
                  <a:lnTo>
                    <a:pt x="13904" y="60442"/>
                  </a:lnTo>
                  <a:lnTo>
                    <a:pt x="13502" y="63577"/>
                  </a:lnTo>
                  <a:lnTo>
                    <a:pt x="18110" y="79382"/>
                  </a:lnTo>
                  <a:lnTo>
                    <a:pt x="17366" y="82554"/>
                  </a:lnTo>
                  <a:lnTo>
                    <a:pt x="11387" y="95249"/>
                  </a:lnTo>
                  <a:lnTo>
                    <a:pt x="9529" y="142872"/>
                  </a:lnTo>
                  <a:lnTo>
                    <a:pt x="9525" y="176062"/>
                  </a:lnTo>
                  <a:lnTo>
                    <a:pt x="6703" y="181612"/>
                  </a:lnTo>
                  <a:lnTo>
                    <a:pt x="1325" y="188742"/>
                  </a:lnTo>
                  <a:lnTo>
                    <a:pt x="1941" y="189327"/>
                  </a:lnTo>
                  <a:lnTo>
                    <a:pt x="5449" y="189976"/>
                  </a:lnTo>
                  <a:lnTo>
                    <a:pt x="6808" y="191209"/>
                  </a:lnTo>
                  <a:lnTo>
                    <a:pt x="9493" y="199901"/>
                  </a:lnTo>
                  <a:lnTo>
                    <a:pt x="9525" y="217714"/>
                  </a:lnTo>
                  <a:lnTo>
                    <a:pt x="8467" y="218166"/>
                  </a:lnTo>
                  <a:lnTo>
                    <a:pt x="4469" y="218670"/>
                  </a:lnTo>
                  <a:lnTo>
                    <a:pt x="2980" y="219862"/>
                  </a:lnTo>
                  <a:lnTo>
                    <a:pt x="10" y="228562"/>
                  </a:lnTo>
                  <a:lnTo>
                    <a:pt x="3" y="228587"/>
                  </a:lnTo>
                  <a:lnTo>
                    <a:pt x="0" y="238122"/>
                  </a:lnTo>
                  <a:lnTo>
                    <a:pt x="9491" y="238122"/>
                  </a:lnTo>
                  <a:lnTo>
                    <a:pt x="17723" y="229921"/>
                  </a:lnTo>
                  <a:lnTo>
                    <a:pt x="23713" y="228990"/>
                  </a:lnTo>
                  <a:lnTo>
                    <a:pt x="68646" y="228597"/>
                  </a:lnTo>
                  <a:lnTo>
                    <a:pt x="113698" y="228597"/>
                  </a:lnTo>
                  <a:lnTo>
                    <a:pt x="160845" y="228597"/>
                  </a:lnTo>
                  <a:lnTo>
                    <a:pt x="169845" y="228597"/>
                  </a:lnTo>
                  <a:lnTo>
                    <a:pt x="180975" y="2190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8" name="SMARTInkShape-1237"/>
            <p:cNvSpPr/>
            <p:nvPr>
              <p:custDataLst>
                <p:tags r:id="rId102"/>
              </p:custDataLst>
            </p:nvPr>
          </p:nvSpPr>
          <p:spPr>
            <a:xfrm>
              <a:off x="6677026" y="3800478"/>
              <a:ext cx="133350" cy="133346"/>
            </a:xfrm>
            <a:custGeom>
              <a:avLst/>
              <a:gdLst/>
              <a:ahLst/>
              <a:cxnLst/>
              <a:rect l="0" t="0" r="0" b="0"/>
              <a:pathLst>
                <a:path w="133350" h="133346">
                  <a:moveTo>
                    <a:pt x="28574" y="28572"/>
                  </a:moveTo>
                  <a:lnTo>
                    <a:pt x="28574" y="28572"/>
                  </a:lnTo>
                  <a:lnTo>
                    <a:pt x="28574" y="20371"/>
                  </a:lnTo>
                  <a:lnTo>
                    <a:pt x="37983" y="9648"/>
                  </a:lnTo>
                  <a:lnTo>
                    <a:pt x="38099" y="7"/>
                  </a:lnTo>
                  <a:lnTo>
                    <a:pt x="29899" y="8199"/>
                  </a:lnTo>
                  <a:lnTo>
                    <a:pt x="28967" y="14186"/>
                  </a:lnTo>
                  <a:lnTo>
                    <a:pt x="28608" y="40079"/>
                  </a:lnTo>
                  <a:lnTo>
                    <a:pt x="25767" y="47091"/>
                  </a:lnTo>
                  <a:lnTo>
                    <a:pt x="23528" y="50444"/>
                  </a:lnTo>
                  <a:lnTo>
                    <a:pt x="20376" y="65274"/>
                  </a:lnTo>
                  <a:lnTo>
                    <a:pt x="18253" y="82702"/>
                  </a:lnTo>
                  <a:lnTo>
                    <a:pt x="10430" y="110160"/>
                  </a:lnTo>
                  <a:lnTo>
                    <a:pt x="9926" y="117045"/>
                  </a:lnTo>
                  <a:lnTo>
                    <a:pt x="6881" y="123632"/>
                  </a:lnTo>
                  <a:lnTo>
                    <a:pt x="0" y="133345"/>
                  </a:lnTo>
                  <a:lnTo>
                    <a:pt x="5055" y="128290"/>
                  </a:lnTo>
                  <a:lnTo>
                    <a:pt x="7537" y="122986"/>
                  </a:lnTo>
                  <a:lnTo>
                    <a:pt x="8199" y="120090"/>
                  </a:lnTo>
                  <a:lnTo>
                    <a:pt x="16889" y="104699"/>
                  </a:lnTo>
                  <a:lnTo>
                    <a:pt x="17609" y="101548"/>
                  </a:lnTo>
                  <a:lnTo>
                    <a:pt x="38290" y="68656"/>
                  </a:lnTo>
                  <a:lnTo>
                    <a:pt x="82290" y="22506"/>
                  </a:lnTo>
                  <a:lnTo>
                    <a:pt x="91997" y="13840"/>
                  </a:lnTo>
                  <a:lnTo>
                    <a:pt x="104758" y="7553"/>
                  </a:lnTo>
                  <a:lnTo>
                    <a:pt x="112414" y="1490"/>
                  </a:lnTo>
                  <a:lnTo>
                    <a:pt x="123693" y="8"/>
                  </a:lnTo>
                  <a:lnTo>
                    <a:pt x="128842" y="0"/>
                  </a:lnTo>
                  <a:lnTo>
                    <a:pt x="130344" y="1058"/>
                  </a:lnTo>
                  <a:lnTo>
                    <a:pt x="131345" y="2821"/>
                  </a:lnTo>
                  <a:lnTo>
                    <a:pt x="133085" y="9698"/>
                  </a:lnTo>
                  <a:lnTo>
                    <a:pt x="133349" y="190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9" name="SMARTInkShape-1238"/>
            <p:cNvSpPr/>
            <p:nvPr>
              <p:custDataLst>
                <p:tags r:id="rId103"/>
              </p:custDataLst>
            </p:nvPr>
          </p:nvSpPr>
          <p:spPr>
            <a:xfrm>
              <a:off x="6524625" y="3905250"/>
              <a:ext cx="95251" cy="47626"/>
            </a:xfrm>
            <a:custGeom>
              <a:avLst/>
              <a:gdLst/>
              <a:ahLst/>
              <a:cxnLst/>
              <a:rect l="0" t="0" r="0" b="0"/>
              <a:pathLst>
                <a:path w="95251" h="47626">
                  <a:moveTo>
                    <a:pt x="9525" y="47625"/>
                  </a:moveTo>
                  <a:lnTo>
                    <a:pt x="9525" y="47625"/>
                  </a:lnTo>
                  <a:lnTo>
                    <a:pt x="9525" y="42568"/>
                  </a:lnTo>
                  <a:lnTo>
                    <a:pt x="8467" y="41079"/>
                  </a:lnTo>
                  <a:lnTo>
                    <a:pt x="6703" y="40086"/>
                  </a:lnTo>
                  <a:lnTo>
                    <a:pt x="4469" y="39424"/>
                  </a:lnTo>
                  <a:lnTo>
                    <a:pt x="2980" y="37924"/>
                  </a:lnTo>
                  <a:lnTo>
                    <a:pt x="10" y="28613"/>
                  </a:lnTo>
                  <a:lnTo>
                    <a:pt x="1" y="28578"/>
                  </a:lnTo>
                  <a:lnTo>
                    <a:pt x="0" y="28575"/>
                  </a:lnTo>
                  <a:lnTo>
                    <a:pt x="0" y="23518"/>
                  </a:lnTo>
                  <a:lnTo>
                    <a:pt x="1058" y="22029"/>
                  </a:lnTo>
                  <a:lnTo>
                    <a:pt x="2822" y="21036"/>
                  </a:lnTo>
                  <a:lnTo>
                    <a:pt x="16246" y="18254"/>
                  </a:lnTo>
                  <a:lnTo>
                    <a:pt x="25510" y="12581"/>
                  </a:lnTo>
                  <a:lnTo>
                    <a:pt x="34958" y="9372"/>
                  </a:lnTo>
                  <a:lnTo>
                    <a:pt x="44460" y="3247"/>
                  </a:lnTo>
                  <a:lnTo>
                    <a:pt x="55036" y="962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0" name="SMARTInkShape-1239"/>
            <p:cNvSpPr/>
            <p:nvPr>
              <p:custDataLst>
                <p:tags r:id="rId104"/>
              </p:custDataLst>
            </p:nvPr>
          </p:nvSpPr>
          <p:spPr>
            <a:xfrm>
              <a:off x="6496061" y="3905253"/>
              <a:ext cx="76153" cy="180962"/>
            </a:xfrm>
            <a:custGeom>
              <a:avLst/>
              <a:gdLst/>
              <a:ahLst/>
              <a:cxnLst/>
              <a:rect l="0" t="0" r="0" b="0"/>
              <a:pathLst>
                <a:path w="76153" h="180962">
                  <a:moveTo>
                    <a:pt x="57139" y="19047"/>
                  </a:moveTo>
                  <a:lnTo>
                    <a:pt x="57139" y="19047"/>
                  </a:lnTo>
                  <a:lnTo>
                    <a:pt x="57139" y="9915"/>
                  </a:lnTo>
                  <a:lnTo>
                    <a:pt x="47617" y="0"/>
                  </a:lnTo>
                  <a:lnTo>
                    <a:pt x="47615" y="5054"/>
                  </a:lnTo>
                  <a:lnTo>
                    <a:pt x="46556" y="6543"/>
                  </a:lnTo>
                  <a:lnTo>
                    <a:pt x="44792" y="7536"/>
                  </a:lnTo>
                  <a:lnTo>
                    <a:pt x="42558" y="8198"/>
                  </a:lnTo>
                  <a:lnTo>
                    <a:pt x="41069" y="9698"/>
                  </a:lnTo>
                  <a:lnTo>
                    <a:pt x="39414" y="14186"/>
                  </a:lnTo>
                  <a:lnTo>
                    <a:pt x="37293" y="25691"/>
                  </a:lnTo>
                  <a:lnTo>
                    <a:pt x="31620" y="35009"/>
                  </a:lnTo>
                  <a:lnTo>
                    <a:pt x="29168" y="47639"/>
                  </a:lnTo>
                  <a:lnTo>
                    <a:pt x="28966" y="50808"/>
                  </a:lnTo>
                  <a:lnTo>
                    <a:pt x="25921" y="57152"/>
                  </a:lnTo>
                  <a:lnTo>
                    <a:pt x="22098" y="63499"/>
                  </a:lnTo>
                  <a:lnTo>
                    <a:pt x="19441" y="74316"/>
                  </a:lnTo>
                  <a:lnTo>
                    <a:pt x="0" y="95236"/>
                  </a:lnTo>
                  <a:lnTo>
                    <a:pt x="8191" y="95246"/>
                  </a:lnTo>
                  <a:lnTo>
                    <a:pt x="17599" y="87046"/>
                  </a:lnTo>
                  <a:lnTo>
                    <a:pt x="27114" y="85839"/>
                  </a:lnTo>
                  <a:lnTo>
                    <a:pt x="55688" y="85722"/>
                  </a:lnTo>
                  <a:lnTo>
                    <a:pt x="71290" y="99911"/>
                  </a:lnTo>
                  <a:lnTo>
                    <a:pt x="74012" y="105434"/>
                  </a:lnTo>
                  <a:lnTo>
                    <a:pt x="76152" y="122345"/>
                  </a:lnTo>
                  <a:lnTo>
                    <a:pt x="49064" y="150946"/>
                  </a:lnTo>
                  <a:lnTo>
                    <a:pt x="34809" y="159714"/>
                  </a:lnTo>
                  <a:lnTo>
                    <a:pt x="20435" y="179494"/>
                  </a:lnTo>
                  <a:lnTo>
                    <a:pt x="10157" y="180914"/>
                  </a:lnTo>
                  <a:lnTo>
                    <a:pt x="9640" y="180961"/>
                  </a:lnTo>
                  <a:lnTo>
                    <a:pt x="9551" y="175912"/>
                  </a:lnTo>
                  <a:lnTo>
                    <a:pt x="10597" y="174424"/>
                  </a:lnTo>
                  <a:lnTo>
                    <a:pt x="12353" y="173431"/>
                  </a:lnTo>
                  <a:lnTo>
                    <a:pt x="14581" y="172770"/>
                  </a:lnTo>
                  <a:lnTo>
                    <a:pt x="16067" y="171271"/>
                  </a:lnTo>
                  <a:lnTo>
                    <a:pt x="21275" y="161260"/>
                  </a:lnTo>
                  <a:lnTo>
                    <a:pt x="28564" y="1523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1" name="SMARTInkShape-1240"/>
            <p:cNvSpPr/>
            <p:nvPr>
              <p:custDataLst>
                <p:tags r:id="rId105"/>
              </p:custDataLst>
            </p:nvPr>
          </p:nvSpPr>
          <p:spPr>
            <a:xfrm>
              <a:off x="6516425" y="3810000"/>
              <a:ext cx="112976" cy="9526"/>
            </a:xfrm>
            <a:custGeom>
              <a:avLst/>
              <a:gdLst/>
              <a:ahLst/>
              <a:cxnLst/>
              <a:rect l="0" t="0" r="0" b="0"/>
              <a:pathLst>
                <a:path w="112976" h="9526">
                  <a:moveTo>
                    <a:pt x="17725" y="0"/>
                  </a:moveTo>
                  <a:lnTo>
                    <a:pt x="17725" y="0"/>
                  </a:lnTo>
                  <a:lnTo>
                    <a:pt x="0" y="0"/>
                  </a:lnTo>
                  <a:lnTo>
                    <a:pt x="46321" y="0"/>
                  </a:lnTo>
                  <a:lnTo>
                    <a:pt x="86252" y="0"/>
                  </a:lnTo>
                  <a:lnTo>
                    <a:pt x="93337" y="2822"/>
                  </a:lnTo>
                  <a:lnTo>
                    <a:pt x="100014" y="6546"/>
                  </a:lnTo>
                  <a:lnTo>
                    <a:pt x="1129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2" name="SMARTInkShape-1241"/>
            <p:cNvSpPr/>
            <p:nvPr>
              <p:custDataLst>
                <p:tags r:id="rId106"/>
              </p:custDataLst>
            </p:nvPr>
          </p:nvSpPr>
          <p:spPr>
            <a:xfrm>
              <a:off x="6553201" y="3648075"/>
              <a:ext cx="123825" cy="95251"/>
            </a:xfrm>
            <a:custGeom>
              <a:avLst/>
              <a:gdLst/>
              <a:ahLst/>
              <a:cxnLst/>
              <a:rect l="0" t="0" r="0" b="0"/>
              <a:pathLst>
                <a:path w="123825" h="95251">
                  <a:moveTo>
                    <a:pt x="19049" y="9525"/>
                  </a:moveTo>
                  <a:lnTo>
                    <a:pt x="19049" y="9525"/>
                  </a:lnTo>
                  <a:lnTo>
                    <a:pt x="34" y="9525"/>
                  </a:lnTo>
                  <a:lnTo>
                    <a:pt x="0" y="393"/>
                  </a:lnTo>
                  <a:lnTo>
                    <a:pt x="44734" y="0"/>
                  </a:lnTo>
                  <a:lnTo>
                    <a:pt x="61660" y="0"/>
                  </a:lnTo>
                  <a:lnTo>
                    <a:pt x="63331" y="1058"/>
                  </a:lnTo>
                  <a:lnTo>
                    <a:pt x="64445" y="2822"/>
                  </a:lnTo>
                  <a:lnTo>
                    <a:pt x="66234" y="8201"/>
                  </a:lnTo>
                  <a:lnTo>
                    <a:pt x="69300" y="8936"/>
                  </a:lnTo>
                  <a:lnTo>
                    <a:pt x="74836" y="9408"/>
                  </a:lnTo>
                  <a:lnTo>
                    <a:pt x="72771" y="12295"/>
                  </a:lnTo>
                  <a:lnTo>
                    <a:pt x="67879" y="17716"/>
                  </a:lnTo>
                  <a:lnTo>
                    <a:pt x="67031" y="23711"/>
                  </a:lnTo>
                  <a:lnTo>
                    <a:pt x="65854" y="25333"/>
                  </a:lnTo>
                  <a:lnTo>
                    <a:pt x="64011" y="26414"/>
                  </a:lnTo>
                  <a:lnTo>
                    <a:pt x="61723" y="27134"/>
                  </a:lnTo>
                  <a:lnTo>
                    <a:pt x="60199" y="28673"/>
                  </a:lnTo>
                  <a:lnTo>
                    <a:pt x="54930" y="38746"/>
                  </a:lnTo>
                  <a:lnTo>
                    <a:pt x="52494" y="41706"/>
                  </a:lnTo>
                  <a:lnTo>
                    <a:pt x="46966" y="44995"/>
                  </a:lnTo>
                  <a:lnTo>
                    <a:pt x="40982" y="47514"/>
                  </a:lnTo>
                  <a:lnTo>
                    <a:pt x="19032" y="64032"/>
                  </a:lnTo>
                  <a:lnTo>
                    <a:pt x="15863" y="64913"/>
                  </a:lnTo>
                  <a:lnTo>
                    <a:pt x="13750" y="66559"/>
                  </a:lnTo>
                  <a:lnTo>
                    <a:pt x="9718" y="72873"/>
                  </a:lnTo>
                  <a:lnTo>
                    <a:pt x="1487" y="75762"/>
                  </a:lnTo>
                  <a:lnTo>
                    <a:pt x="660" y="78827"/>
                  </a:lnTo>
                  <a:lnTo>
                    <a:pt x="10" y="90662"/>
                  </a:lnTo>
                  <a:lnTo>
                    <a:pt x="1065" y="92191"/>
                  </a:lnTo>
                  <a:lnTo>
                    <a:pt x="2826" y="93211"/>
                  </a:lnTo>
                  <a:lnTo>
                    <a:pt x="9700" y="94981"/>
                  </a:lnTo>
                  <a:lnTo>
                    <a:pt x="22665" y="95215"/>
                  </a:lnTo>
                  <a:lnTo>
                    <a:pt x="68144" y="86116"/>
                  </a:lnTo>
                  <a:lnTo>
                    <a:pt x="83271" y="84744"/>
                  </a:lnTo>
                  <a:lnTo>
                    <a:pt x="93806" y="80702"/>
                  </a:lnTo>
                  <a:lnTo>
                    <a:pt x="98520" y="80260"/>
                  </a:lnTo>
                  <a:lnTo>
                    <a:pt x="122299" y="85643"/>
                  </a:lnTo>
                  <a:lnTo>
                    <a:pt x="122808" y="86729"/>
                  </a:lnTo>
                  <a:lnTo>
                    <a:pt x="123824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2" name="SMARTInkShape-Group309"/>
          <p:cNvGrpSpPr/>
          <p:nvPr/>
        </p:nvGrpSpPr>
        <p:grpSpPr>
          <a:xfrm>
            <a:off x="6353175" y="3171825"/>
            <a:ext cx="2133206" cy="952501"/>
            <a:chOff x="6353175" y="3171825"/>
            <a:chExt cx="2133206" cy="952501"/>
          </a:xfrm>
        </p:grpSpPr>
        <p:sp>
          <p:nvSpPr>
            <p:cNvPr id="184" name="SMARTInkShape-1242"/>
            <p:cNvSpPr/>
            <p:nvPr>
              <p:custDataLst>
                <p:tags r:id="rId77"/>
              </p:custDataLst>
            </p:nvPr>
          </p:nvSpPr>
          <p:spPr>
            <a:xfrm>
              <a:off x="8382000" y="3343275"/>
              <a:ext cx="104381" cy="161916"/>
            </a:xfrm>
            <a:custGeom>
              <a:avLst/>
              <a:gdLst/>
              <a:ahLst/>
              <a:cxnLst/>
              <a:rect l="0" t="0" r="0" b="0"/>
              <a:pathLst>
                <a:path w="104381" h="161916">
                  <a:moveTo>
                    <a:pt x="57150" y="0"/>
                  </a:moveTo>
                  <a:lnTo>
                    <a:pt x="57150" y="0"/>
                  </a:lnTo>
                  <a:lnTo>
                    <a:pt x="74841" y="0"/>
                  </a:lnTo>
                  <a:lnTo>
                    <a:pt x="75294" y="1058"/>
                  </a:lnTo>
                  <a:lnTo>
                    <a:pt x="75798" y="5057"/>
                  </a:lnTo>
                  <a:lnTo>
                    <a:pt x="76991" y="6546"/>
                  </a:lnTo>
                  <a:lnTo>
                    <a:pt x="85323" y="9408"/>
                  </a:lnTo>
                  <a:lnTo>
                    <a:pt x="85725" y="27241"/>
                  </a:lnTo>
                  <a:lnTo>
                    <a:pt x="84667" y="27686"/>
                  </a:lnTo>
                  <a:lnTo>
                    <a:pt x="68116" y="28565"/>
                  </a:lnTo>
                  <a:lnTo>
                    <a:pt x="57188" y="38066"/>
                  </a:lnTo>
                  <a:lnTo>
                    <a:pt x="48953" y="38097"/>
                  </a:lnTo>
                  <a:lnTo>
                    <a:pt x="48511" y="39156"/>
                  </a:lnTo>
                  <a:lnTo>
                    <a:pt x="47625" y="57150"/>
                  </a:lnTo>
                  <a:lnTo>
                    <a:pt x="61815" y="57150"/>
                  </a:lnTo>
                  <a:lnTo>
                    <a:pt x="63434" y="58208"/>
                  </a:lnTo>
                  <a:lnTo>
                    <a:pt x="64515" y="59972"/>
                  </a:lnTo>
                  <a:lnTo>
                    <a:pt x="66248" y="65351"/>
                  </a:lnTo>
                  <a:lnTo>
                    <a:pt x="69307" y="66086"/>
                  </a:lnTo>
                  <a:lnTo>
                    <a:pt x="74838" y="66558"/>
                  </a:lnTo>
                  <a:lnTo>
                    <a:pt x="93800" y="84284"/>
                  </a:lnTo>
                  <a:lnTo>
                    <a:pt x="95122" y="93799"/>
                  </a:lnTo>
                  <a:lnTo>
                    <a:pt x="96224" y="94283"/>
                  </a:lnTo>
                  <a:lnTo>
                    <a:pt x="100268" y="94820"/>
                  </a:lnTo>
                  <a:lnTo>
                    <a:pt x="101771" y="96022"/>
                  </a:lnTo>
                  <a:lnTo>
                    <a:pt x="104380" y="103413"/>
                  </a:lnTo>
                  <a:lnTo>
                    <a:pt x="96539" y="112856"/>
                  </a:lnTo>
                  <a:lnTo>
                    <a:pt x="95364" y="122374"/>
                  </a:lnTo>
                  <a:lnTo>
                    <a:pt x="94268" y="122858"/>
                  </a:lnTo>
                  <a:lnTo>
                    <a:pt x="90227" y="123395"/>
                  </a:lnTo>
                  <a:lnTo>
                    <a:pt x="84903" y="126456"/>
                  </a:lnTo>
                  <a:lnTo>
                    <a:pt x="68149" y="141431"/>
                  </a:lnTo>
                  <a:lnTo>
                    <a:pt x="59363" y="143648"/>
                  </a:lnTo>
                  <a:lnTo>
                    <a:pt x="38135" y="161891"/>
                  </a:lnTo>
                  <a:lnTo>
                    <a:pt x="38110" y="161915"/>
                  </a:lnTo>
                  <a:lnTo>
                    <a:pt x="38101" y="153723"/>
                  </a:lnTo>
                  <a:lnTo>
                    <a:pt x="27739" y="160113"/>
                  </a:lnTo>
                  <a:lnTo>
                    <a:pt x="10999" y="161893"/>
                  </a:lnTo>
                  <a:lnTo>
                    <a:pt x="0" y="1524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" name="SMARTInkShape-1243"/>
            <p:cNvSpPr/>
            <p:nvPr>
              <p:custDataLst>
                <p:tags r:id="rId78"/>
              </p:custDataLst>
            </p:nvPr>
          </p:nvSpPr>
          <p:spPr>
            <a:xfrm>
              <a:off x="8201475" y="3171825"/>
              <a:ext cx="199576" cy="209382"/>
            </a:xfrm>
            <a:custGeom>
              <a:avLst/>
              <a:gdLst/>
              <a:ahLst/>
              <a:cxnLst/>
              <a:rect l="0" t="0" r="0" b="0"/>
              <a:pathLst>
                <a:path w="199576" h="209382">
                  <a:moveTo>
                    <a:pt x="47175" y="76200"/>
                  </a:moveTo>
                  <a:lnTo>
                    <a:pt x="47175" y="76200"/>
                  </a:lnTo>
                  <a:lnTo>
                    <a:pt x="47175" y="71144"/>
                  </a:lnTo>
                  <a:lnTo>
                    <a:pt x="49998" y="65839"/>
                  </a:lnTo>
                  <a:lnTo>
                    <a:pt x="52231" y="62943"/>
                  </a:lnTo>
                  <a:lnTo>
                    <a:pt x="57536" y="59724"/>
                  </a:lnTo>
                  <a:lnTo>
                    <a:pt x="60432" y="58866"/>
                  </a:lnTo>
                  <a:lnTo>
                    <a:pt x="62362" y="56178"/>
                  </a:lnTo>
                  <a:lnTo>
                    <a:pt x="66139" y="44397"/>
                  </a:lnTo>
                  <a:lnTo>
                    <a:pt x="68285" y="42298"/>
                  </a:lnTo>
                  <a:lnTo>
                    <a:pt x="70773" y="40899"/>
                  </a:lnTo>
                  <a:lnTo>
                    <a:pt x="72432" y="38908"/>
                  </a:lnTo>
                  <a:lnTo>
                    <a:pt x="74276" y="33873"/>
                  </a:lnTo>
                  <a:lnTo>
                    <a:pt x="75825" y="32107"/>
                  </a:lnTo>
                  <a:lnTo>
                    <a:pt x="80369" y="30145"/>
                  </a:lnTo>
                  <a:lnTo>
                    <a:pt x="82005" y="28563"/>
                  </a:lnTo>
                  <a:lnTo>
                    <a:pt x="83822" y="23984"/>
                  </a:lnTo>
                  <a:lnTo>
                    <a:pt x="85364" y="22339"/>
                  </a:lnTo>
                  <a:lnTo>
                    <a:pt x="89900" y="20512"/>
                  </a:lnTo>
                  <a:lnTo>
                    <a:pt x="91533" y="18966"/>
                  </a:lnTo>
                  <a:lnTo>
                    <a:pt x="94672" y="9955"/>
                  </a:lnTo>
                  <a:lnTo>
                    <a:pt x="103930" y="9536"/>
                  </a:lnTo>
                  <a:lnTo>
                    <a:pt x="97701" y="17132"/>
                  </a:lnTo>
                  <a:lnTo>
                    <a:pt x="95660" y="25773"/>
                  </a:lnTo>
                  <a:lnTo>
                    <a:pt x="95182" y="31915"/>
                  </a:lnTo>
                  <a:lnTo>
                    <a:pt x="92148" y="38173"/>
                  </a:lnTo>
                  <a:lnTo>
                    <a:pt x="69297" y="79749"/>
                  </a:lnTo>
                  <a:lnTo>
                    <a:pt x="53858" y="104849"/>
                  </a:lnTo>
                  <a:lnTo>
                    <a:pt x="44853" y="117508"/>
                  </a:lnTo>
                  <a:lnTo>
                    <a:pt x="37669" y="136535"/>
                  </a:lnTo>
                  <a:lnTo>
                    <a:pt x="14006" y="173568"/>
                  </a:lnTo>
                  <a:lnTo>
                    <a:pt x="7227" y="189664"/>
                  </a:lnTo>
                  <a:lnTo>
                    <a:pt x="2962" y="196478"/>
                  </a:lnTo>
                  <a:lnTo>
                    <a:pt x="0" y="207619"/>
                  </a:lnTo>
                  <a:lnTo>
                    <a:pt x="908" y="208263"/>
                  </a:lnTo>
                  <a:lnTo>
                    <a:pt x="7791" y="209381"/>
                  </a:lnTo>
                  <a:lnTo>
                    <a:pt x="16426" y="202971"/>
                  </a:lnTo>
                  <a:lnTo>
                    <a:pt x="25246" y="199839"/>
                  </a:lnTo>
                  <a:lnTo>
                    <a:pt x="31432" y="195356"/>
                  </a:lnTo>
                  <a:lnTo>
                    <a:pt x="52473" y="165895"/>
                  </a:lnTo>
                  <a:lnTo>
                    <a:pt x="71778" y="121357"/>
                  </a:lnTo>
                  <a:lnTo>
                    <a:pt x="84289" y="73813"/>
                  </a:lnTo>
                  <a:lnTo>
                    <a:pt x="86042" y="60441"/>
                  </a:lnTo>
                  <a:lnTo>
                    <a:pt x="90201" y="49441"/>
                  </a:lnTo>
                  <a:lnTo>
                    <a:pt x="90675" y="44602"/>
                  </a:lnTo>
                  <a:lnTo>
                    <a:pt x="88404" y="33794"/>
                  </a:lnTo>
                  <a:lnTo>
                    <a:pt x="89477" y="32054"/>
                  </a:lnTo>
                  <a:lnTo>
                    <a:pt x="91251" y="30895"/>
                  </a:lnTo>
                  <a:lnTo>
                    <a:pt x="91376" y="29063"/>
                  </a:lnTo>
                  <a:lnTo>
                    <a:pt x="85950" y="19010"/>
                  </a:lnTo>
                  <a:lnTo>
                    <a:pt x="85275" y="35"/>
                  </a:lnTo>
                  <a:lnTo>
                    <a:pt x="130809" y="0"/>
                  </a:lnTo>
                  <a:lnTo>
                    <a:pt x="145804" y="1058"/>
                  </a:lnTo>
                  <a:lnTo>
                    <a:pt x="164259" y="8201"/>
                  </a:lnTo>
                  <a:lnTo>
                    <a:pt x="174060" y="9133"/>
                  </a:lnTo>
                  <a:lnTo>
                    <a:pt x="176214" y="10322"/>
                  </a:lnTo>
                  <a:lnTo>
                    <a:pt x="177652" y="12172"/>
                  </a:lnTo>
                  <a:lnTo>
                    <a:pt x="179958" y="17692"/>
                  </a:lnTo>
                  <a:lnTo>
                    <a:pt x="180511" y="33204"/>
                  </a:lnTo>
                  <a:lnTo>
                    <a:pt x="178400" y="35895"/>
                  </a:lnTo>
                  <a:lnTo>
                    <a:pt x="131116" y="69861"/>
                  </a:lnTo>
                  <a:lnTo>
                    <a:pt x="88299" y="101600"/>
                  </a:lnTo>
                  <a:lnTo>
                    <a:pt x="64494" y="117475"/>
                  </a:lnTo>
                  <a:lnTo>
                    <a:pt x="60165" y="126647"/>
                  </a:lnTo>
                  <a:lnTo>
                    <a:pt x="57181" y="136721"/>
                  </a:lnTo>
                  <a:lnTo>
                    <a:pt x="49466" y="151811"/>
                  </a:lnTo>
                  <a:lnTo>
                    <a:pt x="47627" y="164983"/>
                  </a:lnTo>
                  <a:lnTo>
                    <a:pt x="48534" y="167139"/>
                  </a:lnTo>
                  <a:lnTo>
                    <a:pt x="50198" y="168576"/>
                  </a:lnTo>
                  <a:lnTo>
                    <a:pt x="54868" y="171231"/>
                  </a:lnTo>
                  <a:lnTo>
                    <a:pt x="60472" y="175939"/>
                  </a:lnTo>
                  <a:lnTo>
                    <a:pt x="69312" y="178737"/>
                  </a:lnTo>
                  <a:lnTo>
                    <a:pt x="110856" y="185901"/>
                  </a:lnTo>
                  <a:lnTo>
                    <a:pt x="129779" y="189137"/>
                  </a:lnTo>
                  <a:lnTo>
                    <a:pt x="174179" y="181778"/>
                  </a:lnTo>
                  <a:lnTo>
                    <a:pt x="199575" y="1809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6" name="SMARTInkShape-1244"/>
            <p:cNvSpPr/>
            <p:nvPr>
              <p:custDataLst>
                <p:tags r:id="rId79"/>
              </p:custDataLst>
            </p:nvPr>
          </p:nvSpPr>
          <p:spPr>
            <a:xfrm>
              <a:off x="8002327" y="3343275"/>
              <a:ext cx="122499" cy="66676"/>
            </a:xfrm>
            <a:custGeom>
              <a:avLst/>
              <a:gdLst/>
              <a:ahLst/>
              <a:cxnLst/>
              <a:rect l="0" t="0" r="0" b="0"/>
              <a:pathLst>
                <a:path w="122499" h="66676">
                  <a:moveTo>
                    <a:pt x="17723" y="66675"/>
                  </a:moveTo>
                  <a:lnTo>
                    <a:pt x="17723" y="66675"/>
                  </a:lnTo>
                  <a:lnTo>
                    <a:pt x="8232" y="66675"/>
                  </a:lnTo>
                  <a:lnTo>
                    <a:pt x="0" y="58474"/>
                  </a:lnTo>
                  <a:lnTo>
                    <a:pt x="616" y="58033"/>
                  </a:lnTo>
                  <a:lnTo>
                    <a:pt x="7841" y="57184"/>
                  </a:lnTo>
                  <a:lnTo>
                    <a:pt x="8092" y="52103"/>
                  </a:lnTo>
                  <a:lnTo>
                    <a:pt x="9186" y="50611"/>
                  </a:lnTo>
                  <a:lnTo>
                    <a:pt x="19952" y="44977"/>
                  </a:lnTo>
                  <a:lnTo>
                    <a:pt x="34568" y="31822"/>
                  </a:lnTo>
                  <a:lnTo>
                    <a:pt x="43411" y="28479"/>
                  </a:lnTo>
                  <a:lnTo>
                    <a:pt x="52732" y="22314"/>
                  </a:lnTo>
                  <a:lnTo>
                    <a:pt x="62199" y="18959"/>
                  </a:lnTo>
                  <a:lnTo>
                    <a:pt x="72764" y="12790"/>
                  </a:lnTo>
                  <a:lnTo>
                    <a:pt x="87771" y="9434"/>
                  </a:lnTo>
                  <a:lnTo>
                    <a:pt x="102860" y="2177"/>
                  </a:lnTo>
                  <a:lnTo>
                    <a:pt x="122498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7" name="SMARTInkShape-1245"/>
            <p:cNvSpPr/>
            <p:nvPr>
              <p:custDataLst>
                <p:tags r:id="rId80"/>
              </p:custDataLst>
            </p:nvPr>
          </p:nvSpPr>
          <p:spPr>
            <a:xfrm>
              <a:off x="6505575" y="4114800"/>
              <a:ext cx="66676" cy="1"/>
            </a:xfrm>
            <a:custGeom>
              <a:avLst/>
              <a:gdLst/>
              <a:ahLst/>
              <a:cxnLst/>
              <a:rect l="0" t="0" r="0" b="0"/>
              <a:pathLst>
                <a:path w="66676" h="1">
                  <a:moveTo>
                    <a:pt x="0" y="0"/>
                  </a:moveTo>
                  <a:lnTo>
                    <a:pt x="0" y="0"/>
                  </a:lnTo>
                  <a:lnTo>
                    <a:pt x="45857" y="0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8" name="SMARTInkShape-1246"/>
            <p:cNvSpPr/>
            <p:nvPr>
              <p:custDataLst>
                <p:tags r:id="rId81"/>
              </p:custDataLst>
            </p:nvPr>
          </p:nvSpPr>
          <p:spPr>
            <a:xfrm>
              <a:off x="6362700" y="3981450"/>
              <a:ext cx="85726" cy="114301"/>
            </a:xfrm>
            <a:custGeom>
              <a:avLst/>
              <a:gdLst/>
              <a:ahLst/>
              <a:cxnLst/>
              <a:rect l="0" t="0" r="0" b="0"/>
              <a:pathLst>
                <a:path w="85726" h="114301">
                  <a:moveTo>
                    <a:pt x="0" y="0"/>
                  </a:moveTo>
                  <a:lnTo>
                    <a:pt x="0" y="0"/>
                  </a:lnTo>
                  <a:lnTo>
                    <a:pt x="0" y="5057"/>
                  </a:lnTo>
                  <a:lnTo>
                    <a:pt x="1058" y="6546"/>
                  </a:lnTo>
                  <a:lnTo>
                    <a:pt x="2822" y="7539"/>
                  </a:lnTo>
                  <a:lnTo>
                    <a:pt x="5056" y="8201"/>
                  </a:lnTo>
                  <a:lnTo>
                    <a:pt x="6545" y="9701"/>
                  </a:lnTo>
                  <a:lnTo>
                    <a:pt x="9409" y="18624"/>
                  </a:lnTo>
                  <a:lnTo>
                    <a:pt x="9515" y="27213"/>
                  </a:lnTo>
                  <a:lnTo>
                    <a:pt x="17725" y="36656"/>
                  </a:lnTo>
                  <a:lnTo>
                    <a:pt x="18657" y="42729"/>
                  </a:lnTo>
                  <a:lnTo>
                    <a:pt x="19016" y="60453"/>
                  </a:lnTo>
                  <a:lnTo>
                    <a:pt x="21857" y="66732"/>
                  </a:lnTo>
                  <a:lnTo>
                    <a:pt x="25589" y="73050"/>
                  </a:lnTo>
                  <a:lnTo>
                    <a:pt x="27986" y="85730"/>
                  </a:lnTo>
                  <a:lnTo>
                    <a:pt x="28182" y="88903"/>
                  </a:lnTo>
                  <a:lnTo>
                    <a:pt x="29371" y="91019"/>
                  </a:lnTo>
                  <a:lnTo>
                    <a:pt x="31223" y="92429"/>
                  </a:lnTo>
                  <a:lnTo>
                    <a:pt x="33515" y="93369"/>
                  </a:lnTo>
                  <a:lnTo>
                    <a:pt x="35044" y="95055"/>
                  </a:lnTo>
                  <a:lnTo>
                    <a:pt x="36742" y="99749"/>
                  </a:lnTo>
                  <a:lnTo>
                    <a:pt x="38252" y="101424"/>
                  </a:lnTo>
                  <a:lnTo>
                    <a:pt x="42754" y="103286"/>
                  </a:lnTo>
                  <a:lnTo>
                    <a:pt x="54267" y="105540"/>
                  </a:lnTo>
                  <a:lnTo>
                    <a:pt x="63586" y="111234"/>
                  </a:lnTo>
                  <a:lnTo>
                    <a:pt x="76217" y="113694"/>
                  </a:lnTo>
                  <a:lnTo>
                    <a:pt x="85725" y="1143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9" name="SMARTInkShape-1247"/>
            <p:cNvSpPr/>
            <p:nvPr>
              <p:custDataLst>
                <p:tags r:id="rId82"/>
              </p:custDataLst>
            </p:nvPr>
          </p:nvSpPr>
          <p:spPr>
            <a:xfrm>
              <a:off x="6353175" y="3714750"/>
              <a:ext cx="38101" cy="161926"/>
            </a:xfrm>
            <a:custGeom>
              <a:avLst/>
              <a:gdLst/>
              <a:ahLst/>
              <a:cxnLst/>
              <a:rect l="0" t="0" r="0" b="0"/>
              <a:pathLst>
                <a:path w="38101" h="161926">
                  <a:moveTo>
                    <a:pt x="38100" y="0"/>
                  </a:moveTo>
                  <a:lnTo>
                    <a:pt x="38100" y="0"/>
                  </a:lnTo>
                  <a:lnTo>
                    <a:pt x="23911" y="14189"/>
                  </a:lnTo>
                  <a:lnTo>
                    <a:pt x="21210" y="19712"/>
                  </a:lnTo>
                  <a:lnTo>
                    <a:pt x="20490" y="22666"/>
                  </a:lnTo>
                  <a:lnTo>
                    <a:pt x="10491" y="37930"/>
                  </a:lnTo>
                  <a:lnTo>
                    <a:pt x="9955" y="42610"/>
                  </a:lnTo>
                  <a:lnTo>
                    <a:pt x="6894" y="48218"/>
                  </a:lnTo>
                  <a:lnTo>
                    <a:pt x="3064" y="54239"/>
                  </a:lnTo>
                  <a:lnTo>
                    <a:pt x="605" y="66727"/>
                  </a:lnTo>
                  <a:lnTo>
                    <a:pt x="8" y="111301"/>
                  </a:lnTo>
                  <a:lnTo>
                    <a:pt x="0" y="1619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0" name="SMARTInkShape-1248"/>
            <p:cNvSpPr/>
            <p:nvPr>
              <p:custDataLst>
                <p:tags r:id="rId83"/>
              </p:custDataLst>
            </p:nvPr>
          </p:nvSpPr>
          <p:spPr>
            <a:xfrm>
              <a:off x="6400800" y="3486150"/>
              <a:ext cx="104776" cy="133351"/>
            </a:xfrm>
            <a:custGeom>
              <a:avLst/>
              <a:gdLst/>
              <a:ahLst/>
              <a:cxnLst/>
              <a:rect l="0" t="0" r="0" b="0"/>
              <a:pathLst>
                <a:path w="104776" h="133351">
                  <a:moveTo>
                    <a:pt x="104775" y="0"/>
                  </a:moveTo>
                  <a:lnTo>
                    <a:pt x="104775" y="0"/>
                  </a:lnTo>
                  <a:lnTo>
                    <a:pt x="73304" y="28648"/>
                  </a:lnTo>
                  <a:lnTo>
                    <a:pt x="63271" y="36016"/>
                  </a:lnTo>
                  <a:lnTo>
                    <a:pt x="25434" y="79259"/>
                  </a:lnTo>
                  <a:lnTo>
                    <a:pt x="21887" y="88496"/>
                  </a:lnTo>
                  <a:lnTo>
                    <a:pt x="19253" y="98598"/>
                  </a:lnTo>
                  <a:lnTo>
                    <a:pt x="0" y="1333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1" name="SMARTInkShape-1249"/>
            <p:cNvSpPr/>
            <p:nvPr>
              <p:custDataLst>
                <p:tags r:id="rId84"/>
              </p:custDataLst>
            </p:nvPr>
          </p:nvSpPr>
          <p:spPr>
            <a:xfrm>
              <a:off x="6591300" y="3257550"/>
              <a:ext cx="266701" cy="123826"/>
            </a:xfrm>
            <a:custGeom>
              <a:avLst/>
              <a:gdLst/>
              <a:ahLst/>
              <a:cxnLst/>
              <a:rect l="0" t="0" r="0" b="0"/>
              <a:pathLst>
                <a:path w="266701" h="123826">
                  <a:moveTo>
                    <a:pt x="266700" y="0"/>
                  </a:moveTo>
                  <a:lnTo>
                    <a:pt x="266700" y="0"/>
                  </a:lnTo>
                  <a:lnTo>
                    <a:pt x="230927" y="16475"/>
                  </a:lnTo>
                  <a:lnTo>
                    <a:pt x="211303" y="23598"/>
                  </a:lnTo>
                  <a:lnTo>
                    <a:pt x="193591" y="34138"/>
                  </a:lnTo>
                  <a:lnTo>
                    <a:pt x="166068" y="38811"/>
                  </a:lnTo>
                  <a:lnTo>
                    <a:pt x="154804" y="44543"/>
                  </a:lnTo>
                  <a:lnTo>
                    <a:pt x="139588" y="47770"/>
                  </a:lnTo>
                  <a:lnTo>
                    <a:pt x="124430" y="54984"/>
                  </a:lnTo>
                  <a:lnTo>
                    <a:pt x="97289" y="59782"/>
                  </a:lnTo>
                  <a:lnTo>
                    <a:pt x="78585" y="72314"/>
                  </a:lnTo>
                  <a:lnTo>
                    <a:pt x="59189" y="78255"/>
                  </a:lnTo>
                  <a:lnTo>
                    <a:pt x="16243" y="114316"/>
                  </a:lnTo>
                  <a:lnTo>
                    <a:pt x="0" y="1238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2" name="SMARTInkShape-1250"/>
            <p:cNvSpPr/>
            <p:nvPr>
              <p:custDataLst>
                <p:tags r:id="rId85"/>
              </p:custDataLst>
            </p:nvPr>
          </p:nvSpPr>
          <p:spPr>
            <a:xfrm>
              <a:off x="7000875" y="3228975"/>
              <a:ext cx="190501" cy="28576"/>
            </a:xfrm>
            <a:custGeom>
              <a:avLst/>
              <a:gdLst/>
              <a:ahLst/>
              <a:cxnLst/>
              <a:rect l="0" t="0" r="0" b="0"/>
              <a:pathLst>
                <a:path w="190501" h="28576">
                  <a:moveTo>
                    <a:pt x="190500" y="0"/>
                  </a:moveTo>
                  <a:lnTo>
                    <a:pt x="190500" y="0"/>
                  </a:lnTo>
                  <a:lnTo>
                    <a:pt x="151461" y="1058"/>
                  </a:lnTo>
                  <a:lnTo>
                    <a:pt x="104906" y="8936"/>
                  </a:lnTo>
                  <a:lnTo>
                    <a:pt x="93192" y="10322"/>
                  </a:lnTo>
                  <a:lnTo>
                    <a:pt x="74226" y="17012"/>
                  </a:lnTo>
                  <a:lnTo>
                    <a:pt x="31837" y="20085"/>
                  </a:lnTo>
                  <a:lnTo>
                    <a:pt x="19067" y="26584"/>
                  </a:lnTo>
                  <a:lnTo>
                    <a:pt x="0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3" name="SMARTInkShape-1251"/>
            <p:cNvSpPr/>
            <p:nvPr>
              <p:custDataLst>
                <p:tags r:id="rId86"/>
              </p:custDataLst>
            </p:nvPr>
          </p:nvSpPr>
          <p:spPr>
            <a:xfrm>
              <a:off x="7334250" y="3219450"/>
              <a:ext cx="180976" cy="47626"/>
            </a:xfrm>
            <a:custGeom>
              <a:avLst/>
              <a:gdLst/>
              <a:ahLst/>
              <a:cxnLst/>
              <a:rect l="0" t="0" r="0" b="0"/>
              <a:pathLst>
                <a:path w="180976" h="47626">
                  <a:moveTo>
                    <a:pt x="180975" y="47625"/>
                  </a:moveTo>
                  <a:lnTo>
                    <a:pt x="180975" y="47625"/>
                  </a:lnTo>
                  <a:lnTo>
                    <a:pt x="159517" y="47625"/>
                  </a:lnTo>
                  <a:lnTo>
                    <a:pt x="116006" y="38493"/>
                  </a:lnTo>
                  <a:lnTo>
                    <a:pt x="106945" y="35452"/>
                  </a:lnTo>
                  <a:lnTo>
                    <a:pt x="99390" y="31631"/>
                  </a:lnTo>
                  <a:lnTo>
                    <a:pt x="89186" y="28422"/>
                  </a:lnTo>
                  <a:lnTo>
                    <a:pt x="78401" y="22297"/>
                  </a:lnTo>
                  <a:lnTo>
                    <a:pt x="52749" y="18277"/>
                  </a:lnTo>
                  <a:lnTo>
                    <a:pt x="51041" y="16418"/>
                  </a:lnTo>
                  <a:lnTo>
                    <a:pt x="49902" y="14120"/>
                  </a:lnTo>
                  <a:lnTo>
                    <a:pt x="48085" y="12588"/>
                  </a:lnTo>
                  <a:lnTo>
                    <a:pt x="43243" y="10887"/>
                  </a:lnTo>
                  <a:lnTo>
                    <a:pt x="22154" y="8547"/>
                  </a:lnTo>
                  <a:lnTo>
                    <a:pt x="11397" y="133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4" name="SMARTInkShape-1252"/>
            <p:cNvSpPr/>
            <p:nvPr>
              <p:custDataLst>
                <p:tags r:id="rId87"/>
              </p:custDataLst>
            </p:nvPr>
          </p:nvSpPr>
          <p:spPr>
            <a:xfrm>
              <a:off x="7629525" y="3295650"/>
              <a:ext cx="142876" cy="76201"/>
            </a:xfrm>
            <a:custGeom>
              <a:avLst/>
              <a:gdLst/>
              <a:ahLst/>
              <a:cxnLst/>
              <a:rect l="0" t="0" r="0" b="0"/>
              <a:pathLst>
                <a:path w="142876" h="76201">
                  <a:moveTo>
                    <a:pt x="142875" y="76200"/>
                  </a:moveTo>
                  <a:lnTo>
                    <a:pt x="142875" y="76200"/>
                  </a:lnTo>
                  <a:lnTo>
                    <a:pt x="132762" y="76200"/>
                  </a:lnTo>
                  <a:lnTo>
                    <a:pt x="124975" y="73378"/>
                  </a:lnTo>
                  <a:lnTo>
                    <a:pt x="121417" y="71143"/>
                  </a:lnTo>
                  <a:lnTo>
                    <a:pt x="83282" y="59332"/>
                  </a:lnTo>
                  <a:lnTo>
                    <a:pt x="69949" y="51564"/>
                  </a:lnTo>
                  <a:lnTo>
                    <a:pt x="54122" y="47734"/>
                  </a:lnTo>
                  <a:lnTo>
                    <a:pt x="38757" y="37494"/>
                  </a:lnTo>
                  <a:lnTo>
                    <a:pt x="21369" y="22377"/>
                  </a:lnTo>
                  <a:lnTo>
                    <a:pt x="11293" y="19488"/>
                  </a:lnTo>
                  <a:lnTo>
                    <a:pt x="10705" y="18284"/>
                  </a:lnTo>
                  <a:lnTo>
                    <a:pt x="10050" y="14124"/>
                  </a:lnTo>
                  <a:lnTo>
                    <a:pt x="8816" y="12591"/>
                  </a:lnTo>
                  <a:lnTo>
                    <a:pt x="4624" y="10887"/>
                  </a:lnTo>
                  <a:lnTo>
                    <a:pt x="4142" y="10433"/>
                  </a:lnTo>
                  <a:lnTo>
                    <a:pt x="4877" y="10131"/>
                  </a:lnTo>
                  <a:lnTo>
                    <a:pt x="6427" y="9929"/>
                  </a:lnTo>
                  <a:lnTo>
                    <a:pt x="6401" y="8736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5" name="SMARTInkShape-1253"/>
            <p:cNvSpPr/>
            <p:nvPr>
              <p:custDataLst>
                <p:tags r:id="rId88"/>
              </p:custDataLst>
            </p:nvPr>
          </p:nvSpPr>
          <p:spPr>
            <a:xfrm>
              <a:off x="7858125" y="3419475"/>
              <a:ext cx="95251" cy="142876"/>
            </a:xfrm>
            <a:custGeom>
              <a:avLst/>
              <a:gdLst/>
              <a:ahLst/>
              <a:cxnLst/>
              <a:rect l="0" t="0" r="0" b="0"/>
              <a:pathLst>
                <a:path w="95251" h="142876">
                  <a:moveTo>
                    <a:pt x="95250" y="142875"/>
                  </a:moveTo>
                  <a:lnTo>
                    <a:pt x="95250" y="142875"/>
                  </a:lnTo>
                  <a:lnTo>
                    <a:pt x="90194" y="142875"/>
                  </a:lnTo>
                  <a:lnTo>
                    <a:pt x="88703" y="141817"/>
                  </a:lnTo>
                  <a:lnTo>
                    <a:pt x="87710" y="140053"/>
                  </a:lnTo>
                  <a:lnTo>
                    <a:pt x="87049" y="137818"/>
                  </a:lnTo>
                  <a:lnTo>
                    <a:pt x="75537" y="123577"/>
                  </a:lnTo>
                  <a:lnTo>
                    <a:pt x="70614" y="117365"/>
                  </a:lnTo>
                  <a:lnTo>
                    <a:pt x="64631" y="104753"/>
                  </a:lnTo>
                  <a:lnTo>
                    <a:pt x="51589" y="88897"/>
                  </a:lnTo>
                  <a:lnTo>
                    <a:pt x="37496" y="59136"/>
                  </a:lnTo>
                  <a:lnTo>
                    <a:pt x="4226" y="13606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6" name="SMARTInkShape-1254"/>
            <p:cNvSpPr/>
            <p:nvPr>
              <p:custDataLst>
                <p:tags r:id="rId89"/>
              </p:custDataLst>
            </p:nvPr>
          </p:nvSpPr>
          <p:spPr>
            <a:xfrm>
              <a:off x="7943860" y="3638550"/>
              <a:ext cx="28566" cy="152401"/>
            </a:xfrm>
            <a:custGeom>
              <a:avLst/>
              <a:gdLst/>
              <a:ahLst/>
              <a:cxnLst/>
              <a:rect l="0" t="0" r="0" b="0"/>
              <a:pathLst>
                <a:path w="28566" h="152401">
                  <a:moveTo>
                    <a:pt x="19040" y="152400"/>
                  </a:moveTo>
                  <a:lnTo>
                    <a:pt x="19040" y="152400"/>
                  </a:lnTo>
                  <a:lnTo>
                    <a:pt x="19040" y="147343"/>
                  </a:lnTo>
                  <a:lnTo>
                    <a:pt x="16218" y="142039"/>
                  </a:lnTo>
                  <a:lnTo>
                    <a:pt x="10839" y="135067"/>
                  </a:lnTo>
                  <a:lnTo>
                    <a:pt x="8717" y="126085"/>
                  </a:lnTo>
                  <a:lnTo>
                    <a:pt x="4575" y="120243"/>
                  </a:lnTo>
                  <a:lnTo>
                    <a:pt x="3046" y="119321"/>
                  </a:lnTo>
                  <a:lnTo>
                    <a:pt x="2028" y="119764"/>
                  </a:lnTo>
                  <a:lnTo>
                    <a:pt x="1349" y="121118"/>
                  </a:lnTo>
                  <a:lnTo>
                    <a:pt x="896" y="119904"/>
                  </a:lnTo>
                  <a:lnTo>
                    <a:pt x="0" y="91729"/>
                  </a:lnTo>
                  <a:lnTo>
                    <a:pt x="1056" y="89727"/>
                  </a:lnTo>
                  <a:lnTo>
                    <a:pt x="2817" y="88393"/>
                  </a:lnTo>
                  <a:lnTo>
                    <a:pt x="5049" y="87504"/>
                  </a:lnTo>
                  <a:lnTo>
                    <a:pt x="6538" y="85853"/>
                  </a:lnTo>
                  <a:lnTo>
                    <a:pt x="8192" y="81195"/>
                  </a:lnTo>
                  <a:lnTo>
                    <a:pt x="10496" y="60246"/>
                  </a:lnTo>
                  <a:lnTo>
                    <a:pt x="17038" y="47609"/>
                  </a:lnTo>
                  <a:lnTo>
                    <a:pt x="17705" y="44440"/>
                  </a:lnTo>
                  <a:lnTo>
                    <a:pt x="27124" y="25399"/>
                  </a:lnTo>
                  <a:lnTo>
                    <a:pt x="2856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7" name="SMARTInkShape-1255"/>
            <p:cNvSpPr/>
            <p:nvPr>
              <p:custDataLst>
                <p:tags r:id="rId90"/>
              </p:custDataLst>
            </p:nvPr>
          </p:nvSpPr>
          <p:spPr>
            <a:xfrm>
              <a:off x="7858125" y="3876675"/>
              <a:ext cx="38101" cy="85726"/>
            </a:xfrm>
            <a:custGeom>
              <a:avLst/>
              <a:gdLst/>
              <a:ahLst/>
              <a:cxnLst/>
              <a:rect l="0" t="0" r="0" b="0"/>
              <a:pathLst>
                <a:path w="38101" h="85726">
                  <a:moveTo>
                    <a:pt x="0" y="85725"/>
                  </a:moveTo>
                  <a:lnTo>
                    <a:pt x="0" y="85725"/>
                  </a:lnTo>
                  <a:lnTo>
                    <a:pt x="15188" y="69478"/>
                  </a:lnTo>
                  <a:lnTo>
                    <a:pt x="21109" y="57077"/>
                  </a:lnTo>
                  <a:lnTo>
                    <a:pt x="27101" y="49492"/>
                  </a:lnTo>
                  <a:lnTo>
                    <a:pt x="28139" y="38066"/>
                  </a:lnTo>
                  <a:lnTo>
                    <a:pt x="27225" y="34902"/>
                  </a:lnTo>
                  <a:lnTo>
                    <a:pt x="25558" y="32793"/>
                  </a:lnTo>
                  <a:lnTo>
                    <a:pt x="23388" y="31387"/>
                  </a:lnTo>
                  <a:lnTo>
                    <a:pt x="21942" y="29391"/>
                  </a:lnTo>
                  <a:lnTo>
                    <a:pt x="20334" y="24352"/>
                  </a:lnTo>
                  <a:lnTo>
                    <a:pt x="20965" y="22584"/>
                  </a:lnTo>
                  <a:lnTo>
                    <a:pt x="22443" y="21406"/>
                  </a:lnTo>
                  <a:lnTo>
                    <a:pt x="24487" y="20621"/>
                  </a:lnTo>
                  <a:lnTo>
                    <a:pt x="25850" y="19039"/>
                  </a:lnTo>
                  <a:lnTo>
                    <a:pt x="30859" y="8896"/>
                  </a:lnTo>
                  <a:lnTo>
                    <a:pt x="3810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8" name="SMARTInkShape-1256"/>
            <p:cNvSpPr/>
            <p:nvPr>
              <p:custDataLst>
                <p:tags r:id="rId91"/>
              </p:custDataLst>
            </p:nvPr>
          </p:nvSpPr>
          <p:spPr>
            <a:xfrm>
              <a:off x="7429500" y="4019550"/>
              <a:ext cx="314326" cy="38096"/>
            </a:xfrm>
            <a:custGeom>
              <a:avLst/>
              <a:gdLst/>
              <a:ahLst/>
              <a:cxnLst/>
              <a:rect l="0" t="0" r="0" b="0"/>
              <a:pathLst>
                <a:path w="314326" h="38096">
                  <a:moveTo>
                    <a:pt x="0" y="28575"/>
                  </a:moveTo>
                  <a:lnTo>
                    <a:pt x="0" y="28575"/>
                  </a:lnTo>
                  <a:lnTo>
                    <a:pt x="46259" y="28575"/>
                  </a:lnTo>
                  <a:lnTo>
                    <a:pt x="70280" y="28575"/>
                  </a:lnTo>
                  <a:lnTo>
                    <a:pt x="76391" y="31397"/>
                  </a:lnTo>
                  <a:lnTo>
                    <a:pt x="82634" y="35121"/>
                  </a:lnTo>
                  <a:lnTo>
                    <a:pt x="93380" y="37707"/>
                  </a:lnTo>
                  <a:lnTo>
                    <a:pt x="140767" y="38095"/>
                  </a:lnTo>
                  <a:lnTo>
                    <a:pt x="165019" y="37042"/>
                  </a:lnTo>
                  <a:lnTo>
                    <a:pt x="183721" y="29899"/>
                  </a:lnTo>
                  <a:lnTo>
                    <a:pt x="206349" y="27594"/>
                  </a:lnTo>
                  <a:lnTo>
                    <a:pt x="219070" y="21051"/>
                  </a:lnTo>
                  <a:lnTo>
                    <a:pt x="236243" y="19167"/>
                  </a:lnTo>
                  <a:lnTo>
                    <a:pt x="246161" y="10859"/>
                  </a:lnTo>
                  <a:lnTo>
                    <a:pt x="255720" y="9642"/>
                  </a:lnTo>
                  <a:lnTo>
                    <a:pt x="298488" y="9525"/>
                  </a:lnTo>
                  <a:lnTo>
                    <a:pt x="304818" y="6703"/>
                  </a:lnTo>
                  <a:lnTo>
                    <a:pt x="31432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9" name="SMARTInkShape-1257"/>
            <p:cNvSpPr/>
            <p:nvPr>
              <p:custDataLst>
                <p:tags r:id="rId92"/>
              </p:custDataLst>
            </p:nvPr>
          </p:nvSpPr>
          <p:spPr>
            <a:xfrm>
              <a:off x="7248525" y="4001824"/>
              <a:ext cx="57151" cy="17727"/>
            </a:xfrm>
            <a:custGeom>
              <a:avLst/>
              <a:gdLst/>
              <a:ahLst/>
              <a:cxnLst/>
              <a:rect l="0" t="0" r="0" b="0"/>
              <a:pathLst>
                <a:path w="57151" h="17727">
                  <a:moveTo>
                    <a:pt x="0" y="8201"/>
                  </a:moveTo>
                  <a:lnTo>
                    <a:pt x="0" y="8201"/>
                  </a:lnTo>
                  <a:lnTo>
                    <a:pt x="9134" y="8201"/>
                  </a:lnTo>
                  <a:lnTo>
                    <a:pt x="9410" y="3144"/>
                  </a:lnTo>
                  <a:lnTo>
                    <a:pt x="10506" y="1655"/>
                  </a:lnTo>
                  <a:lnTo>
                    <a:pt x="14547" y="0"/>
                  </a:lnTo>
                  <a:lnTo>
                    <a:pt x="16048" y="617"/>
                  </a:lnTo>
                  <a:lnTo>
                    <a:pt x="17048" y="2087"/>
                  </a:lnTo>
                  <a:lnTo>
                    <a:pt x="17715" y="4125"/>
                  </a:lnTo>
                  <a:lnTo>
                    <a:pt x="19219" y="4425"/>
                  </a:lnTo>
                  <a:lnTo>
                    <a:pt x="23711" y="1937"/>
                  </a:lnTo>
                  <a:lnTo>
                    <a:pt x="25333" y="1908"/>
                  </a:lnTo>
                  <a:lnTo>
                    <a:pt x="26413" y="2947"/>
                  </a:lnTo>
                  <a:lnTo>
                    <a:pt x="27134" y="4699"/>
                  </a:lnTo>
                  <a:lnTo>
                    <a:pt x="28673" y="5866"/>
                  </a:lnTo>
                  <a:lnTo>
                    <a:pt x="36650" y="7894"/>
                  </a:lnTo>
                  <a:lnTo>
                    <a:pt x="45418" y="14686"/>
                  </a:lnTo>
                  <a:lnTo>
                    <a:pt x="57150" y="1772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0" name="SMARTInkShape-1258"/>
            <p:cNvSpPr/>
            <p:nvPr>
              <p:custDataLst>
                <p:tags r:id="rId93"/>
              </p:custDataLst>
            </p:nvPr>
          </p:nvSpPr>
          <p:spPr>
            <a:xfrm>
              <a:off x="7086600" y="4010025"/>
              <a:ext cx="104776" cy="9526"/>
            </a:xfrm>
            <a:custGeom>
              <a:avLst/>
              <a:gdLst/>
              <a:ahLst/>
              <a:cxnLst/>
              <a:rect l="0" t="0" r="0" b="0"/>
              <a:pathLst>
                <a:path w="104776" h="9526">
                  <a:moveTo>
                    <a:pt x="0" y="9525"/>
                  </a:moveTo>
                  <a:lnTo>
                    <a:pt x="0" y="9525"/>
                  </a:lnTo>
                  <a:lnTo>
                    <a:pt x="9522" y="9525"/>
                  </a:lnTo>
                  <a:lnTo>
                    <a:pt x="19040" y="10"/>
                  </a:lnTo>
                  <a:lnTo>
                    <a:pt x="41440" y="0"/>
                  </a:lnTo>
                  <a:lnTo>
                    <a:pt x="47699" y="2822"/>
                  </a:lnTo>
                  <a:lnTo>
                    <a:pt x="54008" y="6546"/>
                  </a:lnTo>
                  <a:lnTo>
                    <a:pt x="60340" y="8201"/>
                  </a:lnTo>
                  <a:lnTo>
                    <a:pt x="63510" y="7584"/>
                  </a:lnTo>
                  <a:lnTo>
                    <a:pt x="76202" y="1812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" name="SMARTInkShape-1259"/>
            <p:cNvSpPr/>
            <p:nvPr>
              <p:custDataLst>
                <p:tags r:id="rId94"/>
              </p:custDataLst>
            </p:nvPr>
          </p:nvSpPr>
          <p:spPr>
            <a:xfrm>
              <a:off x="6819900" y="4057650"/>
              <a:ext cx="114301" cy="66676"/>
            </a:xfrm>
            <a:custGeom>
              <a:avLst/>
              <a:gdLst/>
              <a:ahLst/>
              <a:cxnLst/>
              <a:rect l="0" t="0" r="0" b="0"/>
              <a:pathLst>
                <a:path w="114301" h="66676">
                  <a:moveTo>
                    <a:pt x="9525" y="66675"/>
                  </a:moveTo>
                  <a:lnTo>
                    <a:pt x="9525" y="66675"/>
                  </a:lnTo>
                  <a:lnTo>
                    <a:pt x="10" y="66675"/>
                  </a:lnTo>
                  <a:lnTo>
                    <a:pt x="0" y="48952"/>
                  </a:lnTo>
                  <a:lnTo>
                    <a:pt x="5056" y="42962"/>
                  </a:lnTo>
                  <a:lnTo>
                    <a:pt x="10361" y="40261"/>
                  </a:lnTo>
                  <a:lnTo>
                    <a:pt x="13257" y="39541"/>
                  </a:lnTo>
                  <a:lnTo>
                    <a:pt x="28649" y="30751"/>
                  </a:lnTo>
                  <a:lnTo>
                    <a:pt x="31799" y="30026"/>
                  </a:lnTo>
                  <a:lnTo>
                    <a:pt x="47632" y="21227"/>
                  </a:lnTo>
                  <a:lnTo>
                    <a:pt x="74215" y="16419"/>
                  </a:lnTo>
                  <a:lnTo>
                    <a:pt x="82726" y="12589"/>
                  </a:lnTo>
                  <a:lnTo>
                    <a:pt x="98360" y="9374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6" name="SMARTInkShape-Group310"/>
          <p:cNvGrpSpPr/>
          <p:nvPr/>
        </p:nvGrpSpPr>
        <p:grpSpPr>
          <a:xfrm>
            <a:off x="3639913" y="4659049"/>
            <a:ext cx="293910" cy="303477"/>
            <a:chOff x="3639913" y="4659049"/>
            <a:chExt cx="293910" cy="303477"/>
          </a:xfrm>
        </p:grpSpPr>
        <p:sp>
          <p:nvSpPr>
            <p:cNvPr id="203" name="SMARTInkShape-1260"/>
            <p:cNvSpPr/>
            <p:nvPr>
              <p:custDataLst>
                <p:tags r:id="rId74"/>
              </p:custDataLst>
            </p:nvPr>
          </p:nvSpPr>
          <p:spPr>
            <a:xfrm>
              <a:off x="3848100" y="4838700"/>
              <a:ext cx="85723" cy="123826"/>
            </a:xfrm>
            <a:custGeom>
              <a:avLst/>
              <a:gdLst/>
              <a:ahLst/>
              <a:cxnLst/>
              <a:rect l="0" t="0" r="0" b="0"/>
              <a:pathLst>
                <a:path w="85723" h="123826">
                  <a:moveTo>
                    <a:pt x="19050" y="0"/>
                  </a:moveTo>
                  <a:lnTo>
                    <a:pt x="19050" y="0"/>
                  </a:lnTo>
                  <a:lnTo>
                    <a:pt x="9525" y="0"/>
                  </a:lnTo>
                  <a:lnTo>
                    <a:pt x="17726" y="0"/>
                  </a:lnTo>
                  <a:lnTo>
                    <a:pt x="26393" y="6546"/>
                  </a:lnTo>
                  <a:lnTo>
                    <a:pt x="36349" y="9133"/>
                  </a:lnTo>
                  <a:lnTo>
                    <a:pt x="65347" y="9525"/>
                  </a:lnTo>
                  <a:lnTo>
                    <a:pt x="57257" y="18933"/>
                  </a:lnTo>
                  <a:lnTo>
                    <a:pt x="48959" y="27241"/>
                  </a:lnTo>
                  <a:lnTo>
                    <a:pt x="39541" y="28458"/>
                  </a:lnTo>
                  <a:lnTo>
                    <a:pt x="28613" y="38065"/>
                  </a:lnTo>
                  <a:lnTo>
                    <a:pt x="28575" y="47509"/>
                  </a:lnTo>
                  <a:lnTo>
                    <a:pt x="42764" y="47622"/>
                  </a:lnTo>
                  <a:lnTo>
                    <a:pt x="44385" y="48681"/>
                  </a:lnTo>
                  <a:lnTo>
                    <a:pt x="45465" y="50445"/>
                  </a:lnTo>
                  <a:lnTo>
                    <a:pt x="46184" y="52681"/>
                  </a:lnTo>
                  <a:lnTo>
                    <a:pt x="47723" y="54170"/>
                  </a:lnTo>
                  <a:lnTo>
                    <a:pt x="55699" y="56758"/>
                  </a:lnTo>
                  <a:lnTo>
                    <a:pt x="56506" y="59798"/>
                  </a:lnTo>
                  <a:lnTo>
                    <a:pt x="56720" y="62090"/>
                  </a:lnTo>
                  <a:lnTo>
                    <a:pt x="57922" y="63619"/>
                  </a:lnTo>
                  <a:lnTo>
                    <a:pt x="62080" y="65317"/>
                  </a:lnTo>
                  <a:lnTo>
                    <a:pt x="70370" y="66272"/>
                  </a:lnTo>
                  <a:lnTo>
                    <a:pt x="72313" y="67465"/>
                  </a:lnTo>
                  <a:lnTo>
                    <a:pt x="73608" y="69318"/>
                  </a:lnTo>
                  <a:lnTo>
                    <a:pt x="75688" y="74841"/>
                  </a:lnTo>
                  <a:lnTo>
                    <a:pt x="78794" y="75596"/>
                  </a:lnTo>
                  <a:lnTo>
                    <a:pt x="81104" y="75797"/>
                  </a:lnTo>
                  <a:lnTo>
                    <a:pt x="82644" y="76990"/>
                  </a:lnTo>
                  <a:lnTo>
                    <a:pt x="85605" y="85322"/>
                  </a:lnTo>
                  <a:lnTo>
                    <a:pt x="85722" y="94847"/>
                  </a:lnTo>
                  <a:lnTo>
                    <a:pt x="80668" y="100187"/>
                  </a:lnTo>
                  <a:lnTo>
                    <a:pt x="75363" y="102736"/>
                  </a:lnTo>
                  <a:lnTo>
                    <a:pt x="68391" y="104372"/>
                  </a:lnTo>
                  <a:lnTo>
                    <a:pt x="59410" y="111241"/>
                  </a:lnTo>
                  <a:lnTo>
                    <a:pt x="50529" y="113394"/>
                  </a:lnTo>
                  <a:lnTo>
                    <a:pt x="44329" y="113897"/>
                  </a:lnTo>
                  <a:lnTo>
                    <a:pt x="42253" y="115090"/>
                  </a:lnTo>
                  <a:lnTo>
                    <a:pt x="40868" y="116943"/>
                  </a:lnTo>
                  <a:lnTo>
                    <a:pt x="39946" y="119237"/>
                  </a:lnTo>
                  <a:lnTo>
                    <a:pt x="38272" y="120766"/>
                  </a:lnTo>
                  <a:lnTo>
                    <a:pt x="33591" y="122466"/>
                  </a:lnTo>
                  <a:lnTo>
                    <a:pt x="121" y="123825"/>
                  </a:lnTo>
                  <a:lnTo>
                    <a:pt x="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4" name="SMARTInkShape-1261"/>
            <p:cNvSpPr/>
            <p:nvPr>
              <p:custDataLst>
                <p:tags r:id="rId75"/>
              </p:custDataLst>
            </p:nvPr>
          </p:nvSpPr>
          <p:spPr>
            <a:xfrm>
              <a:off x="3695710" y="4695825"/>
              <a:ext cx="114277" cy="161926"/>
            </a:xfrm>
            <a:custGeom>
              <a:avLst/>
              <a:gdLst/>
              <a:ahLst/>
              <a:cxnLst/>
              <a:rect l="0" t="0" r="0" b="0"/>
              <a:pathLst>
                <a:path w="114277" h="161926">
                  <a:moveTo>
                    <a:pt x="9515" y="28575"/>
                  </a:moveTo>
                  <a:lnTo>
                    <a:pt x="9515" y="28575"/>
                  </a:lnTo>
                  <a:lnTo>
                    <a:pt x="9515" y="19167"/>
                  </a:lnTo>
                  <a:lnTo>
                    <a:pt x="0" y="9535"/>
                  </a:lnTo>
                  <a:lnTo>
                    <a:pt x="8192" y="9525"/>
                  </a:lnTo>
                  <a:lnTo>
                    <a:pt x="8633" y="8467"/>
                  </a:lnTo>
                  <a:lnTo>
                    <a:pt x="9123" y="4468"/>
                  </a:lnTo>
                  <a:lnTo>
                    <a:pt x="10312" y="2979"/>
                  </a:lnTo>
                  <a:lnTo>
                    <a:pt x="17682" y="392"/>
                  </a:lnTo>
                  <a:lnTo>
                    <a:pt x="64696" y="1"/>
                  </a:lnTo>
                  <a:lnTo>
                    <a:pt x="88775" y="0"/>
                  </a:lnTo>
                  <a:lnTo>
                    <a:pt x="95188" y="2822"/>
                  </a:lnTo>
                  <a:lnTo>
                    <a:pt x="101567" y="6546"/>
                  </a:lnTo>
                  <a:lnTo>
                    <a:pt x="112405" y="9133"/>
                  </a:lnTo>
                  <a:lnTo>
                    <a:pt x="113033" y="10321"/>
                  </a:lnTo>
                  <a:lnTo>
                    <a:pt x="114276" y="27132"/>
                  </a:lnTo>
                  <a:lnTo>
                    <a:pt x="76168" y="69514"/>
                  </a:lnTo>
                  <a:lnTo>
                    <a:pt x="57138" y="94664"/>
                  </a:lnTo>
                  <a:lnTo>
                    <a:pt x="41265" y="109990"/>
                  </a:lnTo>
                  <a:lnTo>
                    <a:pt x="28565" y="116271"/>
                  </a:lnTo>
                  <a:lnTo>
                    <a:pt x="25390" y="118789"/>
                  </a:lnTo>
                  <a:lnTo>
                    <a:pt x="21862" y="124409"/>
                  </a:lnTo>
                  <a:lnTo>
                    <a:pt x="20921" y="127389"/>
                  </a:lnTo>
                  <a:lnTo>
                    <a:pt x="19236" y="129376"/>
                  </a:lnTo>
                  <a:lnTo>
                    <a:pt x="14541" y="131584"/>
                  </a:lnTo>
                  <a:lnTo>
                    <a:pt x="12866" y="133231"/>
                  </a:lnTo>
                  <a:lnTo>
                    <a:pt x="9956" y="141396"/>
                  </a:lnTo>
                  <a:lnTo>
                    <a:pt x="9646" y="147494"/>
                  </a:lnTo>
                  <a:lnTo>
                    <a:pt x="10661" y="149129"/>
                  </a:lnTo>
                  <a:lnTo>
                    <a:pt x="12396" y="150219"/>
                  </a:lnTo>
                  <a:lnTo>
                    <a:pt x="17728" y="151969"/>
                  </a:lnTo>
                  <a:lnTo>
                    <a:pt x="26385" y="158861"/>
                  </a:lnTo>
                  <a:lnTo>
                    <a:pt x="35210" y="161017"/>
                  </a:lnTo>
                  <a:lnTo>
                    <a:pt x="82281" y="161918"/>
                  </a:lnTo>
                  <a:lnTo>
                    <a:pt x="95240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5" name="SMARTInkShape-1262"/>
            <p:cNvSpPr/>
            <p:nvPr>
              <p:custDataLst>
                <p:tags r:id="rId76"/>
              </p:custDataLst>
            </p:nvPr>
          </p:nvSpPr>
          <p:spPr>
            <a:xfrm>
              <a:off x="3639913" y="4659049"/>
              <a:ext cx="112938" cy="251701"/>
            </a:xfrm>
            <a:custGeom>
              <a:avLst/>
              <a:gdLst/>
              <a:ahLst/>
              <a:cxnLst/>
              <a:rect l="0" t="0" r="0" b="0"/>
              <a:pathLst>
                <a:path w="112938" h="251701">
                  <a:moveTo>
                    <a:pt x="112937" y="8201"/>
                  </a:moveTo>
                  <a:lnTo>
                    <a:pt x="112937" y="8201"/>
                  </a:lnTo>
                  <a:lnTo>
                    <a:pt x="93887" y="8201"/>
                  </a:lnTo>
                  <a:lnTo>
                    <a:pt x="93887" y="0"/>
                  </a:lnTo>
                  <a:lnTo>
                    <a:pt x="93887" y="4125"/>
                  </a:lnTo>
                  <a:lnTo>
                    <a:pt x="92829" y="5483"/>
                  </a:lnTo>
                  <a:lnTo>
                    <a:pt x="88831" y="6993"/>
                  </a:lnTo>
                  <a:lnTo>
                    <a:pt x="87341" y="8454"/>
                  </a:lnTo>
                  <a:lnTo>
                    <a:pt x="85686" y="12900"/>
                  </a:lnTo>
                  <a:lnTo>
                    <a:pt x="81714" y="30274"/>
                  </a:lnTo>
                  <a:lnTo>
                    <a:pt x="76874" y="44374"/>
                  </a:lnTo>
                  <a:lnTo>
                    <a:pt x="72619" y="58077"/>
                  </a:lnTo>
                  <a:lnTo>
                    <a:pt x="68559" y="69526"/>
                  </a:lnTo>
                  <a:lnTo>
                    <a:pt x="57993" y="113260"/>
                  </a:lnTo>
                  <a:lnTo>
                    <a:pt x="39502" y="160432"/>
                  </a:lnTo>
                  <a:lnTo>
                    <a:pt x="34734" y="179601"/>
                  </a:lnTo>
                  <a:lnTo>
                    <a:pt x="15649" y="226438"/>
                  </a:lnTo>
                  <a:lnTo>
                    <a:pt x="11490" y="233254"/>
                  </a:lnTo>
                  <a:lnTo>
                    <a:pt x="8600" y="244395"/>
                  </a:lnTo>
                  <a:lnTo>
                    <a:pt x="7396" y="245039"/>
                  </a:lnTo>
                  <a:lnTo>
                    <a:pt x="3236" y="245754"/>
                  </a:lnTo>
                  <a:lnTo>
                    <a:pt x="1702" y="247003"/>
                  </a:lnTo>
                  <a:lnTo>
                    <a:pt x="0" y="251213"/>
                  </a:lnTo>
                  <a:lnTo>
                    <a:pt x="604" y="251700"/>
                  </a:lnTo>
                  <a:lnTo>
                    <a:pt x="6957" y="247243"/>
                  </a:lnTo>
                  <a:lnTo>
                    <a:pt x="12862" y="241541"/>
                  </a:lnTo>
                  <a:lnTo>
                    <a:pt x="15542" y="236086"/>
                  </a:lnTo>
                  <a:lnTo>
                    <a:pt x="16257" y="233150"/>
                  </a:lnTo>
                  <a:lnTo>
                    <a:pt x="27212" y="21775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3" name="SMARTInkShape-Group311"/>
          <p:cNvGrpSpPr/>
          <p:nvPr/>
        </p:nvGrpSpPr>
        <p:grpSpPr>
          <a:xfrm>
            <a:off x="4152900" y="4600575"/>
            <a:ext cx="1838326" cy="571373"/>
            <a:chOff x="4152900" y="4600575"/>
            <a:chExt cx="1838326" cy="571373"/>
          </a:xfrm>
        </p:grpSpPr>
        <p:sp>
          <p:nvSpPr>
            <p:cNvPr id="207" name="SMARTInkShape-1263"/>
            <p:cNvSpPr/>
            <p:nvPr>
              <p:custDataLst>
                <p:tags r:id="rId58"/>
              </p:custDataLst>
            </p:nvPr>
          </p:nvSpPr>
          <p:spPr>
            <a:xfrm>
              <a:off x="4429129" y="4600575"/>
              <a:ext cx="85722" cy="104776"/>
            </a:xfrm>
            <a:custGeom>
              <a:avLst/>
              <a:gdLst/>
              <a:ahLst/>
              <a:cxnLst/>
              <a:rect l="0" t="0" r="0" b="0"/>
              <a:pathLst>
                <a:path w="85722" h="104776">
                  <a:moveTo>
                    <a:pt x="28571" y="28575"/>
                  </a:moveTo>
                  <a:lnTo>
                    <a:pt x="28571" y="28575"/>
                  </a:lnTo>
                  <a:lnTo>
                    <a:pt x="28571" y="14386"/>
                  </a:lnTo>
                  <a:lnTo>
                    <a:pt x="27513" y="12765"/>
                  </a:lnTo>
                  <a:lnTo>
                    <a:pt x="25749" y="11686"/>
                  </a:lnTo>
                  <a:lnTo>
                    <a:pt x="20370" y="9952"/>
                  </a:lnTo>
                  <a:lnTo>
                    <a:pt x="19634" y="6893"/>
                  </a:lnTo>
                  <a:lnTo>
                    <a:pt x="19046" y="3"/>
                  </a:lnTo>
                  <a:lnTo>
                    <a:pt x="64404" y="0"/>
                  </a:lnTo>
                  <a:lnTo>
                    <a:pt x="70250" y="0"/>
                  </a:lnTo>
                  <a:lnTo>
                    <a:pt x="76375" y="2822"/>
                  </a:lnTo>
                  <a:lnTo>
                    <a:pt x="85558" y="9408"/>
                  </a:lnTo>
                  <a:lnTo>
                    <a:pt x="85707" y="22772"/>
                  </a:lnTo>
                  <a:lnTo>
                    <a:pt x="84653" y="24707"/>
                  </a:lnTo>
                  <a:lnTo>
                    <a:pt x="82893" y="25996"/>
                  </a:lnTo>
                  <a:lnTo>
                    <a:pt x="80661" y="26856"/>
                  </a:lnTo>
                  <a:lnTo>
                    <a:pt x="79173" y="28487"/>
                  </a:lnTo>
                  <a:lnTo>
                    <a:pt x="73962" y="38710"/>
                  </a:lnTo>
                  <a:lnTo>
                    <a:pt x="53840" y="60361"/>
                  </a:lnTo>
                  <a:lnTo>
                    <a:pt x="47563" y="63869"/>
                  </a:lnTo>
                  <a:lnTo>
                    <a:pt x="29853" y="71177"/>
                  </a:lnTo>
                  <a:lnTo>
                    <a:pt x="26250" y="73910"/>
                  </a:lnTo>
                  <a:lnTo>
                    <a:pt x="20122" y="81754"/>
                  </a:lnTo>
                  <a:lnTo>
                    <a:pt x="43" y="95212"/>
                  </a:lnTo>
                  <a:lnTo>
                    <a:pt x="0" y="103448"/>
                  </a:lnTo>
                  <a:lnTo>
                    <a:pt x="1057" y="103890"/>
                  </a:lnTo>
                  <a:lnTo>
                    <a:pt x="47628" y="104774"/>
                  </a:lnTo>
                  <a:lnTo>
                    <a:pt x="85721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" name="SMARTInkShape-1264"/>
            <p:cNvSpPr/>
            <p:nvPr>
              <p:custDataLst>
                <p:tags r:id="rId59"/>
              </p:custDataLst>
            </p:nvPr>
          </p:nvSpPr>
          <p:spPr>
            <a:xfrm>
              <a:off x="4172345" y="4800600"/>
              <a:ext cx="56756" cy="9526"/>
            </a:xfrm>
            <a:custGeom>
              <a:avLst/>
              <a:gdLst/>
              <a:ahLst/>
              <a:cxnLst/>
              <a:rect l="0" t="0" r="0" b="0"/>
              <a:pathLst>
                <a:path w="56756" h="9526">
                  <a:moveTo>
                    <a:pt x="18655" y="9525"/>
                  </a:moveTo>
                  <a:lnTo>
                    <a:pt x="18655" y="9525"/>
                  </a:lnTo>
                  <a:lnTo>
                    <a:pt x="0" y="9525"/>
                  </a:lnTo>
                  <a:lnTo>
                    <a:pt x="41008" y="9525"/>
                  </a:lnTo>
                  <a:lnTo>
                    <a:pt x="47287" y="6703"/>
                  </a:lnTo>
                  <a:lnTo>
                    <a:pt x="5675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" name="SMARTInkShape-1265"/>
            <p:cNvSpPr/>
            <p:nvPr>
              <p:custDataLst>
                <p:tags r:id="rId60"/>
              </p:custDataLst>
            </p:nvPr>
          </p:nvSpPr>
          <p:spPr>
            <a:xfrm>
              <a:off x="4152900" y="4762503"/>
              <a:ext cx="76201" cy="19048"/>
            </a:xfrm>
            <a:custGeom>
              <a:avLst/>
              <a:gdLst/>
              <a:ahLst/>
              <a:cxnLst/>
              <a:rect l="0" t="0" r="0" b="0"/>
              <a:pathLst>
                <a:path w="76201" h="19048">
                  <a:moveTo>
                    <a:pt x="9525" y="19047"/>
                  </a:moveTo>
                  <a:lnTo>
                    <a:pt x="9525" y="19047"/>
                  </a:lnTo>
                  <a:lnTo>
                    <a:pt x="116" y="19047"/>
                  </a:lnTo>
                  <a:lnTo>
                    <a:pt x="0" y="9522"/>
                  </a:lnTo>
                  <a:lnTo>
                    <a:pt x="22666" y="9522"/>
                  </a:lnTo>
                  <a:lnTo>
                    <a:pt x="24636" y="8464"/>
                  </a:lnTo>
                  <a:lnTo>
                    <a:pt x="25949" y="6700"/>
                  </a:lnTo>
                  <a:lnTo>
                    <a:pt x="26824" y="4465"/>
                  </a:lnTo>
                  <a:lnTo>
                    <a:pt x="28466" y="2976"/>
                  </a:lnTo>
                  <a:lnTo>
                    <a:pt x="33113" y="1321"/>
                  </a:lnTo>
                  <a:lnTo>
                    <a:pt x="65189" y="0"/>
                  </a:lnTo>
                  <a:lnTo>
                    <a:pt x="65684" y="1057"/>
                  </a:lnTo>
                  <a:lnTo>
                    <a:pt x="66235" y="5054"/>
                  </a:lnTo>
                  <a:lnTo>
                    <a:pt x="67440" y="6544"/>
                  </a:lnTo>
                  <a:lnTo>
                    <a:pt x="76200" y="95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" name="SMARTInkShape-1266"/>
            <p:cNvSpPr/>
            <p:nvPr>
              <p:custDataLst>
                <p:tags r:id="rId61"/>
              </p:custDataLst>
            </p:nvPr>
          </p:nvSpPr>
          <p:spPr>
            <a:xfrm>
              <a:off x="5829303" y="4743486"/>
              <a:ext cx="161923" cy="180904"/>
            </a:xfrm>
            <a:custGeom>
              <a:avLst/>
              <a:gdLst/>
              <a:ahLst/>
              <a:cxnLst/>
              <a:rect l="0" t="0" r="0" b="0"/>
              <a:pathLst>
                <a:path w="161923" h="180904">
                  <a:moveTo>
                    <a:pt x="47622" y="57114"/>
                  </a:moveTo>
                  <a:lnTo>
                    <a:pt x="47622" y="57114"/>
                  </a:lnTo>
                  <a:lnTo>
                    <a:pt x="47622" y="28378"/>
                  </a:lnTo>
                  <a:lnTo>
                    <a:pt x="48680" y="25257"/>
                  </a:lnTo>
                  <a:lnTo>
                    <a:pt x="50444" y="23175"/>
                  </a:lnTo>
                  <a:lnTo>
                    <a:pt x="52678" y="21788"/>
                  </a:lnTo>
                  <a:lnTo>
                    <a:pt x="54167" y="19805"/>
                  </a:lnTo>
                  <a:lnTo>
                    <a:pt x="57031" y="9954"/>
                  </a:lnTo>
                  <a:lnTo>
                    <a:pt x="66638" y="0"/>
                  </a:lnTo>
                  <a:lnTo>
                    <a:pt x="66662" y="5032"/>
                  </a:lnTo>
                  <a:lnTo>
                    <a:pt x="65607" y="6517"/>
                  </a:lnTo>
                  <a:lnTo>
                    <a:pt x="63845" y="7508"/>
                  </a:lnTo>
                  <a:lnTo>
                    <a:pt x="61612" y="8168"/>
                  </a:lnTo>
                  <a:lnTo>
                    <a:pt x="60124" y="9667"/>
                  </a:lnTo>
                  <a:lnTo>
                    <a:pt x="58470" y="14154"/>
                  </a:lnTo>
                  <a:lnTo>
                    <a:pt x="56350" y="32204"/>
                  </a:lnTo>
                  <a:lnTo>
                    <a:pt x="50678" y="44676"/>
                  </a:lnTo>
                  <a:lnTo>
                    <a:pt x="47470" y="60250"/>
                  </a:lnTo>
                  <a:lnTo>
                    <a:pt x="41344" y="73095"/>
                  </a:lnTo>
                  <a:lnTo>
                    <a:pt x="38001" y="88778"/>
                  </a:lnTo>
                  <a:lnTo>
                    <a:pt x="31837" y="101656"/>
                  </a:lnTo>
                  <a:lnTo>
                    <a:pt x="28481" y="117349"/>
                  </a:lnTo>
                  <a:lnTo>
                    <a:pt x="22313" y="130230"/>
                  </a:lnTo>
                  <a:lnTo>
                    <a:pt x="18956" y="145923"/>
                  </a:lnTo>
                  <a:lnTo>
                    <a:pt x="11699" y="161244"/>
                  </a:lnTo>
                  <a:lnTo>
                    <a:pt x="10973" y="164634"/>
                  </a:lnTo>
                  <a:lnTo>
                    <a:pt x="9431" y="166894"/>
                  </a:lnTo>
                  <a:lnTo>
                    <a:pt x="7345" y="168401"/>
                  </a:lnTo>
                  <a:lnTo>
                    <a:pt x="1448" y="170819"/>
                  </a:lnTo>
                  <a:lnTo>
                    <a:pt x="642" y="173972"/>
                  </a:lnTo>
                  <a:lnTo>
                    <a:pt x="0" y="180903"/>
                  </a:lnTo>
                  <a:lnTo>
                    <a:pt x="45531" y="136463"/>
                  </a:lnTo>
                  <a:lnTo>
                    <a:pt x="89890" y="107914"/>
                  </a:lnTo>
                  <a:lnTo>
                    <a:pt x="119480" y="88864"/>
                  </a:lnTo>
                  <a:lnTo>
                    <a:pt x="129826" y="80397"/>
                  </a:lnTo>
                  <a:lnTo>
                    <a:pt x="139594" y="77418"/>
                  </a:lnTo>
                  <a:lnTo>
                    <a:pt x="146002" y="76722"/>
                  </a:lnTo>
                  <a:lnTo>
                    <a:pt x="152377" y="73589"/>
                  </a:lnTo>
                  <a:lnTo>
                    <a:pt x="161874" y="66675"/>
                  </a:lnTo>
                  <a:lnTo>
                    <a:pt x="161922" y="856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" name="SMARTInkShape-1267"/>
            <p:cNvSpPr/>
            <p:nvPr>
              <p:custDataLst>
                <p:tags r:id="rId62"/>
              </p:custDataLst>
            </p:nvPr>
          </p:nvSpPr>
          <p:spPr>
            <a:xfrm>
              <a:off x="5629286" y="4895850"/>
              <a:ext cx="152390" cy="66676"/>
            </a:xfrm>
            <a:custGeom>
              <a:avLst/>
              <a:gdLst/>
              <a:ahLst/>
              <a:cxnLst/>
              <a:rect l="0" t="0" r="0" b="0"/>
              <a:pathLst>
                <a:path w="152390" h="66676">
                  <a:moveTo>
                    <a:pt x="19039" y="66675"/>
                  </a:moveTo>
                  <a:lnTo>
                    <a:pt x="19039" y="66675"/>
                  </a:lnTo>
                  <a:lnTo>
                    <a:pt x="13983" y="61619"/>
                  </a:lnTo>
                  <a:lnTo>
                    <a:pt x="11500" y="56314"/>
                  </a:lnTo>
                  <a:lnTo>
                    <a:pt x="9907" y="49341"/>
                  </a:lnTo>
                  <a:lnTo>
                    <a:pt x="8718" y="48769"/>
                  </a:lnTo>
                  <a:lnTo>
                    <a:pt x="4574" y="48133"/>
                  </a:lnTo>
                  <a:lnTo>
                    <a:pt x="3045" y="46906"/>
                  </a:lnTo>
                  <a:lnTo>
                    <a:pt x="1347" y="42719"/>
                  </a:lnTo>
                  <a:lnTo>
                    <a:pt x="895" y="42238"/>
                  </a:lnTo>
                  <a:lnTo>
                    <a:pt x="593" y="42975"/>
                  </a:lnTo>
                  <a:lnTo>
                    <a:pt x="391" y="44526"/>
                  </a:lnTo>
                  <a:lnTo>
                    <a:pt x="257" y="44500"/>
                  </a:lnTo>
                  <a:lnTo>
                    <a:pt x="0" y="30211"/>
                  </a:lnTo>
                  <a:lnTo>
                    <a:pt x="1054" y="29665"/>
                  </a:lnTo>
                  <a:lnTo>
                    <a:pt x="5049" y="29060"/>
                  </a:lnTo>
                  <a:lnTo>
                    <a:pt x="6537" y="27840"/>
                  </a:lnTo>
                  <a:lnTo>
                    <a:pt x="8191" y="23663"/>
                  </a:lnTo>
                  <a:lnTo>
                    <a:pt x="9690" y="22125"/>
                  </a:lnTo>
                  <a:lnTo>
                    <a:pt x="14179" y="20417"/>
                  </a:lnTo>
                  <a:lnTo>
                    <a:pt x="25682" y="18261"/>
                  </a:lnTo>
                  <a:lnTo>
                    <a:pt x="35001" y="12584"/>
                  </a:lnTo>
                  <a:lnTo>
                    <a:pt x="45523" y="10432"/>
                  </a:lnTo>
                  <a:lnTo>
                    <a:pt x="83336" y="8491"/>
                  </a:lnTo>
                  <a:lnTo>
                    <a:pt x="105548" y="1991"/>
                  </a:lnTo>
                  <a:lnTo>
                    <a:pt x="15238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2" name="SMARTInkShape-1268"/>
            <p:cNvSpPr/>
            <p:nvPr>
              <p:custDataLst>
                <p:tags r:id="rId63"/>
              </p:custDataLst>
            </p:nvPr>
          </p:nvSpPr>
          <p:spPr>
            <a:xfrm>
              <a:off x="5562634" y="4914900"/>
              <a:ext cx="104705" cy="257048"/>
            </a:xfrm>
            <a:custGeom>
              <a:avLst/>
              <a:gdLst/>
              <a:ahLst/>
              <a:cxnLst/>
              <a:rect l="0" t="0" r="0" b="0"/>
              <a:pathLst>
                <a:path w="104705" h="257048">
                  <a:moveTo>
                    <a:pt x="66641" y="0"/>
                  </a:moveTo>
                  <a:lnTo>
                    <a:pt x="66641" y="0"/>
                  </a:lnTo>
                  <a:lnTo>
                    <a:pt x="57232" y="0"/>
                  </a:lnTo>
                  <a:lnTo>
                    <a:pt x="57116" y="22666"/>
                  </a:lnTo>
                  <a:lnTo>
                    <a:pt x="56058" y="24636"/>
                  </a:lnTo>
                  <a:lnTo>
                    <a:pt x="54294" y="25949"/>
                  </a:lnTo>
                  <a:lnTo>
                    <a:pt x="52060" y="26824"/>
                  </a:lnTo>
                  <a:lnTo>
                    <a:pt x="50571" y="28466"/>
                  </a:lnTo>
                  <a:lnTo>
                    <a:pt x="40226" y="55344"/>
                  </a:lnTo>
                  <a:lnTo>
                    <a:pt x="37968" y="62697"/>
                  </a:lnTo>
                  <a:lnTo>
                    <a:pt x="21646" y="85678"/>
                  </a:lnTo>
                  <a:lnTo>
                    <a:pt x="18304" y="101594"/>
                  </a:lnTo>
                  <a:lnTo>
                    <a:pt x="11545" y="114299"/>
                  </a:lnTo>
                  <a:lnTo>
                    <a:pt x="9611" y="128324"/>
                  </a:lnTo>
                  <a:lnTo>
                    <a:pt x="8513" y="130000"/>
                  </a:lnTo>
                  <a:lnTo>
                    <a:pt x="6722" y="131116"/>
                  </a:lnTo>
                  <a:lnTo>
                    <a:pt x="0" y="133339"/>
                  </a:lnTo>
                  <a:lnTo>
                    <a:pt x="5034" y="133347"/>
                  </a:lnTo>
                  <a:lnTo>
                    <a:pt x="6519" y="132290"/>
                  </a:lnTo>
                  <a:lnTo>
                    <a:pt x="7510" y="130527"/>
                  </a:lnTo>
                  <a:lnTo>
                    <a:pt x="9100" y="125149"/>
                  </a:lnTo>
                  <a:lnTo>
                    <a:pt x="12140" y="124413"/>
                  </a:lnTo>
                  <a:lnTo>
                    <a:pt x="14431" y="124217"/>
                  </a:lnTo>
                  <a:lnTo>
                    <a:pt x="19800" y="121177"/>
                  </a:lnTo>
                  <a:lnTo>
                    <a:pt x="25714" y="117356"/>
                  </a:lnTo>
                  <a:lnTo>
                    <a:pt x="36230" y="114703"/>
                  </a:lnTo>
                  <a:lnTo>
                    <a:pt x="79737" y="114300"/>
                  </a:lnTo>
                  <a:lnTo>
                    <a:pt x="81721" y="115358"/>
                  </a:lnTo>
                  <a:lnTo>
                    <a:pt x="83045" y="117122"/>
                  </a:lnTo>
                  <a:lnTo>
                    <a:pt x="83927" y="119356"/>
                  </a:lnTo>
                  <a:lnTo>
                    <a:pt x="85574" y="120845"/>
                  </a:lnTo>
                  <a:lnTo>
                    <a:pt x="90225" y="122501"/>
                  </a:lnTo>
                  <a:lnTo>
                    <a:pt x="91888" y="124001"/>
                  </a:lnTo>
                  <a:lnTo>
                    <a:pt x="103772" y="142766"/>
                  </a:lnTo>
                  <a:lnTo>
                    <a:pt x="104704" y="165219"/>
                  </a:lnTo>
                  <a:lnTo>
                    <a:pt x="101902" y="171504"/>
                  </a:lnTo>
                  <a:lnTo>
                    <a:pt x="98188" y="177824"/>
                  </a:lnTo>
                  <a:lnTo>
                    <a:pt x="95038" y="187332"/>
                  </a:lnTo>
                  <a:lnTo>
                    <a:pt x="88931" y="196852"/>
                  </a:lnTo>
                  <a:lnTo>
                    <a:pt x="85593" y="206375"/>
                  </a:lnTo>
                  <a:lnTo>
                    <a:pt x="63338" y="231775"/>
                  </a:lnTo>
                  <a:lnTo>
                    <a:pt x="57059" y="235303"/>
                  </a:lnTo>
                  <a:lnTo>
                    <a:pt x="50741" y="237929"/>
                  </a:lnTo>
                  <a:lnTo>
                    <a:pt x="41234" y="244300"/>
                  </a:lnTo>
                  <a:lnTo>
                    <a:pt x="31714" y="247715"/>
                  </a:lnTo>
                  <a:lnTo>
                    <a:pt x="19181" y="257047"/>
                  </a:lnTo>
                  <a:lnTo>
                    <a:pt x="14008" y="252081"/>
                  </a:lnTo>
                  <a:lnTo>
                    <a:pt x="13561" y="249546"/>
                  </a:lnTo>
                  <a:lnTo>
                    <a:pt x="14321" y="246796"/>
                  </a:lnTo>
                  <a:lnTo>
                    <a:pt x="16929" y="240921"/>
                  </a:lnTo>
                  <a:lnTo>
                    <a:pt x="19891" y="222217"/>
                  </a:lnTo>
                  <a:lnTo>
                    <a:pt x="38066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3" name="SMARTInkShape-1269"/>
            <p:cNvSpPr/>
            <p:nvPr>
              <p:custDataLst>
                <p:tags r:id="rId64"/>
              </p:custDataLst>
            </p:nvPr>
          </p:nvSpPr>
          <p:spPr>
            <a:xfrm>
              <a:off x="5562636" y="4848225"/>
              <a:ext cx="133315" cy="9526"/>
            </a:xfrm>
            <a:custGeom>
              <a:avLst/>
              <a:gdLst/>
              <a:ahLst/>
              <a:cxnLst/>
              <a:rect l="0" t="0" r="0" b="0"/>
              <a:pathLst>
                <a:path w="133315" h="9526">
                  <a:moveTo>
                    <a:pt x="28539" y="0"/>
                  </a:moveTo>
                  <a:lnTo>
                    <a:pt x="28539" y="0"/>
                  </a:lnTo>
                  <a:lnTo>
                    <a:pt x="0" y="0"/>
                  </a:lnTo>
                  <a:lnTo>
                    <a:pt x="45625" y="0"/>
                  </a:lnTo>
                  <a:lnTo>
                    <a:pt x="87872" y="0"/>
                  </a:lnTo>
                  <a:lnTo>
                    <a:pt x="126836" y="0"/>
                  </a:lnTo>
                  <a:lnTo>
                    <a:pt x="128996" y="1058"/>
                  </a:lnTo>
                  <a:lnTo>
                    <a:pt x="130435" y="2822"/>
                  </a:lnTo>
                  <a:lnTo>
                    <a:pt x="133314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4" name="SMARTInkShape-1270"/>
            <p:cNvSpPr/>
            <p:nvPr>
              <p:custDataLst>
                <p:tags r:id="rId65"/>
              </p:custDataLst>
            </p:nvPr>
          </p:nvSpPr>
          <p:spPr>
            <a:xfrm>
              <a:off x="5286491" y="4829175"/>
              <a:ext cx="85610" cy="19051"/>
            </a:xfrm>
            <a:custGeom>
              <a:avLst/>
              <a:gdLst/>
              <a:ahLst/>
              <a:cxnLst/>
              <a:rect l="0" t="0" r="0" b="0"/>
              <a:pathLst>
                <a:path w="85610" h="19051">
                  <a:moveTo>
                    <a:pt x="9409" y="19050"/>
                  </a:moveTo>
                  <a:lnTo>
                    <a:pt x="9409" y="19050"/>
                  </a:lnTo>
                  <a:lnTo>
                    <a:pt x="0" y="19050"/>
                  </a:lnTo>
                  <a:lnTo>
                    <a:pt x="8096" y="19050"/>
                  </a:lnTo>
                  <a:lnTo>
                    <a:pt x="8533" y="17992"/>
                  </a:lnTo>
                  <a:lnTo>
                    <a:pt x="9293" y="10849"/>
                  </a:lnTo>
                  <a:lnTo>
                    <a:pt x="12180" y="10114"/>
                  </a:lnTo>
                  <a:lnTo>
                    <a:pt x="57088" y="9525"/>
                  </a:lnTo>
                  <a:lnTo>
                    <a:pt x="69745" y="9525"/>
                  </a:lnTo>
                  <a:lnTo>
                    <a:pt x="76089" y="6703"/>
                  </a:lnTo>
                  <a:lnTo>
                    <a:pt x="8560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5" name="SMARTInkShape-1271"/>
            <p:cNvSpPr/>
            <p:nvPr>
              <p:custDataLst>
                <p:tags r:id="rId66"/>
              </p:custDataLst>
            </p:nvPr>
          </p:nvSpPr>
          <p:spPr>
            <a:xfrm>
              <a:off x="5248275" y="4785594"/>
              <a:ext cx="114301" cy="24532"/>
            </a:xfrm>
            <a:custGeom>
              <a:avLst/>
              <a:gdLst/>
              <a:ahLst/>
              <a:cxnLst/>
              <a:rect l="0" t="0" r="0" b="0"/>
              <a:pathLst>
                <a:path w="114301" h="24532">
                  <a:moveTo>
                    <a:pt x="0" y="24531"/>
                  </a:moveTo>
                  <a:lnTo>
                    <a:pt x="0" y="24531"/>
                  </a:lnTo>
                  <a:lnTo>
                    <a:pt x="0" y="16330"/>
                  </a:lnTo>
                  <a:lnTo>
                    <a:pt x="1058" y="15889"/>
                  </a:lnTo>
                  <a:lnTo>
                    <a:pt x="25693" y="13955"/>
                  </a:lnTo>
                  <a:lnTo>
                    <a:pt x="38158" y="7468"/>
                  </a:lnTo>
                  <a:lnTo>
                    <a:pt x="78513" y="4445"/>
                  </a:lnTo>
                  <a:lnTo>
                    <a:pt x="80917" y="2674"/>
                  </a:lnTo>
                  <a:lnTo>
                    <a:pt x="82520" y="434"/>
                  </a:lnTo>
                  <a:lnTo>
                    <a:pt x="84646" y="0"/>
                  </a:lnTo>
                  <a:lnTo>
                    <a:pt x="87122" y="768"/>
                  </a:lnTo>
                  <a:lnTo>
                    <a:pt x="92696" y="3387"/>
                  </a:lnTo>
                  <a:lnTo>
                    <a:pt x="108031" y="5205"/>
                  </a:lnTo>
                  <a:lnTo>
                    <a:pt x="110120" y="6356"/>
                  </a:lnTo>
                  <a:lnTo>
                    <a:pt x="111514" y="8180"/>
                  </a:lnTo>
                  <a:lnTo>
                    <a:pt x="113062" y="13031"/>
                  </a:lnTo>
                  <a:lnTo>
                    <a:pt x="114300" y="2453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6" name="SMARTInkShape-1272"/>
            <p:cNvSpPr/>
            <p:nvPr>
              <p:custDataLst>
                <p:tags r:id="rId67"/>
              </p:custDataLst>
            </p:nvPr>
          </p:nvSpPr>
          <p:spPr>
            <a:xfrm>
              <a:off x="5020079" y="4705350"/>
              <a:ext cx="151997" cy="161878"/>
            </a:xfrm>
            <a:custGeom>
              <a:avLst/>
              <a:gdLst/>
              <a:ahLst/>
              <a:cxnLst/>
              <a:rect l="0" t="0" r="0" b="0"/>
              <a:pathLst>
                <a:path w="151997" h="161878">
                  <a:moveTo>
                    <a:pt x="56746" y="0"/>
                  </a:moveTo>
                  <a:lnTo>
                    <a:pt x="56746" y="0"/>
                  </a:lnTo>
                  <a:lnTo>
                    <a:pt x="64947" y="0"/>
                  </a:lnTo>
                  <a:lnTo>
                    <a:pt x="65388" y="1058"/>
                  </a:lnTo>
                  <a:lnTo>
                    <a:pt x="66155" y="13257"/>
                  </a:lnTo>
                  <a:lnTo>
                    <a:pt x="65135" y="15188"/>
                  </a:lnTo>
                  <a:lnTo>
                    <a:pt x="63397" y="16475"/>
                  </a:lnTo>
                  <a:lnTo>
                    <a:pt x="61181" y="17333"/>
                  </a:lnTo>
                  <a:lnTo>
                    <a:pt x="59702" y="20022"/>
                  </a:lnTo>
                  <a:lnTo>
                    <a:pt x="56563" y="32862"/>
                  </a:lnTo>
                  <a:lnTo>
                    <a:pt x="40321" y="64568"/>
                  </a:lnTo>
                  <a:lnTo>
                    <a:pt x="26005" y="111671"/>
                  </a:lnTo>
                  <a:lnTo>
                    <a:pt x="21917" y="119481"/>
                  </a:lnTo>
                  <a:lnTo>
                    <a:pt x="18557" y="129829"/>
                  </a:lnTo>
                  <a:lnTo>
                    <a:pt x="12387" y="139597"/>
                  </a:lnTo>
                  <a:lnTo>
                    <a:pt x="10088" y="149194"/>
                  </a:lnTo>
                  <a:lnTo>
                    <a:pt x="9551" y="155561"/>
                  </a:lnTo>
                  <a:lnTo>
                    <a:pt x="8349" y="157682"/>
                  </a:lnTo>
                  <a:lnTo>
                    <a:pt x="6490" y="159097"/>
                  </a:lnTo>
                  <a:lnTo>
                    <a:pt x="0" y="161760"/>
                  </a:lnTo>
                  <a:lnTo>
                    <a:pt x="4772" y="161877"/>
                  </a:lnTo>
                  <a:lnTo>
                    <a:pt x="6222" y="160834"/>
                  </a:lnTo>
                  <a:lnTo>
                    <a:pt x="7833" y="156854"/>
                  </a:lnTo>
                  <a:lnTo>
                    <a:pt x="9321" y="155369"/>
                  </a:lnTo>
                  <a:lnTo>
                    <a:pt x="13795" y="153720"/>
                  </a:lnTo>
                  <a:lnTo>
                    <a:pt x="15412" y="152222"/>
                  </a:lnTo>
                  <a:lnTo>
                    <a:pt x="17209" y="147735"/>
                  </a:lnTo>
                  <a:lnTo>
                    <a:pt x="18746" y="146115"/>
                  </a:lnTo>
                  <a:lnTo>
                    <a:pt x="31777" y="138245"/>
                  </a:lnTo>
                  <a:lnTo>
                    <a:pt x="78972" y="92072"/>
                  </a:lnTo>
                  <a:lnTo>
                    <a:pt x="91671" y="80433"/>
                  </a:lnTo>
                  <a:lnTo>
                    <a:pt x="104371" y="74214"/>
                  </a:lnTo>
                  <a:lnTo>
                    <a:pt x="110721" y="70025"/>
                  </a:lnTo>
                  <a:lnTo>
                    <a:pt x="121540" y="67116"/>
                  </a:lnTo>
                  <a:lnTo>
                    <a:pt x="130654" y="60216"/>
                  </a:lnTo>
                  <a:lnTo>
                    <a:pt x="140706" y="57553"/>
                  </a:lnTo>
                  <a:lnTo>
                    <a:pt x="141294" y="58477"/>
                  </a:lnTo>
                  <a:lnTo>
                    <a:pt x="141948" y="62326"/>
                  </a:lnTo>
                  <a:lnTo>
                    <a:pt x="143181" y="63776"/>
                  </a:lnTo>
                  <a:lnTo>
                    <a:pt x="151996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7" name="SMARTInkShape-1273"/>
            <p:cNvSpPr/>
            <p:nvPr>
              <p:custDataLst>
                <p:tags r:id="rId68"/>
              </p:custDataLst>
            </p:nvPr>
          </p:nvSpPr>
          <p:spPr>
            <a:xfrm>
              <a:off x="4876800" y="4724411"/>
              <a:ext cx="66676" cy="180965"/>
            </a:xfrm>
            <a:custGeom>
              <a:avLst/>
              <a:gdLst/>
              <a:ahLst/>
              <a:cxnLst/>
              <a:rect l="0" t="0" r="0" b="0"/>
              <a:pathLst>
                <a:path w="66676" h="180965">
                  <a:moveTo>
                    <a:pt x="66675" y="19039"/>
                  </a:moveTo>
                  <a:lnTo>
                    <a:pt x="66675" y="19039"/>
                  </a:lnTo>
                  <a:lnTo>
                    <a:pt x="66675" y="4850"/>
                  </a:lnTo>
                  <a:lnTo>
                    <a:pt x="65617" y="3229"/>
                  </a:lnTo>
                  <a:lnTo>
                    <a:pt x="63853" y="2150"/>
                  </a:lnTo>
                  <a:lnTo>
                    <a:pt x="57184" y="0"/>
                  </a:lnTo>
                  <a:lnTo>
                    <a:pt x="48952" y="8191"/>
                  </a:lnTo>
                  <a:lnTo>
                    <a:pt x="46829" y="16857"/>
                  </a:lnTo>
                  <a:lnTo>
                    <a:pt x="32460" y="41547"/>
                  </a:lnTo>
                  <a:lnTo>
                    <a:pt x="18976" y="88127"/>
                  </a:lnTo>
                  <a:lnTo>
                    <a:pt x="1755" y="125511"/>
                  </a:lnTo>
                  <a:lnTo>
                    <a:pt x="20" y="171248"/>
                  </a:lnTo>
                  <a:lnTo>
                    <a:pt x="0" y="1809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8" name="SMARTInkShape-1274"/>
            <p:cNvSpPr/>
            <p:nvPr>
              <p:custDataLst>
                <p:tags r:id="rId69"/>
              </p:custDataLst>
            </p:nvPr>
          </p:nvSpPr>
          <p:spPr>
            <a:xfrm>
              <a:off x="4857750" y="4819650"/>
              <a:ext cx="66676" cy="9526"/>
            </a:xfrm>
            <a:custGeom>
              <a:avLst/>
              <a:gdLst/>
              <a:ahLst/>
              <a:cxnLst/>
              <a:rect l="0" t="0" r="0" b="0"/>
              <a:pathLst>
                <a:path w="66676" h="9526">
                  <a:moveTo>
                    <a:pt x="19050" y="9525"/>
                  </a:moveTo>
                  <a:lnTo>
                    <a:pt x="19050" y="9525"/>
                  </a:lnTo>
                  <a:lnTo>
                    <a:pt x="13994" y="9525"/>
                  </a:lnTo>
                  <a:lnTo>
                    <a:pt x="12505" y="8467"/>
                  </a:lnTo>
                  <a:lnTo>
                    <a:pt x="11511" y="6703"/>
                  </a:lnTo>
                  <a:lnTo>
                    <a:pt x="9918" y="1324"/>
                  </a:lnTo>
                  <a:lnTo>
                    <a:pt x="6877" y="589"/>
                  </a:lnTo>
                  <a:lnTo>
                    <a:pt x="0" y="0"/>
                  </a:lnTo>
                  <a:lnTo>
                    <a:pt x="44715" y="0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9" name="SMARTInkShape-1275"/>
            <p:cNvSpPr/>
            <p:nvPr>
              <p:custDataLst>
                <p:tags r:id="rId70"/>
              </p:custDataLst>
            </p:nvPr>
          </p:nvSpPr>
          <p:spPr>
            <a:xfrm>
              <a:off x="4600702" y="4724400"/>
              <a:ext cx="180849" cy="161876"/>
            </a:xfrm>
            <a:custGeom>
              <a:avLst/>
              <a:gdLst/>
              <a:ahLst/>
              <a:cxnLst/>
              <a:rect l="0" t="0" r="0" b="0"/>
              <a:pathLst>
                <a:path w="180849" h="161876">
                  <a:moveTo>
                    <a:pt x="76073" y="19050"/>
                  </a:moveTo>
                  <a:lnTo>
                    <a:pt x="76073" y="19050"/>
                  </a:lnTo>
                  <a:lnTo>
                    <a:pt x="67872" y="10849"/>
                  </a:lnTo>
                  <a:lnTo>
                    <a:pt x="66548" y="11"/>
                  </a:lnTo>
                  <a:lnTo>
                    <a:pt x="66548" y="0"/>
                  </a:lnTo>
                  <a:lnTo>
                    <a:pt x="61492" y="5057"/>
                  </a:lnTo>
                  <a:lnTo>
                    <a:pt x="59009" y="10361"/>
                  </a:lnTo>
                  <a:lnTo>
                    <a:pt x="56227" y="25510"/>
                  </a:lnTo>
                  <a:lnTo>
                    <a:pt x="50554" y="36016"/>
                  </a:lnTo>
                  <a:lnTo>
                    <a:pt x="42844" y="64062"/>
                  </a:lnTo>
                  <a:lnTo>
                    <a:pt x="23070" y="99341"/>
                  </a:lnTo>
                  <a:lnTo>
                    <a:pt x="18229" y="129001"/>
                  </a:lnTo>
                  <a:lnTo>
                    <a:pt x="11456" y="142643"/>
                  </a:lnTo>
                  <a:lnTo>
                    <a:pt x="10770" y="145895"/>
                  </a:lnTo>
                  <a:lnTo>
                    <a:pt x="0" y="161759"/>
                  </a:lnTo>
                  <a:lnTo>
                    <a:pt x="4967" y="161875"/>
                  </a:lnTo>
                  <a:lnTo>
                    <a:pt x="6444" y="160834"/>
                  </a:lnTo>
                  <a:lnTo>
                    <a:pt x="7428" y="159081"/>
                  </a:lnTo>
                  <a:lnTo>
                    <a:pt x="8085" y="156854"/>
                  </a:lnTo>
                  <a:lnTo>
                    <a:pt x="9581" y="155369"/>
                  </a:lnTo>
                  <a:lnTo>
                    <a:pt x="14066" y="153720"/>
                  </a:lnTo>
                  <a:lnTo>
                    <a:pt x="15685" y="152222"/>
                  </a:lnTo>
                  <a:lnTo>
                    <a:pt x="23553" y="139258"/>
                  </a:lnTo>
                  <a:lnTo>
                    <a:pt x="60209" y="93395"/>
                  </a:lnTo>
                  <a:lnTo>
                    <a:pt x="93006" y="60348"/>
                  </a:lnTo>
                  <a:lnTo>
                    <a:pt x="106960" y="50807"/>
                  </a:lnTo>
                  <a:lnTo>
                    <a:pt x="113094" y="42335"/>
                  </a:lnTo>
                  <a:lnTo>
                    <a:pt x="118280" y="39982"/>
                  </a:lnTo>
                  <a:lnTo>
                    <a:pt x="159919" y="38104"/>
                  </a:lnTo>
                  <a:lnTo>
                    <a:pt x="180848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0" name="SMARTInkShape-1276"/>
            <p:cNvSpPr/>
            <p:nvPr>
              <p:custDataLst>
                <p:tags r:id="rId71"/>
              </p:custDataLst>
            </p:nvPr>
          </p:nvSpPr>
          <p:spPr>
            <a:xfrm>
              <a:off x="4438684" y="4867275"/>
              <a:ext cx="142842" cy="95251"/>
            </a:xfrm>
            <a:custGeom>
              <a:avLst/>
              <a:gdLst/>
              <a:ahLst/>
              <a:cxnLst/>
              <a:rect l="0" t="0" r="0" b="0"/>
              <a:pathLst>
                <a:path w="142842" h="95251">
                  <a:moveTo>
                    <a:pt x="19016" y="95250"/>
                  </a:moveTo>
                  <a:lnTo>
                    <a:pt x="19016" y="95250"/>
                  </a:lnTo>
                  <a:lnTo>
                    <a:pt x="13960" y="90194"/>
                  </a:lnTo>
                  <a:lnTo>
                    <a:pt x="11477" y="84889"/>
                  </a:lnTo>
                  <a:lnTo>
                    <a:pt x="9525" y="62162"/>
                  </a:lnTo>
                  <a:lnTo>
                    <a:pt x="8455" y="60491"/>
                  </a:lnTo>
                  <a:lnTo>
                    <a:pt x="6684" y="59378"/>
                  </a:lnTo>
                  <a:lnTo>
                    <a:pt x="1293" y="57590"/>
                  </a:lnTo>
                  <a:lnTo>
                    <a:pt x="555" y="54523"/>
                  </a:lnTo>
                  <a:lnTo>
                    <a:pt x="0" y="42973"/>
                  </a:lnTo>
                  <a:lnTo>
                    <a:pt x="1047" y="41348"/>
                  </a:lnTo>
                  <a:lnTo>
                    <a:pt x="2803" y="40266"/>
                  </a:lnTo>
                  <a:lnTo>
                    <a:pt x="8170" y="38528"/>
                  </a:lnTo>
                  <a:lnTo>
                    <a:pt x="16835" y="31639"/>
                  </a:lnTo>
                  <a:lnTo>
                    <a:pt x="25661" y="29482"/>
                  </a:lnTo>
                  <a:lnTo>
                    <a:pt x="31847" y="28978"/>
                  </a:lnTo>
                  <a:lnTo>
                    <a:pt x="38124" y="25932"/>
                  </a:lnTo>
                  <a:lnTo>
                    <a:pt x="41280" y="23638"/>
                  </a:lnTo>
                  <a:lnTo>
                    <a:pt x="55834" y="20409"/>
                  </a:lnTo>
                  <a:lnTo>
                    <a:pt x="78657" y="18260"/>
                  </a:lnTo>
                  <a:lnTo>
                    <a:pt x="97276" y="11564"/>
                  </a:lnTo>
                  <a:lnTo>
                    <a:pt x="126178" y="8735"/>
                  </a:lnTo>
                  <a:lnTo>
                    <a:pt x="14284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1" name="SMARTInkShape-1277"/>
            <p:cNvSpPr/>
            <p:nvPr>
              <p:custDataLst>
                <p:tags r:id="rId72"/>
              </p:custDataLst>
            </p:nvPr>
          </p:nvSpPr>
          <p:spPr>
            <a:xfrm>
              <a:off x="4353356" y="4895850"/>
              <a:ext cx="104342" cy="209540"/>
            </a:xfrm>
            <a:custGeom>
              <a:avLst/>
              <a:gdLst/>
              <a:ahLst/>
              <a:cxnLst/>
              <a:rect l="0" t="0" r="0" b="0"/>
              <a:pathLst>
                <a:path w="104342" h="209540">
                  <a:moveTo>
                    <a:pt x="94819" y="0"/>
                  </a:moveTo>
                  <a:lnTo>
                    <a:pt x="94819" y="0"/>
                  </a:lnTo>
                  <a:lnTo>
                    <a:pt x="85328" y="9491"/>
                  </a:lnTo>
                  <a:lnTo>
                    <a:pt x="75885" y="9525"/>
                  </a:lnTo>
                  <a:lnTo>
                    <a:pt x="75803" y="14581"/>
                  </a:lnTo>
                  <a:lnTo>
                    <a:pt x="74733" y="16070"/>
                  </a:lnTo>
                  <a:lnTo>
                    <a:pt x="70723" y="17726"/>
                  </a:lnTo>
                  <a:lnTo>
                    <a:pt x="69230" y="19226"/>
                  </a:lnTo>
                  <a:lnTo>
                    <a:pt x="67571" y="23714"/>
                  </a:lnTo>
                  <a:lnTo>
                    <a:pt x="65448" y="35218"/>
                  </a:lnTo>
                  <a:lnTo>
                    <a:pt x="40423" y="74219"/>
                  </a:lnTo>
                  <a:lnTo>
                    <a:pt x="37834" y="81670"/>
                  </a:lnTo>
                  <a:lnTo>
                    <a:pt x="21265" y="104723"/>
                  </a:lnTo>
                  <a:lnTo>
                    <a:pt x="18736" y="111102"/>
                  </a:lnTo>
                  <a:lnTo>
                    <a:pt x="0" y="132909"/>
                  </a:lnTo>
                  <a:lnTo>
                    <a:pt x="13770" y="133339"/>
                  </a:lnTo>
                  <a:lnTo>
                    <a:pt x="15386" y="132285"/>
                  </a:lnTo>
                  <a:lnTo>
                    <a:pt x="16463" y="130523"/>
                  </a:lnTo>
                  <a:lnTo>
                    <a:pt x="17182" y="128290"/>
                  </a:lnTo>
                  <a:lnTo>
                    <a:pt x="18719" y="126802"/>
                  </a:lnTo>
                  <a:lnTo>
                    <a:pt x="28791" y="121591"/>
                  </a:lnTo>
                  <a:lnTo>
                    <a:pt x="34781" y="117540"/>
                  </a:lnTo>
                  <a:lnTo>
                    <a:pt x="44105" y="115260"/>
                  </a:lnTo>
                  <a:lnTo>
                    <a:pt x="50407" y="114727"/>
                  </a:lnTo>
                  <a:lnTo>
                    <a:pt x="56736" y="111668"/>
                  </a:lnTo>
                  <a:lnTo>
                    <a:pt x="63076" y="107838"/>
                  </a:lnTo>
                  <a:lnTo>
                    <a:pt x="73888" y="105178"/>
                  </a:lnTo>
                  <a:lnTo>
                    <a:pt x="94296" y="104778"/>
                  </a:lnTo>
                  <a:lnTo>
                    <a:pt x="102975" y="112976"/>
                  </a:lnTo>
                  <a:lnTo>
                    <a:pt x="103938" y="118964"/>
                  </a:lnTo>
                  <a:lnTo>
                    <a:pt x="104341" y="147386"/>
                  </a:lnTo>
                  <a:lnTo>
                    <a:pt x="101521" y="152993"/>
                  </a:lnTo>
                  <a:lnTo>
                    <a:pt x="97797" y="159014"/>
                  </a:lnTo>
                  <a:lnTo>
                    <a:pt x="96143" y="165217"/>
                  </a:lnTo>
                  <a:lnTo>
                    <a:pt x="94643" y="167295"/>
                  </a:lnTo>
                  <a:lnTo>
                    <a:pt x="92585" y="168680"/>
                  </a:lnTo>
                  <a:lnTo>
                    <a:pt x="90154" y="169603"/>
                  </a:lnTo>
                  <a:lnTo>
                    <a:pt x="88534" y="171278"/>
                  </a:lnTo>
                  <a:lnTo>
                    <a:pt x="83112" y="181568"/>
                  </a:lnTo>
                  <a:lnTo>
                    <a:pt x="58170" y="208096"/>
                  </a:lnTo>
                  <a:lnTo>
                    <a:pt x="47321" y="209539"/>
                  </a:lnTo>
                  <a:lnTo>
                    <a:pt x="47231" y="204490"/>
                  </a:lnTo>
                  <a:lnTo>
                    <a:pt x="50033" y="199187"/>
                  </a:lnTo>
                  <a:lnTo>
                    <a:pt x="53747" y="193303"/>
                  </a:lnTo>
                  <a:lnTo>
                    <a:pt x="56719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2" name="SMARTInkShape-1278"/>
            <p:cNvSpPr/>
            <p:nvPr>
              <p:custDataLst>
                <p:tags r:id="rId73"/>
              </p:custDataLst>
            </p:nvPr>
          </p:nvSpPr>
          <p:spPr>
            <a:xfrm>
              <a:off x="4381500" y="4800600"/>
              <a:ext cx="104776" cy="28576"/>
            </a:xfrm>
            <a:custGeom>
              <a:avLst/>
              <a:gdLst/>
              <a:ahLst/>
              <a:cxnLst/>
              <a:rect l="0" t="0" r="0" b="0"/>
              <a:pathLst>
                <a:path w="104776" h="28576">
                  <a:moveTo>
                    <a:pt x="19050" y="0"/>
                  </a:moveTo>
                  <a:lnTo>
                    <a:pt x="19050" y="0"/>
                  </a:lnTo>
                  <a:lnTo>
                    <a:pt x="13994" y="0"/>
                  </a:lnTo>
                  <a:lnTo>
                    <a:pt x="12505" y="1058"/>
                  </a:lnTo>
                  <a:lnTo>
                    <a:pt x="11511" y="2822"/>
                  </a:lnTo>
                  <a:lnTo>
                    <a:pt x="10849" y="5057"/>
                  </a:lnTo>
                  <a:lnTo>
                    <a:pt x="9349" y="6546"/>
                  </a:lnTo>
                  <a:lnTo>
                    <a:pt x="8" y="9523"/>
                  </a:lnTo>
                  <a:lnTo>
                    <a:pt x="3" y="9525"/>
                  </a:lnTo>
                  <a:lnTo>
                    <a:pt x="0" y="4468"/>
                  </a:lnTo>
                  <a:lnTo>
                    <a:pt x="1059" y="4037"/>
                  </a:lnTo>
                  <a:lnTo>
                    <a:pt x="9701" y="8904"/>
                  </a:lnTo>
                  <a:lnTo>
                    <a:pt x="55868" y="9523"/>
                  </a:lnTo>
                  <a:lnTo>
                    <a:pt x="78983" y="9525"/>
                  </a:lnTo>
                  <a:lnTo>
                    <a:pt x="85550" y="12347"/>
                  </a:lnTo>
                  <a:lnTo>
                    <a:pt x="91998" y="16071"/>
                  </a:lnTo>
                  <a:lnTo>
                    <a:pt x="98391" y="17726"/>
                  </a:lnTo>
                  <a:lnTo>
                    <a:pt x="100519" y="19226"/>
                  </a:lnTo>
                  <a:lnTo>
                    <a:pt x="101938" y="21284"/>
                  </a:lnTo>
                  <a:lnTo>
                    <a:pt x="10477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6" name="SMARTInkShape-Group312"/>
          <p:cNvGrpSpPr/>
          <p:nvPr/>
        </p:nvGrpSpPr>
        <p:grpSpPr>
          <a:xfrm>
            <a:off x="5629275" y="4562478"/>
            <a:ext cx="161926" cy="161923"/>
            <a:chOff x="5629275" y="4562478"/>
            <a:chExt cx="161926" cy="161923"/>
          </a:xfrm>
        </p:grpSpPr>
        <p:sp>
          <p:nvSpPr>
            <p:cNvPr id="224" name="SMARTInkShape-1279"/>
            <p:cNvSpPr/>
            <p:nvPr>
              <p:custDataLst>
                <p:tags r:id="rId56"/>
              </p:custDataLst>
            </p:nvPr>
          </p:nvSpPr>
          <p:spPr>
            <a:xfrm>
              <a:off x="5629275" y="4687624"/>
              <a:ext cx="161926" cy="17727"/>
            </a:xfrm>
            <a:custGeom>
              <a:avLst/>
              <a:gdLst/>
              <a:ahLst/>
              <a:cxnLst/>
              <a:rect l="0" t="0" r="0" b="0"/>
              <a:pathLst>
                <a:path w="161926" h="17727">
                  <a:moveTo>
                    <a:pt x="28575" y="17726"/>
                  </a:moveTo>
                  <a:lnTo>
                    <a:pt x="28575" y="17726"/>
                  </a:lnTo>
                  <a:lnTo>
                    <a:pt x="20374" y="17726"/>
                  </a:lnTo>
                  <a:lnTo>
                    <a:pt x="10965" y="9525"/>
                  </a:lnTo>
                  <a:lnTo>
                    <a:pt x="11" y="8201"/>
                  </a:lnTo>
                  <a:lnTo>
                    <a:pt x="3" y="8201"/>
                  </a:lnTo>
                  <a:lnTo>
                    <a:pt x="0" y="8201"/>
                  </a:lnTo>
                  <a:lnTo>
                    <a:pt x="46346" y="8201"/>
                  </a:lnTo>
                  <a:lnTo>
                    <a:pt x="70225" y="7143"/>
                  </a:lnTo>
                  <a:lnTo>
                    <a:pt x="101650" y="0"/>
                  </a:lnTo>
                  <a:lnTo>
                    <a:pt x="111500" y="2087"/>
                  </a:lnTo>
                  <a:lnTo>
                    <a:pt x="120464" y="5483"/>
                  </a:lnTo>
                  <a:lnTo>
                    <a:pt x="161925" y="820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5" name="SMARTInkShape-1280"/>
            <p:cNvSpPr/>
            <p:nvPr>
              <p:custDataLst>
                <p:tags r:id="rId57"/>
              </p:custDataLst>
            </p:nvPr>
          </p:nvSpPr>
          <p:spPr>
            <a:xfrm>
              <a:off x="5648325" y="4562478"/>
              <a:ext cx="133337" cy="161923"/>
            </a:xfrm>
            <a:custGeom>
              <a:avLst/>
              <a:gdLst/>
              <a:ahLst/>
              <a:cxnLst/>
              <a:rect l="0" t="0" r="0" b="0"/>
              <a:pathLst>
                <a:path w="133337" h="161923">
                  <a:moveTo>
                    <a:pt x="0" y="57147"/>
                  </a:moveTo>
                  <a:lnTo>
                    <a:pt x="0" y="57147"/>
                  </a:lnTo>
                  <a:lnTo>
                    <a:pt x="0" y="48014"/>
                  </a:lnTo>
                  <a:lnTo>
                    <a:pt x="8201" y="39455"/>
                  </a:lnTo>
                  <a:lnTo>
                    <a:pt x="9525" y="28583"/>
                  </a:lnTo>
                  <a:lnTo>
                    <a:pt x="9525" y="28572"/>
                  </a:lnTo>
                  <a:lnTo>
                    <a:pt x="18657" y="19439"/>
                  </a:lnTo>
                  <a:lnTo>
                    <a:pt x="54006" y="17990"/>
                  </a:lnTo>
                  <a:lnTo>
                    <a:pt x="66681" y="11508"/>
                  </a:lnTo>
                  <a:lnTo>
                    <a:pt x="107558" y="9556"/>
                  </a:lnTo>
                  <a:lnTo>
                    <a:pt x="109806" y="8486"/>
                  </a:lnTo>
                  <a:lnTo>
                    <a:pt x="111304" y="6715"/>
                  </a:lnTo>
                  <a:lnTo>
                    <a:pt x="112302" y="4475"/>
                  </a:lnTo>
                  <a:lnTo>
                    <a:pt x="114027" y="2983"/>
                  </a:lnTo>
                  <a:lnTo>
                    <a:pt x="118765" y="1324"/>
                  </a:lnTo>
                  <a:lnTo>
                    <a:pt x="133305" y="0"/>
                  </a:lnTo>
                  <a:lnTo>
                    <a:pt x="133336" y="5054"/>
                  </a:lnTo>
                  <a:lnTo>
                    <a:pt x="132282" y="6544"/>
                  </a:lnTo>
                  <a:lnTo>
                    <a:pt x="130522" y="7536"/>
                  </a:lnTo>
                  <a:lnTo>
                    <a:pt x="128290" y="8198"/>
                  </a:lnTo>
                  <a:lnTo>
                    <a:pt x="126802" y="9698"/>
                  </a:lnTo>
                  <a:lnTo>
                    <a:pt x="125148" y="14186"/>
                  </a:lnTo>
                  <a:lnTo>
                    <a:pt x="123649" y="15807"/>
                  </a:lnTo>
                  <a:lnTo>
                    <a:pt x="119160" y="17607"/>
                  </a:lnTo>
                  <a:lnTo>
                    <a:pt x="117540" y="20204"/>
                  </a:lnTo>
                  <a:lnTo>
                    <a:pt x="112118" y="36758"/>
                  </a:lnTo>
                  <a:lnTo>
                    <a:pt x="76183" y="79009"/>
                  </a:lnTo>
                  <a:lnTo>
                    <a:pt x="69492" y="93258"/>
                  </a:lnTo>
                  <a:lnTo>
                    <a:pt x="66869" y="100713"/>
                  </a:lnTo>
                  <a:lnTo>
                    <a:pt x="60500" y="110860"/>
                  </a:lnTo>
                  <a:lnTo>
                    <a:pt x="57084" y="120569"/>
                  </a:lnTo>
                  <a:lnTo>
                    <a:pt x="50898" y="130149"/>
                  </a:lnTo>
                  <a:lnTo>
                    <a:pt x="48056" y="140987"/>
                  </a:lnTo>
                  <a:lnTo>
                    <a:pt x="39462" y="150907"/>
                  </a:lnTo>
                  <a:lnTo>
                    <a:pt x="38100" y="1619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0" name="SMARTInkShape-Group313"/>
          <p:cNvGrpSpPr/>
          <p:nvPr/>
        </p:nvGrpSpPr>
        <p:grpSpPr>
          <a:xfrm>
            <a:off x="2152696" y="5124464"/>
            <a:ext cx="1133430" cy="1333487"/>
            <a:chOff x="2152696" y="5124464"/>
            <a:chExt cx="1133430" cy="1333487"/>
          </a:xfrm>
        </p:grpSpPr>
        <p:sp>
          <p:nvSpPr>
            <p:cNvPr id="227" name="SMARTInkShape-1281"/>
            <p:cNvSpPr/>
            <p:nvPr>
              <p:custDataLst>
                <p:tags r:id="rId43"/>
              </p:custDataLst>
            </p:nvPr>
          </p:nvSpPr>
          <p:spPr>
            <a:xfrm>
              <a:off x="2638425" y="6248520"/>
              <a:ext cx="152401" cy="209431"/>
            </a:xfrm>
            <a:custGeom>
              <a:avLst/>
              <a:gdLst/>
              <a:ahLst/>
              <a:cxnLst/>
              <a:rect l="0" t="0" r="0" b="0"/>
              <a:pathLst>
                <a:path w="152401" h="209431">
                  <a:moveTo>
                    <a:pt x="9525" y="47505"/>
                  </a:moveTo>
                  <a:lnTo>
                    <a:pt x="9525" y="47505"/>
                  </a:lnTo>
                  <a:lnTo>
                    <a:pt x="9525" y="42449"/>
                  </a:lnTo>
                  <a:lnTo>
                    <a:pt x="6703" y="37144"/>
                  </a:lnTo>
                  <a:lnTo>
                    <a:pt x="1324" y="30172"/>
                  </a:lnTo>
                  <a:lnTo>
                    <a:pt x="116" y="20404"/>
                  </a:lnTo>
                  <a:lnTo>
                    <a:pt x="0" y="284"/>
                  </a:lnTo>
                  <a:lnTo>
                    <a:pt x="5056" y="0"/>
                  </a:lnTo>
                  <a:lnTo>
                    <a:pt x="6546" y="1018"/>
                  </a:lnTo>
                  <a:lnTo>
                    <a:pt x="7539" y="2755"/>
                  </a:lnTo>
                  <a:lnTo>
                    <a:pt x="9263" y="9588"/>
                  </a:lnTo>
                  <a:lnTo>
                    <a:pt x="9409" y="14073"/>
                  </a:lnTo>
                  <a:lnTo>
                    <a:pt x="10506" y="15692"/>
                  </a:lnTo>
                  <a:lnTo>
                    <a:pt x="12295" y="16771"/>
                  </a:lnTo>
                  <a:lnTo>
                    <a:pt x="14547" y="17490"/>
                  </a:lnTo>
                  <a:lnTo>
                    <a:pt x="14990" y="19029"/>
                  </a:lnTo>
                  <a:lnTo>
                    <a:pt x="10454" y="32061"/>
                  </a:lnTo>
                  <a:lnTo>
                    <a:pt x="11202" y="35092"/>
                  </a:lnTo>
                  <a:lnTo>
                    <a:pt x="17186" y="47562"/>
                  </a:lnTo>
                  <a:lnTo>
                    <a:pt x="19050" y="95130"/>
                  </a:lnTo>
                  <a:lnTo>
                    <a:pt x="19050" y="85605"/>
                  </a:lnTo>
                  <a:lnTo>
                    <a:pt x="28575" y="85605"/>
                  </a:lnTo>
                  <a:lnTo>
                    <a:pt x="28575" y="131754"/>
                  </a:lnTo>
                  <a:lnTo>
                    <a:pt x="28575" y="178565"/>
                  </a:lnTo>
                  <a:lnTo>
                    <a:pt x="28575" y="209430"/>
                  </a:lnTo>
                  <a:lnTo>
                    <a:pt x="28575" y="186764"/>
                  </a:lnTo>
                  <a:lnTo>
                    <a:pt x="31397" y="180659"/>
                  </a:lnTo>
                  <a:lnTo>
                    <a:pt x="36776" y="173172"/>
                  </a:lnTo>
                  <a:lnTo>
                    <a:pt x="38896" y="164090"/>
                  </a:lnTo>
                  <a:lnTo>
                    <a:pt x="44569" y="155191"/>
                  </a:lnTo>
                  <a:lnTo>
                    <a:pt x="47778" y="145852"/>
                  </a:lnTo>
                  <a:lnTo>
                    <a:pt x="64047" y="123700"/>
                  </a:lnTo>
                  <a:lnTo>
                    <a:pt x="66566" y="117353"/>
                  </a:lnTo>
                  <a:lnTo>
                    <a:pt x="72875" y="107830"/>
                  </a:lnTo>
                  <a:lnTo>
                    <a:pt x="76274" y="98305"/>
                  </a:lnTo>
                  <a:lnTo>
                    <a:pt x="120498" y="50833"/>
                  </a:lnTo>
                  <a:lnTo>
                    <a:pt x="123387" y="47943"/>
                  </a:lnTo>
                  <a:lnTo>
                    <a:pt x="142756" y="47505"/>
                  </a:lnTo>
                  <a:lnTo>
                    <a:pt x="142865" y="55706"/>
                  </a:lnTo>
                  <a:lnTo>
                    <a:pt x="143926" y="56147"/>
                  </a:lnTo>
                  <a:lnTo>
                    <a:pt x="152284" y="57020"/>
                  </a:lnTo>
                  <a:lnTo>
                    <a:pt x="152400" y="3798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8" name="SMARTInkShape-1282"/>
            <p:cNvSpPr/>
            <p:nvPr>
              <p:custDataLst>
                <p:tags r:id="rId44"/>
              </p:custDataLst>
            </p:nvPr>
          </p:nvSpPr>
          <p:spPr>
            <a:xfrm>
              <a:off x="3019425" y="6067428"/>
              <a:ext cx="266701" cy="123823"/>
            </a:xfrm>
            <a:custGeom>
              <a:avLst/>
              <a:gdLst/>
              <a:ahLst/>
              <a:cxnLst/>
              <a:rect l="0" t="0" r="0" b="0"/>
              <a:pathLst>
                <a:path w="266701" h="123823">
                  <a:moveTo>
                    <a:pt x="0" y="19047"/>
                  </a:moveTo>
                  <a:lnTo>
                    <a:pt x="0" y="19047"/>
                  </a:lnTo>
                  <a:lnTo>
                    <a:pt x="9133" y="19047"/>
                  </a:lnTo>
                  <a:lnTo>
                    <a:pt x="9525" y="9532"/>
                  </a:lnTo>
                  <a:lnTo>
                    <a:pt x="23714" y="9522"/>
                  </a:lnTo>
                  <a:lnTo>
                    <a:pt x="25334" y="8464"/>
                  </a:lnTo>
                  <a:lnTo>
                    <a:pt x="26414" y="6700"/>
                  </a:lnTo>
                  <a:lnTo>
                    <a:pt x="27135" y="4466"/>
                  </a:lnTo>
                  <a:lnTo>
                    <a:pt x="28673" y="2977"/>
                  </a:lnTo>
                  <a:lnTo>
                    <a:pt x="33205" y="1321"/>
                  </a:lnTo>
                  <a:lnTo>
                    <a:pt x="74322" y="0"/>
                  </a:lnTo>
                  <a:lnTo>
                    <a:pt x="93795" y="17607"/>
                  </a:lnTo>
                  <a:lnTo>
                    <a:pt x="94818" y="23677"/>
                  </a:lnTo>
                  <a:lnTo>
                    <a:pt x="95239" y="50835"/>
                  </a:lnTo>
                  <a:lnTo>
                    <a:pt x="98067" y="57164"/>
                  </a:lnTo>
                  <a:lnTo>
                    <a:pt x="101794" y="63504"/>
                  </a:lnTo>
                  <a:lnTo>
                    <a:pt x="103892" y="74082"/>
                  </a:lnTo>
                  <a:lnTo>
                    <a:pt x="104382" y="84429"/>
                  </a:lnTo>
                  <a:lnTo>
                    <a:pt x="105571" y="88035"/>
                  </a:lnTo>
                  <a:lnTo>
                    <a:pt x="107423" y="90439"/>
                  </a:lnTo>
                  <a:lnTo>
                    <a:pt x="109715" y="92042"/>
                  </a:lnTo>
                  <a:lnTo>
                    <a:pt x="111244" y="94168"/>
                  </a:lnTo>
                  <a:lnTo>
                    <a:pt x="116518" y="105186"/>
                  </a:lnTo>
                  <a:lnTo>
                    <a:pt x="118954" y="108223"/>
                  </a:lnTo>
                  <a:lnTo>
                    <a:pt x="124482" y="111598"/>
                  </a:lnTo>
                  <a:lnTo>
                    <a:pt x="136655" y="113764"/>
                  </a:lnTo>
                  <a:lnTo>
                    <a:pt x="182827" y="114293"/>
                  </a:lnTo>
                  <a:lnTo>
                    <a:pt x="226880" y="114297"/>
                  </a:lnTo>
                  <a:lnTo>
                    <a:pt x="250396" y="114297"/>
                  </a:lnTo>
                  <a:lnTo>
                    <a:pt x="256984" y="117119"/>
                  </a:lnTo>
                  <a:lnTo>
                    <a:pt x="266700" y="1238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9" name="SMARTInkShape-1283"/>
            <p:cNvSpPr/>
            <p:nvPr>
              <p:custDataLst>
                <p:tags r:id="rId45"/>
              </p:custDataLst>
            </p:nvPr>
          </p:nvSpPr>
          <p:spPr>
            <a:xfrm>
              <a:off x="2152696" y="5991618"/>
              <a:ext cx="285705" cy="352033"/>
            </a:xfrm>
            <a:custGeom>
              <a:avLst/>
              <a:gdLst/>
              <a:ahLst/>
              <a:cxnLst/>
              <a:rect l="0" t="0" r="0" b="0"/>
              <a:pathLst>
                <a:path w="285705" h="352033">
                  <a:moveTo>
                    <a:pt x="285704" y="56757"/>
                  </a:moveTo>
                  <a:lnTo>
                    <a:pt x="285704" y="56757"/>
                  </a:lnTo>
                  <a:lnTo>
                    <a:pt x="285704" y="47625"/>
                  </a:lnTo>
                  <a:lnTo>
                    <a:pt x="276295" y="37826"/>
                  </a:lnTo>
                  <a:lnTo>
                    <a:pt x="276179" y="28182"/>
                  </a:lnTo>
                  <a:lnTo>
                    <a:pt x="266689" y="28182"/>
                  </a:lnTo>
                  <a:lnTo>
                    <a:pt x="266654" y="37707"/>
                  </a:lnTo>
                  <a:lnTo>
                    <a:pt x="266654" y="19052"/>
                  </a:lnTo>
                  <a:lnTo>
                    <a:pt x="261598" y="18774"/>
                  </a:lnTo>
                  <a:lnTo>
                    <a:pt x="260108" y="17677"/>
                  </a:lnTo>
                  <a:lnTo>
                    <a:pt x="257245" y="9527"/>
                  </a:lnTo>
                  <a:lnTo>
                    <a:pt x="248000" y="9142"/>
                  </a:lnTo>
                  <a:lnTo>
                    <a:pt x="238481" y="0"/>
                  </a:lnTo>
                  <a:lnTo>
                    <a:pt x="238198" y="4780"/>
                  </a:lnTo>
                  <a:lnTo>
                    <a:pt x="237100" y="6231"/>
                  </a:lnTo>
                  <a:lnTo>
                    <a:pt x="228950" y="9019"/>
                  </a:lnTo>
                  <a:lnTo>
                    <a:pt x="220388" y="17323"/>
                  </a:lnTo>
                  <a:lnTo>
                    <a:pt x="218239" y="25998"/>
                  </a:lnTo>
                  <a:lnTo>
                    <a:pt x="212562" y="34825"/>
                  </a:lnTo>
                  <a:lnTo>
                    <a:pt x="209352" y="44144"/>
                  </a:lnTo>
                  <a:lnTo>
                    <a:pt x="203226" y="54666"/>
                  </a:lnTo>
                  <a:lnTo>
                    <a:pt x="199206" y="81277"/>
                  </a:lnTo>
                  <a:lnTo>
                    <a:pt x="193517" y="92479"/>
                  </a:lnTo>
                  <a:lnTo>
                    <a:pt x="189476" y="129514"/>
                  </a:lnTo>
                  <a:lnTo>
                    <a:pt x="182931" y="142429"/>
                  </a:lnTo>
                  <a:lnTo>
                    <a:pt x="166774" y="188420"/>
                  </a:lnTo>
                  <a:lnTo>
                    <a:pt x="158410" y="197472"/>
                  </a:lnTo>
                  <a:lnTo>
                    <a:pt x="148696" y="206080"/>
                  </a:lnTo>
                  <a:lnTo>
                    <a:pt x="110953" y="250342"/>
                  </a:lnTo>
                  <a:lnTo>
                    <a:pt x="83035" y="275641"/>
                  </a:lnTo>
                  <a:lnTo>
                    <a:pt x="68668" y="282478"/>
                  </a:lnTo>
                  <a:lnTo>
                    <a:pt x="61185" y="285136"/>
                  </a:lnTo>
                  <a:lnTo>
                    <a:pt x="51022" y="291524"/>
                  </a:lnTo>
                  <a:lnTo>
                    <a:pt x="41309" y="293887"/>
                  </a:lnTo>
                  <a:lnTo>
                    <a:pt x="5912" y="294879"/>
                  </a:lnTo>
                  <a:lnTo>
                    <a:pt x="3926" y="295938"/>
                  </a:lnTo>
                  <a:lnTo>
                    <a:pt x="2602" y="297702"/>
                  </a:lnTo>
                  <a:lnTo>
                    <a:pt x="477" y="303083"/>
                  </a:lnTo>
                  <a:lnTo>
                    <a:pt x="0" y="317548"/>
                  </a:lnTo>
                  <a:lnTo>
                    <a:pt x="2797" y="323653"/>
                  </a:lnTo>
                  <a:lnTo>
                    <a:pt x="6509" y="329894"/>
                  </a:lnTo>
                  <a:lnTo>
                    <a:pt x="9657" y="339358"/>
                  </a:lnTo>
                  <a:lnTo>
                    <a:pt x="19004" y="35203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0" name="SMARTInkShape-1284"/>
            <p:cNvSpPr/>
            <p:nvPr>
              <p:custDataLst>
                <p:tags r:id="rId46"/>
              </p:custDataLst>
            </p:nvPr>
          </p:nvSpPr>
          <p:spPr>
            <a:xfrm>
              <a:off x="2809879" y="5591178"/>
              <a:ext cx="257133" cy="476127"/>
            </a:xfrm>
            <a:custGeom>
              <a:avLst/>
              <a:gdLst/>
              <a:ahLst/>
              <a:cxnLst/>
              <a:rect l="0" t="0" r="0" b="0"/>
              <a:pathLst>
                <a:path w="257133" h="476127">
                  <a:moveTo>
                    <a:pt x="85721" y="28572"/>
                  </a:moveTo>
                  <a:lnTo>
                    <a:pt x="85721" y="28572"/>
                  </a:lnTo>
                  <a:lnTo>
                    <a:pt x="68111" y="46181"/>
                  </a:lnTo>
                  <a:lnTo>
                    <a:pt x="62041" y="47195"/>
                  </a:lnTo>
                  <a:lnTo>
                    <a:pt x="60409" y="48396"/>
                  </a:lnTo>
                  <a:lnTo>
                    <a:pt x="57274" y="56744"/>
                  </a:lnTo>
                  <a:lnTo>
                    <a:pt x="57184" y="51971"/>
                  </a:lnTo>
                  <a:lnTo>
                    <a:pt x="58230" y="50521"/>
                  </a:lnTo>
                  <a:lnTo>
                    <a:pt x="65350" y="48004"/>
                  </a:lnTo>
                  <a:lnTo>
                    <a:pt x="71336" y="47735"/>
                  </a:lnTo>
                  <a:lnTo>
                    <a:pt x="72956" y="46639"/>
                  </a:lnTo>
                  <a:lnTo>
                    <a:pt x="74036" y="44850"/>
                  </a:lnTo>
                  <a:lnTo>
                    <a:pt x="74756" y="42599"/>
                  </a:lnTo>
                  <a:lnTo>
                    <a:pt x="76294" y="41098"/>
                  </a:lnTo>
                  <a:lnTo>
                    <a:pt x="80826" y="39431"/>
                  </a:lnTo>
                  <a:lnTo>
                    <a:pt x="98260" y="35451"/>
                  </a:lnTo>
                  <a:lnTo>
                    <a:pt x="112367" y="30610"/>
                  </a:lnTo>
                  <a:lnTo>
                    <a:pt x="136463" y="27782"/>
                  </a:lnTo>
                  <a:lnTo>
                    <a:pt x="154579" y="21086"/>
                  </a:lnTo>
                  <a:lnTo>
                    <a:pt x="183375" y="18257"/>
                  </a:lnTo>
                  <a:lnTo>
                    <a:pt x="202064" y="11561"/>
                  </a:lnTo>
                  <a:lnTo>
                    <a:pt x="224436" y="8732"/>
                  </a:lnTo>
                  <a:lnTo>
                    <a:pt x="237926" y="2036"/>
                  </a:lnTo>
                  <a:lnTo>
                    <a:pt x="257040" y="0"/>
                  </a:lnTo>
                  <a:lnTo>
                    <a:pt x="257132" y="5054"/>
                  </a:lnTo>
                  <a:lnTo>
                    <a:pt x="256087" y="6544"/>
                  </a:lnTo>
                  <a:lnTo>
                    <a:pt x="254331" y="7536"/>
                  </a:lnTo>
                  <a:lnTo>
                    <a:pt x="252103" y="8198"/>
                  </a:lnTo>
                  <a:lnTo>
                    <a:pt x="250617" y="9698"/>
                  </a:lnTo>
                  <a:lnTo>
                    <a:pt x="248037" y="17607"/>
                  </a:lnTo>
                  <a:lnTo>
                    <a:pt x="244998" y="18407"/>
                  </a:lnTo>
                  <a:lnTo>
                    <a:pt x="242705" y="18620"/>
                  </a:lnTo>
                  <a:lnTo>
                    <a:pt x="241177" y="19821"/>
                  </a:lnTo>
                  <a:lnTo>
                    <a:pt x="238240" y="28169"/>
                  </a:lnTo>
                  <a:lnTo>
                    <a:pt x="229930" y="36737"/>
                  </a:lnTo>
                  <a:lnTo>
                    <a:pt x="228991" y="42751"/>
                  </a:lnTo>
                  <a:lnTo>
                    <a:pt x="228597" y="88624"/>
                  </a:lnTo>
                  <a:lnTo>
                    <a:pt x="228596" y="130723"/>
                  </a:lnTo>
                  <a:lnTo>
                    <a:pt x="228596" y="175712"/>
                  </a:lnTo>
                  <a:lnTo>
                    <a:pt x="227538" y="222425"/>
                  </a:lnTo>
                  <a:lnTo>
                    <a:pt x="219954" y="269970"/>
                  </a:lnTo>
                  <a:lnTo>
                    <a:pt x="219149" y="317588"/>
                  </a:lnTo>
                  <a:lnTo>
                    <a:pt x="219078" y="364155"/>
                  </a:lnTo>
                  <a:lnTo>
                    <a:pt x="219071" y="410828"/>
                  </a:lnTo>
                  <a:lnTo>
                    <a:pt x="221893" y="418244"/>
                  </a:lnTo>
                  <a:lnTo>
                    <a:pt x="225617" y="425068"/>
                  </a:lnTo>
                  <a:lnTo>
                    <a:pt x="228007" y="438072"/>
                  </a:lnTo>
                  <a:lnTo>
                    <a:pt x="228596" y="476126"/>
                  </a:lnTo>
                  <a:lnTo>
                    <a:pt x="228596" y="462054"/>
                  </a:lnTo>
                  <a:lnTo>
                    <a:pt x="227538" y="460435"/>
                  </a:lnTo>
                  <a:lnTo>
                    <a:pt x="225774" y="459356"/>
                  </a:lnTo>
                  <a:lnTo>
                    <a:pt x="219187" y="457234"/>
                  </a:lnTo>
                  <a:lnTo>
                    <a:pt x="219071" y="447672"/>
                  </a:lnTo>
                  <a:lnTo>
                    <a:pt x="185867" y="447672"/>
                  </a:lnTo>
                  <a:lnTo>
                    <a:pt x="180325" y="450494"/>
                  </a:lnTo>
                  <a:lnTo>
                    <a:pt x="174334" y="454217"/>
                  </a:lnTo>
                  <a:lnTo>
                    <a:pt x="163953" y="456314"/>
                  </a:lnTo>
                  <a:lnTo>
                    <a:pt x="121172" y="457181"/>
                  </a:lnTo>
                  <a:lnTo>
                    <a:pt x="82619" y="458255"/>
                  </a:lnTo>
                  <a:lnTo>
                    <a:pt x="64490" y="464736"/>
                  </a:lnTo>
                  <a:lnTo>
                    <a:pt x="19103" y="466706"/>
                  </a:lnTo>
                  <a:lnTo>
                    <a:pt x="161" y="466722"/>
                  </a:lnTo>
                  <a:lnTo>
                    <a:pt x="0" y="452533"/>
                  </a:lnTo>
                  <a:lnTo>
                    <a:pt x="1057" y="450912"/>
                  </a:lnTo>
                  <a:lnTo>
                    <a:pt x="2820" y="449832"/>
                  </a:lnTo>
                  <a:lnTo>
                    <a:pt x="9521" y="4476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1" name="SMARTInkShape-1285"/>
            <p:cNvSpPr/>
            <p:nvPr>
              <p:custDataLst>
                <p:tags r:id="rId47"/>
              </p:custDataLst>
            </p:nvPr>
          </p:nvSpPr>
          <p:spPr>
            <a:xfrm>
              <a:off x="2552711" y="5905616"/>
              <a:ext cx="285740" cy="207828"/>
            </a:xfrm>
            <a:custGeom>
              <a:avLst/>
              <a:gdLst/>
              <a:ahLst/>
              <a:cxnLst/>
              <a:rect l="0" t="0" r="0" b="0"/>
              <a:pathLst>
                <a:path w="285740" h="207828">
                  <a:moveTo>
                    <a:pt x="28564" y="57034"/>
                  </a:moveTo>
                  <a:lnTo>
                    <a:pt x="28564" y="57034"/>
                  </a:lnTo>
                  <a:lnTo>
                    <a:pt x="24" y="57034"/>
                  </a:lnTo>
                  <a:lnTo>
                    <a:pt x="0" y="51978"/>
                  </a:lnTo>
                  <a:lnTo>
                    <a:pt x="1055" y="50489"/>
                  </a:lnTo>
                  <a:lnTo>
                    <a:pt x="2816" y="49495"/>
                  </a:lnTo>
                  <a:lnTo>
                    <a:pt x="8191" y="47902"/>
                  </a:lnTo>
                  <a:lnTo>
                    <a:pt x="14179" y="42569"/>
                  </a:lnTo>
                  <a:lnTo>
                    <a:pt x="22523" y="40021"/>
                  </a:lnTo>
                  <a:lnTo>
                    <a:pt x="32229" y="37832"/>
                  </a:lnTo>
                  <a:lnTo>
                    <a:pt x="44702" y="31706"/>
                  </a:lnTo>
                  <a:lnTo>
                    <a:pt x="92198" y="20385"/>
                  </a:lnTo>
                  <a:lnTo>
                    <a:pt x="123832" y="16303"/>
                  </a:lnTo>
                  <a:lnTo>
                    <a:pt x="142869" y="11452"/>
                  </a:lnTo>
                  <a:lnTo>
                    <a:pt x="185022" y="9488"/>
                  </a:lnTo>
                  <a:lnTo>
                    <a:pt x="215771" y="8358"/>
                  </a:lnTo>
                  <a:lnTo>
                    <a:pt x="243478" y="767"/>
                  </a:lnTo>
                  <a:lnTo>
                    <a:pt x="260209" y="0"/>
                  </a:lnTo>
                  <a:lnTo>
                    <a:pt x="266632" y="2758"/>
                  </a:lnTo>
                  <a:lnTo>
                    <a:pt x="273013" y="6453"/>
                  </a:lnTo>
                  <a:lnTo>
                    <a:pt x="283854" y="9019"/>
                  </a:lnTo>
                  <a:lnTo>
                    <a:pt x="284482" y="10207"/>
                  </a:lnTo>
                  <a:lnTo>
                    <a:pt x="285735" y="41288"/>
                  </a:lnTo>
                  <a:lnTo>
                    <a:pt x="282915" y="47566"/>
                  </a:lnTo>
                  <a:lnTo>
                    <a:pt x="280681" y="50723"/>
                  </a:lnTo>
                  <a:lnTo>
                    <a:pt x="277537" y="65277"/>
                  </a:lnTo>
                  <a:lnTo>
                    <a:pt x="276224" y="112856"/>
                  </a:lnTo>
                  <a:lnTo>
                    <a:pt x="276214" y="157673"/>
                  </a:lnTo>
                  <a:lnTo>
                    <a:pt x="276214" y="204013"/>
                  </a:lnTo>
                  <a:lnTo>
                    <a:pt x="276214" y="207827"/>
                  </a:lnTo>
                  <a:lnTo>
                    <a:pt x="279036" y="205898"/>
                  </a:lnTo>
                  <a:lnTo>
                    <a:pt x="285739" y="1999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2" name="SMARTInkShape-1286"/>
            <p:cNvSpPr/>
            <p:nvPr>
              <p:custDataLst>
                <p:tags r:id="rId48"/>
              </p:custDataLst>
            </p:nvPr>
          </p:nvSpPr>
          <p:spPr>
            <a:xfrm>
              <a:off x="2524125" y="5953159"/>
              <a:ext cx="304801" cy="171414"/>
            </a:xfrm>
            <a:custGeom>
              <a:avLst/>
              <a:gdLst/>
              <a:ahLst/>
              <a:cxnLst/>
              <a:rect l="0" t="0" r="0" b="0"/>
              <a:pathLst>
                <a:path w="304801" h="171414">
                  <a:moveTo>
                    <a:pt x="19050" y="19016"/>
                  </a:moveTo>
                  <a:lnTo>
                    <a:pt x="19050" y="19016"/>
                  </a:lnTo>
                  <a:lnTo>
                    <a:pt x="19050" y="13960"/>
                  </a:lnTo>
                  <a:lnTo>
                    <a:pt x="17992" y="12471"/>
                  </a:lnTo>
                  <a:lnTo>
                    <a:pt x="16228" y="11477"/>
                  </a:lnTo>
                  <a:lnTo>
                    <a:pt x="10849" y="9884"/>
                  </a:lnTo>
                  <a:lnTo>
                    <a:pt x="14974" y="9607"/>
                  </a:lnTo>
                  <a:lnTo>
                    <a:pt x="16332" y="8510"/>
                  </a:lnTo>
                  <a:lnTo>
                    <a:pt x="19041" y="0"/>
                  </a:lnTo>
                  <a:lnTo>
                    <a:pt x="19049" y="8170"/>
                  </a:lnTo>
                  <a:lnTo>
                    <a:pt x="12504" y="16835"/>
                  </a:lnTo>
                  <a:lnTo>
                    <a:pt x="10408" y="25661"/>
                  </a:lnTo>
                  <a:lnTo>
                    <a:pt x="9532" y="70014"/>
                  </a:lnTo>
                  <a:lnTo>
                    <a:pt x="8467" y="98326"/>
                  </a:lnTo>
                  <a:lnTo>
                    <a:pt x="1325" y="117014"/>
                  </a:lnTo>
                  <a:lnTo>
                    <a:pt x="0" y="161887"/>
                  </a:lnTo>
                  <a:lnTo>
                    <a:pt x="8201" y="153690"/>
                  </a:lnTo>
                  <a:lnTo>
                    <a:pt x="16868" y="151569"/>
                  </a:lnTo>
                  <a:lnTo>
                    <a:pt x="25694" y="145897"/>
                  </a:lnTo>
                  <a:lnTo>
                    <a:pt x="35012" y="142689"/>
                  </a:lnTo>
                  <a:lnTo>
                    <a:pt x="44476" y="136563"/>
                  </a:lnTo>
                  <a:lnTo>
                    <a:pt x="53983" y="134278"/>
                  </a:lnTo>
                  <a:lnTo>
                    <a:pt x="98033" y="133327"/>
                  </a:lnTo>
                  <a:lnTo>
                    <a:pt x="104601" y="136143"/>
                  </a:lnTo>
                  <a:lnTo>
                    <a:pt x="107834" y="138376"/>
                  </a:lnTo>
                  <a:lnTo>
                    <a:pt x="131349" y="145075"/>
                  </a:lnTo>
                  <a:lnTo>
                    <a:pt x="138811" y="149126"/>
                  </a:lnTo>
                  <a:lnTo>
                    <a:pt x="148961" y="152464"/>
                  </a:lnTo>
                  <a:lnTo>
                    <a:pt x="158672" y="158628"/>
                  </a:lnTo>
                  <a:lnTo>
                    <a:pt x="168252" y="161982"/>
                  </a:lnTo>
                  <a:lnTo>
                    <a:pt x="177793" y="168151"/>
                  </a:lnTo>
                  <a:lnTo>
                    <a:pt x="187323" y="170449"/>
                  </a:lnTo>
                  <a:lnTo>
                    <a:pt x="234688" y="171408"/>
                  </a:lnTo>
                  <a:lnTo>
                    <a:pt x="241184" y="171413"/>
                  </a:lnTo>
                  <a:lnTo>
                    <a:pt x="277648" y="161715"/>
                  </a:lnTo>
                  <a:lnTo>
                    <a:pt x="280349" y="159657"/>
                  </a:lnTo>
                  <a:lnTo>
                    <a:pt x="282149" y="157226"/>
                  </a:lnTo>
                  <a:lnTo>
                    <a:pt x="304800" y="1428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3" name="SMARTInkShape-1287"/>
            <p:cNvSpPr/>
            <p:nvPr>
              <p:custDataLst>
                <p:tags r:id="rId49"/>
              </p:custDataLst>
            </p:nvPr>
          </p:nvSpPr>
          <p:spPr>
            <a:xfrm>
              <a:off x="2857500" y="5238750"/>
              <a:ext cx="114297" cy="180976"/>
            </a:xfrm>
            <a:custGeom>
              <a:avLst/>
              <a:gdLst/>
              <a:ahLst/>
              <a:cxnLst/>
              <a:rect l="0" t="0" r="0" b="0"/>
              <a:pathLst>
                <a:path w="114297" h="180976">
                  <a:moveTo>
                    <a:pt x="9525" y="19050"/>
                  </a:moveTo>
                  <a:lnTo>
                    <a:pt x="9525" y="19050"/>
                  </a:lnTo>
                  <a:lnTo>
                    <a:pt x="1325" y="19050"/>
                  </a:lnTo>
                  <a:lnTo>
                    <a:pt x="883" y="17992"/>
                  </a:lnTo>
                  <a:lnTo>
                    <a:pt x="0" y="3"/>
                  </a:lnTo>
                  <a:lnTo>
                    <a:pt x="41314" y="0"/>
                  </a:lnTo>
                  <a:lnTo>
                    <a:pt x="43418" y="1058"/>
                  </a:lnTo>
                  <a:lnTo>
                    <a:pt x="44820" y="2822"/>
                  </a:lnTo>
                  <a:lnTo>
                    <a:pt x="45755" y="5056"/>
                  </a:lnTo>
                  <a:lnTo>
                    <a:pt x="47437" y="6545"/>
                  </a:lnTo>
                  <a:lnTo>
                    <a:pt x="55662" y="9133"/>
                  </a:lnTo>
                  <a:lnTo>
                    <a:pt x="65220" y="9491"/>
                  </a:lnTo>
                  <a:lnTo>
                    <a:pt x="65705" y="10561"/>
                  </a:lnTo>
                  <a:lnTo>
                    <a:pt x="66637" y="23713"/>
                  </a:lnTo>
                  <a:lnTo>
                    <a:pt x="65591" y="25334"/>
                  </a:lnTo>
                  <a:lnTo>
                    <a:pt x="63836" y="26415"/>
                  </a:lnTo>
                  <a:lnTo>
                    <a:pt x="58471" y="28148"/>
                  </a:lnTo>
                  <a:lnTo>
                    <a:pt x="39550" y="46181"/>
                  </a:lnTo>
                  <a:lnTo>
                    <a:pt x="33473" y="47197"/>
                  </a:lnTo>
                  <a:lnTo>
                    <a:pt x="31840" y="48398"/>
                  </a:lnTo>
                  <a:lnTo>
                    <a:pt x="28862" y="56243"/>
                  </a:lnTo>
                  <a:lnTo>
                    <a:pt x="28613" y="57030"/>
                  </a:lnTo>
                  <a:lnTo>
                    <a:pt x="36779" y="57140"/>
                  </a:lnTo>
                  <a:lnTo>
                    <a:pt x="46185" y="65350"/>
                  </a:lnTo>
                  <a:lnTo>
                    <a:pt x="52255" y="66282"/>
                  </a:lnTo>
                  <a:lnTo>
                    <a:pt x="89295" y="66675"/>
                  </a:lnTo>
                  <a:lnTo>
                    <a:pt x="91280" y="67733"/>
                  </a:lnTo>
                  <a:lnTo>
                    <a:pt x="92604" y="69497"/>
                  </a:lnTo>
                  <a:lnTo>
                    <a:pt x="93486" y="71731"/>
                  </a:lnTo>
                  <a:lnTo>
                    <a:pt x="95132" y="73220"/>
                  </a:lnTo>
                  <a:lnTo>
                    <a:pt x="105379" y="78434"/>
                  </a:lnTo>
                  <a:lnTo>
                    <a:pt x="112538" y="84284"/>
                  </a:lnTo>
                  <a:lnTo>
                    <a:pt x="113517" y="87907"/>
                  </a:lnTo>
                  <a:lnTo>
                    <a:pt x="114296" y="109401"/>
                  </a:lnTo>
                  <a:lnTo>
                    <a:pt x="111476" y="114945"/>
                  </a:lnTo>
                  <a:lnTo>
                    <a:pt x="90620" y="137969"/>
                  </a:lnTo>
                  <a:lnTo>
                    <a:pt x="85078" y="140695"/>
                  </a:lnTo>
                  <a:lnTo>
                    <a:pt x="82118" y="141422"/>
                  </a:lnTo>
                  <a:lnTo>
                    <a:pt x="66618" y="150223"/>
                  </a:lnTo>
                  <a:lnTo>
                    <a:pt x="63462" y="150949"/>
                  </a:lnTo>
                  <a:lnTo>
                    <a:pt x="53964" y="157026"/>
                  </a:lnTo>
                  <a:lnTo>
                    <a:pt x="41273" y="167503"/>
                  </a:lnTo>
                  <a:lnTo>
                    <a:pt x="28574" y="173493"/>
                  </a:lnTo>
                  <a:lnTo>
                    <a:pt x="1905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4" name="SMARTInkShape-1288"/>
            <p:cNvSpPr/>
            <p:nvPr>
              <p:custDataLst>
                <p:tags r:id="rId50"/>
              </p:custDataLst>
            </p:nvPr>
          </p:nvSpPr>
          <p:spPr>
            <a:xfrm>
              <a:off x="2695578" y="5162550"/>
              <a:ext cx="114298" cy="161795"/>
            </a:xfrm>
            <a:custGeom>
              <a:avLst/>
              <a:gdLst/>
              <a:ahLst/>
              <a:cxnLst/>
              <a:rect l="0" t="0" r="0" b="0"/>
              <a:pathLst>
                <a:path w="114298" h="161795">
                  <a:moveTo>
                    <a:pt x="9522" y="19050"/>
                  </a:moveTo>
                  <a:lnTo>
                    <a:pt x="9522" y="19050"/>
                  </a:lnTo>
                  <a:lnTo>
                    <a:pt x="9522" y="9917"/>
                  </a:lnTo>
                  <a:lnTo>
                    <a:pt x="4466" y="9641"/>
                  </a:lnTo>
                  <a:lnTo>
                    <a:pt x="2976" y="8544"/>
                  </a:lnTo>
                  <a:lnTo>
                    <a:pt x="12" y="52"/>
                  </a:lnTo>
                  <a:lnTo>
                    <a:pt x="0" y="10"/>
                  </a:lnTo>
                  <a:lnTo>
                    <a:pt x="44473" y="0"/>
                  </a:lnTo>
                  <a:lnTo>
                    <a:pt x="69848" y="0"/>
                  </a:lnTo>
                  <a:lnTo>
                    <a:pt x="71965" y="1058"/>
                  </a:lnTo>
                  <a:lnTo>
                    <a:pt x="73375" y="2822"/>
                  </a:lnTo>
                  <a:lnTo>
                    <a:pt x="74316" y="5056"/>
                  </a:lnTo>
                  <a:lnTo>
                    <a:pt x="76001" y="6545"/>
                  </a:lnTo>
                  <a:lnTo>
                    <a:pt x="80697" y="8201"/>
                  </a:lnTo>
                  <a:lnTo>
                    <a:pt x="82372" y="9701"/>
                  </a:lnTo>
                  <a:lnTo>
                    <a:pt x="85281" y="17609"/>
                  </a:lnTo>
                  <a:lnTo>
                    <a:pt x="85591" y="23680"/>
                  </a:lnTo>
                  <a:lnTo>
                    <a:pt x="84576" y="25312"/>
                  </a:lnTo>
                  <a:lnTo>
                    <a:pt x="82842" y="26400"/>
                  </a:lnTo>
                  <a:lnTo>
                    <a:pt x="80627" y="27124"/>
                  </a:lnTo>
                  <a:lnTo>
                    <a:pt x="79150" y="28666"/>
                  </a:lnTo>
                  <a:lnTo>
                    <a:pt x="73958" y="38745"/>
                  </a:lnTo>
                  <a:lnTo>
                    <a:pt x="34911" y="84435"/>
                  </a:lnTo>
                  <a:lnTo>
                    <a:pt x="21868" y="104187"/>
                  </a:lnTo>
                  <a:lnTo>
                    <a:pt x="19242" y="110863"/>
                  </a:lnTo>
                  <a:lnTo>
                    <a:pt x="2644" y="133334"/>
                  </a:lnTo>
                  <a:lnTo>
                    <a:pt x="152" y="150518"/>
                  </a:lnTo>
                  <a:lnTo>
                    <a:pt x="8211" y="160436"/>
                  </a:lnTo>
                  <a:lnTo>
                    <a:pt x="11762" y="161263"/>
                  </a:lnTo>
                  <a:lnTo>
                    <a:pt x="22664" y="161794"/>
                  </a:lnTo>
                  <a:lnTo>
                    <a:pt x="28768" y="159045"/>
                  </a:lnTo>
                  <a:lnTo>
                    <a:pt x="31878" y="156830"/>
                  </a:lnTo>
                  <a:lnTo>
                    <a:pt x="46367" y="153712"/>
                  </a:lnTo>
                  <a:lnTo>
                    <a:pt x="69458" y="152515"/>
                  </a:lnTo>
                  <a:lnTo>
                    <a:pt x="76024" y="149629"/>
                  </a:lnTo>
                  <a:lnTo>
                    <a:pt x="79257" y="147377"/>
                  </a:lnTo>
                  <a:lnTo>
                    <a:pt x="102771" y="140646"/>
                  </a:lnTo>
                  <a:lnTo>
                    <a:pt x="114297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5" name="SMARTInkShape-1289"/>
            <p:cNvSpPr/>
            <p:nvPr>
              <p:custDataLst>
                <p:tags r:id="rId51"/>
              </p:custDataLst>
            </p:nvPr>
          </p:nvSpPr>
          <p:spPr>
            <a:xfrm>
              <a:off x="2667117" y="5124464"/>
              <a:ext cx="47509" cy="209521"/>
            </a:xfrm>
            <a:custGeom>
              <a:avLst/>
              <a:gdLst/>
              <a:ahLst/>
              <a:cxnLst/>
              <a:rect l="0" t="0" r="0" b="0"/>
              <a:pathLst>
                <a:path w="47509" h="209521">
                  <a:moveTo>
                    <a:pt x="47508" y="38086"/>
                  </a:moveTo>
                  <a:lnTo>
                    <a:pt x="47508" y="38086"/>
                  </a:lnTo>
                  <a:lnTo>
                    <a:pt x="47508" y="32"/>
                  </a:lnTo>
                  <a:lnTo>
                    <a:pt x="42452" y="0"/>
                  </a:lnTo>
                  <a:lnTo>
                    <a:pt x="40962" y="1054"/>
                  </a:lnTo>
                  <a:lnTo>
                    <a:pt x="39969" y="2814"/>
                  </a:lnTo>
                  <a:lnTo>
                    <a:pt x="38375" y="13244"/>
                  </a:lnTo>
                  <a:lnTo>
                    <a:pt x="37002" y="33100"/>
                  </a:lnTo>
                  <a:lnTo>
                    <a:pt x="26229" y="76265"/>
                  </a:lnTo>
                  <a:lnTo>
                    <a:pt x="21095" y="95259"/>
                  </a:lnTo>
                  <a:lnTo>
                    <a:pt x="11584" y="140877"/>
                  </a:lnTo>
                  <a:lnTo>
                    <a:pt x="8434" y="183883"/>
                  </a:lnTo>
                  <a:lnTo>
                    <a:pt x="0" y="208939"/>
                  </a:lnTo>
                  <a:lnTo>
                    <a:pt x="9019" y="209520"/>
                  </a:lnTo>
                  <a:lnTo>
                    <a:pt x="14349" y="204475"/>
                  </a:lnTo>
                  <a:lnTo>
                    <a:pt x="16896" y="199173"/>
                  </a:lnTo>
                  <a:lnTo>
                    <a:pt x="18933" y="1809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6" name="SMARTInkShape-1290"/>
            <p:cNvSpPr/>
            <p:nvPr>
              <p:custDataLst>
                <p:tags r:id="rId52"/>
              </p:custDataLst>
            </p:nvPr>
          </p:nvSpPr>
          <p:spPr>
            <a:xfrm>
              <a:off x="2371735" y="5642837"/>
              <a:ext cx="123816" cy="357911"/>
            </a:xfrm>
            <a:custGeom>
              <a:avLst/>
              <a:gdLst/>
              <a:ahLst/>
              <a:cxnLst/>
              <a:rect l="0" t="0" r="0" b="0"/>
              <a:pathLst>
                <a:path w="123816" h="357911">
                  <a:moveTo>
                    <a:pt x="28565" y="5488"/>
                  </a:moveTo>
                  <a:lnTo>
                    <a:pt x="28565" y="5488"/>
                  </a:lnTo>
                  <a:lnTo>
                    <a:pt x="28565" y="0"/>
                  </a:lnTo>
                  <a:lnTo>
                    <a:pt x="28565" y="5406"/>
                  </a:lnTo>
                  <a:lnTo>
                    <a:pt x="20364" y="13682"/>
                  </a:lnTo>
                  <a:lnTo>
                    <a:pt x="19156" y="23097"/>
                  </a:lnTo>
                  <a:lnTo>
                    <a:pt x="19040" y="68995"/>
                  </a:lnTo>
                  <a:lnTo>
                    <a:pt x="19040" y="112752"/>
                  </a:lnTo>
                  <a:lnTo>
                    <a:pt x="19040" y="155120"/>
                  </a:lnTo>
                  <a:lnTo>
                    <a:pt x="19040" y="199187"/>
                  </a:lnTo>
                  <a:lnTo>
                    <a:pt x="17982" y="218220"/>
                  </a:lnTo>
                  <a:lnTo>
                    <a:pt x="10104" y="255124"/>
                  </a:lnTo>
                  <a:lnTo>
                    <a:pt x="9525" y="299339"/>
                  </a:lnTo>
                  <a:lnTo>
                    <a:pt x="9515" y="323261"/>
                  </a:lnTo>
                  <a:lnTo>
                    <a:pt x="6693" y="329459"/>
                  </a:lnTo>
                  <a:lnTo>
                    <a:pt x="0" y="338849"/>
                  </a:lnTo>
                  <a:lnTo>
                    <a:pt x="9515" y="348388"/>
                  </a:lnTo>
                  <a:lnTo>
                    <a:pt x="57029" y="348388"/>
                  </a:lnTo>
                  <a:lnTo>
                    <a:pt x="83869" y="348388"/>
                  </a:lnTo>
                  <a:lnTo>
                    <a:pt x="92955" y="354933"/>
                  </a:lnTo>
                  <a:lnTo>
                    <a:pt x="104242" y="357797"/>
                  </a:lnTo>
                  <a:lnTo>
                    <a:pt x="122085" y="357910"/>
                  </a:lnTo>
                  <a:lnTo>
                    <a:pt x="122662" y="356853"/>
                  </a:lnTo>
                  <a:lnTo>
                    <a:pt x="123815" y="34838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7" name="SMARTInkShape-1291"/>
            <p:cNvSpPr/>
            <p:nvPr>
              <p:custDataLst>
                <p:tags r:id="rId53"/>
              </p:custDataLst>
            </p:nvPr>
          </p:nvSpPr>
          <p:spPr>
            <a:xfrm>
              <a:off x="2371728" y="5629275"/>
              <a:ext cx="200023" cy="47626"/>
            </a:xfrm>
            <a:custGeom>
              <a:avLst/>
              <a:gdLst/>
              <a:ahLst/>
              <a:cxnLst/>
              <a:rect l="0" t="0" r="0" b="0"/>
              <a:pathLst>
                <a:path w="200023" h="47626">
                  <a:moveTo>
                    <a:pt x="9522" y="47625"/>
                  </a:moveTo>
                  <a:lnTo>
                    <a:pt x="9522" y="47625"/>
                  </a:lnTo>
                  <a:lnTo>
                    <a:pt x="1321" y="47625"/>
                  </a:lnTo>
                  <a:lnTo>
                    <a:pt x="880" y="46567"/>
                  </a:lnTo>
                  <a:lnTo>
                    <a:pt x="0" y="38134"/>
                  </a:lnTo>
                  <a:lnTo>
                    <a:pt x="8199" y="29902"/>
                  </a:lnTo>
                  <a:lnTo>
                    <a:pt x="14186" y="28968"/>
                  </a:lnTo>
                  <a:lnTo>
                    <a:pt x="26749" y="27594"/>
                  </a:lnTo>
                  <a:lnTo>
                    <a:pt x="71906" y="12767"/>
                  </a:lnTo>
                  <a:lnTo>
                    <a:pt x="118575" y="6893"/>
                  </a:lnTo>
                  <a:lnTo>
                    <a:pt x="158639" y="605"/>
                  </a:lnTo>
                  <a:lnTo>
                    <a:pt x="20002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8" name="SMARTInkShape-1292"/>
            <p:cNvSpPr/>
            <p:nvPr>
              <p:custDataLst>
                <p:tags r:id="rId54"/>
              </p:custDataLst>
            </p:nvPr>
          </p:nvSpPr>
          <p:spPr>
            <a:xfrm>
              <a:off x="2543210" y="5476885"/>
              <a:ext cx="361901" cy="219066"/>
            </a:xfrm>
            <a:custGeom>
              <a:avLst/>
              <a:gdLst/>
              <a:ahLst/>
              <a:cxnLst/>
              <a:rect l="0" t="0" r="0" b="0"/>
              <a:pathLst>
                <a:path w="361901" h="219066">
                  <a:moveTo>
                    <a:pt x="76165" y="57140"/>
                  </a:moveTo>
                  <a:lnTo>
                    <a:pt x="76165" y="57140"/>
                  </a:lnTo>
                  <a:lnTo>
                    <a:pt x="71109" y="57140"/>
                  </a:lnTo>
                  <a:lnTo>
                    <a:pt x="65804" y="59962"/>
                  </a:lnTo>
                  <a:lnTo>
                    <a:pt x="59919" y="63685"/>
                  </a:lnTo>
                  <a:lnTo>
                    <a:pt x="47517" y="66077"/>
                  </a:lnTo>
                  <a:lnTo>
                    <a:pt x="0" y="66665"/>
                  </a:lnTo>
                  <a:lnTo>
                    <a:pt x="8169" y="66665"/>
                  </a:lnTo>
                  <a:lnTo>
                    <a:pt x="16834" y="60120"/>
                  </a:lnTo>
                  <a:lnTo>
                    <a:pt x="59366" y="45433"/>
                  </a:lnTo>
                  <a:lnTo>
                    <a:pt x="70816" y="41353"/>
                  </a:lnTo>
                  <a:lnTo>
                    <a:pt x="114549" y="31830"/>
                  </a:lnTo>
                  <a:lnTo>
                    <a:pt x="161721" y="21217"/>
                  </a:lnTo>
                  <a:lnTo>
                    <a:pt x="207514" y="16409"/>
                  </a:lnTo>
                  <a:lnTo>
                    <a:pt x="234520" y="10877"/>
                  </a:lnTo>
                  <a:lnTo>
                    <a:pt x="279342" y="8537"/>
                  </a:lnTo>
                  <a:lnTo>
                    <a:pt x="320991" y="583"/>
                  </a:lnTo>
                  <a:lnTo>
                    <a:pt x="355516" y="0"/>
                  </a:lnTo>
                  <a:lnTo>
                    <a:pt x="357649" y="1055"/>
                  </a:lnTo>
                  <a:lnTo>
                    <a:pt x="359071" y="2817"/>
                  </a:lnTo>
                  <a:lnTo>
                    <a:pt x="361748" y="9123"/>
                  </a:lnTo>
                  <a:lnTo>
                    <a:pt x="361900" y="22738"/>
                  </a:lnTo>
                  <a:lnTo>
                    <a:pt x="359086" y="28798"/>
                  </a:lnTo>
                  <a:lnTo>
                    <a:pt x="353713" y="36254"/>
                  </a:lnTo>
                  <a:lnTo>
                    <a:pt x="352651" y="46391"/>
                  </a:lnTo>
                  <a:lnTo>
                    <a:pt x="351409" y="60775"/>
                  </a:lnTo>
                  <a:lnTo>
                    <a:pt x="344199" y="79007"/>
                  </a:lnTo>
                  <a:lnTo>
                    <a:pt x="342881" y="126044"/>
                  </a:lnTo>
                  <a:lnTo>
                    <a:pt x="342868" y="144599"/>
                  </a:lnTo>
                  <a:lnTo>
                    <a:pt x="340044" y="151749"/>
                  </a:lnTo>
                  <a:lnTo>
                    <a:pt x="337809" y="155138"/>
                  </a:lnTo>
                  <a:lnTo>
                    <a:pt x="334665" y="170020"/>
                  </a:lnTo>
                  <a:lnTo>
                    <a:pt x="333350" y="212679"/>
                  </a:lnTo>
                  <a:lnTo>
                    <a:pt x="332289" y="214808"/>
                  </a:lnTo>
                  <a:lnTo>
                    <a:pt x="330523" y="216227"/>
                  </a:lnTo>
                  <a:lnTo>
                    <a:pt x="323815" y="2190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9" name="SMARTInkShape-1293"/>
            <p:cNvSpPr/>
            <p:nvPr>
              <p:custDataLst>
                <p:tags r:id="rId55"/>
              </p:custDataLst>
            </p:nvPr>
          </p:nvSpPr>
          <p:spPr>
            <a:xfrm>
              <a:off x="2552700" y="5524500"/>
              <a:ext cx="323851" cy="142876"/>
            </a:xfrm>
            <a:custGeom>
              <a:avLst/>
              <a:gdLst/>
              <a:ahLst/>
              <a:cxnLst/>
              <a:rect l="0" t="0" r="0" b="0"/>
              <a:pathLst>
                <a:path w="323851" h="142876">
                  <a:moveTo>
                    <a:pt x="19050" y="19050"/>
                  </a:moveTo>
                  <a:lnTo>
                    <a:pt x="19050" y="19050"/>
                  </a:lnTo>
                  <a:lnTo>
                    <a:pt x="19050" y="119"/>
                  </a:lnTo>
                  <a:lnTo>
                    <a:pt x="9641" y="0"/>
                  </a:lnTo>
                  <a:lnTo>
                    <a:pt x="9526" y="31798"/>
                  </a:lnTo>
                  <a:lnTo>
                    <a:pt x="6703" y="38122"/>
                  </a:lnTo>
                  <a:lnTo>
                    <a:pt x="2979" y="44460"/>
                  </a:lnTo>
                  <a:lnTo>
                    <a:pt x="883" y="55037"/>
                  </a:lnTo>
                  <a:lnTo>
                    <a:pt x="15" y="102615"/>
                  </a:lnTo>
                  <a:lnTo>
                    <a:pt x="0" y="142861"/>
                  </a:lnTo>
                  <a:lnTo>
                    <a:pt x="17610" y="142875"/>
                  </a:lnTo>
                  <a:lnTo>
                    <a:pt x="40382" y="134674"/>
                  </a:lnTo>
                  <a:lnTo>
                    <a:pt x="87569" y="133360"/>
                  </a:lnTo>
                  <a:lnTo>
                    <a:pt x="131629" y="133350"/>
                  </a:lnTo>
                  <a:lnTo>
                    <a:pt x="140699" y="130528"/>
                  </a:lnTo>
                  <a:lnTo>
                    <a:pt x="149316" y="126805"/>
                  </a:lnTo>
                  <a:lnTo>
                    <a:pt x="193584" y="123903"/>
                  </a:lnTo>
                  <a:lnTo>
                    <a:pt x="240529" y="123827"/>
                  </a:lnTo>
                  <a:lnTo>
                    <a:pt x="282648" y="122767"/>
                  </a:lnTo>
                  <a:lnTo>
                    <a:pt x="298354" y="116221"/>
                  </a:lnTo>
                  <a:lnTo>
                    <a:pt x="313679" y="107350"/>
                  </a:lnTo>
                  <a:lnTo>
                    <a:pt x="32385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8" name="SMARTInkShape-Group314"/>
          <p:cNvGrpSpPr/>
          <p:nvPr/>
        </p:nvGrpSpPr>
        <p:grpSpPr>
          <a:xfrm>
            <a:off x="4152903" y="5229260"/>
            <a:ext cx="2333623" cy="1084327"/>
            <a:chOff x="4152903" y="5229260"/>
            <a:chExt cx="2333623" cy="1084327"/>
          </a:xfrm>
        </p:grpSpPr>
        <p:sp>
          <p:nvSpPr>
            <p:cNvPr id="241" name="SMARTInkShape-1294"/>
            <p:cNvSpPr/>
            <p:nvPr>
              <p:custDataLst>
                <p:tags r:id="rId16"/>
              </p:custDataLst>
            </p:nvPr>
          </p:nvSpPr>
          <p:spPr>
            <a:xfrm>
              <a:off x="6372263" y="5610225"/>
              <a:ext cx="114263" cy="47626"/>
            </a:xfrm>
            <a:custGeom>
              <a:avLst/>
              <a:gdLst/>
              <a:ahLst/>
              <a:cxnLst/>
              <a:rect l="0" t="0" r="0" b="0"/>
              <a:pathLst>
                <a:path w="114263" h="47626">
                  <a:moveTo>
                    <a:pt x="57112" y="0"/>
                  </a:moveTo>
                  <a:lnTo>
                    <a:pt x="57112" y="0"/>
                  </a:lnTo>
                  <a:lnTo>
                    <a:pt x="46999" y="0"/>
                  </a:lnTo>
                  <a:lnTo>
                    <a:pt x="39212" y="2822"/>
                  </a:lnTo>
                  <a:lnTo>
                    <a:pt x="19113" y="16475"/>
                  </a:lnTo>
                  <a:lnTo>
                    <a:pt x="15905" y="17333"/>
                  </a:lnTo>
                  <a:lnTo>
                    <a:pt x="13765" y="18963"/>
                  </a:lnTo>
                  <a:lnTo>
                    <a:pt x="9696" y="25256"/>
                  </a:lnTo>
                  <a:lnTo>
                    <a:pt x="1453" y="28138"/>
                  </a:lnTo>
                  <a:lnTo>
                    <a:pt x="624" y="31203"/>
                  </a:lnTo>
                  <a:lnTo>
                    <a:pt x="0" y="37697"/>
                  </a:lnTo>
                  <a:lnTo>
                    <a:pt x="8167" y="38064"/>
                  </a:lnTo>
                  <a:lnTo>
                    <a:pt x="8607" y="39134"/>
                  </a:lnTo>
                  <a:lnTo>
                    <a:pt x="9096" y="43146"/>
                  </a:lnTo>
                  <a:lnTo>
                    <a:pt x="10285" y="44639"/>
                  </a:lnTo>
                  <a:lnTo>
                    <a:pt x="14427" y="46298"/>
                  </a:lnTo>
                  <a:lnTo>
                    <a:pt x="60111" y="47624"/>
                  </a:lnTo>
                  <a:lnTo>
                    <a:pt x="88481" y="47625"/>
                  </a:lnTo>
                  <a:lnTo>
                    <a:pt x="95043" y="44803"/>
                  </a:lnTo>
                  <a:lnTo>
                    <a:pt x="101486" y="41080"/>
                  </a:lnTo>
                  <a:lnTo>
                    <a:pt x="114262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2" name="SMARTInkShape-1295"/>
            <p:cNvSpPr/>
            <p:nvPr>
              <p:custDataLst>
                <p:tags r:id="rId17"/>
              </p:custDataLst>
            </p:nvPr>
          </p:nvSpPr>
          <p:spPr>
            <a:xfrm>
              <a:off x="6381750" y="5553075"/>
              <a:ext cx="104776" cy="28576"/>
            </a:xfrm>
            <a:custGeom>
              <a:avLst/>
              <a:gdLst/>
              <a:ahLst/>
              <a:cxnLst/>
              <a:rect l="0" t="0" r="0" b="0"/>
              <a:pathLst>
                <a:path w="104776" h="28576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  <a:lnTo>
                    <a:pt x="44476" y="0"/>
                  </a:lnTo>
                  <a:lnTo>
                    <a:pt x="60328" y="0"/>
                  </a:lnTo>
                  <a:lnTo>
                    <a:pt x="66676" y="2822"/>
                  </a:lnTo>
                  <a:lnTo>
                    <a:pt x="82550" y="15188"/>
                  </a:lnTo>
                  <a:lnTo>
                    <a:pt x="93369" y="18542"/>
                  </a:lnTo>
                  <a:lnTo>
                    <a:pt x="10477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3" name="SMARTInkShape-1296"/>
            <p:cNvSpPr/>
            <p:nvPr>
              <p:custDataLst>
                <p:tags r:id="rId18"/>
              </p:custDataLst>
            </p:nvPr>
          </p:nvSpPr>
          <p:spPr>
            <a:xfrm>
              <a:off x="6000750" y="5857875"/>
              <a:ext cx="190501" cy="190453"/>
            </a:xfrm>
            <a:custGeom>
              <a:avLst/>
              <a:gdLst/>
              <a:ahLst/>
              <a:cxnLst/>
              <a:rect l="0" t="0" r="0" b="0"/>
              <a:pathLst>
                <a:path w="190501" h="190453">
                  <a:moveTo>
                    <a:pt x="38100" y="38100"/>
                  </a:moveTo>
                  <a:lnTo>
                    <a:pt x="38100" y="38100"/>
                  </a:lnTo>
                  <a:lnTo>
                    <a:pt x="38100" y="28691"/>
                  </a:lnTo>
                  <a:lnTo>
                    <a:pt x="29899" y="36787"/>
                  </a:lnTo>
                  <a:lnTo>
                    <a:pt x="23911" y="37710"/>
                  </a:lnTo>
                  <a:lnTo>
                    <a:pt x="22290" y="38898"/>
                  </a:lnTo>
                  <a:lnTo>
                    <a:pt x="20490" y="43041"/>
                  </a:lnTo>
                  <a:lnTo>
                    <a:pt x="19055" y="88553"/>
                  </a:lnTo>
                  <a:lnTo>
                    <a:pt x="19050" y="125284"/>
                  </a:lnTo>
                  <a:lnTo>
                    <a:pt x="16228" y="132587"/>
                  </a:lnTo>
                  <a:lnTo>
                    <a:pt x="12505" y="139361"/>
                  </a:lnTo>
                  <a:lnTo>
                    <a:pt x="10113" y="152333"/>
                  </a:lnTo>
                  <a:lnTo>
                    <a:pt x="9641" y="165087"/>
                  </a:lnTo>
                  <a:lnTo>
                    <a:pt x="6754" y="171444"/>
                  </a:lnTo>
                  <a:lnTo>
                    <a:pt x="3001" y="177797"/>
                  </a:lnTo>
                  <a:lnTo>
                    <a:pt x="10" y="190452"/>
                  </a:lnTo>
                  <a:lnTo>
                    <a:pt x="0" y="182295"/>
                  </a:lnTo>
                  <a:lnTo>
                    <a:pt x="38122" y="135318"/>
                  </a:lnTo>
                  <a:lnTo>
                    <a:pt x="61582" y="111189"/>
                  </a:lnTo>
                  <a:lnTo>
                    <a:pt x="108866" y="72913"/>
                  </a:lnTo>
                  <a:lnTo>
                    <a:pt x="134764" y="54378"/>
                  </a:lnTo>
                  <a:lnTo>
                    <a:pt x="165055" y="16278"/>
                  </a:lnTo>
                  <a:lnTo>
                    <a:pt x="171430" y="12526"/>
                  </a:lnTo>
                  <a:lnTo>
                    <a:pt x="177791" y="9801"/>
                  </a:lnTo>
                  <a:lnTo>
                    <a:pt x="1905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4" name="SMARTInkShape-1297"/>
            <p:cNvSpPr/>
            <p:nvPr>
              <p:custDataLst>
                <p:tags r:id="rId19"/>
              </p:custDataLst>
            </p:nvPr>
          </p:nvSpPr>
          <p:spPr>
            <a:xfrm>
              <a:off x="5829311" y="5953125"/>
              <a:ext cx="47465" cy="161750"/>
            </a:xfrm>
            <a:custGeom>
              <a:avLst/>
              <a:gdLst/>
              <a:ahLst/>
              <a:cxnLst/>
              <a:rect l="0" t="0" r="0" b="0"/>
              <a:pathLst>
                <a:path w="47465" h="161750">
                  <a:moveTo>
                    <a:pt x="28564" y="0"/>
                  </a:moveTo>
                  <a:lnTo>
                    <a:pt x="28564" y="0"/>
                  </a:lnTo>
                  <a:lnTo>
                    <a:pt x="47106" y="0"/>
                  </a:lnTo>
                  <a:lnTo>
                    <a:pt x="47464" y="5056"/>
                  </a:lnTo>
                  <a:lnTo>
                    <a:pt x="44725" y="10361"/>
                  </a:lnTo>
                  <a:lnTo>
                    <a:pt x="41038" y="16247"/>
                  </a:lnTo>
                  <a:lnTo>
                    <a:pt x="38963" y="26569"/>
                  </a:lnTo>
                  <a:lnTo>
                    <a:pt x="37289" y="41504"/>
                  </a:lnTo>
                  <a:lnTo>
                    <a:pt x="31620" y="54161"/>
                  </a:lnTo>
                  <a:lnTo>
                    <a:pt x="21228" y="89195"/>
                  </a:lnTo>
                  <a:lnTo>
                    <a:pt x="3314" y="136356"/>
                  </a:lnTo>
                  <a:lnTo>
                    <a:pt x="0" y="161749"/>
                  </a:lnTo>
                  <a:lnTo>
                    <a:pt x="28564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" name="SMARTInkShape-1298"/>
            <p:cNvSpPr/>
            <p:nvPr>
              <p:custDataLst>
                <p:tags r:id="rId20"/>
              </p:custDataLst>
            </p:nvPr>
          </p:nvSpPr>
          <p:spPr>
            <a:xfrm>
              <a:off x="5762628" y="5981700"/>
              <a:ext cx="152398" cy="19051"/>
            </a:xfrm>
            <a:custGeom>
              <a:avLst/>
              <a:gdLst/>
              <a:ahLst/>
              <a:cxnLst/>
              <a:rect l="0" t="0" r="0" b="0"/>
              <a:pathLst>
                <a:path w="152398" h="19051">
                  <a:moveTo>
                    <a:pt x="38097" y="19050"/>
                  </a:moveTo>
                  <a:lnTo>
                    <a:pt x="38097" y="19050"/>
                  </a:lnTo>
                  <a:lnTo>
                    <a:pt x="0" y="19050"/>
                  </a:lnTo>
                  <a:lnTo>
                    <a:pt x="45658" y="19050"/>
                  </a:lnTo>
                  <a:lnTo>
                    <a:pt x="88471" y="19050"/>
                  </a:lnTo>
                  <a:lnTo>
                    <a:pt x="133168" y="9700"/>
                  </a:lnTo>
                  <a:lnTo>
                    <a:pt x="136402" y="9641"/>
                  </a:lnTo>
                  <a:lnTo>
                    <a:pt x="142818" y="6754"/>
                  </a:lnTo>
                  <a:lnTo>
                    <a:pt x="15239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" name="SMARTInkShape-1299"/>
            <p:cNvSpPr/>
            <p:nvPr>
              <p:custDataLst>
                <p:tags r:id="rId21"/>
              </p:custDataLst>
            </p:nvPr>
          </p:nvSpPr>
          <p:spPr>
            <a:xfrm>
              <a:off x="5581653" y="5934206"/>
              <a:ext cx="152398" cy="180807"/>
            </a:xfrm>
            <a:custGeom>
              <a:avLst/>
              <a:gdLst/>
              <a:ahLst/>
              <a:cxnLst/>
              <a:rect l="0" t="0" r="0" b="0"/>
              <a:pathLst>
                <a:path w="152398" h="180807">
                  <a:moveTo>
                    <a:pt x="19047" y="28444"/>
                  </a:moveTo>
                  <a:lnTo>
                    <a:pt x="19047" y="28444"/>
                  </a:lnTo>
                  <a:lnTo>
                    <a:pt x="19047" y="9428"/>
                  </a:lnTo>
                  <a:lnTo>
                    <a:pt x="28456" y="9394"/>
                  </a:lnTo>
                  <a:lnTo>
                    <a:pt x="28569" y="262"/>
                  </a:lnTo>
                  <a:lnTo>
                    <a:pt x="28572" y="47514"/>
                  </a:lnTo>
                  <a:lnTo>
                    <a:pt x="28572" y="77921"/>
                  </a:lnTo>
                  <a:lnTo>
                    <a:pt x="25750" y="85006"/>
                  </a:lnTo>
                  <a:lnTo>
                    <a:pt x="23516" y="88377"/>
                  </a:lnTo>
                  <a:lnTo>
                    <a:pt x="20371" y="103234"/>
                  </a:lnTo>
                  <a:lnTo>
                    <a:pt x="18251" y="120671"/>
                  </a:lnTo>
                  <a:lnTo>
                    <a:pt x="10428" y="148131"/>
                  </a:lnTo>
                  <a:lnTo>
                    <a:pt x="9924" y="155016"/>
                  </a:lnTo>
                  <a:lnTo>
                    <a:pt x="6879" y="161604"/>
                  </a:lnTo>
                  <a:lnTo>
                    <a:pt x="1355" y="169400"/>
                  </a:lnTo>
                  <a:lnTo>
                    <a:pt x="0" y="180806"/>
                  </a:lnTo>
                  <a:lnTo>
                    <a:pt x="5054" y="175776"/>
                  </a:lnTo>
                  <a:lnTo>
                    <a:pt x="7536" y="170478"/>
                  </a:lnTo>
                  <a:lnTo>
                    <a:pt x="8198" y="167583"/>
                  </a:lnTo>
                  <a:lnTo>
                    <a:pt x="9698" y="165654"/>
                  </a:lnTo>
                  <a:lnTo>
                    <a:pt x="14187" y="163510"/>
                  </a:lnTo>
                  <a:lnTo>
                    <a:pt x="19709" y="156912"/>
                  </a:lnTo>
                  <a:lnTo>
                    <a:pt x="24633" y="147982"/>
                  </a:lnTo>
                  <a:lnTo>
                    <a:pt x="44716" y="102209"/>
                  </a:lnTo>
                  <a:lnTo>
                    <a:pt x="81671" y="54633"/>
                  </a:lnTo>
                  <a:lnTo>
                    <a:pt x="117462" y="15789"/>
                  </a:lnTo>
                  <a:lnTo>
                    <a:pt x="123817" y="12236"/>
                  </a:lnTo>
                  <a:lnTo>
                    <a:pt x="126994" y="11288"/>
                  </a:lnTo>
                  <a:lnTo>
                    <a:pt x="129112" y="9599"/>
                  </a:lnTo>
                  <a:lnTo>
                    <a:pt x="133151" y="3222"/>
                  </a:lnTo>
                  <a:lnTo>
                    <a:pt x="141383" y="311"/>
                  </a:lnTo>
                  <a:lnTo>
                    <a:pt x="147487" y="0"/>
                  </a:lnTo>
                  <a:lnTo>
                    <a:pt x="149124" y="1015"/>
                  </a:lnTo>
                  <a:lnTo>
                    <a:pt x="150215" y="2749"/>
                  </a:lnTo>
                  <a:lnTo>
                    <a:pt x="152109" y="9578"/>
                  </a:lnTo>
                  <a:lnTo>
                    <a:pt x="152397" y="1891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" name="SMARTInkShape-1300"/>
            <p:cNvSpPr/>
            <p:nvPr>
              <p:custDataLst>
                <p:tags r:id="rId22"/>
              </p:custDataLst>
            </p:nvPr>
          </p:nvSpPr>
          <p:spPr>
            <a:xfrm>
              <a:off x="5410211" y="6076950"/>
              <a:ext cx="104765" cy="47626"/>
            </a:xfrm>
            <a:custGeom>
              <a:avLst/>
              <a:gdLst/>
              <a:ahLst/>
              <a:cxnLst/>
              <a:rect l="0" t="0" r="0" b="0"/>
              <a:pathLst>
                <a:path w="104765" h="47626">
                  <a:moveTo>
                    <a:pt x="19039" y="47625"/>
                  </a:moveTo>
                  <a:lnTo>
                    <a:pt x="19039" y="47625"/>
                  </a:lnTo>
                  <a:lnTo>
                    <a:pt x="26" y="47625"/>
                  </a:lnTo>
                  <a:lnTo>
                    <a:pt x="0" y="42569"/>
                  </a:lnTo>
                  <a:lnTo>
                    <a:pt x="1054" y="41080"/>
                  </a:lnTo>
                  <a:lnTo>
                    <a:pt x="2816" y="40086"/>
                  </a:lnTo>
                  <a:lnTo>
                    <a:pt x="16236" y="37304"/>
                  </a:lnTo>
                  <a:lnTo>
                    <a:pt x="38111" y="21639"/>
                  </a:lnTo>
                  <a:lnTo>
                    <a:pt x="53967" y="19391"/>
                  </a:lnTo>
                  <a:lnTo>
                    <a:pt x="64548" y="18092"/>
                  </a:lnTo>
                  <a:lnTo>
                    <a:pt x="79561" y="11475"/>
                  </a:lnTo>
                  <a:lnTo>
                    <a:pt x="91182" y="3871"/>
                  </a:lnTo>
                  <a:lnTo>
                    <a:pt x="10476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" name="SMARTInkShape-1301"/>
            <p:cNvSpPr/>
            <p:nvPr>
              <p:custDataLst>
                <p:tags r:id="rId23"/>
              </p:custDataLst>
            </p:nvPr>
          </p:nvSpPr>
          <p:spPr>
            <a:xfrm>
              <a:off x="5372100" y="6086475"/>
              <a:ext cx="81658" cy="227112"/>
            </a:xfrm>
            <a:custGeom>
              <a:avLst/>
              <a:gdLst/>
              <a:ahLst/>
              <a:cxnLst/>
              <a:rect l="0" t="0" r="0" b="0"/>
              <a:pathLst>
                <a:path w="81658" h="227112">
                  <a:moveTo>
                    <a:pt x="66675" y="0"/>
                  </a:moveTo>
                  <a:lnTo>
                    <a:pt x="66675" y="0"/>
                  </a:lnTo>
                  <a:lnTo>
                    <a:pt x="61619" y="0"/>
                  </a:lnTo>
                  <a:lnTo>
                    <a:pt x="56314" y="2822"/>
                  </a:lnTo>
                  <a:lnTo>
                    <a:pt x="39574" y="17610"/>
                  </a:lnTo>
                  <a:lnTo>
                    <a:pt x="28600" y="19048"/>
                  </a:lnTo>
                  <a:lnTo>
                    <a:pt x="28586" y="19050"/>
                  </a:lnTo>
                  <a:lnTo>
                    <a:pt x="28575" y="32307"/>
                  </a:lnTo>
                  <a:lnTo>
                    <a:pt x="27517" y="34238"/>
                  </a:lnTo>
                  <a:lnTo>
                    <a:pt x="25753" y="35525"/>
                  </a:lnTo>
                  <a:lnTo>
                    <a:pt x="23519" y="36383"/>
                  </a:lnTo>
                  <a:lnTo>
                    <a:pt x="22030" y="38013"/>
                  </a:lnTo>
                  <a:lnTo>
                    <a:pt x="20374" y="42647"/>
                  </a:lnTo>
                  <a:lnTo>
                    <a:pt x="18254" y="54246"/>
                  </a:lnTo>
                  <a:lnTo>
                    <a:pt x="10883" y="64830"/>
                  </a:lnTo>
                  <a:lnTo>
                    <a:pt x="9793" y="73915"/>
                  </a:lnTo>
                  <a:lnTo>
                    <a:pt x="9644" y="79771"/>
                  </a:lnTo>
                  <a:lnTo>
                    <a:pt x="8546" y="81755"/>
                  </a:lnTo>
                  <a:lnTo>
                    <a:pt x="6755" y="83079"/>
                  </a:lnTo>
                  <a:lnTo>
                    <a:pt x="4503" y="83961"/>
                  </a:lnTo>
                  <a:lnTo>
                    <a:pt x="3003" y="85608"/>
                  </a:lnTo>
                  <a:lnTo>
                    <a:pt x="2" y="95242"/>
                  </a:lnTo>
                  <a:lnTo>
                    <a:pt x="0" y="95247"/>
                  </a:lnTo>
                  <a:lnTo>
                    <a:pt x="5056" y="95250"/>
                  </a:lnTo>
                  <a:lnTo>
                    <a:pt x="6545" y="94191"/>
                  </a:lnTo>
                  <a:lnTo>
                    <a:pt x="7539" y="92428"/>
                  </a:lnTo>
                  <a:lnTo>
                    <a:pt x="8201" y="90194"/>
                  </a:lnTo>
                  <a:lnTo>
                    <a:pt x="9701" y="88705"/>
                  </a:lnTo>
                  <a:lnTo>
                    <a:pt x="14189" y="87049"/>
                  </a:lnTo>
                  <a:lnTo>
                    <a:pt x="25693" y="84929"/>
                  </a:lnTo>
                  <a:lnTo>
                    <a:pt x="36258" y="77558"/>
                  </a:lnTo>
                  <a:lnTo>
                    <a:pt x="45340" y="76468"/>
                  </a:lnTo>
                  <a:lnTo>
                    <a:pt x="61684" y="76211"/>
                  </a:lnTo>
                  <a:lnTo>
                    <a:pt x="67279" y="79027"/>
                  </a:lnTo>
                  <a:lnTo>
                    <a:pt x="75678" y="85333"/>
                  </a:lnTo>
                  <a:lnTo>
                    <a:pt x="76046" y="90665"/>
                  </a:lnTo>
                  <a:lnTo>
                    <a:pt x="77155" y="92194"/>
                  </a:lnTo>
                  <a:lnTo>
                    <a:pt x="81211" y="93892"/>
                  </a:lnTo>
                  <a:lnTo>
                    <a:pt x="81657" y="95402"/>
                  </a:lnTo>
                  <a:lnTo>
                    <a:pt x="76475" y="112548"/>
                  </a:lnTo>
                  <a:lnTo>
                    <a:pt x="75196" y="128104"/>
                  </a:lnTo>
                  <a:lnTo>
                    <a:pt x="68611" y="139086"/>
                  </a:lnTo>
                  <a:lnTo>
                    <a:pt x="61016" y="149043"/>
                  </a:lnTo>
                  <a:lnTo>
                    <a:pt x="55092" y="161889"/>
                  </a:lnTo>
                  <a:lnTo>
                    <a:pt x="42063" y="177795"/>
                  </a:lnTo>
                  <a:lnTo>
                    <a:pt x="36061" y="190499"/>
                  </a:lnTo>
                  <a:lnTo>
                    <a:pt x="11371" y="217194"/>
                  </a:lnTo>
                  <a:lnTo>
                    <a:pt x="10345" y="221061"/>
                  </a:lnTo>
                  <a:lnTo>
                    <a:pt x="10072" y="223574"/>
                  </a:lnTo>
                  <a:lnTo>
                    <a:pt x="8832" y="225250"/>
                  </a:lnTo>
                  <a:lnTo>
                    <a:pt x="4630" y="227111"/>
                  </a:lnTo>
                  <a:lnTo>
                    <a:pt x="3087" y="226549"/>
                  </a:lnTo>
                  <a:lnTo>
                    <a:pt x="2058" y="225116"/>
                  </a:lnTo>
                  <a:lnTo>
                    <a:pt x="406" y="220269"/>
                  </a:lnTo>
                  <a:lnTo>
                    <a:pt x="8237" y="210979"/>
                  </a:lnTo>
                  <a:lnTo>
                    <a:pt x="1905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9" name="SMARTInkShape-1302"/>
            <p:cNvSpPr/>
            <p:nvPr>
              <p:custDataLst>
                <p:tags r:id="rId24"/>
              </p:custDataLst>
            </p:nvPr>
          </p:nvSpPr>
          <p:spPr>
            <a:xfrm>
              <a:off x="5324512" y="5991225"/>
              <a:ext cx="152364" cy="28542"/>
            </a:xfrm>
            <a:custGeom>
              <a:avLst/>
              <a:gdLst/>
              <a:ahLst/>
              <a:cxnLst/>
              <a:rect l="0" t="0" r="0" b="0"/>
              <a:pathLst>
                <a:path w="152364" h="28542">
                  <a:moveTo>
                    <a:pt x="19013" y="19050"/>
                  </a:moveTo>
                  <a:lnTo>
                    <a:pt x="19013" y="19050"/>
                  </a:lnTo>
                  <a:lnTo>
                    <a:pt x="19013" y="24106"/>
                  </a:lnTo>
                  <a:lnTo>
                    <a:pt x="17955" y="25595"/>
                  </a:lnTo>
                  <a:lnTo>
                    <a:pt x="16191" y="26589"/>
                  </a:lnTo>
                  <a:lnTo>
                    <a:pt x="9312" y="28313"/>
                  </a:lnTo>
                  <a:lnTo>
                    <a:pt x="1403" y="28541"/>
                  </a:lnTo>
                  <a:lnTo>
                    <a:pt x="923" y="27494"/>
                  </a:lnTo>
                  <a:lnTo>
                    <a:pt x="0" y="19441"/>
                  </a:lnTo>
                  <a:lnTo>
                    <a:pt x="9097" y="9927"/>
                  </a:lnTo>
                  <a:lnTo>
                    <a:pt x="14428" y="9644"/>
                  </a:lnTo>
                  <a:lnTo>
                    <a:pt x="19797" y="6755"/>
                  </a:lnTo>
                  <a:lnTo>
                    <a:pt x="25711" y="3003"/>
                  </a:lnTo>
                  <a:lnTo>
                    <a:pt x="38132" y="593"/>
                  </a:lnTo>
                  <a:lnTo>
                    <a:pt x="60292" y="34"/>
                  </a:lnTo>
                  <a:lnTo>
                    <a:pt x="106197" y="9134"/>
                  </a:lnTo>
                  <a:lnTo>
                    <a:pt x="131869" y="9491"/>
                  </a:lnTo>
                  <a:lnTo>
                    <a:pt x="140784" y="6688"/>
                  </a:lnTo>
                  <a:lnTo>
                    <a:pt x="152363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0" name="SMARTInkShape-1303"/>
            <p:cNvSpPr/>
            <p:nvPr>
              <p:custDataLst>
                <p:tags r:id="rId25"/>
              </p:custDataLst>
            </p:nvPr>
          </p:nvSpPr>
          <p:spPr>
            <a:xfrm>
              <a:off x="5353053" y="5848350"/>
              <a:ext cx="133348" cy="38101"/>
            </a:xfrm>
            <a:custGeom>
              <a:avLst/>
              <a:gdLst/>
              <a:ahLst/>
              <a:cxnLst/>
              <a:rect l="0" t="0" r="0" b="0"/>
              <a:pathLst>
                <a:path w="133348" h="38101">
                  <a:moveTo>
                    <a:pt x="38097" y="38100"/>
                  </a:moveTo>
                  <a:lnTo>
                    <a:pt x="38097" y="38100"/>
                  </a:lnTo>
                  <a:lnTo>
                    <a:pt x="15431" y="38100"/>
                  </a:lnTo>
                  <a:lnTo>
                    <a:pt x="13461" y="37042"/>
                  </a:lnTo>
                  <a:lnTo>
                    <a:pt x="12148" y="35278"/>
                  </a:lnTo>
                  <a:lnTo>
                    <a:pt x="11273" y="33044"/>
                  </a:lnTo>
                  <a:lnTo>
                    <a:pt x="9631" y="31555"/>
                  </a:lnTo>
                  <a:lnTo>
                    <a:pt x="8" y="28578"/>
                  </a:lnTo>
                  <a:lnTo>
                    <a:pt x="0" y="23519"/>
                  </a:lnTo>
                  <a:lnTo>
                    <a:pt x="1057" y="22030"/>
                  </a:lnTo>
                  <a:lnTo>
                    <a:pt x="2820" y="21036"/>
                  </a:lnTo>
                  <a:lnTo>
                    <a:pt x="13255" y="19443"/>
                  </a:lnTo>
                  <a:lnTo>
                    <a:pt x="22387" y="19166"/>
                  </a:lnTo>
                  <a:lnTo>
                    <a:pt x="28645" y="16279"/>
                  </a:lnTo>
                  <a:lnTo>
                    <a:pt x="34955" y="12526"/>
                  </a:lnTo>
                  <a:lnTo>
                    <a:pt x="45515" y="10414"/>
                  </a:lnTo>
                  <a:lnTo>
                    <a:pt x="61579" y="8730"/>
                  </a:lnTo>
                  <a:lnTo>
                    <a:pt x="91987" y="906"/>
                  </a:lnTo>
                  <a:lnTo>
                    <a:pt x="13334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1" name="SMARTInkShape-1304"/>
            <p:cNvSpPr/>
            <p:nvPr>
              <p:custDataLst>
                <p:tags r:id="rId26"/>
              </p:custDataLst>
            </p:nvPr>
          </p:nvSpPr>
          <p:spPr>
            <a:xfrm>
              <a:off x="5334000" y="5772150"/>
              <a:ext cx="119432" cy="142876"/>
            </a:xfrm>
            <a:custGeom>
              <a:avLst/>
              <a:gdLst/>
              <a:ahLst/>
              <a:cxnLst/>
              <a:rect l="0" t="0" r="0" b="0"/>
              <a:pathLst>
                <a:path w="119432" h="142876">
                  <a:moveTo>
                    <a:pt x="19050" y="19050"/>
                  </a:moveTo>
                  <a:lnTo>
                    <a:pt x="19050" y="19050"/>
                  </a:lnTo>
                  <a:lnTo>
                    <a:pt x="19050" y="126"/>
                  </a:lnTo>
                  <a:lnTo>
                    <a:pt x="3" y="0"/>
                  </a:lnTo>
                  <a:lnTo>
                    <a:pt x="0" y="9409"/>
                  </a:lnTo>
                  <a:lnTo>
                    <a:pt x="31798" y="9525"/>
                  </a:lnTo>
                  <a:lnTo>
                    <a:pt x="73822" y="262"/>
                  </a:lnTo>
                  <a:lnTo>
                    <a:pt x="108223" y="3"/>
                  </a:lnTo>
                  <a:lnTo>
                    <a:pt x="110249" y="1060"/>
                  </a:lnTo>
                  <a:lnTo>
                    <a:pt x="111599" y="2823"/>
                  </a:lnTo>
                  <a:lnTo>
                    <a:pt x="112499" y="5057"/>
                  </a:lnTo>
                  <a:lnTo>
                    <a:pt x="114157" y="6547"/>
                  </a:lnTo>
                  <a:lnTo>
                    <a:pt x="119431" y="8642"/>
                  </a:lnTo>
                  <a:lnTo>
                    <a:pt x="118779" y="8937"/>
                  </a:lnTo>
                  <a:lnTo>
                    <a:pt x="117286" y="9133"/>
                  </a:lnTo>
                  <a:lnTo>
                    <a:pt x="116291" y="10322"/>
                  </a:lnTo>
                  <a:lnTo>
                    <a:pt x="114562" y="17692"/>
                  </a:lnTo>
                  <a:lnTo>
                    <a:pt x="107806" y="26386"/>
                  </a:lnTo>
                  <a:lnTo>
                    <a:pt x="104615" y="35217"/>
                  </a:lnTo>
                  <a:lnTo>
                    <a:pt x="98495" y="44536"/>
                  </a:lnTo>
                  <a:lnTo>
                    <a:pt x="95153" y="54001"/>
                  </a:lnTo>
                  <a:lnTo>
                    <a:pt x="78830" y="76201"/>
                  </a:lnTo>
                  <a:lnTo>
                    <a:pt x="76310" y="82550"/>
                  </a:lnTo>
                  <a:lnTo>
                    <a:pt x="70000" y="92075"/>
                  </a:lnTo>
                  <a:lnTo>
                    <a:pt x="67661" y="101600"/>
                  </a:lnTo>
                  <a:lnTo>
                    <a:pt x="66686" y="128324"/>
                  </a:lnTo>
                  <a:lnTo>
                    <a:pt x="67740" y="130000"/>
                  </a:lnTo>
                  <a:lnTo>
                    <a:pt x="69502" y="131116"/>
                  </a:lnTo>
                  <a:lnTo>
                    <a:pt x="71735" y="131861"/>
                  </a:lnTo>
                  <a:lnTo>
                    <a:pt x="73223" y="133415"/>
                  </a:lnTo>
                  <a:lnTo>
                    <a:pt x="75808" y="141420"/>
                  </a:lnTo>
                  <a:lnTo>
                    <a:pt x="78849" y="142228"/>
                  </a:lnTo>
                  <a:lnTo>
                    <a:pt x="85725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2" name="SMARTInkShape-1305"/>
            <p:cNvSpPr/>
            <p:nvPr>
              <p:custDataLst>
                <p:tags r:id="rId27"/>
              </p:custDataLst>
            </p:nvPr>
          </p:nvSpPr>
          <p:spPr>
            <a:xfrm>
              <a:off x="5819778" y="5314988"/>
              <a:ext cx="171448" cy="161888"/>
            </a:xfrm>
            <a:custGeom>
              <a:avLst/>
              <a:gdLst/>
              <a:ahLst/>
              <a:cxnLst/>
              <a:rect l="0" t="0" r="0" b="0"/>
              <a:pathLst>
                <a:path w="171448" h="161888">
                  <a:moveTo>
                    <a:pt x="19047" y="19012"/>
                  </a:moveTo>
                  <a:lnTo>
                    <a:pt x="19047" y="19012"/>
                  </a:lnTo>
                  <a:lnTo>
                    <a:pt x="19047" y="0"/>
                  </a:lnTo>
                  <a:lnTo>
                    <a:pt x="19047" y="47604"/>
                  </a:lnTo>
                  <a:lnTo>
                    <a:pt x="19047" y="92834"/>
                  </a:lnTo>
                  <a:lnTo>
                    <a:pt x="17989" y="108030"/>
                  </a:lnTo>
                  <a:lnTo>
                    <a:pt x="10846" y="126559"/>
                  </a:lnTo>
                  <a:lnTo>
                    <a:pt x="9522" y="152362"/>
                  </a:lnTo>
                  <a:lnTo>
                    <a:pt x="31" y="152362"/>
                  </a:lnTo>
                  <a:lnTo>
                    <a:pt x="9522" y="152362"/>
                  </a:lnTo>
                  <a:lnTo>
                    <a:pt x="9522" y="161887"/>
                  </a:lnTo>
                  <a:lnTo>
                    <a:pt x="7" y="161887"/>
                  </a:lnTo>
                  <a:lnTo>
                    <a:pt x="0" y="156831"/>
                  </a:lnTo>
                  <a:lnTo>
                    <a:pt x="2820" y="151526"/>
                  </a:lnTo>
                  <a:lnTo>
                    <a:pt x="8198" y="144554"/>
                  </a:lnTo>
                  <a:lnTo>
                    <a:pt x="10319" y="135572"/>
                  </a:lnTo>
                  <a:lnTo>
                    <a:pt x="15991" y="126691"/>
                  </a:lnTo>
                  <a:lnTo>
                    <a:pt x="19199" y="117356"/>
                  </a:lnTo>
                  <a:lnTo>
                    <a:pt x="53998" y="70073"/>
                  </a:lnTo>
                  <a:lnTo>
                    <a:pt x="82547" y="42302"/>
                  </a:lnTo>
                  <a:lnTo>
                    <a:pt x="95247" y="36078"/>
                  </a:lnTo>
                  <a:lnTo>
                    <a:pt x="101597" y="31889"/>
                  </a:lnTo>
                  <a:lnTo>
                    <a:pt x="111122" y="29530"/>
                  </a:lnTo>
                  <a:lnTo>
                    <a:pt x="158681" y="28537"/>
                  </a:lnTo>
                  <a:lnTo>
                    <a:pt x="171447" y="285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3" name="SMARTInkShape-1306"/>
            <p:cNvSpPr/>
            <p:nvPr>
              <p:custDataLst>
                <p:tags r:id="rId28"/>
              </p:custDataLst>
            </p:nvPr>
          </p:nvSpPr>
          <p:spPr>
            <a:xfrm>
              <a:off x="5705475" y="5438775"/>
              <a:ext cx="28576" cy="9526"/>
            </a:xfrm>
            <a:custGeom>
              <a:avLst/>
              <a:gdLst/>
              <a:ahLst/>
              <a:cxnLst/>
              <a:rect l="0" t="0" r="0" b="0"/>
              <a:pathLst>
                <a:path w="28576" h="9526">
                  <a:moveTo>
                    <a:pt x="19050" y="9525"/>
                  </a:moveTo>
                  <a:lnTo>
                    <a:pt x="19050" y="9525"/>
                  </a:lnTo>
                  <a:lnTo>
                    <a:pt x="0" y="9525"/>
                  </a:lnTo>
                  <a:lnTo>
                    <a:pt x="14189" y="9525"/>
                  </a:lnTo>
                  <a:lnTo>
                    <a:pt x="15810" y="8467"/>
                  </a:lnTo>
                  <a:lnTo>
                    <a:pt x="16890" y="6703"/>
                  </a:lnTo>
                  <a:lnTo>
                    <a:pt x="17610" y="4469"/>
                  </a:lnTo>
                  <a:lnTo>
                    <a:pt x="19148" y="2980"/>
                  </a:lnTo>
                  <a:lnTo>
                    <a:pt x="285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4" name="SMARTInkShape-1307"/>
            <p:cNvSpPr/>
            <p:nvPr>
              <p:custDataLst>
                <p:tags r:id="rId29"/>
              </p:custDataLst>
            </p:nvPr>
          </p:nvSpPr>
          <p:spPr>
            <a:xfrm>
              <a:off x="5524893" y="5343536"/>
              <a:ext cx="142483" cy="171426"/>
            </a:xfrm>
            <a:custGeom>
              <a:avLst/>
              <a:gdLst/>
              <a:ahLst/>
              <a:cxnLst/>
              <a:rect l="0" t="0" r="0" b="0"/>
              <a:pathLst>
                <a:path w="142483" h="171426">
                  <a:moveTo>
                    <a:pt x="37707" y="19039"/>
                  </a:moveTo>
                  <a:lnTo>
                    <a:pt x="37707" y="19039"/>
                  </a:lnTo>
                  <a:lnTo>
                    <a:pt x="37707" y="0"/>
                  </a:lnTo>
                  <a:lnTo>
                    <a:pt x="37707" y="47217"/>
                  </a:lnTo>
                  <a:lnTo>
                    <a:pt x="37707" y="50524"/>
                  </a:lnTo>
                  <a:lnTo>
                    <a:pt x="28575" y="93546"/>
                  </a:lnTo>
                  <a:lnTo>
                    <a:pt x="25534" y="102601"/>
                  </a:lnTo>
                  <a:lnTo>
                    <a:pt x="21713" y="111211"/>
                  </a:lnTo>
                  <a:lnTo>
                    <a:pt x="17867" y="138722"/>
                  </a:lnTo>
                  <a:lnTo>
                    <a:pt x="11171" y="152198"/>
                  </a:lnTo>
                  <a:lnTo>
                    <a:pt x="9167" y="170879"/>
                  </a:lnTo>
                  <a:lnTo>
                    <a:pt x="0" y="171425"/>
                  </a:lnTo>
                  <a:lnTo>
                    <a:pt x="6231" y="163832"/>
                  </a:lnTo>
                  <a:lnTo>
                    <a:pt x="16661" y="138577"/>
                  </a:lnTo>
                  <a:lnTo>
                    <a:pt x="50074" y="93041"/>
                  </a:lnTo>
                  <a:lnTo>
                    <a:pt x="78043" y="67307"/>
                  </a:lnTo>
                  <a:lnTo>
                    <a:pt x="110447" y="41289"/>
                  </a:lnTo>
                  <a:lnTo>
                    <a:pt x="120172" y="32804"/>
                  </a:lnTo>
                  <a:lnTo>
                    <a:pt x="132754" y="27878"/>
                  </a:lnTo>
                  <a:lnTo>
                    <a:pt x="137453" y="23673"/>
                  </a:lnTo>
                  <a:lnTo>
                    <a:pt x="139129" y="23187"/>
                  </a:lnTo>
                  <a:lnTo>
                    <a:pt x="140246" y="23921"/>
                  </a:lnTo>
                  <a:lnTo>
                    <a:pt x="142351" y="28292"/>
                  </a:lnTo>
                  <a:lnTo>
                    <a:pt x="142482" y="476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5" name="SMARTInkShape-1308"/>
            <p:cNvSpPr/>
            <p:nvPr>
              <p:custDataLst>
                <p:tags r:id="rId30"/>
              </p:custDataLst>
            </p:nvPr>
          </p:nvSpPr>
          <p:spPr>
            <a:xfrm>
              <a:off x="5372111" y="5457825"/>
              <a:ext cx="114290" cy="66676"/>
            </a:xfrm>
            <a:custGeom>
              <a:avLst/>
              <a:gdLst/>
              <a:ahLst/>
              <a:cxnLst/>
              <a:rect l="0" t="0" r="0" b="0"/>
              <a:pathLst>
                <a:path w="114290" h="66676">
                  <a:moveTo>
                    <a:pt x="19039" y="66675"/>
                  </a:moveTo>
                  <a:lnTo>
                    <a:pt x="19039" y="66675"/>
                  </a:lnTo>
                  <a:lnTo>
                    <a:pt x="19039" y="58474"/>
                  </a:lnTo>
                  <a:lnTo>
                    <a:pt x="9907" y="48052"/>
                  </a:lnTo>
                  <a:lnTo>
                    <a:pt x="0" y="47625"/>
                  </a:lnTo>
                  <a:lnTo>
                    <a:pt x="5049" y="47625"/>
                  </a:lnTo>
                  <a:lnTo>
                    <a:pt x="6537" y="46567"/>
                  </a:lnTo>
                  <a:lnTo>
                    <a:pt x="7530" y="44803"/>
                  </a:lnTo>
                  <a:lnTo>
                    <a:pt x="8191" y="42569"/>
                  </a:lnTo>
                  <a:lnTo>
                    <a:pt x="9690" y="41080"/>
                  </a:lnTo>
                  <a:lnTo>
                    <a:pt x="33288" y="31815"/>
                  </a:lnTo>
                  <a:lnTo>
                    <a:pt x="50189" y="28477"/>
                  </a:lnTo>
                  <a:lnTo>
                    <a:pt x="83508" y="9333"/>
                  </a:lnTo>
                  <a:lnTo>
                    <a:pt x="87418" y="6222"/>
                  </a:lnTo>
                  <a:lnTo>
                    <a:pt x="97407" y="2765"/>
                  </a:lnTo>
                  <a:lnTo>
                    <a:pt x="11428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" name="SMARTInkShape-1309"/>
            <p:cNvSpPr/>
            <p:nvPr>
              <p:custDataLst>
                <p:tags r:id="rId31"/>
              </p:custDataLst>
            </p:nvPr>
          </p:nvSpPr>
          <p:spPr>
            <a:xfrm>
              <a:off x="5372100" y="5486400"/>
              <a:ext cx="66676" cy="152273"/>
            </a:xfrm>
            <a:custGeom>
              <a:avLst/>
              <a:gdLst/>
              <a:ahLst/>
              <a:cxnLst/>
              <a:rect l="0" t="0" r="0" b="0"/>
              <a:pathLst>
                <a:path w="66676" h="152273">
                  <a:moveTo>
                    <a:pt x="19050" y="0"/>
                  </a:moveTo>
                  <a:lnTo>
                    <a:pt x="19050" y="0"/>
                  </a:lnTo>
                  <a:lnTo>
                    <a:pt x="9918" y="9133"/>
                  </a:lnTo>
                  <a:lnTo>
                    <a:pt x="9525" y="36625"/>
                  </a:lnTo>
                  <a:lnTo>
                    <a:pt x="2980" y="45413"/>
                  </a:lnTo>
                  <a:lnTo>
                    <a:pt x="393" y="55395"/>
                  </a:lnTo>
                  <a:lnTo>
                    <a:pt x="0" y="66664"/>
                  </a:lnTo>
                  <a:lnTo>
                    <a:pt x="8201" y="58473"/>
                  </a:lnTo>
                  <a:lnTo>
                    <a:pt x="17610" y="57266"/>
                  </a:lnTo>
                  <a:lnTo>
                    <a:pt x="27124" y="48959"/>
                  </a:lnTo>
                  <a:lnTo>
                    <a:pt x="33203" y="48020"/>
                  </a:lnTo>
                  <a:lnTo>
                    <a:pt x="45871" y="47660"/>
                  </a:lnTo>
                  <a:lnTo>
                    <a:pt x="55672" y="55829"/>
                  </a:lnTo>
                  <a:lnTo>
                    <a:pt x="65221" y="57034"/>
                  </a:lnTo>
                  <a:lnTo>
                    <a:pt x="65706" y="58131"/>
                  </a:lnTo>
                  <a:lnTo>
                    <a:pt x="66675" y="89331"/>
                  </a:lnTo>
                  <a:lnTo>
                    <a:pt x="65616" y="91305"/>
                  </a:lnTo>
                  <a:lnTo>
                    <a:pt x="63853" y="92620"/>
                  </a:lnTo>
                  <a:lnTo>
                    <a:pt x="61619" y="93497"/>
                  </a:lnTo>
                  <a:lnTo>
                    <a:pt x="60130" y="95140"/>
                  </a:lnTo>
                  <a:lnTo>
                    <a:pt x="56354" y="104848"/>
                  </a:lnTo>
                  <a:lnTo>
                    <a:pt x="41985" y="120935"/>
                  </a:lnTo>
                  <a:lnTo>
                    <a:pt x="39827" y="127127"/>
                  </a:lnTo>
                  <a:lnTo>
                    <a:pt x="38193" y="129201"/>
                  </a:lnTo>
                  <a:lnTo>
                    <a:pt x="9655" y="152272"/>
                  </a:lnTo>
                  <a:lnTo>
                    <a:pt x="9525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" name="SMARTInkShape-1310"/>
            <p:cNvSpPr/>
            <p:nvPr>
              <p:custDataLst>
                <p:tags r:id="rId32"/>
              </p:custDataLst>
            </p:nvPr>
          </p:nvSpPr>
          <p:spPr>
            <a:xfrm>
              <a:off x="5324509" y="5419735"/>
              <a:ext cx="142842" cy="28566"/>
            </a:xfrm>
            <a:custGeom>
              <a:avLst/>
              <a:gdLst/>
              <a:ahLst/>
              <a:cxnLst/>
              <a:rect l="0" t="0" r="0" b="0"/>
              <a:pathLst>
                <a:path w="142842" h="28566">
                  <a:moveTo>
                    <a:pt x="19016" y="28565"/>
                  </a:moveTo>
                  <a:lnTo>
                    <a:pt x="19016" y="28565"/>
                  </a:lnTo>
                  <a:lnTo>
                    <a:pt x="83" y="28565"/>
                  </a:lnTo>
                  <a:lnTo>
                    <a:pt x="0" y="23509"/>
                  </a:lnTo>
                  <a:lnTo>
                    <a:pt x="1047" y="22020"/>
                  </a:lnTo>
                  <a:lnTo>
                    <a:pt x="2803" y="21026"/>
                  </a:lnTo>
                  <a:lnTo>
                    <a:pt x="9669" y="19302"/>
                  </a:lnTo>
                  <a:lnTo>
                    <a:pt x="14156" y="19156"/>
                  </a:lnTo>
                  <a:lnTo>
                    <a:pt x="19678" y="16269"/>
                  </a:lnTo>
                  <a:lnTo>
                    <a:pt x="22633" y="14017"/>
                  </a:lnTo>
                  <a:lnTo>
                    <a:pt x="31559" y="11516"/>
                  </a:lnTo>
                  <a:lnTo>
                    <a:pt x="59367" y="6869"/>
                  </a:lnTo>
                  <a:lnTo>
                    <a:pt x="77904" y="1348"/>
                  </a:lnTo>
                  <a:lnTo>
                    <a:pt x="123600" y="7"/>
                  </a:lnTo>
                  <a:lnTo>
                    <a:pt x="126838" y="0"/>
                  </a:lnTo>
                  <a:lnTo>
                    <a:pt x="133260" y="2817"/>
                  </a:lnTo>
                  <a:lnTo>
                    <a:pt x="142841" y="95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" name="SMARTInkShape-1311"/>
            <p:cNvSpPr/>
            <p:nvPr>
              <p:custDataLst>
                <p:tags r:id="rId33"/>
              </p:custDataLst>
            </p:nvPr>
          </p:nvSpPr>
          <p:spPr>
            <a:xfrm>
              <a:off x="5391184" y="5314950"/>
              <a:ext cx="152367" cy="19051"/>
            </a:xfrm>
            <a:custGeom>
              <a:avLst/>
              <a:gdLst/>
              <a:ahLst/>
              <a:cxnLst/>
              <a:rect l="0" t="0" r="0" b="0"/>
              <a:pathLst>
                <a:path w="152367" h="19051">
                  <a:moveTo>
                    <a:pt x="19016" y="19050"/>
                  </a:moveTo>
                  <a:lnTo>
                    <a:pt x="19016" y="19050"/>
                  </a:lnTo>
                  <a:lnTo>
                    <a:pt x="13960" y="19050"/>
                  </a:lnTo>
                  <a:lnTo>
                    <a:pt x="12471" y="17992"/>
                  </a:lnTo>
                  <a:lnTo>
                    <a:pt x="11477" y="16228"/>
                  </a:lnTo>
                  <a:lnTo>
                    <a:pt x="9607" y="9917"/>
                  </a:lnTo>
                  <a:lnTo>
                    <a:pt x="0" y="9525"/>
                  </a:lnTo>
                  <a:lnTo>
                    <a:pt x="5034" y="14581"/>
                  </a:lnTo>
                  <a:lnTo>
                    <a:pt x="6519" y="15013"/>
                  </a:lnTo>
                  <a:lnTo>
                    <a:pt x="7510" y="14241"/>
                  </a:lnTo>
                  <a:lnTo>
                    <a:pt x="8170" y="12669"/>
                  </a:lnTo>
                  <a:lnTo>
                    <a:pt x="9669" y="11621"/>
                  </a:lnTo>
                  <a:lnTo>
                    <a:pt x="16835" y="10146"/>
                  </a:lnTo>
                  <a:lnTo>
                    <a:pt x="64035" y="9532"/>
                  </a:lnTo>
                  <a:lnTo>
                    <a:pt x="111466" y="588"/>
                  </a:lnTo>
                  <a:lnTo>
                    <a:pt x="15236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" name="SMARTInkShape-1312"/>
            <p:cNvSpPr/>
            <p:nvPr>
              <p:custDataLst>
                <p:tags r:id="rId34"/>
              </p:custDataLst>
            </p:nvPr>
          </p:nvSpPr>
          <p:spPr>
            <a:xfrm>
              <a:off x="5362575" y="5229260"/>
              <a:ext cx="133311" cy="161891"/>
            </a:xfrm>
            <a:custGeom>
              <a:avLst/>
              <a:gdLst/>
              <a:ahLst/>
              <a:cxnLst/>
              <a:rect l="0" t="0" r="0" b="0"/>
              <a:pathLst>
                <a:path w="133311" h="161891">
                  <a:moveTo>
                    <a:pt x="19050" y="76165"/>
                  </a:moveTo>
                  <a:lnTo>
                    <a:pt x="19050" y="76165"/>
                  </a:lnTo>
                  <a:lnTo>
                    <a:pt x="10849" y="67964"/>
                  </a:lnTo>
                  <a:lnTo>
                    <a:pt x="4861" y="67032"/>
                  </a:lnTo>
                  <a:lnTo>
                    <a:pt x="3240" y="65844"/>
                  </a:lnTo>
                  <a:lnTo>
                    <a:pt x="640" y="59152"/>
                  </a:lnTo>
                  <a:lnTo>
                    <a:pt x="127" y="57518"/>
                  </a:lnTo>
                  <a:lnTo>
                    <a:pt x="0" y="29991"/>
                  </a:lnTo>
                  <a:lnTo>
                    <a:pt x="8201" y="20466"/>
                  </a:lnTo>
                  <a:lnTo>
                    <a:pt x="11759" y="19660"/>
                  </a:lnTo>
                  <a:lnTo>
                    <a:pt x="14189" y="19445"/>
                  </a:lnTo>
                  <a:lnTo>
                    <a:pt x="19712" y="16384"/>
                  </a:lnTo>
                  <a:lnTo>
                    <a:pt x="25693" y="12554"/>
                  </a:lnTo>
                  <a:lnTo>
                    <a:pt x="36071" y="10397"/>
                  </a:lnTo>
                  <a:lnTo>
                    <a:pt x="51022" y="8701"/>
                  </a:lnTo>
                  <a:lnTo>
                    <a:pt x="63684" y="3024"/>
                  </a:lnTo>
                  <a:lnTo>
                    <a:pt x="107862" y="44"/>
                  </a:lnTo>
                  <a:lnTo>
                    <a:pt x="116025" y="0"/>
                  </a:lnTo>
                  <a:lnTo>
                    <a:pt x="118625" y="1047"/>
                  </a:lnTo>
                  <a:lnTo>
                    <a:pt x="120359" y="2803"/>
                  </a:lnTo>
                  <a:lnTo>
                    <a:pt x="121514" y="5033"/>
                  </a:lnTo>
                  <a:lnTo>
                    <a:pt x="123342" y="6518"/>
                  </a:lnTo>
                  <a:lnTo>
                    <a:pt x="132898" y="9374"/>
                  </a:lnTo>
                  <a:lnTo>
                    <a:pt x="133310" y="17681"/>
                  </a:lnTo>
                  <a:lnTo>
                    <a:pt x="126797" y="26356"/>
                  </a:lnTo>
                  <a:lnTo>
                    <a:pt x="123647" y="35183"/>
                  </a:lnTo>
                  <a:lnTo>
                    <a:pt x="117540" y="44502"/>
                  </a:lnTo>
                  <a:lnTo>
                    <a:pt x="114202" y="53966"/>
                  </a:lnTo>
                  <a:lnTo>
                    <a:pt x="97880" y="76166"/>
                  </a:lnTo>
                  <a:lnTo>
                    <a:pt x="95360" y="82515"/>
                  </a:lnTo>
                  <a:lnTo>
                    <a:pt x="78843" y="104740"/>
                  </a:lnTo>
                  <a:lnTo>
                    <a:pt x="76316" y="111090"/>
                  </a:lnTo>
                  <a:lnTo>
                    <a:pt x="70002" y="120615"/>
                  </a:lnTo>
                  <a:lnTo>
                    <a:pt x="67661" y="130140"/>
                  </a:lnTo>
                  <a:lnTo>
                    <a:pt x="66675" y="161725"/>
                  </a:lnTo>
                  <a:lnTo>
                    <a:pt x="76200" y="1618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" name="SMARTInkShape-1313"/>
            <p:cNvSpPr/>
            <p:nvPr>
              <p:custDataLst>
                <p:tags r:id="rId35"/>
              </p:custDataLst>
            </p:nvPr>
          </p:nvSpPr>
          <p:spPr>
            <a:xfrm>
              <a:off x="5286375" y="5600700"/>
              <a:ext cx="828676" cy="62639"/>
            </a:xfrm>
            <a:custGeom>
              <a:avLst/>
              <a:gdLst/>
              <a:ahLst/>
              <a:cxnLst/>
              <a:rect l="0" t="0" r="0" b="0"/>
              <a:pathLst>
                <a:path w="828676" h="62639">
                  <a:moveTo>
                    <a:pt x="19050" y="47625"/>
                  </a:moveTo>
                  <a:lnTo>
                    <a:pt x="19050" y="47625"/>
                  </a:lnTo>
                  <a:lnTo>
                    <a:pt x="1440" y="47625"/>
                  </a:lnTo>
                  <a:lnTo>
                    <a:pt x="960" y="48683"/>
                  </a:lnTo>
                  <a:lnTo>
                    <a:pt x="0" y="57150"/>
                  </a:lnTo>
                  <a:lnTo>
                    <a:pt x="44713" y="57150"/>
                  </a:lnTo>
                  <a:lnTo>
                    <a:pt x="79677" y="58208"/>
                  </a:lnTo>
                  <a:lnTo>
                    <a:pt x="99572" y="62638"/>
                  </a:lnTo>
                  <a:lnTo>
                    <a:pt x="146233" y="57771"/>
                  </a:lnTo>
                  <a:lnTo>
                    <a:pt x="190942" y="57232"/>
                  </a:lnTo>
                  <a:lnTo>
                    <a:pt x="238183" y="49622"/>
                  </a:lnTo>
                  <a:lnTo>
                    <a:pt x="285758" y="47887"/>
                  </a:lnTo>
                  <a:lnTo>
                    <a:pt x="333375" y="42603"/>
                  </a:lnTo>
                  <a:lnTo>
                    <a:pt x="372533" y="38989"/>
                  </a:lnTo>
                  <a:lnTo>
                    <a:pt x="417114" y="38276"/>
                  </a:lnTo>
                  <a:lnTo>
                    <a:pt x="456807" y="38135"/>
                  </a:lnTo>
                  <a:lnTo>
                    <a:pt x="496281" y="38107"/>
                  </a:lnTo>
                  <a:lnTo>
                    <a:pt x="540924" y="38101"/>
                  </a:lnTo>
                  <a:lnTo>
                    <a:pt x="585686" y="38100"/>
                  </a:lnTo>
                  <a:lnTo>
                    <a:pt x="627689" y="38100"/>
                  </a:lnTo>
                  <a:lnTo>
                    <a:pt x="671092" y="38100"/>
                  </a:lnTo>
                  <a:lnTo>
                    <a:pt x="712125" y="30561"/>
                  </a:lnTo>
                  <a:lnTo>
                    <a:pt x="758541" y="28653"/>
                  </a:lnTo>
                  <a:lnTo>
                    <a:pt x="782724" y="28585"/>
                  </a:lnTo>
                  <a:lnTo>
                    <a:pt x="789907" y="25758"/>
                  </a:lnTo>
                  <a:lnTo>
                    <a:pt x="796629" y="22031"/>
                  </a:lnTo>
                  <a:lnTo>
                    <a:pt x="809566" y="19639"/>
                  </a:lnTo>
                  <a:lnTo>
                    <a:pt x="812761" y="19443"/>
                  </a:lnTo>
                  <a:lnTo>
                    <a:pt x="814890" y="18254"/>
                  </a:lnTo>
                  <a:lnTo>
                    <a:pt x="816311" y="16402"/>
                  </a:lnTo>
                  <a:lnTo>
                    <a:pt x="818946" y="11523"/>
                  </a:lnTo>
                  <a:lnTo>
                    <a:pt x="8286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1" name="SMARTInkShape-1314"/>
            <p:cNvSpPr/>
            <p:nvPr>
              <p:custDataLst>
                <p:tags r:id="rId36"/>
              </p:custDataLst>
            </p:nvPr>
          </p:nvSpPr>
          <p:spPr>
            <a:xfrm>
              <a:off x="4953441" y="5676900"/>
              <a:ext cx="132910" cy="18935"/>
            </a:xfrm>
            <a:custGeom>
              <a:avLst/>
              <a:gdLst/>
              <a:ahLst/>
              <a:cxnLst/>
              <a:rect l="0" t="0" r="0" b="0"/>
              <a:pathLst>
                <a:path w="132910" h="18935">
                  <a:moveTo>
                    <a:pt x="47184" y="0"/>
                  </a:moveTo>
                  <a:lnTo>
                    <a:pt x="47184" y="0"/>
                  </a:lnTo>
                  <a:lnTo>
                    <a:pt x="42128" y="0"/>
                  </a:lnTo>
                  <a:lnTo>
                    <a:pt x="36823" y="2822"/>
                  </a:lnTo>
                  <a:lnTo>
                    <a:pt x="30937" y="6545"/>
                  </a:lnTo>
                  <a:lnTo>
                    <a:pt x="18536" y="8937"/>
                  </a:lnTo>
                  <a:lnTo>
                    <a:pt x="0" y="9522"/>
                  </a:lnTo>
                  <a:lnTo>
                    <a:pt x="21961" y="9525"/>
                  </a:lnTo>
                  <a:lnTo>
                    <a:pt x="28213" y="12347"/>
                  </a:lnTo>
                  <a:lnTo>
                    <a:pt x="34519" y="16070"/>
                  </a:lnTo>
                  <a:lnTo>
                    <a:pt x="47191" y="18462"/>
                  </a:lnTo>
                  <a:lnTo>
                    <a:pt x="59886" y="18934"/>
                  </a:lnTo>
                  <a:lnTo>
                    <a:pt x="66234" y="16176"/>
                  </a:lnTo>
                  <a:lnTo>
                    <a:pt x="69409" y="13959"/>
                  </a:lnTo>
                  <a:lnTo>
                    <a:pt x="91604" y="9915"/>
                  </a:lnTo>
                  <a:lnTo>
                    <a:pt x="132909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" name="SMARTInkShape-1315"/>
            <p:cNvSpPr/>
            <p:nvPr>
              <p:custDataLst>
                <p:tags r:id="rId37"/>
              </p:custDataLst>
            </p:nvPr>
          </p:nvSpPr>
          <p:spPr>
            <a:xfrm>
              <a:off x="4937987" y="5648325"/>
              <a:ext cx="129314" cy="19051"/>
            </a:xfrm>
            <a:custGeom>
              <a:avLst/>
              <a:gdLst/>
              <a:ahLst/>
              <a:cxnLst/>
              <a:rect l="0" t="0" r="0" b="0"/>
              <a:pathLst>
                <a:path w="129314" h="19051">
                  <a:moveTo>
                    <a:pt x="5488" y="19050"/>
                  </a:moveTo>
                  <a:lnTo>
                    <a:pt x="5488" y="19050"/>
                  </a:lnTo>
                  <a:lnTo>
                    <a:pt x="5488" y="9917"/>
                  </a:lnTo>
                  <a:lnTo>
                    <a:pt x="432" y="4585"/>
                  </a:lnTo>
                  <a:lnTo>
                    <a:pt x="0" y="3056"/>
                  </a:lnTo>
                  <a:lnTo>
                    <a:pt x="772" y="2037"/>
                  </a:lnTo>
                  <a:lnTo>
                    <a:pt x="5486" y="0"/>
                  </a:lnTo>
                  <a:lnTo>
                    <a:pt x="53008" y="0"/>
                  </a:lnTo>
                  <a:lnTo>
                    <a:pt x="99050" y="0"/>
                  </a:lnTo>
                  <a:lnTo>
                    <a:pt x="114335" y="0"/>
                  </a:lnTo>
                  <a:lnTo>
                    <a:pt x="116153" y="1058"/>
                  </a:lnTo>
                  <a:lnTo>
                    <a:pt x="117365" y="2822"/>
                  </a:lnTo>
                  <a:lnTo>
                    <a:pt x="118173" y="5056"/>
                  </a:lnTo>
                  <a:lnTo>
                    <a:pt x="119769" y="6545"/>
                  </a:lnTo>
                  <a:lnTo>
                    <a:pt x="129313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" name="SMARTInkShape-1316"/>
            <p:cNvSpPr/>
            <p:nvPr>
              <p:custDataLst>
                <p:tags r:id="rId38"/>
              </p:custDataLst>
            </p:nvPr>
          </p:nvSpPr>
          <p:spPr>
            <a:xfrm>
              <a:off x="4619640" y="5614365"/>
              <a:ext cx="123680" cy="214491"/>
            </a:xfrm>
            <a:custGeom>
              <a:avLst/>
              <a:gdLst/>
              <a:ahLst/>
              <a:cxnLst/>
              <a:rect l="0" t="0" r="0" b="0"/>
              <a:pathLst>
                <a:path w="123680" h="214491">
                  <a:moveTo>
                    <a:pt x="76185" y="62535"/>
                  </a:moveTo>
                  <a:lnTo>
                    <a:pt x="76185" y="62535"/>
                  </a:lnTo>
                  <a:lnTo>
                    <a:pt x="62928" y="62535"/>
                  </a:lnTo>
                  <a:lnTo>
                    <a:pt x="60997" y="63593"/>
                  </a:lnTo>
                  <a:lnTo>
                    <a:pt x="59710" y="65357"/>
                  </a:lnTo>
                  <a:lnTo>
                    <a:pt x="58852" y="67591"/>
                  </a:lnTo>
                  <a:lnTo>
                    <a:pt x="57222" y="69080"/>
                  </a:lnTo>
                  <a:lnTo>
                    <a:pt x="47618" y="72058"/>
                  </a:lnTo>
                  <a:lnTo>
                    <a:pt x="47610" y="72060"/>
                  </a:lnTo>
                  <a:lnTo>
                    <a:pt x="52666" y="72060"/>
                  </a:lnTo>
                  <a:lnTo>
                    <a:pt x="54155" y="71002"/>
                  </a:lnTo>
                  <a:lnTo>
                    <a:pt x="55149" y="69238"/>
                  </a:lnTo>
                  <a:lnTo>
                    <a:pt x="55811" y="67004"/>
                  </a:lnTo>
                  <a:lnTo>
                    <a:pt x="57311" y="65515"/>
                  </a:lnTo>
                  <a:lnTo>
                    <a:pt x="61799" y="63859"/>
                  </a:lnTo>
                  <a:lnTo>
                    <a:pt x="70276" y="62927"/>
                  </a:lnTo>
                  <a:lnTo>
                    <a:pt x="72246" y="61739"/>
                  </a:lnTo>
                  <a:lnTo>
                    <a:pt x="73559" y="59887"/>
                  </a:lnTo>
                  <a:lnTo>
                    <a:pt x="74434" y="57595"/>
                  </a:lnTo>
                  <a:lnTo>
                    <a:pt x="76076" y="56066"/>
                  </a:lnTo>
                  <a:lnTo>
                    <a:pt x="86316" y="50792"/>
                  </a:lnTo>
                  <a:lnTo>
                    <a:pt x="118787" y="19925"/>
                  </a:lnTo>
                  <a:lnTo>
                    <a:pt x="121578" y="14317"/>
                  </a:lnTo>
                  <a:lnTo>
                    <a:pt x="123679" y="5907"/>
                  </a:lnTo>
                  <a:lnTo>
                    <a:pt x="118715" y="483"/>
                  </a:lnTo>
                  <a:lnTo>
                    <a:pt x="117238" y="0"/>
                  </a:lnTo>
                  <a:lnTo>
                    <a:pt x="116253" y="737"/>
                  </a:lnTo>
                  <a:lnTo>
                    <a:pt x="115597" y="2286"/>
                  </a:lnTo>
                  <a:lnTo>
                    <a:pt x="114101" y="3320"/>
                  </a:lnTo>
                  <a:lnTo>
                    <a:pt x="106940" y="4773"/>
                  </a:lnTo>
                  <a:lnTo>
                    <a:pt x="101143" y="5113"/>
                  </a:lnTo>
                  <a:lnTo>
                    <a:pt x="95039" y="8087"/>
                  </a:lnTo>
                  <a:lnTo>
                    <a:pt x="72999" y="27768"/>
                  </a:lnTo>
                  <a:lnTo>
                    <a:pt x="44435" y="70378"/>
                  </a:lnTo>
                  <a:lnTo>
                    <a:pt x="22210" y="113422"/>
                  </a:lnTo>
                  <a:lnTo>
                    <a:pt x="2807" y="154968"/>
                  </a:lnTo>
                  <a:lnTo>
                    <a:pt x="7" y="202392"/>
                  </a:lnTo>
                  <a:lnTo>
                    <a:pt x="0" y="203398"/>
                  </a:lnTo>
                  <a:lnTo>
                    <a:pt x="8187" y="213434"/>
                  </a:lnTo>
                  <a:lnTo>
                    <a:pt x="11744" y="214267"/>
                  </a:lnTo>
                  <a:lnTo>
                    <a:pt x="14175" y="214490"/>
                  </a:lnTo>
                  <a:lnTo>
                    <a:pt x="19697" y="211915"/>
                  </a:lnTo>
                  <a:lnTo>
                    <a:pt x="22651" y="209747"/>
                  </a:lnTo>
                  <a:lnTo>
                    <a:pt x="40485" y="205208"/>
                  </a:lnTo>
                  <a:lnTo>
                    <a:pt x="42860" y="203159"/>
                  </a:lnTo>
                  <a:lnTo>
                    <a:pt x="44443" y="200734"/>
                  </a:lnTo>
                  <a:lnTo>
                    <a:pt x="46557" y="199118"/>
                  </a:lnTo>
                  <a:lnTo>
                    <a:pt x="57554" y="193701"/>
                  </a:lnTo>
                  <a:lnTo>
                    <a:pt x="74328" y="178588"/>
                  </a:lnTo>
                  <a:lnTo>
                    <a:pt x="75359" y="174792"/>
                  </a:lnTo>
                  <a:lnTo>
                    <a:pt x="75635" y="172298"/>
                  </a:lnTo>
                  <a:lnTo>
                    <a:pt x="78762" y="166705"/>
                  </a:lnTo>
                  <a:lnTo>
                    <a:pt x="81078" y="163732"/>
                  </a:lnTo>
                  <a:lnTo>
                    <a:pt x="81563" y="160691"/>
                  </a:lnTo>
                  <a:lnTo>
                    <a:pt x="80829" y="157606"/>
                  </a:lnTo>
                  <a:lnTo>
                    <a:pt x="77103" y="150106"/>
                  </a:lnTo>
                  <a:lnTo>
                    <a:pt x="76456" y="143751"/>
                  </a:lnTo>
                  <a:lnTo>
                    <a:pt x="75308" y="142079"/>
                  </a:lnTo>
                  <a:lnTo>
                    <a:pt x="73483" y="140964"/>
                  </a:lnTo>
                  <a:lnTo>
                    <a:pt x="66500" y="139028"/>
                  </a:lnTo>
                  <a:lnTo>
                    <a:pt x="53521" y="138774"/>
                  </a:lnTo>
                  <a:lnTo>
                    <a:pt x="47415" y="141574"/>
                  </a:lnTo>
                  <a:lnTo>
                    <a:pt x="31709" y="153925"/>
                  </a:lnTo>
                  <a:lnTo>
                    <a:pt x="25374" y="156069"/>
                  </a:lnTo>
                  <a:lnTo>
                    <a:pt x="23261" y="157700"/>
                  </a:lnTo>
                  <a:lnTo>
                    <a:pt x="12860" y="173931"/>
                  </a:lnTo>
                  <a:lnTo>
                    <a:pt x="10502" y="183266"/>
                  </a:lnTo>
                  <a:lnTo>
                    <a:pt x="9641" y="194014"/>
                  </a:lnTo>
                  <a:lnTo>
                    <a:pt x="19035" y="20541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" name="SMARTInkShape-1317"/>
            <p:cNvSpPr/>
            <p:nvPr>
              <p:custDataLst>
                <p:tags r:id="rId39"/>
              </p:custDataLst>
            </p:nvPr>
          </p:nvSpPr>
          <p:spPr>
            <a:xfrm>
              <a:off x="4486670" y="5678224"/>
              <a:ext cx="85331" cy="141538"/>
            </a:xfrm>
            <a:custGeom>
              <a:avLst/>
              <a:gdLst/>
              <a:ahLst/>
              <a:cxnLst/>
              <a:rect l="0" t="0" r="0" b="0"/>
              <a:pathLst>
                <a:path w="85331" h="141538">
                  <a:moveTo>
                    <a:pt x="37705" y="8201"/>
                  </a:moveTo>
                  <a:lnTo>
                    <a:pt x="37705" y="8201"/>
                  </a:lnTo>
                  <a:lnTo>
                    <a:pt x="32649" y="8201"/>
                  </a:lnTo>
                  <a:lnTo>
                    <a:pt x="32217" y="7143"/>
                  </a:lnTo>
                  <a:lnTo>
                    <a:pt x="36774" y="0"/>
                  </a:lnTo>
                  <a:lnTo>
                    <a:pt x="37084" y="617"/>
                  </a:lnTo>
                  <a:lnTo>
                    <a:pt x="37705" y="46492"/>
                  </a:lnTo>
                  <a:lnTo>
                    <a:pt x="37705" y="59039"/>
                  </a:lnTo>
                  <a:lnTo>
                    <a:pt x="28004" y="89870"/>
                  </a:lnTo>
                  <a:lnTo>
                    <a:pt x="20815" y="103276"/>
                  </a:lnTo>
                  <a:lnTo>
                    <a:pt x="19082" y="116117"/>
                  </a:lnTo>
                  <a:lnTo>
                    <a:pt x="17881" y="118245"/>
                  </a:lnTo>
                  <a:lnTo>
                    <a:pt x="16023" y="119664"/>
                  </a:lnTo>
                  <a:lnTo>
                    <a:pt x="13725" y="120608"/>
                  </a:lnTo>
                  <a:lnTo>
                    <a:pt x="12193" y="122298"/>
                  </a:lnTo>
                  <a:lnTo>
                    <a:pt x="9250" y="131584"/>
                  </a:lnTo>
                  <a:lnTo>
                    <a:pt x="0" y="132015"/>
                  </a:lnTo>
                  <a:lnTo>
                    <a:pt x="4778" y="132023"/>
                  </a:lnTo>
                  <a:lnTo>
                    <a:pt x="6229" y="130966"/>
                  </a:lnTo>
                  <a:lnTo>
                    <a:pt x="9934" y="122325"/>
                  </a:lnTo>
                  <a:lnTo>
                    <a:pt x="15601" y="115158"/>
                  </a:lnTo>
                  <a:lnTo>
                    <a:pt x="18808" y="106333"/>
                  </a:lnTo>
                  <a:lnTo>
                    <a:pt x="62953" y="59154"/>
                  </a:lnTo>
                  <a:lnTo>
                    <a:pt x="64801" y="57305"/>
                  </a:lnTo>
                  <a:lnTo>
                    <a:pt x="75614" y="55843"/>
                  </a:lnTo>
                  <a:lnTo>
                    <a:pt x="75768" y="55829"/>
                  </a:lnTo>
                  <a:lnTo>
                    <a:pt x="67601" y="64027"/>
                  </a:lnTo>
                  <a:lnTo>
                    <a:pt x="66671" y="70016"/>
                  </a:lnTo>
                  <a:lnTo>
                    <a:pt x="65482" y="71636"/>
                  </a:lnTo>
                  <a:lnTo>
                    <a:pt x="61340" y="73436"/>
                  </a:lnTo>
                  <a:lnTo>
                    <a:pt x="59811" y="74974"/>
                  </a:lnTo>
                  <a:lnTo>
                    <a:pt x="54537" y="85048"/>
                  </a:lnTo>
                  <a:lnTo>
                    <a:pt x="39457" y="101608"/>
                  </a:lnTo>
                  <a:lnTo>
                    <a:pt x="38483" y="105454"/>
                  </a:lnTo>
                  <a:lnTo>
                    <a:pt x="37706" y="140997"/>
                  </a:lnTo>
                  <a:lnTo>
                    <a:pt x="60095" y="141537"/>
                  </a:lnTo>
                  <a:lnTo>
                    <a:pt x="85330" y="13202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" name="SMARTInkShape-1318"/>
            <p:cNvSpPr/>
            <p:nvPr>
              <p:custDataLst>
                <p:tags r:id="rId40"/>
              </p:custDataLst>
            </p:nvPr>
          </p:nvSpPr>
          <p:spPr>
            <a:xfrm>
              <a:off x="4314862" y="5676900"/>
              <a:ext cx="152364" cy="142865"/>
            </a:xfrm>
            <a:custGeom>
              <a:avLst/>
              <a:gdLst/>
              <a:ahLst/>
              <a:cxnLst/>
              <a:rect l="0" t="0" r="0" b="0"/>
              <a:pathLst>
                <a:path w="152364" h="142865">
                  <a:moveTo>
                    <a:pt x="85688" y="19050"/>
                  </a:moveTo>
                  <a:lnTo>
                    <a:pt x="85688" y="19050"/>
                  </a:lnTo>
                  <a:lnTo>
                    <a:pt x="77487" y="19050"/>
                  </a:lnTo>
                  <a:lnTo>
                    <a:pt x="77046" y="17992"/>
                  </a:lnTo>
                  <a:lnTo>
                    <a:pt x="76279" y="10849"/>
                  </a:lnTo>
                  <a:lnTo>
                    <a:pt x="73392" y="10113"/>
                  </a:lnTo>
                  <a:lnTo>
                    <a:pt x="67972" y="9641"/>
                  </a:lnTo>
                  <a:lnTo>
                    <a:pt x="67231" y="6754"/>
                  </a:lnTo>
                  <a:lnTo>
                    <a:pt x="66648" y="117"/>
                  </a:lnTo>
                  <a:lnTo>
                    <a:pt x="99751" y="0"/>
                  </a:lnTo>
                  <a:lnTo>
                    <a:pt x="105344" y="2822"/>
                  </a:lnTo>
                  <a:lnTo>
                    <a:pt x="111357" y="6545"/>
                  </a:lnTo>
                  <a:lnTo>
                    <a:pt x="121942" y="9133"/>
                  </a:lnTo>
                  <a:lnTo>
                    <a:pt x="136884" y="9491"/>
                  </a:lnTo>
                  <a:lnTo>
                    <a:pt x="138868" y="10561"/>
                  </a:lnTo>
                  <a:lnTo>
                    <a:pt x="140192" y="12332"/>
                  </a:lnTo>
                  <a:lnTo>
                    <a:pt x="141074" y="14571"/>
                  </a:lnTo>
                  <a:lnTo>
                    <a:pt x="142721" y="16064"/>
                  </a:lnTo>
                  <a:lnTo>
                    <a:pt x="147372" y="17723"/>
                  </a:lnTo>
                  <a:lnTo>
                    <a:pt x="149035" y="19224"/>
                  </a:lnTo>
                  <a:lnTo>
                    <a:pt x="151925" y="27134"/>
                  </a:lnTo>
                  <a:lnTo>
                    <a:pt x="135488" y="50905"/>
                  </a:lnTo>
                  <a:lnTo>
                    <a:pt x="126667" y="57416"/>
                  </a:lnTo>
                  <a:lnTo>
                    <a:pt x="118408" y="70752"/>
                  </a:lnTo>
                  <a:lnTo>
                    <a:pt x="116105" y="78365"/>
                  </a:lnTo>
                  <a:lnTo>
                    <a:pt x="109437" y="85277"/>
                  </a:lnTo>
                  <a:lnTo>
                    <a:pt x="63487" y="126997"/>
                  </a:lnTo>
                  <a:lnTo>
                    <a:pt x="48029" y="142434"/>
                  </a:lnTo>
                  <a:lnTo>
                    <a:pt x="39426" y="142837"/>
                  </a:lnTo>
                  <a:lnTo>
                    <a:pt x="43523" y="142864"/>
                  </a:lnTo>
                  <a:lnTo>
                    <a:pt x="44878" y="141810"/>
                  </a:lnTo>
                  <a:lnTo>
                    <a:pt x="47231" y="134673"/>
                  </a:lnTo>
                  <a:lnTo>
                    <a:pt x="47556" y="120209"/>
                  </a:lnTo>
                  <a:lnTo>
                    <a:pt x="46509" y="118239"/>
                  </a:lnTo>
                  <a:lnTo>
                    <a:pt x="44751" y="116926"/>
                  </a:lnTo>
                  <a:lnTo>
                    <a:pt x="42523" y="116051"/>
                  </a:lnTo>
                  <a:lnTo>
                    <a:pt x="41036" y="114409"/>
                  </a:lnTo>
                  <a:lnTo>
                    <a:pt x="35829" y="104169"/>
                  </a:lnTo>
                  <a:lnTo>
                    <a:pt x="10939" y="77653"/>
                  </a:lnTo>
                  <a:lnTo>
                    <a:pt x="4862" y="76631"/>
                  </a:lnTo>
                  <a:lnTo>
                    <a:pt x="3229" y="75428"/>
                  </a:lnTo>
                  <a:lnTo>
                    <a:pt x="608" y="68718"/>
                  </a:lnTo>
                  <a:lnTo>
                    <a:pt x="0" y="66795"/>
                  </a:lnTo>
                  <a:lnTo>
                    <a:pt x="44499" y="66675"/>
                  </a:lnTo>
                  <a:lnTo>
                    <a:pt x="60299" y="66675"/>
                  </a:lnTo>
                  <a:lnTo>
                    <a:pt x="106197" y="57542"/>
                  </a:lnTo>
                  <a:lnTo>
                    <a:pt x="131096" y="56114"/>
                  </a:lnTo>
                  <a:lnTo>
                    <a:pt x="152363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" name="SMARTInkShape-1319"/>
            <p:cNvSpPr/>
            <p:nvPr>
              <p:custDataLst>
                <p:tags r:id="rId41"/>
              </p:custDataLst>
            </p:nvPr>
          </p:nvSpPr>
          <p:spPr>
            <a:xfrm>
              <a:off x="4191003" y="5534028"/>
              <a:ext cx="142732" cy="186461"/>
            </a:xfrm>
            <a:custGeom>
              <a:avLst/>
              <a:gdLst/>
              <a:ahLst/>
              <a:cxnLst/>
              <a:rect l="0" t="0" r="0" b="0"/>
              <a:pathLst>
                <a:path w="142732" h="186461">
                  <a:moveTo>
                    <a:pt x="47622" y="38097"/>
                  </a:moveTo>
                  <a:lnTo>
                    <a:pt x="47622" y="38097"/>
                  </a:lnTo>
                  <a:lnTo>
                    <a:pt x="47622" y="10883"/>
                  </a:lnTo>
                  <a:lnTo>
                    <a:pt x="46564" y="10429"/>
                  </a:lnTo>
                  <a:lnTo>
                    <a:pt x="38107" y="9522"/>
                  </a:lnTo>
                  <a:lnTo>
                    <a:pt x="52287" y="9522"/>
                  </a:lnTo>
                  <a:lnTo>
                    <a:pt x="57809" y="6700"/>
                  </a:lnTo>
                  <a:lnTo>
                    <a:pt x="63791" y="2977"/>
                  </a:lnTo>
                  <a:lnTo>
                    <a:pt x="76255" y="585"/>
                  </a:lnTo>
                  <a:lnTo>
                    <a:pt x="122528" y="0"/>
                  </a:lnTo>
                  <a:lnTo>
                    <a:pt x="126134" y="1057"/>
                  </a:lnTo>
                  <a:lnTo>
                    <a:pt x="128538" y="2820"/>
                  </a:lnTo>
                  <a:lnTo>
                    <a:pt x="130142" y="5054"/>
                  </a:lnTo>
                  <a:lnTo>
                    <a:pt x="132268" y="6544"/>
                  </a:lnTo>
                  <a:lnTo>
                    <a:pt x="142396" y="9406"/>
                  </a:lnTo>
                  <a:lnTo>
                    <a:pt x="142731" y="14545"/>
                  </a:lnTo>
                  <a:lnTo>
                    <a:pt x="141720" y="16046"/>
                  </a:lnTo>
                  <a:lnTo>
                    <a:pt x="139987" y="17046"/>
                  </a:lnTo>
                  <a:lnTo>
                    <a:pt x="137774" y="17713"/>
                  </a:lnTo>
                  <a:lnTo>
                    <a:pt x="136298" y="19216"/>
                  </a:lnTo>
                  <a:lnTo>
                    <a:pt x="131108" y="29232"/>
                  </a:lnTo>
                  <a:lnTo>
                    <a:pt x="101558" y="60333"/>
                  </a:lnTo>
                  <a:lnTo>
                    <a:pt x="82343" y="74082"/>
                  </a:lnTo>
                  <a:lnTo>
                    <a:pt x="41295" y="120570"/>
                  </a:lnTo>
                  <a:lnTo>
                    <a:pt x="1486" y="160433"/>
                  </a:lnTo>
                  <a:lnTo>
                    <a:pt x="128" y="169992"/>
                  </a:lnTo>
                  <a:lnTo>
                    <a:pt x="0" y="180542"/>
                  </a:lnTo>
                  <a:lnTo>
                    <a:pt x="44457" y="182030"/>
                  </a:lnTo>
                  <a:lnTo>
                    <a:pt x="50801" y="186028"/>
                  </a:lnTo>
                  <a:lnTo>
                    <a:pt x="55033" y="186460"/>
                  </a:lnTo>
                  <a:lnTo>
                    <a:pt x="100453" y="181156"/>
                  </a:lnTo>
                  <a:lnTo>
                    <a:pt x="114297" y="1809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7" name="SMARTInkShape-1320"/>
            <p:cNvSpPr/>
            <p:nvPr>
              <p:custDataLst>
                <p:tags r:id="rId42"/>
              </p:custDataLst>
            </p:nvPr>
          </p:nvSpPr>
          <p:spPr>
            <a:xfrm>
              <a:off x="4152903" y="5514975"/>
              <a:ext cx="85723" cy="275665"/>
            </a:xfrm>
            <a:custGeom>
              <a:avLst/>
              <a:gdLst/>
              <a:ahLst/>
              <a:cxnLst/>
              <a:rect l="0" t="0" r="0" b="0"/>
              <a:pathLst>
                <a:path w="85723" h="275665">
                  <a:moveTo>
                    <a:pt x="76197" y="19050"/>
                  </a:moveTo>
                  <a:lnTo>
                    <a:pt x="76197" y="19050"/>
                  </a:lnTo>
                  <a:lnTo>
                    <a:pt x="76197" y="10849"/>
                  </a:lnTo>
                  <a:lnTo>
                    <a:pt x="77255" y="10408"/>
                  </a:lnTo>
                  <a:lnTo>
                    <a:pt x="84398" y="9641"/>
                  </a:lnTo>
                  <a:lnTo>
                    <a:pt x="85134" y="6754"/>
                  </a:lnTo>
                  <a:lnTo>
                    <a:pt x="85722" y="0"/>
                  </a:lnTo>
                  <a:lnTo>
                    <a:pt x="85722" y="13257"/>
                  </a:lnTo>
                  <a:lnTo>
                    <a:pt x="82900" y="19298"/>
                  </a:lnTo>
                  <a:lnTo>
                    <a:pt x="80666" y="22390"/>
                  </a:lnTo>
                  <a:lnTo>
                    <a:pt x="68854" y="62823"/>
                  </a:lnTo>
                  <a:lnTo>
                    <a:pt x="53841" y="108528"/>
                  </a:lnTo>
                  <a:lnTo>
                    <a:pt x="41441" y="155423"/>
                  </a:lnTo>
                  <a:lnTo>
                    <a:pt x="38029" y="173521"/>
                  </a:lnTo>
                  <a:lnTo>
                    <a:pt x="19159" y="215964"/>
                  </a:lnTo>
                  <a:lnTo>
                    <a:pt x="7357" y="247003"/>
                  </a:lnTo>
                  <a:lnTo>
                    <a:pt x="3268" y="253713"/>
                  </a:lnTo>
                  <a:lnTo>
                    <a:pt x="643" y="266643"/>
                  </a:lnTo>
                  <a:lnTo>
                    <a:pt x="35" y="275664"/>
                  </a:lnTo>
                  <a:lnTo>
                    <a:pt x="0" y="257862"/>
                  </a:lnTo>
                  <a:lnTo>
                    <a:pt x="2820" y="249366"/>
                  </a:lnTo>
                  <a:lnTo>
                    <a:pt x="9522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6" name="SMARTInkShape-Group315"/>
          <p:cNvGrpSpPr/>
          <p:nvPr/>
        </p:nvGrpSpPr>
        <p:grpSpPr>
          <a:xfrm>
            <a:off x="6753345" y="5295900"/>
            <a:ext cx="685241" cy="590548"/>
            <a:chOff x="6753345" y="5295900"/>
            <a:chExt cx="685241" cy="590548"/>
          </a:xfrm>
        </p:grpSpPr>
        <p:sp>
          <p:nvSpPr>
            <p:cNvPr id="269" name="SMARTInkShape-1321"/>
            <p:cNvSpPr/>
            <p:nvPr>
              <p:custDataLst>
                <p:tags r:id="rId9"/>
              </p:custDataLst>
            </p:nvPr>
          </p:nvSpPr>
          <p:spPr>
            <a:xfrm>
              <a:off x="7267701" y="5486400"/>
              <a:ext cx="170885" cy="238126"/>
            </a:xfrm>
            <a:custGeom>
              <a:avLst/>
              <a:gdLst/>
              <a:ahLst/>
              <a:cxnLst/>
              <a:rect l="0" t="0" r="0" b="0"/>
              <a:pathLst>
                <a:path w="170885" h="238126">
                  <a:moveTo>
                    <a:pt x="47499" y="9525"/>
                  </a:moveTo>
                  <a:lnTo>
                    <a:pt x="47499" y="9525"/>
                  </a:lnTo>
                  <a:lnTo>
                    <a:pt x="47499" y="4469"/>
                  </a:lnTo>
                  <a:lnTo>
                    <a:pt x="46441" y="2980"/>
                  </a:lnTo>
                  <a:lnTo>
                    <a:pt x="44677" y="1986"/>
                  </a:lnTo>
                  <a:lnTo>
                    <a:pt x="37798" y="262"/>
                  </a:lnTo>
                  <a:lnTo>
                    <a:pt x="0" y="0"/>
                  </a:lnTo>
                  <a:lnTo>
                    <a:pt x="46333" y="0"/>
                  </a:lnTo>
                  <a:lnTo>
                    <a:pt x="69343" y="0"/>
                  </a:lnTo>
                  <a:lnTo>
                    <a:pt x="110731" y="10321"/>
                  </a:lnTo>
                  <a:lnTo>
                    <a:pt x="123480" y="19202"/>
                  </a:lnTo>
                  <a:lnTo>
                    <a:pt x="132781" y="28147"/>
                  </a:lnTo>
                  <a:lnTo>
                    <a:pt x="133212" y="42753"/>
                  </a:lnTo>
                  <a:lnTo>
                    <a:pt x="132158" y="44377"/>
                  </a:lnTo>
                  <a:lnTo>
                    <a:pt x="130397" y="45459"/>
                  </a:lnTo>
                  <a:lnTo>
                    <a:pt x="128165" y="46181"/>
                  </a:lnTo>
                  <a:lnTo>
                    <a:pt x="126676" y="47720"/>
                  </a:lnTo>
                  <a:lnTo>
                    <a:pt x="121464" y="57796"/>
                  </a:lnTo>
                  <a:lnTo>
                    <a:pt x="119034" y="60756"/>
                  </a:lnTo>
                  <a:lnTo>
                    <a:pt x="113511" y="64044"/>
                  </a:lnTo>
                  <a:lnTo>
                    <a:pt x="107530" y="66564"/>
                  </a:lnTo>
                  <a:lnTo>
                    <a:pt x="98211" y="72875"/>
                  </a:lnTo>
                  <a:lnTo>
                    <a:pt x="88748" y="76273"/>
                  </a:lnTo>
                  <a:lnTo>
                    <a:pt x="82412" y="80819"/>
                  </a:lnTo>
                  <a:lnTo>
                    <a:pt x="78892" y="86367"/>
                  </a:lnTo>
                  <a:lnTo>
                    <a:pt x="77952" y="89328"/>
                  </a:lnTo>
                  <a:lnTo>
                    <a:pt x="76268" y="91302"/>
                  </a:lnTo>
                  <a:lnTo>
                    <a:pt x="56850" y="102558"/>
                  </a:lnTo>
                  <a:lnTo>
                    <a:pt x="53732" y="103297"/>
                  </a:lnTo>
                  <a:lnTo>
                    <a:pt x="37958" y="112120"/>
                  </a:lnTo>
                  <a:lnTo>
                    <a:pt x="34789" y="112847"/>
                  </a:lnTo>
                  <a:lnTo>
                    <a:pt x="32675" y="114389"/>
                  </a:lnTo>
                  <a:lnTo>
                    <a:pt x="31267" y="116476"/>
                  </a:lnTo>
                  <a:lnTo>
                    <a:pt x="30327" y="118926"/>
                  </a:lnTo>
                  <a:lnTo>
                    <a:pt x="28643" y="120559"/>
                  </a:lnTo>
                  <a:lnTo>
                    <a:pt x="23949" y="122374"/>
                  </a:lnTo>
                  <a:lnTo>
                    <a:pt x="22273" y="123916"/>
                  </a:lnTo>
                  <a:lnTo>
                    <a:pt x="19365" y="131899"/>
                  </a:lnTo>
                  <a:lnTo>
                    <a:pt x="18962" y="141424"/>
                  </a:lnTo>
                  <a:lnTo>
                    <a:pt x="17892" y="141908"/>
                  </a:lnTo>
                  <a:lnTo>
                    <a:pt x="10727" y="142748"/>
                  </a:lnTo>
                  <a:lnTo>
                    <a:pt x="9989" y="145641"/>
                  </a:lnTo>
                  <a:lnTo>
                    <a:pt x="9515" y="151065"/>
                  </a:lnTo>
                  <a:lnTo>
                    <a:pt x="10535" y="151510"/>
                  </a:lnTo>
                  <a:lnTo>
                    <a:pt x="14489" y="152005"/>
                  </a:lnTo>
                  <a:lnTo>
                    <a:pt x="15968" y="153195"/>
                  </a:lnTo>
                  <a:lnTo>
                    <a:pt x="18890" y="161806"/>
                  </a:lnTo>
                  <a:lnTo>
                    <a:pt x="36533" y="179534"/>
                  </a:lnTo>
                  <a:lnTo>
                    <a:pt x="42603" y="180548"/>
                  </a:lnTo>
                  <a:lnTo>
                    <a:pt x="51105" y="180849"/>
                  </a:lnTo>
                  <a:lnTo>
                    <a:pt x="53079" y="181949"/>
                  </a:lnTo>
                  <a:lnTo>
                    <a:pt x="54394" y="183741"/>
                  </a:lnTo>
                  <a:lnTo>
                    <a:pt x="55271" y="185994"/>
                  </a:lnTo>
                  <a:lnTo>
                    <a:pt x="56913" y="187496"/>
                  </a:lnTo>
                  <a:lnTo>
                    <a:pt x="61561" y="189165"/>
                  </a:lnTo>
                  <a:lnTo>
                    <a:pt x="98764" y="191551"/>
                  </a:lnTo>
                  <a:lnTo>
                    <a:pt x="113741" y="199142"/>
                  </a:lnTo>
                  <a:lnTo>
                    <a:pt x="160003" y="200025"/>
                  </a:lnTo>
                  <a:lnTo>
                    <a:pt x="169842" y="200025"/>
                  </a:lnTo>
                  <a:lnTo>
                    <a:pt x="170336" y="201083"/>
                  </a:lnTo>
                  <a:lnTo>
                    <a:pt x="170884" y="205081"/>
                  </a:lnTo>
                  <a:lnTo>
                    <a:pt x="168306" y="210386"/>
                  </a:lnTo>
                  <a:lnTo>
                    <a:pt x="163083" y="217358"/>
                  </a:lnTo>
                  <a:lnTo>
                    <a:pt x="161911" y="227125"/>
                  </a:lnTo>
                  <a:lnTo>
                    <a:pt x="152274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0" name="SMARTInkShape-1322"/>
            <p:cNvSpPr/>
            <p:nvPr>
              <p:custDataLst>
                <p:tags r:id="rId10"/>
              </p:custDataLst>
            </p:nvPr>
          </p:nvSpPr>
          <p:spPr>
            <a:xfrm>
              <a:off x="7210429" y="5476878"/>
              <a:ext cx="85331" cy="219034"/>
            </a:xfrm>
            <a:custGeom>
              <a:avLst/>
              <a:gdLst/>
              <a:ahLst/>
              <a:cxnLst/>
              <a:rect l="0" t="0" r="0" b="0"/>
              <a:pathLst>
                <a:path w="85331" h="219034">
                  <a:moveTo>
                    <a:pt x="76196" y="9522"/>
                  </a:moveTo>
                  <a:lnTo>
                    <a:pt x="76196" y="9522"/>
                  </a:lnTo>
                  <a:lnTo>
                    <a:pt x="76196" y="31"/>
                  </a:lnTo>
                  <a:lnTo>
                    <a:pt x="84397" y="0"/>
                  </a:lnTo>
                  <a:lnTo>
                    <a:pt x="84839" y="1057"/>
                  </a:lnTo>
                  <a:lnTo>
                    <a:pt x="85330" y="5054"/>
                  </a:lnTo>
                  <a:lnTo>
                    <a:pt x="84402" y="6544"/>
                  </a:lnTo>
                  <a:lnTo>
                    <a:pt x="82725" y="7536"/>
                  </a:lnTo>
                  <a:lnTo>
                    <a:pt x="80548" y="8198"/>
                  </a:lnTo>
                  <a:lnTo>
                    <a:pt x="79097" y="9698"/>
                  </a:lnTo>
                  <a:lnTo>
                    <a:pt x="77485" y="14187"/>
                  </a:lnTo>
                  <a:lnTo>
                    <a:pt x="75393" y="25690"/>
                  </a:lnTo>
                  <a:lnTo>
                    <a:pt x="69726" y="36068"/>
                  </a:lnTo>
                  <a:lnTo>
                    <a:pt x="66518" y="51019"/>
                  </a:lnTo>
                  <a:lnTo>
                    <a:pt x="51562" y="80367"/>
                  </a:lnTo>
                  <a:lnTo>
                    <a:pt x="43084" y="111253"/>
                  </a:lnTo>
                  <a:lnTo>
                    <a:pt x="23200" y="146937"/>
                  </a:lnTo>
                  <a:lnTo>
                    <a:pt x="19219" y="164302"/>
                  </a:lnTo>
                  <a:lnTo>
                    <a:pt x="11750" y="180189"/>
                  </a:lnTo>
                  <a:lnTo>
                    <a:pt x="9453" y="186974"/>
                  </a:lnTo>
                  <a:lnTo>
                    <a:pt x="3269" y="196744"/>
                  </a:lnTo>
                  <a:lnTo>
                    <a:pt x="428" y="207653"/>
                  </a:lnTo>
                  <a:lnTo>
                    <a:pt x="0" y="218941"/>
                  </a:lnTo>
                  <a:lnTo>
                    <a:pt x="5053" y="219033"/>
                  </a:lnTo>
                  <a:lnTo>
                    <a:pt x="6543" y="217988"/>
                  </a:lnTo>
                  <a:lnTo>
                    <a:pt x="7536" y="216233"/>
                  </a:lnTo>
                  <a:lnTo>
                    <a:pt x="8197" y="214004"/>
                  </a:lnTo>
                  <a:lnTo>
                    <a:pt x="16886" y="199773"/>
                  </a:lnTo>
                  <a:lnTo>
                    <a:pt x="19046" y="1904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1" name="SMARTInkShape-1323"/>
            <p:cNvSpPr/>
            <p:nvPr>
              <p:custDataLst>
                <p:tags r:id="rId11"/>
              </p:custDataLst>
            </p:nvPr>
          </p:nvSpPr>
          <p:spPr>
            <a:xfrm>
              <a:off x="6858165" y="5705880"/>
              <a:ext cx="228436" cy="180568"/>
            </a:xfrm>
            <a:custGeom>
              <a:avLst/>
              <a:gdLst/>
              <a:ahLst/>
              <a:cxnLst/>
              <a:rect l="0" t="0" r="0" b="0"/>
              <a:pathLst>
                <a:path w="228436" h="180568">
                  <a:moveTo>
                    <a:pt x="37935" y="28170"/>
                  </a:moveTo>
                  <a:lnTo>
                    <a:pt x="37935" y="28170"/>
                  </a:lnTo>
                  <a:lnTo>
                    <a:pt x="37935" y="9628"/>
                  </a:lnTo>
                  <a:lnTo>
                    <a:pt x="29735" y="964"/>
                  </a:lnTo>
                  <a:lnTo>
                    <a:pt x="23746" y="0"/>
                  </a:lnTo>
                  <a:lnTo>
                    <a:pt x="22126" y="924"/>
                  </a:lnTo>
                  <a:lnTo>
                    <a:pt x="21045" y="2598"/>
                  </a:lnTo>
                  <a:lnTo>
                    <a:pt x="19312" y="7832"/>
                  </a:lnTo>
                  <a:lnTo>
                    <a:pt x="16253" y="8548"/>
                  </a:lnTo>
                  <a:lnTo>
                    <a:pt x="9764" y="9087"/>
                  </a:lnTo>
                  <a:lnTo>
                    <a:pt x="14536" y="9110"/>
                  </a:lnTo>
                  <a:lnTo>
                    <a:pt x="15986" y="10171"/>
                  </a:lnTo>
                  <a:lnTo>
                    <a:pt x="17597" y="14174"/>
                  </a:lnTo>
                  <a:lnTo>
                    <a:pt x="19084" y="15664"/>
                  </a:lnTo>
                  <a:lnTo>
                    <a:pt x="23559" y="17320"/>
                  </a:lnTo>
                  <a:lnTo>
                    <a:pt x="69687" y="18642"/>
                  </a:lnTo>
                  <a:lnTo>
                    <a:pt x="91880" y="18645"/>
                  </a:lnTo>
                  <a:lnTo>
                    <a:pt x="96483" y="21467"/>
                  </a:lnTo>
                  <a:lnTo>
                    <a:pt x="112670" y="36254"/>
                  </a:lnTo>
                  <a:lnTo>
                    <a:pt x="113701" y="47381"/>
                  </a:lnTo>
                  <a:lnTo>
                    <a:pt x="112787" y="50502"/>
                  </a:lnTo>
                  <a:lnTo>
                    <a:pt x="111120" y="52584"/>
                  </a:lnTo>
                  <a:lnTo>
                    <a:pt x="100840" y="60979"/>
                  </a:lnTo>
                  <a:lnTo>
                    <a:pt x="97642" y="69563"/>
                  </a:lnTo>
                  <a:lnTo>
                    <a:pt x="96790" y="74815"/>
                  </a:lnTo>
                  <a:lnTo>
                    <a:pt x="94104" y="79375"/>
                  </a:lnTo>
                  <a:lnTo>
                    <a:pt x="69238" y="100952"/>
                  </a:lnTo>
                  <a:lnTo>
                    <a:pt x="22143" y="139293"/>
                  </a:lnTo>
                  <a:lnTo>
                    <a:pt x="1720" y="159639"/>
                  </a:lnTo>
                  <a:lnTo>
                    <a:pt x="673" y="163506"/>
                  </a:lnTo>
                  <a:lnTo>
                    <a:pt x="0" y="169556"/>
                  </a:lnTo>
                  <a:lnTo>
                    <a:pt x="9996" y="175660"/>
                  </a:lnTo>
                  <a:lnTo>
                    <a:pt x="21307" y="179115"/>
                  </a:lnTo>
                  <a:lnTo>
                    <a:pt x="63872" y="180532"/>
                  </a:lnTo>
                  <a:lnTo>
                    <a:pt x="106539" y="180567"/>
                  </a:lnTo>
                  <a:lnTo>
                    <a:pt x="148672" y="172369"/>
                  </a:lnTo>
                  <a:lnTo>
                    <a:pt x="195327" y="171161"/>
                  </a:lnTo>
                  <a:lnTo>
                    <a:pt x="228435" y="16152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2" name="SMARTInkShape-1324"/>
            <p:cNvSpPr/>
            <p:nvPr>
              <p:custDataLst>
                <p:tags r:id="rId12"/>
              </p:custDataLst>
            </p:nvPr>
          </p:nvSpPr>
          <p:spPr>
            <a:xfrm>
              <a:off x="6781814" y="5661894"/>
              <a:ext cx="76071" cy="219517"/>
            </a:xfrm>
            <a:custGeom>
              <a:avLst/>
              <a:gdLst/>
              <a:ahLst/>
              <a:cxnLst/>
              <a:rect l="0" t="0" r="0" b="0"/>
              <a:pathLst>
                <a:path w="76071" h="219517">
                  <a:moveTo>
                    <a:pt x="66661" y="15006"/>
                  </a:moveTo>
                  <a:lnTo>
                    <a:pt x="66661" y="15006"/>
                  </a:lnTo>
                  <a:lnTo>
                    <a:pt x="71717" y="15006"/>
                  </a:lnTo>
                  <a:lnTo>
                    <a:pt x="73206" y="13948"/>
                  </a:lnTo>
                  <a:lnTo>
                    <a:pt x="74199" y="12184"/>
                  </a:lnTo>
                  <a:lnTo>
                    <a:pt x="76070" y="5873"/>
                  </a:lnTo>
                  <a:lnTo>
                    <a:pt x="67975" y="5515"/>
                  </a:lnTo>
                  <a:lnTo>
                    <a:pt x="67538" y="4445"/>
                  </a:lnTo>
                  <a:lnTo>
                    <a:pt x="66921" y="0"/>
                  </a:lnTo>
                  <a:lnTo>
                    <a:pt x="66776" y="2339"/>
                  </a:lnTo>
                  <a:lnTo>
                    <a:pt x="65680" y="3387"/>
                  </a:lnTo>
                  <a:lnTo>
                    <a:pt x="57531" y="5399"/>
                  </a:lnTo>
                  <a:lnTo>
                    <a:pt x="52198" y="10513"/>
                  </a:lnTo>
                  <a:lnTo>
                    <a:pt x="49649" y="15832"/>
                  </a:lnTo>
                  <a:lnTo>
                    <a:pt x="46631" y="40438"/>
                  </a:lnTo>
                  <a:lnTo>
                    <a:pt x="40087" y="53112"/>
                  </a:lnTo>
                  <a:lnTo>
                    <a:pt x="30599" y="98156"/>
                  </a:lnTo>
                  <a:lnTo>
                    <a:pt x="22095" y="142277"/>
                  </a:lnTo>
                  <a:lnTo>
                    <a:pt x="14382" y="173792"/>
                  </a:lnTo>
                  <a:lnTo>
                    <a:pt x="505" y="203460"/>
                  </a:lnTo>
                  <a:lnTo>
                    <a:pt x="16" y="219516"/>
                  </a:lnTo>
                  <a:lnTo>
                    <a:pt x="0" y="217730"/>
                  </a:lnTo>
                  <a:lnTo>
                    <a:pt x="1053" y="216831"/>
                  </a:lnTo>
                  <a:lnTo>
                    <a:pt x="5046" y="215831"/>
                  </a:lnTo>
                  <a:lnTo>
                    <a:pt x="6534" y="214505"/>
                  </a:lnTo>
                  <a:lnTo>
                    <a:pt x="19036" y="19598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3" name="SMARTInkShape-1325"/>
            <p:cNvSpPr/>
            <p:nvPr>
              <p:custDataLst>
                <p:tags r:id="rId13"/>
              </p:custDataLst>
            </p:nvPr>
          </p:nvSpPr>
          <p:spPr>
            <a:xfrm>
              <a:off x="6753345" y="5581650"/>
              <a:ext cx="199906" cy="24539"/>
            </a:xfrm>
            <a:custGeom>
              <a:avLst/>
              <a:gdLst/>
              <a:ahLst/>
              <a:cxnLst/>
              <a:rect l="0" t="0" r="0" b="0"/>
              <a:pathLst>
                <a:path w="199906" h="24539">
                  <a:moveTo>
                    <a:pt x="28455" y="19050"/>
                  </a:moveTo>
                  <a:lnTo>
                    <a:pt x="28455" y="19050"/>
                  </a:lnTo>
                  <a:lnTo>
                    <a:pt x="0" y="19050"/>
                  </a:lnTo>
                  <a:lnTo>
                    <a:pt x="8092" y="19050"/>
                  </a:lnTo>
                  <a:lnTo>
                    <a:pt x="14072" y="24106"/>
                  </a:lnTo>
                  <a:lnTo>
                    <a:pt x="16750" y="24538"/>
                  </a:lnTo>
                  <a:lnTo>
                    <a:pt x="19594" y="23766"/>
                  </a:lnTo>
                  <a:lnTo>
                    <a:pt x="22548" y="22194"/>
                  </a:lnTo>
                  <a:lnTo>
                    <a:pt x="64881" y="14075"/>
                  </a:lnTo>
                  <a:lnTo>
                    <a:pt x="101613" y="9925"/>
                  </a:lnTo>
                  <a:lnTo>
                    <a:pt x="126906" y="8545"/>
                  </a:lnTo>
                  <a:lnTo>
                    <a:pt x="163792" y="593"/>
                  </a:lnTo>
                  <a:lnTo>
                    <a:pt x="19990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4" name="SMARTInkShape-1326"/>
            <p:cNvSpPr/>
            <p:nvPr>
              <p:custDataLst>
                <p:tags r:id="rId14"/>
              </p:custDataLst>
            </p:nvPr>
          </p:nvSpPr>
          <p:spPr>
            <a:xfrm>
              <a:off x="6848486" y="5429366"/>
              <a:ext cx="152390" cy="9410"/>
            </a:xfrm>
            <a:custGeom>
              <a:avLst/>
              <a:gdLst/>
              <a:ahLst/>
              <a:cxnLst/>
              <a:rect l="0" t="0" r="0" b="0"/>
              <a:pathLst>
                <a:path w="152390" h="9410">
                  <a:moveTo>
                    <a:pt x="38089" y="9409"/>
                  </a:moveTo>
                  <a:lnTo>
                    <a:pt x="38089" y="9409"/>
                  </a:lnTo>
                  <a:lnTo>
                    <a:pt x="0" y="9409"/>
                  </a:lnTo>
                  <a:lnTo>
                    <a:pt x="13247" y="9409"/>
                  </a:lnTo>
                  <a:lnTo>
                    <a:pt x="19287" y="6587"/>
                  </a:lnTo>
                  <a:lnTo>
                    <a:pt x="22379" y="4353"/>
                  </a:lnTo>
                  <a:lnTo>
                    <a:pt x="36845" y="1208"/>
                  </a:lnTo>
                  <a:lnTo>
                    <a:pt x="64983" y="0"/>
                  </a:lnTo>
                  <a:lnTo>
                    <a:pt x="112477" y="9019"/>
                  </a:lnTo>
                  <a:lnTo>
                    <a:pt x="152389" y="94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5" name="SMARTInkShape-1327"/>
            <p:cNvSpPr/>
            <p:nvPr>
              <p:custDataLst>
                <p:tags r:id="rId15"/>
              </p:custDataLst>
            </p:nvPr>
          </p:nvSpPr>
          <p:spPr>
            <a:xfrm>
              <a:off x="6848475" y="5295900"/>
              <a:ext cx="142872" cy="199859"/>
            </a:xfrm>
            <a:custGeom>
              <a:avLst/>
              <a:gdLst/>
              <a:ahLst/>
              <a:cxnLst/>
              <a:rect l="0" t="0" r="0" b="0"/>
              <a:pathLst>
                <a:path w="142872" h="199859">
                  <a:moveTo>
                    <a:pt x="9525" y="28575"/>
                  </a:moveTo>
                  <a:lnTo>
                    <a:pt x="9525" y="28575"/>
                  </a:lnTo>
                  <a:lnTo>
                    <a:pt x="10" y="28575"/>
                  </a:lnTo>
                  <a:lnTo>
                    <a:pt x="0" y="19442"/>
                  </a:lnTo>
                  <a:lnTo>
                    <a:pt x="8200" y="19084"/>
                  </a:lnTo>
                  <a:lnTo>
                    <a:pt x="14189" y="14004"/>
                  </a:lnTo>
                  <a:lnTo>
                    <a:pt x="22534" y="11516"/>
                  </a:lnTo>
                  <a:lnTo>
                    <a:pt x="59816" y="6754"/>
                  </a:lnTo>
                  <a:lnTo>
                    <a:pt x="71035" y="3001"/>
                  </a:lnTo>
                  <a:lnTo>
                    <a:pt x="117324" y="35"/>
                  </a:lnTo>
                  <a:lnTo>
                    <a:pt x="142871" y="0"/>
                  </a:lnTo>
                  <a:lnTo>
                    <a:pt x="137818" y="5056"/>
                  </a:lnTo>
                  <a:lnTo>
                    <a:pt x="135335" y="10361"/>
                  </a:lnTo>
                  <a:lnTo>
                    <a:pt x="134674" y="13257"/>
                  </a:lnTo>
                  <a:lnTo>
                    <a:pt x="128685" y="22390"/>
                  </a:lnTo>
                  <a:lnTo>
                    <a:pt x="95233" y="68911"/>
                  </a:lnTo>
                  <a:lnTo>
                    <a:pt x="73024" y="111255"/>
                  </a:lnTo>
                  <a:lnTo>
                    <a:pt x="61383" y="136551"/>
                  </a:lnTo>
                  <a:lnTo>
                    <a:pt x="56462" y="167023"/>
                  </a:lnTo>
                  <a:lnTo>
                    <a:pt x="49685" y="180727"/>
                  </a:lnTo>
                  <a:lnTo>
                    <a:pt x="47745" y="198129"/>
                  </a:lnTo>
                  <a:lnTo>
                    <a:pt x="48764" y="198761"/>
                  </a:lnTo>
                  <a:lnTo>
                    <a:pt x="55837" y="199858"/>
                  </a:lnTo>
                  <a:lnTo>
                    <a:pt x="56275" y="198855"/>
                  </a:lnTo>
                  <a:lnTo>
                    <a:pt x="5715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78098"/>
          </a:xfrm>
        </p:spPr>
        <p:txBody>
          <a:bodyPr>
            <a:normAutofit/>
          </a:bodyPr>
          <a:lstStyle/>
          <a:p>
            <a:r>
              <a:rPr lang="ru-RU" dirty="0" smtClean="0"/>
              <a:t>Проволочный каркас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74" cstate="print"/>
          <a:srcRect/>
          <a:stretch>
            <a:fillRect/>
          </a:stretch>
        </p:blipFill>
        <p:spPr bwMode="auto">
          <a:xfrm>
            <a:off x="2383806" y="692696"/>
            <a:ext cx="4420442" cy="267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SMARTInkShape-Group316"/>
          <p:cNvGrpSpPr/>
          <p:nvPr/>
        </p:nvGrpSpPr>
        <p:grpSpPr>
          <a:xfrm>
            <a:off x="2162175" y="1943100"/>
            <a:ext cx="643576" cy="600076"/>
            <a:chOff x="2162175" y="1943100"/>
            <a:chExt cx="643576" cy="600076"/>
          </a:xfrm>
        </p:grpSpPr>
        <p:sp>
          <p:nvSpPr>
            <p:cNvPr id="3" name="SMARTInkShape-1328"/>
            <p:cNvSpPr/>
            <p:nvPr>
              <p:custDataLst>
                <p:tags r:id="rId267"/>
              </p:custDataLst>
            </p:nvPr>
          </p:nvSpPr>
          <p:spPr>
            <a:xfrm>
              <a:off x="2466975" y="1943100"/>
              <a:ext cx="333376" cy="161926"/>
            </a:xfrm>
            <a:custGeom>
              <a:avLst/>
              <a:gdLst/>
              <a:ahLst/>
              <a:cxnLst/>
              <a:rect l="0" t="0" r="0" b="0"/>
              <a:pathLst>
                <a:path w="333376" h="161926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  <a:lnTo>
                    <a:pt x="5056" y="0"/>
                  </a:lnTo>
                  <a:lnTo>
                    <a:pt x="6546" y="1058"/>
                  </a:lnTo>
                  <a:lnTo>
                    <a:pt x="7539" y="2822"/>
                  </a:lnTo>
                  <a:lnTo>
                    <a:pt x="8201" y="5056"/>
                  </a:lnTo>
                  <a:lnTo>
                    <a:pt x="14189" y="13258"/>
                  </a:lnTo>
                  <a:lnTo>
                    <a:pt x="19711" y="16476"/>
                  </a:lnTo>
                  <a:lnTo>
                    <a:pt x="25694" y="18964"/>
                  </a:lnTo>
                  <a:lnTo>
                    <a:pt x="35012" y="25257"/>
                  </a:lnTo>
                  <a:lnTo>
                    <a:pt x="44476" y="28650"/>
                  </a:lnTo>
                  <a:lnTo>
                    <a:pt x="87959" y="57206"/>
                  </a:lnTo>
                  <a:lnTo>
                    <a:pt x="135554" y="82552"/>
                  </a:lnTo>
                  <a:lnTo>
                    <a:pt x="149055" y="91018"/>
                  </a:lnTo>
                  <a:lnTo>
                    <a:pt x="189902" y="102483"/>
                  </a:lnTo>
                  <a:lnTo>
                    <a:pt x="205374" y="110328"/>
                  </a:lnTo>
                  <a:lnTo>
                    <a:pt x="221836" y="114182"/>
                  </a:lnTo>
                  <a:lnTo>
                    <a:pt x="233886" y="121556"/>
                  </a:lnTo>
                  <a:lnTo>
                    <a:pt x="244160" y="129385"/>
                  </a:lnTo>
                  <a:lnTo>
                    <a:pt x="257113" y="135389"/>
                  </a:lnTo>
                  <a:lnTo>
                    <a:pt x="263498" y="139548"/>
                  </a:lnTo>
                  <a:lnTo>
                    <a:pt x="273042" y="142947"/>
                  </a:lnTo>
                  <a:lnTo>
                    <a:pt x="282573" y="149129"/>
                  </a:lnTo>
                  <a:lnTo>
                    <a:pt x="293394" y="151969"/>
                  </a:lnTo>
                  <a:lnTo>
                    <a:pt x="299774" y="152272"/>
                  </a:lnTo>
                  <a:lnTo>
                    <a:pt x="305389" y="155166"/>
                  </a:lnTo>
                  <a:lnTo>
                    <a:pt x="311412" y="158921"/>
                  </a:lnTo>
                  <a:lnTo>
                    <a:pt x="323303" y="161808"/>
                  </a:lnTo>
                  <a:lnTo>
                    <a:pt x="333375" y="1619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SMARTInkShape-1329"/>
            <p:cNvSpPr/>
            <p:nvPr>
              <p:custDataLst>
                <p:tags r:id="rId268"/>
              </p:custDataLst>
            </p:nvPr>
          </p:nvSpPr>
          <p:spPr>
            <a:xfrm>
              <a:off x="2724161" y="2019416"/>
              <a:ext cx="81590" cy="161810"/>
            </a:xfrm>
            <a:custGeom>
              <a:avLst/>
              <a:gdLst/>
              <a:ahLst/>
              <a:cxnLst/>
              <a:rect l="0" t="0" r="0" b="0"/>
              <a:pathLst>
                <a:path w="81590" h="161810">
                  <a:moveTo>
                    <a:pt x="28564" y="18934"/>
                  </a:moveTo>
                  <a:lnTo>
                    <a:pt x="28564" y="18934"/>
                  </a:lnTo>
                  <a:lnTo>
                    <a:pt x="23508" y="18934"/>
                  </a:lnTo>
                  <a:lnTo>
                    <a:pt x="22018" y="17876"/>
                  </a:lnTo>
                  <a:lnTo>
                    <a:pt x="21025" y="16112"/>
                  </a:lnTo>
                  <a:lnTo>
                    <a:pt x="20363" y="13878"/>
                  </a:lnTo>
                  <a:lnTo>
                    <a:pt x="18863" y="12388"/>
                  </a:lnTo>
                  <a:lnTo>
                    <a:pt x="9940" y="9525"/>
                  </a:lnTo>
                  <a:lnTo>
                    <a:pt x="1351" y="9419"/>
                  </a:lnTo>
                  <a:lnTo>
                    <a:pt x="897" y="8358"/>
                  </a:lnTo>
                  <a:lnTo>
                    <a:pt x="0" y="0"/>
                  </a:lnTo>
                  <a:lnTo>
                    <a:pt x="9122" y="9020"/>
                  </a:lnTo>
                  <a:lnTo>
                    <a:pt x="14454" y="9294"/>
                  </a:lnTo>
                  <a:lnTo>
                    <a:pt x="15983" y="10390"/>
                  </a:lnTo>
                  <a:lnTo>
                    <a:pt x="17001" y="12180"/>
                  </a:lnTo>
                  <a:lnTo>
                    <a:pt x="17681" y="14431"/>
                  </a:lnTo>
                  <a:lnTo>
                    <a:pt x="19192" y="15932"/>
                  </a:lnTo>
                  <a:lnTo>
                    <a:pt x="23692" y="17600"/>
                  </a:lnTo>
                  <a:lnTo>
                    <a:pt x="32177" y="18539"/>
                  </a:lnTo>
                  <a:lnTo>
                    <a:pt x="34148" y="19729"/>
                  </a:lnTo>
                  <a:lnTo>
                    <a:pt x="35461" y="21581"/>
                  </a:lnTo>
                  <a:lnTo>
                    <a:pt x="36338" y="23873"/>
                  </a:lnTo>
                  <a:lnTo>
                    <a:pt x="37980" y="25402"/>
                  </a:lnTo>
                  <a:lnTo>
                    <a:pt x="48220" y="30677"/>
                  </a:lnTo>
                  <a:lnTo>
                    <a:pt x="54233" y="34737"/>
                  </a:lnTo>
                  <a:lnTo>
                    <a:pt x="60434" y="36541"/>
                  </a:lnTo>
                  <a:lnTo>
                    <a:pt x="62511" y="38080"/>
                  </a:lnTo>
                  <a:lnTo>
                    <a:pt x="63895" y="40165"/>
                  </a:lnTo>
                  <a:lnTo>
                    <a:pt x="64818" y="42613"/>
                  </a:lnTo>
                  <a:lnTo>
                    <a:pt x="66492" y="44245"/>
                  </a:lnTo>
                  <a:lnTo>
                    <a:pt x="71174" y="46058"/>
                  </a:lnTo>
                  <a:lnTo>
                    <a:pt x="72845" y="47600"/>
                  </a:lnTo>
                  <a:lnTo>
                    <a:pt x="74703" y="52136"/>
                  </a:lnTo>
                  <a:lnTo>
                    <a:pt x="75749" y="60639"/>
                  </a:lnTo>
                  <a:lnTo>
                    <a:pt x="76954" y="62612"/>
                  </a:lnTo>
                  <a:lnTo>
                    <a:pt x="78816" y="63928"/>
                  </a:lnTo>
                  <a:lnTo>
                    <a:pt x="81115" y="64805"/>
                  </a:lnTo>
                  <a:lnTo>
                    <a:pt x="81589" y="66448"/>
                  </a:lnTo>
                  <a:lnTo>
                    <a:pt x="80848" y="68602"/>
                  </a:lnTo>
                  <a:lnTo>
                    <a:pt x="78260" y="73817"/>
                  </a:lnTo>
                  <a:lnTo>
                    <a:pt x="75313" y="92039"/>
                  </a:lnTo>
                  <a:lnTo>
                    <a:pt x="62956" y="107845"/>
                  </a:lnTo>
                  <a:lnTo>
                    <a:pt x="41233" y="129002"/>
                  </a:lnTo>
                  <a:lnTo>
                    <a:pt x="28558" y="135220"/>
                  </a:lnTo>
                  <a:lnTo>
                    <a:pt x="12688" y="148312"/>
                  </a:lnTo>
                  <a:lnTo>
                    <a:pt x="6338" y="150519"/>
                  </a:lnTo>
                  <a:lnTo>
                    <a:pt x="4222" y="152166"/>
                  </a:lnTo>
                  <a:lnTo>
                    <a:pt x="22" y="161722"/>
                  </a:lnTo>
                  <a:lnTo>
                    <a:pt x="4" y="161771"/>
                  </a:lnTo>
                  <a:lnTo>
                    <a:pt x="9514" y="16180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1330"/>
            <p:cNvSpPr/>
            <p:nvPr>
              <p:custDataLst>
                <p:tags r:id="rId269"/>
              </p:custDataLst>
            </p:nvPr>
          </p:nvSpPr>
          <p:spPr>
            <a:xfrm>
              <a:off x="2267346" y="2143159"/>
              <a:ext cx="56755" cy="246243"/>
            </a:xfrm>
            <a:custGeom>
              <a:avLst/>
              <a:gdLst/>
              <a:ahLst/>
              <a:cxnLst/>
              <a:rect l="0" t="0" r="0" b="0"/>
              <a:pathLst>
                <a:path w="56755" h="246243">
                  <a:moveTo>
                    <a:pt x="56754" y="9491"/>
                  </a:moveTo>
                  <a:lnTo>
                    <a:pt x="56754" y="9491"/>
                  </a:lnTo>
                  <a:lnTo>
                    <a:pt x="48553" y="9491"/>
                  </a:lnTo>
                  <a:lnTo>
                    <a:pt x="37830" y="82"/>
                  </a:lnTo>
                  <a:lnTo>
                    <a:pt x="32685" y="0"/>
                  </a:lnTo>
                  <a:lnTo>
                    <a:pt x="31183" y="1047"/>
                  </a:lnTo>
                  <a:lnTo>
                    <a:pt x="30182" y="2804"/>
                  </a:lnTo>
                  <a:lnTo>
                    <a:pt x="28443" y="9669"/>
                  </a:lnTo>
                  <a:lnTo>
                    <a:pt x="28181" y="54143"/>
                  </a:lnTo>
                  <a:lnTo>
                    <a:pt x="27121" y="70817"/>
                  </a:lnTo>
                  <a:lnTo>
                    <a:pt x="19537" y="101458"/>
                  </a:lnTo>
                  <a:lnTo>
                    <a:pt x="17857" y="118350"/>
                  </a:lnTo>
                  <a:lnTo>
                    <a:pt x="10487" y="149311"/>
                  </a:lnTo>
                  <a:lnTo>
                    <a:pt x="8150" y="187102"/>
                  </a:lnTo>
                  <a:lnTo>
                    <a:pt x="493" y="214874"/>
                  </a:lnTo>
                  <a:lnTo>
                    <a:pt x="0" y="221775"/>
                  </a:lnTo>
                  <a:lnTo>
                    <a:pt x="2602" y="228370"/>
                  </a:lnTo>
                  <a:lnTo>
                    <a:pt x="8747" y="237522"/>
                  </a:lnTo>
                  <a:lnTo>
                    <a:pt x="9016" y="242979"/>
                  </a:lnTo>
                  <a:lnTo>
                    <a:pt x="10112" y="244525"/>
                  </a:lnTo>
                  <a:lnTo>
                    <a:pt x="11901" y="245555"/>
                  </a:lnTo>
                  <a:lnTo>
                    <a:pt x="14152" y="246242"/>
                  </a:lnTo>
                  <a:lnTo>
                    <a:pt x="15653" y="245642"/>
                  </a:lnTo>
                  <a:lnTo>
                    <a:pt x="16653" y="244183"/>
                  </a:lnTo>
                  <a:lnTo>
                    <a:pt x="18654" y="23809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SMARTInkShape-1331"/>
            <p:cNvSpPr/>
            <p:nvPr>
              <p:custDataLst>
                <p:tags r:id="rId270"/>
              </p:custDataLst>
            </p:nvPr>
          </p:nvSpPr>
          <p:spPr>
            <a:xfrm>
              <a:off x="2172096" y="2128671"/>
              <a:ext cx="218680" cy="52555"/>
            </a:xfrm>
            <a:custGeom>
              <a:avLst/>
              <a:gdLst/>
              <a:ahLst/>
              <a:cxnLst/>
              <a:rect l="0" t="0" r="0" b="0"/>
              <a:pathLst>
                <a:path w="218680" h="52555">
                  <a:moveTo>
                    <a:pt x="47229" y="52554"/>
                  </a:moveTo>
                  <a:lnTo>
                    <a:pt x="47229" y="52554"/>
                  </a:lnTo>
                  <a:lnTo>
                    <a:pt x="0" y="52554"/>
                  </a:lnTo>
                  <a:lnTo>
                    <a:pt x="22273" y="29888"/>
                  </a:lnTo>
                  <a:lnTo>
                    <a:pt x="28376" y="26605"/>
                  </a:lnTo>
                  <a:lnTo>
                    <a:pt x="34617" y="24088"/>
                  </a:lnTo>
                  <a:lnTo>
                    <a:pt x="40918" y="19441"/>
                  </a:lnTo>
                  <a:lnTo>
                    <a:pt x="50068" y="16671"/>
                  </a:lnTo>
                  <a:lnTo>
                    <a:pt x="60133" y="14381"/>
                  </a:lnTo>
                  <a:lnTo>
                    <a:pt x="72807" y="8200"/>
                  </a:lnTo>
                  <a:lnTo>
                    <a:pt x="120385" y="0"/>
                  </a:lnTo>
                  <a:lnTo>
                    <a:pt x="133012" y="269"/>
                  </a:lnTo>
                  <a:lnTo>
                    <a:pt x="177407" y="9713"/>
                  </a:lnTo>
                  <a:lnTo>
                    <a:pt x="205608" y="24936"/>
                  </a:lnTo>
                  <a:lnTo>
                    <a:pt x="218679" y="4302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SMARTInkShape-1332"/>
            <p:cNvSpPr/>
            <p:nvPr>
              <p:custDataLst>
                <p:tags r:id="rId271"/>
              </p:custDataLst>
            </p:nvPr>
          </p:nvSpPr>
          <p:spPr>
            <a:xfrm>
              <a:off x="2162175" y="2495550"/>
              <a:ext cx="142876" cy="47626"/>
            </a:xfrm>
            <a:custGeom>
              <a:avLst/>
              <a:gdLst/>
              <a:ahLst/>
              <a:cxnLst/>
              <a:rect l="0" t="0" r="0" b="0"/>
              <a:pathLst>
                <a:path w="142876" h="47626">
                  <a:moveTo>
                    <a:pt x="0" y="47625"/>
                  </a:moveTo>
                  <a:lnTo>
                    <a:pt x="0" y="47625"/>
                  </a:lnTo>
                  <a:lnTo>
                    <a:pt x="0" y="34367"/>
                  </a:lnTo>
                  <a:lnTo>
                    <a:pt x="1058" y="32437"/>
                  </a:lnTo>
                  <a:lnTo>
                    <a:pt x="2822" y="31149"/>
                  </a:lnTo>
                  <a:lnTo>
                    <a:pt x="7604" y="29719"/>
                  </a:lnTo>
                  <a:lnTo>
                    <a:pt x="13257" y="29083"/>
                  </a:lnTo>
                  <a:lnTo>
                    <a:pt x="19297" y="25979"/>
                  </a:lnTo>
                  <a:lnTo>
                    <a:pt x="26743" y="20418"/>
                  </a:lnTo>
                  <a:lnTo>
                    <a:pt x="69492" y="9927"/>
                  </a:lnTo>
                  <a:lnTo>
                    <a:pt x="111295" y="8474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SMARTInkShape-1333"/>
            <p:cNvSpPr/>
            <p:nvPr>
              <p:custDataLst>
                <p:tags r:id="rId272"/>
              </p:custDataLst>
            </p:nvPr>
          </p:nvSpPr>
          <p:spPr>
            <a:xfrm>
              <a:off x="2419350" y="2390813"/>
              <a:ext cx="112966" cy="85688"/>
            </a:xfrm>
            <a:custGeom>
              <a:avLst/>
              <a:gdLst/>
              <a:ahLst/>
              <a:cxnLst/>
              <a:rect l="0" t="0" r="0" b="0"/>
              <a:pathLst>
                <a:path w="112966" h="85688">
                  <a:moveTo>
                    <a:pt x="38100" y="28537"/>
                  </a:moveTo>
                  <a:lnTo>
                    <a:pt x="38100" y="28537"/>
                  </a:lnTo>
                  <a:lnTo>
                    <a:pt x="38100" y="36738"/>
                  </a:lnTo>
                  <a:lnTo>
                    <a:pt x="37042" y="37179"/>
                  </a:lnTo>
                  <a:lnTo>
                    <a:pt x="19452" y="38061"/>
                  </a:lnTo>
                  <a:lnTo>
                    <a:pt x="19050" y="71264"/>
                  </a:lnTo>
                  <a:lnTo>
                    <a:pt x="20108" y="72897"/>
                  </a:lnTo>
                  <a:lnTo>
                    <a:pt x="21872" y="73985"/>
                  </a:lnTo>
                  <a:lnTo>
                    <a:pt x="27251" y="75732"/>
                  </a:lnTo>
                  <a:lnTo>
                    <a:pt x="36660" y="84325"/>
                  </a:lnTo>
                  <a:lnTo>
                    <a:pt x="42730" y="85283"/>
                  </a:lnTo>
                  <a:lnTo>
                    <a:pt x="51232" y="85568"/>
                  </a:lnTo>
                  <a:lnTo>
                    <a:pt x="57342" y="82812"/>
                  </a:lnTo>
                  <a:lnTo>
                    <a:pt x="64832" y="77476"/>
                  </a:lnTo>
                  <a:lnTo>
                    <a:pt x="73915" y="75363"/>
                  </a:lnTo>
                  <a:lnTo>
                    <a:pt x="82814" y="69693"/>
                  </a:lnTo>
                  <a:lnTo>
                    <a:pt x="89017" y="67995"/>
                  </a:lnTo>
                  <a:lnTo>
                    <a:pt x="91095" y="66484"/>
                  </a:lnTo>
                  <a:lnTo>
                    <a:pt x="92480" y="64418"/>
                  </a:lnTo>
                  <a:lnTo>
                    <a:pt x="95077" y="59301"/>
                  </a:lnTo>
                  <a:lnTo>
                    <a:pt x="101431" y="50470"/>
                  </a:lnTo>
                  <a:lnTo>
                    <a:pt x="104335" y="39905"/>
                  </a:lnTo>
                  <a:lnTo>
                    <a:pt x="104645" y="33552"/>
                  </a:lnTo>
                  <a:lnTo>
                    <a:pt x="107539" y="27943"/>
                  </a:lnTo>
                  <a:lnTo>
                    <a:pt x="112965" y="20776"/>
                  </a:lnTo>
                  <a:lnTo>
                    <a:pt x="112351" y="19130"/>
                  </a:lnTo>
                  <a:lnTo>
                    <a:pt x="105982" y="10966"/>
                  </a:lnTo>
                  <a:lnTo>
                    <a:pt x="104881" y="1416"/>
                  </a:lnTo>
                  <a:lnTo>
                    <a:pt x="103787" y="931"/>
                  </a:lnTo>
                  <a:lnTo>
                    <a:pt x="85532" y="0"/>
                  </a:lnTo>
                  <a:lnTo>
                    <a:pt x="77525" y="2801"/>
                  </a:lnTo>
                  <a:lnTo>
                    <a:pt x="70439" y="6516"/>
                  </a:lnTo>
                  <a:lnTo>
                    <a:pt x="60499" y="9665"/>
                  </a:lnTo>
                  <a:lnTo>
                    <a:pt x="54053" y="14152"/>
                  </a:lnTo>
                  <a:lnTo>
                    <a:pt x="50481" y="22496"/>
                  </a:lnTo>
                  <a:lnTo>
                    <a:pt x="49530" y="27685"/>
                  </a:lnTo>
                  <a:lnTo>
                    <a:pt x="42827" y="36272"/>
                  </a:lnTo>
                  <a:lnTo>
                    <a:pt x="26333" y="50408"/>
                  </a:lnTo>
                  <a:lnTo>
                    <a:pt x="0" y="8568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SMARTInkShape-Group317"/>
          <p:cNvGrpSpPr/>
          <p:nvPr/>
        </p:nvGrpSpPr>
        <p:grpSpPr>
          <a:xfrm>
            <a:off x="3333750" y="1562110"/>
            <a:ext cx="438151" cy="857241"/>
            <a:chOff x="3333750" y="1562110"/>
            <a:chExt cx="438151" cy="857241"/>
          </a:xfrm>
        </p:grpSpPr>
        <p:sp>
          <p:nvSpPr>
            <p:cNvPr id="10" name="SMARTInkShape-1334"/>
            <p:cNvSpPr/>
            <p:nvPr>
              <p:custDataLst>
                <p:tags r:id="rId263"/>
              </p:custDataLst>
            </p:nvPr>
          </p:nvSpPr>
          <p:spPr>
            <a:xfrm>
              <a:off x="3333750" y="1562110"/>
              <a:ext cx="180976" cy="285706"/>
            </a:xfrm>
            <a:custGeom>
              <a:avLst/>
              <a:gdLst/>
              <a:ahLst/>
              <a:cxnLst/>
              <a:rect l="0" t="0" r="0" b="0"/>
              <a:pathLst>
                <a:path w="180976" h="285706">
                  <a:moveTo>
                    <a:pt x="28575" y="266690"/>
                  </a:moveTo>
                  <a:lnTo>
                    <a:pt x="28575" y="266690"/>
                  </a:lnTo>
                  <a:lnTo>
                    <a:pt x="23519" y="271746"/>
                  </a:lnTo>
                  <a:lnTo>
                    <a:pt x="18214" y="274229"/>
                  </a:lnTo>
                  <a:lnTo>
                    <a:pt x="10033" y="276099"/>
                  </a:lnTo>
                  <a:lnTo>
                    <a:pt x="35" y="285705"/>
                  </a:lnTo>
                  <a:lnTo>
                    <a:pt x="0" y="267085"/>
                  </a:lnTo>
                  <a:lnTo>
                    <a:pt x="6546" y="259164"/>
                  </a:lnTo>
                  <a:lnTo>
                    <a:pt x="9132" y="249366"/>
                  </a:lnTo>
                  <a:lnTo>
                    <a:pt x="43422" y="211633"/>
                  </a:lnTo>
                  <a:lnTo>
                    <a:pt x="49618" y="192471"/>
                  </a:lnTo>
                  <a:lnTo>
                    <a:pt x="87611" y="145517"/>
                  </a:lnTo>
                  <a:lnTo>
                    <a:pt x="108309" y="103065"/>
                  </a:lnTo>
                  <a:lnTo>
                    <a:pt x="119662" y="89181"/>
                  </a:lnTo>
                  <a:lnTo>
                    <a:pt x="125825" y="76248"/>
                  </a:lnTo>
                  <a:lnTo>
                    <a:pt x="130006" y="69866"/>
                  </a:lnTo>
                  <a:lnTo>
                    <a:pt x="132359" y="60322"/>
                  </a:lnTo>
                  <a:lnTo>
                    <a:pt x="133219" y="49497"/>
                  </a:lnTo>
                  <a:lnTo>
                    <a:pt x="134321" y="48870"/>
                  </a:lnTo>
                  <a:lnTo>
                    <a:pt x="142840" y="47619"/>
                  </a:lnTo>
                  <a:lnTo>
                    <a:pt x="133466" y="47615"/>
                  </a:lnTo>
                  <a:lnTo>
                    <a:pt x="133360" y="55816"/>
                  </a:lnTo>
                  <a:lnTo>
                    <a:pt x="132299" y="56257"/>
                  </a:lnTo>
                  <a:lnTo>
                    <a:pt x="125150" y="57024"/>
                  </a:lnTo>
                  <a:lnTo>
                    <a:pt x="124708" y="56004"/>
                  </a:lnTo>
                  <a:lnTo>
                    <a:pt x="123828" y="47649"/>
                  </a:lnTo>
                  <a:lnTo>
                    <a:pt x="114416" y="47615"/>
                  </a:lnTo>
                  <a:lnTo>
                    <a:pt x="114310" y="39414"/>
                  </a:lnTo>
                  <a:lnTo>
                    <a:pt x="115365" y="38973"/>
                  </a:lnTo>
                  <a:lnTo>
                    <a:pt x="119360" y="38483"/>
                  </a:lnTo>
                  <a:lnTo>
                    <a:pt x="120848" y="37293"/>
                  </a:lnTo>
                  <a:lnTo>
                    <a:pt x="122502" y="33150"/>
                  </a:lnTo>
                  <a:lnTo>
                    <a:pt x="124001" y="31621"/>
                  </a:lnTo>
                  <a:lnTo>
                    <a:pt x="134012" y="26347"/>
                  </a:lnTo>
                  <a:lnTo>
                    <a:pt x="150134" y="12779"/>
                  </a:lnTo>
                  <a:lnTo>
                    <a:pt x="160163" y="9945"/>
                  </a:lnTo>
                  <a:lnTo>
                    <a:pt x="171438" y="0"/>
                  </a:lnTo>
                  <a:lnTo>
                    <a:pt x="171450" y="44525"/>
                  </a:lnTo>
                  <a:lnTo>
                    <a:pt x="171450" y="92065"/>
                  </a:lnTo>
                  <a:lnTo>
                    <a:pt x="171450" y="98415"/>
                  </a:lnTo>
                  <a:lnTo>
                    <a:pt x="174272" y="104765"/>
                  </a:lnTo>
                  <a:lnTo>
                    <a:pt x="177996" y="111115"/>
                  </a:lnTo>
                  <a:lnTo>
                    <a:pt x="180975" y="12381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SMARTInkShape-1335"/>
            <p:cNvSpPr/>
            <p:nvPr>
              <p:custDataLst>
                <p:tags r:id="rId264"/>
              </p:custDataLst>
            </p:nvPr>
          </p:nvSpPr>
          <p:spPr>
            <a:xfrm>
              <a:off x="3457672" y="1876542"/>
              <a:ext cx="314229" cy="37984"/>
            </a:xfrm>
            <a:custGeom>
              <a:avLst/>
              <a:gdLst/>
              <a:ahLst/>
              <a:cxnLst/>
              <a:rect l="0" t="0" r="0" b="0"/>
              <a:pathLst>
                <a:path w="314229" h="37984">
                  <a:moveTo>
                    <a:pt x="47528" y="37983"/>
                  </a:moveTo>
                  <a:lnTo>
                    <a:pt x="47528" y="37983"/>
                  </a:lnTo>
                  <a:lnTo>
                    <a:pt x="6239" y="37983"/>
                  </a:lnTo>
                  <a:lnTo>
                    <a:pt x="5185" y="36925"/>
                  </a:lnTo>
                  <a:lnTo>
                    <a:pt x="5541" y="35161"/>
                  </a:lnTo>
                  <a:lnTo>
                    <a:pt x="6837" y="32927"/>
                  </a:lnTo>
                  <a:lnTo>
                    <a:pt x="6642" y="31437"/>
                  </a:lnTo>
                  <a:lnTo>
                    <a:pt x="5454" y="30444"/>
                  </a:lnTo>
                  <a:lnTo>
                    <a:pt x="0" y="28492"/>
                  </a:lnTo>
                  <a:lnTo>
                    <a:pt x="45600" y="28458"/>
                  </a:lnTo>
                  <a:lnTo>
                    <a:pt x="54079" y="27400"/>
                  </a:lnTo>
                  <a:lnTo>
                    <a:pt x="82898" y="20257"/>
                  </a:lnTo>
                  <a:lnTo>
                    <a:pt x="114262" y="16285"/>
                  </a:lnTo>
                  <a:lnTo>
                    <a:pt x="136092" y="11446"/>
                  </a:lnTo>
                  <a:lnTo>
                    <a:pt x="180292" y="9587"/>
                  </a:lnTo>
                  <a:lnTo>
                    <a:pt x="193317" y="8429"/>
                  </a:lnTo>
                  <a:lnTo>
                    <a:pt x="237142" y="773"/>
                  </a:lnTo>
                  <a:lnTo>
                    <a:pt x="264357" y="0"/>
                  </a:lnTo>
                  <a:lnTo>
                    <a:pt x="273718" y="2757"/>
                  </a:lnTo>
                  <a:lnTo>
                    <a:pt x="281407" y="6452"/>
                  </a:lnTo>
                  <a:lnTo>
                    <a:pt x="298212" y="9019"/>
                  </a:lnTo>
                  <a:lnTo>
                    <a:pt x="314228" y="940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SMARTInkShape-1336"/>
            <p:cNvSpPr/>
            <p:nvPr>
              <p:custDataLst>
                <p:tags r:id="rId265"/>
              </p:custDataLst>
            </p:nvPr>
          </p:nvSpPr>
          <p:spPr>
            <a:xfrm>
              <a:off x="3705225" y="1838328"/>
              <a:ext cx="57137" cy="142873"/>
            </a:xfrm>
            <a:custGeom>
              <a:avLst/>
              <a:gdLst/>
              <a:ahLst/>
              <a:cxnLst/>
              <a:rect l="0" t="0" r="0" b="0"/>
              <a:pathLst>
                <a:path w="57137" h="142873">
                  <a:moveTo>
                    <a:pt x="47625" y="28572"/>
                  </a:moveTo>
                  <a:lnTo>
                    <a:pt x="47625" y="28572"/>
                  </a:lnTo>
                  <a:lnTo>
                    <a:pt x="42569" y="28572"/>
                  </a:lnTo>
                  <a:lnTo>
                    <a:pt x="41079" y="27514"/>
                  </a:lnTo>
                  <a:lnTo>
                    <a:pt x="40086" y="25750"/>
                  </a:lnTo>
                  <a:lnTo>
                    <a:pt x="39424" y="23516"/>
                  </a:lnTo>
                  <a:lnTo>
                    <a:pt x="37924" y="22026"/>
                  </a:lnTo>
                  <a:lnTo>
                    <a:pt x="33436" y="20371"/>
                  </a:lnTo>
                  <a:lnTo>
                    <a:pt x="24959" y="19439"/>
                  </a:lnTo>
                  <a:lnTo>
                    <a:pt x="22989" y="18250"/>
                  </a:lnTo>
                  <a:lnTo>
                    <a:pt x="21676" y="16399"/>
                  </a:lnTo>
                  <a:lnTo>
                    <a:pt x="19569" y="10880"/>
                  </a:lnTo>
                  <a:lnTo>
                    <a:pt x="16458" y="10126"/>
                  </a:lnTo>
                  <a:lnTo>
                    <a:pt x="14147" y="9924"/>
                  </a:lnTo>
                  <a:lnTo>
                    <a:pt x="12606" y="8732"/>
                  </a:lnTo>
                  <a:lnTo>
                    <a:pt x="9931" y="1356"/>
                  </a:lnTo>
                  <a:lnTo>
                    <a:pt x="6883" y="601"/>
                  </a:lnTo>
                  <a:lnTo>
                    <a:pt x="35" y="0"/>
                  </a:lnTo>
                  <a:lnTo>
                    <a:pt x="0" y="14544"/>
                  </a:lnTo>
                  <a:lnTo>
                    <a:pt x="1058" y="16045"/>
                  </a:lnTo>
                  <a:lnTo>
                    <a:pt x="2822" y="17046"/>
                  </a:lnTo>
                  <a:lnTo>
                    <a:pt x="8201" y="18652"/>
                  </a:lnTo>
                  <a:lnTo>
                    <a:pt x="16868" y="25515"/>
                  </a:lnTo>
                  <a:lnTo>
                    <a:pt x="25694" y="28725"/>
                  </a:lnTo>
                  <a:lnTo>
                    <a:pt x="36257" y="36654"/>
                  </a:lnTo>
                  <a:lnTo>
                    <a:pt x="42611" y="37669"/>
                  </a:lnTo>
                  <a:lnTo>
                    <a:pt x="55385" y="38060"/>
                  </a:lnTo>
                  <a:lnTo>
                    <a:pt x="55974" y="39130"/>
                  </a:lnTo>
                  <a:lnTo>
                    <a:pt x="57136" y="55707"/>
                  </a:lnTo>
                  <a:lnTo>
                    <a:pt x="42960" y="71299"/>
                  </a:lnTo>
                  <a:lnTo>
                    <a:pt x="37438" y="74020"/>
                  </a:lnTo>
                  <a:lnTo>
                    <a:pt x="34484" y="74746"/>
                  </a:lnTo>
                  <a:lnTo>
                    <a:pt x="32514" y="76288"/>
                  </a:lnTo>
                  <a:lnTo>
                    <a:pt x="22375" y="98905"/>
                  </a:lnTo>
                  <a:lnTo>
                    <a:pt x="19488" y="117118"/>
                  </a:lnTo>
                  <a:lnTo>
                    <a:pt x="20401" y="119352"/>
                  </a:lnTo>
                  <a:lnTo>
                    <a:pt x="22066" y="120842"/>
                  </a:lnTo>
                  <a:lnTo>
                    <a:pt x="24236" y="121835"/>
                  </a:lnTo>
                  <a:lnTo>
                    <a:pt x="25683" y="123556"/>
                  </a:lnTo>
                  <a:lnTo>
                    <a:pt x="30826" y="133922"/>
                  </a:lnTo>
                  <a:lnTo>
                    <a:pt x="38100" y="14287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SMARTInkShape-1337"/>
            <p:cNvSpPr/>
            <p:nvPr>
              <p:custDataLst>
                <p:tags r:id="rId266"/>
              </p:custDataLst>
            </p:nvPr>
          </p:nvSpPr>
          <p:spPr>
            <a:xfrm>
              <a:off x="3400541" y="2238375"/>
              <a:ext cx="209435" cy="180976"/>
            </a:xfrm>
            <a:custGeom>
              <a:avLst/>
              <a:gdLst/>
              <a:ahLst/>
              <a:cxnLst/>
              <a:rect l="0" t="0" r="0" b="0"/>
              <a:pathLst>
                <a:path w="209435" h="180976">
                  <a:moveTo>
                    <a:pt x="37984" y="19050"/>
                  </a:moveTo>
                  <a:lnTo>
                    <a:pt x="37984" y="19050"/>
                  </a:lnTo>
                  <a:lnTo>
                    <a:pt x="23519" y="19050"/>
                  </a:lnTo>
                  <a:lnTo>
                    <a:pt x="21990" y="16933"/>
                  </a:lnTo>
                  <a:lnTo>
                    <a:pt x="18782" y="5958"/>
                  </a:lnTo>
                  <a:lnTo>
                    <a:pt x="16716" y="3972"/>
                  </a:lnTo>
                  <a:lnTo>
                    <a:pt x="9447" y="20"/>
                  </a:lnTo>
                  <a:lnTo>
                    <a:pt x="0" y="0"/>
                  </a:lnTo>
                  <a:lnTo>
                    <a:pt x="9019" y="0"/>
                  </a:lnTo>
                  <a:lnTo>
                    <a:pt x="22632" y="13258"/>
                  </a:lnTo>
                  <a:lnTo>
                    <a:pt x="25870" y="19298"/>
                  </a:lnTo>
                  <a:lnTo>
                    <a:pt x="26733" y="22390"/>
                  </a:lnTo>
                  <a:lnTo>
                    <a:pt x="28366" y="24452"/>
                  </a:lnTo>
                  <a:lnTo>
                    <a:pt x="41565" y="33088"/>
                  </a:lnTo>
                  <a:lnTo>
                    <a:pt x="59909" y="55340"/>
                  </a:lnTo>
                  <a:lnTo>
                    <a:pt x="68896" y="62696"/>
                  </a:lnTo>
                  <a:lnTo>
                    <a:pt x="107858" y="107947"/>
                  </a:lnTo>
                  <a:lnTo>
                    <a:pt x="120539" y="119591"/>
                  </a:lnTo>
                  <a:lnTo>
                    <a:pt x="126886" y="121943"/>
                  </a:lnTo>
                  <a:lnTo>
                    <a:pt x="129002" y="123629"/>
                  </a:lnTo>
                  <a:lnTo>
                    <a:pt x="133038" y="129999"/>
                  </a:lnTo>
                  <a:lnTo>
                    <a:pt x="141270" y="132909"/>
                  </a:lnTo>
                  <a:lnTo>
                    <a:pt x="150829" y="133311"/>
                  </a:lnTo>
                  <a:lnTo>
                    <a:pt x="151314" y="134383"/>
                  </a:lnTo>
                  <a:lnTo>
                    <a:pt x="152246" y="142482"/>
                  </a:lnTo>
                  <a:lnTo>
                    <a:pt x="152284" y="133732"/>
                  </a:lnTo>
                  <a:lnTo>
                    <a:pt x="106018" y="133350"/>
                  </a:lnTo>
                  <a:lnTo>
                    <a:pt x="71455" y="133350"/>
                  </a:lnTo>
                  <a:lnTo>
                    <a:pt x="69824" y="132292"/>
                  </a:lnTo>
                  <a:lnTo>
                    <a:pt x="68735" y="130528"/>
                  </a:lnTo>
                  <a:lnTo>
                    <a:pt x="68010" y="128294"/>
                  </a:lnTo>
                  <a:lnTo>
                    <a:pt x="66468" y="126804"/>
                  </a:lnTo>
                  <a:lnTo>
                    <a:pt x="58485" y="124217"/>
                  </a:lnTo>
                  <a:lnTo>
                    <a:pt x="47939" y="132968"/>
                  </a:lnTo>
                  <a:lnTo>
                    <a:pt x="29784" y="133350"/>
                  </a:lnTo>
                  <a:lnTo>
                    <a:pt x="37626" y="133350"/>
                  </a:lnTo>
                  <a:lnTo>
                    <a:pt x="46153" y="141551"/>
                  </a:lnTo>
                  <a:lnTo>
                    <a:pt x="54846" y="143672"/>
                  </a:lnTo>
                  <a:lnTo>
                    <a:pt x="64808" y="151042"/>
                  </a:lnTo>
                  <a:lnTo>
                    <a:pt x="73818" y="152132"/>
                  </a:lnTo>
                  <a:lnTo>
                    <a:pt x="79663" y="152281"/>
                  </a:lnTo>
                  <a:lnTo>
                    <a:pt x="85788" y="155169"/>
                  </a:lnTo>
                  <a:lnTo>
                    <a:pt x="92039" y="158922"/>
                  </a:lnTo>
                  <a:lnTo>
                    <a:pt x="104675" y="161332"/>
                  </a:lnTo>
                  <a:lnTo>
                    <a:pt x="107845" y="161529"/>
                  </a:lnTo>
                  <a:lnTo>
                    <a:pt x="114189" y="164571"/>
                  </a:lnTo>
                  <a:lnTo>
                    <a:pt x="121828" y="170091"/>
                  </a:lnTo>
                  <a:lnTo>
                    <a:pt x="130942" y="171182"/>
                  </a:lnTo>
                  <a:lnTo>
                    <a:pt x="136801" y="171331"/>
                  </a:lnTo>
                  <a:lnTo>
                    <a:pt x="138788" y="172429"/>
                  </a:lnTo>
                  <a:lnTo>
                    <a:pt x="140111" y="174219"/>
                  </a:lnTo>
                  <a:lnTo>
                    <a:pt x="140994" y="176471"/>
                  </a:lnTo>
                  <a:lnTo>
                    <a:pt x="142640" y="177972"/>
                  </a:lnTo>
                  <a:lnTo>
                    <a:pt x="152154" y="180940"/>
                  </a:lnTo>
                  <a:lnTo>
                    <a:pt x="161774" y="180975"/>
                  </a:lnTo>
                  <a:lnTo>
                    <a:pt x="153605" y="180975"/>
                  </a:lnTo>
                  <a:lnTo>
                    <a:pt x="153165" y="179917"/>
                  </a:lnTo>
                  <a:lnTo>
                    <a:pt x="152294" y="166510"/>
                  </a:lnTo>
                  <a:lnTo>
                    <a:pt x="151233" y="164981"/>
                  </a:lnTo>
                  <a:lnTo>
                    <a:pt x="149467" y="163963"/>
                  </a:lnTo>
                  <a:lnTo>
                    <a:pt x="147231" y="163283"/>
                  </a:lnTo>
                  <a:lnTo>
                    <a:pt x="145740" y="161772"/>
                  </a:lnTo>
                  <a:lnTo>
                    <a:pt x="143152" y="153843"/>
                  </a:lnTo>
                  <a:lnTo>
                    <a:pt x="142759" y="119288"/>
                  </a:lnTo>
                  <a:lnTo>
                    <a:pt x="143817" y="117626"/>
                  </a:lnTo>
                  <a:lnTo>
                    <a:pt x="145581" y="116517"/>
                  </a:lnTo>
                  <a:lnTo>
                    <a:pt x="147815" y="115778"/>
                  </a:lnTo>
                  <a:lnTo>
                    <a:pt x="149305" y="114227"/>
                  </a:lnTo>
                  <a:lnTo>
                    <a:pt x="153080" y="104686"/>
                  </a:lnTo>
                  <a:lnTo>
                    <a:pt x="167449" y="88613"/>
                  </a:lnTo>
                  <a:lnTo>
                    <a:pt x="173389" y="76143"/>
                  </a:lnTo>
                  <a:lnTo>
                    <a:pt x="175878" y="72987"/>
                  </a:lnTo>
                  <a:lnTo>
                    <a:pt x="181468" y="69480"/>
                  </a:lnTo>
                  <a:lnTo>
                    <a:pt x="184440" y="68545"/>
                  </a:lnTo>
                  <a:lnTo>
                    <a:pt x="186421" y="66863"/>
                  </a:lnTo>
                  <a:lnTo>
                    <a:pt x="188623" y="62173"/>
                  </a:lnTo>
                  <a:lnTo>
                    <a:pt x="195246" y="56560"/>
                  </a:lnTo>
                  <a:lnTo>
                    <a:pt x="209434" y="476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9" name="SMARTInkShape-Group318"/>
          <p:cNvGrpSpPr/>
          <p:nvPr/>
        </p:nvGrpSpPr>
        <p:grpSpPr>
          <a:xfrm>
            <a:off x="4000500" y="685801"/>
            <a:ext cx="333375" cy="628650"/>
            <a:chOff x="4000500" y="685801"/>
            <a:chExt cx="333375" cy="628650"/>
          </a:xfrm>
        </p:grpSpPr>
        <p:sp>
          <p:nvSpPr>
            <p:cNvPr id="15" name="SMARTInkShape-1338"/>
            <p:cNvSpPr/>
            <p:nvPr>
              <p:custDataLst>
                <p:tags r:id="rId259"/>
              </p:custDataLst>
            </p:nvPr>
          </p:nvSpPr>
          <p:spPr>
            <a:xfrm>
              <a:off x="4000500" y="733425"/>
              <a:ext cx="323851" cy="19051"/>
            </a:xfrm>
            <a:custGeom>
              <a:avLst/>
              <a:gdLst/>
              <a:ahLst/>
              <a:cxnLst/>
              <a:rect l="0" t="0" r="0" b="0"/>
              <a:pathLst>
                <a:path w="323851" h="19051">
                  <a:moveTo>
                    <a:pt x="19050" y="19050"/>
                  </a:moveTo>
                  <a:lnTo>
                    <a:pt x="19050" y="19050"/>
                  </a:lnTo>
                  <a:lnTo>
                    <a:pt x="9641" y="9641"/>
                  </a:lnTo>
                  <a:lnTo>
                    <a:pt x="0" y="9525"/>
                  </a:lnTo>
                  <a:lnTo>
                    <a:pt x="8201" y="9525"/>
                  </a:lnTo>
                  <a:lnTo>
                    <a:pt x="16868" y="2979"/>
                  </a:lnTo>
                  <a:lnTo>
                    <a:pt x="22666" y="1324"/>
                  </a:lnTo>
                  <a:lnTo>
                    <a:pt x="25694" y="1941"/>
                  </a:lnTo>
                  <a:lnTo>
                    <a:pt x="38158" y="7713"/>
                  </a:lnTo>
                  <a:lnTo>
                    <a:pt x="83108" y="9494"/>
                  </a:lnTo>
                  <a:lnTo>
                    <a:pt x="130582" y="9524"/>
                  </a:lnTo>
                  <a:lnTo>
                    <a:pt x="178168" y="9525"/>
                  </a:lnTo>
                  <a:lnTo>
                    <a:pt x="221454" y="9525"/>
                  </a:lnTo>
                  <a:lnTo>
                    <a:pt x="268505" y="9525"/>
                  </a:lnTo>
                  <a:lnTo>
                    <a:pt x="298414" y="9525"/>
                  </a:lnTo>
                  <a:lnTo>
                    <a:pt x="300543" y="8467"/>
                  </a:lnTo>
                  <a:lnTo>
                    <a:pt x="301962" y="6703"/>
                  </a:lnTo>
                  <a:lnTo>
                    <a:pt x="302907" y="4468"/>
                  </a:lnTo>
                  <a:lnTo>
                    <a:pt x="304597" y="2979"/>
                  </a:lnTo>
                  <a:lnTo>
                    <a:pt x="313883" y="116"/>
                  </a:lnTo>
                  <a:lnTo>
                    <a:pt x="32385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SMARTInkShape-1339"/>
            <p:cNvSpPr/>
            <p:nvPr>
              <p:custDataLst>
                <p:tags r:id="rId260"/>
              </p:custDataLst>
            </p:nvPr>
          </p:nvSpPr>
          <p:spPr>
            <a:xfrm>
              <a:off x="4238755" y="685801"/>
              <a:ext cx="95120" cy="133350"/>
            </a:xfrm>
            <a:custGeom>
              <a:avLst/>
              <a:gdLst/>
              <a:ahLst/>
              <a:cxnLst/>
              <a:rect l="0" t="0" r="0" b="0"/>
              <a:pathLst>
                <a:path w="95120" h="133350">
                  <a:moveTo>
                    <a:pt x="66545" y="38099"/>
                  </a:moveTo>
                  <a:lnTo>
                    <a:pt x="66545" y="38099"/>
                  </a:lnTo>
                  <a:lnTo>
                    <a:pt x="66545" y="28966"/>
                  </a:lnTo>
                  <a:lnTo>
                    <a:pt x="48853" y="10883"/>
                  </a:lnTo>
                  <a:lnTo>
                    <a:pt x="40159" y="8734"/>
                  </a:lnTo>
                  <a:lnTo>
                    <a:pt x="30196" y="1358"/>
                  </a:lnTo>
                  <a:lnTo>
                    <a:pt x="21186" y="268"/>
                  </a:lnTo>
                  <a:lnTo>
                    <a:pt x="308" y="0"/>
                  </a:lnTo>
                  <a:lnTo>
                    <a:pt x="0" y="5056"/>
                  </a:lnTo>
                  <a:lnTo>
                    <a:pt x="1015" y="6545"/>
                  </a:lnTo>
                  <a:lnTo>
                    <a:pt x="2750" y="7538"/>
                  </a:lnTo>
                  <a:lnTo>
                    <a:pt x="9578" y="9263"/>
                  </a:lnTo>
                  <a:lnTo>
                    <a:pt x="14063" y="9408"/>
                  </a:lnTo>
                  <a:lnTo>
                    <a:pt x="19583" y="12295"/>
                  </a:lnTo>
                  <a:lnTo>
                    <a:pt x="25565" y="16047"/>
                  </a:lnTo>
                  <a:lnTo>
                    <a:pt x="38028" y="18456"/>
                  </a:lnTo>
                  <a:lnTo>
                    <a:pt x="60198" y="19014"/>
                  </a:lnTo>
                  <a:lnTo>
                    <a:pt x="66546" y="21856"/>
                  </a:lnTo>
                  <a:lnTo>
                    <a:pt x="72895" y="25588"/>
                  </a:lnTo>
                  <a:lnTo>
                    <a:pt x="85595" y="27984"/>
                  </a:lnTo>
                  <a:lnTo>
                    <a:pt x="88770" y="28181"/>
                  </a:lnTo>
                  <a:lnTo>
                    <a:pt x="90887" y="29370"/>
                  </a:lnTo>
                  <a:lnTo>
                    <a:pt x="92298" y="31221"/>
                  </a:lnTo>
                  <a:lnTo>
                    <a:pt x="94955" y="37696"/>
                  </a:lnTo>
                  <a:lnTo>
                    <a:pt x="95119" y="55706"/>
                  </a:lnTo>
                  <a:lnTo>
                    <a:pt x="94061" y="56187"/>
                  </a:lnTo>
                  <a:lnTo>
                    <a:pt x="90063" y="56721"/>
                  </a:lnTo>
                  <a:lnTo>
                    <a:pt x="88574" y="57922"/>
                  </a:lnTo>
                  <a:lnTo>
                    <a:pt x="80930" y="70369"/>
                  </a:lnTo>
                  <a:lnTo>
                    <a:pt x="68296" y="83888"/>
                  </a:lnTo>
                  <a:lnTo>
                    <a:pt x="65832" y="99512"/>
                  </a:lnTo>
                  <a:lnTo>
                    <a:pt x="59074" y="113887"/>
                  </a:lnTo>
                  <a:lnTo>
                    <a:pt x="58390" y="117199"/>
                  </a:lnTo>
                  <a:lnTo>
                    <a:pt x="58992" y="120466"/>
                  </a:lnTo>
                  <a:lnTo>
                    <a:pt x="66545" y="13334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1340"/>
            <p:cNvSpPr/>
            <p:nvPr>
              <p:custDataLst>
                <p:tags r:id="rId261"/>
              </p:custDataLst>
            </p:nvPr>
          </p:nvSpPr>
          <p:spPr>
            <a:xfrm>
              <a:off x="4038600" y="1066800"/>
              <a:ext cx="133351" cy="190501"/>
            </a:xfrm>
            <a:custGeom>
              <a:avLst/>
              <a:gdLst/>
              <a:ahLst/>
              <a:cxnLst/>
              <a:rect l="0" t="0" r="0" b="0"/>
              <a:pathLst>
                <a:path w="133351" h="190501">
                  <a:moveTo>
                    <a:pt x="9525" y="9525"/>
                  </a:moveTo>
                  <a:lnTo>
                    <a:pt x="9525" y="9525"/>
                  </a:lnTo>
                  <a:lnTo>
                    <a:pt x="0" y="0"/>
                  </a:lnTo>
                  <a:lnTo>
                    <a:pt x="0" y="17716"/>
                  </a:lnTo>
                  <a:lnTo>
                    <a:pt x="6546" y="26391"/>
                  </a:lnTo>
                  <a:lnTo>
                    <a:pt x="8642" y="35218"/>
                  </a:lnTo>
                  <a:lnTo>
                    <a:pt x="9132" y="41406"/>
                  </a:lnTo>
                  <a:lnTo>
                    <a:pt x="12173" y="47683"/>
                  </a:lnTo>
                  <a:lnTo>
                    <a:pt x="15994" y="54001"/>
                  </a:lnTo>
                  <a:lnTo>
                    <a:pt x="19202" y="63508"/>
                  </a:lnTo>
                  <a:lnTo>
                    <a:pt x="54001" y="108146"/>
                  </a:lnTo>
                  <a:lnTo>
                    <a:pt x="79376" y="136409"/>
                  </a:lnTo>
                  <a:lnTo>
                    <a:pt x="85725" y="140001"/>
                  </a:lnTo>
                  <a:lnTo>
                    <a:pt x="92075" y="142656"/>
                  </a:lnTo>
                  <a:lnTo>
                    <a:pt x="98425" y="147364"/>
                  </a:lnTo>
                  <a:lnTo>
                    <a:pt x="101953" y="152984"/>
                  </a:lnTo>
                  <a:lnTo>
                    <a:pt x="102894" y="155964"/>
                  </a:lnTo>
                  <a:lnTo>
                    <a:pt x="104579" y="157951"/>
                  </a:lnTo>
                  <a:lnTo>
                    <a:pt x="109274" y="160159"/>
                  </a:lnTo>
                  <a:lnTo>
                    <a:pt x="117867" y="161402"/>
                  </a:lnTo>
                  <a:lnTo>
                    <a:pt x="119854" y="162634"/>
                  </a:lnTo>
                  <a:lnTo>
                    <a:pt x="121177" y="164515"/>
                  </a:lnTo>
                  <a:lnTo>
                    <a:pt x="122060" y="166827"/>
                  </a:lnTo>
                  <a:lnTo>
                    <a:pt x="123706" y="168368"/>
                  </a:lnTo>
                  <a:lnTo>
                    <a:pt x="128358" y="170080"/>
                  </a:lnTo>
                  <a:lnTo>
                    <a:pt x="130022" y="171595"/>
                  </a:lnTo>
                  <a:lnTo>
                    <a:pt x="132912" y="179531"/>
                  </a:lnTo>
                  <a:lnTo>
                    <a:pt x="133350" y="1905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1341"/>
            <p:cNvSpPr/>
            <p:nvPr>
              <p:custDataLst>
                <p:tags r:id="rId262"/>
              </p:custDataLst>
            </p:nvPr>
          </p:nvSpPr>
          <p:spPr>
            <a:xfrm>
              <a:off x="4086225" y="1209675"/>
              <a:ext cx="152401" cy="104776"/>
            </a:xfrm>
            <a:custGeom>
              <a:avLst/>
              <a:gdLst/>
              <a:ahLst/>
              <a:cxnLst/>
              <a:rect l="0" t="0" r="0" b="0"/>
              <a:pathLst>
                <a:path w="152401" h="104776">
                  <a:moveTo>
                    <a:pt x="38100" y="66675"/>
                  </a:moveTo>
                  <a:lnTo>
                    <a:pt x="38100" y="66675"/>
                  </a:lnTo>
                  <a:lnTo>
                    <a:pt x="33044" y="66675"/>
                  </a:lnTo>
                  <a:lnTo>
                    <a:pt x="31554" y="65617"/>
                  </a:lnTo>
                  <a:lnTo>
                    <a:pt x="30561" y="63853"/>
                  </a:lnTo>
                  <a:lnTo>
                    <a:pt x="29899" y="61618"/>
                  </a:lnTo>
                  <a:lnTo>
                    <a:pt x="28399" y="60129"/>
                  </a:lnTo>
                  <a:lnTo>
                    <a:pt x="20491" y="57542"/>
                  </a:lnTo>
                  <a:lnTo>
                    <a:pt x="9653" y="57153"/>
                  </a:lnTo>
                  <a:lnTo>
                    <a:pt x="0" y="47625"/>
                  </a:lnTo>
                  <a:lnTo>
                    <a:pt x="0" y="55826"/>
                  </a:lnTo>
                  <a:lnTo>
                    <a:pt x="1058" y="56267"/>
                  </a:lnTo>
                  <a:lnTo>
                    <a:pt x="8201" y="57034"/>
                  </a:lnTo>
                  <a:lnTo>
                    <a:pt x="8937" y="59920"/>
                  </a:lnTo>
                  <a:lnTo>
                    <a:pt x="9132" y="62172"/>
                  </a:lnTo>
                  <a:lnTo>
                    <a:pt x="10321" y="63673"/>
                  </a:lnTo>
                  <a:lnTo>
                    <a:pt x="14465" y="65341"/>
                  </a:lnTo>
                  <a:lnTo>
                    <a:pt x="15994" y="66844"/>
                  </a:lnTo>
                  <a:lnTo>
                    <a:pt x="17692" y="71336"/>
                  </a:lnTo>
                  <a:lnTo>
                    <a:pt x="19202" y="72957"/>
                  </a:lnTo>
                  <a:lnTo>
                    <a:pt x="23704" y="74759"/>
                  </a:lnTo>
                  <a:lnTo>
                    <a:pt x="35217" y="76974"/>
                  </a:lnTo>
                  <a:lnTo>
                    <a:pt x="44536" y="82662"/>
                  </a:lnTo>
                  <a:lnTo>
                    <a:pt x="54001" y="85876"/>
                  </a:lnTo>
                  <a:lnTo>
                    <a:pt x="63507" y="92002"/>
                  </a:lnTo>
                  <a:lnTo>
                    <a:pt x="74085" y="94288"/>
                  </a:lnTo>
                  <a:lnTo>
                    <a:pt x="97101" y="95123"/>
                  </a:lnTo>
                  <a:lnTo>
                    <a:pt x="99659" y="96224"/>
                  </a:lnTo>
                  <a:lnTo>
                    <a:pt x="101365" y="98016"/>
                  </a:lnTo>
                  <a:lnTo>
                    <a:pt x="102501" y="100269"/>
                  </a:lnTo>
                  <a:lnTo>
                    <a:pt x="104317" y="101771"/>
                  </a:lnTo>
                  <a:lnTo>
                    <a:pt x="112776" y="104379"/>
                  </a:lnTo>
                  <a:lnTo>
                    <a:pt x="123813" y="104775"/>
                  </a:lnTo>
                  <a:lnTo>
                    <a:pt x="123825" y="87083"/>
                  </a:lnTo>
                  <a:lnTo>
                    <a:pt x="115624" y="77643"/>
                  </a:lnTo>
                  <a:lnTo>
                    <a:pt x="114416" y="68126"/>
                  </a:lnTo>
                  <a:lnTo>
                    <a:pt x="114300" y="39551"/>
                  </a:lnTo>
                  <a:lnTo>
                    <a:pt x="115358" y="39068"/>
                  </a:lnTo>
                  <a:lnTo>
                    <a:pt x="119356" y="38530"/>
                  </a:lnTo>
                  <a:lnTo>
                    <a:pt x="120846" y="37328"/>
                  </a:lnTo>
                  <a:lnTo>
                    <a:pt x="131190" y="18819"/>
                  </a:lnTo>
                  <a:lnTo>
                    <a:pt x="131909" y="15721"/>
                  </a:lnTo>
                  <a:lnTo>
                    <a:pt x="138354" y="9456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" name="SMARTInkShape-Group319"/>
          <p:cNvGrpSpPr/>
          <p:nvPr/>
        </p:nvGrpSpPr>
        <p:grpSpPr>
          <a:xfrm>
            <a:off x="3971928" y="2505075"/>
            <a:ext cx="614998" cy="685801"/>
            <a:chOff x="3971928" y="2505075"/>
            <a:chExt cx="614998" cy="685801"/>
          </a:xfrm>
        </p:grpSpPr>
        <p:sp>
          <p:nvSpPr>
            <p:cNvPr id="20" name="SMARTInkShape-1342"/>
            <p:cNvSpPr/>
            <p:nvPr>
              <p:custDataLst>
                <p:tags r:id="rId255"/>
              </p:custDataLst>
            </p:nvPr>
          </p:nvSpPr>
          <p:spPr>
            <a:xfrm>
              <a:off x="3971928" y="2514600"/>
              <a:ext cx="114298" cy="209420"/>
            </a:xfrm>
            <a:custGeom>
              <a:avLst/>
              <a:gdLst/>
              <a:ahLst/>
              <a:cxnLst/>
              <a:rect l="0" t="0" r="0" b="0"/>
              <a:pathLst>
                <a:path w="114298" h="209420">
                  <a:moveTo>
                    <a:pt x="114297" y="9525"/>
                  </a:moveTo>
                  <a:lnTo>
                    <a:pt x="114297" y="9525"/>
                  </a:lnTo>
                  <a:lnTo>
                    <a:pt x="114297" y="0"/>
                  </a:lnTo>
                  <a:lnTo>
                    <a:pt x="114297" y="5056"/>
                  </a:lnTo>
                  <a:lnTo>
                    <a:pt x="113239" y="6546"/>
                  </a:lnTo>
                  <a:lnTo>
                    <a:pt x="111475" y="7539"/>
                  </a:lnTo>
                  <a:lnTo>
                    <a:pt x="106096" y="9133"/>
                  </a:lnTo>
                  <a:lnTo>
                    <a:pt x="105360" y="12173"/>
                  </a:lnTo>
                  <a:lnTo>
                    <a:pt x="105165" y="14465"/>
                  </a:lnTo>
                  <a:lnTo>
                    <a:pt x="102124" y="19834"/>
                  </a:lnTo>
                  <a:lnTo>
                    <a:pt x="82109" y="46737"/>
                  </a:lnTo>
                  <a:lnTo>
                    <a:pt x="74153" y="66140"/>
                  </a:lnTo>
                  <a:lnTo>
                    <a:pt x="44412" y="112605"/>
                  </a:lnTo>
                  <a:lnTo>
                    <a:pt x="32798" y="130271"/>
                  </a:lnTo>
                  <a:lnTo>
                    <a:pt x="26584" y="150224"/>
                  </a:lnTo>
                  <a:lnTo>
                    <a:pt x="12170" y="171259"/>
                  </a:lnTo>
                  <a:lnTo>
                    <a:pt x="9641" y="177715"/>
                  </a:lnTo>
                  <a:lnTo>
                    <a:pt x="3325" y="187300"/>
                  </a:lnTo>
                  <a:lnTo>
                    <a:pt x="435" y="198140"/>
                  </a:lnTo>
                  <a:lnTo>
                    <a:pt x="0" y="209419"/>
                  </a:lnTo>
                  <a:lnTo>
                    <a:pt x="9522" y="2000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SMARTInkShape-1343"/>
            <p:cNvSpPr/>
            <p:nvPr>
              <p:custDataLst>
                <p:tags r:id="rId256"/>
              </p:custDataLst>
            </p:nvPr>
          </p:nvSpPr>
          <p:spPr>
            <a:xfrm>
              <a:off x="4000503" y="2505075"/>
              <a:ext cx="104773" cy="114301"/>
            </a:xfrm>
            <a:custGeom>
              <a:avLst/>
              <a:gdLst/>
              <a:ahLst/>
              <a:cxnLst/>
              <a:rect l="0" t="0" r="0" b="0"/>
              <a:pathLst>
                <a:path w="104773" h="114301">
                  <a:moveTo>
                    <a:pt x="19047" y="85725"/>
                  </a:moveTo>
                  <a:lnTo>
                    <a:pt x="19047" y="85725"/>
                  </a:lnTo>
                  <a:lnTo>
                    <a:pt x="9638" y="85725"/>
                  </a:lnTo>
                  <a:lnTo>
                    <a:pt x="9525" y="76592"/>
                  </a:lnTo>
                  <a:lnTo>
                    <a:pt x="7" y="76200"/>
                  </a:lnTo>
                  <a:lnTo>
                    <a:pt x="0" y="71144"/>
                  </a:lnTo>
                  <a:lnTo>
                    <a:pt x="1057" y="69654"/>
                  </a:lnTo>
                  <a:lnTo>
                    <a:pt x="2820" y="68661"/>
                  </a:lnTo>
                  <a:lnTo>
                    <a:pt x="8198" y="67067"/>
                  </a:lnTo>
                  <a:lnTo>
                    <a:pt x="14187" y="61735"/>
                  </a:lnTo>
                  <a:lnTo>
                    <a:pt x="16887" y="56366"/>
                  </a:lnTo>
                  <a:lnTo>
                    <a:pt x="17607" y="53452"/>
                  </a:lnTo>
                  <a:lnTo>
                    <a:pt x="19145" y="51509"/>
                  </a:lnTo>
                  <a:lnTo>
                    <a:pt x="32178" y="43080"/>
                  </a:lnTo>
                  <a:lnTo>
                    <a:pt x="35467" y="37491"/>
                  </a:lnTo>
                  <a:lnTo>
                    <a:pt x="36344" y="34519"/>
                  </a:lnTo>
                  <a:lnTo>
                    <a:pt x="37987" y="32538"/>
                  </a:lnTo>
                  <a:lnTo>
                    <a:pt x="57326" y="21268"/>
                  </a:lnTo>
                  <a:lnTo>
                    <a:pt x="60442" y="20529"/>
                  </a:lnTo>
                  <a:lnTo>
                    <a:pt x="62519" y="18977"/>
                  </a:lnTo>
                  <a:lnTo>
                    <a:pt x="63903" y="16885"/>
                  </a:lnTo>
                  <a:lnTo>
                    <a:pt x="64826" y="14432"/>
                  </a:lnTo>
                  <a:lnTo>
                    <a:pt x="66500" y="12796"/>
                  </a:lnTo>
                  <a:lnTo>
                    <a:pt x="71181" y="10979"/>
                  </a:lnTo>
                  <a:lnTo>
                    <a:pt x="72853" y="9436"/>
                  </a:lnTo>
                  <a:lnTo>
                    <a:pt x="74711" y="4900"/>
                  </a:lnTo>
                  <a:lnTo>
                    <a:pt x="76264" y="3266"/>
                  </a:lnTo>
                  <a:lnTo>
                    <a:pt x="85710" y="3"/>
                  </a:lnTo>
                  <a:lnTo>
                    <a:pt x="85719" y="1"/>
                  </a:lnTo>
                  <a:lnTo>
                    <a:pt x="85722" y="0"/>
                  </a:lnTo>
                  <a:lnTo>
                    <a:pt x="85722" y="47217"/>
                  </a:lnTo>
                  <a:lnTo>
                    <a:pt x="85722" y="79368"/>
                  </a:lnTo>
                  <a:lnTo>
                    <a:pt x="88544" y="85722"/>
                  </a:lnTo>
                  <a:lnTo>
                    <a:pt x="100910" y="101599"/>
                  </a:lnTo>
                  <a:lnTo>
                    <a:pt x="104772" y="1143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SMARTInkShape-1344"/>
            <p:cNvSpPr/>
            <p:nvPr>
              <p:custDataLst>
                <p:tags r:id="rId257"/>
              </p:custDataLst>
            </p:nvPr>
          </p:nvSpPr>
          <p:spPr>
            <a:xfrm>
              <a:off x="4248150" y="3067050"/>
              <a:ext cx="295276" cy="19051"/>
            </a:xfrm>
            <a:custGeom>
              <a:avLst/>
              <a:gdLst/>
              <a:ahLst/>
              <a:cxnLst/>
              <a:rect l="0" t="0" r="0" b="0"/>
              <a:pathLst>
                <a:path w="295276" h="19051">
                  <a:moveTo>
                    <a:pt x="9525" y="9525"/>
                  </a:moveTo>
                  <a:lnTo>
                    <a:pt x="9525" y="9525"/>
                  </a:lnTo>
                  <a:lnTo>
                    <a:pt x="1324" y="9525"/>
                  </a:lnTo>
                  <a:lnTo>
                    <a:pt x="883" y="8467"/>
                  </a:lnTo>
                  <a:lnTo>
                    <a:pt x="0" y="0"/>
                  </a:lnTo>
                  <a:lnTo>
                    <a:pt x="5056" y="0"/>
                  </a:lnTo>
                  <a:lnTo>
                    <a:pt x="6546" y="1058"/>
                  </a:lnTo>
                  <a:lnTo>
                    <a:pt x="7539" y="2822"/>
                  </a:lnTo>
                  <a:lnTo>
                    <a:pt x="8201" y="5056"/>
                  </a:lnTo>
                  <a:lnTo>
                    <a:pt x="9701" y="6546"/>
                  </a:lnTo>
                  <a:lnTo>
                    <a:pt x="14189" y="8201"/>
                  </a:lnTo>
                  <a:lnTo>
                    <a:pt x="58003" y="9510"/>
                  </a:lnTo>
                  <a:lnTo>
                    <a:pt x="101650" y="9524"/>
                  </a:lnTo>
                  <a:lnTo>
                    <a:pt x="146053" y="9525"/>
                  </a:lnTo>
                  <a:lnTo>
                    <a:pt x="190500" y="9525"/>
                  </a:lnTo>
                  <a:lnTo>
                    <a:pt x="235891" y="9525"/>
                  </a:lnTo>
                  <a:lnTo>
                    <a:pt x="278969" y="9525"/>
                  </a:lnTo>
                  <a:lnTo>
                    <a:pt x="285558" y="12347"/>
                  </a:lnTo>
                  <a:lnTo>
                    <a:pt x="295275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SMARTInkShape-1345"/>
            <p:cNvSpPr/>
            <p:nvPr>
              <p:custDataLst>
                <p:tags r:id="rId258"/>
              </p:custDataLst>
            </p:nvPr>
          </p:nvSpPr>
          <p:spPr>
            <a:xfrm>
              <a:off x="4495800" y="3048000"/>
              <a:ext cx="91126" cy="142876"/>
            </a:xfrm>
            <a:custGeom>
              <a:avLst/>
              <a:gdLst/>
              <a:ahLst/>
              <a:cxnLst/>
              <a:rect l="0" t="0" r="0" b="0"/>
              <a:pathLst>
                <a:path w="91126" h="142876">
                  <a:moveTo>
                    <a:pt x="47625" y="19050"/>
                  </a:moveTo>
                  <a:lnTo>
                    <a:pt x="47625" y="19050"/>
                  </a:lnTo>
                  <a:lnTo>
                    <a:pt x="34368" y="19050"/>
                  </a:lnTo>
                  <a:lnTo>
                    <a:pt x="32437" y="17992"/>
                  </a:lnTo>
                  <a:lnTo>
                    <a:pt x="31150" y="16228"/>
                  </a:lnTo>
                  <a:lnTo>
                    <a:pt x="29083" y="10849"/>
                  </a:lnTo>
                  <a:lnTo>
                    <a:pt x="25979" y="10114"/>
                  </a:lnTo>
                  <a:lnTo>
                    <a:pt x="14399" y="9560"/>
                  </a:lnTo>
                  <a:lnTo>
                    <a:pt x="12774" y="8490"/>
                  </a:lnTo>
                  <a:lnTo>
                    <a:pt x="11691" y="6718"/>
                  </a:lnTo>
                  <a:lnTo>
                    <a:pt x="9953" y="1327"/>
                  </a:lnTo>
                  <a:lnTo>
                    <a:pt x="6893" y="590"/>
                  </a:lnTo>
                  <a:lnTo>
                    <a:pt x="11" y="1"/>
                  </a:lnTo>
                  <a:lnTo>
                    <a:pt x="5060" y="0"/>
                  </a:lnTo>
                  <a:lnTo>
                    <a:pt x="6548" y="1058"/>
                  </a:lnTo>
                  <a:lnTo>
                    <a:pt x="7541" y="2822"/>
                  </a:lnTo>
                  <a:lnTo>
                    <a:pt x="8202" y="5056"/>
                  </a:lnTo>
                  <a:lnTo>
                    <a:pt x="9701" y="6546"/>
                  </a:lnTo>
                  <a:lnTo>
                    <a:pt x="17610" y="9133"/>
                  </a:lnTo>
                  <a:lnTo>
                    <a:pt x="41403" y="9515"/>
                  </a:lnTo>
                  <a:lnTo>
                    <a:pt x="47682" y="12343"/>
                  </a:lnTo>
                  <a:lnTo>
                    <a:pt x="54000" y="16069"/>
                  </a:lnTo>
                  <a:lnTo>
                    <a:pt x="66680" y="18461"/>
                  </a:lnTo>
                  <a:lnTo>
                    <a:pt x="80699" y="19015"/>
                  </a:lnTo>
                  <a:lnTo>
                    <a:pt x="82375" y="20085"/>
                  </a:lnTo>
                  <a:lnTo>
                    <a:pt x="83491" y="21857"/>
                  </a:lnTo>
                  <a:lnTo>
                    <a:pt x="85284" y="27248"/>
                  </a:lnTo>
                  <a:lnTo>
                    <a:pt x="88351" y="27985"/>
                  </a:lnTo>
                  <a:lnTo>
                    <a:pt x="90651" y="28182"/>
                  </a:lnTo>
                  <a:lnTo>
                    <a:pt x="91125" y="29371"/>
                  </a:lnTo>
                  <a:lnTo>
                    <a:pt x="86339" y="38253"/>
                  </a:lnTo>
                  <a:lnTo>
                    <a:pt x="85998" y="42753"/>
                  </a:lnTo>
                  <a:lnTo>
                    <a:pt x="83024" y="48282"/>
                  </a:lnTo>
                  <a:lnTo>
                    <a:pt x="80749" y="51238"/>
                  </a:lnTo>
                  <a:lnTo>
                    <a:pt x="75400" y="54522"/>
                  </a:lnTo>
                  <a:lnTo>
                    <a:pt x="69495" y="57041"/>
                  </a:lnTo>
                  <a:lnTo>
                    <a:pt x="22224" y="101607"/>
                  </a:lnTo>
                  <a:lnTo>
                    <a:pt x="12700" y="110069"/>
                  </a:lnTo>
                  <a:lnTo>
                    <a:pt x="6350" y="112419"/>
                  </a:lnTo>
                  <a:lnTo>
                    <a:pt x="4233" y="114105"/>
                  </a:lnTo>
                  <a:lnTo>
                    <a:pt x="1881" y="118800"/>
                  </a:lnTo>
                  <a:lnTo>
                    <a:pt x="0" y="1428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" name="SMARTInkShape-1346"/>
          <p:cNvSpPr/>
          <p:nvPr>
            <p:custDataLst>
              <p:tags r:id="rId1"/>
            </p:custDataLst>
          </p:nvPr>
        </p:nvSpPr>
        <p:spPr>
          <a:xfrm>
            <a:off x="4648200" y="1304925"/>
            <a:ext cx="209551" cy="285751"/>
          </a:xfrm>
          <a:custGeom>
            <a:avLst/>
            <a:gdLst/>
            <a:ahLst/>
            <a:cxnLst/>
            <a:rect l="0" t="0" r="0" b="0"/>
            <a:pathLst>
              <a:path w="209551" h="285751">
                <a:moveTo>
                  <a:pt x="9525" y="285750"/>
                </a:moveTo>
                <a:lnTo>
                  <a:pt x="9525" y="285750"/>
                </a:lnTo>
                <a:lnTo>
                  <a:pt x="0" y="285750"/>
                </a:lnTo>
                <a:lnTo>
                  <a:pt x="8201" y="277549"/>
                </a:lnTo>
                <a:lnTo>
                  <a:pt x="9409" y="268140"/>
                </a:lnTo>
                <a:lnTo>
                  <a:pt x="14548" y="262070"/>
                </a:lnTo>
                <a:lnTo>
                  <a:pt x="17049" y="253706"/>
                </a:lnTo>
                <a:lnTo>
                  <a:pt x="19219" y="243992"/>
                </a:lnTo>
                <a:lnTo>
                  <a:pt x="47683" y="197838"/>
                </a:lnTo>
                <a:lnTo>
                  <a:pt x="69853" y="155447"/>
                </a:lnTo>
                <a:lnTo>
                  <a:pt x="107558" y="111679"/>
                </a:lnTo>
                <a:lnTo>
                  <a:pt x="152221" y="66856"/>
                </a:lnTo>
                <a:lnTo>
                  <a:pt x="160008" y="59067"/>
                </a:lnTo>
                <a:lnTo>
                  <a:pt x="161073" y="55180"/>
                </a:lnTo>
                <a:lnTo>
                  <a:pt x="161357" y="52662"/>
                </a:lnTo>
                <a:lnTo>
                  <a:pt x="162604" y="50983"/>
                </a:lnTo>
                <a:lnTo>
                  <a:pt x="166813" y="49117"/>
                </a:lnTo>
                <a:lnTo>
                  <a:pt x="168358" y="47562"/>
                </a:lnTo>
                <a:lnTo>
                  <a:pt x="171439" y="38138"/>
                </a:lnTo>
                <a:lnTo>
                  <a:pt x="144209" y="38100"/>
                </a:lnTo>
                <a:lnTo>
                  <a:pt x="143764" y="37042"/>
                </a:lnTo>
                <a:lnTo>
                  <a:pt x="142875" y="28575"/>
                </a:lnTo>
                <a:lnTo>
                  <a:pt x="133360" y="28575"/>
                </a:lnTo>
                <a:lnTo>
                  <a:pt x="141552" y="20374"/>
                </a:lnTo>
                <a:lnTo>
                  <a:pt x="150960" y="19166"/>
                </a:lnTo>
                <a:lnTo>
                  <a:pt x="160474" y="10859"/>
                </a:lnTo>
                <a:lnTo>
                  <a:pt x="166553" y="9920"/>
                </a:lnTo>
                <a:lnTo>
                  <a:pt x="168185" y="8730"/>
                </a:lnTo>
                <a:lnTo>
                  <a:pt x="169273" y="6879"/>
                </a:lnTo>
                <a:lnTo>
                  <a:pt x="171323" y="403"/>
                </a:lnTo>
                <a:lnTo>
                  <a:pt x="180975" y="0"/>
                </a:lnTo>
                <a:lnTo>
                  <a:pt x="180975" y="14189"/>
                </a:lnTo>
                <a:lnTo>
                  <a:pt x="178153" y="19712"/>
                </a:lnTo>
                <a:lnTo>
                  <a:pt x="172774" y="26824"/>
                </a:lnTo>
                <a:lnTo>
                  <a:pt x="171843" y="33113"/>
                </a:lnTo>
                <a:lnTo>
                  <a:pt x="171484" y="54064"/>
                </a:lnTo>
                <a:lnTo>
                  <a:pt x="162810" y="81859"/>
                </a:lnTo>
                <a:lnTo>
                  <a:pt x="162041" y="93278"/>
                </a:lnTo>
                <a:lnTo>
                  <a:pt x="170137" y="103278"/>
                </a:lnTo>
                <a:lnTo>
                  <a:pt x="176118" y="109388"/>
                </a:lnTo>
                <a:lnTo>
                  <a:pt x="181639" y="112117"/>
                </a:lnTo>
                <a:lnTo>
                  <a:pt x="209550" y="11430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0" name="SMARTInkShape-Group321"/>
          <p:cNvGrpSpPr/>
          <p:nvPr/>
        </p:nvGrpSpPr>
        <p:grpSpPr>
          <a:xfrm>
            <a:off x="4847070" y="1885950"/>
            <a:ext cx="563000" cy="638176"/>
            <a:chOff x="4847070" y="1885950"/>
            <a:chExt cx="563000" cy="638176"/>
          </a:xfrm>
        </p:grpSpPr>
        <p:sp>
          <p:nvSpPr>
            <p:cNvPr id="26" name="SMARTInkShape-1347"/>
            <p:cNvSpPr/>
            <p:nvPr>
              <p:custDataLst>
                <p:tags r:id="rId251"/>
              </p:custDataLst>
            </p:nvPr>
          </p:nvSpPr>
          <p:spPr>
            <a:xfrm>
              <a:off x="4847070" y="2372621"/>
              <a:ext cx="115456" cy="122930"/>
            </a:xfrm>
            <a:custGeom>
              <a:avLst/>
              <a:gdLst/>
              <a:ahLst/>
              <a:cxnLst/>
              <a:rect l="0" t="0" r="0" b="0"/>
              <a:pathLst>
                <a:path w="115456" h="122930">
                  <a:moveTo>
                    <a:pt x="0" y="0"/>
                  </a:moveTo>
                  <a:lnTo>
                    <a:pt x="0" y="0"/>
                  </a:lnTo>
                  <a:lnTo>
                    <a:pt x="3210" y="8042"/>
                  </a:lnTo>
                  <a:lnTo>
                    <a:pt x="32941" y="48570"/>
                  </a:lnTo>
                  <a:lnTo>
                    <a:pt x="39272" y="52839"/>
                  </a:lnTo>
                  <a:lnTo>
                    <a:pt x="45612" y="55795"/>
                  </a:lnTo>
                  <a:lnTo>
                    <a:pt x="86880" y="91546"/>
                  </a:lnTo>
                  <a:lnTo>
                    <a:pt x="90055" y="92482"/>
                  </a:lnTo>
                  <a:lnTo>
                    <a:pt x="92172" y="94164"/>
                  </a:lnTo>
                  <a:lnTo>
                    <a:pt x="96209" y="100530"/>
                  </a:lnTo>
                  <a:lnTo>
                    <a:pt x="100904" y="102391"/>
                  </a:lnTo>
                  <a:lnTo>
                    <a:pt x="102580" y="103945"/>
                  </a:lnTo>
                  <a:lnTo>
                    <a:pt x="106694" y="113493"/>
                  </a:lnTo>
                  <a:lnTo>
                    <a:pt x="115455" y="12292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SMARTInkShape-1348"/>
            <p:cNvSpPr/>
            <p:nvPr>
              <p:custDataLst>
                <p:tags r:id="rId252"/>
              </p:custDataLst>
            </p:nvPr>
          </p:nvSpPr>
          <p:spPr>
            <a:xfrm>
              <a:off x="4859088" y="2428875"/>
              <a:ext cx="141538" cy="95251"/>
            </a:xfrm>
            <a:custGeom>
              <a:avLst/>
              <a:gdLst/>
              <a:ahLst/>
              <a:cxnLst/>
              <a:rect l="0" t="0" r="0" b="0"/>
              <a:pathLst>
                <a:path w="141538" h="95251">
                  <a:moveTo>
                    <a:pt x="74862" y="47625"/>
                  </a:moveTo>
                  <a:lnTo>
                    <a:pt x="74862" y="47625"/>
                  </a:lnTo>
                  <a:lnTo>
                    <a:pt x="27332" y="47625"/>
                  </a:lnTo>
                  <a:lnTo>
                    <a:pt x="0" y="47625"/>
                  </a:lnTo>
                  <a:lnTo>
                    <a:pt x="4115" y="47625"/>
                  </a:lnTo>
                  <a:lnTo>
                    <a:pt x="9199" y="50447"/>
                  </a:lnTo>
                  <a:lnTo>
                    <a:pt x="24984" y="63434"/>
                  </a:lnTo>
                  <a:lnTo>
                    <a:pt x="33860" y="66773"/>
                  </a:lnTo>
                  <a:lnTo>
                    <a:pt x="43193" y="72937"/>
                  </a:lnTo>
                  <a:lnTo>
                    <a:pt x="52661" y="75233"/>
                  </a:lnTo>
                  <a:lnTo>
                    <a:pt x="58998" y="75770"/>
                  </a:lnTo>
                  <a:lnTo>
                    <a:pt x="65342" y="78831"/>
                  </a:lnTo>
                  <a:lnTo>
                    <a:pt x="71689" y="82661"/>
                  </a:lnTo>
                  <a:lnTo>
                    <a:pt x="84387" y="85120"/>
                  </a:lnTo>
                  <a:lnTo>
                    <a:pt x="87562" y="85321"/>
                  </a:lnTo>
                  <a:lnTo>
                    <a:pt x="89679" y="86515"/>
                  </a:lnTo>
                  <a:lnTo>
                    <a:pt x="91090" y="88368"/>
                  </a:lnTo>
                  <a:lnTo>
                    <a:pt x="92031" y="90662"/>
                  </a:lnTo>
                  <a:lnTo>
                    <a:pt x="93716" y="92191"/>
                  </a:lnTo>
                  <a:lnTo>
                    <a:pt x="101948" y="94848"/>
                  </a:lnTo>
                  <a:lnTo>
                    <a:pt x="112951" y="95250"/>
                  </a:lnTo>
                  <a:lnTo>
                    <a:pt x="112962" y="49837"/>
                  </a:lnTo>
                  <a:lnTo>
                    <a:pt x="112962" y="44022"/>
                  </a:lnTo>
                  <a:lnTo>
                    <a:pt x="115784" y="37910"/>
                  </a:lnTo>
                  <a:lnTo>
                    <a:pt x="141537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SMARTInkShape-1349"/>
            <p:cNvSpPr/>
            <p:nvPr>
              <p:custDataLst>
                <p:tags r:id="rId253"/>
              </p:custDataLst>
            </p:nvPr>
          </p:nvSpPr>
          <p:spPr>
            <a:xfrm>
              <a:off x="5029200" y="1905392"/>
              <a:ext cx="352426" cy="28184"/>
            </a:xfrm>
            <a:custGeom>
              <a:avLst/>
              <a:gdLst/>
              <a:ahLst/>
              <a:cxnLst/>
              <a:rect l="0" t="0" r="0" b="0"/>
              <a:pathLst>
                <a:path w="352426" h="28184">
                  <a:moveTo>
                    <a:pt x="38100" y="9133"/>
                  </a:moveTo>
                  <a:lnTo>
                    <a:pt x="38100" y="9133"/>
                  </a:lnTo>
                  <a:lnTo>
                    <a:pt x="3" y="9133"/>
                  </a:lnTo>
                  <a:lnTo>
                    <a:pt x="0" y="0"/>
                  </a:lnTo>
                  <a:lnTo>
                    <a:pt x="8201" y="7844"/>
                  </a:lnTo>
                  <a:lnTo>
                    <a:pt x="14189" y="8751"/>
                  </a:lnTo>
                  <a:lnTo>
                    <a:pt x="60722" y="9126"/>
                  </a:lnTo>
                  <a:lnTo>
                    <a:pt x="105006" y="9133"/>
                  </a:lnTo>
                  <a:lnTo>
                    <a:pt x="144368" y="9133"/>
                  </a:lnTo>
                  <a:lnTo>
                    <a:pt x="182328" y="9133"/>
                  </a:lnTo>
                  <a:lnTo>
                    <a:pt x="223850" y="9133"/>
                  </a:lnTo>
                  <a:lnTo>
                    <a:pt x="269105" y="9133"/>
                  </a:lnTo>
                  <a:lnTo>
                    <a:pt x="300492" y="10191"/>
                  </a:lnTo>
                  <a:lnTo>
                    <a:pt x="332658" y="18069"/>
                  </a:lnTo>
                  <a:lnTo>
                    <a:pt x="336072" y="18266"/>
                  </a:lnTo>
                  <a:lnTo>
                    <a:pt x="342688" y="21306"/>
                  </a:lnTo>
                  <a:lnTo>
                    <a:pt x="352425" y="2818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1350"/>
            <p:cNvSpPr/>
            <p:nvPr>
              <p:custDataLst>
                <p:tags r:id="rId254"/>
              </p:custDataLst>
            </p:nvPr>
          </p:nvSpPr>
          <p:spPr>
            <a:xfrm>
              <a:off x="5295900" y="1885950"/>
              <a:ext cx="114170" cy="114301"/>
            </a:xfrm>
            <a:custGeom>
              <a:avLst/>
              <a:gdLst/>
              <a:ahLst/>
              <a:cxnLst/>
              <a:rect l="0" t="0" r="0" b="0"/>
              <a:pathLst>
                <a:path w="114170" h="114301">
                  <a:moveTo>
                    <a:pt x="28575" y="28575"/>
                  </a:moveTo>
                  <a:lnTo>
                    <a:pt x="28575" y="28575"/>
                  </a:lnTo>
                  <a:lnTo>
                    <a:pt x="10883" y="10883"/>
                  </a:lnTo>
                  <a:lnTo>
                    <a:pt x="9560" y="428"/>
                  </a:lnTo>
                  <a:lnTo>
                    <a:pt x="0" y="0"/>
                  </a:lnTo>
                  <a:lnTo>
                    <a:pt x="28654" y="0"/>
                  </a:lnTo>
                  <a:lnTo>
                    <a:pt x="31803" y="1058"/>
                  </a:lnTo>
                  <a:lnTo>
                    <a:pt x="33903" y="2822"/>
                  </a:lnTo>
                  <a:lnTo>
                    <a:pt x="35301" y="5056"/>
                  </a:lnTo>
                  <a:lnTo>
                    <a:pt x="42501" y="7539"/>
                  </a:lnTo>
                  <a:lnTo>
                    <a:pt x="72825" y="10506"/>
                  </a:lnTo>
                  <a:lnTo>
                    <a:pt x="85686" y="17049"/>
                  </a:lnTo>
                  <a:lnTo>
                    <a:pt x="109273" y="19015"/>
                  </a:lnTo>
                  <a:lnTo>
                    <a:pt x="110948" y="20085"/>
                  </a:lnTo>
                  <a:lnTo>
                    <a:pt x="112066" y="21857"/>
                  </a:lnTo>
                  <a:lnTo>
                    <a:pt x="114169" y="28182"/>
                  </a:lnTo>
                  <a:lnTo>
                    <a:pt x="100107" y="42754"/>
                  </a:lnTo>
                  <a:lnTo>
                    <a:pt x="94586" y="45460"/>
                  </a:lnTo>
                  <a:lnTo>
                    <a:pt x="91633" y="46182"/>
                  </a:lnTo>
                  <a:lnTo>
                    <a:pt x="76142" y="54974"/>
                  </a:lnTo>
                  <a:lnTo>
                    <a:pt x="72986" y="55699"/>
                  </a:lnTo>
                  <a:lnTo>
                    <a:pt x="63489" y="61777"/>
                  </a:lnTo>
                  <a:lnTo>
                    <a:pt x="50798" y="72253"/>
                  </a:lnTo>
                  <a:lnTo>
                    <a:pt x="44449" y="74446"/>
                  </a:lnTo>
                  <a:lnTo>
                    <a:pt x="42333" y="76089"/>
                  </a:lnTo>
                  <a:lnTo>
                    <a:pt x="39981" y="80737"/>
                  </a:lnTo>
                  <a:lnTo>
                    <a:pt x="38148" y="99784"/>
                  </a:lnTo>
                  <a:lnTo>
                    <a:pt x="39191" y="101448"/>
                  </a:lnTo>
                  <a:lnTo>
                    <a:pt x="40944" y="102557"/>
                  </a:lnTo>
                  <a:lnTo>
                    <a:pt x="43171" y="103296"/>
                  </a:lnTo>
                  <a:lnTo>
                    <a:pt x="44656" y="104847"/>
                  </a:lnTo>
                  <a:lnTo>
                    <a:pt x="47625" y="1143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1" name="SMARTInkShape-1351"/>
          <p:cNvSpPr/>
          <p:nvPr>
            <p:custDataLst>
              <p:tags r:id="rId2"/>
            </p:custDataLst>
          </p:nvPr>
        </p:nvSpPr>
        <p:spPr>
          <a:xfrm>
            <a:off x="5734166" y="1285878"/>
            <a:ext cx="171335" cy="209538"/>
          </a:xfrm>
          <a:custGeom>
            <a:avLst/>
            <a:gdLst/>
            <a:ahLst/>
            <a:cxnLst/>
            <a:rect l="0" t="0" r="0" b="0"/>
            <a:pathLst>
              <a:path w="171335" h="209538">
                <a:moveTo>
                  <a:pt x="28459" y="57147"/>
                </a:moveTo>
                <a:lnTo>
                  <a:pt x="28459" y="57147"/>
                </a:lnTo>
                <a:lnTo>
                  <a:pt x="28459" y="48946"/>
                </a:lnTo>
                <a:lnTo>
                  <a:pt x="27401" y="48505"/>
                </a:lnTo>
                <a:lnTo>
                  <a:pt x="23403" y="48014"/>
                </a:lnTo>
                <a:lnTo>
                  <a:pt x="21914" y="46825"/>
                </a:lnTo>
                <a:lnTo>
                  <a:pt x="10849" y="22097"/>
                </a:lnTo>
                <a:lnTo>
                  <a:pt x="9426" y="6909"/>
                </a:lnTo>
                <a:lnTo>
                  <a:pt x="9409" y="402"/>
                </a:lnTo>
                <a:lnTo>
                  <a:pt x="0" y="0"/>
                </a:lnTo>
                <a:lnTo>
                  <a:pt x="4974" y="5054"/>
                </a:lnTo>
                <a:lnTo>
                  <a:pt x="7438" y="10359"/>
                </a:lnTo>
                <a:lnTo>
                  <a:pt x="14432" y="55476"/>
                </a:lnTo>
                <a:lnTo>
                  <a:pt x="33006" y="102960"/>
                </a:lnTo>
                <a:lnTo>
                  <a:pt x="41566" y="115994"/>
                </a:lnTo>
                <a:lnTo>
                  <a:pt x="70992" y="139611"/>
                </a:lnTo>
                <a:lnTo>
                  <a:pt x="80470" y="155561"/>
                </a:lnTo>
                <a:lnTo>
                  <a:pt x="86147" y="159095"/>
                </a:lnTo>
                <a:lnTo>
                  <a:pt x="92198" y="161724"/>
                </a:lnTo>
                <a:lnTo>
                  <a:pt x="123305" y="190094"/>
                </a:lnTo>
                <a:lnTo>
                  <a:pt x="109510" y="190487"/>
                </a:lnTo>
                <a:lnTo>
                  <a:pt x="107893" y="189432"/>
                </a:lnTo>
                <a:lnTo>
                  <a:pt x="106815" y="187670"/>
                </a:lnTo>
                <a:lnTo>
                  <a:pt x="106096" y="185438"/>
                </a:lnTo>
                <a:lnTo>
                  <a:pt x="104559" y="183949"/>
                </a:lnTo>
                <a:lnTo>
                  <a:pt x="100029" y="182295"/>
                </a:lnTo>
                <a:lnTo>
                  <a:pt x="88497" y="180175"/>
                </a:lnTo>
                <a:lnTo>
                  <a:pt x="77928" y="172805"/>
                </a:lnTo>
                <a:lnTo>
                  <a:pt x="68844" y="171715"/>
                </a:lnTo>
                <a:lnTo>
                  <a:pt x="58798" y="171482"/>
                </a:lnTo>
                <a:lnTo>
                  <a:pt x="48988" y="163249"/>
                </a:lnTo>
                <a:lnTo>
                  <a:pt x="38111" y="161932"/>
                </a:lnTo>
                <a:lnTo>
                  <a:pt x="28854" y="161922"/>
                </a:lnTo>
                <a:lnTo>
                  <a:pt x="28469" y="171054"/>
                </a:lnTo>
                <a:lnTo>
                  <a:pt x="33519" y="171331"/>
                </a:lnTo>
                <a:lnTo>
                  <a:pt x="35007" y="172428"/>
                </a:lnTo>
                <a:lnTo>
                  <a:pt x="36661" y="176469"/>
                </a:lnTo>
                <a:lnTo>
                  <a:pt x="38160" y="177970"/>
                </a:lnTo>
                <a:lnTo>
                  <a:pt x="42649" y="179638"/>
                </a:lnTo>
                <a:lnTo>
                  <a:pt x="54152" y="181767"/>
                </a:lnTo>
                <a:lnTo>
                  <a:pt x="63471" y="187440"/>
                </a:lnTo>
                <a:lnTo>
                  <a:pt x="69773" y="189138"/>
                </a:lnTo>
                <a:lnTo>
                  <a:pt x="71876" y="190649"/>
                </a:lnTo>
                <a:lnTo>
                  <a:pt x="73279" y="192715"/>
                </a:lnTo>
                <a:lnTo>
                  <a:pt x="74214" y="195151"/>
                </a:lnTo>
                <a:lnTo>
                  <a:pt x="75896" y="196775"/>
                </a:lnTo>
                <a:lnTo>
                  <a:pt x="80586" y="198579"/>
                </a:lnTo>
                <a:lnTo>
                  <a:pt x="102812" y="199985"/>
                </a:lnTo>
                <a:lnTo>
                  <a:pt x="114173" y="209537"/>
                </a:lnTo>
                <a:lnTo>
                  <a:pt x="114184" y="201345"/>
                </a:lnTo>
                <a:lnTo>
                  <a:pt x="122385" y="191937"/>
                </a:lnTo>
                <a:lnTo>
                  <a:pt x="123316" y="185867"/>
                </a:lnTo>
                <a:lnTo>
                  <a:pt x="123675" y="168144"/>
                </a:lnTo>
                <a:lnTo>
                  <a:pt x="126516" y="161865"/>
                </a:lnTo>
                <a:lnTo>
                  <a:pt x="130248" y="155547"/>
                </a:lnTo>
                <a:lnTo>
                  <a:pt x="132841" y="144750"/>
                </a:lnTo>
                <a:lnTo>
                  <a:pt x="139703" y="135639"/>
                </a:lnTo>
                <a:lnTo>
                  <a:pt x="141401" y="129779"/>
                </a:lnTo>
                <a:lnTo>
                  <a:pt x="142911" y="127794"/>
                </a:lnTo>
                <a:lnTo>
                  <a:pt x="150841" y="124345"/>
                </a:lnTo>
                <a:lnTo>
                  <a:pt x="165415" y="123868"/>
                </a:lnTo>
                <a:lnTo>
                  <a:pt x="167388" y="122794"/>
                </a:lnTo>
                <a:lnTo>
                  <a:pt x="168703" y="121020"/>
                </a:lnTo>
                <a:lnTo>
                  <a:pt x="171334" y="114297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4" name="SMARTInkShape-Group323"/>
          <p:cNvGrpSpPr/>
          <p:nvPr/>
        </p:nvGrpSpPr>
        <p:grpSpPr>
          <a:xfrm>
            <a:off x="5667423" y="2428886"/>
            <a:ext cx="199581" cy="247591"/>
            <a:chOff x="5667423" y="2428886"/>
            <a:chExt cx="199581" cy="247591"/>
          </a:xfrm>
        </p:grpSpPr>
        <p:sp>
          <p:nvSpPr>
            <p:cNvPr id="32" name="SMARTInkShape-1352"/>
            <p:cNvSpPr/>
            <p:nvPr>
              <p:custDataLst>
                <p:tags r:id="rId249"/>
              </p:custDataLst>
            </p:nvPr>
          </p:nvSpPr>
          <p:spPr>
            <a:xfrm>
              <a:off x="5667423" y="2467010"/>
              <a:ext cx="123778" cy="209467"/>
            </a:xfrm>
            <a:custGeom>
              <a:avLst/>
              <a:gdLst/>
              <a:ahLst/>
              <a:cxnLst/>
              <a:rect l="0" t="0" r="0" b="0"/>
              <a:pathLst>
                <a:path w="123778" h="209467">
                  <a:moveTo>
                    <a:pt x="104727" y="28540"/>
                  </a:moveTo>
                  <a:lnTo>
                    <a:pt x="104727" y="28540"/>
                  </a:lnTo>
                  <a:lnTo>
                    <a:pt x="112928" y="20339"/>
                  </a:lnTo>
                  <a:lnTo>
                    <a:pt x="113859" y="14351"/>
                  </a:lnTo>
                  <a:lnTo>
                    <a:pt x="115048" y="12731"/>
                  </a:lnTo>
                  <a:lnTo>
                    <a:pt x="123173" y="9680"/>
                  </a:lnTo>
                  <a:lnTo>
                    <a:pt x="123658" y="9527"/>
                  </a:lnTo>
                  <a:lnTo>
                    <a:pt x="123777" y="0"/>
                  </a:lnTo>
                  <a:lnTo>
                    <a:pt x="123777" y="5032"/>
                  </a:lnTo>
                  <a:lnTo>
                    <a:pt x="120955" y="10331"/>
                  </a:lnTo>
                  <a:lnTo>
                    <a:pt x="117232" y="16214"/>
                  </a:lnTo>
                  <a:lnTo>
                    <a:pt x="114076" y="25476"/>
                  </a:lnTo>
                  <a:lnTo>
                    <a:pt x="82797" y="67478"/>
                  </a:lnTo>
                  <a:lnTo>
                    <a:pt x="44466" y="110927"/>
                  </a:lnTo>
                  <a:lnTo>
                    <a:pt x="19191" y="152542"/>
                  </a:lnTo>
                  <a:lnTo>
                    <a:pt x="1845" y="183568"/>
                  </a:lnTo>
                  <a:lnTo>
                    <a:pt x="0" y="207619"/>
                  </a:lnTo>
                  <a:lnTo>
                    <a:pt x="1043" y="208251"/>
                  </a:lnTo>
                  <a:lnTo>
                    <a:pt x="19252" y="209441"/>
                  </a:lnTo>
                  <a:lnTo>
                    <a:pt x="22343" y="209466"/>
                  </a:lnTo>
                  <a:lnTo>
                    <a:pt x="28601" y="206671"/>
                  </a:lnTo>
                  <a:lnTo>
                    <a:pt x="38052" y="19999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SMARTInkShape-1353"/>
            <p:cNvSpPr/>
            <p:nvPr>
              <p:custDataLst>
                <p:tags r:id="rId250"/>
              </p:custDataLst>
            </p:nvPr>
          </p:nvSpPr>
          <p:spPr>
            <a:xfrm>
              <a:off x="5686427" y="2428886"/>
              <a:ext cx="180577" cy="142865"/>
            </a:xfrm>
            <a:custGeom>
              <a:avLst/>
              <a:gdLst/>
              <a:ahLst/>
              <a:cxnLst/>
              <a:rect l="0" t="0" r="0" b="0"/>
              <a:pathLst>
                <a:path w="180577" h="142865">
                  <a:moveTo>
                    <a:pt x="28573" y="95239"/>
                  </a:moveTo>
                  <a:lnTo>
                    <a:pt x="28573" y="95239"/>
                  </a:lnTo>
                  <a:lnTo>
                    <a:pt x="28573" y="90183"/>
                  </a:lnTo>
                  <a:lnTo>
                    <a:pt x="27515" y="88693"/>
                  </a:lnTo>
                  <a:lnTo>
                    <a:pt x="25751" y="87700"/>
                  </a:lnTo>
                  <a:lnTo>
                    <a:pt x="15316" y="86106"/>
                  </a:lnTo>
                  <a:lnTo>
                    <a:pt x="1831" y="85749"/>
                  </a:lnTo>
                  <a:lnTo>
                    <a:pt x="5848" y="85721"/>
                  </a:lnTo>
                  <a:lnTo>
                    <a:pt x="288" y="85714"/>
                  </a:lnTo>
                  <a:lnTo>
                    <a:pt x="0" y="76305"/>
                  </a:lnTo>
                  <a:lnTo>
                    <a:pt x="5055" y="76224"/>
                  </a:lnTo>
                  <a:lnTo>
                    <a:pt x="6545" y="75154"/>
                  </a:lnTo>
                  <a:lnTo>
                    <a:pt x="8199" y="71143"/>
                  </a:lnTo>
                  <a:lnTo>
                    <a:pt x="9699" y="69650"/>
                  </a:lnTo>
                  <a:lnTo>
                    <a:pt x="14188" y="67991"/>
                  </a:lnTo>
                  <a:lnTo>
                    <a:pt x="25691" y="65868"/>
                  </a:lnTo>
                  <a:lnTo>
                    <a:pt x="36069" y="60196"/>
                  </a:lnTo>
                  <a:lnTo>
                    <a:pt x="80368" y="50672"/>
                  </a:lnTo>
                  <a:lnTo>
                    <a:pt x="97659" y="47462"/>
                  </a:lnTo>
                  <a:lnTo>
                    <a:pt x="109956" y="40278"/>
                  </a:lnTo>
                  <a:lnTo>
                    <a:pt x="116955" y="34476"/>
                  </a:lnTo>
                  <a:lnTo>
                    <a:pt x="126415" y="31192"/>
                  </a:lnTo>
                  <a:lnTo>
                    <a:pt x="136617" y="28673"/>
                  </a:lnTo>
                  <a:lnTo>
                    <a:pt x="151789" y="21256"/>
                  </a:lnTo>
                  <a:lnTo>
                    <a:pt x="158477" y="18966"/>
                  </a:lnTo>
                  <a:lnTo>
                    <a:pt x="169531" y="10968"/>
                  </a:lnTo>
                  <a:lnTo>
                    <a:pt x="170596" y="7338"/>
                  </a:lnTo>
                  <a:lnTo>
                    <a:pt x="171280" y="1441"/>
                  </a:lnTo>
                  <a:lnTo>
                    <a:pt x="172395" y="957"/>
                  </a:lnTo>
                  <a:lnTo>
                    <a:pt x="180576" y="27"/>
                  </a:lnTo>
                  <a:lnTo>
                    <a:pt x="175798" y="0"/>
                  </a:lnTo>
                  <a:lnTo>
                    <a:pt x="174349" y="1055"/>
                  </a:lnTo>
                  <a:lnTo>
                    <a:pt x="171830" y="8191"/>
                  </a:lnTo>
                  <a:lnTo>
                    <a:pt x="171561" y="14179"/>
                  </a:lnTo>
                  <a:lnTo>
                    <a:pt x="168676" y="19701"/>
                  </a:lnTo>
                  <a:lnTo>
                    <a:pt x="164924" y="25683"/>
                  </a:lnTo>
                  <a:lnTo>
                    <a:pt x="150216" y="68903"/>
                  </a:lnTo>
                  <a:lnTo>
                    <a:pt x="145048" y="83555"/>
                  </a:lnTo>
                  <a:lnTo>
                    <a:pt x="142101" y="107851"/>
                  </a:lnTo>
                  <a:lnTo>
                    <a:pt x="137943" y="116014"/>
                  </a:lnTo>
                  <a:lnTo>
                    <a:pt x="137470" y="118614"/>
                  </a:lnTo>
                  <a:lnTo>
                    <a:pt x="138213" y="120347"/>
                  </a:lnTo>
                  <a:lnTo>
                    <a:pt x="139766" y="121503"/>
                  </a:lnTo>
                  <a:lnTo>
                    <a:pt x="141493" y="125609"/>
                  </a:lnTo>
                  <a:lnTo>
                    <a:pt x="142600" y="136869"/>
                  </a:lnTo>
                  <a:lnTo>
                    <a:pt x="143749" y="138867"/>
                  </a:lnTo>
                  <a:lnTo>
                    <a:pt x="145574" y="140200"/>
                  </a:lnTo>
                  <a:lnTo>
                    <a:pt x="151050" y="142338"/>
                  </a:lnTo>
                  <a:lnTo>
                    <a:pt x="161923" y="14286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9" name="SMARTInkShape-Group324"/>
          <p:cNvGrpSpPr/>
          <p:nvPr/>
        </p:nvGrpSpPr>
        <p:grpSpPr>
          <a:xfrm>
            <a:off x="4238625" y="1047750"/>
            <a:ext cx="228601" cy="190501"/>
            <a:chOff x="4238625" y="1047750"/>
            <a:chExt cx="228601" cy="190501"/>
          </a:xfrm>
        </p:grpSpPr>
        <p:sp>
          <p:nvSpPr>
            <p:cNvPr id="35" name="SMARTInkShape-1354"/>
            <p:cNvSpPr/>
            <p:nvPr>
              <p:custDataLst>
                <p:tags r:id="rId245"/>
              </p:custDataLst>
            </p:nvPr>
          </p:nvSpPr>
          <p:spPr>
            <a:xfrm>
              <a:off x="4238625" y="1047750"/>
              <a:ext cx="104776" cy="114298"/>
            </a:xfrm>
            <a:custGeom>
              <a:avLst/>
              <a:gdLst/>
              <a:ahLst/>
              <a:cxnLst/>
              <a:rect l="0" t="0" r="0" b="0"/>
              <a:pathLst>
                <a:path w="104776" h="114298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  <a:lnTo>
                    <a:pt x="47454" y="0"/>
                  </a:lnTo>
                  <a:lnTo>
                    <a:pt x="64911" y="0"/>
                  </a:lnTo>
                  <a:lnTo>
                    <a:pt x="74721" y="8201"/>
                  </a:lnTo>
                  <a:lnTo>
                    <a:pt x="75542" y="11759"/>
                  </a:lnTo>
                  <a:lnTo>
                    <a:pt x="76162" y="26824"/>
                  </a:lnTo>
                  <a:lnTo>
                    <a:pt x="62010" y="42719"/>
                  </a:lnTo>
                  <a:lnTo>
                    <a:pt x="56487" y="45444"/>
                  </a:lnTo>
                  <a:lnTo>
                    <a:pt x="53534" y="46171"/>
                  </a:lnTo>
                  <a:lnTo>
                    <a:pt x="51564" y="47714"/>
                  </a:lnTo>
                  <a:lnTo>
                    <a:pt x="33481" y="71212"/>
                  </a:lnTo>
                  <a:lnTo>
                    <a:pt x="27933" y="73983"/>
                  </a:lnTo>
                  <a:lnTo>
                    <a:pt x="20805" y="75762"/>
                  </a:lnTo>
                  <a:lnTo>
                    <a:pt x="395" y="94855"/>
                  </a:lnTo>
                  <a:lnTo>
                    <a:pt x="9143" y="95240"/>
                  </a:lnTo>
                  <a:lnTo>
                    <a:pt x="9412" y="100303"/>
                  </a:lnTo>
                  <a:lnTo>
                    <a:pt x="10508" y="101794"/>
                  </a:lnTo>
                  <a:lnTo>
                    <a:pt x="19219" y="105572"/>
                  </a:lnTo>
                  <a:lnTo>
                    <a:pt x="26391" y="111244"/>
                  </a:lnTo>
                  <a:lnTo>
                    <a:pt x="36349" y="113898"/>
                  </a:lnTo>
                  <a:lnTo>
                    <a:pt x="69886" y="114297"/>
                  </a:lnTo>
                  <a:lnTo>
                    <a:pt x="76216" y="111476"/>
                  </a:lnTo>
                  <a:lnTo>
                    <a:pt x="82557" y="107753"/>
                  </a:lnTo>
                  <a:lnTo>
                    <a:pt x="95251" y="105363"/>
                  </a:lnTo>
                  <a:lnTo>
                    <a:pt x="104775" y="1047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SMARTInkShape-1355"/>
            <p:cNvSpPr/>
            <p:nvPr>
              <p:custDataLst>
                <p:tags r:id="rId246"/>
              </p:custDataLst>
            </p:nvPr>
          </p:nvSpPr>
          <p:spPr>
            <a:xfrm>
              <a:off x="4343436" y="1047753"/>
              <a:ext cx="85690" cy="180972"/>
            </a:xfrm>
            <a:custGeom>
              <a:avLst/>
              <a:gdLst/>
              <a:ahLst/>
              <a:cxnLst/>
              <a:rect l="0" t="0" r="0" b="0"/>
              <a:pathLst>
                <a:path w="85690" h="180972">
                  <a:moveTo>
                    <a:pt x="66639" y="28572"/>
                  </a:moveTo>
                  <a:lnTo>
                    <a:pt x="66639" y="28572"/>
                  </a:lnTo>
                  <a:lnTo>
                    <a:pt x="66639" y="23515"/>
                  </a:lnTo>
                  <a:lnTo>
                    <a:pt x="67697" y="22026"/>
                  </a:lnTo>
                  <a:lnTo>
                    <a:pt x="69461" y="21033"/>
                  </a:lnTo>
                  <a:lnTo>
                    <a:pt x="71695" y="20371"/>
                  </a:lnTo>
                  <a:lnTo>
                    <a:pt x="73184" y="18871"/>
                  </a:lnTo>
                  <a:lnTo>
                    <a:pt x="76161" y="9533"/>
                  </a:lnTo>
                  <a:lnTo>
                    <a:pt x="85686" y="0"/>
                  </a:lnTo>
                  <a:lnTo>
                    <a:pt x="85689" y="9130"/>
                  </a:lnTo>
                  <a:lnTo>
                    <a:pt x="79144" y="17049"/>
                  </a:lnTo>
                  <a:lnTo>
                    <a:pt x="75988" y="25746"/>
                  </a:lnTo>
                  <a:lnTo>
                    <a:pt x="69879" y="35025"/>
                  </a:lnTo>
                  <a:lnTo>
                    <a:pt x="59319" y="60527"/>
                  </a:lnTo>
                  <a:lnTo>
                    <a:pt x="42212" y="83345"/>
                  </a:lnTo>
                  <a:lnTo>
                    <a:pt x="30824" y="116762"/>
                  </a:lnTo>
                  <a:lnTo>
                    <a:pt x="21660" y="132580"/>
                  </a:lnTo>
                  <a:lnTo>
                    <a:pt x="19131" y="139356"/>
                  </a:lnTo>
                  <a:lnTo>
                    <a:pt x="12817" y="149121"/>
                  </a:lnTo>
                  <a:lnTo>
                    <a:pt x="10475" y="158717"/>
                  </a:lnTo>
                  <a:lnTo>
                    <a:pt x="9927" y="165084"/>
                  </a:lnTo>
                  <a:lnTo>
                    <a:pt x="6862" y="171441"/>
                  </a:lnTo>
                  <a:lnTo>
                    <a:pt x="0" y="180923"/>
                  </a:lnTo>
                  <a:lnTo>
                    <a:pt x="9098" y="180971"/>
                  </a:lnTo>
                  <a:lnTo>
                    <a:pt x="19014" y="17144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SMARTInkShape-1356"/>
            <p:cNvSpPr/>
            <p:nvPr>
              <p:custDataLst>
                <p:tags r:id="rId247"/>
              </p:custDataLst>
            </p:nvPr>
          </p:nvSpPr>
          <p:spPr>
            <a:xfrm>
              <a:off x="4429125" y="1067193"/>
              <a:ext cx="18934" cy="171058"/>
            </a:xfrm>
            <a:custGeom>
              <a:avLst/>
              <a:gdLst/>
              <a:ahLst/>
              <a:cxnLst/>
              <a:rect l="0" t="0" r="0" b="0"/>
              <a:pathLst>
                <a:path w="18934" h="171058">
                  <a:moveTo>
                    <a:pt x="0" y="28182"/>
                  </a:moveTo>
                  <a:lnTo>
                    <a:pt x="0" y="28182"/>
                  </a:lnTo>
                  <a:lnTo>
                    <a:pt x="0" y="0"/>
                  </a:lnTo>
                  <a:lnTo>
                    <a:pt x="0" y="45202"/>
                  </a:lnTo>
                  <a:lnTo>
                    <a:pt x="0" y="87981"/>
                  </a:lnTo>
                  <a:lnTo>
                    <a:pt x="0" y="132904"/>
                  </a:lnTo>
                  <a:lnTo>
                    <a:pt x="0" y="146978"/>
                  </a:lnTo>
                  <a:lnTo>
                    <a:pt x="1058" y="148654"/>
                  </a:lnTo>
                  <a:lnTo>
                    <a:pt x="2822" y="149772"/>
                  </a:lnTo>
                  <a:lnTo>
                    <a:pt x="5056" y="150517"/>
                  </a:lnTo>
                  <a:lnTo>
                    <a:pt x="6545" y="152072"/>
                  </a:lnTo>
                  <a:lnTo>
                    <a:pt x="9132" y="160077"/>
                  </a:lnTo>
                  <a:lnTo>
                    <a:pt x="9409" y="166157"/>
                  </a:lnTo>
                  <a:lnTo>
                    <a:pt x="10506" y="167791"/>
                  </a:lnTo>
                  <a:lnTo>
                    <a:pt x="12296" y="168879"/>
                  </a:lnTo>
                  <a:lnTo>
                    <a:pt x="18933" y="171019"/>
                  </a:lnTo>
                  <a:lnTo>
                    <a:pt x="9525" y="17105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SMARTInkShape-1357"/>
            <p:cNvSpPr/>
            <p:nvPr>
              <p:custDataLst>
                <p:tags r:id="rId248"/>
              </p:custDataLst>
            </p:nvPr>
          </p:nvSpPr>
          <p:spPr>
            <a:xfrm>
              <a:off x="4371975" y="1200150"/>
              <a:ext cx="95251" cy="9526"/>
            </a:xfrm>
            <a:custGeom>
              <a:avLst/>
              <a:gdLst/>
              <a:ahLst/>
              <a:cxnLst/>
              <a:rect l="0" t="0" r="0" b="0"/>
              <a:pathLst>
                <a:path w="95251" h="9526">
                  <a:moveTo>
                    <a:pt x="28575" y="9525"/>
                  </a:moveTo>
                  <a:lnTo>
                    <a:pt x="28575" y="9525"/>
                  </a:lnTo>
                  <a:lnTo>
                    <a:pt x="0" y="9525"/>
                  </a:lnTo>
                  <a:lnTo>
                    <a:pt x="14189" y="9525"/>
                  </a:lnTo>
                  <a:lnTo>
                    <a:pt x="19712" y="6703"/>
                  </a:lnTo>
                  <a:lnTo>
                    <a:pt x="25693" y="2979"/>
                  </a:lnTo>
                  <a:lnTo>
                    <a:pt x="38158" y="588"/>
                  </a:lnTo>
                  <a:lnTo>
                    <a:pt x="83433" y="1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0" name="SMARTInkShape-1358"/>
          <p:cNvSpPr/>
          <p:nvPr>
            <p:custDataLst>
              <p:tags r:id="rId3"/>
            </p:custDataLst>
          </p:nvPr>
        </p:nvSpPr>
        <p:spPr>
          <a:xfrm>
            <a:off x="4638686" y="1066810"/>
            <a:ext cx="123815" cy="133341"/>
          </a:xfrm>
          <a:custGeom>
            <a:avLst/>
            <a:gdLst/>
            <a:ahLst/>
            <a:cxnLst/>
            <a:rect l="0" t="0" r="0" b="0"/>
            <a:pathLst>
              <a:path w="123815" h="133341">
                <a:moveTo>
                  <a:pt x="38089" y="9515"/>
                </a:moveTo>
                <a:lnTo>
                  <a:pt x="38089" y="9515"/>
                </a:lnTo>
                <a:lnTo>
                  <a:pt x="28564" y="9515"/>
                </a:lnTo>
                <a:lnTo>
                  <a:pt x="38079" y="19030"/>
                </a:lnTo>
                <a:lnTo>
                  <a:pt x="28574" y="19040"/>
                </a:lnTo>
                <a:lnTo>
                  <a:pt x="28564" y="9631"/>
                </a:lnTo>
                <a:lnTo>
                  <a:pt x="43029" y="9516"/>
                </a:lnTo>
                <a:lnTo>
                  <a:pt x="44558" y="8457"/>
                </a:lnTo>
                <a:lnTo>
                  <a:pt x="45577" y="6693"/>
                </a:lnTo>
                <a:lnTo>
                  <a:pt x="46256" y="4459"/>
                </a:lnTo>
                <a:lnTo>
                  <a:pt x="47766" y="2969"/>
                </a:lnTo>
                <a:lnTo>
                  <a:pt x="55696" y="382"/>
                </a:lnTo>
                <a:lnTo>
                  <a:pt x="71290" y="0"/>
                </a:lnTo>
                <a:lnTo>
                  <a:pt x="72923" y="1055"/>
                </a:lnTo>
                <a:lnTo>
                  <a:pt x="74012" y="2817"/>
                </a:lnTo>
                <a:lnTo>
                  <a:pt x="76062" y="9123"/>
                </a:lnTo>
                <a:lnTo>
                  <a:pt x="76189" y="33194"/>
                </a:lnTo>
                <a:lnTo>
                  <a:pt x="73367" y="38736"/>
                </a:lnTo>
                <a:lnTo>
                  <a:pt x="69644" y="44727"/>
                </a:lnTo>
                <a:lnTo>
                  <a:pt x="66488" y="54050"/>
                </a:lnTo>
                <a:lnTo>
                  <a:pt x="40853" y="85717"/>
                </a:lnTo>
                <a:lnTo>
                  <a:pt x="38258" y="92066"/>
                </a:lnTo>
                <a:lnTo>
                  <a:pt x="31908" y="101590"/>
                </a:lnTo>
                <a:lnTo>
                  <a:pt x="30049" y="107940"/>
                </a:lnTo>
                <a:lnTo>
                  <a:pt x="28496" y="110057"/>
                </a:lnTo>
                <a:lnTo>
                  <a:pt x="26402" y="111468"/>
                </a:lnTo>
                <a:lnTo>
                  <a:pt x="21253" y="114094"/>
                </a:lnTo>
                <a:lnTo>
                  <a:pt x="0" y="133329"/>
                </a:lnTo>
                <a:lnTo>
                  <a:pt x="14179" y="133340"/>
                </a:lnTo>
                <a:lnTo>
                  <a:pt x="19701" y="130518"/>
                </a:lnTo>
                <a:lnTo>
                  <a:pt x="25682" y="126794"/>
                </a:lnTo>
                <a:lnTo>
                  <a:pt x="62614" y="114192"/>
                </a:lnTo>
                <a:lnTo>
                  <a:pt x="89008" y="99186"/>
                </a:lnTo>
                <a:lnTo>
                  <a:pt x="123814" y="8571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4" name="SMARTInkShape-Group326"/>
          <p:cNvGrpSpPr/>
          <p:nvPr/>
        </p:nvGrpSpPr>
        <p:grpSpPr>
          <a:xfrm>
            <a:off x="4810128" y="981076"/>
            <a:ext cx="123823" cy="200011"/>
            <a:chOff x="4810128" y="981076"/>
            <a:chExt cx="123823" cy="200011"/>
          </a:xfrm>
        </p:grpSpPr>
        <p:sp>
          <p:nvSpPr>
            <p:cNvPr id="41" name="SMARTInkShape-1359"/>
            <p:cNvSpPr/>
            <p:nvPr>
              <p:custDataLst>
                <p:tags r:id="rId242"/>
              </p:custDataLst>
            </p:nvPr>
          </p:nvSpPr>
          <p:spPr>
            <a:xfrm>
              <a:off x="4810128" y="981076"/>
              <a:ext cx="66639" cy="200011"/>
            </a:xfrm>
            <a:custGeom>
              <a:avLst/>
              <a:gdLst/>
              <a:ahLst/>
              <a:cxnLst/>
              <a:rect l="0" t="0" r="0" b="0"/>
              <a:pathLst>
                <a:path w="66639" h="200011">
                  <a:moveTo>
                    <a:pt x="57147" y="28574"/>
                  </a:moveTo>
                  <a:lnTo>
                    <a:pt x="57147" y="28574"/>
                  </a:lnTo>
                  <a:lnTo>
                    <a:pt x="57147" y="23517"/>
                  </a:lnTo>
                  <a:lnTo>
                    <a:pt x="58205" y="22028"/>
                  </a:lnTo>
                  <a:lnTo>
                    <a:pt x="59969" y="21035"/>
                  </a:lnTo>
                  <a:lnTo>
                    <a:pt x="66279" y="19165"/>
                  </a:lnTo>
                  <a:lnTo>
                    <a:pt x="66638" y="10858"/>
                  </a:lnTo>
                  <a:lnTo>
                    <a:pt x="65591" y="10414"/>
                  </a:lnTo>
                  <a:lnTo>
                    <a:pt x="58468" y="9641"/>
                  </a:lnTo>
                  <a:lnTo>
                    <a:pt x="57733" y="6754"/>
                  </a:lnTo>
                  <a:lnTo>
                    <a:pt x="57147" y="0"/>
                  </a:lnTo>
                  <a:lnTo>
                    <a:pt x="57147" y="41313"/>
                  </a:lnTo>
                  <a:lnTo>
                    <a:pt x="54325" y="47641"/>
                  </a:lnTo>
                  <a:lnTo>
                    <a:pt x="52091" y="50811"/>
                  </a:lnTo>
                  <a:lnTo>
                    <a:pt x="48946" y="65384"/>
                  </a:lnTo>
                  <a:lnTo>
                    <a:pt x="46826" y="82725"/>
                  </a:lnTo>
                  <a:lnTo>
                    <a:pt x="30761" y="126911"/>
                  </a:lnTo>
                  <a:lnTo>
                    <a:pt x="22988" y="138732"/>
                  </a:lnTo>
                  <a:lnTo>
                    <a:pt x="17003" y="152208"/>
                  </a:lnTo>
                  <a:lnTo>
                    <a:pt x="12847" y="158664"/>
                  </a:lnTo>
                  <a:lnTo>
                    <a:pt x="9449" y="168249"/>
                  </a:lnTo>
                  <a:lnTo>
                    <a:pt x="3268" y="177792"/>
                  </a:lnTo>
                  <a:lnTo>
                    <a:pt x="966" y="187322"/>
                  </a:lnTo>
                  <a:lnTo>
                    <a:pt x="0" y="199975"/>
                  </a:lnTo>
                  <a:lnTo>
                    <a:pt x="5054" y="200010"/>
                  </a:lnTo>
                  <a:lnTo>
                    <a:pt x="6544" y="198956"/>
                  </a:lnTo>
                  <a:lnTo>
                    <a:pt x="7536" y="197195"/>
                  </a:lnTo>
                  <a:lnTo>
                    <a:pt x="9522" y="19049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SMARTInkShape-1360"/>
            <p:cNvSpPr/>
            <p:nvPr>
              <p:custDataLst>
                <p:tags r:id="rId243"/>
              </p:custDataLst>
            </p:nvPr>
          </p:nvSpPr>
          <p:spPr>
            <a:xfrm>
              <a:off x="4876800" y="1000126"/>
              <a:ext cx="24539" cy="161925"/>
            </a:xfrm>
            <a:custGeom>
              <a:avLst/>
              <a:gdLst/>
              <a:ahLst/>
              <a:cxnLst/>
              <a:rect l="0" t="0" r="0" b="0"/>
              <a:pathLst>
                <a:path w="24539" h="161925">
                  <a:moveTo>
                    <a:pt x="9525" y="28574"/>
                  </a:moveTo>
                  <a:lnTo>
                    <a:pt x="9525" y="28574"/>
                  </a:lnTo>
                  <a:lnTo>
                    <a:pt x="9525" y="19441"/>
                  </a:lnTo>
                  <a:lnTo>
                    <a:pt x="1324" y="10882"/>
                  </a:lnTo>
                  <a:lnTo>
                    <a:pt x="0" y="10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14188"/>
                  </a:lnTo>
                  <a:lnTo>
                    <a:pt x="2822" y="19711"/>
                  </a:lnTo>
                  <a:lnTo>
                    <a:pt x="6545" y="25693"/>
                  </a:lnTo>
                  <a:lnTo>
                    <a:pt x="8642" y="36069"/>
                  </a:lnTo>
                  <a:lnTo>
                    <a:pt x="10321" y="51021"/>
                  </a:lnTo>
                  <a:lnTo>
                    <a:pt x="17692" y="69460"/>
                  </a:lnTo>
                  <a:lnTo>
                    <a:pt x="19033" y="114120"/>
                  </a:lnTo>
                  <a:lnTo>
                    <a:pt x="19047" y="126964"/>
                  </a:lnTo>
                  <a:lnTo>
                    <a:pt x="20106" y="129092"/>
                  </a:lnTo>
                  <a:lnTo>
                    <a:pt x="21870" y="130511"/>
                  </a:lnTo>
                  <a:lnTo>
                    <a:pt x="24106" y="131457"/>
                  </a:lnTo>
                  <a:lnTo>
                    <a:pt x="24538" y="133146"/>
                  </a:lnTo>
                  <a:lnTo>
                    <a:pt x="19671" y="142939"/>
                  </a:lnTo>
                  <a:lnTo>
                    <a:pt x="19050" y="16192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SMARTInkShape-1361"/>
            <p:cNvSpPr/>
            <p:nvPr>
              <p:custDataLst>
                <p:tags r:id="rId244"/>
              </p:custDataLst>
            </p:nvPr>
          </p:nvSpPr>
          <p:spPr>
            <a:xfrm>
              <a:off x="4838703" y="1104900"/>
              <a:ext cx="95248" cy="57151"/>
            </a:xfrm>
            <a:custGeom>
              <a:avLst/>
              <a:gdLst/>
              <a:ahLst/>
              <a:cxnLst/>
              <a:rect l="0" t="0" r="0" b="0"/>
              <a:pathLst>
                <a:path w="95248" h="57151">
                  <a:moveTo>
                    <a:pt x="28572" y="57150"/>
                  </a:moveTo>
                  <a:lnTo>
                    <a:pt x="28572" y="57150"/>
                  </a:lnTo>
                  <a:lnTo>
                    <a:pt x="28572" y="52094"/>
                  </a:lnTo>
                  <a:lnTo>
                    <a:pt x="27514" y="50604"/>
                  </a:lnTo>
                  <a:lnTo>
                    <a:pt x="25750" y="49611"/>
                  </a:lnTo>
                  <a:lnTo>
                    <a:pt x="23516" y="48949"/>
                  </a:lnTo>
                  <a:lnTo>
                    <a:pt x="22027" y="47449"/>
                  </a:lnTo>
                  <a:lnTo>
                    <a:pt x="20371" y="42961"/>
                  </a:lnTo>
                  <a:lnTo>
                    <a:pt x="18871" y="41340"/>
                  </a:lnTo>
                  <a:lnTo>
                    <a:pt x="10962" y="38527"/>
                  </a:lnTo>
                  <a:lnTo>
                    <a:pt x="34" y="38101"/>
                  </a:lnTo>
                  <a:lnTo>
                    <a:pt x="0" y="29899"/>
                  </a:lnTo>
                  <a:lnTo>
                    <a:pt x="1057" y="29458"/>
                  </a:lnTo>
                  <a:lnTo>
                    <a:pt x="5054" y="28967"/>
                  </a:lnTo>
                  <a:lnTo>
                    <a:pt x="10359" y="25927"/>
                  </a:lnTo>
                  <a:lnTo>
                    <a:pt x="16244" y="22106"/>
                  </a:lnTo>
                  <a:lnTo>
                    <a:pt x="25507" y="18897"/>
                  </a:lnTo>
                  <a:lnTo>
                    <a:pt x="36013" y="12772"/>
                  </a:lnTo>
                  <a:lnTo>
                    <a:pt x="83562" y="2042"/>
                  </a:lnTo>
                  <a:lnTo>
                    <a:pt x="95247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9" name="SMARTInkShape-Group327"/>
          <p:cNvGrpSpPr/>
          <p:nvPr/>
        </p:nvGrpSpPr>
        <p:grpSpPr>
          <a:xfrm>
            <a:off x="4257686" y="2524126"/>
            <a:ext cx="333365" cy="198649"/>
            <a:chOff x="4257686" y="2524126"/>
            <a:chExt cx="333365" cy="198649"/>
          </a:xfrm>
        </p:grpSpPr>
        <p:sp>
          <p:nvSpPr>
            <p:cNvPr id="45" name="SMARTInkShape-1362"/>
            <p:cNvSpPr/>
            <p:nvPr>
              <p:custDataLst>
                <p:tags r:id="rId238"/>
              </p:custDataLst>
            </p:nvPr>
          </p:nvSpPr>
          <p:spPr>
            <a:xfrm>
              <a:off x="4257686" y="2524126"/>
              <a:ext cx="114290" cy="152399"/>
            </a:xfrm>
            <a:custGeom>
              <a:avLst/>
              <a:gdLst/>
              <a:ahLst/>
              <a:cxnLst/>
              <a:rect l="0" t="0" r="0" b="0"/>
              <a:pathLst>
                <a:path w="114290" h="152399">
                  <a:moveTo>
                    <a:pt x="57139" y="19049"/>
                  </a:moveTo>
                  <a:lnTo>
                    <a:pt x="57139" y="19049"/>
                  </a:lnTo>
                  <a:lnTo>
                    <a:pt x="48938" y="19049"/>
                  </a:lnTo>
                  <a:lnTo>
                    <a:pt x="48497" y="17991"/>
                  </a:lnTo>
                  <a:lnTo>
                    <a:pt x="48007" y="13993"/>
                  </a:lnTo>
                  <a:lnTo>
                    <a:pt x="46818" y="12503"/>
                  </a:lnTo>
                  <a:lnTo>
                    <a:pt x="38142" y="9539"/>
                  </a:lnTo>
                  <a:lnTo>
                    <a:pt x="38089" y="9524"/>
                  </a:lnTo>
                  <a:lnTo>
                    <a:pt x="52278" y="9524"/>
                  </a:lnTo>
                  <a:lnTo>
                    <a:pt x="53899" y="8466"/>
                  </a:lnTo>
                  <a:lnTo>
                    <a:pt x="54979" y="6702"/>
                  </a:lnTo>
                  <a:lnTo>
                    <a:pt x="55699" y="4468"/>
                  </a:lnTo>
                  <a:lnTo>
                    <a:pt x="57237" y="2978"/>
                  </a:lnTo>
                  <a:lnTo>
                    <a:pt x="65213" y="391"/>
                  </a:lnTo>
                  <a:lnTo>
                    <a:pt x="90340" y="0"/>
                  </a:lnTo>
                  <a:lnTo>
                    <a:pt x="91973" y="1058"/>
                  </a:lnTo>
                  <a:lnTo>
                    <a:pt x="93062" y="2822"/>
                  </a:lnTo>
                  <a:lnTo>
                    <a:pt x="95112" y="9132"/>
                  </a:lnTo>
                  <a:lnTo>
                    <a:pt x="95236" y="26848"/>
                  </a:lnTo>
                  <a:lnTo>
                    <a:pt x="78764" y="47804"/>
                  </a:lnTo>
                  <a:lnTo>
                    <a:pt x="76275" y="54054"/>
                  </a:lnTo>
                  <a:lnTo>
                    <a:pt x="38073" y="98072"/>
                  </a:lnTo>
                  <a:lnTo>
                    <a:pt x="24064" y="118406"/>
                  </a:lnTo>
                  <a:lnTo>
                    <a:pt x="13485" y="130358"/>
                  </a:lnTo>
                  <a:lnTo>
                    <a:pt x="11279" y="136606"/>
                  </a:lnTo>
                  <a:lnTo>
                    <a:pt x="9633" y="138695"/>
                  </a:lnTo>
                  <a:lnTo>
                    <a:pt x="3317" y="142694"/>
                  </a:lnTo>
                  <a:lnTo>
                    <a:pt x="0" y="152360"/>
                  </a:lnTo>
                  <a:lnTo>
                    <a:pt x="14179" y="152398"/>
                  </a:lnTo>
                  <a:lnTo>
                    <a:pt x="19701" y="149576"/>
                  </a:lnTo>
                  <a:lnTo>
                    <a:pt x="25683" y="145853"/>
                  </a:lnTo>
                  <a:lnTo>
                    <a:pt x="38147" y="143463"/>
                  </a:lnTo>
                  <a:lnTo>
                    <a:pt x="50800" y="142990"/>
                  </a:lnTo>
                  <a:lnTo>
                    <a:pt x="57144" y="140104"/>
                  </a:lnTo>
                  <a:lnTo>
                    <a:pt x="63491" y="136351"/>
                  </a:lnTo>
                  <a:lnTo>
                    <a:pt x="73014" y="133180"/>
                  </a:lnTo>
                  <a:lnTo>
                    <a:pt x="82539" y="127066"/>
                  </a:lnTo>
                  <a:lnTo>
                    <a:pt x="92064" y="124785"/>
                  </a:lnTo>
                  <a:lnTo>
                    <a:pt x="98414" y="124251"/>
                  </a:lnTo>
                  <a:lnTo>
                    <a:pt x="104764" y="121192"/>
                  </a:lnTo>
                  <a:lnTo>
                    <a:pt x="114289" y="11429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SMARTInkShape-1363"/>
            <p:cNvSpPr/>
            <p:nvPr>
              <p:custDataLst>
                <p:tags r:id="rId239"/>
              </p:custDataLst>
            </p:nvPr>
          </p:nvSpPr>
          <p:spPr>
            <a:xfrm>
              <a:off x="4371986" y="2524128"/>
              <a:ext cx="95240" cy="198647"/>
            </a:xfrm>
            <a:custGeom>
              <a:avLst/>
              <a:gdLst/>
              <a:ahLst/>
              <a:cxnLst/>
              <a:rect l="0" t="0" r="0" b="0"/>
              <a:pathLst>
                <a:path w="95240" h="198647">
                  <a:moveTo>
                    <a:pt x="76189" y="28572"/>
                  </a:moveTo>
                  <a:lnTo>
                    <a:pt x="76189" y="28572"/>
                  </a:lnTo>
                  <a:lnTo>
                    <a:pt x="81245" y="28572"/>
                  </a:lnTo>
                  <a:lnTo>
                    <a:pt x="82734" y="27514"/>
                  </a:lnTo>
                  <a:lnTo>
                    <a:pt x="83728" y="25750"/>
                  </a:lnTo>
                  <a:lnTo>
                    <a:pt x="85452" y="18871"/>
                  </a:lnTo>
                  <a:lnTo>
                    <a:pt x="85598" y="14383"/>
                  </a:lnTo>
                  <a:lnTo>
                    <a:pt x="86695" y="12763"/>
                  </a:lnTo>
                  <a:lnTo>
                    <a:pt x="88485" y="11682"/>
                  </a:lnTo>
                  <a:lnTo>
                    <a:pt x="90737" y="10962"/>
                  </a:lnTo>
                  <a:lnTo>
                    <a:pt x="91179" y="9424"/>
                  </a:lnTo>
                  <a:lnTo>
                    <a:pt x="86643" y="1447"/>
                  </a:lnTo>
                  <a:lnTo>
                    <a:pt x="87392" y="964"/>
                  </a:lnTo>
                  <a:lnTo>
                    <a:pt x="95206" y="0"/>
                  </a:lnTo>
                  <a:lnTo>
                    <a:pt x="95239" y="17607"/>
                  </a:lnTo>
                  <a:lnTo>
                    <a:pt x="80051" y="41755"/>
                  </a:lnTo>
                  <a:lnTo>
                    <a:pt x="76276" y="53175"/>
                  </a:lnTo>
                  <a:lnTo>
                    <a:pt x="50708" y="98773"/>
                  </a:lnTo>
                  <a:lnTo>
                    <a:pt x="25386" y="144179"/>
                  </a:lnTo>
                  <a:lnTo>
                    <a:pt x="13747" y="164924"/>
                  </a:lnTo>
                  <a:lnTo>
                    <a:pt x="9710" y="176805"/>
                  </a:lnTo>
                  <a:lnTo>
                    <a:pt x="430" y="189901"/>
                  </a:lnTo>
                  <a:lnTo>
                    <a:pt x="27" y="198646"/>
                  </a:lnTo>
                  <a:lnTo>
                    <a:pt x="0" y="194557"/>
                  </a:lnTo>
                  <a:lnTo>
                    <a:pt x="1054" y="193204"/>
                  </a:lnTo>
                  <a:lnTo>
                    <a:pt x="5049" y="191700"/>
                  </a:lnTo>
                  <a:lnTo>
                    <a:pt x="6537" y="190241"/>
                  </a:lnTo>
                  <a:lnTo>
                    <a:pt x="11748" y="180294"/>
                  </a:lnTo>
                  <a:lnTo>
                    <a:pt x="19039" y="17144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SMARTInkShape-1364"/>
            <p:cNvSpPr/>
            <p:nvPr>
              <p:custDataLst>
                <p:tags r:id="rId240"/>
              </p:custDataLst>
            </p:nvPr>
          </p:nvSpPr>
          <p:spPr>
            <a:xfrm>
              <a:off x="4467259" y="2543175"/>
              <a:ext cx="19017" cy="171451"/>
            </a:xfrm>
            <a:custGeom>
              <a:avLst/>
              <a:gdLst/>
              <a:ahLst/>
              <a:cxnLst/>
              <a:rect l="0" t="0" r="0" b="0"/>
              <a:pathLst>
                <a:path w="19017" h="171451">
                  <a:moveTo>
                    <a:pt x="9491" y="19050"/>
                  </a:moveTo>
                  <a:lnTo>
                    <a:pt x="9491" y="19050"/>
                  </a:lnTo>
                  <a:lnTo>
                    <a:pt x="9491" y="1358"/>
                  </a:lnTo>
                  <a:lnTo>
                    <a:pt x="8433" y="905"/>
                  </a:lnTo>
                  <a:lnTo>
                    <a:pt x="0" y="3"/>
                  </a:lnTo>
                  <a:lnTo>
                    <a:pt x="9375" y="0"/>
                  </a:lnTo>
                  <a:lnTo>
                    <a:pt x="9491" y="31799"/>
                  </a:lnTo>
                  <a:lnTo>
                    <a:pt x="12313" y="38122"/>
                  </a:lnTo>
                  <a:lnTo>
                    <a:pt x="16036" y="44460"/>
                  </a:lnTo>
                  <a:lnTo>
                    <a:pt x="18428" y="57152"/>
                  </a:lnTo>
                  <a:lnTo>
                    <a:pt x="19009" y="102397"/>
                  </a:lnTo>
                  <a:lnTo>
                    <a:pt x="19016" y="149736"/>
                  </a:lnTo>
                  <a:lnTo>
                    <a:pt x="19016" y="1714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SMARTInkShape-1365"/>
            <p:cNvSpPr/>
            <p:nvPr>
              <p:custDataLst>
                <p:tags r:id="rId241"/>
              </p:custDataLst>
            </p:nvPr>
          </p:nvSpPr>
          <p:spPr>
            <a:xfrm>
              <a:off x="4419603" y="2619375"/>
              <a:ext cx="171448" cy="66676"/>
            </a:xfrm>
            <a:custGeom>
              <a:avLst/>
              <a:gdLst/>
              <a:ahLst/>
              <a:cxnLst/>
              <a:rect l="0" t="0" r="0" b="0"/>
              <a:pathLst>
                <a:path w="171448" h="66676">
                  <a:moveTo>
                    <a:pt x="38097" y="66675"/>
                  </a:moveTo>
                  <a:lnTo>
                    <a:pt x="38097" y="66675"/>
                  </a:lnTo>
                  <a:lnTo>
                    <a:pt x="29896" y="58474"/>
                  </a:lnTo>
                  <a:lnTo>
                    <a:pt x="19474" y="57185"/>
                  </a:lnTo>
                  <a:lnTo>
                    <a:pt x="10884" y="48952"/>
                  </a:lnTo>
                  <a:lnTo>
                    <a:pt x="34" y="47628"/>
                  </a:lnTo>
                  <a:lnTo>
                    <a:pt x="0" y="55826"/>
                  </a:lnTo>
                  <a:lnTo>
                    <a:pt x="1057" y="56267"/>
                  </a:lnTo>
                  <a:lnTo>
                    <a:pt x="22387" y="57116"/>
                  </a:lnTo>
                  <a:lnTo>
                    <a:pt x="68135" y="48016"/>
                  </a:lnTo>
                  <a:lnTo>
                    <a:pt x="114478" y="28342"/>
                  </a:lnTo>
                  <a:lnTo>
                    <a:pt x="158758" y="6337"/>
                  </a:lnTo>
                  <a:lnTo>
                    <a:pt x="171447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4" name="SMARTInkShape-Group329"/>
          <p:cNvGrpSpPr/>
          <p:nvPr/>
        </p:nvGrpSpPr>
        <p:grpSpPr>
          <a:xfrm>
            <a:off x="4871400" y="2190750"/>
            <a:ext cx="291151" cy="209109"/>
            <a:chOff x="4871400" y="2190750"/>
            <a:chExt cx="291151" cy="209109"/>
          </a:xfrm>
        </p:grpSpPr>
        <p:sp>
          <p:nvSpPr>
            <p:cNvPr id="50" name="SMARTInkShape-1366"/>
            <p:cNvSpPr/>
            <p:nvPr>
              <p:custDataLst>
                <p:tags r:id="rId234"/>
              </p:custDataLst>
            </p:nvPr>
          </p:nvSpPr>
          <p:spPr>
            <a:xfrm>
              <a:off x="5029237" y="2352675"/>
              <a:ext cx="133314" cy="9526"/>
            </a:xfrm>
            <a:custGeom>
              <a:avLst/>
              <a:gdLst/>
              <a:ahLst/>
              <a:cxnLst/>
              <a:rect l="0" t="0" r="0" b="0"/>
              <a:pathLst>
                <a:path w="133314" h="9526">
                  <a:moveTo>
                    <a:pt x="38063" y="9525"/>
                  </a:moveTo>
                  <a:lnTo>
                    <a:pt x="38063" y="9525"/>
                  </a:lnTo>
                  <a:lnTo>
                    <a:pt x="0" y="9525"/>
                  </a:lnTo>
                  <a:lnTo>
                    <a:pt x="46333" y="9525"/>
                  </a:lnTo>
                  <a:lnTo>
                    <a:pt x="93412" y="9525"/>
                  </a:lnTo>
                  <a:lnTo>
                    <a:pt x="102526" y="6703"/>
                  </a:lnTo>
                  <a:lnTo>
                    <a:pt x="111164" y="2979"/>
                  </a:lnTo>
                  <a:lnTo>
                    <a:pt x="133313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SMARTInkShape-1367"/>
            <p:cNvSpPr/>
            <p:nvPr>
              <p:custDataLst>
                <p:tags r:id="rId235"/>
              </p:custDataLst>
            </p:nvPr>
          </p:nvSpPr>
          <p:spPr>
            <a:xfrm>
              <a:off x="5105400" y="2219326"/>
              <a:ext cx="19051" cy="161925"/>
            </a:xfrm>
            <a:custGeom>
              <a:avLst/>
              <a:gdLst/>
              <a:ahLst/>
              <a:cxnLst/>
              <a:rect l="0" t="0" r="0" b="0"/>
              <a:pathLst>
                <a:path w="19051" h="161925">
                  <a:moveTo>
                    <a:pt x="9525" y="19049"/>
                  </a:moveTo>
                  <a:lnTo>
                    <a:pt x="9525" y="19049"/>
                  </a:lnTo>
                  <a:lnTo>
                    <a:pt x="9525" y="0"/>
                  </a:lnTo>
                  <a:lnTo>
                    <a:pt x="9525" y="14188"/>
                  </a:lnTo>
                  <a:lnTo>
                    <a:pt x="12347" y="19711"/>
                  </a:lnTo>
                  <a:lnTo>
                    <a:pt x="16070" y="25693"/>
                  </a:lnTo>
                  <a:lnTo>
                    <a:pt x="18462" y="38157"/>
                  </a:lnTo>
                  <a:lnTo>
                    <a:pt x="19043" y="82725"/>
                  </a:lnTo>
                  <a:lnTo>
                    <a:pt x="19050" y="117047"/>
                  </a:lnTo>
                  <a:lnTo>
                    <a:pt x="16228" y="123634"/>
                  </a:lnTo>
                  <a:lnTo>
                    <a:pt x="12505" y="130090"/>
                  </a:lnTo>
                  <a:lnTo>
                    <a:pt x="10113" y="142858"/>
                  </a:lnTo>
                  <a:lnTo>
                    <a:pt x="9528" y="160551"/>
                  </a:lnTo>
                  <a:lnTo>
                    <a:pt x="8469" y="161009"/>
                  </a:lnTo>
                  <a:lnTo>
                    <a:pt x="0" y="16192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SMARTInkShape-1368"/>
            <p:cNvSpPr/>
            <p:nvPr>
              <p:custDataLst>
                <p:tags r:id="rId236"/>
              </p:custDataLst>
            </p:nvPr>
          </p:nvSpPr>
          <p:spPr>
            <a:xfrm>
              <a:off x="4991228" y="2190750"/>
              <a:ext cx="114173" cy="209109"/>
            </a:xfrm>
            <a:custGeom>
              <a:avLst/>
              <a:gdLst/>
              <a:ahLst/>
              <a:cxnLst/>
              <a:rect l="0" t="0" r="0" b="0"/>
              <a:pathLst>
                <a:path w="114173" h="209109">
                  <a:moveTo>
                    <a:pt x="104647" y="9525"/>
                  </a:moveTo>
                  <a:lnTo>
                    <a:pt x="104647" y="9525"/>
                  </a:lnTo>
                  <a:lnTo>
                    <a:pt x="109703" y="9525"/>
                  </a:lnTo>
                  <a:lnTo>
                    <a:pt x="111192" y="8467"/>
                  </a:lnTo>
                  <a:lnTo>
                    <a:pt x="112186" y="6703"/>
                  </a:lnTo>
                  <a:lnTo>
                    <a:pt x="114172" y="3"/>
                  </a:lnTo>
                  <a:lnTo>
                    <a:pt x="114172" y="0"/>
                  </a:lnTo>
                  <a:lnTo>
                    <a:pt x="114172" y="13258"/>
                  </a:lnTo>
                  <a:lnTo>
                    <a:pt x="113114" y="15188"/>
                  </a:lnTo>
                  <a:lnTo>
                    <a:pt x="111350" y="16476"/>
                  </a:lnTo>
                  <a:lnTo>
                    <a:pt x="109116" y="17334"/>
                  </a:lnTo>
                  <a:lnTo>
                    <a:pt x="107627" y="18964"/>
                  </a:lnTo>
                  <a:lnTo>
                    <a:pt x="97282" y="45820"/>
                  </a:lnTo>
                  <a:lnTo>
                    <a:pt x="92940" y="59437"/>
                  </a:lnTo>
                  <a:lnTo>
                    <a:pt x="90492" y="65025"/>
                  </a:lnTo>
                  <a:lnTo>
                    <a:pt x="82128" y="74055"/>
                  </a:lnTo>
                  <a:lnTo>
                    <a:pt x="72413" y="82655"/>
                  </a:lnTo>
                  <a:lnTo>
                    <a:pt x="47655" y="124017"/>
                  </a:lnTo>
                  <a:lnTo>
                    <a:pt x="21748" y="169221"/>
                  </a:lnTo>
                  <a:lnTo>
                    <a:pt x="19119" y="176809"/>
                  </a:lnTo>
                  <a:lnTo>
                    <a:pt x="12749" y="187031"/>
                  </a:lnTo>
                  <a:lnTo>
                    <a:pt x="10886" y="193545"/>
                  </a:lnTo>
                  <a:lnTo>
                    <a:pt x="9332" y="195705"/>
                  </a:lnTo>
                  <a:lnTo>
                    <a:pt x="7237" y="197145"/>
                  </a:lnTo>
                  <a:lnTo>
                    <a:pt x="4782" y="198105"/>
                  </a:lnTo>
                  <a:lnTo>
                    <a:pt x="3145" y="199803"/>
                  </a:lnTo>
                  <a:lnTo>
                    <a:pt x="0" y="209108"/>
                  </a:lnTo>
                  <a:lnTo>
                    <a:pt x="9397" y="2000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SMARTInkShape-1369"/>
            <p:cNvSpPr/>
            <p:nvPr>
              <p:custDataLst>
                <p:tags r:id="rId237"/>
              </p:custDataLst>
            </p:nvPr>
          </p:nvSpPr>
          <p:spPr>
            <a:xfrm>
              <a:off x="4871400" y="2219325"/>
              <a:ext cx="129226" cy="114301"/>
            </a:xfrm>
            <a:custGeom>
              <a:avLst/>
              <a:gdLst/>
              <a:ahLst/>
              <a:cxnLst/>
              <a:rect l="0" t="0" r="0" b="0"/>
              <a:pathLst>
                <a:path w="129226" h="114301">
                  <a:moveTo>
                    <a:pt x="33975" y="0"/>
                  </a:moveTo>
                  <a:lnTo>
                    <a:pt x="33975" y="0"/>
                  </a:lnTo>
                  <a:lnTo>
                    <a:pt x="24450" y="0"/>
                  </a:lnTo>
                  <a:lnTo>
                    <a:pt x="69809" y="0"/>
                  </a:lnTo>
                  <a:lnTo>
                    <a:pt x="86502" y="0"/>
                  </a:lnTo>
                  <a:lnTo>
                    <a:pt x="88043" y="1058"/>
                  </a:lnTo>
                  <a:lnTo>
                    <a:pt x="89070" y="2822"/>
                  </a:lnTo>
                  <a:lnTo>
                    <a:pt x="90855" y="9701"/>
                  </a:lnTo>
                  <a:lnTo>
                    <a:pt x="91005" y="14189"/>
                  </a:lnTo>
                  <a:lnTo>
                    <a:pt x="89987" y="15809"/>
                  </a:lnTo>
                  <a:lnTo>
                    <a:pt x="88250" y="16890"/>
                  </a:lnTo>
                  <a:lnTo>
                    <a:pt x="86033" y="17610"/>
                  </a:lnTo>
                  <a:lnTo>
                    <a:pt x="84556" y="19148"/>
                  </a:lnTo>
                  <a:lnTo>
                    <a:pt x="79361" y="29222"/>
                  </a:lnTo>
                  <a:lnTo>
                    <a:pt x="68458" y="41403"/>
                  </a:lnTo>
                  <a:lnTo>
                    <a:pt x="62354" y="44859"/>
                  </a:lnTo>
                  <a:lnTo>
                    <a:pt x="56113" y="47454"/>
                  </a:lnTo>
                  <a:lnTo>
                    <a:pt x="8750" y="91901"/>
                  </a:lnTo>
                  <a:lnTo>
                    <a:pt x="6889" y="93762"/>
                  </a:lnTo>
                  <a:lnTo>
                    <a:pt x="5841" y="99865"/>
                  </a:lnTo>
                  <a:lnTo>
                    <a:pt x="4636" y="101502"/>
                  </a:lnTo>
                  <a:lnTo>
                    <a:pt x="474" y="103320"/>
                  </a:lnTo>
                  <a:lnTo>
                    <a:pt x="0" y="103805"/>
                  </a:lnTo>
                  <a:lnTo>
                    <a:pt x="741" y="104129"/>
                  </a:lnTo>
                  <a:lnTo>
                    <a:pt x="4480" y="104647"/>
                  </a:lnTo>
                  <a:lnTo>
                    <a:pt x="5318" y="112965"/>
                  </a:lnTo>
                  <a:lnTo>
                    <a:pt x="8186" y="113706"/>
                  </a:lnTo>
                  <a:lnTo>
                    <a:pt x="52128" y="114299"/>
                  </a:lnTo>
                  <a:lnTo>
                    <a:pt x="84669" y="114300"/>
                  </a:lnTo>
                  <a:lnTo>
                    <a:pt x="91078" y="111478"/>
                  </a:lnTo>
                  <a:lnTo>
                    <a:pt x="97454" y="107754"/>
                  </a:lnTo>
                  <a:lnTo>
                    <a:pt x="106994" y="104599"/>
                  </a:lnTo>
                  <a:lnTo>
                    <a:pt x="129225" y="857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0" name="SMARTInkShape-Group330"/>
          <p:cNvGrpSpPr/>
          <p:nvPr/>
        </p:nvGrpSpPr>
        <p:grpSpPr>
          <a:xfrm>
            <a:off x="3924300" y="1724025"/>
            <a:ext cx="304801" cy="228601"/>
            <a:chOff x="3924300" y="1724025"/>
            <a:chExt cx="304801" cy="228601"/>
          </a:xfrm>
        </p:grpSpPr>
        <p:sp>
          <p:nvSpPr>
            <p:cNvPr id="55" name="SMARTInkShape-1370"/>
            <p:cNvSpPr/>
            <p:nvPr>
              <p:custDataLst>
                <p:tags r:id="rId229"/>
              </p:custDataLst>
            </p:nvPr>
          </p:nvSpPr>
          <p:spPr>
            <a:xfrm>
              <a:off x="3924300" y="1724025"/>
              <a:ext cx="95251" cy="114301"/>
            </a:xfrm>
            <a:custGeom>
              <a:avLst/>
              <a:gdLst/>
              <a:ahLst/>
              <a:cxnLst/>
              <a:rect l="0" t="0" r="0" b="0"/>
              <a:pathLst>
                <a:path w="95251" h="114301">
                  <a:moveTo>
                    <a:pt x="66675" y="9525"/>
                  </a:moveTo>
                  <a:lnTo>
                    <a:pt x="66675" y="9525"/>
                  </a:lnTo>
                  <a:lnTo>
                    <a:pt x="57150" y="9525"/>
                  </a:lnTo>
                  <a:lnTo>
                    <a:pt x="66675" y="0"/>
                  </a:lnTo>
                  <a:lnTo>
                    <a:pt x="66675" y="8201"/>
                  </a:lnTo>
                  <a:lnTo>
                    <a:pt x="60129" y="16868"/>
                  </a:lnTo>
                  <a:lnTo>
                    <a:pt x="58474" y="22666"/>
                  </a:lnTo>
                  <a:lnTo>
                    <a:pt x="56974" y="24636"/>
                  </a:lnTo>
                  <a:lnTo>
                    <a:pt x="52486" y="26824"/>
                  </a:lnTo>
                  <a:lnTo>
                    <a:pt x="50865" y="28466"/>
                  </a:lnTo>
                  <a:lnTo>
                    <a:pt x="38009" y="56151"/>
                  </a:lnTo>
                  <a:lnTo>
                    <a:pt x="22997" y="73216"/>
                  </a:lnTo>
                  <a:lnTo>
                    <a:pt x="17007" y="85763"/>
                  </a:lnTo>
                  <a:lnTo>
                    <a:pt x="0" y="104774"/>
                  </a:lnTo>
                  <a:lnTo>
                    <a:pt x="22666" y="104775"/>
                  </a:lnTo>
                  <a:lnTo>
                    <a:pt x="28771" y="101953"/>
                  </a:lnTo>
                  <a:lnTo>
                    <a:pt x="35012" y="98229"/>
                  </a:lnTo>
                  <a:lnTo>
                    <a:pt x="47642" y="95839"/>
                  </a:lnTo>
                  <a:lnTo>
                    <a:pt x="60328" y="95366"/>
                  </a:lnTo>
                  <a:lnTo>
                    <a:pt x="66676" y="98124"/>
                  </a:lnTo>
                  <a:lnTo>
                    <a:pt x="74319" y="103461"/>
                  </a:lnTo>
                  <a:lnTo>
                    <a:pt x="84236" y="104660"/>
                  </a:lnTo>
                  <a:lnTo>
                    <a:pt x="84732" y="105756"/>
                  </a:lnTo>
                  <a:lnTo>
                    <a:pt x="85284" y="109797"/>
                  </a:lnTo>
                  <a:lnTo>
                    <a:pt x="86490" y="111298"/>
                  </a:lnTo>
                  <a:lnTo>
                    <a:pt x="95250" y="1143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SMARTInkShape-1371"/>
            <p:cNvSpPr/>
            <p:nvPr>
              <p:custDataLst>
                <p:tags r:id="rId230"/>
              </p:custDataLst>
            </p:nvPr>
          </p:nvSpPr>
          <p:spPr>
            <a:xfrm>
              <a:off x="3991013" y="1800225"/>
              <a:ext cx="57110" cy="133351"/>
            </a:xfrm>
            <a:custGeom>
              <a:avLst/>
              <a:gdLst/>
              <a:ahLst/>
              <a:cxnLst/>
              <a:rect l="0" t="0" r="0" b="0"/>
              <a:pathLst>
                <a:path w="57110" h="133351">
                  <a:moveTo>
                    <a:pt x="47587" y="9525"/>
                  </a:moveTo>
                  <a:lnTo>
                    <a:pt x="47587" y="9525"/>
                  </a:lnTo>
                  <a:lnTo>
                    <a:pt x="47587" y="4469"/>
                  </a:lnTo>
                  <a:lnTo>
                    <a:pt x="48645" y="2979"/>
                  </a:lnTo>
                  <a:lnTo>
                    <a:pt x="50409" y="1986"/>
                  </a:lnTo>
                  <a:lnTo>
                    <a:pt x="57109" y="1"/>
                  </a:lnTo>
                  <a:lnTo>
                    <a:pt x="52055" y="0"/>
                  </a:lnTo>
                  <a:lnTo>
                    <a:pt x="50566" y="1058"/>
                  </a:lnTo>
                  <a:lnTo>
                    <a:pt x="49573" y="2823"/>
                  </a:lnTo>
                  <a:lnTo>
                    <a:pt x="47849" y="9701"/>
                  </a:lnTo>
                  <a:lnTo>
                    <a:pt x="47703" y="14189"/>
                  </a:lnTo>
                  <a:lnTo>
                    <a:pt x="44816" y="19712"/>
                  </a:lnTo>
                  <a:lnTo>
                    <a:pt x="41064" y="25694"/>
                  </a:lnTo>
                  <a:lnTo>
                    <a:pt x="30721" y="51022"/>
                  </a:lnTo>
                  <a:lnTo>
                    <a:pt x="22952" y="63683"/>
                  </a:lnTo>
                  <a:lnTo>
                    <a:pt x="16968" y="83566"/>
                  </a:lnTo>
                  <a:lnTo>
                    <a:pt x="12812" y="91115"/>
                  </a:lnTo>
                  <a:lnTo>
                    <a:pt x="9414" y="101316"/>
                  </a:lnTo>
                  <a:lnTo>
                    <a:pt x="3233" y="111041"/>
                  </a:lnTo>
                  <a:lnTo>
                    <a:pt x="931" y="120625"/>
                  </a:lnTo>
                  <a:lnTo>
                    <a:pt x="0" y="132792"/>
                  </a:lnTo>
                  <a:lnTo>
                    <a:pt x="19012" y="1333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SMARTInkShape-1372"/>
            <p:cNvSpPr/>
            <p:nvPr>
              <p:custDataLst>
                <p:tags r:id="rId231"/>
              </p:custDataLst>
            </p:nvPr>
          </p:nvSpPr>
          <p:spPr>
            <a:xfrm>
              <a:off x="4067189" y="1762135"/>
              <a:ext cx="104762" cy="171034"/>
            </a:xfrm>
            <a:custGeom>
              <a:avLst/>
              <a:gdLst/>
              <a:ahLst/>
              <a:cxnLst/>
              <a:rect l="0" t="0" r="0" b="0"/>
              <a:pathLst>
                <a:path w="104762" h="171034">
                  <a:moveTo>
                    <a:pt x="104761" y="19040"/>
                  </a:moveTo>
                  <a:lnTo>
                    <a:pt x="104761" y="19040"/>
                  </a:lnTo>
                  <a:lnTo>
                    <a:pt x="104761" y="10839"/>
                  </a:lnTo>
                  <a:lnTo>
                    <a:pt x="103703" y="10398"/>
                  </a:lnTo>
                  <a:lnTo>
                    <a:pt x="96560" y="9631"/>
                  </a:lnTo>
                  <a:lnTo>
                    <a:pt x="95824" y="6744"/>
                  </a:lnTo>
                  <a:lnTo>
                    <a:pt x="95629" y="4493"/>
                  </a:lnTo>
                  <a:lnTo>
                    <a:pt x="93381" y="2992"/>
                  </a:lnTo>
                  <a:lnTo>
                    <a:pt x="76256" y="0"/>
                  </a:lnTo>
                  <a:lnTo>
                    <a:pt x="76186" y="31789"/>
                  </a:lnTo>
                  <a:lnTo>
                    <a:pt x="73364" y="38112"/>
                  </a:lnTo>
                  <a:lnTo>
                    <a:pt x="71130" y="41280"/>
                  </a:lnTo>
                  <a:lnTo>
                    <a:pt x="64427" y="64681"/>
                  </a:lnTo>
                  <a:lnTo>
                    <a:pt x="38028" y="106947"/>
                  </a:lnTo>
                  <a:lnTo>
                    <a:pt x="31366" y="121639"/>
                  </a:lnTo>
                  <a:lnTo>
                    <a:pt x="28749" y="129198"/>
                  </a:lnTo>
                  <a:lnTo>
                    <a:pt x="533" y="161354"/>
                  </a:lnTo>
                  <a:lnTo>
                    <a:pt x="0" y="171033"/>
                  </a:lnTo>
                  <a:lnTo>
                    <a:pt x="7593" y="164814"/>
                  </a:lnTo>
                  <a:lnTo>
                    <a:pt x="19036" y="16191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SMARTInkShape-1373"/>
            <p:cNvSpPr/>
            <p:nvPr>
              <p:custDataLst>
                <p:tags r:id="rId232"/>
              </p:custDataLst>
            </p:nvPr>
          </p:nvSpPr>
          <p:spPr>
            <a:xfrm>
              <a:off x="4152900" y="1762245"/>
              <a:ext cx="19051" cy="190381"/>
            </a:xfrm>
            <a:custGeom>
              <a:avLst/>
              <a:gdLst/>
              <a:ahLst/>
              <a:cxnLst/>
              <a:rect l="0" t="0" r="0" b="0"/>
              <a:pathLst>
                <a:path w="19051" h="190381">
                  <a:moveTo>
                    <a:pt x="0" y="47505"/>
                  </a:moveTo>
                  <a:lnTo>
                    <a:pt x="0" y="47505"/>
                  </a:lnTo>
                  <a:lnTo>
                    <a:pt x="0" y="15348"/>
                  </a:lnTo>
                  <a:lnTo>
                    <a:pt x="2117" y="13367"/>
                  </a:lnTo>
                  <a:lnTo>
                    <a:pt x="12034" y="10579"/>
                  </a:lnTo>
                  <a:lnTo>
                    <a:pt x="12256" y="10188"/>
                  </a:lnTo>
                  <a:lnTo>
                    <a:pt x="11346" y="9927"/>
                  </a:lnTo>
                  <a:lnTo>
                    <a:pt x="10739" y="8695"/>
                  </a:lnTo>
                  <a:lnTo>
                    <a:pt x="9539" y="0"/>
                  </a:lnTo>
                  <a:lnTo>
                    <a:pt x="9529" y="4972"/>
                  </a:lnTo>
                  <a:lnTo>
                    <a:pt x="10586" y="6450"/>
                  </a:lnTo>
                  <a:lnTo>
                    <a:pt x="14583" y="8092"/>
                  </a:lnTo>
                  <a:lnTo>
                    <a:pt x="16071" y="9588"/>
                  </a:lnTo>
                  <a:lnTo>
                    <a:pt x="17726" y="14072"/>
                  </a:lnTo>
                  <a:lnTo>
                    <a:pt x="19040" y="58892"/>
                  </a:lnTo>
                  <a:lnTo>
                    <a:pt x="19050" y="102935"/>
                  </a:lnTo>
                  <a:lnTo>
                    <a:pt x="19050" y="149080"/>
                  </a:lnTo>
                  <a:lnTo>
                    <a:pt x="19050" y="19038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SMARTInkShape-1374"/>
            <p:cNvSpPr/>
            <p:nvPr>
              <p:custDataLst>
                <p:tags r:id="rId233"/>
              </p:custDataLst>
            </p:nvPr>
          </p:nvSpPr>
          <p:spPr>
            <a:xfrm>
              <a:off x="4105313" y="1885950"/>
              <a:ext cx="123788" cy="66676"/>
            </a:xfrm>
            <a:custGeom>
              <a:avLst/>
              <a:gdLst/>
              <a:ahLst/>
              <a:cxnLst/>
              <a:rect l="0" t="0" r="0" b="0"/>
              <a:pathLst>
                <a:path w="123788" h="66676">
                  <a:moveTo>
                    <a:pt x="47587" y="66675"/>
                  </a:moveTo>
                  <a:lnTo>
                    <a:pt x="47587" y="66675"/>
                  </a:lnTo>
                  <a:lnTo>
                    <a:pt x="42531" y="61619"/>
                  </a:lnTo>
                  <a:lnTo>
                    <a:pt x="40048" y="56314"/>
                  </a:lnTo>
                  <a:lnTo>
                    <a:pt x="39386" y="53417"/>
                  </a:lnTo>
                  <a:lnTo>
                    <a:pt x="37886" y="51487"/>
                  </a:lnTo>
                  <a:lnTo>
                    <a:pt x="33398" y="49341"/>
                  </a:lnTo>
                  <a:lnTo>
                    <a:pt x="31777" y="47711"/>
                  </a:lnTo>
                  <a:lnTo>
                    <a:pt x="29978" y="43077"/>
                  </a:lnTo>
                  <a:lnTo>
                    <a:pt x="28439" y="41418"/>
                  </a:lnTo>
                  <a:lnTo>
                    <a:pt x="23907" y="39575"/>
                  </a:lnTo>
                  <a:lnTo>
                    <a:pt x="18365" y="33111"/>
                  </a:lnTo>
                  <a:lnTo>
                    <a:pt x="11240" y="21828"/>
                  </a:lnTo>
                  <a:lnTo>
                    <a:pt x="9597" y="20902"/>
                  </a:lnTo>
                  <a:lnTo>
                    <a:pt x="400" y="19122"/>
                  </a:lnTo>
                  <a:lnTo>
                    <a:pt x="0" y="10855"/>
                  </a:lnTo>
                  <a:lnTo>
                    <a:pt x="1046" y="10412"/>
                  </a:lnTo>
                  <a:lnTo>
                    <a:pt x="46308" y="9528"/>
                  </a:lnTo>
                  <a:lnTo>
                    <a:pt x="92478" y="9525"/>
                  </a:lnTo>
                  <a:lnTo>
                    <a:pt x="123787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75" name="SMARTInkShape-Group331"/>
          <p:cNvGrpSpPr/>
          <p:nvPr/>
        </p:nvGrpSpPr>
        <p:grpSpPr>
          <a:xfrm>
            <a:off x="5078188" y="1629171"/>
            <a:ext cx="332013" cy="228073"/>
            <a:chOff x="5078188" y="1629171"/>
            <a:chExt cx="332013" cy="228073"/>
          </a:xfrm>
        </p:grpSpPr>
        <p:sp>
          <p:nvSpPr>
            <p:cNvPr id="61" name="SMARTInkShape-1375"/>
            <p:cNvSpPr/>
            <p:nvPr>
              <p:custDataLst>
                <p:tags r:id="rId224"/>
              </p:custDataLst>
            </p:nvPr>
          </p:nvSpPr>
          <p:spPr>
            <a:xfrm>
              <a:off x="5078188" y="1676401"/>
              <a:ext cx="122463" cy="104737"/>
            </a:xfrm>
            <a:custGeom>
              <a:avLst/>
              <a:gdLst/>
              <a:ahLst/>
              <a:cxnLst/>
              <a:rect l="0" t="0" r="0" b="0"/>
              <a:pathLst>
                <a:path w="122463" h="104737">
                  <a:moveTo>
                    <a:pt x="74837" y="28574"/>
                  </a:moveTo>
                  <a:lnTo>
                    <a:pt x="74837" y="28574"/>
                  </a:lnTo>
                  <a:lnTo>
                    <a:pt x="74837" y="0"/>
                  </a:lnTo>
                  <a:lnTo>
                    <a:pt x="74837" y="5056"/>
                  </a:lnTo>
                  <a:lnTo>
                    <a:pt x="73779" y="6545"/>
                  </a:lnTo>
                  <a:lnTo>
                    <a:pt x="72015" y="7538"/>
                  </a:lnTo>
                  <a:lnTo>
                    <a:pt x="69781" y="8200"/>
                  </a:lnTo>
                  <a:lnTo>
                    <a:pt x="68292" y="9700"/>
                  </a:lnTo>
                  <a:lnTo>
                    <a:pt x="63078" y="19711"/>
                  </a:lnTo>
                  <a:lnTo>
                    <a:pt x="59027" y="25693"/>
                  </a:lnTo>
                  <a:lnTo>
                    <a:pt x="55689" y="35011"/>
                  </a:lnTo>
                  <a:lnTo>
                    <a:pt x="20492" y="76200"/>
                  </a:lnTo>
                  <a:lnTo>
                    <a:pt x="19557" y="79374"/>
                  </a:lnTo>
                  <a:lnTo>
                    <a:pt x="17875" y="81491"/>
                  </a:lnTo>
                  <a:lnTo>
                    <a:pt x="11511" y="85528"/>
                  </a:lnTo>
                  <a:lnTo>
                    <a:pt x="7398" y="95314"/>
                  </a:lnTo>
                  <a:lnTo>
                    <a:pt x="0" y="103319"/>
                  </a:lnTo>
                  <a:lnTo>
                    <a:pt x="604" y="103804"/>
                  </a:lnTo>
                  <a:lnTo>
                    <a:pt x="12861" y="104736"/>
                  </a:lnTo>
                  <a:lnTo>
                    <a:pt x="14470" y="103690"/>
                  </a:lnTo>
                  <a:lnTo>
                    <a:pt x="15542" y="101935"/>
                  </a:lnTo>
                  <a:lnTo>
                    <a:pt x="16256" y="99706"/>
                  </a:lnTo>
                  <a:lnTo>
                    <a:pt x="17791" y="98221"/>
                  </a:lnTo>
                  <a:lnTo>
                    <a:pt x="22320" y="96570"/>
                  </a:lnTo>
                  <a:lnTo>
                    <a:pt x="39751" y="92601"/>
                  </a:lnTo>
                  <a:lnTo>
                    <a:pt x="53858" y="87761"/>
                  </a:lnTo>
                  <a:lnTo>
                    <a:pt x="81111" y="84745"/>
                  </a:lnTo>
                  <a:lnTo>
                    <a:pt x="93873" y="78201"/>
                  </a:lnTo>
                  <a:lnTo>
                    <a:pt x="122462" y="7619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SMARTInkShape-1376"/>
            <p:cNvSpPr/>
            <p:nvPr>
              <p:custDataLst>
                <p:tags r:id="rId225"/>
              </p:custDataLst>
            </p:nvPr>
          </p:nvSpPr>
          <p:spPr>
            <a:xfrm>
              <a:off x="5143630" y="1733553"/>
              <a:ext cx="76071" cy="123691"/>
            </a:xfrm>
            <a:custGeom>
              <a:avLst/>
              <a:gdLst/>
              <a:ahLst/>
              <a:cxnLst/>
              <a:rect l="0" t="0" r="0" b="0"/>
              <a:pathLst>
                <a:path w="76071" h="123691">
                  <a:moveTo>
                    <a:pt x="76070" y="9522"/>
                  </a:moveTo>
                  <a:lnTo>
                    <a:pt x="76070" y="9522"/>
                  </a:lnTo>
                  <a:lnTo>
                    <a:pt x="76070" y="4466"/>
                  </a:lnTo>
                  <a:lnTo>
                    <a:pt x="75012" y="2976"/>
                  </a:lnTo>
                  <a:lnTo>
                    <a:pt x="73248" y="1983"/>
                  </a:lnTo>
                  <a:lnTo>
                    <a:pt x="66555" y="0"/>
                  </a:lnTo>
                  <a:lnTo>
                    <a:pt x="58345" y="8198"/>
                  </a:lnTo>
                  <a:lnTo>
                    <a:pt x="56224" y="16865"/>
                  </a:lnTo>
                  <a:lnTo>
                    <a:pt x="50551" y="25691"/>
                  </a:lnTo>
                  <a:lnTo>
                    <a:pt x="48853" y="31878"/>
                  </a:lnTo>
                  <a:lnTo>
                    <a:pt x="18448" y="78846"/>
                  </a:lnTo>
                  <a:lnTo>
                    <a:pt x="12077" y="93210"/>
                  </a:lnTo>
                  <a:lnTo>
                    <a:pt x="9529" y="100692"/>
                  </a:lnTo>
                  <a:lnTo>
                    <a:pt x="1351" y="112296"/>
                  </a:lnTo>
                  <a:lnTo>
                    <a:pt x="0" y="122322"/>
                  </a:lnTo>
                  <a:lnTo>
                    <a:pt x="1015" y="122822"/>
                  </a:lnTo>
                  <a:lnTo>
                    <a:pt x="8082" y="123690"/>
                  </a:lnTo>
                  <a:lnTo>
                    <a:pt x="16740" y="117250"/>
                  </a:lnTo>
                  <a:lnTo>
                    <a:pt x="47495" y="10477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1377"/>
            <p:cNvSpPr/>
            <p:nvPr>
              <p:custDataLst>
                <p:tags r:id="rId226"/>
              </p:custDataLst>
            </p:nvPr>
          </p:nvSpPr>
          <p:spPr>
            <a:xfrm>
              <a:off x="5258241" y="1629171"/>
              <a:ext cx="104335" cy="188615"/>
            </a:xfrm>
            <a:custGeom>
              <a:avLst/>
              <a:gdLst/>
              <a:ahLst/>
              <a:cxnLst/>
              <a:rect l="0" t="0" r="0" b="0"/>
              <a:pathLst>
                <a:path w="104335" h="188615">
                  <a:moveTo>
                    <a:pt x="104334" y="37704"/>
                  </a:moveTo>
                  <a:lnTo>
                    <a:pt x="104334" y="37704"/>
                  </a:lnTo>
                  <a:lnTo>
                    <a:pt x="104334" y="0"/>
                  </a:lnTo>
                  <a:lnTo>
                    <a:pt x="96133" y="7840"/>
                  </a:lnTo>
                  <a:lnTo>
                    <a:pt x="95202" y="13803"/>
                  </a:lnTo>
                  <a:lnTo>
                    <a:pt x="93828" y="26358"/>
                  </a:lnTo>
                  <a:lnTo>
                    <a:pt x="77943" y="70455"/>
                  </a:lnTo>
                  <a:lnTo>
                    <a:pt x="53495" y="115237"/>
                  </a:lnTo>
                  <a:lnTo>
                    <a:pt x="18609" y="161333"/>
                  </a:lnTo>
                  <a:lnTo>
                    <a:pt x="13317" y="167792"/>
                  </a:lnTo>
                  <a:lnTo>
                    <a:pt x="10965" y="174190"/>
                  </a:lnTo>
                  <a:lnTo>
                    <a:pt x="9280" y="176320"/>
                  </a:lnTo>
                  <a:lnTo>
                    <a:pt x="2909" y="180375"/>
                  </a:lnTo>
                  <a:lnTo>
                    <a:pt x="0" y="188614"/>
                  </a:lnTo>
                  <a:lnTo>
                    <a:pt x="9285" y="180316"/>
                  </a:lnTo>
                  <a:lnTo>
                    <a:pt x="18609" y="17105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72" name="SMARTInkShape-1378"/>
            <p:cNvSpPr/>
            <p:nvPr>
              <p:custDataLst>
                <p:tags r:id="rId227"/>
              </p:custDataLst>
            </p:nvPr>
          </p:nvSpPr>
          <p:spPr>
            <a:xfrm>
              <a:off x="5353050" y="1647828"/>
              <a:ext cx="28576" cy="171448"/>
            </a:xfrm>
            <a:custGeom>
              <a:avLst/>
              <a:gdLst/>
              <a:ahLst/>
              <a:cxnLst/>
              <a:rect l="0" t="0" r="0" b="0"/>
              <a:pathLst>
                <a:path w="28576" h="171448">
                  <a:moveTo>
                    <a:pt x="28575" y="38097"/>
                  </a:moveTo>
                  <a:lnTo>
                    <a:pt x="28575" y="38097"/>
                  </a:lnTo>
                  <a:lnTo>
                    <a:pt x="28575" y="8"/>
                  </a:lnTo>
                  <a:lnTo>
                    <a:pt x="23519" y="0"/>
                  </a:lnTo>
                  <a:lnTo>
                    <a:pt x="22030" y="1058"/>
                  </a:lnTo>
                  <a:lnTo>
                    <a:pt x="21036" y="2821"/>
                  </a:lnTo>
                  <a:lnTo>
                    <a:pt x="19443" y="8198"/>
                  </a:lnTo>
                  <a:lnTo>
                    <a:pt x="18014" y="35392"/>
                  </a:lnTo>
                  <a:lnTo>
                    <a:pt x="10852" y="58921"/>
                  </a:lnTo>
                  <a:lnTo>
                    <a:pt x="6754" y="104965"/>
                  </a:lnTo>
                  <a:lnTo>
                    <a:pt x="1334" y="125154"/>
                  </a:lnTo>
                  <a:lnTo>
                    <a:pt x="0" y="17144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73" name="SMARTInkShape-1379"/>
            <p:cNvSpPr/>
            <p:nvPr>
              <p:custDataLst>
                <p:tags r:id="rId228"/>
              </p:custDataLst>
            </p:nvPr>
          </p:nvSpPr>
          <p:spPr>
            <a:xfrm>
              <a:off x="5353050" y="1771650"/>
              <a:ext cx="57151" cy="9526"/>
            </a:xfrm>
            <a:custGeom>
              <a:avLst/>
              <a:gdLst/>
              <a:ahLst/>
              <a:cxnLst/>
              <a:rect l="0" t="0" r="0" b="0"/>
              <a:pathLst>
                <a:path w="57151" h="9526">
                  <a:moveTo>
                    <a:pt x="0" y="9525"/>
                  </a:moveTo>
                  <a:lnTo>
                    <a:pt x="0" y="9525"/>
                  </a:lnTo>
                  <a:lnTo>
                    <a:pt x="0" y="3"/>
                  </a:lnTo>
                  <a:lnTo>
                    <a:pt x="46735" y="0"/>
                  </a:lnTo>
                  <a:lnTo>
                    <a:pt x="5715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78" name="SMARTInkShape-Group332"/>
          <p:cNvGrpSpPr/>
          <p:nvPr/>
        </p:nvGrpSpPr>
        <p:grpSpPr>
          <a:xfrm>
            <a:off x="4219575" y="1781175"/>
            <a:ext cx="647701" cy="466726"/>
            <a:chOff x="4219575" y="1781175"/>
            <a:chExt cx="647701" cy="466726"/>
          </a:xfrm>
        </p:grpSpPr>
        <p:sp>
          <p:nvSpPr>
            <p:cNvPr id="3076" name="SMARTInkShape-1380"/>
            <p:cNvSpPr/>
            <p:nvPr>
              <p:custDataLst>
                <p:tags r:id="rId222"/>
              </p:custDataLst>
            </p:nvPr>
          </p:nvSpPr>
          <p:spPr>
            <a:xfrm>
              <a:off x="4219575" y="1781175"/>
              <a:ext cx="647701" cy="219076"/>
            </a:xfrm>
            <a:custGeom>
              <a:avLst/>
              <a:gdLst/>
              <a:ahLst/>
              <a:cxnLst/>
              <a:rect l="0" t="0" r="0" b="0"/>
              <a:pathLst>
                <a:path w="647701" h="219076">
                  <a:moveTo>
                    <a:pt x="9525" y="0"/>
                  </a:moveTo>
                  <a:lnTo>
                    <a:pt x="9525" y="0"/>
                  </a:lnTo>
                  <a:lnTo>
                    <a:pt x="34" y="0"/>
                  </a:lnTo>
                  <a:lnTo>
                    <a:pt x="0" y="9491"/>
                  </a:lnTo>
                  <a:lnTo>
                    <a:pt x="9525" y="9525"/>
                  </a:lnTo>
                  <a:lnTo>
                    <a:pt x="17726" y="17726"/>
                  </a:lnTo>
                  <a:lnTo>
                    <a:pt x="19040" y="28448"/>
                  </a:lnTo>
                  <a:lnTo>
                    <a:pt x="19050" y="36765"/>
                  </a:lnTo>
                  <a:lnTo>
                    <a:pt x="20108" y="37210"/>
                  </a:lnTo>
                  <a:lnTo>
                    <a:pt x="27251" y="37983"/>
                  </a:lnTo>
                  <a:lnTo>
                    <a:pt x="27987" y="40870"/>
                  </a:lnTo>
                  <a:lnTo>
                    <a:pt x="28182" y="43122"/>
                  </a:lnTo>
                  <a:lnTo>
                    <a:pt x="29371" y="44623"/>
                  </a:lnTo>
                  <a:lnTo>
                    <a:pt x="38252" y="48420"/>
                  </a:lnTo>
                  <a:lnTo>
                    <a:pt x="47197" y="56748"/>
                  </a:lnTo>
                  <a:lnTo>
                    <a:pt x="52555" y="57031"/>
                  </a:lnTo>
                  <a:lnTo>
                    <a:pt x="54087" y="58129"/>
                  </a:lnTo>
                  <a:lnTo>
                    <a:pt x="55108" y="59919"/>
                  </a:lnTo>
                  <a:lnTo>
                    <a:pt x="57030" y="66279"/>
                  </a:lnTo>
                  <a:lnTo>
                    <a:pt x="66280" y="75798"/>
                  </a:lnTo>
                  <a:lnTo>
                    <a:pt x="66558" y="81137"/>
                  </a:lnTo>
                  <a:lnTo>
                    <a:pt x="67655" y="82666"/>
                  </a:lnTo>
                  <a:lnTo>
                    <a:pt x="69445" y="83686"/>
                  </a:lnTo>
                  <a:lnTo>
                    <a:pt x="74866" y="85322"/>
                  </a:lnTo>
                  <a:lnTo>
                    <a:pt x="75607" y="88368"/>
                  </a:lnTo>
                  <a:lnTo>
                    <a:pt x="75805" y="90662"/>
                  </a:lnTo>
                  <a:lnTo>
                    <a:pt x="76995" y="92191"/>
                  </a:lnTo>
                  <a:lnTo>
                    <a:pt x="85323" y="95131"/>
                  </a:lnTo>
                  <a:lnTo>
                    <a:pt x="94848" y="104379"/>
                  </a:lnTo>
                  <a:lnTo>
                    <a:pt x="100187" y="104658"/>
                  </a:lnTo>
                  <a:lnTo>
                    <a:pt x="101717" y="105755"/>
                  </a:lnTo>
                  <a:lnTo>
                    <a:pt x="102736" y="107545"/>
                  </a:lnTo>
                  <a:lnTo>
                    <a:pt x="104507" y="114469"/>
                  </a:lnTo>
                  <a:lnTo>
                    <a:pt x="104740" y="122384"/>
                  </a:lnTo>
                  <a:lnTo>
                    <a:pt x="105810" y="122864"/>
                  </a:lnTo>
                  <a:lnTo>
                    <a:pt x="109821" y="123398"/>
                  </a:lnTo>
                  <a:lnTo>
                    <a:pt x="111314" y="124599"/>
                  </a:lnTo>
                  <a:lnTo>
                    <a:pt x="114266" y="133230"/>
                  </a:lnTo>
                  <a:lnTo>
                    <a:pt x="119346" y="133315"/>
                  </a:lnTo>
                  <a:lnTo>
                    <a:pt x="120839" y="134385"/>
                  </a:lnTo>
                  <a:lnTo>
                    <a:pt x="123563" y="141990"/>
                  </a:lnTo>
                  <a:lnTo>
                    <a:pt x="123709" y="142482"/>
                  </a:lnTo>
                  <a:lnTo>
                    <a:pt x="128848" y="142759"/>
                  </a:lnTo>
                  <a:lnTo>
                    <a:pt x="130349" y="143856"/>
                  </a:lnTo>
                  <a:lnTo>
                    <a:pt x="132955" y="151066"/>
                  </a:lnTo>
                  <a:lnTo>
                    <a:pt x="135996" y="151807"/>
                  </a:lnTo>
                  <a:lnTo>
                    <a:pt x="142756" y="152390"/>
                  </a:lnTo>
                  <a:lnTo>
                    <a:pt x="152005" y="161532"/>
                  </a:lnTo>
                  <a:lnTo>
                    <a:pt x="152283" y="166865"/>
                  </a:lnTo>
                  <a:lnTo>
                    <a:pt x="153380" y="168393"/>
                  </a:lnTo>
                  <a:lnTo>
                    <a:pt x="155170" y="169412"/>
                  </a:lnTo>
                  <a:lnTo>
                    <a:pt x="160591" y="171048"/>
                  </a:lnTo>
                  <a:lnTo>
                    <a:pt x="161332" y="174093"/>
                  </a:lnTo>
                  <a:lnTo>
                    <a:pt x="161530" y="176387"/>
                  </a:lnTo>
                  <a:lnTo>
                    <a:pt x="162720" y="177916"/>
                  </a:lnTo>
                  <a:lnTo>
                    <a:pt x="171048" y="180856"/>
                  </a:lnTo>
                  <a:lnTo>
                    <a:pt x="179617" y="180965"/>
                  </a:lnTo>
                  <a:lnTo>
                    <a:pt x="189057" y="189175"/>
                  </a:lnTo>
                  <a:lnTo>
                    <a:pt x="198574" y="190384"/>
                  </a:lnTo>
                  <a:lnTo>
                    <a:pt x="209120" y="190497"/>
                  </a:lnTo>
                  <a:lnTo>
                    <a:pt x="209423" y="195556"/>
                  </a:lnTo>
                  <a:lnTo>
                    <a:pt x="210523" y="197045"/>
                  </a:lnTo>
                  <a:lnTo>
                    <a:pt x="218680" y="199909"/>
                  </a:lnTo>
                  <a:lnTo>
                    <a:pt x="246207" y="200025"/>
                  </a:lnTo>
                  <a:lnTo>
                    <a:pt x="246688" y="201083"/>
                  </a:lnTo>
                  <a:lnTo>
                    <a:pt x="247222" y="205081"/>
                  </a:lnTo>
                  <a:lnTo>
                    <a:pt x="248423" y="206571"/>
                  </a:lnTo>
                  <a:lnTo>
                    <a:pt x="257055" y="209516"/>
                  </a:lnTo>
                  <a:lnTo>
                    <a:pt x="266583" y="209550"/>
                  </a:lnTo>
                  <a:lnTo>
                    <a:pt x="275830" y="218683"/>
                  </a:lnTo>
                  <a:lnTo>
                    <a:pt x="284392" y="219041"/>
                  </a:lnTo>
                  <a:lnTo>
                    <a:pt x="284844" y="217994"/>
                  </a:lnTo>
                  <a:lnTo>
                    <a:pt x="285348" y="214008"/>
                  </a:lnTo>
                  <a:lnTo>
                    <a:pt x="286540" y="213581"/>
                  </a:lnTo>
                  <a:lnTo>
                    <a:pt x="295427" y="218453"/>
                  </a:lnTo>
                  <a:lnTo>
                    <a:pt x="342470" y="219075"/>
                  </a:lnTo>
                  <a:lnTo>
                    <a:pt x="370117" y="219075"/>
                  </a:lnTo>
                  <a:lnTo>
                    <a:pt x="378811" y="212529"/>
                  </a:lnTo>
                  <a:lnTo>
                    <a:pt x="388773" y="209942"/>
                  </a:lnTo>
                  <a:lnTo>
                    <a:pt x="404669" y="209560"/>
                  </a:lnTo>
                  <a:lnTo>
                    <a:pt x="406304" y="208499"/>
                  </a:lnTo>
                  <a:lnTo>
                    <a:pt x="407395" y="206732"/>
                  </a:lnTo>
                  <a:lnTo>
                    <a:pt x="408121" y="204497"/>
                  </a:lnTo>
                  <a:lnTo>
                    <a:pt x="409664" y="203006"/>
                  </a:lnTo>
                  <a:lnTo>
                    <a:pt x="418670" y="200141"/>
                  </a:lnTo>
                  <a:lnTo>
                    <a:pt x="428221" y="190895"/>
                  </a:lnTo>
                  <a:lnTo>
                    <a:pt x="436790" y="190535"/>
                  </a:lnTo>
                  <a:lnTo>
                    <a:pt x="446232" y="182302"/>
                  </a:lnTo>
                  <a:lnTo>
                    <a:pt x="452304" y="181368"/>
                  </a:lnTo>
                  <a:lnTo>
                    <a:pt x="453935" y="180179"/>
                  </a:lnTo>
                  <a:lnTo>
                    <a:pt x="455024" y="178327"/>
                  </a:lnTo>
                  <a:lnTo>
                    <a:pt x="455749" y="176035"/>
                  </a:lnTo>
                  <a:lnTo>
                    <a:pt x="457291" y="174507"/>
                  </a:lnTo>
                  <a:lnTo>
                    <a:pt x="466816" y="170660"/>
                  </a:lnTo>
                  <a:lnTo>
                    <a:pt x="474799" y="163284"/>
                  </a:lnTo>
                  <a:lnTo>
                    <a:pt x="480876" y="162328"/>
                  </a:lnTo>
                  <a:lnTo>
                    <a:pt x="482509" y="161135"/>
                  </a:lnTo>
                  <a:lnTo>
                    <a:pt x="483598" y="159282"/>
                  </a:lnTo>
                  <a:lnTo>
                    <a:pt x="484324" y="156988"/>
                  </a:lnTo>
                  <a:lnTo>
                    <a:pt x="485866" y="155459"/>
                  </a:lnTo>
                  <a:lnTo>
                    <a:pt x="493849" y="152803"/>
                  </a:lnTo>
                  <a:lnTo>
                    <a:pt x="494655" y="149757"/>
                  </a:lnTo>
                  <a:lnTo>
                    <a:pt x="494870" y="147463"/>
                  </a:lnTo>
                  <a:lnTo>
                    <a:pt x="496072" y="145934"/>
                  </a:lnTo>
                  <a:lnTo>
                    <a:pt x="500230" y="144234"/>
                  </a:lnTo>
                  <a:lnTo>
                    <a:pt x="501761" y="142723"/>
                  </a:lnTo>
                  <a:lnTo>
                    <a:pt x="504421" y="134794"/>
                  </a:lnTo>
                  <a:lnTo>
                    <a:pt x="507468" y="133992"/>
                  </a:lnTo>
                  <a:lnTo>
                    <a:pt x="509762" y="133778"/>
                  </a:lnTo>
                  <a:lnTo>
                    <a:pt x="511291" y="132577"/>
                  </a:lnTo>
                  <a:lnTo>
                    <a:pt x="512990" y="128420"/>
                  </a:lnTo>
                  <a:lnTo>
                    <a:pt x="514502" y="126889"/>
                  </a:lnTo>
                  <a:lnTo>
                    <a:pt x="523971" y="123036"/>
                  </a:lnTo>
                  <a:lnTo>
                    <a:pt x="550444" y="98314"/>
                  </a:lnTo>
                  <a:lnTo>
                    <a:pt x="556144" y="96612"/>
                  </a:lnTo>
                  <a:lnTo>
                    <a:pt x="558088" y="95099"/>
                  </a:lnTo>
                  <a:lnTo>
                    <a:pt x="579581" y="68126"/>
                  </a:lnTo>
                  <a:lnTo>
                    <a:pt x="589099" y="58601"/>
                  </a:lnTo>
                  <a:lnTo>
                    <a:pt x="590120" y="52524"/>
                  </a:lnTo>
                  <a:lnTo>
                    <a:pt x="591322" y="50891"/>
                  </a:lnTo>
                  <a:lnTo>
                    <a:pt x="607872" y="39551"/>
                  </a:lnTo>
                  <a:lnTo>
                    <a:pt x="617649" y="30026"/>
                  </a:lnTo>
                  <a:lnTo>
                    <a:pt x="623744" y="29005"/>
                  </a:lnTo>
                  <a:lnTo>
                    <a:pt x="625379" y="27803"/>
                  </a:lnTo>
                  <a:lnTo>
                    <a:pt x="626470" y="25944"/>
                  </a:lnTo>
                  <a:lnTo>
                    <a:pt x="627196" y="23646"/>
                  </a:lnTo>
                  <a:lnTo>
                    <a:pt x="628739" y="22114"/>
                  </a:lnTo>
                  <a:lnTo>
                    <a:pt x="637745" y="19170"/>
                  </a:lnTo>
                  <a:lnTo>
                    <a:pt x="638172" y="9642"/>
                  </a:lnTo>
                  <a:lnTo>
                    <a:pt x="647700" y="9525"/>
                  </a:lnTo>
                  <a:lnTo>
                    <a:pt x="647700" y="1324"/>
                  </a:lnTo>
                  <a:lnTo>
                    <a:pt x="646642" y="883"/>
                  </a:lnTo>
                  <a:lnTo>
                    <a:pt x="6381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77" name="SMARTInkShape-1381"/>
            <p:cNvSpPr/>
            <p:nvPr>
              <p:custDataLst>
                <p:tags r:id="rId223"/>
              </p:custDataLst>
            </p:nvPr>
          </p:nvSpPr>
          <p:spPr>
            <a:xfrm>
              <a:off x="4257675" y="2095501"/>
              <a:ext cx="485776" cy="152400"/>
            </a:xfrm>
            <a:custGeom>
              <a:avLst/>
              <a:gdLst/>
              <a:ahLst/>
              <a:cxnLst/>
              <a:rect l="0" t="0" r="0" b="0"/>
              <a:pathLst>
                <a:path w="485776" h="152400">
                  <a:moveTo>
                    <a:pt x="19050" y="152399"/>
                  </a:moveTo>
                  <a:lnTo>
                    <a:pt x="19050" y="152399"/>
                  </a:lnTo>
                  <a:lnTo>
                    <a:pt x="0" y="152399"/>
                  </a:lnTo>
                  <a:lnTo>
                    <a:pt x="0" y="144198"/>
                  </a:lnTo>
                  <a:lnTo>
                    <a:pt x="1058" y="143757"/>
                  </a:lnTo>
                  <a:lnTo>
                    <a:pt x="8201" y="142990"/>
                  </a:lnTo>
                  <a:lnTo>
                    <a:pt x="8937" y="140103"/>
                  </a:lnTo>
                  <a:lnTo>
                    <a:pt x="9409" y="134683"/>
                  </a:lnTo>
                  <a:lnTo>
                    <a:pt x="12296" y="133942"/>
                  </a:lnTo>
                  <a:lnTo>
                    <a:pt x="14548" y="133744"/>
                  </a:lnTo>
                  <a:lnTo>
                    <a:pt x="16048" y="132554"/>
                  </a:lnTo>
                  <a:lnTo>
                    <a:pt x="18655" y="125183"/>
                  </a:lnTo>
                  <a:lnTo>
                    <a:pt x="21696" y="124428"/>
                  </a:lnTo>
                  <a:lnTo>
                    <a:pt x="23989" y="124226"/>
                  </a:lnTo>
                  <a:lnTo>
                    <a:pt x="25517" y="123034"/>
                  </a:lnTo>
                  <a:lnTo>
                    <a:pt x="28456" y="114702"/>
                  </a:lnTo>
                  <a:lnTo>
                    <a:pt x="33597" y="114418"/>
                  </a:lnTo>
                  <a:lnTo>
                    <a:pt x="35098" y="113320"/>
                  </a:lnTo>
                  <a:lnTo>
                    <a:pt x="40746" y="102545"/>
                  </a:lnTo>
                  <a:lnTo>
                    <a:pt x="55706" y="87174"/>
                  </a:lnTo>
                  <a:lnTo>
                    <a:pt x="61779" y="86154"/>
                  </a:lnTo>
                  <a:lnTo>
                    <a:pt x="63410" y="84952"/>
                  </a:lnTo>
                  <a:lnTo>
                    <a:pt x="75770" y="67186"/>
                  </a:lnTo>
                  <a:lnTo>
                    <a:pt x="81130" y="66826"/>
                  </a:lnTo>
                  <a:lnTo>
                    <a:pt x="82661" y="65717"/>
                  </a:lnTo>
                  <a:lnTo>
                    <a:pt x="85120" y="59155"/>
                  </a:lnTo>
                  <a:lnTo>
                    <a:pt x="85321" y="58486"/>
                  </a:lnTo>
                  <a:lnTo>
                    <a:pt x="88368" y="57743"/>
                  </a:lnTo>
                  <a:lnTo>
                    <a:pt x="94847" y="57184"/>
                  </a:lnTo>
                  <a:lnTo>
                    <a:pt x="95215" y="48951"/>
                  </a:lnTo>
                  <a:lnTo>
                    <a:pt x="96284" y="48509"/>
                  </a:lnTo>
                  <a:lnTo>
                    <a:pt x="112942" y="47627"/>
                  </a:lnTo>
                  <a:lnTo>
                    <a:pt x="113394" y="46568"/>
                  </a:lnTo>
                  <a:lnTo>
                    <a:pt x="113898" y="42568"/>
                  </a:lnTo>
                  <a:lnTo>
                    <a:pt x="115090" y="41079"/>
                  </a:lnTo>
                  <a:lnTo>
                    <a:pt x="123423" y="38215"/>
                  </a:lnTo>
                  <a:lnTo>
                    <a:pt x="132948" y="28969"/>
                  </a:lnTo>
                  <a:lnTo>
                    <a:pt x="147529" y="28584"/>
                  </a:lnTo>
                  <a:lnTo>
                    <a:pt x="149153" y="27523"/>
                  </a:lnTo>
                  <a:lnTo>
                    <a:pt x="150235" y="25756"/>
                  </a:lnTo>
                  <a:lnTo>
                    <a:pt x="151972" y="20374"/>
                  </a:lnTo>
                  <a:lnTo>
                    <a:pt x="155032" y="19638"/>
                  </a:lnTo>
                  <a:lnTo>
                    <a:pt x="185628" y="19049"/>
                  </a:lnTo>
                  <a:lnTo>
                    <a:pt x="191157" y="16227"/>
                  </a:lnTo>
                  <a:lnTo>
                    <a:pt x="198273" y="10848"/>
                  </a:lnTo>
                  <a:lnTo>
                    <a:pt x="209112" y="9558"/>
                  </a:lnTo>
                  <a:lnTo>
                    <a:pt x="255732" y="9524"/>
                  </a:lnTo>
                  <a:lnTo>
                    <a:pt x="275821" y="9524"/>
                  </a:lnTo>
                  <a:lnTo>
                    <a:pt x="284390" y="1323"/>
                  </a:lnTo>
                  <a:lnTo>
                    <a:pt x="295148" y="9"/>
                  </a:lnTo>
                  <a:lnTo>
                    <a:pt x="303465" y="0"/>
                  </a:lnTo>
                  <a:lnTo>
                    <a:pt x="303910" y="1058"/>
                  </a:lnTo>
                  <a:lnTo>
                    <a:pt x="304683" y="8200"/>
                  </a:lnTo>
                  <a:lnTo>
                    <a:pt x="307570" y="8935"/>
                  </a:lnTo>
                  <a:lnTo>
                    <a:pt x="319264" y="9514"/>
                  </a:lnTo>
                  <a:lnTo>
                    <a:pt x="320793" y="10575"/>
                  </a:lnTo>
                  <a:lnTo>
                    <a:pt x="321812" y="12342"/>
                  </a:lnTo>
                  <a:lnTo>
                    <a:pt x="322492" y="14577"/>
                  </a:lnTo>
                  <a:lnTo>
                    <a:pt x="324002" y="16068"/>
                  </a:lnTo>
                  <a:lnTo>
                    <a:pt x="331932" y="18656"/>
                  </a:lnTo>
                  <a:lnTo>
                    <a:pt x="361823" y="19049"/>
                  </a:lnTo>
                  <a:lnTo>
                    <a:pt x="371080" y="28182"/>
                  </a:lnTo>
                  <a:lnTo>
                    <a:pt x="379642" y="28540"/>
                  </a:lnTo>
                  <a:lnTo>
                    <a:pt x="380094" y="29609"/>
                  </a:lnTo>
                  <a:lnTo>
                    <a:pt x="380598" y="33620"/>
                  </a:lnTo>
                  <a:lnTo>
                    <a:pt x="381790" y="35113"/>
                  </a:lnTo>
                  <a:lnTo>
                    <a:pt x="389167" y="37706"/>
                  </a:lnTo>
                  <a:lnTo>
                    <a:pt x="395179" y="37983"/>
                  </a:lnTo>
                  <a:lnTo>
                    <a:pt x="396803" y="39080"/>
                  </a:lnTo>
                  <a:lnTo>
                    <a:pt x="397885" y="40870"/>
                  </a:lnTo>
                  <a:lnTo>
                    <a:pt x="398607" y="43121"/>
                  </a:lnTo>
                  <a:lnTo>
                    <a:pt x="400146" y="44622"/>
                  </a:lnTo>
                  <a:lnTo>
                    <a:pt x="409145" y="47507"/>
                  </a:lnTo>
                  <a:lnTo>
                    <a:pt x="414505" y="47589"/>
                  </a:lnTo>
                  <a:lnTo>
                    <a:pt x="416036" y="48659"/>
                  </a:lnTo>
                  <a:lnTo>
                    <a:pt x="417057" y="50431"/>
                  </a:lnTo>
                  <a:lnTo>
                    <a:pt x="417738" y="52670"/>
                  </a:lnTo>
                  <a:lnTo>
                    <a:pt x="419250" y="54163"/>
                  </a:lnTo>
                  <a:lnTo>
                    <a:pt x="428498" y="57115"/>
                  </a:lnTo>
                  <a:lnTo>
                    <a:pt x="456798" y="85322"/>
                  </a:lnTo>
                  <a:lnTo>
                    <a:pt x="471379" y="85714"/>
                  </a:lnTo>
                  <a:lnTo>
                    <a:pt x="473003" y="86775"/>
                  </a:lnTo>
                  <a:lnTo>
                    <a:pt x="474085" y="88542"/>
                  </a:lnTo>
                  <a:lnTo>
                    <a:pt x="476213" y="95133"/>
                  </a:lnTo>
                  <a:lnTo>
                    <a:pt x="485775" y="95249"/>
                  </a:lnTo>
                  <a:lnTo>
                    <a:pt x="485775" y="857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079" name="SMARTInkShape-1382"/>
          <p:cNvSpPr/>
          <p:nvPr>
            <p:custDataLst>
              <p:tags r:id="rId4"/>
            </p:custDataLst>
          </p:nvPr>
        </p:nvSpPr>
        <p:spPr>
          <a:xfrm>
            <a:off x="7277100" y="1009650"/>
            <a:ext cx="866776" cy="57117"/>
          </a:xfrm>
          <a:custGeom>
            <a:avLst/>
            <a:gdLst/>
            <a:ahLst/>
            <a:cxnLst/>
            <a:rect l="0" t="0" r="0" b="0"/>
            <a:pathLst>
              <a:path w="866776" h="57117">
                <a:moveTo>
                  <a:pt x="9525" y="9525"/>
                </a:moveTo>
                <a:lnTo>
                  <a:pt x="9525" y="9525"/>
                </a:lnTo>
                <a:lnTo>
                  <a:pt x="4037" y="9525"/>
                </a:lnTo>
                <a:lnTo>
                  <a:pt x="6380" y="9525"/>
                </a:lnTo>
                <a:lnTo>
                  <a:pt x="92" y="9525"/>
                </a:lnTo>
                <a:lnTo>
                  <a:pt x="0" y="3"/>
                </a:lnTo>
                <a:lnTo>
                  <a:pt x="23704" y="0"/>
                </a:lnTo>
                <a:lnTo>
                  <a:pt x="29232" y="2822"/>
                </a:lnTo>
                <a:lnTo>
                  <a:pt x="35217" y="6546"/>
                </a:lnTo>
                <a:lnTo>
                  <a:pt x="45782" y="9133"/>
                </a:lnTo>
                <a:lnTo>
                  <a:pt x="54866" y="15994"/>
                </a:lnTo>
                <a:lnTo>
                  <a:pt x="60721" y="17692"/>
                </a:lnTo>
                <a:lnTo>
                  <a:pt x="91215" y="20029"/>
                </a:lnTo>
                <a:lnTo>
                  <a:pt x="102403" y="25572"/>
                </a:lnTo>
                <a:lnTo>
                  <a:pt x="147037" y="28497"/>
                </a:lnTo>
                <a:lnTo>
                  <a:pt x="164333" y="29610"/>
                </a:lnTo>
                <a:lnTo>
                  <a:pt x="183018" y="36109"/>
                </a:lnTo>
                <a:lnTo>
                  <a:pt x="225544" y="37983"/>
                </a:lnTo>
                <a:lnTo>
                  <a:pt x="235355" y="40870"/>
                </a:lnTo>
                <a:lnTo>
                  <a:pt x="244302" y="44623"/>
                </a:lnTo>
                <a:lnTo>
                  <a:pt x="285926" y="47449"/>
                </a:lnTo>
                <a:lnTo>
                  <a:pt x="330210" y="47615"/>
                </a:lnTo>
                <a:lnTo>
                  <a:pt x="373592" y="47624"/>
                </a:lnTo>
                <a:lnTo>
                  <a:pt x="416317" y="47625"/>
                </a:lnTo>
                <a:lnTo>
                  <a:pt x="460398" y="47625"/>
                </a:lnTo>
                <a:lnTo>
                  <a:pt x="478375" y="48683"/>
                </a:lnTo>
                <a:lnTo>
                  <a:pt x="497287" y="55164"/>
                </a:lnTo>
                <a:lnTo>
                  <a:pt x="544645" y="57116"/>
                </a:lnTo>
                <a:lnTo>
                  <a:pt x="583429" y="56090"/>
                </a:lnTo>
                <a:lnTo>
                  <a:pt x="602118" y="49611"/>
                </a:lnTo>
                <a:lnTo>
                  <a:pt x="644644" y="47741"/>
                </a:lnTo>
                <a:lnTo>
                  <a:pt x="669378" y="47635"/>
                </a:lnTo>
                <a:lnTo>
                  <a:pt x="714194" y="38275"/>
                </a:lnTo>
                <a:lnTo>
                  <a:pt x="717430" y="38216"/>
                </a:lnTo>
                <a:lnTo>
                  <a:pt x="723847" y="35329"/>
                </a:lnTo>
                <a:lnTo>
                  <a:pt x="730226" y="31577"/>
                </a:lnTo>
                <a:lnTo>
                  <a:pt x="742945" y="29168"/>
                </a:lnTo>
                <a:lnTo>
                  <a:pt x="788458" y="28577"/>
                </a:lnTo>
                <a:lnTo>
                  <a:pt x="834948" y="28575"/>
                </a:lnTo>
                <a:lnTo>
                  <a:pt x="866775" y="285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094" name="SMARTInkShape-Group334"/>
          <p:cNvGrpSpPr/>
          <p:nvPr/>
        </p:nvGrpSpPr>
        <p:grpSpPr>
          <a:xfrm>
            <a:off x="6448425" y="1028700"/>
            <a:ext cx="2590801" cy="1895476"/>
            <a:chOff x="6448425" y="1028700"/>
            <a:chExt cx="2590801" cy="1895476"/>
          </a:xfrm>
        </p:grpSpPr>
        <p:sp>
          <p:nvSpPr>
            <p:cNvPr id="3080" name="SMARTInkShape-1383"/>
            <p:cNvSpPr/>
            <p:nvPr>
              <p:custDataLst>
                <p:tags r:id="rId208"/>
              </p:custDataLst>
            </p:nvPr>
          </p:nvSpPr>
          <p:spPr>
            <a:xfrm>
              <a:off x="7315200" y="2876551"/>
              <a:ext cx="990601" cy="47590"/>
            </a:xfrm>
            <a:custGeom>
              <a:avLst/>
              <a:gdLst/>
              <a:ahLst/>
              <a:cxnLst/>
              <a:rect l="0" t="0" r="0" b="0"/>
              <a:pathLst>
                <a:path w="990601" h="47590">
                  <a:moveTo>
                    <a:pt x="47625" y="19049"/>
                  </a:moveTo>
                  <a:lnTo>
                    <a:pt x="47625" y="19049"/>
                  </a:lnTo>
                  <a:lnTo>
                    <a:pt x="42569" y="19049"/>
                  </a:lnTo>
                  <a:lnTo>
                    <a:pt x="41078" y="17991"/>
                  </a:lnTo>
                  <a:lnTo>
                    <a:pt x="40085" y="16227"/>
                  </a:lnTo>
                  <a:lnTo>
                    <a:pt x="38215" y="9916"/>
                  </a:lnTo>
                  <a:lnTo>
                    <a:pt x="29910" y="9559"/>
                  </a:lnTo>
                  <a:lnTo>
                    <a:pt x="29464" y="8489"/>
                  </a:lnTo>
                  <a:lnTo>
                    <a:pt x="28585" y="115"/>
                  </a:lnTo>
                  <a:lnTo>
                    <a:pt x="19166" y="0"/>
                  </a:lnTo>
                  <a:lnTo>
                    <a:pt x="9642" y="9408"/>
                  </a:lnTo>
                  <a:lnTo>
                    <a:pt x="0" y="9524"/>
                  </a:lnTo>
                  <a:lnTo>
                    <a:pt x="44480" y="9524"/>
                  </a:lnTo>
                  <a:lnTo>
                    <a:pt x="89273" y="9524"/>
                  </a:lnTo>
                  <a:lnTo>
                    <a:pt x="133372" y="9524"/>
                  </a:lnTo>
                  <a:lnTo>
                    <a:pt x="145001" y="8466"/>
                  </a:lnTo>
                  <a:lnTo>
                    <a:pt x="163913" y="1985"/>
                  </a:lnTo>
                  <a:lnTo>
                    <a:pt x="206256" y="77"/>
                  </a:lnTo>
                  <a:lnTo>
                    <a:pt x="250730" y="1"/>
                  </a:lnTo>
                  <a:lnTo>
                    <a:pt x="258897" y="0"/>
                  </a:lnTo>
                  <a:lnTo>
                    <a:pt x="266054" y="2822"/>
                  </a:lnTo>
                  <a:lnTo>
                    <a:pt x="269445" y="5055"/>
                  </a:lnTo>
                  <a:lnTo>
                    <a:pt x="284329" y="8200"/>
                  </a:lnTo>
                  <a:lnTo>
                    <a:pt x="317381" y="9489"/>
                  </a:lnTo>
                  <a:lnTo>
                    <a:pt x="323797" y="12331"/>
                  </a:lnTo>
                  <a:lnTo>
                    <a:pt x="326990" y="14570"/>
                  </a:lnTo>
                  <a:lnTo>
                    <a:pt x="341595" y="17722"/>
                  </a:lnTo>
                  <a:lnTo>
                    <a:pt x="378806" y="20084"/>
                  </a:lnTo>
                  <a:lnTo>
                    <a:pt x="405511" y="27689"/>
                  </a:lnTo>
                  <a:lnTo>
                    <a:pt x="450448" y="28564"/>
                  </a:lnTo>
                  <a:lnTo>
                    <a:pt x="494707" y="28574"/>
                  </a:lnTo>
                  <a:lnTo>
                    <a:pt x="539919" y="28574"/>
                  </a:lnTo>
                  <a:lnTo>
                    <a:pt x="584073" y="28574"/>
                  </a:lnTo>
                  <a:lnTo>
                    <a:pt x="603421" y="27516"/>
                  </a:lnTo>
                  <a:lnTo>
                    <a:pt x="621905" y="20373"/>
                  </a:lnTo>
                  <a:lnTo>
                    <a:pt x="660791" y="19052"/>
                  </a:lnTo>
                  <a:lnTo>
                    <a:pt x="666924" y="21872"/>
                  </a:lnTo>
                  <a:lnTo>
                    <a:pt x="673177" y="25596"/>
                  </a:lnTo>
                  <a:lnTo>
                    <a:pt x="683929" y="28182"/>
                  </a:lnTo>
                  <a:lnTo>
                    <a:pt x="708142" y="28564"/>
                  </a:lnTo>
                  <a:lnTo>
                    <a:pt x="714427" y="31392"/>
                  </a:lnTo>
                  <a:lnTo>
                    <a:pt x="720747" y="35118"/>
                  </a:lnTo>
                  <a:lnTo>
                    <a:pt x="731547" y="37706"/>
                  </a:lnTo>
                  <a:lnTo>
                    <a:pt x="779172" y="38099"/>
                  </a:lnTo>
                  <a:lnTo>
                    <a:pt x="826443" y="38099"/>
                  </a:lnTo>
                  <a:lnTo>
                    <a:pt x="872952" y="38099"/>
                  </a:lnTo>
                  <a:lnTo>
                    <a:pt x="919422" y="38099"/>
                  </a:lnTo>
                  <a:lnTo>
                    <a:pt x="962025" y="38099"/>
                  </a:lnTo>
                  <a:lnTo>
                    <a:pt x="971515" y="47589"/>
                  </a:lnTo>
                  <a:lnTo>
                    <a:pt x="971540" y="42557"/>
                  </a:lnTo>
                  <a:lnTo>
                    <a:pt x="972601" y="42130"/>
                  </a:lnTo>
                  <a:lnTo>
                    <a:pt x="980682" y="47347"/>
                  </a:lnTo>
                  <a:lnTo>
                    <a:pt x="981040" y="39399"/>
                  </a:lnTo>
                  <a:lnTo>
                    <a:pt x="983882" y="38676"/>
                  </a:lnTo>
                  <a:lnTo>
                    <a:pt x="990600" y="380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1" name="SMARTInkShape-1384"/>
            <p:cNvSpPr/>
            <p:nvPr>
              <p:custDataLst>
                <p:tags r:id="rId209"/>
              </p:custDataLst>
            </p:nvPr>
          </p:nvSpPr>
          <p:spPr>
            <a:xfrm>
              <a:off x="7296150" y="2790825"/>
              <a:ext cx="38101" cy="95251"/>
            </a:xfrm>
            <a:custGeom>
              <a:avLst/>
              <a:gdLst/>
              <a:ahLst/>
              <a:cxnLst/>
              <a:rect l="0" t="0" r="0" b="0"/>
              <a:pathLst>
                <a:path w="38101" h="95251">
                  <a:moveTo>
                    <a:pt x="9525" y="28575"/>
                  </a:moveTo>
                  <a:lnTo>
                    <a:pt x="9525" y="28575"/>
                  </a:lnTo>
                  <a:lnTo>
                    <a:pt x="9525" y="119"/>
                  </a:lnTo>
                  <a:lnTo>
                    <a:pt x="34" y="0"/>
                  </a:lnTo>
                  <a:lnTo>
                    <a:pt x="0" y="45418"/>
                  </a:lnTo>
                  <a:lnTo>
                    <a:pt x="0" y="83961"/>
                  </a:lnTo>
                  <a:lnTo>
                    <a:pt x="9410" y="95120"/>
                  </a:lnTo>
                  <a:lnTo>
                    <a:pt x="36650" y="95250"/>
                  </a:lnTo>
                  <a:lnTo>
                    <a:pt x="37133" y="94192"/>
                  </a:lnTo>
                  <a:lnTo>
                    <a:pt x="38100" y="76200"/>
                  </a:lnTo>
                  <a:lnTo>
                    <a:pt x="28690" y="76200"/>
                  </a:lnTo>
                  <a:lnTo>
                    <a:pt x="28575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2" name="SMARTInkShape-1385"/>
            <p:cNvSpPr/>
            <p:nvPr>
              <p:custDataLst>
                <p:tags r:id="rId210"/>
              </p:custDataLst>
            </p:nvPr>
          </p:nvSpPr>
          <p:spPr>
            <a:xfrm>
              <a:off x="7219996" y="2810005"/>
              <a:ext cx="93835" cy="85596"/>
            </a:xfrm>
            <a:custGeom>
              <a:avLst/>
              <a:gdLst/>
              <a:ahLst/>
              <a:cxnLst/>
              <a:rect l="0" t="0" r="0" b="0"/>
              <a:pathLst>
                <a:path w="93835" h="85596">
                  <a:moveTo>
                    <a:pt x="85679" y="28445"/>
                  </a:moveTo>
                  <a:lnTo>
                    <a:pt x="85679" y="28445"/>
                  </a:lnTo>
                  <a:lnTo>
                    <a:pt x="77478" y="36646"/>
                  </a:lnTo>
                  <a:lnTo>
                    <a:pt x="67056" y="37935"/>
                  </a:lnTo>
                  <a:lnTo>
                    <a:pt x="66667" y="46168"/>
                  </a:lnTo>
                  <a:lnTo>
                    <a:pt x="65597" y="46610"/>
                  </a:lnTo>
                  <a:lnTo>
                    <a:pt x="57220" y="47485"/>
                  </a:lnTo>
                  <a:lnTo>
                    <a:pt x="66239" y="38362"/>
                  </a:lnTo>
                  <a:lnTo>
                    <a:pt x="66629" y="19039"/>
                  </a:lnTo>
                  <a:lnTo>
                    <a:pt x="57138" y="9430"/>
                  </a:lnTo>
                  <a:lnTo>
                    <a:pt x="47695" y="18804"/>
                  </a:lnTo>
                  <a:lnTo>
                    <a:pt x="47579" y="46045"/>
                  </a:lnTo>
                  <a:lnTo>
                    <a:pt x="56713" y="56590"/>
                  </a:lnTo>
                  <a:lnTo>
                    <a:pt x="57070" y="65183"/>
                  </a:lnTo>
                  <a:lnTo>
                    <a:pt x="58140" y="65637"/>
                  </a:lnTo>
                  <a:lnTo>
                    <a:pt x="66595" y="66542"/>
                  </a:lnTo>
                  <a:lnTo>
                    <a:pt x="74827" y="58344"/>
                  </a:lnTo>
                  <a:lnTo>
                    <a:pt x="76038" y="48935"/>
                  </a:lnTo>
                  <a:lnTo>
                    <a:pt x="76150" y="33343"/>
                  </a:lnTo>
                  <a:lnTo>
                    <a:pt x="73330" y="27799"/>
                  </a:lnTo>
                  <a:lnTo>
                    <a:pt x="69607" y="21808"/>
                  </a:lnTo>
                  <a:lnTo>
                    <a:pt x="67020" y="11239"/>
                  </a:lnTo>
                  <a:lnTo>
                    <a:pt x="66663" y="1356"/>
                  </a:lnTo>
                  <a:lnTo>
                    <a:pt x="65593" y="861"/>
                  </a:lnTo>
                  <a:lnTo>
                    <a:pt x="58431" y="0"/>
                  </a:lnTo>
                  <a:lnTo>
                    <a:pt x="49762" y="6442"/>
                  </a:lnTo>
                  <a:lnTo>
                    <a:pt x="40935" y="9579"/>
                  </a:lnTo>
                  <a:lnTo>
                    <a:pt x="24018" y="23550"/>
                  </a:lnTo>
                  <a:lnTo>
                    <a:pt x="21233" y="29092"/>
                  </a:lnTo>
                  <a:lnTo>
                    <a:pt x="20489" y="32051"/>
                  </a:lnTo>
                  <a:lnTo>
                    <a:pt x="14387" y="41273"/>
                  </a:lnTo>
                  <a:lnTo>
                    <a:pt x="1709" y="55150"/>
                  </a:lnTo>
                  <a:lnTo>
                    <a:pt x="735" y="59011"/>
                  </a:lnTo>
                  <a:lnTo>
                    <a:pt x="0" y="71161"/>
                  </a:lnTo>
                  <a:lnTo>
                    <a:pt x="1043" y="72797"/>
                  </a:lnTo>
                  <a:lnTo>
                    <a:pt x="2796" y="73888"/>
                  </a:lnTo>
                  <a:lnTo>
                    <a:pt x="10322" y="75424"/>
                  </a:lnTo>
                  <a:lnTo>
                    <a:pt x="50758" y="76067"/>
                  </a:lnTo>
                  <a:lnTo>
                    <a:pt x="57106" y="73246"/>
                  </a:lnTo>
                  <a:lnTo>
                    <a:pt x="64748" y="67869"/>
                  </a:lnTo>
                  <a:lnTo>
                    <a:pt x="73862" y="65748"/>
                  </a:lnTo>
                  <a:lnTo>
                    <a:pt x="83914" y="58378"/>
                  </a:lnTo>
                  <a:lnTo>
                    <a:pt x="84895" y="54802"/>
                  </a:lnTo>
                  <a:lnTo>
                    <a:pt x="85156" y="52366"/>
                  </a:lnTo>
                  <a:lnTo>
                    <a:pt x="86388" y="50742"/>
                  </a:lnTo>
                  <a:lnTo>
                    <a:pt x="90580" y="48938"/>
                  </a:lnTo>
                  <a:lnTo>
                    <a:pt x="92121" y="47399"/>
                  </a:lnTo>
                  <a:lnTo>
                    <a:pt x="93834" y="42866"/>
                  </a:lnTo>
                  <a:lnTo>
                    <a:pt x="93233" y="41234"/>
                  </a:lnTo>
                  <a:lnTo>
                    <a:pt x="91772" y="40146"/>
                  </a:lnTo>
                  <a:lnTo>
                    <a:pt x="89742" y="39421"/>
                  </a:lnTo>
                  <a:lnTo>
                    <a:pt x="88387" y="37879"/>
                  </a:lnTo>
                  <a:lnTo>
                    <a:pt x="86883" y="33343"/>
                  </a:lnTo>
                  <a:lnTo>
                    <a:pt x="86036" y="24840"/>
                  </a:lnTo>
                  <a:lnTo>
                    <a:pt x="84859" y="22866"/>
                  </a:lnTo>
                  <a:lnTo>
                    <a:pt x="83016" y="21551"/>
                  </a:lnTo>
                  <a:lnTo>
                    <a:pt x="80728" y="20674"/>
                  </a:lnTo>
                  <a:lnTo>
                    <a:pt x="79204" y="19031"/>
                  </a:lnTo>
                  <a:lnTo>
                    <a:pt x="77509" y="14383"/>
                  </a:lnTo>
                  <a:lnTo>
                    <a:pt x="76000" y="12721"/>
                  </a:lnTo>
                  <a:lnTo>
                    <a:pt x="68072" y="9833"/>
                  </a:lnTo>
                  <a:lnTo>
                    <a:pt x="44276" y="9406"/>
                  </a:lnTo>
                  <a:lnTo>
                    <a:pt x="42203" y="10461"/>
                  </a:lnTo>
                  <a:lnTo>
                    <a:pt x="40820" y="12222"/>
                  </a:lnTo>
                  <a:lnTo>
                    <a:pt x="39898" y="14455"/>
                  </a:lnTo>
                  <a:lnTo>
                    <a:pt x="38225" y="15943"/>
                  </a:lnTo>
                  <a:lnTo>
                    <a:pt x="33543" y="17597"/>
                  </a:lnTo>
                  <a:lnTo>
                    <a:pt x="24958" y="18528"/>
                  </a:lnTo>
                  <a:lnTo>
                    <a:pt x="22974" y="19717"/>
                  </a:lnTo>
                  <a:lnTo>
                    <a:pt x="21651" y="21568"/>
                  </a:lnTo>
                  <a:lnTo>
                    <a:pt x="19121" y="26447"/>
                  </a:lnTo>
                  <a:lnTo>
                    <a:pt x="12807" y="35144"/>
                  </a:lnTo>
                  <a:lnTo>
                    <a:pt x="9917" y="45659"/>
                  </a:lnTo>
                  <a:lnTo>
                    <a:pt x="14666" y="52007"/>
                  </a:lnTo>
                  <a:lnTo>
                    <a:pt x="26809" y="63634"/>
                  </a:lnTo>
                  <a:lnTo>
                    <a:pt x="42602" y="71915"/>
                  </a:lnTo>
                  <a:lnTo>
                    <a:pt x="85679" y="8559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3" name="SMARTInkShape-1386"/>
            <p:cNvSpPr/>
            <p:nvPr>
              <p:custDataLst>
                <p:tags r:id="rId211"/>
              </p:custDataLst>
            </p:nvPr>
          </p:nvSpPr>
          <p:spPr>
            <a:xfrm>
              <a:off x="8239125" y="2890120"/>
              <a:ext cx="74829" cy="34056"/>
            </a:xfrm>
            <a:custGeom>
              <a:avLst/>
              <a:gdLst/>
              <a:ahLst/>
              <a:cxnLst/>
              <a:rect l="0" t="0" r="0" b="0"/>
              <a:pathLst>
                <a:path w="74829" h="34056">
                  <a:moveTo>
                    <a:pt x="0" y="34055"/>
                  </a:moveTo>
                  <a:lnTo>
                    <a:pt x="0" y="34055"/>
                  </a:lnTo>
                  <a:lnTo>
                    <a:pt x="8202" y="34055"/>
                  </a:lnTo>
                  <a:lnTo>
                    <a:pt x="8642" y="32997"/>
                  </a:lnTo>
                  <a:lnTo>
                    <a:pt x="9490" y="24922"/>
                  </a:lnTo>
                  <a:lnTo>
                    <a:pt x="28182" y="24530"/>
                  </a:lnTo>
                  <a:lnTo>
                    <a:pt x="28575" y="34052"/>
                  </a:lnTo>
                  <a:lnTo>
                    <a:pt x="46184" y="34055"/>
                  </a:lnTo>
                  <a:lnTo>
                    <a:pt x="46665" y="32997"/>
                  </a:lnTo>
                  <a:lnTo>
                    <a:pt x="47198" y="28999"/>
                  </a:lnTo>
                  <a:lnTo>
                    <a:pt x="48398" y="27509"/>
                  </a:lnTo>
                  <a:lnTo>
                    <a:pt x="52555" y="25854"/>
                  </a:lnTo>
                  <a:lnTo>
                    <a:pt x="54087" y="24354"/>
                  </a:lnTo>
                  <a:lnTo>
                    <a:pt x="56746" y="16445"/>
                  </a:lnTo>
                  <a:lnTo>
                    <a:pt x="57149" y="5518"/>
                  </a:lnTo>
                  <a:lnTo>
                    <a:pt x="52094" y="435"/>
                  </a:lnTo>
                  <a:lnTo>
                    <a:pt x="50604" y="0"/>
                  </a:lnTo>
                  <a:lnTo>
                    <a:pt x="49611" y="768"/>
                  </a:lnTo>
                  <a:lnTo>
                    <a:pt x="48948" y="2339"/>
                  </a:lnTo>
                  <a:lnTo>
                    <a:pt x="47448" y="3386"/>
                  </a:lnTo>
                  <a:lnTo>
                    <a:pt x="39541" y="5205"/>
                  </a:lnTo>
                  <a:lnTo>
                    <a:pt x="33470" y="5398"/>
                  </a:lnTo>
                  <a:lnTo>
                    <a:pt x="27929" y="8266"/>
                  </a:lnTo>
                  <a:lnTo>
                    <a:pt x="9563" y="24493"/>
                  </a:lnTo>
                  <a:lnTo>
                    <a:pt x="9537" y="29576"/>
                  </a:lnTo>
                  <a:lnTo>
                    <a:pt x="10591" y="31069"/>
                  </a:lnTo>
                  <a:lnTo>
                    <a:pt x="12352" y="32064"/>
                  </a:lnTo>
                  <a:lnTo>
                    <a:pt x="22784" y="33662"/>
                  </a:lnTo>
                  <a:lnTo>
                    <a:pt x="36268" y="34020"/>
                  </a:lnTo>
                  <a:lnTo>
                    <a:pt x="45342" y="27502"/>
                  </a:lnTo>
                  <a:lnTo>
                    <a:pt x="54239" y="25411"/>
                  </a:lnTo>
                  <a:lnTo>
                    <a:pt x="66127" y="24565"/>
                  </a:lnTo>
                  <a:lnTo>
                    <a:pt x="74828" y="16332"/>
                  </a:lnTo>
                  <a:lnTo>
                    <a:pt x="74227" y="15890"/>
                  </a:lnTo>
                  <a:lnTo>
                    <a:pt x="67032" y="15040"/>
                  </a:lnTo>
                  <a:lnTo>
                    <a:pt x="66781" y="9959"/>
                  </a:lnTo>
                  <a:lnTo>
                    <a:pt x="65687" y="8466"/>
                  </a:lnTo>
                  <a:lnTo>
                    <a:pt x="58484" y="5873"/>
                  </a:lnTo>
                  <a:lnTo>
                    <a:pt x="52489" y="5596"/>
                  </a:lnTo>
                  <a:lnTo>
                    <a:pt x="46965" y="8354"/>
                  </a:lnTo>
                  <a:lnTo>
                    <a:pt x="40981" y="12049"/>
                  </a:lnTo>
                  <a:lnTo>
                    <a:pt x="30418" y="14616"/>
                  </a:lnTo>
                  <a:lnTo>
                    <a:pt x="21334" y="21474"/>
                  </a:lnTo>
                  <a:lnTo>
                    <a:pt x="11290" y="24128"/>
                  </a:lnTo>
                  <a:lnTo>
                    <a:pt x="1479" y="32695"/>
                  </a:lnTo>
                  <a:lnTo>
                    <a:pt x="2044" y="33149"/>
                  </a:lnTo>
                  <a:lnTo>
                    <a:pt x="5495" y="33653"/>
                  </a:lnTo>
                  <a:lnTo>
                    <a:pt x="6839" y="32728"/>
                  </a:lnTo>
                  <a:lnTo>
                    <a:pt x="9525" y="2453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4" name="SMARTInkShape-1387"/>
            <p:cNvSpPr/>
            <p:nvPr>
              <p:custDataLst>
                <p:tags r:id="rId212"/>
              </p:custDataLst>
            </p:nvPr>
          </p:nvSpPr>
          <p:spPr>
            <a:xfrm>
              <a:off x="8153515" y="1038260"/>
              <a:ext cx="476136" cy="971515"/>
            </a:xfrm>
            <a:custGeom>
              <a:avLst/>
              <a:gdLst/>
              <a:ahLst/>
              <a:cxnLst/>
              <a:rect l="0" t="0" r="0" b="0"/>
              <a:pathLst>
                <a:path w="476136" h="971515">
                  <a:moveTo>
                    <a:pt x="28460" y="47590"/>
                  </a:moveTo>
                  <a:lnTo>
                    <a:pt x="28460" y="47590"/>
                  </a:lnTo>
                  <a:lnTo>
                    <a:pt x="28460" y="42533"/>
                  </a:lnTo>
                  <a:lnTo>
                    <a:pt x="27402" y="41044"/>
                  </a:lnTo>
                  <a:lnTo>
                    <a:pt x="25638" y="40051"/>
                  </a:lnTo>
                  <a:lnTo>
                    <a:pt x="23404" y="39389"/>
                  </a:lnTo>
                  <a:lnTo>
                    <a:pt x="21913" y="37889"/>
                  </a:lnTo>
                  <a:lnTo>
                    <a:pt x="19326" y="29980"/>
                  </a:lnTo>
                  <a:lnTo>
                    <a:pt x="19050" y="23910"/>
                  </a:lnTo>
                  <a:lnTo>
                    <a:pt x="17954" y="22279"/>
                  </a:lnTo>
                  <a:lnTo>
                    <a:pt x="16164" y="21191"/>
                  </a:lnTo>
                  <a:lnTo>
                    <a:pt x="9805" y="19142"/>
                  </a:lnTo>
                  <a:lnTo>
                    <a:pt x="9410" y="0"/>
                  </a:lnTo>
                  <a:lnTo>
                    <a:pt x="9410" y="8169"/>
                  </a:lnTo>
                  <a:lnTo>
                    <a:pt x="8352" y="8609"/>
                  </a:lnTo>
                  <a:lnTo>
                    <a:pt x="4354" y="9099"/>
                  </a:lnTo>
                  <a:lnTo>
                    <a:pt x="2863" y="10287"/>
                  </a:lnTo>
                  <a:lnTo>
                    <a:pt x="276" y="17657"/>
                  </a:lnTo>
                  <a:lnTo>
                    <a:pt x="0" y="23669"/>
                  </a:lnTo>
                  <a:lnTo>
                    <a:pt x="2758" y="29197"/>
                  </a:lnTo>
                  <a:lnTo>
                    <a:pt x="6454" y="35182"/>
                  </a:lnTo>
                  <a:lnTo>
                    <a:pt x="8826" y="47648"/>
                  </a:lnTo>
                  <a:lnTo>
                    <a:pt x="9020" y="50803"/>
                  </a:lnTo>
                  <a:lnTo>
                    <a:pt x="12060" y="57132"/>
                  </a:lnTo>
                  <a:lnTo>
                    <a:pt x="14352" y="60301"/>
                  </a:lnTo>
                  <a:lnTo>
                    <a:pt x="19720" y="63823"/>
                  </a:lnTo>
                  <a:lnTo>
                    <a:pt x="22633" y="64762"/>
                  </a:lnTo>
                  <a:lnTo>
                    <a:pt x="24576" y="66446"/>
                  </a:lnTo>
                  <a:lnTo>
                    <a:pt x="38593" y="85865"/>
                  </a:lnTo>
                  <a:lnTo>
                    <a:pt x="47690" y="98089"/>
                  </a:lnTo>
                  <a:lnTo>
                    <a:pt x="66576" y="123206"/>
                  </a:lnTo>
                  <a:lnTo>
                    <a:pt x="81378" y="139588"/>
                  </a:lnTo>
                  <a:lnTo>
                    <a:pt x="95723" y="169425"/>
                  </a:lnTo>
                  <a:lnTo>
                    <a:pt x="129008" y="215581"/>
                  </a:lnTo>
                  <a:lnTo>
                    <a:pt x="143350" y="245612"/>
                  </a:lnTo>
                  <a:lnTo>
                    <a:pt x="165019" y="277924"/>
                  </a:lnTo>
                  <a:lnTo>
                    <a:pt x="168528" y="287897"/>
                  </a:lnTo>
                  <a:lnTo>
                    <a:pt x="171145" y="298326"/>
                  </a:lnTo>
                  <a:lnTo>
                    <a:pt x="177511" y="311206"/>
                  </a:lnTo>
                  <a:lnTo>
                    <a:pt x="190473" y="357571"/>
                  </a:lnTo>
                  <a:lnTo>
                    <a:pt x="196643" y="368977"/>
                  </a:lnTo>
                  <a:lnTo>
                    <a:pt x="202542" y="406945"/>
                  </a:lnTo>
                  <a:lnTo>
                    <a:pt x="206371" y="414737"/>
                  </a:lnTo>
                  <a:lnTo>
                    <a:pt x="214088" y="436670"/>
                  </a:lnTo>
                  <a:lnTo>
                    <a:pt x="224543" y="454136"/>
                  </a:lnTo>
                  <a:lnTo>
                    <a:pt x="230528" y="474049"/>
                  </a:lnTo>
                  <a:lnTo>
                    <a:pt x="233022" y="477946"/>
                  </a:lnTo>
                  <a:lnTo>
                    <a:pt x="242628" y="506514"/>
                  </a:lnTo>
                  <a:lnTo>
                    <a:pt x="262436" y="536651"/>
                  </a:lnTo>
                  <a:lnTo>
                    <a:pt x="266414" y="548332"/>
                  </a:lnTo>
                  <a:lnTo>
                    <a:pt x="272767" y="558496"/>
                  </a:lnTo>
                  <a:lnTo>
                    <a:pt x="284180" y="592355"/>
                  </a:lnTo>
                  <a:lnTo>
                    <a:pt x="286406" y="612672"/>
                  </a:lnTo>
                  <a:lnTo>
                    <a:pt x="293797" y="631363"/>
                  </a:lnTo>
                  <a:lnTo>
                    <a:pt x="295951" y="644406"/>
                  </a:lnTo>
                  <a:lnTo>
                    <a:pt x="302646" y="657173"/>
                  </a:lnTo>
                  <a:lnTo>
                    <a:pt x="305476" y="673063"/>
                  </a:lnTo>
                  <a:lnTo>
                    <a:pt x="312171" y="685764"/>
                  </a:lnTo>
                  <a:lnTo>
                    <a:pt x="315001" y="701640"/>
                  </a:lnTo>
                  <a:lnTo>
                    <a:pt x="321696" y="714340"/>
                  </a:lnTo>
                  <a:lnTo>
                    <a:pt x="323735" y="759750"/>
                  </a:lnTo>
                  <a:lnTo>
                    <a:pt x="323735" y="765567"/>
                  </a:lnTo>
                  <a:lnTo>
                    <a:pt x="324793" y="767541"/>
                  </a:lnTo>
                  <a:lnTo>
                    <a:pt x="326558" y="768857"/>
                  </a:lnTo>
                  <a:lnTo>
                    <a:pt x="328791" y="769735"/>
                  </a:lnTo>
                  <a:lnTo>
                    <a:pt x="330281" y="771378"/>
                  </a:lnTo>
                  <a:lnTo>
                    <a:pt x="334058" y="781088"/>
                  </a:lnTo>
                  <a:lnTo>
                    <a:pt x="341426" y="789086"/>
                  </a:lnTo>
                  <a:lnTo>
                    <a:pt x="342383" y="795166"/>
                  </a:lnTo>
                  <a:lnTo>
                    <a:pt x="343576" y="796799"/>
                  </a:lnTo>
                  <a:lnTo>
                    <a:pt x="345429" y="797887"/>
                  </a:lnTo>
                  <a:lnTo>
                    <a:pt x="347723" y="798613"/>
                  </a:lnTo>
                  <a:lnTo>
                    <a:pt x="349252" y="800155"/>
                  </a:lnTo>
                  <a:lnTo>
                    <a:pt x="350951" y="804691"/>
                  </a:lnTo>
                  <a:lnTo>
                    <a:pt x="352463" y="806324"/>
                  </a:lnTo>
                  <a:lnTo>
                    <a:pt x="356963" y="808139"/>
                  </a:lnTo>
                  <a:lnTo>
                    <a:pt x="358588" y="809681"/>
                  </a:lnTo>
                  <a:lnTo>
                    <a:pt x="361407" y="817664"/>
                  </a:lnTo>
                  <a:lnTo>
                    <a:pt x="361709" y="823741"/>
                  </a:lnTo>
                  <a:lnTo>
                    <a:pt x="364601" y="829285"/>
                  </a:lnTo>
                  <a:lnTo>
                    <a:pt x="370025" y="836411"/>
                  </a:lnTo>
                  <a:lnTo>
                    <a:pt x="371243" y="846212"/>
                  </a:lnTo>
                  <a:lnTo>
                    <a:pt x="371325" y="852309"/>
                  </a:lnTo>
                  <a:lnTo>
                    <a:pt x="372395" y="853944"/>
                  </a:lnTo>
                  <a:lnTo>
                    <a:pt x="374167" y="855034"/>
                  </a:lnTo>
                  <a:lnTo>
                    <a:pt x="376406" y="855761"/>
                  </a:lnTo>
                  <a:lnTo>
                    <a:pt x="377899" y="857304"/>
                  </a:lnTo>
                  <a:lnTo>
                    <a:pt x="381680" y="866830"/>
                  </a:lnTo>
                  <a:lnTo>
                    <a:pt x="389051" y="874814"/>
                  </a:lnTo>
                  <a:lnTo>
                    <a:pt x="398492" y="876137"/>
                  </a:lnTo>
                  <a:lnTo>
                    <a:pt x="408010" y="884455"/>
                  </a:lnTo>
                  <a:lnTo>
                    <a:pt x="409031" y="890451"/>
                  </a:lnTo>
                  <a:lnTo>
                    <a:pt x="410232" y="892072"/>
                  </a:lnTo>
                  <a:lnTo>
                    <a:pt x="417623" y="894888"/>
                  </a:lnTo>
                  <a:lnTo>
                    <a:pt x="418380" y="897947"/>
                  </a:lnTo>
                  <a:lnTo>
                    <a:pt x="418865" y="903478"/>
                  </a:lnTo>
                  <a:lnTo>
                    <a:pt x="425508" y="912175"/>
                  </a:lnTo>
                  <a:lnTo>
                    <a:pt x="428115" y="922138"/>
                  </a:lnTo>
                  <a:lnTo>
                    <a:pt x="436676" y="931937"/>
                  </a:lnTo>
                  <a:lnTo>
                    <a:pt x="437633" y="938034"/>
                  </a:lnTo>
                  <a:lnTo>
                    <a:pt x="438826" y="939669"/>
                  </a:lnTo>
                  <a:lnTo>
                    <a:pt x="440679" y="940759"/>
                  </a:lnTo>
                  <a:lnTo>
                    <a:pt x="446201" y="942509"/>
                  </a:lnTo>
                  <a:lnTo>
                    <a:pt x="455642" y="951103"/>
                  </a:lnTo>
                  <a:lnTo>
                    <a:pt x="465160" y="952345"/>
                  </a:lnTo>
                  <a:lnTo>
                    <a:pt x="465643" y="953444"/>
                  </a:lnTo>
                  <a:lnTo>
                    <a:pt x="466482" y="960655"/>
                  </a:lnTo>
                  <a:lnTo>
                    <a:pt x="469376" y="961397"/>
                  </a:lnTo>
                  <a:lnTo>
                    <a:pt x="471628" y="961594"/>
                  </a:lnTo>
                  <a:lnTo>
                    <a:pt x="473131" y="962785"/>
                  </a:lnTo>
                  <a:lnTo>
                    <a:pt x="476084" y="971336"/>
                  </a:lnTo>
                  <a:lnTo>
                    <a:pt x="476134" y="971510"/>
                  </a:lnTo>
                  <a:lnTo>
                    <a:pt x="476134" y="971512"/>
                  </a:lnTo>
                  <a:lnTo>
                    <a:pt x="476135" y="971514"/>
                  </a:lnTo>
                  <a:lnTo>
                    <a:pt x="476135" y="9619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5" name="SMARTInkShape-1388"/>
            <p:cNvSpPr/>
            <p:nvPr>
              <p:custDataLst>
                <p:tags r:id="rId213"/>
              </p:custDataLst>
            </p:nvPr>
          </p:nvSpPr>
          <p:spPr>
            <a:xfrm>
              <a:off x="8582025" y="1990725"/>
              <a:ext cx="457201" cy="47625"/>
            </a:xfrm>
            <a:custGeom>
              <a:avLst/>
              <a:gdLst/>
              <a:ahLst/>
              <a:cxnLst/>
              <a:rect l="0" t="0" r="0" b="0"/>
              <a:pathLst>
                <a:path w="457201" h="47625">
                  <a:moveTo>
                    <a:pt x="0" y="0"/>
                  </a:moveTo>
                  <a:lnTo>
                    <a:pt x="0" y="0"/>
                  </a:lnTo>
                  <a:lnTo>
                    <a:pt x="0" y="22748"/>
                  </a:lnTo>
                  <a:lnTo>
                    <a:pt x="1058" y="24690"/>
                  </a:lnTo>
                  <a:lnTo>
                    <a:pt x="2823" y="25985"/>
                  </a:lnTo>
                  <a:lnTo>
                    <a:pt x="5056" y="26849"/>
                  </a:lnTo>
                  <a:lnTo>
                    <a:pt x="6546" y="28482"/>
                  </a:lnTo>
                  <a:lnTo>
                    <a:pt x="8202" y="33120"/>
                  </a:lnTo>
                  <a:lnTo>
                    <a:pt x="9134" y="41681"/>
                  </a:lnTo>
                  <a:lnTo>
                    <a:pt x="10323" y="43662"/>
                  </a:lnTo>
                  <a:lnTo>
                    <a:pt x="12172" y="44983"/>
                  </a:lnTo>
                  <a:lnTo>
                    <a:pt x="17691" y="47103"/>
                  </a:lnTo>
                  <a:lnTo>
                    <a:pt x="42727" y="47624"/>
                  </a:lnTo>
                  <a:lnTo>
                    <a:pt x="44360" y="46566"/>
                  </a:lnTo>
                  <a:lnTo>
                    <a:pt x="45448" y="44802"/>
                  </a:lnTo>
                  <a:lnTo>
                    <a:pt x="47497" y="38492"/>
                  </a:lnTo>
                  <a:lnTo>
                    <a:pt x="47624" y="20493"/>
                  </a:lnTo>
                  <a:lnTo>
                    <a:pt x="46567" y="20012"/>
                  </a:lnTo>
                  <a:lnTo>
                    <a:pt x="20493" y="19050"/>
                  </a:lnTo>
                  <a:lnTo>
                    <a:pt x="9954" y="28183"/>
                  </a:lnTo>
                  <a:lnTo>
                    <a:pt x="9529" y="37981"/>
                  </a:lnTo>
                  <a:lnTo>
                    <a:pt x="47195" y="38100"/>
                  </a:lnTo>
                  <a:lnTo>
                    <a:pt x="57148" y="28577"/>
                  </a:lnTo>
                  <a:lnTo>
                    <a:pt x="57149" y="28576"/>
                  </a:lnTo>
                  <a:lnTo>
                    <a:pt x="57150" y="23519"/>
                  </a:lnTo>
                  <a:lnTo>
                    <a:pt x="58208" y="22029"/>
                  </a:lnTo>
                  <a:lnTo>
                    <a:pt x="59973" y="21036"/>
                  </a:lnTo>
                  <a:lnTo>
                    <a:pt x="65352" y="19442"/>
                  </a:lnTo>
                  <a:lnTo>
                    <a:pt x="66087" y="16402"/>
                  </a:lnTo>
                  <a:lnTo>
                    <a:pt x="66284" y="14110"/>
                  </a:lnTo>
                  <a:lnTo>
                    <a:pt x="67473" y="12582"/>
                  </a:lnTo>
                  <a:lnTo>
                    <a:pt x="75798" y="9644"/>
                  </a:lnTo>
                  <a:lnTo>
                    <a:pt x="120734" y="9525"/>
                  </a:lnTo>
                  <a:lnTo>
                    <a:pt x="165296" y="9525"/>
                  </a:lnTo>
                  <a:lnTo>
                    <a:pt x="212715" y="9525"/>
                  </a:lnTo>
                  <a:lnTo>
                    <a:pt x="233216" y="9525"/>
                  </a:lnTo>
                  <a:lnTo>
                    <a:pt x="238766" y="12347"/>
                  </a:lnTo>
                  <a:lnTo>
                    <a:pt x="244759" y="16071"/>
                  </a:lnTo>
                  <a:lnTo>
                    <a:pt x="257232" y="18461"/>
                  </a:lnTo>
                  <a:lnTo>
                    <a:pt x="303507" y="19047"/>
                  </a:lnTo>
                  <a:lnTo>
                    <a:pt x="350387" y="19050"/>
                  </a:lnTo>
                  <a:lnTo>
                    <a:pt x="397926" y="19050"/>
                  </a:lnTo>
                  <a:lnTo>
                    <a:pt x="441406" y="19050"/>
                  </a:lnTo>
                  <a:lnTo>
                    <a:pt x="447712" y="16228"/>
                  </a:lnTo>
                  <a:lnTo>
                    <a:pt x="4572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6" name="SMARTInkShape-1389"/>
            <p:cNvSpPr/>
            <p:nvPr>
              <p:custDataLst>
                <p:tags r:id="rId214"/>
              </p:custDataLst>
            </p:nvPr>
          </p:nvSpPr>
          <p:spPr>
            <a:xfrm>
              <a:off x="6448425" y="1992045"/>
              <a:ext cx="303346" cy="54507"/>
            </a:xfrm>
            <a:custGeom>
              <a:avLst/>
              <a:gdLst/>
              <a:ahLst/>
              <a:cxnLst/>
              <a:rect l="0" t="0" r="0" b="0"/>
              <a:pathLst>
                <a:path w="303346" h="54507">
                  <a:moveTo>
                    <a:pt x="28575" y="46305"/>
                  </a:moveTo>
                  <a:lnTo>
                    <a:pt x="28575" y="46305"/>
                  </a:lnTo>
                  <a:lnTo>
                    <a:pt x="23519" y="46305"/>
                  </a:lnTo>
                  <a:lnTo>
                    <a:pt x="22030" y="45247"/>
                  </a:lnTo>
                  <a:lnTo>
                    <a:pt x="21036" y="43483"/>
                  </a:lnTo>
                  <a:lnTo>
                    <a:pt x="20374" y="41249"/>
                  </a:lnTo>
                  <a:lnTo>
                    <a:pt x="18874" y="39759"/>
                  </a:lnTo>
                  <a:lnTo>
                    <a:pt x="9952" y="36896"/>
                  </a:lnTo>
                  <a:lnTo>
                    <a:pt x="9652" y="31758"/>
                  </a:lnTo>
                  <a:lnTo>
                    <a:pt x="8551" y="30257"/>
                  </a:lnTo>
                  <a:lnTo>
                    <a:pt x="4506" y="28589"/>
                  </a:lnTo>
                  <a:lnTo>
                    <a:pt x="3004" y="27086"/>
                  </a:lnTo>
                  <a:lnTo>
                    <a:pt x="0" y="17730"/>
                  </a:lnTo>
                  <a:lnTo>
                    <a:pt x="22666" y="17730"/>
                  </a:lnTo>
                  <a:lnTo>
                    <a:pt x="28771" y="14908"/>
                  </a:lnTo>
                  <a:lnTo>
                    <a:pt x="35012" y="11184"/>
                  </a:lnTo>
                  <a:lnTo>
                    <a:pt x="45534" y="9088"/>
                  </a:lnTo>
                  <a:lnTo>
                    <a:pt x="92241" y="8239"/>
                  </a:lnTo>
                  <a:lnTo>
                    <a:pt x="135247" y="7"/>
                  </a:lnTo>
                  <a:lnTo>
                    <a:pt x="163161" y="0"/>
                  </a:lnTo>
                  <a:lnTo>
                    <a:pt x="188533" y="6916"/>
                  </a:lnTo>
                  <a:lnTo>
                    <a:pt x="231249" y="8171"/>
                  </a:lnTo>
                  <a:lnTo>
                    <a:pt x="233541" y="9241"/>
                  </a:lnTo>
                  <a:lnTo>
                    <a:pt x="235069" y="11012"/>
                  </a:lnTo>
                  <a:lnTo>
                    <a:pt x="236087" y="13251"/>
                  </a:lnTo>
                  <a:lnTo>
                    <a:pt x="237826" y="14744"/>
                  </a:lnTo>
                  <a:lnTo>
                    <a:pt x="246148" y="17337"/>
                  </a:lnTo>
                  <a:lnTo>
                    <a:pt x="255719" y="17696"/>
                  </a:lnTo>
                  <a:lnTo>
                    <a:pt x="256205" y="18765"/>
                  </a:lnTo>
                  <a:lnTo>
                    <a:pt x="257175" y="27255"/>
                  </a:lnTo>
                  <a:lnTo>
                    <a:pt x="252119" y="27255"/>
                  </a:lnTo>
                  <a:lnTo>
                    <a:pt x="250630" y="28313"/>
                  </a:lnTo>
                  <a:lnTo>
                    <a:pt x="249637" y="30077"/>
                  </a:lnTo>
                  <a:lnTo>
                    <a:pt x="248975" y="32311"/>
                  </a:lnTo>
                  <a:lnTo>
                    <a:pt x="247474" y="33801"/>
                  </a:lnTo>
                  <a:lnTo>
                    <a:pt x="238251" y="36746"/>
                  </a:lnTo>
                  <a:lnTo>
                    <a:pt x="229936" y="36777"/>
                  </a:lnTo>
                  <a:lnTo>
                    <a:pt x="229490" y="37836"/>
                  </a:lnTo>
                  <a:lnTo>
                    <a:pt x="228601" y="46295"/>
                  </a:lnTo>
                  <a:lnTo>
                    <a:pt x="233656" y="46302"/>
                  </a:lnTo>
                  <a:lnTo>
                    <a:pt x="235145" y="47361"/>
                  </a:lnTo>
                  <a:lnTo>
                    <a:pt x="236138" y="49126"/>
                  </a:lnTo>
                  <a:lnTo>
                    <a:pt x="237732" y="54506"/>
                  </a:lnTo>
                  <a:lnTo>
                    <a:pt x="240773" y="52419"/>
                  </a:lnTo>
                  <a:lnTo>
                    <a:pt x="246291" y="47513"/>
                  </a:lnTo>
                  <a:lnTo>
                    <a:pt x="254985" y="46544"/>
                  </a:lnTo>
                  <a:lnTo>
                    <a:pt x="264948" y="46336"/>
                  </a:lnTo>
                  <a:lnTo>
                    <a:pt x="265533" y="45268"/>
                  </a:lnTo>
                  <a:lnTo>
                    <a:pt x="266700" y="27648"/>
                  </a:lnTo>
                  <a:lnTo>
                    <a:pt x="239575" y="27255"/>
                  </a:lnTo>
                  <a:lnTo>
                    <a:pt x="229030" y="36388"/>
                  </a:lnTo>
                  <a:lnTo>
                    <a:pt x="228637" y="44947"/>
                  </a:lnTo>
                  <a:lnTo>
                    <a:pt x="229683" y="45399"/>
                  </a:lnTo>
                  <a:lnTo>
                    <a:pt x="270279" y="46305"/>
                  </a:lnTo>
                  <a:lnTo>
                    <a:pt x="276404" y="43482"/>
                  </a:lnTo>
                  <a:lnTo>
                    <a:pt x="283904" y="38104"/>
                  </a:lnTo>
                  <a:lnTo>
                    <a:pt x="290259" y="37172"/>
                  </a:lnTo>
                  <a:lnTo>
                    <a:pt x="291931" y="35983"/>
                  </a:lnTo>
                  <a:lnTo>
                    <a:pt x="293046" y="34132"/>
                  </a:lnTo>
                  <a:lnTo>
                    <a:pt x="293789" y="31840"/>
                  </a:lnTo>
                  <a:lnTo>
                    <a:pt x="295343" y="30312"/>
                  </a:lnTo>
                  <a:lnTo>
                    <a:pt x="303345" y="27657"/>
                  </a:lnTo>
                  <a:lnTo>
                    <a:pt x="299313" y="27374"/>
                  </a:lnTo>
                  <a:lnTo>
                    <a:pt x="297967" y="26276"/>
                  </a:lnTo>
                  <a:lnTo>
                    <a:pt x="296471" y="22234"/>
                  </a:lnTo>
                  <a:lnTo>
                    <a:pt x="295014" y="20733"/>
                  </a:lnTo>
                  <a:lnTo>
                    <a:pt x="290573" y="19065"/>
                  </a:lnTo>
                  <a:lnTo>
                    <a:pt x="263485" y="17765"/>
                  </a:lnTo>
                  <a:lnTo>
                    <a:pt x="257157" y="20568"/>
                  </a:lnTo>
                  <a:lnTo>
                    <a:pt x="250818" y="24283"/>
                  </a:lnTo>
                  <a:lnTo>
                    <a:pt x="241298" y="27433"/>
                  </a:lnTo>
                  <a:lnTo>
                    <a:pt x="219240" y="46151"/>
                  </a:lnTo>
                  <a:lnTo>
                    <a:pt x="224181" y="46259"/>
                  </a:lnTo>
                  <a:lnTo>
                    <a:pt x="247650" y="3678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7" name="SMARTInkShape-1390"/>
            <p:cNvSpPr/>
            <p:nvPr>
              <p:custDataLst>
                <p:tags r:id="rId215"/>
              </p:custDataLst>
            </p:nvPr>
          </p:nvSpPr>
          <p:spPr>
            <a:xfrm>
              <a:off x="7267575" y="1028700"/>
              <a:ext cx="895234" cy="828676"/>
            </a:xfrm>
            <a:custGeom>
              <a:avLst/>
              <a:gdLst/>
              <a:ahLst/>
              <a:cxnLst/>
              <a:rect l="0" t="0" r="0" b="0"/>
              <a:pathLst>
                <a:path w="895234" h="828676">
                  <a:moveTo>
                    <a:pt x="38100" y="28575"/>
                  </a:moveTo>
                  <a:lnTo>
                    <a:pt x="38100" y="28575"/>
                  </a:lnTo>
                  <a:lnTo>
                    <a:pt x="28966" y="19442"/>
                  </a:lnTo>
                  <a:lnTo>
                    <a:pt x="23635" y="19166"/>
                  </a:lnTo>
                  <a:lnTo>
                    <a:pt x="22106" y="18069"/>
                  </a:lnTo>
                  <a:lnTo>
                    <a:pt x="20409" y="14028"/>
                  </a:lnTo>
                  <a:lnTo>
                    <a:pt x="19452" y="10859"/>
                  </a:lnTo>
                  <a:lnTo>
                    <a:pt x="16406" y="10118"/>
                  </a:lnTo>
                  <a:lnTo>
                    <a:pt x="117" y="9525"/>
                  </a:lnTo>
                  <a:lnTo>
                    <a:pt x="0" y="0"/>
                  </a:lnTo>
                  <a:lnTo>
                    <a:pt x="8201" y="8201"/>
                  </a:lnTo>
                  <a:lnTo>
                    <a:pt x="9410" y="17610"/>
                  </a:lnTo>
                  <a:lnTo>
                    <a:pt x="25333" y="35893"/>
                  </a:lnTo>
                  <a:lnTo>
                    <a:pt x="27134" y="41705"/>
                  </a:lnTo>
                  <a:lnTo>
                    <a:pt x="28673" y="43678"/>
                  </a:lnTo>
                  <a:lnTo>
                    <a:pt x="52162" y="61769"/>
                  </a:lnTo>
                  <a:lnTo>
                    <a:pt x="54933" y="67317"/>
                  </a:lnTo>
                  <a:lnTo>
                    <a:pt x="55672" y="70278"/>
                  </a:lnTo>
                  <a:lnTo>
                    <a:pt x="64495" y="85781"/>
                  </a:lnTo>
                  <a:lnTo>
                    <a:pt x="67649" y="111127"/>
                  </a:lnTo>
                  <a:lnTo>
                    <a:pt x="74197" y="123825"/>
                  </a:lnTo>
                  <a:lnTo>
                    <a:pt x="74864" y="127000"/>
                  </a:lnTo>
                  <a:lnTo>
                    <a:pt x="82483" y="140758"/>
                  </a:lnTo>
                  <a:lnTo>
                    <a:pt x="85823" y="155771"/>
                  </a:lnTo>
                  <a:lnTo>
                    <a:pt x="93045" y="167392"/>
                  </a:lnTo>
                  <a:lnTo>
                    <a:pt x="100830" y="177538"/>
                  </a:lnTo>
                  <a:lnTo>
                    <a:pt x="106818" y="190448"/>
                  </a:lnTo>
                  <a:lnTo>
                    <a:pt x="110975" y="196827"/>
                  </a:lnTo>
                  <a:lnTo>
                    <a:pt x="113315" y="206368"/>
                  </a:lnTo>
                  <a:lnTo>
                    <a:pt x="113862" y="212722"/>
                  </a:lnTo>
                  <a:lnTo>
                    <a:pt x="116927" y="219074"/>
                  </a:lnTo>
                  <a:lnTo>
                    <a:pt x="122463" y="226718"/>
                  </a:lnTo>
                  <a:lnTo>
                    <a:pt x="124615" y="235833"/>
                  </a:lnTo>
                  <a:lnTo>
                    <a:pt x="130291" y="244737"/>
                  </a:lnTo>
                  <a:lnTo>
                    <a:pt x="132746" y="257227"/>
                  </a:lnTo>
                  <a:lnTo>
                    <a:pt x="132948" y="260384"/>
                  </a:lnTo>
                  <a:lnTo>
                    <a:pt x="135994" y="266715"/>
                  </a:lnTo>
                  <a:lnTo>
                    <a:pt x="139816" y="273057"/>
                  </a:lnTo>
                  <a:lnTo>
                    <a:pt x="142271" y="285751"/>
                  </a:lnTo>
                  <a:lnTo>
                    <a:pt x="142756" y="298450"/>
                  </a:lnTo>
                  <a:lnTo>
                    <a:pt x="145645" y="304800"/>
                  </a:lnTo>
                  <a:lnTo>
                    <a:pt x="149398" y="311150"/>
                  </a:lnTo>
                  <a:lnTo>
                    <a:pt x="152569" y="320675"/>
                  </a:lnTo>
                  <a:lnTo>
                    <a:pt x="158683" y="330200"/>
                  </a:lnTo>
                  <a:lnTo>
                    <a:pt x="160964" y="339725"/>
                  </a:lnTo>
                  <a:lnTo>
                    <a:pt x="161498" y="346075"/>
                  </a:lnTo>
                  <a:lnTo>
                    <a:pt x="164557" y="352425"/>
                  </a:lnTo>
                  <a:lnTo>
                    <a:pt x="168387" y="358775"/>
                  </a:lnTo>
                  <a:lnTo>
                    <a:pt x="170845" y="371475"/>
                  </a:lnTo>
                  <a:lnTo>
                    <a:pt x="171047" y="374650"/>
                  </a:lnTo>
                  <a:lnTo>
                    <a:pt x="172240" y="376767"/>
                  </a:lnTo>
                  <a:lnTo>
                    <a:pt x="174094" y="378178"/>
                  </a:lnTo>
                  <a:lnTo>
                    <a:pt x="176388" y="379119"/>
                  </a:lnTo>
                  <a:lnTo>
                    <a:pt x="177916" y="380804"/>
                  </a:lnTo>
                  <a:lnTo>
                    <a:pt x="179616" y="385499"/>
                  </a:lnTo>
                  <a:lnTo>
                    <a:pt x="180940" y="412784"/>
                  </a:lnTo>
                  <a:lnTo>
                    <a:pt x="182009" y="414890"/>
                  </a:lnTo>
                  <a:lnTo>
                    <a:pt x="183781" y="416293"/>
                  </a:lnTo>
                  <a:lnTo>
                    <a:pt x="186020" y="417229"/>
                  </a:lnTo>
                  <a:lnTo>
                    <a:pt x="187514" y="418911"/>
                  </a:lnTo>
                  <a:lnTo>
                    <a:pt x="189173" y="423602"/>
                  </a:lnTo>
                  <a:lnTo>
                    <a:pt x="191481" y="444578"/>
                  </a:lnTo>
                  <a:lnTo>
                    <a:pt x="200194" y="457011"/>
                  </a:lnTo>
                  <a:lnTo>
                    <a:pt x="206308" y="464435"/>
                  </a:lnTo>
                  <a:lnTo>
                    <a:pt x="208589" y="473337"/>
                  </a:lnTo>
                  <a:lnTo>
                    <a:pt x="209424" y="483928"/>
                  </a:lnTo>
                  <a:lnTo>
                    <a:pt x="216071" y="493014"/>
                  </a:lnTo>
                  <a:lnTo>
                    <a:pt x="218680" y="503061"/>
                  </a:lnTo>
                  <a:lnTo>
                    <a:pt x="218958" y="509359"/>
                  </a:lnTo>
                  <a:lnTo>
                    <a:pt x="221845" y="514954"/>
                  </a:lnTo>
                  <a:lnTo>
                    <a:pt x="225598" y="520968"/>
                  </a:lnTo>
                  <a:lnTo>
                    <a:pt x="228205" y="531554"/>
                  </a:lnTo>
                  <a:lnTo>
                    <a:pt x="228483" y="537909"/>
                  </a:lnTo>
                  <a:lnTo>
                    <a:pt x="229581" y="539581"/>
                  </a:lnTo>
                  <a:lnTo>
                    <a:pt x="231370" y="540696"/>
                  </a:lnTo>
                  <a:lnTo>
                    <a:pt x="233622" y="541439"/>
                  </a:lnTo>
                  <a:lnTo>
                    <a:pt x="235123" y="542993"/>
                  </a:lnTo>
                  <a:lnTo>
                    <a:pt x="237730" y="550995"/>
                  </a:lnTo>
                  <a:lnTo>
                    <a:pt x="240772" y="551804"/>
                  </a:lnTo>
                  <a:lnTo>
                    <a:pt x="243065" y="552019"/>
                  </a:lnTo>
                  <a:lnTo>
                    <a:pt x="244593" y="553221"/>
                  </a:lnTo>
                  <a:lnTo>
                    <a:pt x="247248" y="560613"/>
                  </a:lnTo>
                  <a:lnTo>
                    <a:pt x="250294" y="561370"/>
                  </a:lnTo>
                  <a:lnTo>
                    <a:pt x="252588" y="561572"/>
                  </a:lnTo>
                  <a:lnTo>
                    <a:pt x="254116" y="562764"/>
                  </a:lnTo>
                  <a:lnTo>
                    <a:pt x="256773" y="570141"/>
                  </a:lnTo>
                  <a:lnTo>
                    <a:pt x="257056" y="576154"/>
                  </a:lnTo>
                  <a:lnTo>
                    <a:pt x="258155" y="577777"/>
                  </a:lnTo>
                  <a:lnTo>
                    <a:pt x="259945" y="578860"/>
                  </a:lnTo>
                  <a:lnTo>
                    <a:pt x="262197" y="579581"/>
                  </a:lnTo>
                  <a:lnTo>
                    <a:pt x="263698" y="581121"/>
                  </a:lnTo>
                  <a:lnTo>
                    <a:pt x="266305" y="589099"/>
                  </a:lnTo>
                  <a:lnTo>
                    <a:pt x="266583" y="595177"/>
                  </a:lnTo>
                  <a:lnTo>
                    <a:pt x="267681" y="596810"/>
                  </a:lnTo>
                  <a:lnTo>
                    <a:pt x="269470" y="597898"/>
                  </a:lnTo>
                  <a:lnTo>
                    <a:pt x="271722" y="598624"/>
                  </a:lnTo>
                  <a:lnTo>
                    <a:pt x="273223" y="600166"/>
                  </a:lnTo>
                  <a:lnTo>
                    <a:pt x="276108" y="609170"/>
                  </a:lnTo>
                  <a:lnTo>
                    <a:pt x="284415" y="617763"/>
                  </a:lnTo>
                  <a:lnTo>
                    <a:pt x="285355" y="623778"/>
                  </a:lnTo>
                  <a:lnTo>
                    <a:pt x="286545" y="625402"/>
                  </a:lnTo>
                  <a:lnTo>
                    <a:pt x="290690" y="627206"/>
                  </a:lnTo>
                  <a:lnTo>
                    <a:pt x="292218" y="628746"/>
                  </a:lnTo>
                  <a:lnTo>
                    <a:pt x="293916" y="633279"/>
                  </a:lnTo>
                  <a:lnTo>
                    <a:pt x="295428" y="634911"/>
                  </a:lnTo>
                  <a:lnTo>
                    <a:pt x="303357" y="637745"/>
                  </a:lnTo>
                  <a:lnTo>
                    <a:pt x="304158" y="640806"/>
                  </a:lnTo>
                  <a:lnTo>
                    <a:pt x="304674" y="651395"/>
                  </a:lnTo>
                  <a:lnTo>
                    <a:pt x="305774" y="653338"/>
                  </a:lnTo>
                  <a:lnTo>
                    <a:pt x="307566" y="654634"/>
                  </a:lnTo>
                  <a:lnTo>
                    <a:pt x="312989" y="656713"/>
                  </a:lnTo>
                  <a:lnTo>
                    <a:pt x="313732" y="659820"/>
                  </a:lnTo>
                  <a:lnTo>
                    <a:pt x="313930" y="662130"/>
                  </a:lnTo>
                  <a:lnTo>
                    <a:pt x="315120" y="663670"/>
                  </a:lnTo>
                  <a:lnTo>
                    <a:pt x="319265" y="665381"/>
                  </a:lnTo>
                  <a:lnTo>
                    <a:pt x="320793" y="666896"/>
                  </a:lnTo>
                  <a:lnTo>
                    <a:pt x="322491" y="671401"/>
                  </a:lnTo>
                  <a:lnTo>
                    <a:pt x="323731" y="684048"/>
                  </a:lnTo>
                  <a:lnTo>
                    <a:pt x="324830" y="684632"/>
                  </a:lnTo>
                  <a:lnTo>
                    <a:pt x="328872" y="685281"/>
                  </a:lnTo>
                  <a:lnTo>
                    <a:pt x="330373" y="686512"/>
                  </a:lnTo>
                  <a:lnTo>
                    <a:pt x="332980" y="693956"/>
                  </a:lnTo>
                  <a:lnTo>
                    <a:pt x="333258" y="699976"/>
                  </a:lnTo>
                  <a:lnTo>
                    <a:pt x="334356" y="701600"/>
                  </a:lnTo>
                  <a:lnTo>
                    <a:pt x="336145" y="702684"/>
                  </a:lnTo>
                  <a:lnTo>
                    <a:pt x="338397" y="703406"/>
                  </a:lnTo>
                  <a:lnTo>
                    <a:pt x="339898" y="704946"/>
                  </a:lnTo>
                  <a:lnTo>
                    <a:pt x="342505" y="712924"/>
                  </a:lnTo>
                  <a:lnTo>
                    <a:pt x="345547" y="713730"/>
                  </a:lnTo>
                  <a:lnTo>
                    <a:pt x="347840" y="713945"/>
                  </a:lnTo>
                  <a:lnTo>
                    <a:pt x="349368" y="715147"/>
                  </a:lnTo>
                  <a:lnTo>
                    <a:pt x="352306" y="723497"/>
                  </a:lnTo>
                  <a:lnTo>
                    <a:pt x="352390" y="728837"/>
                  </a:lnTo>
                  <a:lnTo>
                    <a:pt x="353459" y="730366"/>
                  </a:lnTo>
                  <a:lnTo>
                    <a:pt x="355231" y="731386"/>
                  </a:lnTo>
                  <a:lnTo>
                    <a:pt x="360623" y="733022"/>
                  </a:lnTo>
                  <a:lnTo>
                    <a:pt x="361360" y="736068"/>
                  </a:lnTo>
                  <a:lnTo>
                    <a:pt x="361916" y="742547"/>
                  </a:lnTo>
                  <a:lnTo>
                    <a:pt x="370148" y="742915"/>
                  </a:lnTo>
                  <a:lnTo>
                    <a:pt x="370591" y="743985"/>
                  </a:lnTo>
                  <a:lnTo>
                    <a:pt x="371475" y="760673"/>
                  </a:lnTo>
                  <a:lnTo>
                    <a:pt x="372533" y="761115"/>
                  </a:lnTo>
                  <a:lnTo>
                    <a:pt x="380885" y="761990"/>
                  </a:lnTo>
                  <a:lnTo>
                    <a:pt x="381000" y="779716"/>
                  </a:lnTo>
                  <a:lnTo>
                    <a:pt x="382058" y="780161"/>
                  </a:lnTo>
                  <a:lnTo>
                    <a:pt x="390134" y="781015"/>
                  </a:lnTo>
                  <a:lnTo>
                    <a:pt x="390524" y="790541"/>
                  </a:lnTo>
                  <a:lnTo>
                    <a:pt x="400016" y="790575"/>
                  </a:lnTo>
                  <a:lnTo>
                    <a:pt x="400050" y="799984"/>
                  </a:lnTo>
                  <a:lnTo>
                    <a:pt x="409460" y="809508"/>
                  </a:lnTo>
                  <a:lnTo>
                    <a:pt x="419090" y="809625"/>
                  </a:lnTo>
                  <a:lnTo>
                    <a:pt x="428621" y="819147"/>
                  </a:lnTo>
                  <a:lnTo>
                    <a:pt x="452697" y="819150"/>
                  </a:lnTo>
                  <a:lnTo>
                    <a:pt x="454198" y="820208"/>
                  </a:lnTo>
                  <a:lnTo>
                    <a:pt x="455198" y="821972"/>
                  </a:lnTo>
                  <a:lnTo>
                    <a:pt x="457083" y="828283"/>
                  </a:lnTo>
                  <a:lnTo>
                    <a:pt x="474915" y="828675"/>
                  </a:lnTo>
                  <a:lnTo>
                    <a:pt x="475361" y="827617"/>
                  </a:lnTo>
                  <a:lnTo>
                    <a:pt x="475855" y="823618"/>
                  </a:lnTo>
                  <a:lnTo>
                    <a:pt x="477045" y="822129"/>
                  </a:lnTo>
                  <a:lnTo>
                    <a:pt x="484416" y="819542"/>
                  </a:lnTo>
                  <a:lnTo>
                    <a:pt x="513955" y="819150"/>
                  </a:lnTo>
                  <a:lnTo>
                    <a:pt x="523473" y="810017"/>
                  </a:lnTo>
                  <a:lnTo>
                    <a:pt x="541598" y="809625"/>
                  </a:lnTo>
                  <a:lnTo>
                    <a:pt x="542041" y="808567"/>
                  </a:lnTo>
                  <a:lnTo>
                    <a:pt x="542925" y="800103"/>
                  </a:lnTo>
                  <a:lnTo>
                    <a:pt x="552059" y="790967"/>
                  </a:lnTo>
                  <a:lnTo>
                    <a:pt x="552416" y="782408"/>
                  </a:lnTo>
                  <a:lnTo>
                    <a:pt x="553486" y="781956"/>
                  </a:lnTo>
                  <a:lnTo>
                    <a:pt x="557496" y="781452"/>
                  </a:lnTo>
                  <a:lnTo>
                    <a:pt x="558989" y="780260"/>
                  </a:lnTo>
                  <a:lnTo>
                    <a:pt x="561581" y="772884"/>
                  </a:lnTo>
                  <a:lnTo>
                    <a:pt x="561941" y="763444"/>
                  </a:lnTo>
                  <a:lnTo>
                    <a:pt x="563011" y="762962"/>
                  </a:lnTo>
                  <a:lnTo>
                    <a:pt x="567021" y="762428"/>
                  </a:lnTo>
                  <a:lnTo>
                    <a:pt x="568514" y="761227"/>
                  </a:lnTo>
                  <a:lnTo>
                    <a:pt x="571106" y="753837"/>
                  </a:lnTo>
                  <a:lnTo>
                    <a:pt x="571490" y="743378"/>
                  </a:lnTo>
                  <a:lnTo>
                    <a:pt x="579700" y="734787"/>
                  </a:lnTo>
                  <a:lnTo>
                    <a:pt x="580632" y="728772"/>
                  </a:lnTo>
                  <a:lnTo>
                    <a:pt x="581821" y="727148"/>
                  </a:lnTo>
                  <a:lnTo>
                    <a:pt x="585965" y="725344"/>
                  </a:lnTo>
                  <a:lnTo>
                    <a:pt x="587494" y="723804"/>
                  </a:lnTo>
                  <a:lnTo>
                    <a:pt x="589191" y="719271"/>
                  </a:lnTo>
                  <a:lnTo>
                    <a:pt x="590515" y="700313"/>
                  </a:lnTo>
                  <a:lnTo>
                    <a:pt x="591584" y="698650"/>
                  </a:lnTo>
                  <a:lnTo>
                    <a:pt x="593356" y="697542"/>
                  </a:lnTo>
                  <a:lnTo>
                    <a:pt x="595595" y="696803"/>
                  </a:lnTo>
                  <a:lnTo>
                    <a:pt x="597089" y="695252"/>
                  </a:lnTo>
                  <a:lnTo>
                    <a:pt x="598748" y="690706"/>
                  </a:lnTo>
                  <a:lnTo>
                    <a:pt x="600870" y="679165"/>
                  </a:lnTo>
                  <a:lnTo>
                    <a:pt x="608241" y="668594"/>
                  </a:lnTo>
                  <a:lnTo>
                    <a:pt x="609481" y="658711"/>
                  </a:lnTo>
                  <a:lnTo>
                    <a:pt x="616123" y="649914"/>
                  </a:lnTo>
                  <a:lnTo>
                    <a:pt x="618730" y="639930"/>
                  </a:lnTo>
                  <a:lnTo>
                    <a:pt x="625593" y="630917"/>
                  </a:lnTo>
                  <a:lnTo>
                    <a:pt x="627744" y="622031"/>
                  </a:lnTo>
                  <a:lnTo>
                    <a:pt x="628248" y="615830"/>
                  </a:lnTo>
                  <a:lnTo>
                    <a:pt x="629440" y="613754"/>
                  </a:lnTo>
                  <a:lnTo>
                    <a:pt x="631294" y="612369"/>
                  </a:lnTo>
                  <a:lnTo>
                    <a:pt x="633588" y="611446"/>
                  </a:lnTo>
                  <a:lnTo>
                    <a:pt x="635116" y="609772"/>
                  </a:lnTo>
                  <a:lnTo>
                    <a:pt x="636816" y="605090"/>
                  </a:lnTo>
                  <a:lnTo>
                    <a:pt x="638056" y="592314"/>
                  </a:lnTo>
                  <a:lnTo>
                    <a:pt x="644698" y="583294"/>
                  </a:lnTo>
                  <a:lnTo>
                    <a:pt x="647305" y="573262"/>
                  </a:lnTo>
                  <a:lnTo>
                    <a:pt x="654168" y="564244"/>
                  </a:lnTo>
                  <a:lnTo>
                    <a:pt x="656823" y="554212"/>
                  </a:lnTo>
                  <a:lnTo>
                    <a:pt x="663691" y="545194"/>
                  </a:lnTo>
                  <a:lnTo>
                    <a:pt x="666348" y="535162"/>
                  </a:lnTo>
                  <a:lnTo>
                    <a:pt x="673216" y="526144"/>
                  </a:lnTo>
                  <a:lnTo>
                    <a:pt x="675369" y="517257"/>
                  </a:lnTo>
                  <a:lnTo>
                    <a:pt x="675873" y="511056"/>
                  </a:lnTo>
                  <a:lnTo>
                    <a:pt x="677065" y="508979"/>
                  </a:lnTo>
                  <a:lnTo>
                    <a:pt x="678919" y="507594"/>
                  </a:lnTo>
                  <a:lnTo>
                    <a:pt x="681213" y="506671"/>
                  </a:lnTo>
                  <a:lnTo>
                    <a:pt x="682741" y="503939"/>
                  </a:lnTo>
                  <a:lnTo>
                    <a:pt x="685398" y="488585"/>
                  </a:lnTo>
                  <a:lnTo>
                    <a:pt x="693286" y="475784"/>
                  </a:lnTo>
                  <a:lnTo>
                    <a:pt x="693966" y="472764"/>
                  </a:lnTo>
                  <a:lnTo>
                    <a:pt x="702685" y="457159"/>
                  </a:lnTo>
                  <a:lnTo>
                    <a:pt x="705624" y="441320"/>
                  </a:lnTo>
                  <a:lnTo>
                    <a:pt x="713013" y="430506"/>
                  </a:lnTo>
                  <a:lnTo>
                    <a:pt x="715165" y="421392"/>
                  </a:lnTo>
                  <a:lnTo>
                    <a:pt x="720841" y="412488"/>
                  </a:lnTo>
                  <a:lnTo>
                    <a:pt x="723498" y="401897"/>
                  </a:lnTo>
                  <a:lnTo>
                    <a:pt x="732066" y="392011"/>
                  </a:lnTo>
                  <a:lnTo>
                    <a:pt x="733306" y="382455"/>
                  </a:lnTo>
                  <a:lnTo>
                    <a:pt x="739948" y="373683"/>
                  </a:lnTo>
                  <a:lnTo>
                    <a:pt x="743119" y="364838"/>
                  </a:lnTo>
                  <a:lnTo>
                    <a:pt x="749233" y="355515"/>
                  </a:lnTo>
                  <a:lnTo>
                    <a:pt x="752573" y="346050"/>
                  </a:lnTo>
                  <a:lnTo>
                    <a:pt x="769348" y="323261"/>
                  </a:lnTo>
                  <a:lnTo>
                    <a:pt x="770074" y="320282"/>
                  </a:lnTo>
                  <a:lnTo>
                    <a:pt x="778873" y="304748"/>
                  </a:lnTo>
                  <a:lnTo>
                    <a:pt x="780620" y="297146"/>
                  </a:lnTo>
                  <a:lnTo>
                    <a:pt x="787511" y="288040"/>
                  </a:lnTo>
                  <a:lnTo>
                    <a:pt x="789667" y="279138"/>
                  </a:lnTo>
                  <a:lnTo>
                    <a:pt x="790172" y="272933"/>
                  </a:lnTo>
                  <a:lnTo>
                    <a:pt x="793219" y="266648"/>
                  </a:lnTo>
                  <a:lnTo>
                    <a:pt x="797041" y="260327"/>
                  </a:lnTo>
                  <a:lnTo>
                    <a:pt x="799496" y="247645"/>
                  </a:lnTo>
                  <a:lnTo>
                    <a:pt x="799698" y="244472"/>
                  </a:lnTo>
                  <a:lnTo>
                    <a:pt x="802744" y="238124"/>
                  </a:lnTo>
                  <a:lnTo>
                    <a:pt x="806566" y="231774"/>
                  </a:lnTo>
                  <a:lnTo>
                    <a:pt x="809778" y="222250"/>
                  </a:lnTo>
                  <a:lnTo>
                    <a:pt x="815903" y="212725"/>
                  </a:lnTo>
                  <a:lnTo>
                    <a:pt x="817707" y="206375"/>
                  </a:lnTo>
                  <a:lnTo>
                    <a:pt x="819245" y="204258"/>
                  </a:lnTo>
                  <a:lnTo>
                    <a:pt x="821330" y="202847"/>
                  </a:lnTo>
                  <a:lnTo>
                    <a:pt x="823778" y="201906"/>
                  </a:lnTo>
                  <a:lnTo>
                    <a:pt x="825411" y="199163"/>
                  </a:lnTo>
                  <a:lnTo>
                    <a:pt x="829446" y="176304"/>
                  </a:lnTo>
                  <a:lnTo>
                    <a:pt x="831307" y="174686"/>
                  </a:lnTo>
                  <a:lnTo>
                    <a:pt x="833604" y="173608"/>
                  </a:lnTo>
                  <a:lnTo>
                    <a:pt x="835136" y="171830"/>
                  </a:lnTo>
                  <a:lnTo>
                    <a:pt x="836838" y="167033"/>
                  </a:lnTo>
                  <a:lnTo>
                    <a:pt x="838990" y="155330"/>
                  </a:lnTo>
                  <a:lnTo>
                    <a:pt x="844666" y="145977"/>
                  </a:lnTo>
                  <a:lnTo>
                    <a:pt x="847878" y="136503"/>
                  </a:lnTo>
                  <a:lnTo>
                    <a:pt x="854003" y="126994"/>
                  </a:lnTo>
                  <a:lnTo>
                    <a:pt x="856287" y="117473"/>
                  </a:lnTo>
                  <a:lnTo>
                    <a:pt x="856822" y="111124"/>
                  </a:lnTo>
                  <a:lnTo>
                    <a:pt x="859882" y="104775"/>
                  </a:lnTo>
                  <a:lnTo>
                    <a:pt x="863712" y="98425"/>
                  </a:lnTo>
                  <a:lnTo>
                    <a:pt x="866170" y="85725"/>
                  </a:lnTo>
                  <a:lnTo>
                    <a:pt x="866372" y="82550"/>
                  </a:lnTo>
                  <a:lnTo>
                    <a:pt x="867565" y="80433"/>
                  </a:lnTo>
                  <a:lnTo>
                    <a:pt x="869419" y="79022"/>
                  </a:lnTo>
                  <a:lnTo>
                    <a:pt x="871713" y="78081"/>
                  </a:lnTo>
                  <a:lnTo>
                    <a:pt x="873241" y="76396"/>
                  </a:lnTo>
                  <a:lnTo>
                    <a:pt x="874941" y="71701"/>
                  </a:lnTo>
                  <a:lnTo>
                    <a:pt x="875898" y="63108"/>
                  </a:lnTo>
                  <a:lnTo>
                    <a:pt x="877090" y="61122"/>
                  </a:lnTo>
                  <a:lnTo>
                    <a:pt x="878944" y="59798"/>
                  </a:lnTo>
                  <a:lnTo>
                    <a:pt x="881238" y="58915"/>
                  </a:lnTo>
                  <a:lnTo>
                    <a:pt x="882766" y="57269"/>
                  </a:lnTo>
                  <a:lnTo>
                    <a:pt x="885706" y="48063"/>
                  </a:lnTo>
                  <a:lnTo>
                    <a:pt x="894955" y="47636"/>
                  </a:lnTo>
                  <a:lnTo>
                    <a:pt x="895233" y="42572"/>
                  </a:lnTo>
                  <a:lnTo>
                    <a:pt x="894214" y="41081"/>
                  </a:lnTo>
                  <a:lnTo>
                    <a:pt x="892476" y="40088"/>
                  </a:lnTo>
                  <a:lnTo>
                    <a:pt x="886215" y="38216"/>
                  </a:lnTo>
                  <a:lnTo>
                    <a:pt x="885940" y="43191"/>
                  </a:lnTo>
                  <a:lnTo>
                    <a:pt x="884844" y="44669"/>
                  </a:lnTo>
                  <a:lnTo>
                    <a:pt x="876300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8" name="SMARTInkShape-1391"/>
            <p:cNvSpPr/>
            <p:nvPr>
              <p:custDataLst>
                <p:tags r:id="rId216"/>
              </p:custDataLst>
            </p:nvPr>
          </p:nvSpPr>
          <p:spPr>
            <a:xfrm>
              <a:off x="6715553" y="1066800"/>
              <a:ext cx="552023" cy="942546"/>
            </a:xfrm>
            <a:custGeom>
              <a:avLst/>
              <a:gdLst/>
              <a:ahLst/>
              <a:cxnLst/>
              <a:rect l="0" t="0" r="0" b="0"/>
              <a:pathLst>
                <a:path w="552023" h="942546">
                  <a:moveTo>
                    <a:pt x="552022" y="0"/>
                  </a:moveTo>
                  <a:lnTo>
                    <a:pt x="552022" y="0"/>
                  </a:lnTo>
                  <a:lnTo>
                    <a:pt x="552022" y="17692"/>
                  </a:lnTo>
                  <a:lnTo>
                    <a:pt x="545475" y="26386"/>
                  </a:lnTo>
                  <a:lnTo>
                    <a:pt x="542321" y="35217"/>
                  </a:lnTo>
                  <a:lnTo>
                    <a:pt x="536213" y="44537"/>
                  </a:lnTo>
                  <a:lnTo>
                    <a:pt x="532874" y="54001"/>
                  </a:lnTo>
                  <a:lnTo>
                    <a:pt x="507488" y="97739"/>
                  </a:lnTo>
                  <a:lnTo>
                    <a:pt x="482169" y="140107"/>
                  </a:lnTo>
                  <a:lnTo>
                    <a:pt x="456772" y="187694"/>
                  </a:lnTo>
                  <a:lnTo>
                    <a:pt x="431372" y="232037"/>
                  </a:lnTo>
                  <a:lnTo>
                    <a:pt x="409147" y="276240"/>
                  </a:lnTo>
                  <a:lnTo>
                    <a:pt x="383747" y="320480"/>
                  </a:lnTo>
                  <a:lnTo>
                    <a:pt x="361522" y="362124"/>
                  </a:lnTo>
                  <a:lnTo>
                    <a:pt x="349175" y="381052"/>
                  </a:lnTo>
                  <a:lnTo>
                    <a:pt x="337755" y="397243"/>
                  </a:lnTo>
                  <a:lnTo>
                    <a:pt x="316888" y="441587"/>
                  </a:lnTo>
                  <a:lnTo>
                    <a:pt x="289550" y="488781"/>
                  </a:lnTo>
                  <a:lnTo>
                    <a:pt x="278089" y="517427"/>
                  </a:lnTo>
                  <a:lnTo>
                    <a:pt x="260903" y="546009"/>
                  </a:lnTo>
                  <a:lnTo>
                    <a:pt x="249508" y="574584"/>
                  </a:lnTo>
                  <a:lnTo>
                    <a:pt x="241667" y="587466"/>
                  </a:lnTo>
                  <a:lnTo>
                    <a:pt x="235659" y="607423"/>
                  </a:lnTo>
                  <a:lnTo>
                    <a:pt x="203807" y="653142"/>
                  </a:lnTo>
                  <a:lnTo>
                    <a:pt x="189482" y="683761"/>
                  </a:lnTo>
                  <a:lnTo>
                    <a:pt x="175178" y="701406"/>
                  </a:lnTo>
                  <a:lnTo>
                    <a:pt x="169021" y="714322"/>
                  </a:lnTo>
                  <a:lnTo>
                    <a:pt x="157926" y="727065"/>
                  </a:lnTo>
                  <a:lnTo>
                    <a:pt x="154618" y="736243"/>
                  </a:lnTo>
                  <a:lnTo>
                    <a:pt x="152089" y="746319"/>
                  </a:lnTo>
                  <a:lnTo>
                    <a:pt x="144665" y="761411"/>
                  </a:lnTo>
                  <a:lnTo>
                    <a:pt x="143925" y="764782"/>
                  </a:lnTo>
                  <a:lnTo>
                    <a:pt x="142374" y="767030"/>
                  </a:lnTo>
                  <a:lnTo>
                    <a:pt x="140282" y="768528"/>
                  </a:lnTo>
                  <a:lnTo>
                    <a:pt x="137829" y="769527"/>
                  </a:lnTo>
                  <a:lnTo>
                    <a:pt x="136192" y="771252"/>
                  </a:lnTo>
                  <a:lnTo>
                    <a:pt x="130746" y="781623"/>
                  </a:lnTo>
                  <a:lnTo>
                    <a:pt x="126663" y="787655"/>
                  </a:lnTo>
                  <a:lnTo>
                    <a:pt x="123306" y="797000"/>
                  </a:lnTo>
                  <a:lnTo>
                    <a:pt x="106524" y="819740"/>
                  </a:lnTo>
                  <a:lnTo>
                    <a:pt x="105798" y="822718"/>
                  </a:lnTo>
                  <a:lnTo>
                    <a:pt x="95789" y="838027"/>
                  </a:lnTo>
                  <a:lnTo>
                    <a:pt x="95252" y="842709"/>
                  </a:lnTo>
                  <a:lnTo>
                    <a:pt x="94051" y="844381"/>
                  </a:lnTo>
                  <a:lnTo>
                    <a:pt x="92190" y="845496"/>
                  </a:lnTo>
                  <a:lnTo>
                    <a:pt x="89893" y="846239"/>
                  </a:lnTo>
                  <a:lnTo>
                    <a:pt x="88361" y="847793"/>
                  </a:lnTo>
                  <a:lnTo>
                    <a:pt x="83080" y="857890"/>
                  </a:lnTo>
                  <a:lnTo>
                    <a:pt x="80644" y="860852"/>
                  </a:lnTo>
                  <a:lnTo>
                    <a:pt x="75115" y="864143"/>
                  </a:lnTo>
                  <a:lnTo>
                    <a:pt x="72159" y="865020"/>
                  </a:lnTo>
                  <a:lnTo>
                    <a:pt x="70188" y="866663"/>
                  </a:lnTo>
                  <a:lnTo>
                    <a:pt x="67999" y="871312"/>
                  </a:lnTo>
                  <a:lnTo>
                    <a:pt x="66356" y="872974"/>
                  </a:lnTo>
                  <a:lnTo>
                    <a:pt x="61709" y="874822"/>
                  </a:lnTo>
                  <a:lnTo>
                    <a:pt x="60047" y="876373"/>
                  </a:lnTo>
                  <a:lnTo>
                    <a:pt x="57160" y="884371"/>
                  </a:lnTo>
                  <a:lnTo>
                    <a:pt x="54095" y="885179"/>
                  </a:lnTo>
                  <a:lnTo>
                    <a:pt x="51796" y="885394"/>
                  </a:lnTo>
                  <a:lnTo>
                    <a:pt x="50263" y="886596"/>
                  </a:lnTo>
                  <a:lnTo>
                    <a:pt x="47221" y="895270"/>
                  </a:lnTo>
                  <a:lnTo>
                    <a:pt x="47208" y="895315"/>
                  </a:lnTo>
                  <a:lnTo>
                    <a:pt x="38997" y="895347"/>
                  </a:lnTo>
                  <a:lnTo>
                    <a:pt x="38556" y="896406"/>
                  </a:lnTo>
                  <a:lnTo>
                    <a:pt x="37672" y="904872"/>
                  </a:lnTo>
                  <a:lnTo>
                    <a:pt x="32616" y="904874"/>
                  </a:lnTo>
                  <a:lnTo>
                    <a:pt x="31127" y="905933"/>
                  </a:lnTo>
                  <a:lnTo>
                    <a:pt x="30134" y="907697"/>
                  </a:lnTo>
                  <a:lnTo>
                    <a:pt x="28540" y="913076"/>
                  </a:lnTo>
                  <a:lnTo>
                    <a:pt x="19981" y="922485"/>
                  </a:lnTo>
                  <a:lnTo>
                    <a:pt x="19024" y="928555"/>
                  </a:lnTo>
                  <a:lnTo>
                    <a:pt x="17832" y="930186"/>
                  </a:lnTo>
                  <a:lnTo>
                    <a:pt x="15979" y="931274"/>
                  </a:lnTo>
                  <a:lnTo>
                    <a:pt x="13684" y="932000"/>
                  </a:lnTo>
                  <a:lnTo>
                    <a:pt x="12156" y="933541"/>
                  </a:lnTo>
                  <a:lnTo>
                    <a:pt x="10456" y="938077"/>
                  </a:lnTo>
                  <a:lnTo>
                    <a:pt x="8944" y="939710"/>
                  </a:lnTo>
                  <a:lnTo>
                    <a:pt x="1015" y="942545"/>
                  </a:lnTo>
                  <a:lnTo>
                    <a:pt x="535" y="941630"/>
                  </a:lnTo>
                  <a:lnTo>
                    <a:pt x="0" y="937791"/>
                  </a:lnTo>
                  <a:lnTo>
                    <a:pt x="2584" y="932557"/>
                  </a:lnTo>
                  <a:lnTo>
                    <a:pt x="28147" y="895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9" name="SMARTInkShape-1392"/>
            <p:cNvSpPr/>
            <p:nvPr>
              <p:custDataLst>
                <p:tags r:id="rId217"/>
              </p:custDataLst>
            </p:nvPr>
          </p:nvSpPr>
          <p:spPr>
            <a:xfrm>
              <a:off x="6734176" y="1962150"/>
              <a:ext cx="1895475" cy="76166"/>
            </a:xfrm>
            <a:custGeom>
              <a:avLst/>
              <a:gdLst/>
              <a:ahLst/>
              <a:cxnLst/>
              <a:rect l="0" t="0" r="0" b="0"/>
              <a:pathLst>
                <a:path w="1895475" h="76166">
                  <a:moveTo>
                    <a:pt x="47624" y="47625"/>
                  </a:moveTo>
                  <a:lnTo>
                    <a:pt x="47624" y="47625"/>
                  </a:lnTo>
                  <a:lnTo>
                    <a:pt x="42568" y="52681"/>
                  </a:lnTo>
                  <a:lnTo>
                    <a:pt x="37263" y="55164"/>
                  </a:lnTo>
                  <a:lnTo>
                    <a:pt x="30291" y="56758"/>
                  </a:lnTo>
                  <a:lnTo>
                    <a:pt x="29719" y="57947"/>
                  </a:lnTo>
                  <a:lnTo>
                    <a:pt x="29082" y="62090"/>
                  </a:lnTo>
                  <a:lnTo>
                    <a:pt x="27855" y="63618"/>
                  </a:lnTo>
                  <a:lnTo>
                    <a:pt x="20417" y="66273"/>
                  </a:lnTo>
                  <a:lnTo>
                    <a:pt x="14398" y="66556"/>
                  </a:lnTo>
                  <a:lnTo>
                    <a:pt x="12773" y="67654"/>
                  </a:lnTo>
                  <a:lnTo>
                    <a:pt x="11691" y="69444"/>
                  </a:lnTo>
                  <a:lnTo>
                    <a:pt x="10968" y="71696"/>
                  </a:lnTo>
                  <a:lnTo>
                    <a:pt x="9429" y="73197"/>
                  </a:lnTo>
                  <a:lnTo>
                    <a:pt x="126" y="76165"/>
                  </a:lnTo>
                  <a:lnTo>
                    <a:pt x="0" y="66791"/>
                  </a:lnTo>
                  <a:lnTo>
                    <a:pt x="8199" y="66685"/>
                  </a:lnTo>
                  <a:lnTo>
                    <a:pt x="8641" y="65624"/>
                  </a:lnTo>
                  <a:lnTo>
                    <a:pt x="9408" y="58475"/>
                  </a:lnTo>
                  <a:lnTo>
                    <a:pt x="12295" y="57739"/>
                  </a:lnTo>
                  <a:lnTo>
                    <a:pt x="23710" y="57184"/>
                  </a:lnTo>
                  <a:lnTo>
                    <a:pt x="25332" y="56115"/>
                  </a:lnTo>
                  <a:lnTo>
                    <a:pt x="26412" y="54343"/>
                  </a:lnTo>
                  <a:lnTo>
                    <a:pt x="27133" y="52104"/>
                  </a:lnTo>
                  <a:lnTo>
                    <a:pt x="28672" y="50611"/>
                  </a:lnTo>
                  <a:lnTo>
                    <a:pt x="33203" y="48952"/>
                  </a:lnTo>
                  <a:lnTo>
                    <a:pt x="72167" y="46590"/>
                  </a:lnTo>
                  <a:lnTo>
                    <a:pt x="85555" y="40090"/>
                  </a:lnTo>
                  <a:lnTo>
                    <a:pt x="119760" y="37119"/>
                  </a:lnTo>
                  <a:lnTo>
                    <a:pt x="130969" y="31577"/>
                  </a:lnTo>
                  <a:lnTo>
                    <a:pt x="177706" y="28653"/>
                  </a:lnTo>
                  <a:lnTo>
                    <a:pt x="225309" y="28577"/>
                  </a:lnTo>
                  <a:lnTo>
                    <a:pt x="242206" y="29634"/>
                  </a:lnTo>
                  <a:lnTo>
                    <a:pt x="282979" y="37511"/>
                  </a:lnTo>
                  <a:lnTo>
                    <a:pt x="328346" y="38077"/>
                  </a:lnTo>
                  <a:lnTo>
                    <a:pt x="373789" y="38098"/>
                  </a:lnTo>
                  <a:lnTo>
                    <a:pt x="413732" y="38100"/>
                  </a:lnTo>
                  <a:lnTo>
                    <a:pt x="459485" y="38100"/>
                  </a:lnTo>
                  <a:lnTo>
                    <a:pt x="499454" y="38100"/>
                  </a:lnTo>
                  <a:lnTo>
                    <a:pt x="544151" y="38100"/>
                  </a:lnTo>
                  <a:lnTo>
                    <a:pt x="587731" y="38100"/>
                  </a:lnTo>
                  <a:lnTo>
                    <a:pt x="631845" y="38100"/>
                  </a:lnTo>
                  <a:lnTo>
                    <a:pt x="676275" y="38100"/>
                  </a:lnTo>
                  <a:lnTo>
                    <a:pt x="721914" y="38100"/>
                  </a:lnTo>
                  <a:lnTo>
                    <a:pt x="768234" y="38100"/>
                  </a:lnTo>
                  <a:lnTo>
                    <a:pt x="811733" y="38100"/>
                  </a:lnTo>
                  <a:lnTo>
                    <a:pt x="854466" y="38100"/>
                  </a:lnTo>
                  <a:lnTo>
                    <a:pt x="899674" y="38100"/>
                  </a:lnTo>
                  <a:lnTo>
                    <a:pt x="936112" y="38100"/>
                  </a:lnTo>
                  <a:lnTo>
                    <a:pt x="982520" y="28967"/>
                  </a:lnTo>
                  <a:lnTo>
                    <a:pt x="1026291" y="28582"/>
                  </a:lnTo>
                  <a:lnTo>
                    <a:pt x="1069900" y="28575"/>
                  </a:lnTo>
                  <a:lnTo>
                    <a:pt x="1116237" y="28575"/>
                  </a:lnTo>
                  <a:lnTo>
                    <a:pt x="1163473" y="28575"/>
                  </a:lnTo>
                  <a:lnTo>
                    <a:pt x="1211087" y="19442"/>
                  </a:lnTo>
                  <a:lnTo>
                    <a:pt x="1255568" y="19060"/>
                  </a:lnTo>
                  <a:lnTo>
                    <a:pt x="1264644" y="16232"/>
                  </a:lnTo>
                  <a:lnTo>
                    <a:pt x="1273263" y="12506"/>
                  </a:lnTo>
                  <a:lnTo>
                    <a:pt x="1297122" y="9918"/>
                  </a:lnTo>
                  <a:lnTo>
                    <a:pt x="1341300" y="18668"/>
                  </a:lnTo>
                  <a:lnTo>
                    <a:pt x="1384383" y="19028"/>
                  </a:lnTo>
                  <a:lnTo>
                    <a:pt x="1428754" y="19049"/>
                  </a:lnTo>
                  <a:lnTo>
                    <a:pt x="1470907" y="19050"/>
                  </a:lnTo>
                  <a:lnTo>
                    <a:pt x="1489335" y="17992"/>
                  </a:lnTo>
                  <a:lnTo>
                    <a:pt x="1527196" y="10408"/>
                  </a:lnTo>
                  <a:lnTo>
                    <a:pt x="1574198" y="9540"/>
                  </a:lnTo>
                  <a:lnTo>
                    <a:pt x="1584410" y="10590"/>
                  </a:lnTo>
                  <a:lnTo>
                    <a:pt x="1602967" y="17727"/>
                  </a:lnTo>
                  <a:lnTo>
                    <a:pt x="1649671" y="19040"/>
                  </a:lnTo>
                  <a:lnTo>
                    <a:pt x="1695444" y="19050"/>
                  </a:lnTo>
                  <a:lnTo>
                    <a:pt x="1739898" y="19050"/>
                  </a:lnTo>
                  <a:lnTo>
                    <a:pt x="1784350" y="19050"/>
                  </a:lnTo>
                  <a:lnTo>
                    <a:pt x="1831910" y="19050"/>
                  </a:lnTo>
                  <a:lnTo>
                    <a:pt x="1840059" y="19050"/>
                  </a:lnTo>
                  <a:lnTo>
                    <a:pt x="1847210" y="21872"/>
                  </a:lnTo>
                  <a:lnTo>
                    <a:pt x="1853914" y="25596"/>
                  </a:lnTo>
                  <a:lnTo>
                    <a:pt x="1860423" y="27251"/>
                  </a:lnTo>
                  <a:lnTo>
                    <a:pt x="1863640" y="26634"/>
                  </a:lnTo>
                  <a:lnTo>
                    <a:pt x="1876406" y="20862"/>
                  </a:lnTo>
                  <a:lnTo>
                    <a:pt x="1879587" y="20258"/>
                  </a:lnTo>
                  <a:lnTo>
                    <a:pt x="1893591" y="10955"/>
                  </a:lnTo>
                  <a:lnTo>
                    <a:pt x="1894638" y="7338"/>
                  </a:lnTo>
                  <a:lnTo>
                    <a:pt x="189547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90" name="SMARTInkShape-1393"/>
            <p:cNvSpPr/>
            <p:nvPr>
              <p:custDataLst>
                <p:tags r:id="rId218"/>
              </p:custDataLst>
            </p:nvPr>
          </p:nvSpPr>
          <p:spPr>
            <a:xfrm>
              <a:off x="7248525" y="2152650"/>
              <a:ext cx="409576" cy="628651"/>
            </a:xfrm>
            <a:custGeom>
              <a:avLst/>
              <a:gdLst/>
              <a:ahLst/>
              <a:cxnLst/>
              <a:rect l="0" t="0" r="0" b="0"/>
              <a:pathLst>
                <a:path w="409576" h="628651">
                  <a:moveTo>
                    <a:pt x="409575" y="9525"/>
                  </a:moveTo>
                  <a:lnTo>
                    <a:pt x="409575" y="9525"/>
                  </a:lnTo>
                  <a:lnTo>
                    <a:pt x="409575" y="0"/>
                  </a:lnTo>
                  <a:lnTo>
                    <a:pt x="409575" y="8201"/>
                  </a:lnTo>
                  <a:lnTo>
                    <a:pt x="408517" y="8642"/>
                  </a:lnTo>
                  <a:lnTo>
                    <a:pt x="401374" y="9409"/>
                  </a:lnTo>
                  <a:lnTo>
                    <a:pt x="400638" y="12296"/>
                  </a:lnTo>
                  <a:lnTo>
                    <a:pt x="400441" y="14547"/>
                  </a:lnTo>
                  <a:lnTo>
                    <a:pt x="397402" y="19871"/>
                  </a:lnTo>
                  <a:lnTo>
                    <a:pt x="375416" y="44721"/>
                  </a:lnTo>
                  <a:lnTo>
                    <a:pt x="369432" y="57203"/>
                  </a:lnTo>
                  <a:lnTo>
                    <a:pt x="323845" y="104775"/>
                  </a:lnTo>
                  <a:lnTo>
                    <a:pt x="299508" y="130175"/>
                  </a:lnTo>
                  <a:lnTo>
                    <a:pt x="293290" y="142875"/>
                  </a:lnTo>
                  <a:lnTo>
                    <a:pt x="282183" y="160631"/>
                  </a:lnTo>
                  <a:lnTo>
                    <a:pt x="274187" y="180387"/>
                  </a:lnTo>
                  <a:lnTo>
                    <a:pt x="251804" y="206352"/>
                  </a:lnTo>
                  <a:lnTo>
                    <a:pt x="237532" y="236138"/>
                  </a:lnTo>
                  <a:lnTo>
                    <a:pt x="232570" y="243592"/>
                  </a:lnTo>
                  <a:lnTo>
                    <a:pt x="226562" y="257000"/>
                  </a:lnTo>
                  <a:lnTo>
                    <a:pt x="222403" y="263447"/>
                  </a:lnTo>
                  <a:lnTo>
                    <a:pt x="219002" y="273027"/>
                  </a:lnTo>
                  <a:lnTo>
                    <a:pt x="202202" y="295863"/>
                  </a:lnTo>
                  <a:lnTo>
                    <a:pt x="201477" y="298842"/>
                  </a:lnTo>
                  <a:lnTo>
                    <a:pt x="195399" y="308091"/>
                  </a:lnTo>
                  <a:lnTo>
                    <a:pt x="184922" y="320698"/>
                  </a:lnTo>
                  <a:lnTo>
                    <a:pt x="182145" y="330207"/>
                  </a:lnTo>
                  <a:lnTo>
                    <a:pt x="181495" y="336553"/>
                  </a:lnTo>
                  <a:lnTo>
                    <a:pt x="178384" y="342901"/>
                  </a:lnTo>
                  <a:lnTo>
                    <a:pt x="146838" y="378086"/>
                  </a:lnTo>
                  <a:lnTo>
                    <a:pt x="144636" y="384291"/>
                  </a:lnTo>
                  <a:lnTo>
                    <a:pt x="142990" y="386369"/>
                  </a:lnTo>
                  <a:lnTo>
                    <a:pt x="136678" y="390352"/>
                  </a:lnTo>
                  <a:lnTo>
                    <a:pt x="134828" y="395034"/>
                  </a:lnTo>
                  <a:lnTo>
                    <a:pt x="132583" y="406664"/>
                  </a:lnTo>
                  <a:lnTo>
                    <a:pt x="121608" y="421101"/>
                  </a:lnTo>
                  <a:lnTo>
                    <a:pt x="119172" y="423609"/>
                  </a:lnTo>
                  <a:lnTo>
                    <a:pt x="116465" y="429218"/>
                  </a:lnTo>
                  <a:lnTo>
                    <a:pt x="115743" y="432195"/>
                  </a:lnTo>
                  <a:lnTo>
                    <a:pt x="114205" y="434180"/>
                  </a:lnTo>
                  <a:lnTo>
                    <a:pt x="109672" y="436386"/>
                  </a:lnTo>
                  <a:lnTo>
                    <a:pt x="108039" y="438032"/>
                  </a:lnTo>
                  <a:lnTo>
                    <a:pt x="106225" y="442684"/>
                  </a:lnTo>
                  <a:lnTo>
                    <a:pt x="104004" y="454293"/>
                  </a:lnTo>
                  <a:lnTo>
                    <a:pt x="98314" y="463630"/>
                  </a:lnTo>
                  <a:lnTo>
                    <a:pt x="95100" y="473098"/>
                  </a:lnTo>
                  <a:lnTo>
                    <a:pt x="87168" y="483897"/>
                  </a:lnTo>
                  <a:lnTo>
                    <a:pt x="84951" y="493008"/>
                  </a:lnTo>
                  <a:lnTo>
                    <a:pt x="79263" y="501912"/>
                  </a:lnTo>
                  <a:lnTo>
                    <a:pt x="77562" y="508116"/>
                  </a:lnTo>
                  <a:lnTo>
                    <a:pt x="76050" y="510194"/>
                  </a:lnTo>
                  <a:lnTo>
                    <a:pt x="73983" y="511580"/>
                  </a:lnTo>
                  <a:lnTo>
                    <a:pt x="71547" y="512503"/>
                  </a:lnTo>
                  <a:lnTo>
                    <a:pt x="69924" y="514177"/>
                  </a:lnTo>
                  <a:lnTo>
                    <a:pt x="68118" y="518859"/>
                  </a:lnTo>
                  <a:lnTo>
                    <a:pt x="65901" y="530489"/>
                  </a:lnTo>
                  <a:lnTo>
                    <a:pt x="54933" y="544926"/>
                  </a:lnTo>
                  <a:lnTo>
                    <a:pt x="52497" y="547434"/>
                  </a:lnTo>
                  <a:lnTo>
                    <a:pt x="49790" y="553043"/>
                  </a:lnTo>
                  <a:lnTo>
                    <a:pt x="48053" y="565267"/>
                  </a:lnTo>
                  <a:lnTo>
                    <a:pt x="46851" y="567345"/>
                  </a:lnTo>
                  <a:lnTo>
                    <a:pt x="44993" y="568730"/>
                  </a:lnTo>
                  <a:lnTo>
                    <a:pt x="42695" y="569653"/>
                  </a:lnTo>
                  <a:lnTo>
                    <a:pt x="41163" y="571327"/>
                  </a:lnTo>
                  <a:lnTo>
                    <a:pt x="39462" y="576009"/>
                  </a:lnTo>
                  <a:lnTo>
                    <a:pt x="38503" y="584595"/>
                  </a:lnTo>
                  <a:lnTo>
                    <a:pt x="37310" y="586580"/>
                  </a:lnTo>
                  <a:lnTo>
                    <a:pt x="35456" y="587904"/>
                  </a:lnTo>
                  <a:lnTo>
                    <a:pt x="33162" y="588786"/>
                  </a:lnTo>
                  <a:lnTo>
                    <a:pt x="31634" y="590432"/>
                  </a:lnTo>
                  <a:lnTo>
                    <a:pt x="29934" y="595084"/>
                  </a:lnTo>
                  <a:lnTo>
                    <a:pt x="28977" y="603652"/>
                  </a:lnTo>
                  <a:lnTo>
                    <a:pt x="27785" y="605635"/>
                  </a:lnTo>
                  <a:lnTo>
                    <a:pt x="25931" y="606957"/>
                  </a:lnTo>
                  <a:lnTo>
                    <a:pt x="23637" y="607838"/>
                  </a:lnTo>
                  <a:lnTo>
                    <a:pt x="22109" y="609484"/>
                  </a:lnTo>
                  <a:lnTo>
                    <a:pt x="20409" y="614134"/>
                  </a:lnTo>
                  <a:lnTo>
                    <a:pt x="18897" y="615798"/>
                  </a:lnTo>
                  <a:lnTo>
                    <a:pt x="10968" y="618687"/>
                  </a:lnTo>
                  <a:lnTo>
                    <a:pt x="10167" y="621753"/>
                  </a:lnTo>
                  <a:lnTo>
                    <a:pt x="9953" y="624052"/>
                  </a:lnTo>
                  <a:lnTo>
                    <a:pt x="8751" y="625584"/>
                  </a:lnTo>
                  <a:lnTo>
                    <a:pt x="24" y="628643"/>
                  </a:lnTo>
                  <a:lnTo>
                    <a:pt x="0" y="628650"/>
                  </a:lnTo>
                  <a:lnTo>
                    <a:pt x="0" y="619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91" name="SMARTInkShape-1394"/>
            <p:cNvSpPr/>
            <p:nvPr>
              <p:custDataLst>
                <p:tags r:id="rId219"/>
              </p:custDataLst>
            </p:nvPr>
          </p:nvSpPr>
          <p:spPr>
            <a:xfrm>
              <a:off x="7639051" y="2114550"/>
              <a:ext cx="624327" cy="761571"/>
            </a:xfrm>
            <a:custGeom>
              <a:avLst/>
              <a:gdLst/>
              <a:ahLst/>
              <a:cxnLst/>
              <a:rect l="0" t="0" r="0" b="0"/>
              <a:pathLst>
                <a:path w="624327" h="761571">
                  <a:moveTo>
                    <a:pt x="57149" y="76200"/>
                  </a:moveTo>
                  <a:lnTo>
                    <a:pt x="57149" y="76200"/>
                  </a:lnTo>
                  <a:lnTo>
                    <a:pt x="30024" y="76200"/>
                  </a:lnTo>
                  <a:lnTo>
                    <a:pt x="19176" y="85609"/>
                  </a:lnTo>
                  <a:lnTo>
                    <a:pt x="1323" y="85725"/>
                  </a:lnTo>
                  <a:lnTo>
                    <a:pt x="881" y="84667"/>
                  </a:lnTo>
                  <a:lnTo>
                    <a:pt x="0" y="76210"/>
                  </a:lnTo>
                  <a:lnTo>
                    <a:pt x="36737" y="39462"/>
                  </a:lnTo>
                  <a:lnTo>
                    <a:pt x="45434" y="37311"/>
                  </a:lnTo>
                  <a:lnTo>
                    <a:pt x="55397" y="29934"/>
                  </a:lnTo>
                  <a:lnTo>
                    <a:pt x="64407" y="27785"/>
                  </a:lnTo>
                  <a:lnTo>
                    <a:pt x="74436" y="20409"/>
                  </a:lnTo>
                  <a:lnTo>
                    <a:pt x="83455" y="19318"/>
                  </a:lnTo>
                  <a:lnTo>
                    <a:pt x="98543" y="19085"/>
                  </a:lnTo>
                  <a:lnTo>
                    <a:pt x="104827" y="16243"/>
                  </a:lnTo>
                  <a:lnTo>
                    <a:pt x="111148" y="12511"/>
                  </a:lnTo>
                  <a:lnTo>
                    <a:pt x="123829" y="10115"/>
                  </a:lnTo>
                  <a:lnTo>
                    <a:pt x="136525" y="9641"/>
                  </a:lnTo>
                  <a:lnTo>
                    <a:pt x="138641" y="8544"/>
                  </a:lnTo>
                  <a:lnTo>
                    <a:pt x="140052" y="6754"/>
                  </a:lnTo>
                  <a:lnTo>
                    <a:pt x="140992" y="4503"/>
                  </a:lnTo>
                  <a:lnTo>
                    <a:pt x="142678" y="3002"/>
                  </a:lnTo>
                  <a:lnTo>
                    <a:pt x="147372" y="1334"/>
                  </a:lnTo>
                  <a:lnTo>
                    <a:pt x="194114" y="0"/>
                  </a:lnTo>
                  <a:lnTo>
                    <a:pt x="204562" y="0"/>
                  </a:lnTo>
                  <a:lnTo>
                    <a:pt x="210154" y="2822"/>
                  </a:lnTo>
                  <a:lnTo>
                    <a:pt x="216168" y="6546"/>
                  </a:lnTo>
                  <a:lnTo>
                    <a:pt x="226753" y="9133"/>
                  </a:lnTo>
                  <a:lnTo>
                    <a:pt x="241695" y="9491"/>
                  </a:lnTo>
                  <a:lnTo>
                    <a:pt x="243679" y="10560"/>
                  </a:lnTo>
                  <a:lnTo>
                    <a:pt x="245002" y="12332"/>
                  </a:lnTo>
                  <a:lnTo>
                    <a:pt x="245885" y="14571"/>
                  </a:lnTo>
                  <a:lnTo>
                    <a:pt x="247532" y="16064"/>
                  </a:lnTo>
                  <a:lnTo>
                    <a:pt x="252183" y="17723"/>
                  </a:lnTo>
                  <a:lnTo>
                    <a:pt x="260751" y="18657"/>
                  </a:lnTo>
                  <a:lnTo>
                    <a:pt x="262734" y="19846"/>
                  </a:lnTo>
                  <a:lnTo>
                    <a:pt x="264055" y="21698"/>
                  </a:lnTo>
                  <a:lnTo>
                    <a:pt x="266177" y="27216"/>
                  </a:lnTo>
                  <a:lnTo>
                    <a:pt x="271600" y="33229"/>
                  </a:lnTo>
                  <a:lnTo>
                    <a:pt x="276992" y="35935"/>
                  </a:lnTo>
                  <a:lnTo>
                    <a:pt x="279911" y="36657"/>
                  </a:lnTo>
                  <a:lnTo>
                    <a:pt x="281857" y="38196"/>
                  </a:lnTo>
                  <a:lnTo>
                    <a:pt x="284020" y="42729"/>
                  </a:lnTo>
                  <a:lnTo>
                    <a:pt x="285654" y="44361"/>
                  </a:lnTo>
                  <a:lnTo>
                    <a:pt x="290293" y="46174"/>
                  </a:lnTo>
                  <a:lnTo>
                    <a:pt x="291954" y="47716"/>
                  </a:lnTo>
                  <a:lnTo>
                    <a:pt x="299893" y="60755"/>
                  </a:lnTo>
                  <a:lnTo>
                    <a:pt x="305441" y="64044"/>
                  </a:lnTo>
                  <a:lnTo>
                    <a:pt x="308402" y="64921"/>
                  </a:lnTo>
                  <a:lnTo>
                    <a:pt x="310375" y="66564"/>
                  </a:lnTo>
                  <a:lnTo>
                    <a:pt x="321794" y="86367"/>
                  </a:lnTo>
                  <a:lnTo>
                    <a:pt x="322479" y="89328"/>
                  </a:lnTo>
                  <a:lnTo>
                    <a:pt x="332411" y="104604"/>
                  </a:lnTo>
                  <a:lnTo>
                    <a:pt x="334348" y="120914"/>
                  </a:lnTo>
                  <a:lnTo>
                    <a:pt x="341563" y="131503"/>
                  </a:lnTo>
                  <a:lnTo>
                    <a:pt x="343694" y="140590"/>
                  </a:lnTo>
                  <a:lnTo>
                    <a:pt x="349367" y="149489"/>
                  </a:lnTo>
                  <a:lnTo>
                    <a:pt x="351820" y="161977"/>
                  </a:lnTo>
                  <a:lnTo>
                    <a:pt x="352022" y="165135"/>
                  </a:lnTo>
                  <a:lnTo>
                    <a:pt x="355068" y="171465"/>
                  </a:lnTo>
                  <a:lnTo>
                    <a:pt x="358890" y="177807"/>
                  </a:lnTo>
                  <a:lnTo>
                    <a:pt x="361345" y="190501"/>
                  </a:lnTo>
                  <a:lnTo>
                    <a:pt x="361547" y="193676"/>
                  </a:lnTo>
                  <a:lnTo>
                    <a:pt x="364593" y="200025"/>
                  </a:lnTo>
                  <a:lnTo>
                    <a:pt x="368415" y="206375"/>
                  </a:lnTo>
                  <a:lnTo>
                    <a:pt x="370870" y="219075"/>
                  </a:lnTo>
                  <a:lnTo>
                    <a:pt x="371072" y="222250"/>
                  </a:lnTo>
                  <a:lnTo>
                    <a:pt x="374118" y="228600"/>
                  </a:lnTo>
                  <a:lnTo>
                    <a:pt x="377940" y="234950"/>
                  </a:lnTo>
                  <a:lnTo>
                    <a:pt x="380395" y="247650"/>
                  </a:lnTo>
                  <a:lnTo>
                    <a:pt x="380597" y="250825"/>
                  </a:lnTo>
                  <a:lnTo>
                    <a:pt x="383643" y="257175"/>
                  </a:lnTo>
                  <a:lnTo>
                    <a:pt x="387465" y="263525"/>
                  </a:lnTo>
                  <a:lnTo>
                    <a:pt x="389920" y="276225"/>
                  </a:lnTo>
                  <a:lnTo>
                    <a:pt x="390405" y="288925"/>
                  </a:lnTo>
                  <a:lnTo>
                    <a:pt x="393294" y="295275"/>
                  </a:lnTo>
                  <a:lnTo>
                    <a:pt x="397047" y="301625"/>
                  </a:lnTo>
                  <a:lnTo>
                    <a:pt x="399456" y="314325"/>
                  </a:lnTo>
                  <a:lnTo>
                    <a:pt x="399654" y="317500"/>
                  </a:lnTo>
                  <a:lnTo>
                    <a:pt x="402696" y="323850"/>
                  </a:lnTo>
                  <a:lnTo>
                    <a:pt x="406517" y="330200"/>
                  </a:lnTo>
                  <a:lnTo>
                    <a:pt x="408970" y="342900"/>
                  </a:lnTo>
                  <a:lnTo>
                    <a:pt x="409172" y="346075"/>
                  </a:lnTo>
                  <a:lnTo>
                    <a:pt x="412218" y="352425"/>
                  </a:lnTo>
                  <a:lnTo>
                    <a:pt x="425377" y="369183"/>
                  </a:lnTo>
                  <a:lnTo>
                    <a:pt x="428719" y="378086"/>
                  </a:lnTo>
                  <a:lnTo>
                    <a:pt x="434885" y="387428"/>
                  </a:lnTo>
                  <a:lnTo>
                    <a:pt x="438241" y="396898"/>
                  </a:lnTo>
                  <a:lnTo>
                    <a:pt x="446223" y="407697"/>
                  </a:lnTo>
                  <a:lnTo>
                    <a:pt x="448445" y="416808"/>
                  </a:lnTo>
                  <a:lnTo>
                    <a:pt x="455837" y="426860"/>
                  </a:lnTo>
                  <a:lnTo>
                    <a:pt x="456931" y="435881"/>
                  </a:lnTo>
                  <a:lnTo>
                    <a:pt x="457080" y="441727"/>
                  </a:lnTo>
                  <a:lnTo>
                    <a:pt x="459969" y="447854"/>
                  </a:lnTo>
                  <a:lnTo>
                    <a:pt x="465389" y="455354"/>
                  </a:lnTo>
                  <a:lnTo>
                    <a:pt x="466329" y="461709"/>
                  </a:lnTo>
                  <a:lnTo>
                    <a:pt x="467519" y="463381"/>
                  </a:lnTo>
                  <a:lnTo>
                    <a:pt x="469371" y="464496"/>
                  </a:lnTo>
                  <a:lnTo>
                    <a:pt x="471664" y="465239"/>
                  </a:lnTo>
                  <a:lnTo>
                    <a:pt x="473192" y="466792"/>
                  </a:lnTo>
                  <a:lnTo>
                    <a:pt x="477039" y="476339"/>
                  </a:lnTo>
                  <a:lnTo>
                    <a:pt x="482715" y="483567"/>
                  </a:lnTo>
                  <a:lnTo>
                    <a:pt x="485372" y="493546"/>
                  </a:lnTo>
                  <a:lnTo>
                    <a:pt x="494897" y="504387"/>
                  </a:lnTo>
                  <a:lnTo>
                    <a:pt x="495180" y="509752"/>
                  </a:lnTo>
                  <a:lnTo>
                    <a:pt x="496279" y="511284"/>
                  </a:lnTo>
                  <a:lnTo>
                    <a:pt x="498069" y="512306"/>
                  </a:lnTo>
                  <a:lnTo>
                    <a:pt x="500321" y="512987"/>
                  </a:lnTo>
                  <a:lnTo>
                    <a:pt x="501822" y="514500"/>
                  </a:lnTo>
                  <a:lnTo>
                    <a:pt x="503489" y="519003"/>
                  </a:lnTo>
                  <a:lnTo>
                    <a:pt x="504790" y="537938"/>
                  </a:lnTo>
                  <a:lnTo>
                    <a:pt x="505860" y="539600"/>
                  </a:lnTo>
                  <a:lnTo>
                    <a:pt x="507631" y="540709"/>
                  </a:lnTo>
                  <a:lnTo>
                    <a:pt x="509870" y="541448"/>
                  </a:lnTo>
                  <a:lnTo>
                    <a:pt x="511363" y="542998"/>
                  </a:lnTo>
                  <a:lnTo>
                    <a:pt x="513955" y="550996"/>
                  </a:lnTo>
                  <a:lnTo>
                    <a:pt x="514233" y="557075"/>
                  </a:lnTo>
                  <a:lnTo>
                    <a:pt x="517120" y="562620"/>
                  </a:lnTo>
                  <a:lnTo>
                    <a:pt x="522539" y="569746"/>
                  </a:lnTo>
                  <a:lnTo>
                    <a:pt x="524669" y="578758"/>
                  </a:lnTo>
                  <a:lnTo>
                    <a:pt x="532040" y="588788"/>
                  </a:lnTo>
                  <a:lnTo>
                    <a:pt x="532997" y="595084"/>
                  </a:lnTo>
                  <a:lnTo>
                    <a:pt x="534189" y="596748"/>
                  </a:lnTo>
                  <a:lnTo>
                    <a:pt x="536043" y="597857"/>
                  </a:lnTo>
                  <a:lnTo>
                    <a:pt x="538337" y="598596"/>
                  </a:lnTo>
                  <a:lnTo>
                    <a:pt x="539865" y="600148"/>
                  </a:lnTo>
                  <a:lnTo>
                    <a:pt x="543714" y="609689"/>
                  </a:lnTo>
                  <a:lnTo>
                    <a:pt x="549390" y="616917"/>
                  </a:lnTo>
                  <a:lnTo>
                    <a:pt x="552047" y="626896"/>
                  </a:lnTo>
                  <a:lnTo>
                    <a:pt x="558915" y="635908"/>
                  </a:lnTo>
                  <a:lnTo>
                    <a:pt x="562127" y="644794"/>
                  </a:lnTo>
                  <a:lnTo>
                    <a:pt x="568252" y="654130"/>
                  </a:lnTo>
                  <a:lnTo>
                    <a:pt x="571594" y="663599"/>
                  </a:lnTo>
                  <a:lnTo>
                    <a:pt x="577760" y="673107"/>
                  </a:lnTo>
                  <a:lnTo>
                    <a:pt x="581116" y="682627"/>
                  </a:lnTo>
                  <a:lnTo>
                    <a:pt x="587284" y="693209"/>
                  </a:lnTo>
                  <a:lnTo>
                    <a:pt x="590640" y="707163"/>
                  </a:lnTo>
                  <a:lnTo>
                    <a:pt x="592726" y="709567"/>
                  </a:lnTo>
                  <a:lnTo>
                    <a:pt x="595176" y="711170"/>
                  </a:lnTo>
                  <a:lnTo>
                    <a:pt x="597897" y="718595"/>
                  </a:lnTo>
                  <a:lnTo>
                    <a:pt x="598623" y="723538"/>
                  </a:lnTo>
                  <a:lnTo>
                    <a:pt x="600165" y="726834"/>
                  </a:lnTo>
                  <a:lnTo>
                    <a:pt x="602251" y="729031"/>
                  </a:lnTo>
                  <a:lnTo>
                    <a:pt x="604701" y="730496"/>
                  </a:lnTo>
                  <a:lnTo>
                    <a:pt x="606334" y="732530"/>
                  </a:lnTo>
                  <a:lnTo>
                    <a:pt x="608148" y="737613"/>
                  </a:lnTo>
                  <a:lnTo>
                    <a:pt x="609690" y="739392"/>
                  </a:lnTo>
                  <a:lnTo>
                    <a:pt x="614226" y="741369"/>
                  </a:lnTo>
                  <a:lnTo>
                    <a:pt x="615859" y="742954"/>
                  </a:lnTo>
                  <a:lnTo>
                    <a:pt x="617673" y="747538"/>
                  </a:lnTo>
                  <a:lnTo>
                    <a:pt x="619215" y="749184"/>
                  </a:lnTo>
                  <a:lnTo>
                    <a:pt x="623751" y="751012"/>
                  </a:lnTo>
                  <a:lnTo>
                    <a:pt x="624326" y="752558"/>
                  </a:lnTo>
                  <a:lnTo>
                    <a:pt x="623649" y="754647"/>
                  </a:lnTo>
                  <a:lnTo>
                    <a:pt x="620018" y="760548"/>
                  </a:lnTo>
                  <a:lnTo>
                    <a:pt x="616700" y="761354"/>
                  </a:lnTo>
                  <a:lnTo>
                    <a:pt x="614333" y="761570"/>
                  </a:lnTo>
                  <a:lnTo>
                    <a:pt x="612755" y="760655"/>
                  </a:lnTo>
                  <a:lnTo>
                    <a:pt x="611704" y="758987"/>
                  </a:lnTo>
                  <a:lnTo>
                    <a:pt x="609877" y="752274"/>
                  </a:lnTo>
                  <a:lnTo>
                    <a:pt x="609599" y="7429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92" name="SMARTInkShape-1395"/>
            <p:cNvSpPr/>
            <p:nvPr>
              <p:custDataLst>
                <p:tags r:id="rId220"/>
              </p:custDataLst>
            </p:nvPr>
          </p:nvSpPr>
          <p:spPr>
            <a:xfrm>
              <a:off x="6753225" y="2028825"/>
              <a:ext cx="581026" cy="771526"/>
            </a:xfrm>
            <a:custGeom>
              <a:avLst/>
              <a:gdLst/>
              <a:ahLst/>
              <a:cxnLst/>
              <a:rect l="0" t="0" r="0" b="0"/>
              <a:pathLst>
                <a:path w="581026" h="771526">
                  <a:moveTo>
                    <a:pt x="28575" y="38100"/>
                  </a:moveTo>
                  <a:lnTo>
                    <a:pt x="28575" y="38100"/>
                  </a:lnTo>
                  <a:lnTo>
                    <a:pt x="23519" y="33044"/>
                  </a:lnTo>
                  <a:lnTo>
                    <a:pt x="18214" y="30561"/>
                  </a:lnTo>
                  <a:lnTo>
                    <a:pt x="15318" y="29899"/>
                  </a:lnTo>
                  <a:lnTo>
                    <a:pt x="13387" y="28399"/>
                  </a:lnTo>
                  <a:lnTo>
                    <a:pt x="11242" y="23911"/>
                  </a:lnTo>
                  <a:lnTo>
                    <a:pt x="9569" y="10044"/>
                  </a:lnTo>
                  <a:lnTo>
                    <a:pt x="0" y="0"/>
                  </a:lnTo>
                  <a:lnTo>
                    <a:pt x="0" y="17610"/>
                  </a:lnTo>
                  <a:lnTo>
                    <a:pt x="6545" y="26370"/>
                  </a:lnTo>
                  <a:lnTo>
                    <a:pt x="8200" y="32181"/>
                  </a:lnTo>
                  <a:lnTo>
                    <a:pt x="9701" y="34154"/>
                  </a:lnTo>
                  <a:lnTo>
                    <a:pt x="14189" y="36346"/>
                  </a:lnTo>
                  <a:lnTo>
                    <a:pt x="15809" y="39047"/>
                  </a:lnTo>
                  <a:lnTo>
                    <a:pt x="19148" y="51904"/>
                  </a:lnTo>
                  <a:lnTo>
                    <a:pt x="29222" y="66266"/>
                  </a:lnTo>
                  <a:lnTo>
                    <a:pt x="50838" y="93933"/>
                  </a:lnTo>
                  <a:lnTo>
                    <a:pt x="64566" y="116784"/>
                  </a:lnTo>
                  <a:lnTo>
                    <a:pt x="83741" y="135409"/>
                  </a:lnTo>
                  <a:lnTo>
                    <a:pt x="112890" y="177920"/>
                  </a:lnTo>
                  <a:lnTo>
                    <a:pt x="149132" y="221199"/>
                  </a:lnTo>
                  <a:lnTo>
                    <a:pt x="187858" y="257764"/>
                  </a:lnTo>
                  <a:lnTo>
                    <a:pt x="225828" y="301660"/>
                  </a:lnTo>
                  <a:lnTo>
                    <a:pt x="246866" y="325841"/>
                  </a:lnTo>
                  <a:lnTo>
                    <a:pt x="273020" y="368182"/>
                  </a:lnTo>
                  <a:lnTo>
                    <a:pt x="298448" y="410988"/>
                  </a:lnTo>
                  <a:lnTo>
                    <a:pt x="333375" y="457005"/>
                  </a:lnTo>
                  <a:lnTo>
                    <a:pt x="336550" y="460245"/>
                  </a:lnTo>
                  <a:lnTo>
                    <a:pt x="340078" y="469489"/>
                  </a:lnTo>
                  <a:lnTo>
                    <a:pt x="342704" y="479596"/>
                  </a:lnTo>
                  <a:lnTo>
                    <a:pt x="353013" y="494706"/>
                  </a:lnTo>
                  <a:lnTo>
                    <a:pt x="357979" y="501386"/>
                  </a:lnTo>
                  <a:lnTo>
                    <a:pt x="360185" y="507883"/>
                  </a:lnTo>
                  <a:lnTo>
                    <a:pt x="361831" y="510039"/>
                  </a:lnTo>
                  <a:lnTo>
                    <a:pt x="375052" y="518839"/>
                  </a:lnTo>
                  <a:lnTo>
                    <a:pt x="378357" y="524459"/>
                  </a:lnTo>
                  <a:lnTo>
                    <a:pt x="379237" y="527439"/>
                  </a:lnTo>
                  <a:lnTo>
                    <a:pt x="380883" y="529426"/>
                  </a:lnTo>
                  <a:lnTo>
                    <a:pt x="385534" y="531634"/>
                  </a:lnTo>
                  <a:lnTo>
                    <a:pt x="387197" y="533281"/>
                  </a:lnTo>
                  <a:lnTo>
                    <a:pt x="389047" y="537933"/>
                  </a:lnTo>
                  <a:lnTo>
                    <a:pt x="390087" y="546502"/>
                  </a:lnTo>
                  <a:lnTo>
                    <a:pt x="391292" y="548485"/>
                  </a:lnTo>
                  <a:lnTo>
                    <a:pt x="393152" y="549807"/>
                  </a:lnTo>
                  <a:lnTo>
                    <a:pt x="395451" y="550688"/>
                  </a:lnTo>
                  <a:lnTo>
                    <a:pt x="396984" y="552334"/>
                  </a:lnTo>
                  <a:lnTo>
                    <a:pt x="402267" y="562579"/>
                  </a:lnTo>
                  <a:lnTo>
                    <a:pt x="415836" y="578756"/>
                  </a:lnTo>
                  <a:lnTo>
                    <a:pt x="419192" y="587643"/>
                  </a:lnTo>
                  <a:lnTo>
                    <a:pt x="425360" y="596980"/>
                  </a:lnTo>
                  <a:lnTo>
                    <a:pt x="428716" y="606448"/>
                  </a:lnTo>
                  <a:lnTo>
                    <a:pt x="434885" y="615957"/>
                  </a:lnTo>
                  <a:lnTo>
                    <a:pt x="437183" y="625477"/>
                  </a:lnTo>
                  <a:lnTo>
                    <a:pt x="437720" y="631826"/>
                  </a:lnTo>
                  <a:lnTo>
                    <a:pt x="440782" y="638175"/>
                  </a:lnTo>
                  <a:lnTo>
                    <a:pt x="446313" y="645819"/>
                  </a:lnTo>
                  <a:lnTo>
                    <a:pt x="448465" y="654933"/>
                  </a:lnTo>
                  <a:lnTo>
                    <a:pt x="490402" y="699951"/>
                  </a:lnTo>
                  <a:lnTo>
                    <a:pt x="495946" y="702673"/>
                  </a:lnTo>
                  <a:lnTo>
                    <a:pt x="503071" y="704420"/>
                  </a:lnTo>
                  <a:lnTo>
                    <a:pt x="518968" y="719028"/>
                  </a:lnTo>
                  <a:lnTo>
                    <a:pt x="521695" y="724557"/>
                  </a:lnTo>
                  <a:lnTo>
                    <a:pt x="522421" y="727513"/>
                  </a:lnTo>
                  <a:lnTo>
                    <a:pt x="523964" y="729484"/>
                  </a:lnTo>
                  <a:lnTo>
                    <a:pt x="528500" y="731673"/>
                  </a:lnTo>
                  <a:lnTo>
                    <a:pt x="530134" y="733316"/>
                  </a:lnTo>
                  <a:lnTo>
                    <a:pt x="534171" y="743023"/>
                  </a:lnTo>
                  <a:lnTo>
                    <a:pt x="552331" y="761880"/>
                  </a:lnTo>
                  <a:lnTo>
                    <a:pt x="552446" y="771129"/>
                  </a:lnTo>
                  <a:lnTo>
                    <a:pt x="567031" y="771525"/>
                  </a:lnTo>
                  <a:lnTo>
                    <a:pt x="568522" y="770467"/>
                  </a:lnTo>
                  <a:lnTo>
                    <a:pt x="569515" y="768703"/>
                  </a:lnTo>
                  <a:lnTo>
                    <a:pt x="570176" y="766469"/>
                  </a:lnTo>
                  <a:lnTo>
                    <a:pt x="571676" y="764979"/>
                  </a:lnTo>
                  <a:lnTo>
                    <a:pt x="581025" y="7620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93" name="SMARTInkShape-1396"/>
            <p:cNvSpPr/>
            <p:nvPr>
              <p:custDataLst>
                <p:tags r:id="rId221"/>
              </p:custDataLst>
            </p:nvPr>
          </p:nvSpPr>
          <p:spPr>
            <a:xfrm>
              <a:off x="8305800" y="2038350"/>
              <a:ext cx="323851" cy="885826"/>
            </a:xfrm>
            <a:custGeom>
              <a:avLst/>
              <a:gdLst/>
              <a:ahLst/>
              <a:cxnLst/>
              <a:rect l="0" t="0" r="0" b="0"/>
              <a:pathLst>
                <a:path w="323851" h="885826">
                  <a:moveTo>
                    <a:pt x="323850" y="9525"/>
                  </a:moveTo>
                  <a:lnTo>
                    <a:pt x="323850" y="9525"/>
                  </a:lnTo>
                  <a:lnTo>
                    <a:pt x="323850" y="0"/>
                  </a:lnTo>
                  <a:lnTo>
                    <a:pt x="315648" y="0"/>
                  </a:lnTo>
                  <a:lnTo>
                    <a:pt x="315208" y="1058"/>
                  </a:lnTo>
                  <a:lnTo>
                    <a:pt x="313268" y="42363"/>
                  </a:lnTo>
                  <a:lnTo>
                    <a:pt x="307780" y="54415"/>
                  </a:lnTo>
                  <a:lnTo>
                    <a:pt x="297457" y="89217"/>
                  </a:lnTo>
                  <a:lnTo>
                    <a:pt x="279313" y="133574"/>
                  </a:lnTo>
                  <a:lnTo>
                    <a:pt x="270908" y="155759"/>
                  </a:lnTo>
                  <a:lnTo>
                    <a:pt x="259464" y="203299"/>
                  </a:lnTo>
                  <a:lnTo>
                    <a:pt x="244358" y="248081"/>
                  </a:lnTo>
                  <a:lnTo>
                    <a:pt x="228585" y="292509"/>
                  </a:lnTo>
                  <a:lnTo>
                    <a:pt x="212723" y="333207"/>
                  </a:lnTo>
                  <a:lnTo>
                    <a:pt x="196849" y="372916"/>
                  </a:lnTo>
                  <a:lnTo>
                    <a:pt x="183798" y="411751"/>
                  </a:lnTo>
                  <a:lnTo>
                    <a:pt x="178989" y="435972"/>
                  </a:lnTo>
                  <a:lnTo>
                    <a:pt x="173685" y="456554"/>
                  </a:lnTo>
                  <a:lnTo>
                    <a:pt x="169290" y="476059"/>
                  </a:lnTo>
                  <a:lnTo>
                    <a:pt x="155032" y="514333"/>
                  </a:lnTo>
                  <a:lnTo>
                    <a:pt x="150358" y="533395"/>
                  </a:lnTo>
                  <a:lnTo>
                    <a:pt x="145093" y="552448"/>
                  </a:lnTo>
                  <a:lnTo>
                    <a:pt x="140710" y="571499"/>
                  </a:lnTo>
                  <a:lnTo>
                    <a:pt x="126457" y="609600"/>
                  </a:lnTo>
                  <a:lnTo>
                    <a:pt x="123937" y="621242"/>
                  </a:lnTo>
                  <a:lnTo>
                    <a:pt x="117625" y="634804"/>
                  </a:lnTo>
                  <a:lnTo>
                    <a:pt x="114226" y="650699"/>
                  </a:lnTo>
                  <a:lnTo>
                    <a:pt x="97882" y="683618"/>
                  </a:lnTo>
                  <a:lnTo>
                    <a:pt x="95362" y="691180"/>
                  </a:lnTo>
                  <a:lnTo>
                    <a:pt x="89050" y="702446"/>
                  </a:lnTo>
                  <a:lnTo>
                    <a:pt x="85651" y="717661"/>
                  </a:lnTo>
                  <a:lnTo>
                    <a:pt x="77170" y="732960"/>
                  </a:lnTo>
                  <a:lnTo>
                    <a:pt x="76630" y="737805"/>
                  </a:lnTo>
                  <a:lnTo>
                    <a:pt x="73568" y="743485"/>
                  </a:lnTo>
                  <a:lnTo>
                    <a:pt x="69739" y="749538"/>
                  </a:lnTo>
                  <a:lnTo>
                    <a:pt x="67280" y="762047"/>
                  </a:lnTo>
                  <a:lnTo>
                    <a:pt x="67079" y="765207"/>
                  </a:lnTo>
                  <a:lnTo>
                    <a:pt x="64031" y="771539"/>
                  </a:lnTo>
                  <a:lnTo>
                    <a:pt x="60208" y="777881"/>
                  </a:lnTo>
                  <a:lnTo>
                    <a:pt x="57754" y="790576"/>
                  </a:lnTo>
                  <a:lnTo>
                    <a:pt x="57552" y="793751"/>
                  </a:lnTo>
                  <a:lnTo>
                    <a:pt x="54506" y="800100"/>
                  </a:lnTo>
                  <a:lnTo>
                    <a:pt x="48984" y="807744"/>
                  </a:lnTo>
                  <a:lnTo>
                    <a:pt x="47660" y="818709"/>
                  </a:lnTo>
                  <a:lnTo>
                    <a:pt x="12790" y="855043"/>
                  </a:lnTo>
                  <a:lnTo>
                    <a:pt x="10976" y="860855"/>
                  </a:lnTo>
                  <a:lnTo>
                    <a:pt x="9434" y="862829"/>
                  </a:lnTo>
                  <a:lnTo>
                    <a:pt x="4898" y="865021"/>
                  </a:lnTo>
                  <a:lnTo>
                    <a:pt x="3265" y="866664"/>
                  </a:lnTo>
                  <a:lnTo>
                    <a:pt x="12" y="876261"/>
                  </a:lnTo>
                  <a:lnTo>
                    <a:pt x="0" y="885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97" name="SMARTInkShape-Group335"/>
          <p:cNvGrpSpPr/>
          <p:nvPr/>
        </p:nvGrpSpPr>
        <p:grpSpPr>
          <a:xfrm>
            <a:off x="7487974" y="781050"/>
            <a:ext cx="408252" cy="666751"/>
            <a:chOff x="7487974" y="781050"/>
            <a:chExt cx="408252" cy="666751"/>
          </a:xfrm>
        </p:grpSpPr>
        <p:sp>
          <p:nvSpPr>
            <p:cNvPr id="3095" name="SMARTInkShape-1397"/>
            <p:cNvSpPr/>
            <p:nvPr>
              <p:custDataLst>
                <p:tags r:id="rId206"/>
              </p:custDataLst>
            </p:nvPr>
          </p:nvSpPr>
          <p:spPr>
            <a:xfrm>
              <a:off x="7487974" y="1314450"/>
              <a:ext cx="132027" cy="133351"/>
            </a:xfrm>
            <a:custGeom>
              <a:avLst/>
              <a:gdLst/>
              <a:ahLst/>
              <a:cxnLst/>
              <a:rect l="0" t="0" r="0" b="0"/>
              <a:pathLst>
                <a:path w="132027" h="133351">
                  <a:moveTo>
                    <a:pt x="8201" y="38100"/>
                  </a:moveTo>
                  <a:lnTo>
                    <a:pt x="8201" y="38100"/>
                  </a:lnTo>
                  <a:lnTo>
                    <a:pt x="0" y="38100"/>
                  </a:lnTo>
                  <a:lnTo>
                    <a:pt x="4125" y="38100"/>
                  </a:lnTo>
                  <a:lnTo>
                    <a:pt x="5484" y="37042"/>
                  </a:lnTo>
                  <a:lnTo>
                    <a:pt x="6993" y="33043"/>
                  </a:lnTo>
                  <a:lnTo>
                    <a:pt x="8191" y="11000"/>
                  </a:lnTo>
                  <a:lnTo>
                    <a:pt x="9253" y="10508"/>
                  </a:lnTo>
                  <a:lnTo>
                    <a:pt x="13255" y="9962"/>
                  </a:lnTo>
                  <a:lnTo>
                    <a:pt x="14746" y="8758"/>
                  </a:lnTo>
                  <a:lnTo>
                    <a:pt x="17716" y="35"/>
                  </a:lnTo>
                  <a:lnTo>
                    <a:pt x="17725" y="3"/>
                  </a:lnTo>
                  <a:lnTo>
                    <a:pt x="17726" y="0"/>
                  </a:lnTo>
                  <a:lnTo>
                    <a:pt x="17726" y="44481"/>
                  </a:lnTo>
                  <a:lnTo>
                    <a:pt x="17726" y="92075"/>
                  </a:lnTo>
                  <a:lnTo>
                    <a:pt x="17726" y="133350"/>
                  </a:lnTo>
                  <a:lnTo>
                    <a:pt x="17726" y="119161"/>
                  </a:lnTo>
                  <a:lnTo>
                    <a:pt x="18784" y="117540"/>
                  </a:lnTo>
                  <a:lnTo>
                    <a:pt x="20548" y="116460"/>
                  </a:lnTo>
                  <a:lnTo>
                    <a:pt x="22782" y="115740"/>
                  </a:lnTo>
                  <a:lnTo>
                    <a:pt x="24273" y="114202"/>
                  </a:lnTo>
                  <a:lnTo>
                    <a:pt x="25927" y="109670"/>
                  </a:lnTo>
                  <a:lnTo>
                    <a:pt x="27427" y="108038"/>
                  </a:lnTo>
                  <a:lnTo>
                    <a:pt x="31916" y="106225"/>
                  </a:lnTo>
                  <a:lnTo>
                    <a:pt x="33535" y="104684"/>
                  </a:lnTo>
                  <a:lnTo>
                    <a:pt x="35336" y="100148"/>
                  </a:lnTo>
                  <a:lnTo>
                    <a:pt x="36349" y="91645"/>
                  </a:lnTo>
                  <a:lnTo>
                    <a:pt x="37550" y="89672"/>
                  </a:lnTo>
                  <a:lnTo>
                    <a:pt x="39408" y="88356"/>
                  </a:lnTo>
                  <a:lnTo>
                    <a:pt x="44296" y="85836"/>
                  </a:lnTo>
                  <a:lnTo>
                    <a:pt x="72592" y="60477"/>
                  </a:lnTo>
                  <a:lnTo>
                    <a:pt x="81490" y="57078"/>
                  </a:lnTo>
                  <a:lnTo>
                    <a:pt x="90830" y="50896"/>
                  </a:lnTo>
                  <a:lnTo>
                    <a:pt x="97136" y="49079"/>
                  </a:lnTo>
                  <a:lnTo>
                    <a:pt x="99241" y="47536"/>
                  </a:lnTo>
                  <a:lnTo>
                    <a:pt x="100645" y="45449"/>
                  </a:lnTo>
                  <a:lnTo>
                    <a:pt x="101581" y="42999"/>
                  </a:lnTo>
                  <a:lnTo>
                    <a:pt x="104320" y="41366"/>
                  </a:lnTo>
                  <a:lnTo>
                    <a:pt x="116173" y="38009"/>
                  </a:lnTo>
                  <a:lnTo>
                    <a:pt x="118282" y="35923"/>
                  </a:lnTo>
                  <a:lnTo>
                    <a:pt x="119688" y="33474"/>
                  </a:lnTo>
                  <a:lnTo>
                    <a:pt x="121684" y="31841"/>
                  </a:lnTo>
                  <a:lnTo>
                    <a:pt x="131560" y="28702"/>
                  </a:lnTo>
                  <a:lnTo>
                    <a:pt x="132026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96" name="SMARTInkShape-1398"/>
            <p:cNvSpPr/>
            <p:nvPr>
              <p:custDataLst>
                <p:tags r:id="rId207"/>
              </p:custDataLst>
            </p:nvPr>
          </p:nvSpPr>
          <p:spPr>
            <a:xfrm>
              <a:off x="7753350" y="781050"/>
              <a:ext cx="142876" cy="171450"/>
            </a:xfrm>
            <a:custGeom>
              <a:avLst/>
              <a:gdLst/>
              <a:ahLst/>
              <a:cxnLst/>
              <a:rect l="0" t="0" r="0" b="0"/>
              <a:pathLst>
                <a:path w="142876" h="171450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  <a:lnTo>
                    <a:pt x="0" y="45534"/>
                  </a:lnTo>
                  <a:lnTo>
                    <a:pt x="0" y="93090"/>
                  </a:lnTo>
                  <a:lnTo>
                    <a:pt x="0" y="139413"/>
                  </a:lnTo>
                  <a:lnTo>
                    <a:pt x="0" y="171449"/>
                  </a:lnTo>
                  <a:lnTo>
                    <a:pt x="5056" y="166393"/>
                  </a:lnTo>
                  <a:lnTo>
                    <a:pt x="7540" y="161089"/>
                  </a:lnTo>
                  <a:lnTo>
                    <a:pt x="9134" y="154116"/>
                  </a:lnTo>
                  <a:lnTo>
                    <a:pt x="35347" y="123771"/>
                  </a:lnTo>
                  <a:lnTo>
                    <a:pt x="37935" y="117451"/>
                  </a:lnTo>
                  <a:lnTo>
                    <a:pt x="54504" y="95249"/>
                  </a:lnTo>
                  <a:lnTo>
                    <a:pt x="57033" y="88899"/>
                  </a:lnTo>
                  <a:lnTo>
                    <a:pt x="61684" y="82550"/>
                  </a:lnTo>
                  <a:lnTo>
                    <a:pt x="67279" y="79022"/>
                  </a:lnTo>
                  <a:lnTo>
                    <a:pt x="74437" y="76757"/>
                  </a:lnTo>
                  <a:lnTo>
                    <a:pt x="93888" y="58510"/>
                  </a:lnTo>
                  <a:lnTo>
                    <a:pt x="103332" y="57269"/>
                  </a:lnTo>
                  <a:lnTo>
                    <a:pt x="142875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098" name="SMARTInkShape-1399"/>
          <p:cNvSpPr/>
          <p:nvPr>
            <p:custDataLst>
              <p:tags r:id="rId5"/>
            </p:custDataLst>
          </p:nvPr>
        </p:nvSpPr>
        <p:spPr>
          <a:xfrm>
            <a:off x="8029575" y="1409700"/>
            <a:ext cx="123826" cy="133348"/>
          </a:xfrm>
          <a:custGeom>
            <a:avLst/>
            <a:gdLst/>
            <a:ahLst/>
            <a:cxnLst/>
            <a:rect l="0" t="0" r="0" b="0"/>
            <a:pathLst>
              <a:path w="123826" h="133348">
                <a:moveTo>
                  <a:pt x="0" y="0"/>
                </a:moveTo>
                <a:lnTo>
                  <a:pt x="0" y="0"/>
                </a:lnTo>
                <a:lnTo>
                  <a:pt x="0" y="8201"/>
                </a:lnTo>
                <a:lnTo>
                  <a:pt x="6547" y="16868"/>
                </a:lnTo>
                <a:lnTo>
                  <a:pt x="8643" y="25694"/>
                </a:lnTo>
                <a:lnTo>
                  <a:pt x="9410" y="41314"/>
                </a:lnTo>
                <a:lnTo>
                  <a:pt x="115" y="88784"/>
                </a:lnTo>
                <a:lnTo>
                  <a:pt x="0" y="133219"/>
                </a:lnTo>
                <a:lnTo>
                  <a:pt x="9134" y="133347"/>
                </a:lnTo>
                <a:lnTo>
                  <a:pt x="23704" y="119161"/>
                </a:lnTo>
                <a:lnTo>
                  <a:pt x="26410" y="113638"/>
                </a:lnTo>
                <a:lnTo>
                  <a:pt x="27132" y="110684"/>
                </a:lnTo>
                <a:lnTo>
                  <a:pt x="33203" y="101469"/>
                </a:lnTo>
                <a:lnTo>
                  <a:pt x="50928" y="82539"/>
                </a:lnTo>
                <a:lnTo>
                  <a:pt x="57207" y="79017"/>
                </a:lnTo>
                <a:lnTo>
                  <a:pt x="63526" y="76394"/>
                </a:lnTo>
                <a:lnTo>
                  <a:pt x="73032" y="70025"/>
                </a:lnTo>
                <a:lnTo>
                  <a:pt x="82552" y="66609"/>
                </a:lnTo>
                <a:lnTo>
                  <a:pt x="123825" y="285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101" name="SMARTInkShape-Group337"/>
          <p:cNvGrpSpPr/>
          <p:nvPr/>
        </p:nvGrpSpPr>
        <p:grpSpPr>
          <a:xfrm>
            <a:off x="7315200" y="2305050"/>
            <a:ext cx="561976" cy="504811"/>
            <a:chOff x="7315200" y="2305050"/>
            <a:chExt cx="561976" cy="504811"/>
          </a:xfrm>
        </p:grpSpPr>
        <p:sp>
          <p:nvSpPr>
            <p:cNvPr id="3099" name="SMARTInkShape-1400"/>
            <p:cNvSpPr/>
            <p:nvPr>
              <p:custDataLst>
                <p:tags r:id="rId204"/>
              </p:custDataLst>
            </p:nvPr>
          </p:nvSpPr>
          <p:spPr>
            <a:xfrm>
              <a:off x="7315200" y="2305050"/>
              <a:ext cx="123826" cy="133347"/>
            </a:xfrm>
            <a:custGeom>
              <a:avLst/>
              <a:gdLst/>
              <a:ahLst/>
              <a:cxnLst/>
              <a:rect l="0" t="0" r="0" b="0"/>
              <a:pathLst>
                <a:path w="123826" h="133347">
                  <a:moveTo>
                    <a:pt x="19050" y="19050"/>
                  </a:moveTo>
                  <a:lnTo>
                    <a:pt x="19050" y="19050"/>
                  </a:lnTo>
                  <a:lnTo>
                    <a:pt x="785" y="9917"/>
                  </a:lnTo>
                  <a:lnTo>
                    <a:pt x="69" y="17760"/>
                  </a:lnTo>
                  <a:lnTo>
                    <a:pt x="0" y="63508"/>
                  </a:lnTo>
                  <a:lnTo>
                    <a:pt x="0" y="109806"/>
                  </a:lnTo>
                  <a:lnTo>
                    <a:pt x="0" y="133304"/>
                  </a:lnTo>
                  <a:lnTo>
                    <a:pt x="8201" y="133346"/>
                  </a:lnTo>
                  <a:lnTo>
                    <a:pt x="8643" y="132289"/>
                  </a:lnTo>
                  <a:lnTo>
                    <a:pt x="10506" y="117103"/>
                  </a:lnTo>
                  <a:lnTo>
                    <a:pt x="17048" y="104702"/>
                  </a:lnTo>
                  <a:lnTo>
                    <a:pt x="17715" y="101551"/>
                  </a:lnTo>
                  <a:lnTo>
                    <a:pt x="32190" y="77489"/>
                  </a:lnTo>
                  <a:lnTo>
                    <a:pt x="41118" y="68659"/>
                  </a:lnTo>
                  <a:lnTo>
                    <a:pt x="51083" y="60149"/>
                  </a:lnTo>
                  <a:lnTo>
                    <a:pt x="92053" y="12784"/>
                  </a:lnTo>
                  <a:lnTo>
                    <a:pt x="101594" y="4258"/>
                  </a:lnTo>
                  <a:lnTo>
                    <a:pt x="114136" y="49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00" name="SMARTInkShape-1401"/>
            <p:cNvSpPr/>
            <p:nvPr>
              <p:custDataLst>
                <p:tags r:id="rId205"/>
              </p:custDataLst>
            </p:nvPr>
          </p:nvSpPr>
          <p:spPr>
            <a:xfrm>
              <a:off x="7715254" y="2647953"/>
              <a:ext cx="161922" cy="161908"/>
            </a:xfrm>
            <a:custGeom>
              <a:avLst/>
              <a:gdLst/>
              <a:ahLst/>
              <a:cxnLst/>
              <a:rect l="0" t="0" r="0" b="0"/>
              <a:pathLst>
                <a:path w="161922" h="161908">
                  <a:moveTo>
                    <a:pt x="47621" y="28572"/>
                  </a:moveTo>
                  <a:lnTo>
                    <a:pt x="47621" y="28572"/>
                  </a:lnTo>
                  <a:lnTo>
                    <a:pt x="47621" y="19439"/>
                  </a:lnTo>
                  <a:lnTo>
                    <a:pt x="39420" y="10880"/>
                  </a:lnTo>
                  <a:lnTo>
                    <a:pt x="38096" y="4"/>
                  </a:lnTo>
                  <a:lnTo>
                    <a:pt x="38096" y="0"/>
                  </a:lnTo>
                  <a:lnTo>
                    <a:pt x="38096" y="5055"/>
                  </a:lnTo>
                  <a:lnTo>
                    <a:pt x="35274" y="10359"/>
                  </a:lnTo>
                  <a:lnTo>
                    <a:pt x="31549" y="16244"/>
                  </a:lnTo>
                  <a:lnTo>
                    <a:pt x="29159" y="28645"/>
                  </a:lnTo>
                  <a:lnTo>
                    <a:pt x="28962" y="31796"/>
                  </a:lnTo>
                  <a:lnTo>
                    <a:pt x="25923" y="38119"/>
                  </a:lnTo>
                  <a:lnTo>
                    <a:pt x="23631" y="41287"/>
                  </a:lnTo>
                  <a:lnTo>
                    <a:pt x="20405" y="55858"/>
                  </a:lnTo>
                  <a:lnTo>
                    <a:pt x="18066" y="91987"/>
                  </a:lnTo>
                  <a:lnTo>
                    <a:pt x="10410" y="119664"/>
                  </a:lnTo>
                  <a:lnTo>
                    <a:pt x="9916" y="126560"/>
                  </a:lnTo>
                  <a:lnTo>
                    <a:pt x="6874" y="133153"/>
                  </a:lnTo>
                  <a:lnTo>
                    <a:pt x="3053" y="139611"/>
                  </a:lnTo>
                  <a:lnTo>
                    <a:pt x="600" y="152380"/>
                  </a:lnTo>
                  <a:lnTo>
                    <a:pt x="0" y="161873"/>
                  </a:lnTo>
                  <a:lnTo>
                    <a:pt x="5053" y="161907"/>
                  </a:lnTo>
                  <a:lnTo>
                    <a:pt x="6543" y="160854"/>
                  </a:lnTo>
                  <a:lnTo>
                    <a:pt x="7536" y="159093"/>
                  </a:lnTo>
                  <a:lnTo>
                    <a:pt x="9260" y="152220"/>
                  </a:lnTo>
                  <a:lnTo>
                    <a:pt x="9406" y="147732"/>
                  </a:lnTo>
                  <a:lnTo>
                    <a:pt x="10502" y="146112"/>
                  </a:lnTo>
                  <a:lnTo>
                    <a:pt x="12292" y="145032"/>
                  </a:lnTo>
                  <a:lnTo>
                    <a:pt x="14543" y="144312"/>
                  </a:lnTo>
                  <a:lnTo>
                    <a:pt x="16044" y="142774"/>
                  </a:lnTo>
                  <a:lnTo>
                    <a:pt x="17711" y="138242"/>
                  </a:lnTo>
                  <a:lnTo>
                    <a:pt x="19841" y="126709"/>
                  </a:lnTo>
                  <a:lnTo>
                    <a:pt x="30789" y="112294"/>
                  </a:lnTo>
                  <a:lnTo>
                    <a:pt x="33225" y="109787"/>
                  </a:lnTo>
                  <a:lnTo>
                    <a:pt x="35931" y="104178"/>
                  </a:lnTo>
                  <a:lnTo>
                    <a:pt x="36653" y="101201"/>
                  </a:lnTo>
                  <a:lnTo>
                    <a:pt x="42724" y="91955"/>
                  </a:lnTo>
                  <a:lnTo>
                    <a:pt x="48267" y="88492"/>
                  </a:lnTo>
                  <a:lnTo>
                    <a:pt x="54258" y="85895"/>
                  </a:lnTo>
                  <a:lnTo>
                    <a:pt x="63580" y="79541"/>
                  </a:lnTo>
                  <a:lnTo>
                    <a:pt x="73047" y="77188"/>
                  </a:lnTo>
                  <a:lnTo>
                    <a:pt x="83843" y="76327"/>
                  </a:lnTo>
                  <a:lnTo>
                    <a:pt x="92955" y="69676"/>
                  </a:lnTo>
                  <a:lnTo>
                    <a:pt x="101858" y="67562"/>
                  </a:lnTo>
                  <a:lnTo>
                    <a:pt x="112449" y="66789"/>
                  </a:lnTo>
                  <a:lnTo>
                    <a:pt x="121535" y="60149"/>
                  </a:lnTo>
                  <a:lnTo>
                    <a:pt x="130435" y="58036"/>
                  </a:lnTo>
                  <a:lnTo>
                    <a:pt x="136638" y="57542"/>
                  </a:lnTo>
                  <a:lnTo>
                    <a:pt x="138716" y="56352"/>
                  </a:lnTo>
                  <a:lnTo>
                    <a:pt x="140101" y="54501"/>
                  </a:lnTo>
                  <a:lnTo>
                    <a:pt x="141025" y="52208"/>
                  </a:lnTo>
                  <a:lnTo>
                    <a:pt x="142698" y="50679"/>
                  </a:lnTo>
                  <a:lnTo>
                    <a:pt x="150910" y="48024"/>
                  </a:lnTo>
                  <a:lnTo>
                    <a:pt x="161921" y="476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102" name="SMARTInkShape-1402"/>
          <p:cNvSpPr/>
          <p:nvPr>
            <p:custDataLst>
              <p:tags r:id="rId6"/>
            </p:custDataLst>
          </p:nvPr>
        </p:nvSpPr>
        <p:spPr>
          <a:xfrm>
            <a:off x="8115310" y="2367453"/>
            <a:ext cx="133327" cy="156671"/>
          </a:xfrm>
          <a:custGeom>
            <a:avLst/>
            <a:gdLst/>
            <a:ahLst/>
            <a:cxnLst/>
            <a:rect l="0" t="0" r="0" b="0"/>
            <a:pathLst>
              <a:path w="133327" h="156671">
                <a:moveTo>
                  <a:pt x="28565" y="23322"/>
                </a:moveTo>
                <a:lnTo>
                  <a:pt x="28565" y="23322"/>
                </a:lnTo>
                <a:lnTo>
                  <a:pt x="28565" y="0"/>
                </a:lnTo>
                <a:lnTo>
                  <a:pt x="28565" y="7818"/>
                </a:lnTo>
                <a:lnTo>
                  <a:pt x="28565" y="4277"/>
                </a:lnTo>
                <a:lnTo>
                  <a:pt x="20364" y="12473"/>
                </a:lnTo>
                <a:lnTo>
                  <a:pt x="19431" y="18461"/>
                </a:lnTo>
                <a:lnTo>
                  <a:pt x="19048" y="65616"/>
                </a:lnTo>
                <a:lnTo>
                  <a:pt x="17983" y="82890"/>
                </a:lnTo>
                <a:lnTo>
                  <a:pt x="11502" y="101568"/>
                </a:lnTo>
                <a:lnTo>
                  <a:pt x="8534" y="140701"/>
                </a:lnTo>
                <a:lnTo>
                  <a:pt x="0" y="156654"/>
                </a:lnTo>
                <a:lnTo>
                  <a:pt x="8192" y="156670"/>
                </a:lnTo>
                <a:lnTo>
                  <a:pt x="51012" y="120656"/>
                </a:lnTo>
                <a:lnTo>
                  <a:pt x="73814" y="94052"/>
                </a:lnTo>
                <a:lnTo>
                  <a:pt x="114111" y="64260"/>
                </a:lnTo>
                <a:lnTo>
                  <a:pt x="133173" y="61437"/>
                </a:lnTo>
                <a:lnTo>
                  <a:pt x="133326" y="69624"/>
                </a:lnTo>
                <a:lnTo>
                  <a:pt x="126792" y="78290"/>
                </a:lnTo>
                <a:lnTo>
                  <a:pt x="123815" y="89997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03" name="SMARTInkShape-1403"/>
          <p:cNvSpPr/>
          <p:nvPr>
            <p:custDataLst>
              <p:tags r:id="rId7"/>
            </p:custDataLst>
          </p:nvPr>
        </p:nvSpPr>
        <p:spPr>
          <a:xfrm>
            <a:off x="6715242" y="1981200"/>
            <a:ext cx="56997" cy="57115"/>
          </a:xfrm>
          <a:custGeom>
            <a:avLst/>
            <a:gdLst/>
            <a:ahLst/>
            <a:cxnLst/>
            <a:rect l="0" t="0" r="0" b="0"/>
            <a:pathLst>
              <a:path w="56997" h="57115">
                <a:moveTo>
                  <a:pt x="47508" y="0"/>
                </a:moveTo>
                <a:lnTo>
                  <a:pt x="47508" y="0"/>
                </a:lnTo>
                <a:lnTo>
                  <a:pt x="0" y="0"/>
                </a:lnTo>
                <a:lnTo>
                  <a:pt x="9018" y="9133"/>
                </a:lnTo>
                <a:lnTo>
                  <a:pt x="14349" y="9409"/>
                </a:lnTo>
                <a:lnTo>
                  <a:pt x="15877" y="10506"/>
                </a:lnTo>
                <a:lnTo>
                  <a:pt x="16896" y="12296"/>
                </a:lnTo>
                <a:lnTo>
                  <a:pt x="18814" y="18655"/>
                </a:lnTo>
                <a:lnTo>
                  <a:pt x="27124" y="19015"/>
                </a:lnTo>
                <a:lnTo>
                  <a:pt x="27569" y="20085"/>
                </a:lnTo>
                <a:lnTo>
                  <a:pt x="28448" y="28459"/>
                </a:lnTo>
                <a:lnTo>
                  <a:pt x="37590" y="28572"/>
                </a:lnTo>
                <a:lnTo>
                  <a:pt x="37867" y="23518"/>
                </a:lnTo>
                <a:lnTo>
                  <a:pt x="38964" y="22029"/>
                </a:lnTo>
                <a:lnTo>
                  <a:pt x="47113" y="19166"/>
                </a:lnTo>
                <a:lnTo>
                  <a:pt x="47508" y="9535"/>
                </a:lnTo>
                <a:lnTo>
                  <a:pt x="39308" y="9526"/>
                </a:lnTo>
                <a:lnTo>
                  <a:pt x="14280" y="33229"/>
                </a:lnTo>
                <a:lnTo>
                  <a:pt x="11574" y="38757"/>
                </a:lnTo>
                <a:lnTo>
                  <a:pt x="9836" y="45873"/>
                </a:lnTo>
                <a:lnTo>
                  <a:pt x="8634" y="46457"/>
                </a:lnTo>
                <a:lnTo>
                  <a:pt x="4478" y="47106"/>
                </a:lnTo>
                <a:lnTo>
                  <a:pt x="2946" y="48338"/>
                </a:lnTo>
                <a:lnTo>
                  <a:pt x="287" y="55781"/>
                </a:lnTo>
                <a:lnTo>
                  <a:pt x="1210" y="56237"/>
                </a:lnTo>
                <a:lnTo>
                  <a:pt x="17227" y="57114"/>
                </a:lnTo>
                <a:lnTo>
                  <a:pt x="26200" y="50597"/>
                </a:lnTo>
                <a:lnTo>
                  <a:pt x="36222" y="48016"/>
                </a:lnTo>
                <a:lnTo>
                  <a:pt x="42518" y="47741"/>
                </a:lnTo>
                <a:lnTo>
                  <a:pt x="44182" y="46644"/>
                </a:lnTo>
                <a:lnTo>
                  <a:pt x="45290" y="44854"/>
                </a:lnTo>
                <a:lnTo>
                  <a:pt x="46030" y="42603"/>
                </a:lnTo>
                <a:lnTo>
                  <a:pt x="47581" y="41102"/>
                </a:lnTo>
                <a:lnTo>
                  <a:pt x="55579" y="38495"/>
                </a:lnTo>
                <a:lnTo>
                  <a:pt x="56387" y="35453"/>
                </a:lnTo>
                <a:lnTo>
                  <a:pt x="56996" y="28977"/>
                </a:lnTo>
                <a:lnTo>
                  <a:pt x="15712" y="28575"/>
                </a:lnTo>
                <a:lnTo>
                  <a:pt x="13612" y="29633"/>
                </a:lnTo>
                <a:lnTo>
                  <a:pt x="12210" y="31397"/>
                </a:lnTo>
                <a:lnTo>
                  <a:pt x="9572" y="37708"/>
                </a:lnTo>
                <a:lnTo>
                  <a:pt x="14513" y="37984"/>
                </a:lnTo>
                <a:lnTo>
                  <a:pt x="19790" y="35226"/>
                </a:lnTo>
                <a:lnTo>
                  <a:pt x="47508" y="190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113" name="SMARTInkShape-Group340"/>
          <p:cNvGrpSpPr/>
          <p:nvPr/>
        </p:nvGrpSpPr>
        <p:grpSpPr>
          <a:xfrm>
            <a:off x="7239882" y="695325"/>
            <a:ext cx="1018294" cy="1275024"/>
            <a:chOff x="7239882" y="695325"/>
            <a:chExt cx="1018294" cy="1275024"/>
          </a:xfrm>
        </p:grpSpPr>
        <p:sp>
          <p:nvSpPr>
            <p:cNvPr id="3104" name="SMARTInkShape-1404"/>
            <p:cNvSpPr/>
            <p:nvPr>
              <p:custDataLst>
                <p:tags r:id="rId195"/>
              </p:custDataLst>
            </p:nvPr>
          </p:nvSpPr>
          <p:spPr>
            <a:xfrm>
              <a:off x="7239882" y="1038225"/>
              <a:ext cx="8644" cy="257176"/>
            </a:xfrm>
            <a:custGeom>
              <a:avLst/>
              <a:gdLst/>
              <a:ahLst/>
              <a:cxnLst/>
              <a:rect l="0" t="0" r="0" b="0"/>
              <a:pathLst>
                <a:path w="8644" h="257176">
                  <a:moveTo>
                    <a:pt x="8643" y="9525"/>
                  </a:moveTo>
                  <a:lnTo>
                    <a:pt x="8643" y="9525"/>
                  </a:lnTo>
                  <a:lnTo>
                    <a:pt x="442" y="1324"/>
                  </a:lnTo>
                  <a:lnTo>
                    <a:pt x="1058" y="883"/>
                  </a:lnTo>
                  <a:lnTo>
                    <a:pt x="8643" y="0"/>
                  </a:lnTo>
                  <a:lnTo>
                    <a:pt x="8643" y="22666"/>
                  </a:lnTo>
                  <a:lnTo>
                    <a:pt x="5821" y="28771"/>
                  </a:lnTo>
                  <a:lnTo>
                    <a:pt x="2096" y="35012"/>
                  </a:lnTo>
                  <a:lnTo>
                    <a:pt x="0" y="45534"/>
                  </a:lnTo>
                  <a:lnTo>
                    <a:pt x="254" y="79749"/>
                  </a:lnTo>
                  <a:lnTo>
                    <a:pt x="4629" y="97477"/>
                  </a:lnTo>
                  <a:lnTo>
                    <a:pt x="2280" y="110962"/>
                  </a:lnTo>
                  <a:lnTo>
                    <a:pt x="8178" y="152576"/>
                  </a:lnTo>
                  <a:lnTo>
                    <a:pt x="8603" y="193338"/>
                  </a:lnTo>
                  <a:lnTo>
                    <a:pt x="8639" y="237538"/>
                  </a:lnTo>
                  <a:lnTo>
                    <a:pt x="8643" y="2571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05" name="SMARTInkShape-1405"/>
            <p:cNvSpPr/>
            <p:nvPr>
              <p:custDataLst>
                <p:tags r:id="rId196"/>
              </p:custDataLst>
            </p:nvPr>
          </p:nvSpPr>
          <p:spPr>
            <a:xfrm>
              <a:off x="7296150" y="1428750"/>
              <a:ext cx="66676" cy="238126"/>
            </a:xfrm>
            <a:custGeom>
              <a:avLst/>
              <a:gdLst/>
              <a:ahLst/>
              <a:cxnLst/>
              <a:rect l="0" t="0" r="0" b="0"/>
              <a:pathLst>
                <a:path w="66676" h="238126">
                  <a:moveTo>
                    <a:pt x="0" y="0"/>
                  </a:moveTo>
                  <a:lnTo>
                    <a:pt x="0" y="0"/>
                  </a:lnTo>
                  <a:lnTo>
                    <a:pt x="0" y="5057"/>
                  </a:lnTo>
                  <a:lnTo>
                    <a:pt x="1058" y="6546"/>
                  </a:lnTo>
                  <a:lnTo>
                    <a:pt x="2822" y="7539"/>
                  </a:lnTo>
                  <a:lnTo>
                    <a:pt x="9134" y="9409"/>
                  </a:lnTo>
                  <a:lnTo>
                    <a:pt x="9410" y="14547"/>
                  </a:lnTo>
                  <a:lnTo>
                    <a:pt x="10506" y="16048"/>
                  </a:lnTo>
                  <a:lnTo>
                    <a:pt x="18655" y="18933"/>
                  </a:lnTo>
                  <a:lnTo>
                    <a:pt x="18933" y="24072"/>
                  </a:lnTo>
                  <a:lnTo>
                    <a:pt x="20031" y="25573"/>
                  </a:lnTo>
                  <a:lnTo>
                    <a:pt x="24072" y="27241"/>
                  </a:lnTo>
                  <a:lnTo>
                    <a:pt x="25573" y="28744"/>
                  </a:lnTo>
                  <a:lnTo>
                    <a:pt x="27240" y="33236"/>
                  </a:lnTo>
                  <a:lnTo>
                    <a:pt x="28573" y="79651"/>
                  </a:lnTo>
                  <a:lnTo>
                    <a:pt x="28575" y="98043"/>
                  </a:lnTo>
                  <a:lnTo>
                    <a:pt x="37709" y="141179"/>
                  </a:lnTo>
                  <a:lnTo>
                    <a:pt x="39081" y="158846"/>
                  </a:lnTo>
                  <a:lnTo>
                    <a:pt x="54965" y="204168"/>
                  </a:lnTo>
                  <a:lnTo>
                    <a:pt x="64049" y="225969"/>
                  </a:lnTo>
                  <a:lnTo>
                    <a:pt x="66675" y="2381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06" name="SMARTInkShape-1406"/>
            <p:cNvSpPr/>
            <p:nvPr>
              <p:custDataLst>
                <p:tags r:id="rId197"/>
              </p:custDataLst>
            </p:nvPr>
          </p:nvSpPr>
          <p:spPr>
            <a:xfrm>
              <a:off x="7563241" y="1924050"/>
              <a:ext cx="237735" cy="46299"/>
            </a:xfrm>
            <a:custGeom>
              <a:avLst/>
              <a:gdLst/>
              <a:ahLst/>
              <a:cxnLst/>
              <a:rect l="0" t="0" r="0" b="0"/>
              <a:pathLst>
                <a:path w="237735" h="46299">
                  <a:moveTo>
                    <a:pt x="9134" y="0"/>
                  </a:moveTo>
                  <a:lnTo>
                    <a:pt x="9134" y="0"/>
                  </a:lnTo>
                  <a:lnTo>
                    <a:pt x="0" y="0"/>
                  </a:lnTo>
                  <a:lnTo>
                    <a:pt x="4782" y="0"/>
                  </a:lnTo>
                  <a:lnTo>
                    <a:pt x="6233" y="1058"/>
                  </a:lnTo>
                  <a:lnTo>
                    <a:pt x="8752" y="8201"/>
                  </a:lnTo>
                  <a:lnTo>
                    <a:pt x="11786" y="8936"/>
                  </a:lnTo>
                  <a:lnTo>
                    <a:pt x="17302" y="9409"/>
                  </a:lnTo>
                  <a:lnTo>
                    <a:pt x="25996" y="16048"/>
                  </a:lnTo>
                  <a:lnTo>
                    <a:pt x="34826" y="19219"/>
                  </a:lnTo>
                  <a:lnTo>
                    <a:pt x="44145" y="25332"/>
                  </a:lnTo>
                  <a:lnTo>
                    <a:pt x="53610" y="28673"/>
                  </a:lnTo>
                  <a:lnTo>
                    <a:pt x="64175" y="34836"/>
                  </a:lnTo>
                  <a:lnTo>
                    <a:pt x="107032" y="38043"/>
                  </a:lnTo>
                  <a:lnTo>
                    <a:pt x="117203" y="39133"/>
                  </a:lnTo>
                  <a:lnTo>
                    <a:pt x="135177" y="45634"/>
                  </a:lnTo>
                  <a:lnTo>
                    <a:pt x="140787" y="46298"/>
                  </a:lnTo>
                  <a:lnTo>
                    <a:pt x="149844" y="44213"/>
                  </a:lnTo>
                  <a:lnTo>
                    <a:pt x="158454" y="40817"/>
                  </a:lnTo>
                  <a:lnTo>
                    <a:pt x="205872" y="37112"/>
                  </a:lnTo>
                  <a:lnTo>
                    <a:pt x="237734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07" name="SMARTInkShape-1407"/>
            <p:cNvSpPr/>
            <p:nvPr>
              <p:custDataLst>
                <p:tags r:id="rId198"/>
              </p:custDataLst>
            </p:nvPr>
          </p:nvSpPr>
          <p:spPr>
            <a:xfrm>
              <a:off x="7896225" y="1733550"/>
              <a:ext cx="142876" cy="161926"/>
            </a:xfrm>
            <a:custGeom>
              <a:avLst/>
              <a:gdLst/>
              <a:ahLst/>
              <a:cxnLst/>
              <a:rect l="0" t="0" r="0" b="0"/>
              <a:pathLst>
                <a:path w="142876" h="161926">
                  <a:moveTo>
                    <a:pt x="0" y="161925"/>
                  </a:moveTo>
                  <a:lnTo>
                    <a:pt x="0" y="161925"/>
                  </a:lnTo>
                  <a:lnTo>
                    <a:pt x="8201" y="161925"/>
                  </a:lnTo>
                  <a:lnTo>
                    <a:pt x="8643" y="160867"/>
                  </a:lnTo>
                  <a:lnTo>
                    <a:pt x="9491" y="152792"/>
                  </a:lnTo>
                  <a:lnTo>
                    <a:pt x="14571" y="152516"/>
                  </a:lnTo>
                  <a:lnTo>
                    <a:pt x="16064" y="151419"/>
                  </a:lnTo>
                  <a:lnTo>
                    <a:pt x="19845" y="142706"/>
                  </a:lnTo>
                  <a:lnTo>
                    <a:pt x="53187" y="107681"/>
                  </a:lnTo>
                  <a:lnTo>
                    <a:pt x="59189" y="95197"/>
                  </a:lnTo>
                  <a:lnTo>
                    <a:pt x="81571" y="69848"/>
                  </a:lnTo>
                  <a:lnTo>
                    <a:pt x="87727" y="57149"/>
                  </a:lnTo>
                  <a:lnTo>
                    <a:pt x="133355" y="9525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08" name="SMARTInkShape-1408"/>
            <p:cNvSpPr/>
            <p:nvPr>
              <p:custDataLst>
                <p:tags r:id="rId199"/>
              </p:custDataLst>
            </p:nvPr>
          </p:nvSpPr>
          <p:spPr>
            <a:xfrm>
              <a:off x="8143875" y="1333500"/>
              <a:ext cx="76201" cy="228601"/>
            </a:xfrm>
            <a:custGeom>
              <a:avLst/>
              <a:gdLst/>
              <a:ahLst/>
              <a:cxnLst/>
              <a:rect l="0" t="0" r="0" b="0"/>
              <a:pathLst>
                <a:path w="76201" h="228601">
                  <a:moveTo>
                    <a:pt x="0" y="228600"/>
                  </a:moveTo>
                  <a:lnTo>
                    <a:pt x="0" y="228600"/>
                  </a:lnTo>
                  <a:lnTo>
                    <a:pt x="0" y="185871"/>
                  </a:lnTo>
                  <a:lnTo>
                    <a:pt x="1058" y="184239"/>
                  </a:lnTo>
                  <a:lnTo>
                    <a:pt x="2822" y="183151"/>
                  </a:lnTo>
                  <a:lnTo>
                    <a:pt x="5056" y="182426"/>
                  </a:lnTo>
                  <a:lnTo>
                    <a:pt x="6547" y="180884"/>
                  </a:lnTo>
                  <a:lnTo>
                    <a:pt x="8201" y="176348"/>
                  </a:lnTo>
                  <a:lnTo>
                    <a:pt x="10323" y="164813"/>
                  </a:lnTo>
                  <a:lnTo>
                    <a:pt x="15994" y="155490"/>
                  </a:lnTo>
                  <a:lnTo>
                    <a:pt x="17691" y="149187"/>
                  </a:lnTo>
                  <a:lnTo>
                    <a:pt x="19203" y="147083"/>
                  </a:lnTo>
                  <a:lnTo>
                    <a:pt x="21268" y="145680"/>
                  </a:lnTo>
                  <a:lnTo>
                    <a:pt x="23704" y="144745"/>
                  </a:lnTo>
                  <a:lnTo>
                    <a:pt x="25328" y="143063"/>
                  </a:lnTo>
                  <a:lnTo>
                    <a:pt x="27132" y="138373"/>
                  </a:lnTo>
                  <a:lnTo>
                    <a:pt x="29349" y="126738"/>
                  </a:lnTo>
                  <a:lnTo>
                    <a:pt x="40317" y="112299"/>
                  </a:lnTo>
                  <a:lnTo>
                    <a:pt x="42753" y="109791"/>
                  </a:lnTo>
                  <a:lnTo>
                    <a:pt x="45460" y="104182"/>
                  </a:lnTo>
                  <a:lnTo>
                    <a:pt x="48399" y="88822"/>
                  </a:lnTo>
                  <a:lnTo>
                    <a:pt x="55107" y="76184"/>
                  </a:lnTo>
                  <a:lnTo>
                    <a:pt x="66828" y="32633"/>
                  </a:lnTo>
                  <a:lnTo>
                    <a:pt x="72953" y="21428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09" name="SMARTInkShape-1409"/>
            <p:cNvSpPr/>
            <p:nvPr>
              <p:custDataLst>
                <p:tags r:id="rId200"/>
              </p:custDataLst>
            </p:nvPr>
          </p:nvSpPr>
          <p:spPr>
            <a:xfrm>
              <a:off x="8248650" y="962025"/>
              <a:ext cx="9526" cy="180976"/>
            </a:xfrm>
            <a:custGeom>
              <a:avLst/>
              <a:gdLst/>
              <a:ahLst/>
              <a:cxnLst/>
              <a:rect l="0" t="0" r="0" b="0"/>
              <a:pathLst>
                <a:path w="9526" h="180976">
                  <a:moveTo>
                    <a:pt x="0" y="180975"/>
                  </a:moveTo>
                  <a:lnTo>
                    <a:pt x="0" y="180975"/>
                  </a:lnTo>
                  <a:lnTo>
                    <a:pt x="0" y="133466"/>
                  </a:lnTo>
                  <a:lnTo>
                    <a:pt x="0" y="109674"/>
                  </a:lnTo>
                  <a:lnTo>
                    <a:pt x="2823" y="104130"/>
                  </a:lnTo>
                  <a:lnTo>
                    <a:pt x="6546" y="98138"/>
                  </a:lnTo>
                  <a:lnTo>
                    <a:pt x="9134" y="87569"/>
                  </a:lnTo>
                  <a:lnTo>
                    <a:pt x="9524" y="44787"/>
                  </a:lnTo>
                  <a:lnTo>
                    <a:pt x="9525" y="26721"/>
                  </a:lnTo>
                  <a:lnTo>
                    <a:pt x="8467" y="24164"/>
                  </a:lnTo>
                  <a:lnTo>
                    <a:pt x="6702" y="22459"/>
                  </a:lnTo>
                  <a:lnTo>
                    <a:pt x="4469" y="21323"/>
                  </a:lnTo>
                  <a:lnTo>
                    <a:pt x="2979" y="19507"/>
                  </a:lnTo>
                  <a:lnTo>
                    <a:pt x="1323" y="14667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0" name="SMARTInkShape-1410"/>
            <p:cNvSpPr/>
            <p:nvPr>
              <p:custDataLst>
                <p:tags r:id="rId201"/>
              </p:custDataLst>
            </p:nvPr>
          </p:nvSpPr>
          <p:spPr>
            <a:xfrm>
              <a:off x="7905750" y="695325"/>
              <a:ext cx="295276" cy="142876"/>
            </a:xfrm>
            <a:custGeom>
              <a:avLst/>
              <a:gdLst/>
              <a:ahLst/>
              <a:cxnLst/>
              <a:rect l="0" t="0" r="0" b="0"/>
              <a:pathLst>
                <a:path w="295276" h="142876">
                  <a:moveTo>
                    <a:pt x="295275" y="142875"/>
                  </a:moveTo>
                  <a:lnTo>
                    <a:pt x="295275" y="142875"/>
                  </a:lnTo>
                  <a:lnTo>
                    <a:pt x="295275" y="137818"/>
                  </a:lnTo>
                  <a:lnTo>
                    <a:pt x="294217" y="136329"/>
                  </a:lnTo>
                  <a:lnTo>
                    <a:pt x="292453" y="135336"/>
                  </a:lnTo>
                  <a:lnTo>
                    <a:pt x="290219" y="134674"/>
                  </a:lnTo>
                  <a:lnTo>
                    <a:pt x="288728" y="133174"/>
                  </a:lnTo>
                  <a:lnTo>
                    <a:pt x="285865" y="124252"/>
                  </a:lnTo>
                  <a:lnTo>
                    <a:pt x="285760" y="115661"/>
                  </a:lnTo>
                  <a:lnTo>
                    <a:pt x="284699" y="115208"/>
                  </a:lnTo>
                  <a:lnTo>
                    <a:pt x="277550" y="114420"/>
                  </a:lnTo>
                  <a:lnTo>
                    <a:pt x="268883" y="107778"/>
                  </a:lnTo>
                  <a:lnTo>
                    <a:pt x="258926" y="105170"/>
                  </a:lnTo>
                  <a:lnTo>
                    <a:pt x="249916" y="98307"/>
                  </a:lnTo>
                  <a:lnTo>
                    <a:pt x="244071" y="96609"/>
                  </a:lnTo>
                  <a:lnTo>
                    <a:pt x="242089" y="95097"/>
                  </a:lnTo>
                  <a:lnTo>
                    <a:pt x="239887" y="90596"/>
                  </a:lnTo>
                  <a:lnTo>
                    <a:pt x="237182" y="88972"/>
                  </a:lnTo>
                  <a:lnTo>
                    <a:pt x="213339" y="84952"/>
                  </a:lnTo>
                  <a:lnTo>
                    <a:pt x="200146" y="78242"/>
                  </a:lnTo>
                  <a:lnTo>
                    <a:pt x="196931" y="77561"/>
                  </a:lnTo>
                  <a:lnTo>
                    <a:pt x="183107" y="69923"/>
                  </a:lnTo>
                  <a:lnTo>
                    <a:pt x="168084" y="66579"/>
                  </a:lnTo>
                  <a:lnTo>
                    <a:pt x="152989" y="59326"/>
                  </a:lnTo>
                  <a:lnTo>
                    <a:pt x="149618" y="58601"/>
                  </a:lnTo>
                  <a:lnTo>
                    <a:pt x="130579" y="49802"/>
                  </a:lnTo>
                  <a:lnTo>
                    <a:pt x="101995" y="47752"/>
                  </a:lnTo>
                  <a:lnTo>
                    <a:pt x="99747" y="46652"/>
                  </a:lnTo>
                  <a:lnTo>
                    <a:pt x="98248" y="44859"/>
                  </a:lnTo>
                  <a:lnTo>
                    <a:pt x="97249" y="42606"/>
                  </a:lnTo>
                  <a:lnTo>
                    <a:pt x="95524" y="41104"/>
                  </a:lnTo>
                  <a:lnTo>
                    <a:pt x="85151" y="35871"/>
                  </a:lnTo>
                  <a:lnTo>
                    <a:pt x="79120" y="31818"/>
                  </a:lnTo>
                  <a:lnTo>
                    <a:pt x="69775" y="28477"/>
                  </a:lnTo>
                  <a:lnTo>
                    <a:pt x="59021" y="20500"/>
                  </a:lnTo>
                  <a:lnTo>
                    <a:pt x="52648" y="19480"/>
                  </a:lnTo>
                  <a:lnTo>
                    <a:pt x="44057" y="19177"/>
                  </a:lnTo>
                  <a:lnTo>
                    <a:pt x="37926" y="16284"/>
                  </a:lnTo>
                  <a:lnTo>
                    <a:pt x="31673" y="12529"/>
                  </a:lnTo>
                  <a:lnTo>
                    <a:pt x="22203" y="9357"/>
                  </a:lnTo>
                  <a:lnTo>
                    <a:pt x="12693" y="3243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1" name="SMARTInkShape-1411"/>
            <p:cNvSpPr/>
            <p:nvPr>
              <p:custDataLst>
                <p:tags r:id="rId202"/>
              </p:custDataLst>
            </p:nvPr>
          </p:nvSpPr>
          <p:spPr>
            <a:xfrm>
              <a:off x="7639050" y="714375"/>
              <a:ext cx="142876" cy="28576"/>
            </a:xfrm>
            <a:custGeom>
              <a:avLst/>
              <a:gdLst/>
              <a:ahLst/>
              <a:cxnLst/>
              <a:rect l="0" t="0" r="0" b="0"/>
              <a:pathLst>
                <a:path w="142876" h="28576">
                  <a:moveTo>
                    <a:pt x="142875" y="0"/>
                  </a:moveTo>
                  <a:lnTo>
                    <a:pt x="142875" y="0"/>
                  </a:lnTo>
                  <a:lnTo>
                    <a:pt x="96529" y="0"/>
                  </a:lnTo>
                  <a:lnTo>
                    <a:pt x="54010" y="0"/>
                  </a:lnTo>
                  <a:lnTo>
                    <a:pt x="47641" y="2822"/>
                  </a:lnTo>
                  <a:lnTo>
                    <a:pt x="41282" y="6546"/>
                  </a:lnTo>
                  <a:lnTo>
                    <a:pt x="28576" y="8937"/>
                  </a:lnTo>
                  <a:lnTo>
                    <a:pt x="20932" y="9409"/>
                  </a:lnTo>
                  <a:lnTo>
                    <a:pt x="0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2" name="SMARTInkShape-1412"/>
            <p:cNvSpPr/>
            <p:nvPr>
              <p:custDataLst>
                <p:tags r:id="rId203"/>
              </p:custDataLst>
            </p:nvPr>
          </p:nvSpPr>
          <p:spPr>
            <a:xfrm>
              <a:off x="7353300" y="771525"/>
              <a:ext cx="161926" cy="123826"/>
            </a:xfrm>
            <a:custGeom>
              <a:avLst/>
              <a:gdLst/>
              <a:ahLst/>
              <a:cxnLst/>
              <a:rect l="0" t="0" r="0" b="0"/>
              <a:pathLst>
                <a:path w="161926" h="123826">
                  <a:moveTo>
                    <a:pt x="161925" y="0"/>
                  </a:moveTo>
                  <a:lnTo>
                    <a:pt x="161925" y="0"/>
                  </a:lnTo>
                  <a:lnTo>
                    <a:pt x="156869" y="5057"/>
                  </a:lnTo>
                  <a:lnTo>
                    <a:pt x="151564" y="7539"/>
                  </a:lnTo>
                  <a:lnTo>
                    <a:pt x="139535" y="9133"/>
                  </a:lnTo>
                  <a:lnTo>
                    <a:pt x="137473" y="10322"/>
                  </a:lnTo>
                  <a:lnTo>
                    <a:pt x="136099" y="12173"/>
                  </a:lnTo>
                  <a:lnTo>
                    <a:pt x="135183" y="14465"/>
                  </a:lnTo>
                  <a:lnTo>
                    <a:pt x="133514" y="15993"/>
                  </a:lnTo>
                  <a:lnTo>
                    <a:pt x="128836" y="17692"/>
                  </a:lnTo>
                  <a:lnTo>
                    <a:pt x="101326" y="20029"/>
                  </a:lnTo>
                  <a:lnTo>
                    <a:pt x="89760" y="26631"/>
                  </a:lnTo>
                  <a:lnTo>
                    <a:pt x="82932" y="32297"/>
                  </a:lnTo>
                  <a:lnTo>
                    <a:pt x="73548" y="35521"/>
                  </a:lnTo>
                  <a:lnTo>
                    <a:pt x="63380" y="38012"/>
                  </a:lnTo>
                  <a:lnTo>
                    <a:pt x="26843" y="60445"/>
                  </a:lnTo>
                  <a:lnTo>
                    <a:pt x="16302" y="69886"/>
                  </a:lnTo>
                  <a:lnTo>
                    <a:pt x="12536" y="76216"/>
                  </a:lnTo>
                  <a:lnTo>
                    <a:pt x="11533" y="79385"/>
                  </a:lnTo>
                  <a:lnTo>
                    <a:pt x="9805" y="81499"/>
                  </a:lnTo>
                  <a:lnTo>
                    <a:pt x="3376" y="85531"/>
                  </a:lnTo>
                  <a:lnTo>
                    <a:pt x="1500" y="90225"/>
                  </a:lnTo>
                  <a:lnTo>
                    <a:pt x="0" y="1238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117" name="SMARTInkShape-Group341"/>
          <p:cNvGrpSpPr/>
          <p:nvPr/>
        </p:nvGrpSpPr>
        <p:grpSpPr>
          <a:xfrm>
            <a:off x="8334807" y="600078"/>
            <a:ext cx="266269" cy="361948"/>
            <a:chOff x="8334807" y="600078"/>
            <a:chExt cx="266269" cy="361948"/>
          </a:xfrm>
        </p:grpSpPr>
        <p:sp>
          <p:nvSpPr>
            <p:cNvPr id="3114" name="SMARTInkShape-1413"/>
            <p:cNvSpPr/>
            <p:nvPr>
              <p:custDataLst>
                <p:tags r:id="rId192"/>
              </p:custDataLst>
            </p:nvPr>
          </p:nvSpPr>
          <p:spPr>
            <a:xfrm>
              <a:off x="8334807" y="600078"/>
              <a:ext cx="94819" cy="238074"/>
            </a:xfrm>
            <a:custGeom>
              <a:avLst/>
              <a:gdLst/>
              <a:ahLst/>
              <a:cxnLst/>
              <a:rect l="0" t="0" r="0" b="0"/>
              <a:pathLst>
                <a:path w="94819" h="238074">
                  <a:moveTo>
                    <a:pt x="56718" y="38097"/>
                  </a:moveTo>
                  <a:lnTo>
                    <a:pt x="56718" y="38097"/>
                  </a:lnTo>
                  <a:lnTo>
                    <a:pt x="56718" y="29896"/>
                  </a:lnTo>
                  <a:lnTo>
                    <a:pt x="57776" y="29455"/>
                  </a:lnTo>
                  <a:lnTo>
                    <a:pt x="61774" y="28964"/>
                  </a:lnTo>
                  <a:lnTo>
                    <a:pt x="63264" y="27775"/>
                  </a:lnTo>
                  <a:lnTo>
                    <a:pt x="64920" y="23632"/>
                  </a:lnTo>
                  <a:lnTo>
                    <a:pt x="66420" y="22104"/>
                  </a:lnTo>
                  <a:lnTo>
                    <a:pt x="70908" y="20405"/>
                  </a:lnTo>
                  <a:lnTo>
                    <a:pt x="72527" y="18894"/>
                  </a:lnTo>
                  <a:lnTo>
                    <a:pt x="74327" y="14393"/>
                  </a:lnTo>
                  <a:lnTo>
                    <a:pt x="75866" y="12769"/>
                  </a:lnTo>
                  <a:lnTo>
                    <a:pt x="80398" y="10965"/>
                  </a:lnTo>
                  <a:lnTo>
                    <a:pt x="82029" y="9426"/>
                  </a:lnTo>
                  <a:lnTo>
                    <a:pt x="83843" y="4893"/>
                  </a:lnTo>
                  <a:lnTo>
                    <a:pt x="85385" y="3261"/>
                  </a:lnTo>
                  <a:lnTo>
                    <a:pt x="94806" y="0"/>
                  </a:lnTo>
                  <a:lnTo>
                    <a:pt x="94818" y="22663"/>
                  </a:lnTo>
                  <a:lnTo>
                    <a:pt x="89762" y="36934"/>
                  </a:lnTo>
                  <a:lnTo>
                    <a:pt x="70366" y="71906"/>
                  </a:lnTo>
                  <a:lnTo>
                    <a:pt x="59001" y="116677"/>
                  </a:lnTo>
                  <a:lnTo>
                    <a:pt x="37616" y="161875"/>
                  </a:lnTo>
                  <a:lnTo>
                    <a:pt x="21436" y="197196"/>
                  </a:lnTo>
                  <a:lnTo>
                    <a:pt x="18813" y="205116"/>
                  </a:lnTo>
                  <a:lnTo>
                    <a:pt x="11326" y="218824"/>
                  </a:lnTo>
                  <a:lnTo>
                    <a:pt x="10582" y="222082"/>
                  </a:lnTo>
                  <a:lnTo>
                    <a:pt x="0" y="237560"/>
                  </a:lnTo>
                  <a:lnTo>
                    <a:pt x="7807" y="238073"/>
                  </a:lnTo>
                  <a:lnTo>
                    <a:pt x="28143" y="21907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5" name="SMARTInkShape-1414"/>
            <p:cNvSpPr/>
            <p:nvPr>
              <p:custDataLst>
                <p:tags r:id="rId193"/>
              </p:custDataLst>
            </p:nvPr>
          </p:nvSpPr>
          <p:spPr>
            <a:xfrm>
              <a:off x="8391539" y="638176"/>
              <a:ext cx="114238" cy="180975"/>
            </a:xfrm>
            <a:custGeom>
              <a:avLst/>
              <a:gdLst/>
              <a:ahLst/>
              <a:cxnLst/>
              <a:rect l="0" t="0" r="0" b="0"/>
              <a:pathLst>
                <a:path w="114238" h="180975">
                  <a:moveTo>
                    <a:pt x="19036" y="66674"/>
                  </a:moveTo>
                  <a:lnTo>
                    <a:pt x="19036" y="66674"/>
                  </a:lnTo>
                  <a:lnTo>
                    <a:pt x="19036" y="39931"/>
                  </a:lnTo>
                  <a:lnTo>
                    <a:pt x="10834" y="30059"/>
                  </a:lnTo>
                  <a:lnTo>
                    <a:pt x="9512" y="19066"/>
                  </a:lnTo>
                  <a:lnTo>
                    <a:pt x="9511" y="13996"/>
                  </a:lnTo>
                  <a:lnTo>
                    <a:pt x="10569" y="12505"/>
                  </a:lnTo>
                  <a:lnTo>
                    <a:pt x="12334" y="11511"/>
                  </a:lnTo>
                  <a:lnTo>
                    <a:pt x="22768" y="9917"/>
                  </a:lnTo>
                  <a:lnTo>
                    <a:pt x="31900" y="9640"/>
                  </a:lnTo>
                  <a:lnTo>
                    <a:pt x="38160" y="6753"/>
                  </a:lnTo>
                  <a:lnTo>
                    <a:pt x="44469" y="3001"/>
                  </a:lnTo>
                  <a:lnTo>
                    <a:pt x="55028" y="888"/>
                  </a:lnTo>
                  <a:lnTo>
                    <a:pt x="101509" y="6"/>
                  </a:lnTo>
                  <a:lnTo>
                    <a:pt x="112394" y="0"/>
                  </a:lnTo>
                  <a:lnTo>
                    <a:pt x="113026" y="1058"/>
                  </a:lnTo>
                  <a:lnTo>
                    <a:pt x="114237" y="9132"/>
                  </a:lnTo>
                  <a:lnTo>
                    <a:pt x="89832" y="35027"/>
                  </a:lnTo>
                  <a:lnTo>
                    <a:pt x="87543" y="41320"/>
                  </a:lnTo>
                  <a:lnTo>
                    <a:pt x="84816" y="43421"/>
                  </a:lnTo>
                  <a:lnTo>
                    <a:pt x="68052" y="49616"/>
                  </a:lnTo>
                  <a:lnTo>
                    <a:pt x="22216" y="92081"/>
                  </a:lnTo>
                  <a:lnTo>
                    <a:pt x="12688" y="100543"/>
                  </a:lnTo>
                  <a:lnTo>
                    <a:pt x="6337" y="102893"/>
                  </a:lnTo>
                  <a:lnTo>
                    <a:pt x="4219" y="104579"/>
                  </a:lnTo>
                  <a:lnTo>
                    <a:pt x="1867" y="109273"/>
                  </a:lnTo>
                  <a:lnTo>
                    <a:pt x="0" y="136926"/>
                  </a:lnTo>
                  <a:lnTo>
                    <a:pt x="1053" y="138909"/>
                  </a:lnTo>
                  <a:lnTo>
                    <a:pt x="2815" y="140231"/>
                  </a:lnTo>
                  <a:lnTo>
                    <a:pt x="7593" y="142758"/>
                  </a:lnTo>
                  <a:lnTo>
                    <a:pt x="16234" y="149072"/>
                  </a:lnTo>
                  <a:lnTo>
                    <a:pt x="25496" y="152472"/>
                  </a:lnTo>
                  <a:lnTo>
                    <a:pt x="34944" y="158653"/>
                  </a:lnTo>
                  <a:lnTo>
                    <a:pt x="44445" y="160955"/>
                  </a:lnTo>
                  <a:lnTo>
                    <a:pt x="55022" y="162695"/>
                  </a:lnTo>
                  <a:lnTo>
                    <a:pt x="83437" y="171045"/>
                  </a:lnTo>
                  <a:lnTo>
                    <a:pt x="90093" y="171329"/>
                  </a:lnTo>
                  <a:lnTo>
                    <a:pt x="95772" y="174218"/>
                  </a:lnTo>
                  <a:lnTo>
                    <a:pt x="104761" y="18097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6" name="SMARTInkShape-1415"/>
            <p:cNvSpPr/>
            <p:nvPr>
              <p:custDataLst>
                <p:tags r:id="rId194"/>
              </p:custDataLst>
            </p:nvPr>
          </p:nvSpPr>
          <p:spPr>
            <a:xfrm>
              <a:off x="8547364" y="790610"/>
              <a:ext cx="53712" cy="171416"/>
            </a:xfrm>
            <a:custGeom>
              <a:avLst/>
              <a:gdLst/>
              <a:ahLst/>
              <a:cxnLst/>
              <a:rect l="0" t="0" r="0" b="0"/>
              <a:pathLst>
                <a:path w="53712" h="171416">
                  <a:moveTo>
                    <a:pt x="25136" y="19015"/>
                  </a:moveTo>
                  <a:lnTo>
                    <a:pt x="25136" y="19015"/>
                  </a:lnTo>
                  <a:lnTo>
                    <a:pt x="25136" y="13958"/>
                  </a:lnTo>
                  <a:lnTo>
                    <a:pt x="26194" y="12469"/>
                  </a:lnTo>
                  <a:lnTo>
                    <a:pt x="27959" y="11476"/>
                  </a:lnTo>
                  <a:lnTo>
                    <a:pt x="34270" y="9606"/>
                  </a:lnTo>
                  <a:lnTo>
                    <a:pt x="34626" y="1299"/>
                  </a:lnTo>
                  <a:lnTo>
                    <a:pt x="33580" y="854"/>
                  </a:lnTo>
                  <a:lnTo>
                    <a:pt x="25527" y="0"/>
                  </a:lnTo>
                  <a:lnTo>
                    <a:pt x="24078" y="34977"/>
                  </a:lnTo>
                  <a:lnTo>
                    <a:pt x="18590" y="45499"/>
                  </a:lnTo>
                  <a:lnTo>
                    <a:pt x="12964" y="83117"/>
                  </a:lnTo>
                  <a:lnTo>
                    <a:pt x="9142" y="91955"/>
                  </a:lnTo>
                  <a:lnTo>
                    <a:pt x="5933" y="107772"/>
                  </a:lnTo>
                  <a:lnTo>
                    <a:pt x="1433" y="115965"/>
                  </a:lnTo>
                  <a:lnTo>
                    <a:pt x="867" y="119632"/>
                  </a:lnTo>
                  <a:lnTo>
                    <a:pt x="1548" y="123135"/>
                  </a:lnTo>
                  <a:lnTo>
                    <a:pt x="3061" y="126528"/>
                  </a:lnTo>
                  <a:lnTo>
                    <a:pt x="3011" y="129849"/>
                  </a:lnTo>
                  <a:lnTo>
                    <a:pt x="133" y="136361"/>
                  </a:lnTo>
                  <a:lnTo>
                    <a:pt x="0" y="139579"/>
                  </a:lnTo>
                  <a:lnTo>
                    <a:pt x="2676" y="145977"/>
                  </a:lnTo>
                  <a:lnTo>
                    <a:pt x="4871" y="148106"/>
                  </a:lnTo>
                  <a:lnTo>
                    <a:pt x="25251" y="159655"/>
                  </a:lnTo>
                  <a:lnTo>
                    <a:pt x="28387" y="160400"/>
                  </a:lnTo>
                  <a:lnTo>
                    <a:pt x="44195" y="169233"/>
                  </a:lnTo>
                  <a:lnTo>
                    <a:pt x="53711" y="17141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139" name="SMARTInkShape-Group342"/>
          <p:cNvGrpSpPr/>
          <p:nvPr/>
        </p:nvGrpSpPr>
        <p:grpSpPr>
          <a:xfrm>
            <a:off x="1409703" y="3495714"/>
            <a:ext cx="2390735" cy="714337"/>
            <a:chOff x="1409703" y="3495714"/>
            <a:chExt cx="2390735" cy="714337"/>
          </a:xfrm>
        </p:grpSpPr>
        <p:sp>
          <p:nvSpPr>
            <p:cNvPr id="3118" name="SMARTInkShape-1416"/>
            <p:cNvSpPr/>
            <p:nvPr>
              <p:custDataLst>
                <p:tags r:id="rId171"/>
              </p:custDataLst>
            </p:nvPr>
          </p:nvSpPr>
          <p:spPr>
            <a:xfrm>
              <a:off x="1409703" y="3790950"/>
              <a:ext cx="57148" cy="351816"/>
            </a:xfrm>
            <a:custGeom>
              <a:avLst/>
              <a:gdLst/>
              <a:ahLst/>
              <a:cxnLst/>
              <a:rect l="0" t="0" r="0" b="0"/>
              <a:pathLst>
                <a:path w="57148" h="351816">
                  <a:moveTo>
                    <a:pt x="57147" y="0"/>
                  </a:moveTo>
                  <a:lnTo>
                    <a:pt x="57147" y="0"/>
                  </a:lnTo>
                  <a:lnTo>
                    <a:pt x="42566" y="0"/>
                  </a:lnTo>
                  <a:lnTo>
                    <a:pt x="41076" y="1058"/>
                  </a:lnTo>
                  <a:lnTo>
                    <a:pt x="40083" y="2822"/>
                  </a:lnTo>
                  <a:lnTo>
                    <a:pt x="38490" y="13257"/>
                  </a:lnTo>
                  <a:lnTo>
                    <a:pt x="38107" y="60535"/>
                  </a:lnTo>
                  <a:lnTo>
                    <a:pt x="35276" y="97682"/>
                  </a:lnTo>
                  <a:lnTo>
                    <a:pt x="28396" y="144254"/>
                  </a:lnTo>
                  <a:lnTo>
                    <a:pt x="21207" y="188577"/>
                  </a:lnTo>
                  <a:lnTo>
                    <a:pt x="14417" y="228221"/>
                  </a:lnTo>
                  <a:lnTo>
                    <a:pt x="7344" y="268636"/>
                  </a:lnTo>
                  <a:lnTo>
                    <a:pt x="642" y="313659"/>
                  </a:lnTo>
                  <a:lnTo>
                    <a:pt x="0" y="351815"/>
                  </a:lnTo>
                  <a:lnTo>
                    <a:pt x="5055" y="347188"/>
                  </a:lnTo>
                  <a:lnTo>
                    <a:pt x="7536" y="341983"/>
                  </a:lnTo>
                  <a:lnTo>
                    <a:pt x="19047" y="2952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9" name="SMARTInkShape-1417"/>
            <p:cNvSpPr/>
            <p:nvPr>
              <p:custDataLst>
                <p:tags r:id="rId172"/>
              </p:custDataLst>
            </p:nvPr>
          </p:nvSpPr>
          <p:spPr>
            <a:xfrm>
              <a:off x="1419228" y="3810014"/>
              <a:ext cx="209548" cy="255800"/>
            </a:xfrm>
            <a:custGeom>
              <a:avLst/>
              <a:gdLst/>
              <a:ahLst/>
              <a:cxnLst/>
              <a:rect l="0" t="0" r="0" b="0"/>
              <a:pathLst>
                <a:path w="209548" h="255800">
                  <a:moveTo>
                    <a:pt x="38097" y="66661"/>
                  </a:moveTo>
                  <a:lnTo>
                    <a:pt x="38097" y="66661"/>
                  </a:lnTo>
                  <a:lnTo>
                    <a:pt x="38097" y="61604"/>
                  </a:lnTo>
                  <a:lnTo>
                    <a:pt x="35275" y="56300"/>
                  </a:lnTo>
                  <a:lnTo>
                    <a:pt x="33040" y="53404"/>
                  </a:lnTo>
                  <a:lnTo>
                    <a:pt x="27736" y="50186"/>
                  </a:lnTo>
                  <a:lnTo>
                    <a:pt x="20763" y="48119"/>
                  </a:lnTo>
                  <a:lnTo>
                    <a:pt x="10997" y="39455"/>
                  </a:lnTo>
                  <a:lnTo>
                    <a:pt x="14" y="38088"/>
                  </a:lnTo>
                  <a:lnTo>
                    <a:pt x="0" y="38086"/>
                  </a:lnTo>
                  <a:lnTo>
                    <a:pt x="5055" y="33029"/>
                  </a:lnTo>
                  <a:lnTo>
                    <a:pt x="10359" y="30547"/>
                  </a:lnTo>
                  <a:lnTo>
                    <a:pt x="36185" y="25913"/>
                  </a:lnTo>
                  <a:lnTo>
                    <a:pt x="39997" y="23621"/>
                  </a:lnTo>
                  <a:lnTo>
                    <a:pt x="85920" y="8854"/>
                  </a:lnTo>
                  <a:lnTo>
                    <a:pt x="98510" y="3927"/>
                  </a:lnTo>
                  <a:lnTo>
                    <a:pt x="144169" y="140"/>
                  </a:lnTo>
                  <a:lnTo>
                    <a:pt x="168077" y="0"/>
                  </a:lnTo>
                  <a:lnTo>
                    <a:pt x="172771" y="2814"/>
                  </a:lnTo>
                  <a:lnTo>
                    <a:pt x="179352" y="8188"/>
                  </a:lnTo>
                  <a:lnTo>
                    <a:pt x="180252" y="11745"/>
                  </a:lnTo>
                  <a:lnTo>
                    <a:pt x="180830" y="22652"/>
                  </a:lnTo>
                  <a:lnTo>
                    <a:pt x="175873" y="36923"/>
                  </a:lnTo>
                  <a:lnTo>
                    <a:pt x="149172" y="82981"/>
                  </a:lnTo>
                  <a:lnTo>
                    <a:pt x="112445" y="130564"/>
                  </a:lnTo>
                  <a:lnTo>
                    <a:pt x="79395" y="174704"/>
                  </a:lnTo>
                  <a:lnTo>
                    <a:pt x="70912" y="186398"/>
                  </a:lnTo>
                  <a:lnTo>
                    <a:pt x="67928" y="196565"/>
                  </a:lnTo>
                  <a:lnTo>
                    <a:pt x="66721" y="217169"/>
                  </a:lnTo>
                  <a:lnTo>
                    <a:pt x="79934" y="232152"/>
                  </a:lnTo>
                  <a:lnTo>
                    <a:pt x="85972" y="235463"/>
                  </a:lnTo>
                  <a:lnTo>
                    <a:pt x="92183" y="237992"/>
                  </a:lnTo>
                  <a:lnTo>
                    <a:pt x="101630" y="244309"/>
                  </a:lnTo>
                  <a:lnTo>
                    <a:pt x="111132" y="246650"/>
                  </a:lnTo>
                  <a:lnTo>
                    <a:pt x="121708" y="248402"/>
                  </a:lnTo>
                  <a:lnTo>
                    <a:pt x="144723" y="255799"/>
                  </a:lnTo>
                  <a:lnTo>
                    <a:pt x="188777" y="247993"/>
                  </a:lnTo>
                  <a:lnTo>
                    <a:pt x="197847" y="244972"/>
                  </a:lnTo>
                  <a:lnTo>
                    <a:pt x="209547" y="23811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0" name="SMARTInkShape-1418"/>
            <p:cNvSpPr/>
            <p:nvPr>
              <p:custDataLst>
                <p:tags r:id="rId173"/>
              </p:custDataLst>
            </p:nvPr>
          </p:nvSpPr>
          <p:spPr>
            <a:xfrm>
              <a:off x="1667464" y="4029075"/>
              <a:ext cx="47037" cy="180976"/>
            </a:xfrm>
            <a:custGeom>
              <a:avLst/>
              <a:gdLst/>
              <a:ahLst/>
              <a:cxnLst/>
              <a:rect l="0" t="0" r="0" b="0"/>
              <a:pathLst>
                <a:path w="47037" h="180976">
                  <a:moveTo>
                    <a:pt x="8936" y="0"/>
                  </a:moveTo>
                  <a:lnTo>
                    <a:pt x="8936" y="0"/>
                  </a:lnTo>
                  <a:lnTo>
                    <a:pt x="8936" y="45820"/>
                  </a:lnTo>
                  <a:lnTo>
                    <a:pt x="8936" y="49597"/>
                  </a:lnTo>
                  <a:lnTo>
                    <a:pt x="0" y="95451"/>
                  </a:lnTo>
                  <a:lnTo>
                    <a:pt x="547" y="125968"/>
                  </a:lnTo>
                  <a:lnTo>
                    <a:pt x="6965" y="144866"/>
                  </a:lnTo>
                  <a:lnTo>
                    <a:pt x="8821" y="169127"/>
                  </a:lnTo>
                  <a:lnTo>
                    <a:pt x="13958" y="175818"/>
                  </a:lnTo>
                  <a:lnTo>
                    <a:pt x="19282" y="178683"/>
                  </a:lnTo>
                  <a:lnTo>
                    <a:pt x="34444" y="180673"/>
                  </a:lnTo>
                  <a:lnTo>
                    <a:pt x="47036" y="1809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1" name="SMARTInkShape-1419"/>
            <p:cNvSpPr/>
            <p:nvPr>
              <p:custDataLst>
                <p:tags r:id="rId174"/>
              </p:custDataLst>
            </p:nvPr>
          </p:nvSpPr>
          <p:spPr>
            <a:xfrm>
              <a:off x="1866900" y="3886593"/>
              <a:ext cx="161643" cy="28183"/>
            </a:xfrm>
            <a:custGeom>
              <a:avLst/>
              <a:gdLst/>
              <a:ahLst/>
              <a:cxnLst/>
              <a:rect l="0" t="0" r="0" b="0"/>
              <a:pathLst>
                <a:path w="161643" h="28183">
                  <a:moveTo>
                    <a:pt x="9525" y="28182"/>
                  </a:moveTo>
                  <a:lnTo>
                    <a:pt x="9525" y="28182"/>
                  </a:lnTo>
                  <a:lnTo>
                    <a:pt x="1324" y="28182"/>
                  </a:lnTo>
                  <a:lnTo>
                    <a:pt x="883" y="27124"/>
                  </a:lnTo>
                  <a:lnTo>
                    <a:pt x="0" y="18660"/>
                  </a:lnTo>
                  <a:lnTo>
                    <a:pt x="5057" y="13601"/>
                  </a:lnTo>
                  <a:lnTo>
                    <a:pt x="10361" y="11118"/>
                  </a:lnTo>
                  <a:lnTo>
                    <a:pt x="55861" y="9142"/>
                  </a:lnTo>
                  <a:lnTo>
                    <a:pt x="102973" y="9132"/>
                  </a:lnTo>
                  <a:lnTo>
                    <a:pt x="112088" y="6310"/>
                  </a:lnTo>
                  <a:lnTo>
                    <a:pt x="119667" y="2586"/>
                  </a:lnTo>
                  <a:lnTo>
                    <a:pt x="136395" y="0"/>
                  </a:lnTo>
                  <a:lnTo>
                    <a:pt x="158708" y="7843"/>
                  </a:lnTo>
                  <a:lnTo>
                    <a:pt x="159780" y="9330"/>
                  </a:lnTo>
                  <a:lnTo>
                    <a:pt x="161642" y="17219"/>
                  </a:lnTo>
                  <a:lnTo>
                    <a:pt x="152400" y="2818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2" name="SMARTInkShape-1420"/>
            <p:cNvSpPr/>
            <p:nvPr>
              <p:custDataLst>
                <p:tags r:id="rId175"/>
              </p:custDataLst>
            </p:nvPr>
          </p:nvSpPr>
          <p:spPr>
            <a:xfrm>
              <a:off x="1933590" y="3924300"/>
              <a:ext cx="133336" cy="37708"/>
            </a:xfrm>
            <a:custGeom>
              <a:avLst/>
              <a:gdLst/>
              <a:ahLst/>
              <a:cxnLst/>
              <a:rect l="0" t="0" r="0" b="0"/>
              <a:pathLst>
                <a:path w="133336" h="37708">
                  <a:moveTo>
                    <a:pt x="66660" y="9525"/>
                  </a:moveTo>
                  <a:lnTo>
                    <a:pt x="66660" y="9525"/>
                  </a:lnTo>
                  <a:lnTo>
                    <a:pt x="48760" y="17064"/>
                  </a:lnTo>
                  <a:lnTo>
                    <a:pt x="45201" y="17726"/>
                  </a:lnTo>
                  <a:lnTo>
                    <a:pt x="38426" y="21284"/>
                  </a:lnTo>
                  <a:lnTo>
                    <a:pt x="31886" y="25334"/>
                  </a:lnTo>
                  <a:lnTo>
                    <a:pt x="19065" y="27935"/>
                  </a:lnTo>
                  <a:lnTo>
                    <a:pt x="1868" y="28537"/>
                  </a:lnTo>
                  <a:lnTo>
                    <a:pt x="1241" y="29609"/>
                  </a:lnTo>
                  <a:lnTo>
                    <a:pt x="34" y="37707"/>
                  </a:lnTo>
                  <a:lnTo>
                    <a:pt x="0" y="32927"/>
                  </a:lnTo>
                  <a:lnTo>
                    <a:pt x="1053" y="31476"/>
                  </a:lnTo>
                  <a:lnTo>
                    <a:pt x="5046" y="29864"/>
                  </a:lnTo>
                  <a:lnTo>
                    <a:pt x="25495" y="27592"/>
                  </a:lnTo>
                  <a:lnTo>
                    <a:pt x="36001" y="22051"/>
                  </a:lnTo>
                  <a:lnTo>
                    <a:pt x="83550" y="11563"/>
                  </a:lnTo>
                  <a:lnTo>
                    <a:pt x="97417" y="7307"/>
                  </a:lnTo>
                  <a:lnTo>
                    <a:pt x="112110" y="2165"/>
                  </a:lnTo>
                  <a:lnTo>
                    <a:pt x="13333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3" name="SMARTInkShape-1421"/>
            <p:cNvSpPr/>
            <p:nvPr>
              <p:custDataLst>
                <p:tags r:id="rId176"/>
              </p:custDataLst>
            </p:nvPr>
          </p:nvSpPr>
          <p:spPr>
            <a:xfrm>
              <a:off x="2238375" y="3514842"/>
              <a:ext cx="123826" cy="208061"/>
            </a:xfrm>
            <a:custGeom>
              <a:avLst/>
              <a:gdLst/>
              <a:ahLst/>
              <a:cxnLst/>
              <a:rect l="0" t="0" r="0" b="0"/>
              <a:pathLst>
                <a:path w="123826" h="208061">
                  <a:moveTo>
                    <a:pt x="28575" y="18933"/>
                  </a:moveTo>
                  <a:lnTo>
                    <a:pt x="28575" y="18933"/>
                  </a:lnTo>
                  <a:lnTo>
                    <a:pt x="28575" y="13876"/>
                  </a:lnTo>
                  <a:lnTo>
                    <a:pt x="27517" y="12387"/>
                  </a:lnTo>
                  <a:lnTo>
                    <a:pt x="25753" y="11394"/>
                  </a:lnTo>
                  <a:lnTo>
                    <a:pt x="19166" y="9442"/>
                  </a:lnTo>
                  <a:lnTo>
                    <a:pt x="19051" y="0"/>
                  </a:lnTo>
                  <a:lnTo>
                    <a:pt x="19050" y="46253"/>
                  </a:lnTo>
                  <a:lnTo>
                    <a:pt x="17992" y="69054"/>
                  </a:lnTo>
                  <a:lnTo>
                    <a:pt x="11511" y="87669"/>
                  </a:lnTo>
                  <a:lnTo>
                    <a:pt x="9641" y="130179"/>
                  </a:lnTo>
                  <a:lnTo>
                    <a:pt x="8490" y="154424"/>
                  </a:lnTo>
                  <a:lnTo>
                    <a:pt x="1327" y="173954"/>
                  </a:lnTo>
                  <a:lnTo>
                    <a:pt x="1" y="208060"/>
                  </a:lnTo>
                  <a:lnTo>
                    <a:pt x="0" y="195208"/>
                  </a:lnTo>
                  <a:lnTo>
                    <a:pt x="2822" y="189705"/>
                  </a:lnTo>
                  <a:lnTo>
                    <a:pt x="6546" y="183732"/>
                  </a:lnTo>
                  <a:lnTo>
                    <a:pt x="8642" y="173360"/>
                  </a:lnTo>
                  <a:lnTo>
                    <a:pt x="10322" y="158411"/>
                  </a:lnTo>
                  <a:lnTo>
                    <a:pt x="28808" y="125867"/>
                  </a:lnTo>
                  <a:lnTo>
                    <a:pt x="41321" y="106378"/>
                  </a:lnTo>
                  <a:lnTo>
                    <a:pt x="49617" y="86253"/>
                  </a:lnTo>
                  <a:lnTo>
                    <a:pt x="69966" y="63421"/>
                  </a:lnTo>
                  <a:lnTo>
                    <a:pt x="76252" y="59872"/>
                  </a:lnTo>
                  <a:lnTo>
                    <a:pt x="93372" y="57199"/>
                  </a:lnTo>
                  <a:lnTo>
                    <a:pt x="103286" y="65248"/>
                  </a:lnTo>
                  <a:lnTo>
                    <a:pt x="109390" y="71227"/>
                  </a:lnTo>
                  <a:lnTo>
                    <a:pt x="114940" y="73925"/>
                  </a:lnTo>
                  <a:lnTo>
                    <a:pt x="117902" y="74644"/>
                  </a:lnTo>
                  <a:lnTo>
                    <a:pt x="119876" y="76182"/>
                  </a:lnTo>
                  <a:lnTo>
                    <a:pt x="123825" y="8560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4" name="SMARTInkShape-1422"/>
            <p:cNvSpPr/>
            <p:nvPr>
              <p:custDataLst>
                <p:tags r:id="rId177"/>
              </p:custDataLst>
            </p:nvPr>
          </p:nvSpPr>
          <p:spPr>
            <a:xfrm>
              <a:off x="2419360" y="3648075"/>
              <a:ext cx="28566" cy="18934"/>
            </a:xfrm>
            <a:custGeom>
              <a:avLst/>
              <a:gdLst/>
              <a:ahLst/>
              <a:cxnLst/>
              <a:rect l="0" t="0" r="0" b="0"/>
              <a:pathLst>
                <a:path w="28566" h="18934">
                  <a:moveTo>
                    <a:pt x="9515" y="9525"/>
                  </a:moveTo>
                  <a:lnTo>
                    <a:pt x="9515" y="9525"/>
                  </a:lnTo>
                  <a:lnTo>
                    <a:pt x="9515" y="18933"/>
                  </a:lnTo>
                  <a:lnTo>
                    <a:pt x="0" y="9535"/>
                  </a:lnTo>
                  <a:lnTo>
                    <a:pt x="5050" y="4472"/>
                  </a:lnTo>
                  <a:lnTo>
                    <a:pt x="6538" y="4040"/>
                  </a:lnTo>
                  <a:lnTo>
                    <a:pt x="7530" y="4810"/>
                  </a:lnTo>
                  <a:lnTo>
                    <a:pt x="9123" y="8593"/>
                  </a:lnTo>
                  <a:lnTo>
                    <a:pt x="17682" y="1242"/>
                  </a:lnTo>
                  <a:lnTo>
                    <a:pt x="2856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5" name="SMARTInkShape-1423"/>
            <p:cNvSpPr/>
            <p:nvPr>
              <p:custDataLst>
                <p:tags r:id="rId178"/>
              </p:custDataLst>
            </p:nvPr>
          </p:nvSpPr>
          <p:spPr>
            <a:xfrm>
              <a:off x="2524256" y="3524250"/>
              <a:ext cx="114170" cy="176854"/>
            </a:xfrm>
            <a:custGeom>
              <a:avLst/>
              <a:gdLst/>
              <a:ahLst/>
              <a:cxnLst/>
              <a:rect l="0" t="0" r="0" b="0"/>
              <a:pathLst>
                <a:path w="114170" h="176854">
                  <a:moveTo>
                    <a:pt x="28444" y="38100"/>
                  </a:moveTo>
                  <a:lnTo>
                    <a:pt x="28444" y="38100"/>
                  </a:lnTo>
                  <a:lnTo>
                    <a:pt x="28444" y="33043"/>
                  </a:lnTo>
                  <a:lnTo>
                    <a:pt x="27386" y="31554"/>
                  </a:lnTo>
                  <a:lnTo>
                    <a:pt x="25622" y="30561"/>
                  </a:lnTo>
                  <a:lnTo>
                    <a:pt x="20243" y="28968"/>
                  </a:lnTo>
                  <a:lnTo>
                    <a:pt x="1204" y="10859"/>
                  </a:lnTo>
                  <a:lnTo>
                    <a:pt x="1818" y="10414"/>
                  </a:lnTo>
                  <a:lnTo>
                    <a:pt x="5321" y="9921"/>
                  </a:lnTo>
                  <a:lnTo>
                    <a:pt x="6679" y="8730"/>
                  </a:lnTo>
                  <a:lnTo>
                    <a:pt x="9036" y="1358"/>
                  </a:lnTo>
                  <a:lnTo>
                    <a:pt x="12057" y="604"/>
                  </a:lnTo>
                  <a:lnTo>
                    <a:pt x="57609" y="0"/>
                  </a:lnTo>
                  <a:lnTo>
                    <a:pt x="69835" y="0"/>
                  </a:lnTo>
                  <a:lnTo>
                    <a:pt x="71913" y="1058"/>
                  </a:lnTo>
                  <a:lnTo>
                    <a:pt x="73299" y="2822"/>
                  </a:lnTo>
                  <a:lnTo>
                    <a:pt x="74222" y="5057"/>
                  </a:lnTo>
                  <a:lnTo>
                    <a:pt x="75896" y="6546"/>
                  </a:lnTo>
                  <a:lnTo>
                    <a:pt x="80578" y="8201"/>
                  </a:lnTo>
                  <a:lnTo>
                    <a:pt x="82250" y="9701"/>
                  </a:lnTo>
                  <a:lnTo>
                    <a:pt x="84108" y="14189"/>
                  </a:lnTo>
                  <a:lnTo>
                    <a:pt x="85464" y="31881"/>
                  </a:lnTo>
                  <a:lnTo>
                    <a:pt x="82714" y="38158"/>
                  </a:lnTo>
                  <a:lnTo>
                    <a:pt x="47472" y="85137"/>
                  </a:lnTo>
                  <a:lnTo>
                    <a:pt x="37963" y="97898"/>
                  </a:lnTo>
                  <a:lnTo>
                    <a:pt x="18918" y="123221"/>
                  </a:lnTo>
                  <a:lnTo>
                    <a:pt x="13627" y="129906"/>
                  </a:lnTo>
                  <a:lnTo>
                    <a:pt x="7408" y="142822"/>
                  </a:lnTo>
                  <a:lnTo>
                    <a:pt x="310" y="151839"/>
                  </a:lnTo>
                  <a:lnTo>
                    <a:pt x="0" y="157290"/>
                  </a:lnTo>
                  <a:lnTo>
                    <a:pt x="1015" y="158835"/>
                  </a:lnTo>
                  <a:lnTo>
                    <a:pt x="2749" y="159865"/>
                  </a:lnTo>
                  <a:lnTo>
                    <a:pt x="4964" y="160552"/>
                  </a:lnTo>
                  <a:lnTo>
                    <a:pt x="6441" y="162068"/>
                  </a:lnTo>
                  <a:lnTo>
                    <a:pt x="8081" y="166574"/>
                  </a:lnTo>
                  <a:lnTo>
                    <a:pt x="9578" y="168199"/>
                  </a:lnTo>
                  <a:lnTo>
                    <a:pt x="14061" y="170006"/>
                  </a:lnTo>
                  <a:lnTo>
                    <a:pt x="25564" y="172223"/>
                  </a:lnTo>
                  <a:lnTo>
                    <a:pt x="31750" y="176380"/>
                  </a:lnTo>
                  <a:lnTo>
                    <a:pt x="34881" y="176853"/>
                  </a:lnTo>
                  <a:lnTo>
                    <a:pt x="38027" y="176111"/>
                  </a:lnTo>
                  <a:lnTo>
                    <a:pt x="44345" y="173521"/>
                  </a:lnTo>
                  <a:lnTo>
                    <a:pt x="74085" y="168749"/>
                  </a:lnTo>
                  <a:lnTo>
                    <a:pt x="81537" y="164958"/>
                  </a:lnTo>
                  <a:lnTo>
                    <a:pt x="114169" y="1524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6" name="SMARTInkShape-1424"/>
            <p:cNvSpPr/>
            <p:nvPr>
              <p:custDataLst>
                <p:tags r:id="rId179"/>
              </p:custDataLst>
            </p:nvPr>
          </p:nvSpPr>
          <p:spPr>
            <a:xfrm>
              <a:off x="2714625" y="3495714"/>
              <a:ext cx="190501" cy="180889"/>
            </a:xfrm>
            <a:custGeom>
              <a:avLst/>
              <a:gdLst/>
              <a:ahLst/>
              <a:cxnLst/>
              <a:rect l="0" t="0" r="0" b="0"/>
              <a:pathLst>
                <a:path w="190501" h="180889">
                  <a:moveTo>
                    <a:pt x="0" y="28536"/>
                  </a:moveTo>
                  <a:lnTo>
                    <a:pt x="0" y="28536"/>
                  </a:lnTo>
                  <a:lnTo>
                    <a:pt x="0" y="15279"/>
                  </a:lnTo>
                  <a:lnTo>
                    <a:pt x="1058" y="13348"/>
                  </a:lnTo>
                  <a:lnTo>
                    <a:pt x="2822" y="12061"/>
                  </a:lnTo>
                  <a:lnTo>
                    <a:pt x="5056" y="11203"/>
                  </a:lnTo>
                  <a:lnTo>
                    <a:pt x="6546" y="9572"/>
                  </a:lnTo>
                  <a:lnTo>
                    <a:pt x="9515" y="0"/>
                  </a:lnTo>
                  <a:lnTo>
                    <a:pt x="9525" y="45295"/>
                  </a:lnTo>
                  <a:lnTo>
                    <a:pt x="9525" y="92195"/>
                  </a:lnTo>
                  <a:lnTo>
                    <a:pt x="9525" y="133906"/>
                  </a:lnTo>
                  <a:lnTo>
                    <a:pt x="9525" y="156337"/>
                  </a:lnTo>
                  <a:lnTo>
                    <a:pt x="12347" y="162242"/>
                  </a:lnTo>
                  <a:lnTo>
                    <a:pt x="16071" y="168395"/>
                  </a:lnTo>
                  <a:lnTo>
                    <a:pt x="19040" y="180888"/>
                  </a:lnTo>
                  <a:lnTo>
                    <a:pt x="19047" y="175865"/>
                  </a:lnTo>
                  <a:lnTo>
                    <a:pt x="21871" y="170568"/>
                  </a:lnTo>
                  <a:lnTo>
                    <a:pt x="25596" y="164686"/>
                  </a:lnTo>
                  <a:lnTo>
                    <a:pt x="28751" y="155425"/>
                  </a:lnTo>
                  <a:lnTo>
                    <a:pt x="41716" y="134590"/>
                  </a:lnTo>
                  <a:lnTo>
                    <a:pt x="48574" y="111770"/>
                  </a:lnTo>
                  <a:lnTo>
                    <a:pt x="78613" y="78373"/>
                  </a:lnTo>
                  <a:lnTo>
                    <a:pt x="88915" y="69736"/>
                  </a:lnTo>
                  <a:lnTo>
                    <a:pt x="106973" y="49766"/>
                  </a:lnTo>
                  <a:lnTo>
                    <a:pt x="135756" y="33056"/>
                  </a:lnTo>
                  <a:lnTo>
                    <a:pt x="148056" y="28817"/>
                  </a:lnTo>
                  <a:lnTo>
                    <a:pt x="158404" y="22387"/>
                  </a:lnTo>
                  <a:lnTo>
                    <a:pt x="168172" y="20011"/>
                  </a:lnTo>
                  <a:lnTo>
                    <a:pt x="184137" y="19143"/>
                  </a:lnTo>
                  <a:lnTo>
                    <a:pt x="186258" y="20157"/>
                  </a:lnTo>
                  <a:lnTo>
                    <a:pt x="187672" y="21892"/>
                  </a:lnTo>
                  <a:lnTo>
                    <a:pt x="189243" y="26641"/>
                  </a:lnTo>
                  <a:lnTo>
                    <a:pt x="190500" y="4758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7" name="SMARTInkShape-1425"/>
            <p:cNvSpPr/>
            <p:nvPr>
              <p:custDataLst>
                <p:tags r:id="rId180"/>
              </p:custDataLst>
            </p:nvPr>
          </p:nvSpPr>
          <p:spPr>
            <a:xfrm>
              <a:off x="2276476" y="3819525"/>
              <a:ext cx="476250" cy="38101"/>
            </a:xfrm>
            <a:custGeom>
              <a:avLst/>
              <a:gdLst/>
              <a:ahLst/>
              <a:cxnLst/>
              <a:rect l="0" t="0" r="0" b="0"/>
              <a:pathLst>
                <a:path w="476250" h="38101">
                  <a:moveTo>
                    <a:pt x="38099" y="28575"/>
                  </a:moveTo>
                  <a:lnTo>
                    <a:pt x="38099" y="28575"/>
                  </a:lnTo>
                  <a:lnTo>
                    <a:pt x="33043" y="28575"/>
                  </a:lnTo>
                  <a:lnTo>
                    <a:pt x="27738" y="31397"/>
                  </a:lnTo>
                  <a:lnTo>
                    <a:pt x="21853" y="35121"/>
                  </a:lnTo>
                  <a:lnTo>
                    <a:pt x="10067" y="37983"/>
                  </a:lnTo>
                  <a:lnTo>
                    <a:pt x="0" y="38100"/>
                  </a:lnTo>
                  <a:lnTo>
                    <a:pt x="14188" y="38100"/>
                  </a:lnTo>
                  <a:lnTo>
                    <a:pt x="52316" y="29458"/>
                  </a:lnTo>
                  <a:lnTo>
                    <a:pt x="83829" y="25927"/>
                  </a:lnTo>
                  <a:lnTo>
                    <a:pt x="109857" y="21087"/>
                  </a:lnTo>
                  <a:lnTo>
                    <a:pt x="151522" y="19452"/>
                  </a:lnTo>
                  <a:lnTo>
                    <a:pt x="196871" y="12583"/>
                  </a:lnTo>
                  <a:lnTo>
                    <a:pt x="240323" y="10129"/>
                  </a:lnTo>
                  <a:lnTo>
                    <a:pt x="284302" y="9644"/>
                  </a:lnTo>
                  <a:lnTo>
                    <a:pt x="329051" y="3003"/>
                  </a:lnTo>
                  <a:lnTo>
                    <a:pt x="372368" y="396"/>
                  </a:lnTo>
                  <a:lnTo>
                    <a:pt x="416394" y="52"/>
                  </a:lnTo>
                  <a:lnTo>
                    <a:pt x="463390" y="3"/>
                  </a:lnTo>
                  <a:lnTo>
                    <a:pt x="476249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8" name="SMARTInkShape-1426"/>
            <p:cNvSpPr/>
            <p:nvPr>
              <p:custDataLst>
                <p:tags r:id="rId181"/>
              </p:custDataLst>
            </p:nvPr>
          </p:nvSpPr>
          <p:spPr>
            <a:xfrm>
              <a:off x="2295528" y="3981567"/>
              <a:ext cx="123823" cy="218363"/>
            </a:xfrm>
            <a:custGeom>
              <a:avLst/>
              <a:gdLst/>
              <a:ahLst/>
              <a:cxnLst/>
              <a:rect l="0" t="0" r="0" b="0"/>
              <a:pathLst>
                <a:path w="123823" h="218363">
                  <a:moveTo>
                    <a:pt x="19047" y="18933"/>
                  </a:moveTo>
                  <a:lnTo>
                    <a:pt x="19047" y="18933"/>
                  </a:lnTo>
                  <a:lnTo>
                    <a:pt x="19047" y="13876"/>
                  </a:lnTo>
                  <a:lnTo>
                    <a:pt x="17989" y="12387"/>
                  </a:lnTo>
                  <a:lnTo>
                    <a:pt x="16225" y="11394"/>
                  </a:lnTo>
                  <a:lnTo>
                    <a:pt x="9914" y="9525"/>
                  </a:lnTo>
                  <a:lnTo>
                    <a:pt x="116" y="0"/>
                  </a:lnTo>
                  <a:lnTo>
                    <a:pt x="7" y="8094"/>
                  </a:lnTo>
                  <a:lnTo>
                    <a:pt x="8199" y="17494"/>
                  </a:lnTo>
                  <a:lnTo>
                    <a:pt x="9499" y="61286"/>
                  </a:lnTo>
                  <a:lnTo>
                    <a:pt x="9520" y="104949"/>
                  </a:lnTo>
                  <a:lnTo>
                    <a:pt x="9522" y="152114"/>
                  </a:lnTo>
                  <a:lnTo>
                    <a:pt x="8464" y="163850"/>
                  </a:lnTo>
                  <a:lnTo>
                    <a:pt x="1983" y="182829"/>
                  </a:lnTo>
                  <a:lnTo>
                    <a:pt x="7" y="218362"/>
                  </a:lnTo>
                  <a:lnTo>
                    <a:pt x="0" y="213725"/>
                  </a:lnTo>
                  <a:lnTo>
                    <a:pt x="1057" y="212294"/>
                  </a:lnTo>
                  <a:lnTo>
                    <a:pt x="5055" y="210705"/>
                  </a:lnTo>
                  <a:lnTo>
                    <a:pt x="6544" y="209223"/>
                  </a:lnTo>
                  <a:lnTo>
                    <a:pt x="8199" y="204753"/>
                  </a:lnTo>
                  <a:lnTo>
                    <a:pt x="12170" y="187363"/>
                  </a:lnTo>
                  <a:lnTo>
                    <a:pt x="17009" y="173260"/>
                  </a:lnTo>
                  <a:lnTo>
                    <a:pt x="21265" y="159557"/>
                  </a:lnTo>
                  <a:lnTo>
                    <a:pt x="25325" y="148108"/>
                  </a:lnTo>
                  <a:lnTo>
                    <a:pt x="33201" y="117227"/>
                  </a:lnTo>
                  <a:lnTo>
                    <a:pt x="60360" y="74394"/>
                  </a:lnTo>
                  <a:lnTo>
                    <a:pt x="88898" y="44371"/>
                  </a:lnTo>
                  <a:lnTo>
                    <a:pt x="95248" y="40822"/>
                  </a:lnTo>
                  <a:lnTo>
                    <a:pt x="107947" y="38544"/>
                  </a:lnTo>
                  <a:lnTo>
                    <a:pt x="110064" y="39415"/>
                  </a:lnTo>
                  <a:lnTo>
                    <a:pt x="111475" y="41055"/>
                  </a:lnTo>
                  <a:lnTo>
                    <a:pt x="114101" y="45698"/>
                  </a:lnTo>
                  <a:lnTo>
                    <a:pt x="123822" y="5703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9" name="SMARTInkShape-1427"/>
            <p:cNvSpPr/>
            <p:nvPr>
              <p:custDataLst>
                <p:tags r:id="rId182"/>
              </p:custDataLst>
            </p:nvPr>
          </p:nvSpPr>
          <p:spPr>
            <a:xfrm>
              <a:off x="2466978" y="4086225"/>
              <a:ext cx="133348" cy="47626"/>
            </a:xfrm>
            <a:custGeom>
              <a:avLst/>
              <a:gdLst/>
              <a:ahLst/>
              <a:cxnLst/>
              <a:rect l="0" t="0" r="0" b="0"/>
              <a:pathLst>
                <a:path w="133348" h="47626">
                  <a:moveTo>
                    <a:pt x="9522" y="47625"/>
                  </a:moveTo>
                  <a:lnTo>
                    <a:pt x="9522" y="47625"/>
                  </a:lnTo>
                  <a:lnTo>
                    <a:pt x="0" y="38103"/>
                  </a:lnTo>
                  <a:lnTo>
                    <a:pt x="8199" y="38100"/>
                  </a:lnTo>
                  <a:lnTo>
                    <a:pt x="17607" y="29899"/>
                  </a:lnTo>
                  <a:lnTo>
                    <a:pt x="32913" y="27779"/>
                  </a:lnTo>
                  <a:lnTo>
                    <a:pt x="47225" y="21087"/>
                  </a:lnTo>
                  <a:lnTo>
                    <a:pt x="93554" y="14029"/>
                  </a:lnTo>
                  <a:lnTo>
                    <a:pt x="110161" y="9356"/>
                  </a:lnTo>
                  <a:lnTo>
                    <a:pt x="123632" y="2161"/>
                  </a:lnTo>
                  <a:lnTo>
                    <a:pt x="133347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30" name="SMARTInkShape-1428"/>
            <p:cNvSpPr/>
            <p:nvPr>
              <p:custDataLst>
                <p:tags r:id="rId183"/>
              </p:custDataLst>
            </p:nvPr>
          </p:nvSpPr>
          <p:spPr>
            <a:xfrm>
              <a:off x="2590800" y="4038600"/>
              <a:ext cx="28576" cy="142707"/>
            </a:xfrm>
            <a:custGeom>
              <a:avLst/>
              <a:gdLst/>
              <a:ahLst/>
              <a:cxnLst/>
              <a:rect l="0" t="0" r="0" b="0"/>
              <a:pathLst>
                <a:path w="28576" h="142707">
                  <a:moveTo>
                    <a:pt x="9525" y="0"/>
                  </a:moveTo>
                  <a:lnTo>
                    <a:pt x="9525" y="0"/>
                  </a:lnTo>
                  <a:lnTo>
                    <a:pt x="116" y="0"/>
                  </a:lnTo>
                  <a:lnTo>
                    <a:pt x="0" y="45661"/>
                  </a:lnTo>
                  <a:lnTo>
                    <a:pt x="0" y="89195"/>
                  </a:lnTo>
                  <a:lnTo>
                    <a:pt x="0" y="136363"/>
                  </a:lnTo>
                  <a:lnTo>
                    <a:pt x="1058" y="138534"/>
                  </a:lnTo>
                  <a:lnTo>
                    <a:pt x="2822" y="139981"/>
                  </a:lnTo>
                  <a:lnTo>
                    <a:pt x="8201" y="142303"/>
                  </a:lnTo>
                  <a:lnTo>
                    <a:pt x="14189" y="142706"/>
                  </a:lnTo>
                  <a:lnTo>
                    <a:pt x="19711" y="139978"/>
                  </a:lnTo>
                  <a:lnTo>
                    <a:pt x="28575" y="1333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31" name="SMARTInkShape-1429"/>
            <p:cNvSpPr/>
            <p:nvPr>
              <p:custDataLst>
                <p:tags r:id="rId184"/>
              </p:custDataLst>
            </p:nvPr>
          </p:nvSpPr>
          <p:spPr>
            <a:xfrm>
              <a:off x="2667035" y="4029075"/>
              <a:ext cx="142841" cy="152399"/>
            </a:xfrm>
            <a:custGeom>
              <a:avLst/>
              <a:gdLst/>
              <a:ahLst/>
              <a:cxnLst/>
              <a:rect l="0" t="0" r="0" b="0"/>
              <a:pathLst>
                <a:path w="142841" h="152399">
                  <a:moveTo>
                    <a:pt x="19015" y="9525"/>
                  </a:moveTo>
                  <a:lnTo>
                    <a:pt x="19015" y="9525"/>
                  </a:lnTo>
                  <a:lnTo>
                    <a:pt x="13959" y="9525"/>
                  </a:lnTo>
                  <a:lnTo>
                    <a:pt x="12469" y="8467"/>
                  </a:lnTo>
                  <a:lnTo>
                    <a:pt x="11476" y="6703"/>
                  </a:lnTo>
                  <a:lnTo>
                    <a:pt x="10814" y="4468"/>
                  </a:lnTo>
                  <a:lnTo>
                    <a:pt x="10373" y="4037"/>
                  </a:lnTo>
                  <a:lnTo>
                    <a:pt x="10079" y="4808"/>
                  </a:lnTo>
                  <a:lnTo>
                    <a:pt x="9882" y="6381"/>
                  </a:lnTo>
                  <a:lnTo>
                    <a:pt x="8694" y="6370"/>
                  </a:lnTo>
                  <a:lnTo>
                    <a:pt x="0" y="28"/>
                  </a:lnTo>
                  <a:lnTo>
                    <a:pt x="44495" y="0"/>
                  </a:lnTo>
                  <a:lnTo>
                    <a:pt x="88866" y="0"/>
                  </a:lnTo>
                  <a:lnTo>
                    <a:pt x="90982" y="1058"/>
                  </a:lnTo>
                  <a:lnTo>
                    <a:pt x="92393" y="2822"/>
                  </a:lnTo>
                  <a:lnTo>
                    <a:pt x="93334" y="5057"/>
                  </a:lnTo>
                  <a:lnTo>
                    <a:pt x="95019" y="6546"/>
                  </a:lnTo>
                  <a:lnTo>
                    <a:pt x="99714" y="8201"/>
                  </a:lnTo>
                  <a:lnTo>
                    <a:pt x="101390" y="9701"/>
                  </a:lnTo>
                  <a:lnTo>
                    <a:pt x="103251" y="14189"/>
                  </a:lnTo>
                  <a:lnTo>
                    <a:pt x="104299" y="22666"/>
                  </a:lnTo>
                  <a:lnTo>
                    <a:pt x="101722" y="28771"/>
                  </a:lnTo>
                  <a:lnTo>
                    <a:pt x="98107" y="35012"/>
                  </a:lnTo>
                  <a:lnTo>
                    <a:pt x="87864" y="60528"/>
                  </a:lnTo>
                  <a:lnTo>
                    <a:pt x="80102" y="73203"/>
                  </a:lnTo>
                  <a:lnTo>
                    <a:pt x="74121" y="93090"/>
                  </a:lnTo>
                  <a:lnTo>
                    <a:pt x="49436" y="130107"/>
                  </a:lnTo>
                  <a:lnTo>
                    <a:pt x="47955" y="140314"/>
                  </a:lnTo>
                  <a:lnTo>
                    <a:pt x="47605" y="151867"/>
                  </a:lnTo>
                  <a:lnTo>
                    <a:pt x="79471" y="152398"/>
                  </a:lnTo>
                  <a:lnTo>
                    <a:pt x="85748" y="149577"/>
                  </a:lnTo>
                  <a:lnTo>
                    <a:pt x="101573" y="137212"/>
                  </a:lnTo>
                  <a:lnTo>
                    <a:pt x="131329" y="123215"/>
                  </a:lnTo>
                  <a:lnTo>
                    <a:pt x="142840" y="1143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32" name="SMARTInkShape-1430"/>
            <p:cNvSpPr/>
            <p:nvPr>
              <p:custDataLst>
                <p:tags r:id="rId185"/>
              </p:custDataLst>
            </p:nvPr>
          </p:nvSpPr>
          <p:spPr>
            <a:xfrm>
              <a:off x="2857503" y="3990978"/>
              <a:ext cx="95248" cy="190057"/>
            </a:xfrm>
            <a:custGeom>
              <a:avLst/>
              <a:gdLst/>
              <a:ahLst/>
              <a:cxnLst/>
              <a:rect l="0" t="0" r="0" b="0"/>
              <a:pathLst>
                <a:path w="95248" h="190057">
                  <a:moveTo>
                    <a:pt x="9522" y="9522"/>
                  </a:moveTo>
                  <a:lnTo>
                    <a:pt x="9522" y="9522"/>
                  </a:lnTo>
                  <a:lnTo>
                    <a:pt x="9522" y="31"/>
                  </a:lnTo>
                  <a:lnTo>
                    <a:pt x="1322" y="0"/>
                  </a:lnTo>
                  <a:lnTo>
                    <a:pt x="880" y="1057"/>
                  </a:lnTo>
                  <a:lnTo>
                    <a:pt x="113" y="8198"/>
                  </a:lnTo>
                  <a:lnTo>
                    <a:pt x="6566" y="17923"/>
                  </a:lnTo>
                  <a:lnTo>
                    <a:pt x="9487" y="65274"/>
                  </a:lnTo>
                  <a:lnTo>
                    <a:pt x="8462" y="106992"/>
                  </a:lnTo>
                  <a:lnTo>
                    <a:pt x="1982" y="125828"/>
                  </a:lnTo>
                  <a:lnTo>
                    <a:pt x="13" y="171389"/>
                  </a:lnTo>
                  <a:lnTo>
                    <a:pt x="0" y="179079"/>
                  </a:lnTo>
                  <a:lnTo>
                    <a:pt x="9130" y="190056"/>
                  </a:lnTo>
                  <a:lnTo>
                    <a:pt x="9487" y="182258"/>
                  </a:lnTo>
                  <a:lnTo>
                    <a:pt x="16061" y="173622"/>
                  </a:lnTo>
                  <a:lnTo>
                    <a:pt x="19221" y="164801"/>
                  </a:lnTo>
                  <a:lnTo>
                    <a:pt x="25331" y="154426"/>
                  </a:lnTo>
                  <a:lnTo>
                    <a:pt x="33202" y="126428"/>
                  </a:lnTo>
                  <a:lnTo>
                    <a:pt x="43676" y="108030"/>
                  </a:lnTo>
                  <a:lnTo>
                    <a:pt x="49665" y="87933"/>
                  </a:lnTo>
                  <a:lnTo>
                    <a:pt x="53821" y="80355"/>
                  </a:lnTo>
                  <a:lnTo>
                    <a:pt x="57220" y="70138"/>
                  </a:lnTo>
                  <a:lnTo>
                    <a:pt x="73565" y="47639"/>
                  </a:lnTo>
                  <a:lnTo>
                    <a:pt x="75677" y="39982"/>
                  </a:lnTo>
                  <a:lnTo>
                    <a:pt x="85687" y="28611"/>
                  </a:lnTo>
                  <a:lnTo>
                    <a:pt x="90768" y="28583"/>
                  </a:lnTo>
                  <a:lnTo>
                    <a:pt x="92261" y="29637"/>
                  </a:lnTo>
                  <a:lnTo>
                    <a:pt x="93256" y="31399"/>
                  </a:lnTo>
                  <a:lnTo>
                    <a:pt x="95247" y="3809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33" name="SMARTInkShape-1431"/>
            <p:cNvSpPr/>
            <p:nvPr>
              <p:custDataLst>
                <p:tags r:id="rId186"/>
              </p:custDataLst>
            </p:nvPr>
          </p:nvSpPr>
          <p:spPr>
            <a:xfrm>
              <a:off x="3028950" y="3848100"/>
              <a:ext cx="123826" cy="19051"/>
            </a:xfrm>
            <a:custGeom>
              <a:avLst/>
              <a:gdLst/>
              <a:ahLst/>
              <a:cxnLst/>
              <a:rect l="0" t="0" r="0" b="0"/>
              <a:pathLst>
                <a:path w="123826" h="19051">
                  <a:moveTo>
                    <a:pt x="19050" y="0"/>
                  </a:moveTo>
                  <a:lnTo>
                    <a:pt x="19050" y="0"/>
                  </a:lnTo>
                  <a:lnTo>
                    <a:pt x="0" y="0"/>
                  </a:lnTo>
                  <a:lnTo>
                    <a:pt x="9133" y="0"/>
                  </a:lnTo>
                  <a:lnTo>
                    <a:pt x="9490" y="8201"/>
                  </a:lnTo>
                  <a:lnTo>
                    <a:pt x="10560" y="8642"/>
                  </a:lnTo>
                  <a:lnTo>
                    <a:pt x="57330" y="9525"/>
                  </a:lnTo>
                  <a:lnTo>
                    <a:pt x="104848" y="9525"/>
                  </a:lnTo>
                  <a:lnTo>
                    <a:pt x="123790" y="9525"/>
                  </a:lnTo>
                  <a:lnTo>
                    <a:pt x="123825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34" name="SMARTInkShape-1432"/>
            <p:cNvSpPr/>
            <p:nvPr>
              <p:custDataLst>
                <p:tags r:id="rId187"/>
              </p:custDataLst>
            </p:nvPr>
          </p:nvSpPr>
          <p:spPr>
            <a:xfrm>
              <a:off x="3076577" y="3905250"/>
              <a:ext cx="104774" cy="9526"/>
            </a:xfrm>
            <a:custGeom>
              <a:avLst/>
              <a:gdLst/>
              <a:ahLst/>
              <a:cxnLst/>
              <a:rect l="0" t="0" r="0" b="0"/>
              <a:pathLst>
                <a:path w="104774" h="9526">
                  <a:moveTo>
                    <a:pt x="28573" y="0"/>
                  </a:moveTo>
                  <a:lnTo>
                    <a:pt x="28573" y="0"/>
                  </a:lnTo>
                  <a:lnTo>
                    <a:pt x="20373" y="0"/>
                  </a:lnTo>
                  <a:lnTo>
                    <a:pt x="19931" y="1058"/>
                  </a:lnTo>
                  <a:lnTo>
                    <a:pt x="19440" y="5057"/>
                  </a:lnTo>
                  <a:lnTo>
                    <a:pt x="18252" y="6546"/>
                  </a:lnTo>
                  <a:lnTo>
                    <a:pt x="14108" y="8201"/>
                  </a:lnTo>
                  <a:lnTo>
                    <a:pt x="0" y="9525"/>
                  </a:lnTo>
                  <a:lnTo>
                    <a:pt x="44719" y="9525"/>
                  </a:lnTo>
                  <a:lnTo>
                    <a:pt x="90649" y="9525"/>
                  </a:lnTo>
                  <a:lnTo>
                    <a:pt x="104773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35" name="SMARTInkShape-1433"/>
            <p:cNvSpPr/>
            <p:nvPr>
              <p:custDataLst>
                <p:tags r:id="rId188"/>
              </p:custDataLst>
            </p:nvPr>
          </p:nvSpPr>
          <p:spPr>
            <a:xfrm>
              <a:off x="3390900" y="3591042"/>
              <a:ext cx="142876" cy="123709"/>
            </a:xfrm>
            <a:custGeom>
              <a:avLst/>
              <a:gdLst/>
              <a:ahLst/>
              <a:cxnLst/>
              <a:rect l="0" t="0" r="0" b="0"/>
              <a:pathLst>
                <a:path w="142876" h="123709">
                  <a:moveTo>
                    <a:pt x="9525" y="28458"/>
                  </a:moveTo>
                  <a:lnTo>
                    <a:pt x="9525" y="28458"/>
                  </a:lnTo>
                  <a:lnTo>
                    <a:pt x="1324" y="28458"/>
                  </a:lnTo>
                  <a:lnTo>
                    <a:pt x="883" y="27400"/>
                  </a:lnTo>
                  <a:lnTo>
                    <a:pt x="0" y="0"/>
                  </a:lnTo>
                  <a:lnTo>
                    <a:pt x="0" y="4974"/>
                  </a:lnTo>
                  <a:lnTo>
                    <a:pt x="1058" y="6452"/>
                  </a:lnTo>
                  <a:lnTo>
                    <a:pt x="8201" y="9019"/>
                  </a:lnTo>
                  <a:lnTo>
                    <a:pt x="53982" y="9408"/>
                  </a:lnTo>
                  <a:lnTo>
                    <a:pt x="69851" y="9408"/>
                  </a:lnTo>
                  <a:lnTo>
                    <a:pt x="71967" y="10466"/>
                  </a:lnTo>
                  <a:lnTo>
                    <a:pt x="73378" y="12230"/>
                  </a:lnTo>
                  <a:lnTo>
                    <a:pt x="74319" y="14465"/>
                  </a:lnTo>
                  <a:lnTo>
                    <a:pt x="76004" y="15954"/>
                  </a:lnTo>
                  <a:lnTo>
                    <a:pt x="84236" y="18540"/>
                  </a:lnTo>
                  <a:lnTo>
                    <a:pt x="85063" y="21581"/>
                  </a:lnTo>
                  <a:lnTo>
                    <a:pt x="85686" y="33112"/>
                  </a:lnTo>
                  <a:lnTo>
                    <a:pt x="84641" y="34736"/>
                  </a:lnTo>
                  <a:lnTo>
                    <a:pt x="82886" y="35818"/>
                  </a:lnTo>
                  <a:lnTo>
                    <a:pt x="80657" y="36539"/>
                  </a:lnTo>
                  <a:lnTo>
                    <a:pt x="79172" y="39137"/>
                  </a:lnTo>
                  <a:lnTo>
                    <a:pt x="76021" y="51848"/>
                  </a:lnTo>
                  <a:lnTo>
                    <a:pt x="66012" y="66161"/>
                  </a:lnTo>
                  <a:lnTo>
                    <a:pt x="58972" y="72732"/>
                  </a:lnTo>
                  <a:lnTo>
                    <a:pt x="45225" y="82381"/>
                  </a:lnTo>
                  <a:lnTo>
                    <a:pt x="25121" y="107831"/>
                  </a:lnTo>
                  <a:lnTo>
                    <a:pt x="18926" y="111360"/>
                  </a:lnTo>
                  <a:lnTo>
                    <a:pt x="15792" y="112301"/>
                  </a:lnTo>
                  <a:lnTo>
                    <a:pt x="13703" y="113987"/>
                  </a:lnTo>
                  <a:lnTo>
                    <a:pt x="9546" y="123650"/>
                  </a:lnTo>
                  <a:lnTo>
                    <a:pt x="9539" y="123669"/>
                  </a:lnTo>
                  <a:lnTo>
                    <a:pt x="55185" y="123708"/>
                  </a:lnTo>
                  <a:lnTo>
                    <a:pt x="63686" y="122650"/>
                  </a:lnTo>
                  <a:lnTo>
                    <a:pt x="87461" y="115507"/>
                  </a:lnTo>
                  <a:lnTo>
                    <a:pt x="119683" y="113202"/>
                  </a:lnTo>
                  <a:lnTo>
                    <a:pt x="133159" y="106659"/>
                  </a:lnTo>
                  <a:lnTo>
                    <a:pt x="142875" y="10465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36" name="SMARTInkShape-1434"/>
            <p:cNvSpPr/>
            <p:nvPr>
              <p:custDataLst>
                <p:tags r:id="rId189"/>
              </p:custDataLst>
            </p:nvPr>
          </p:nvSpPr>
          <p:spPr>
            <a:xfrm>
              <a:off x="3364976" y="3829050"/>
              <a:ext cx="130700" cy="9526"/>
            </a:xfrm>
            <a:custGeom>
              <a:avLst/>
              <a:gdLst/>
              <a:ahLst/>
              <a:cxnLst/>
              <a:rect l="0" t="0" r="0" b="0"/>
              <a:pathLst>
                <a:path w="130700" h="9526">
                  <a:moveTo>
                    <a:pt x="25924" y="9525"/>
                  </a:moveTo>
                  <a:lnTo>
                    <a:pt x="25924" y="9525"/>
                  </a:lnTo>
                  <a:lnTo>
                    <a:pt x="0" y="9525"/>
                  </a:lnTo>
                  <a:lnTo>
                    <a:pt x="3191" y="9525"/>
                  </a:lnTo>
                  <a:lnTo>
                    <a:pt x="4419" y="8467"/>
                  </a:lnTo>
                  <a:lnTo>
                    <a:pt x="6551" y="1324"/>
                  </a:lnTo>
                  <a:lnTo>
                    <a:pt x="9553" y="589"/>
                  </a:lnTo>
                  <a:lnTo>
                    <a:pt x="56388" y="0"/>
                  </a:lnTo>
                  <a:lnTo>
                    <a:pt x="100404" y="0"/>
                  </a:lnTo>
                  <a:lnTo>
                    <a:pt x="130699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37" name="SMARTInkShape-1435"/>
            <p:cNvSpPr/>
            <p:nvPr>
              <p:custDataLst>
                <p:tags r:id="rId190"/>
              </p:custDataLst>
            </p:nvPr>
          </p:nvSpPr>
          <p:spPr>
            <a:xfrm>
              <a:off x="3334156" y="3895725"/>
              <a:ext cx="179198" cy="256745"/>
            </a:xfrm>
            <a:custGeom>
              <a:avLst/>
              <a:gdLst/>
              <a:ahLst/>
              <a:cxnLst/>
              <a:rect l="0" t="0" r="0" b="0"/>
              <a:pathLst>
                <a:path w="179198" h="256745">
                  <a:moveTo>
                    <a:pt x="123419" y="0"/>
                  </a:moveTo>
                  <a:lnTo>
                    <a:pt x="123419" y="0"/>
                  </a:lnTo>
                  <a:lnTo>
                    <a:pt x="118363" y="5057"/>
                  </a:lnTo>
                  <a:lnTo>
                    <a:pt x="113058" y="7539"/>
                  </a:lnTo>
                  <a:lnTo>
                    <a:pt x="97909" y="10321"/>
                  </a:lnTo>
                  <a:lnTo>
                    <a:pt x="87186" y="17692"/>
                  </a:lnTo>
                  <a:lnTo>
                    <a:pt x="75833" y="19047"/>
                  </a:lnTo>
                  <a:lnTo>
                    <a:pt x="75806" y="13993"/>
                  </a:lnTo>
                  <a:lnTo>
                    <a:pt x="76859" y="12504"/>
                  </a:lnTo>
                  <a:lnTo>
                    <a:pt x="78621" y="11511"/>
                  </a:lnTo>
                  <a:lnTo>
                    <a:pt x="85495" y="9786"/>
                  </a:lnTo>
                  <a:lnTo>
                    <a:pt x="132961" y="9525"/>
                  </a:lnTo>
                  <a:lnTo>
                    <a:pt x="145647" y="9525"/>
                  </a:lnTo>
                  <a:lnTo>
                    <a:pt x="151995" y="12347"/>
                  </a:lnTo>
                  <a:lnTo>
                    <a:pt x="158344" y="16071"/>
                  </a:lnTo>
                  <a:lnTo>
                    <a:pt x="164694" y="17726"/>
                  </a:lnTo>
                  <a:lnTo>
                    <a:pt x="166811" y="19226"/>
                  </a:lnTo>
                  <a:lnTo>
                    <a:pt x="168222" y="21284"/>
                  </a:lnTo>
                  <a:lnTo>
                    <a:pt x="170486" y="27135"/>
                  </a:lnTo>
                  <a:lnTo>
                    <a:pt x="179197" y="36649"/>
                  </a:lnTo>
                  <a:lnTo>
                    <a:pt x="178596" y="38191"/>
                  </a:lnTo>
                  <a:lnTo>
                    <a:pt x="173752" y="45418"/>
                  </a:lnTo>
                  <a:lnTo>
                    <a:pt x="171400" y="55396"/>
                  </a:lnTo>
                  <a:lnTo>
                    <a:pt x="155876" y="73294"/>
                  </a:lnTo>
                  <a:lnTo>
                    <a:pt x="153719" y="79495"/>
                  </a:lnTo>
                  <a:lnTo>
                    <a:pt x="152086" y="81571"/>
                  </a:lnTo>
                  <a:lnTo>
                    <a:pt x="106660" y="120481"/>
                  </a:lnTo>
                  <a:lnTo>
                    <a:pt x="100801" y="122339"/>
                  </a:lnTo>
                  <a:lnTo>
                    <a:pt x="98815" y="123892"/>
                  </a:lnTo>
                  <a:lnTo>
                    <a:pt x="94874" y="133264"/>
                  </a:lnTo>
                  <a:lnTo>
                    <a:pt x="94858" y="133312"/>
                  </a:lnTo>
                  <a:lnTo>
                    <a:pt x="112454" y="133350"/>
                  </a:lnTo>
                  <a:lnTo>
                    <a:pt x="112934" y="134408"/>
                  </a:lnTo>
                  <a:lnTo>
                    <a:pt x="113467" y="138407"/>
                  </a:lnTo>
                  <a:lnTo>
                    <a:pt x="114668" y="139896"/>
                  </a:lnTo>
                  <a:lnTo>
                    <a:pt x="123016" y="142758"/>
                  </a:lnTo>
                  <a:lnTo>
                    <a:pt x="128356" y="142841"/>
                  </a:lnTo>
                  <a:lnTo>
                    <a:pt x="129886" y="143910"/>
                  </a:lnTo>
                  <a:lnTo>
                    <a:pt x="130905" y="145682"/>
                  </a:lnTo>
                  <a:lnTo>
                    <a:pt x="132825" y="152007"/>
                  </a:lnTo>
                  <a:lnTo>
                    <a:pt x="132909" y="157340"/>
                  </a:lnTo>
                  <a:lnTo>
                    <a:pt x="131862" y="158869"/>
                  </a:lnTo>
                  <a:lnTo>
                    <a:pt x="130106" y="159888"/>
                  </a:lnTo>
                  <a:lnTo>
                    <a:pt x="127877" y="160567"/>
                  </a:lnTo>
                  <a:lnTo>
                    <a:pt x="126391" y="162078"/>
                  </a:lnTo>
                  <a:lnTo>
                    <a:pt x="124740" y="166579"/>
                  </a:lnTo>
                  <a:lnTo>
                    <a:pt x="123810" y="175063"/>
                  </a:lnTo>
                  <a:lnTo>
                    <a:pt x="122621" y="177034"/>
                  </a:lnTo>
                  <a:lnTo>
                    <a:pt x="120770" y="178348"/>
                  </a:lnTo>
                  <a:lnTo>
                    <a:pt x="115892" y="180866"/>
                  </a:lnTo>
                  <a:lnTo>
                    <a:pt x="101039" y="194079"/>
                  </a:lnTo>
                  <a:lnTo>
                    <a:pt x="97597" y="200204"/>
                  </a:lnTo>
                  <a:lnTo>
                    <a:pt x="95009" y="206455"/>
                  </a:lnTo>
                  <a:lnTo>
                    <a:pt x="90331" y="212761"/>
                  </a:lnTo>
                  <a:lnTo>
                    <a:pt x="84724" y="216269"/>
                  </a:lnTo>
                  <a:lnTo>
                    <a:pt x="78704" y="218886"/>
                  </a:lnTo>
                  <a:lnTo>
                    <a:pt x="56728" y="235477"/>
                  </a:lnTo>
                  <a:lnTo>
                    <a:pt x="50387" y="238006"/>
                  </a:lnTo>
                  <a:lnTo>
                    <a:pt x="40867" y="244323"/>
                  </a:lnTo>
                  <a:lnTo>
                    <a:pt x="34518" y="246171"/>
                  </a:lnTo>
                  <a:lnTo>
                    <a:pt x="32402" y="247722"/>
                  </a:lnTo>
                  <a:lnTo>
                    <a:pt x="30991" y="249815"/>
                  </a:lnTo>
                  <a:lnTo>
                    <a:pt x="30050" y="252269"/>
                  </a:lnTo>
                  <a:lnTo>
                    <a:pt x="28365" y="253904"/>
                  </a:lnTo>
                  <a:lnTo>
                    <a:pt x="23670" y="255721"/>
                  </a:lnTo>
                  <a:lnTo>
                    <a:pt x="15076" y="256744"/>
                  </a:lnTo>
                  <a:lnTo>
                    <a:pt x="13090" y="255829"/>
                  </a:lnTo>
                  <a:lnTo>
                    <a:pt x="11767" y="254162"/>
                  </a:lnTo>
                  <a:lnTo>
                    <a:pt x="9642" y="248936"/>
                  </a:lnTo>
                  <a:lnTo>
                    <a:pt x="6529" y="248222"/>
                  </a:lnTo>
                  <a:lnTo>
                    <a:pt x="4217" y="248031"/>
                  </a:lnTo>
                  <a:lnTo>
                    <a:pt x="2676" y="246846"/>
                  </a:lnTo>
                  <a:lnTo>
                    <a:pt x="0" y="239483"/>
                  </a:lnTo>
                  <a:lnTo>
                    <a:pt x="7830" y="230043"/>
                  </a:lnTo>
                  <a:lnTo>
                    <a:pt x="9923" y="221281"/>
                  </a:lnTo>
                  <a:lnTo>
                    <a:pt x="15589" y="212438"/>
                  </a:lnTo>
                  <a:lnTo>
                    <a:pt x="17286" y="206247"/>
                  </a:lnTo>
                  <a:lnTo>
                    <a:pt x="18797" y="204173"/>
                  </a:lnTo>
                  <a:lnTo>
                    <a:pt x="20863" y="202790"/>
                  </a:lnTo>
                  <a:lnTo>
                    <a:pt x="28169" y="2000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38" name="SMARTInkShape-1436"/>
            <p:cNvSpPr/>
            <p:nvPr>
              <p:custDataLst>
                <p:tags r:id="rId191"/>
              </p:custDataLst>
            </p:nvPr>
          </p:nvSpPr>
          <p:spPr>
            <a:xfrm>
              <a:off x="3619500" y="3743325"/>
              <a:ext cx="180938" cy="180845"/>
            </a:xfrm>
            <a:custGeom>
              <a:avLst/>
              <a:gdLst/>
              <a:ahLst/>
              <a:cxnLst/>
              <a:rect l="0" t="0" r="0" b="0"/>
              <a:pathLst>
                <a:path w="180938" h="180845">
                  <a:moveTo>
                    <a:pt x="9525" y="9525"/>
                  </a:moveTo>
                  <a:lnTo>
                    <a:pt x="9525" y="9525"/>
                  </a:lnTo>
                  <a:lnTo>
                    <a:pt x="4469" y="9525"/>
                  </a:lnTo>
                  <a:lnTo>
                    <a:pt x="2979" y="8467"/>
                  </a:lnTo>
                  <a:lnTo>
                    <a:pt x="1986" y="6703"/>
                  </a:lnTo>
                  <a:lnTo>
                    <a:pt x="0" y="3"/>
                  </a:lnTo>
                  <a:lnTo>
                    <a:pt x="0" y="0"/>
                  </a:lnTo>
                  <a:lnTo>
                    <a:pt x="8201" y="8201"/>
                  </a:lnTo>
                  <a:lnTo>
                    <a:pt x="10560" y="42179"/>
                  </a:lnTo>
                  <a:lnTo>
                    <a:pt x="16064" y="54360"/>
                  </a:lnTo>
                  <a:lnTo>
                    <a:pt x="20031" y="98342"/>
                  </a:lnTo>
                  <a:lnTo>
                    <a:pt x="27241" y="117046"/>
                  </a:lnTo>
                  <a:lnTo>
                    <a:pt x="29610" y="149218"/>
                  </a:lnTo>
                  <a:lnTo>
                    <a:pt x="36109" y="161923"/>
                  </a:lnTo>
                  <a:lnTo>
                    <a:pt x="37707" y="169568"/>
                  </a:lnTo>
                  <a:lnTo>
                    <a:pt x="28688" y="180844"/>
                  </a:lnTo>
                  <a:lnTo>
                    <a:pt x="36786" y="172763"/>
                  </a:lnTo>
                  <a:lnTo>
                    <a:pt x="38898" y="164105"/>
                  </a:lnTo>
                  <a:lnTo>
                    <a:pt x="44569" y="155280"/>
                  </a:lnTo>
                  <a:lnTo>
                    <a:pt x="47778" y="145963"/>
                  </a:lnTo>
                  <a:lnTo>
                    <a:pt x="87614" y="102923"/>
                  </a:lnTo>
                  <a:lnTo>
                    <a:pt x="123811" y="57340"/>
                  </a:lnTo>
                  <a:lnTo>
                    <a:pt x="150519" y="30460"/>
                  </a:lnTo>
                  <a:lnTo>
                    <a:pt x="154386" y="29413"/>
                  </a:lnTo>
                  <a:lnTo>
                    <a:pt x="179523" y="28577"/>
                  </a:lnTo>
                  <a:lnTo>
                    <a:pt x="180006" y="29634"/>
                  </a:lnTo>
                  <a:lnTo>
                    <a:pt x="180937" y="45908"/>
                  </a:lnTo>
                  <a:lnTo>
                    <a:pt x="171450" y="571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152" name="SMARTInkShape-Group344"/>
          <p:cNvGrpSpPr/>
          <p:nvPr/>
        </p:nvGrpSpPr>
        <p:grpSpPr>
          <a:xfrm>
            <a:off x="5181600" y="3390900"/>
            <a:ext cx="2390776" cy="781051"/>
            <a:chOff x="5181600" y="3390900"/>
            <a:chExt cx="2390776" cy="781051"/>
          </a:xfrm>
        </p:grpSpPr>
        <p:sp>
          <p:nvSpPr>
            <p:cNvPr id="3140" name="SMARTInkShape-1437"/>
            <p:cNvSpPr/>
            <p:nvPr>
              <p:custDataLst>
                <p:tags r:id="rId159"/>
              </p:custDataLst>
            </p:nvPr>
          </p:nvSpPr>
          <p:spPr>
            <a:xfrm>
              <a:off x="5343525" y="3743325"/>
              <a:ext cx="228601" cy="200026"/>
            </a:xfrm>
            <a:custGeom>
              <a:avLst/>
              <a:gdLst/>
              <a:ahLst/>
              <a:cxnLst/>
              <a:rect l="0" t="0" r="0" b="0"/>
              <a:pathLst>
                <a:path w="228601" h="200026">
                  <a:moveTo>
                    <a:pt x="19050" y="190500"/>
                  </a:moveTo>
                  <a:lnTo>
                    <a:pt x="19050" y="190500"/>
                  </a:lnTo>
                  <a:lnTo>
                    <a:pt x="9559" y="199991"/>
                  </a:lnTo>
                  <a:lnTo>
                    <a:pt x="34" y="200025"/>
                  </a:lnTo>
                  <a:lnTo>
                    <a:pt x="0" y="185560"/>
                  </a:lnTo>
                  <a:lnTo>
                    <a:pt x="1058" y="184031"/>
                  </a:lnTo>
                  <a:lnTo>
                    <a:pt x="2822" y="183012"/>
                  </a:lnTo>
                  <a:lnTo>
                    <a:pt x="5056" y="182333"/>
                  </a:lnTo>
                  <a:lnTo>
                    <a:pt x="6545" y="180822"/>
                  </a:lnTo>
                  <a:lnTo>
                    <a:pt x="11759" y="170793"/>
                  </a:lnTo>
                  <a:lnTo>
                    <a:pt x="50464" y="125806"/>
                  </a:lnTo>
                  <a:lnTo>
                    <a:pt x="97310" y="83543"/>
                  </a:lnTo>
                  <a:lnTo>
                    <a:pt x="139584" y="51087"/>
                  </a:lnTo>
                  <a:lnTo>
                    <a:pt x="183602" y="19055"/>
                  </a:lnTo>
                  <a:lnTo>
                    <a:pt x="206525" y="4234"/>
                  </a:lnTo>
                  <a:lnTo>
                    <a:pt x="2286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41" name="SMARTInkShape-1438"/>
            <p:cNvSpPr/>
            <p:nvPr>
              <p:custDataLst>
                <p:tags r:id="rId160"/>
              </p:custDataLst>
            </p:nvPr>
          </p:nvSpPr>
          <p:spPr>
            <a:xfrm>
              <a:off x="5524500" y="3657601"/>
              <a:ext cx="114301" cy="142875"/>
            </a:xfrm>
            <a:custGeom>
              <a:avLst/>
              <a:gdLst/>
              <a:ahLst/>
              <a:cxnLst/>
              <a:rect l="0" t="0" r="0" b="0"/>
              <a:pathLst>
                <a:path w="114301" h="142875">
                  <a:moveTo>
                    <a:pt x="9525" y="28574"/>
                  </a:moveTo>
                  <a:lnTo>
                    <a:pt x="9525" y="28574"/>
                  </a:lnTo>
                  <a:lnTo>
                    <a:pt x="393" y="19442"/>
                  </a:lnTo>
                  <a:lnTo>
                    <a:pt x="0" y="2"/>
                  </a:lnTo>
                  <a:lnTo>
                    <a:pt x="5056" y="0"/>
                  </a:lnTo>
                  <a:lnTo>
                    <a:pt x="6545" y="1058"/>
                  </a:lnTo>
                  <a:lnTo>
                    <a:pt x="7539" y="2822"/>
                  </a:lnTo>
                  <a:lnTo>
                    <a:pt x="8201" y="5056"/>
                  </a:lnTo>
                  <a:lnTo>
                    <a:pt x="9701" y="6545"/>
                  </a:lnTo>
                  <a:lnTo>
                    <a:pt x="14189" y="8200"/>
                  </a:lnTo>
                  <a:lnTo>
                    <a:pt x="15810" y="9700"/>
                  </a:lnTo>
                  <a:lnTo>
                    <a:pt x="17610" y="14188"/>
                  </a:lnTo>
                  <a:lnTo>
                    <a:pt x="18623" y="22665"/>
                  </a:lnTo>
                  <a:lnTo>
                    <a:pt x="19824" y="24635"/>
                  </a:lnTo>
                  <a:lnTo>
                    <a:pt x="21682" y="25948"/>
                  </a:lnTo>
                  <a:lnTo>
                    <a:pt x="26570" y="28465"/>
                  </a:lnTo>
                  <a:lnTo>
                    <a:pt x="32270" y="33112"/>
                  </a:lnTo>
                  <a:lnTo>
                    <a:pt x="35509" y="38705"/>
                  </a:lnTo>
                  <a:lnTo>
                    <a:pt x="42644" y="55975"/>
                  </a:lnTo>
                  <a:lnTo>
                    <a:pt x="54508" y="75627"/>
                  </a:lnTo>
                  <a:lnTo>
                    <a:pt x="57034" y="82294"/>
                  </a:lnTo>
                  <a:lnTo>
                    <a:pt x="93021" y="124412"/>
                  </a:lnTo>
                  <a:lnTo>
                    <a:pt x="93764" y="127391"/>
                  </a:lnTo>
                  <a:lnTo>
                    <a:pt x="95317" y="129377"/>
                  </a:lnTo>
                  <a:lnTo>
                    <a:pt x="114300" y="1428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42" name="SMARTInkShape-1439"/>
            <p:cNvSpPr/>
            <p:nvPr>
              <p:custDataLst>
                <p:tags r:id="rId161"/>
              </p:custDataLst>
            </p:nvPr>
          </p:nvSpPr>
          <p:spPr>
            <a:xfrm>
              <a:off x="5648325" y="3562350"/>
              <a:ext cx="266701" cy="247651"/>
            </a:xfrm>
            <a:custGeom>
              <a:avLst/>
              <a:gdLst/>
              <a:ahLst/>
              <a:cxnLst/>
              <a:rect l="0" t="0" r="0" b="0"/>
              <a:pathLst>
                <a:path w="266701" h="247651">
                  <a:moveTo>
                    <a:pt x="0" y="247650"/>
                  </a:moveTo>
                  <a:lnTo>
                    <a:pt x="0" y="247650"/>
                  </a:lnTo>
                  <a:lnTo>
                    <a:pt x="0" y="238128"/>
                  </a:lnTo>
                  <a:lnTo>
                    <a:pt x="8201" y="238125"/>
                  </a:lnTo>
                  <a:lnTo>
                    <a:pt x="32181" y="215459"/>
                  </a:lnTo>
                  <a:lnTo>
                    <a:pt x="45594" y="196567"/>
                  </a:lnTo>
                  <a:lnTo>
                    <a:pt x="64706" y="178724"/>
                  </a:lnTo>
                  <a:lnTo>
                    <a:pt x="73208" y="168333"/>
                  </a:lnTo>
                  <a:lnTo>
                    <a:pt x="117319" y="132703"/>
                  </a:lnTo>
                  <a:lnTo>
                    <a:pt x="161353" y="98015"/>
                  </a:lnTo>
                  <a:lnTo>
                    <a:pt x="206342" y="59929"/>
                  </a:lnTo>
                  <a:lnTo>
                    <a:pt x="230582" y="38884"/>
                  </a:lnTo>
                  <a:lnTo>
                    <a:pt x="249335" y="25555"/>
                  </a:lnTo>
                  <a:lnTo>
                    <a:pt x="253690" y="19119"/>
                  </a:lnTo>
                  <a:lnTo>
                    <a:pt x="256684" y="12730"/>
                  </a:lnTo>
                  <a:lnTo>
                    <a:pt x="2667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43" name="SMARTInkShape-1440"/>
            <p:cNvSpPr/>
            <p:nvPr>
              <p:custDataLst>
                <p:tags r:id="rId162"/>
              </p:custDataLst>
            </p:nvPr>
          </p:nvSpPr>
          <p:spPr>
            <a:xfrm>
              <a:off x="5562995" y="3448050"/>
              <a:ext cx="380606" cy="238116"/>
            </a:xfrm>
            <a:custGeom>
              <a:avLst/>
              <a:gdLst/>
              <a:ahLst/>
              <a:cxnLst/>
              <a:rect l="0" t="0" r="0" b="0"/>
              <a:pathLst>
                <a:path w="380606" h="238116">
                  <a:moveTo>
                    <a:pt x="28180" y="228600"/>
                  </a:moveTo>
                  <a:lnTo>
                    <a:pt x="28180" y="228600"/>
                  </a:lnTo>
                  <a:lnTo>
                    <a:pt x="18771" y="228600"/>
                  </a:lnTo>
                  <a:lnTo>
                    <a:pt x="9247" y="238008"/>
                  </a:lnTo>
                  <a:lnTo>
                    <a:pt x="939" y="238115"/>
                  </a:lnTo>
                  <a:lnTo>
                    <a:pt x="494" y="237060"/>
                  </a:lnTo>
                  <a:lnTo>
                    <a:pt x="0" y="233065"/>
                  </a:lnTo>
                  <a:lnTo>
                    <a:pt x="927" y="231577"/>
                  </a:lnTo>
                  <a:lnTo>
                    <a:pt x="2602" y="230585"/>
                  </a:lnTo>
                  <a:lnTo>
                    <a:pt x="4778" y="229923"/>
                  </a:lnTo>
                  <a:lnTo>
                    <a:pt x="6229" y="228424"/>
                  </a:lnTo>
                  <a:lnTo>
                    <a:pt x="7840" y="223936"/>
                  </a:lnTo>
                  <a:lnTo>
                    <a:pt x="9328" y="222315"/>
                  </a:lnTo>
                  <a:lnTo>
                    <a:pt x="22274" y="214445"/>
                  </a:lnTo>
                  <a:lnTo>
                    <a:pt x="68520" y="169199"/>
                  </a:lnTo>
                  <a:lnTo>
                    <a:pt x="110861" y="135069"/>
                  </a:lnTo>
                  <a:lnTo>
                    <a:pt x="147214" y="112122"/>
                  </a:lnTo>
                  <a:lnTo>
                    <a:pt x="158343" y="101691"/>
                  </a:lnTo>
                  <a:lnTo>
                    <a:pt x="180341" y="88809"/>
                  </a:lnTo>
                  <a:lnTo>
                    <a:pt x="225035" y="51087"/>
                  </a:lnTo>
                  <a:lnTo>
                    <a:pt x="239730" y="41360"/>
                  </a:lnTo>
                  <a:lnTo>
                    <a:pt x="251320" y="25411"/>
                  </a:lnTo>
                  <a:lnTo>
                    <a:pt x="257176" y="21877"/>
                  </a:lnTo>
                  <a:lnTo>
                    <a:pt x="260219" y="20935"/>
                  </a:lnTo>
                  <a:lnTo>
                    <a:pt x="262248" y="19248"/>
                  </a:lnTo>
                  <a:lnTo>
                    <a:pt x="264502" y="14552"/>
                  </a:lnTo>
                  <a:lnTo>
                    <a:pt x="266161" y="12876"/>
                  </a:lnTo>
                  <a:lnTo>
                    <a:pt x="270828" y="11015"/>
                  </a:lnTo>
                  <a:lnTo>
                    <a:pt x="272495" y="9460"/>
                  </a:lnTo>
                  <a:lnTo>
                    <a:pt x="275828" y="7"/>
                  </a:lnTo>
                  <a:lnTo>
                    <a:pt x="275830" y="3"/>
                  </a:lnTo>
                  <a:lnTo>
                    <a:pt x="275830" y="0"/>
                  </a:lnTo>
                  <a:lnTo>
                    <a:pt x="275830" y="8201"/>
                  </a:lnTo>
                  <a:lnTo>
                    <a:pt x="282375" y="16868"/>
                  </a:lnTo>
                  <a:lnTo>
                    <a:pt x="284962" y="26824"/>
                  </a:lnTo>
                  <a:lnTo>
                    <a:pt x="291824" y="35833"/>
                  </a:lnTo>
                  <a:lnTo>
                    <a:pt x="295032" y="44719"/>
                  </a:lnTo>
                  <a:lnTo>
                    <a:pt x="301158" y="54055"/>
                  </a:lnTo>
                  <a:lnTo>
                    <a:pt x="304501" y="63524"/>
                  </a:lnTo>
                  <a:lnTo>
                    <a:pt x="319509" y="83611"/>
                  </a:lnTo>
                  <a:lnTo>
                    <a:pt x="325498" y="102789"/>
                  </a:lnTo>
                  <a:lnTo>
                    <a:pt x="336559" y="117083"/>
                  </a:lnTo>
                  <a:lnTo>
                    <a:pt x="342684" y="120829"/>
                  </a:lnTo>
                  <a:lnTo>
                    <a:pt x="348934" y="123552"/>
                  </a:lnTo>
                  <a:lnTo>
                    <a:pt x="371085" y="140223"/>
                  </a:lnTo>
                  <a:lnTo>
                    <a:pt x="380605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44" name="SMARTInkShape-1441"/>
            <p:cNvSpPr/>
            <p:nvPr>
              <p:custDataLst>
                <p:tags r:id="rId163"/>
              </p:custDataLst>
            </p:nvPr>
          </p:nvSpPr>
          <p:spPr>
            <a:xfrm>
              <a:off x="5867400" y="3467100"/>
              <a:ext cx="371476" cy="85726"/>
            </a:xfrm>
            <a:custGeom>
              <a:avLst/>
              <a:gdLst/>
              <a:ahLst/>
              <a:cxnLst/>
              <a:rect l="0" t="0" r="0" b="0"/>
              <a:pathLst>
                <a:path w="371476" h="85726">
                  <a:moveTo>
                    <a:pt x="38100" y="85725"/>
                  </a:moveTo>
                  <a:lnTo>
                    <a:pt x="38100" y="85725"/>
                  </a:lnTo>
                  <a:lnTo>
                    <a:pt x="117" y="85725"/>
                  </a:lnTo>
                  <a:lnTo>
                    <a:pt x="0" y="76234"/>
                  </a:lnTo>
                  <a:lnTo>
                    <a:pt x="9409" y="66792"/>
                  </a:lnTo>
                  <a:lnTo>
                    <a:pt x="14548" y="66709"/>
                  </a:lnTo>
                  <a:lnTo>
                    <a:pt x="16049" y="65640"/>
                  </a:lnTo>
                  <a:lnTo>
                    <a:pt x="17049" y="63868"/>
                  </a:lnTo>
                  <a:lnTo>
                    <a:pt x="17716" y="61628"/>
                  </a:lnTo>
                  <a:lnTo>
                    <a:pt x="19219" y="60136"/>
                  </a:lnTo>
                  <a:lnTo>
                    <a:pt x="23711" y="58477"/>
                  </a:lnTo>
                  <a:lnTo>
                    <a:pt x="36349" y="57267"/>
                  </a:lnTo>
                  <a:lnTo>
                    <a:pt x="46417" y="50627"/>
                  </a:lnTo>
                  <a:lnTo>
                    <a:pt x="72222" y="46830"/>
                  </a:lnTo>
                  <a:lnTo>
                    <a:pt x="85566" y="40138"/>
                  </a:lnTo>
                  <a:lnTo>
                    <a:pt x="112300" y="35456"/>
                  </a:lnTo>
                  <a:lnTo>
                    <a:pt x="119761" y="31633"/>
                  </a:lnTo>
                  <a:lnTo>
                    <a:pt x="136408" y="28978"/>
                  </a:lnTo>
                  <a:lnTo>
                    <a:pt x="155747" y="27596"/>
                  </a:lnTo>
                  <a:lnTo>
                    <a:pt x="178977" y="19446"/>
                  </a:lnTo>
                  <a:lnTo>
                    <a:pt x="225432" y="19050"/>
                  </a:lnTo>
                  <a:lnTo>
                    <a:pt x="273050" y="19050"/>
                  </a:lnTo>
                  <a:lnTo>
                    <a:pt x="320500" y="19050"/>
                  </a:lnTo>
                  <a:lnTo>
                    <a:pt x="341448" y="19050"/>
                  </a:lnTo>
                  <a:lnTo>
                    <a:pt x="351995" y="9918"/>
                  </a:lnTo>
                  <a:lnTo>
                    <a:pt x="357355" y="9642"/>
                  </a:lnTo>
                  <a:lnTo>
                    <a:pt x="362730" y="6755"/>
                  </a:lnTo>
                  <a:lnTo>
                    <a:pt x="3714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45" name="SMARTInkShape-1442"/>
            <p:cNvSpPr/>
            <p:nvPr>
              <p:custDataLst>
                <p:tags r:id="rId164"/>
              </p:custDataLst>
            </p:nvPr>
          </p:nvSpPr>
          <p:spPr>
            <a:xfrm>
              <a:off x="6257925" y="3448050"/>
              <a:ext cx="409576" cy="104776"/>
            </a:xfrm>
            <a:custGeom>
              <a:avLst/>
              <a:gdLst/>
              <a:ahLst/>
              <a:cxnLst/>
              <a:rect l="0" t="0" r="0" b="0"/>
              <a:pathLst>
                <a:path w="409576" h="104776">
                  <a:moveTo>
                    <a:pt x="19050" y="28575"/>
                  </a:moveTo>
                  <a:lnTo>
                    <a:pt x="19050" y="28575"/>
                  </a:lnTo>
                  <a:lnTo>
                    <a:pt x="19050" y="20374"/>
                  </a:lnTo>
                  <a:lnTo>
                    <a:pt x="17992" y="19933"/>
                  </a:lnTo>
                  <a:lnTo>
                    <a:pt x="10849" y="19167"/>
                  </a:lnTo>
                  <a:lnTo>
                    <a:pt x="10113" y="16280"/>
                  </a:lnTo>
                  <a:lnTo>
                    <a:pt x="9525" y="0"/>
                  </a:lnTo>
                  <a:lnTo>
                    <a:pt x="9525" y="14189"/>
                  </a:lnTo>
                  <a:lnTo>
                    <a:pt x="6703" y="19712"/>
                  </a:lnTo>
                  <a:lnTo>
                    <a:pt x="2980" y="25694"/>
                  </a:lnTo>
                  <a:lnTo>
                    <a:pt x="588" y="38158"/>
                  </a:lnTo>
                  <a:lnTo>
                    <a:pt x="0" y="85552"/>
                  </a:lnTo>
                  <a:lnTo>
                    <a:pt x="0" y="99866"/>
                  </a:lnTo>
                  <a:lnTo>
                    <a:pt x="1058" y="101503"/>
                  </a:lnTo>
                  <a:lnTo>
                    <a:pt x="2822" y="102593"/>
                  </a:lnTo>
                  <a:lnTo>
                    <a:pt x="9525" y="104775"/>
                  </a:lnTo>
                  <a:lnTo>
                    <a:pt x="55119" y="104775"/>
                  </a:lnTo>
                  <a:lnTo>
                    <a:pt x="97899" y="104775"/>
                  </a:lnTo>
                  <a:lnTo>
                    <a:pt x="143532" y="104775"/>
                  </a:lnTo>
                  <a:lnTo>
                    <a:pt x="154809" y="103717"/>
                  </a:lnTo>
                  <a:lnTo>
                    <a:pt x="173494" y="97236"/>
                  </a:lnTo>
                  <a:lnTo>
                    <a:pt x="197253" y="95643"/>
                  </a:lnTo>
                  <a:lnTo>
                    <a:pt x="206907" y="98247"/>
                  </a:lnTo>
                  <a:lnTo>
                    <a:pt x="210963" y="100423"/>
                  </a:lnTo>
                  <a:lnTo>
                    <a:pt x="215784" y="100815"/>
                  </a:lnTo>
                  <a:lnTo>
                    <a:pt x="232682" y="98428"/>
                  </a:lnTo>
                  <a:lnTo>
                    <a:pt x="276278" y="104311"/>
                  </a:lnTo>
                  <a:lnTo>
                    <a:pt x="320677" y="104747"/>
                  </a:lnTo>
                  <a:lnTo>
                    <a:pt x="367308" y="104775"/>
                  </a:lnTo>
                  <a:lnTo>
                    <a:pt x="408120" y="104775"/>
                  </a:lnTo>
                  <a:lnTo>
                    <a:pt x="408605" y="103717"/>
                  </a:lnTo>
                  <a:lnTo>
                    <a:pt x="409575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46" name="SMARTInkShape-1443"/>
            <p:cNvSpPr/>
            <p:nvPr>
              <p:custDataLst>
                <p:tags r:id="rId165"/>
              </p:custDataLst>
            </p:nvPr>
          </p:nvSpPr>
          <p:spPr>
            <a:xfrm>
              <a:off x="6267566" y="3390900"/>
              <a:ext cx="466610" cy="180976"/>
            </a:xfrm>
            <a:custGeom>
              <a:avLst/>
              <a:gdLst/>
              <a:ahLst/>
              <a:cxnLst/>
              <a:rect l="0" t="0" r="0" b="0"/>
              <a:pathLst>
                <a:path w="466610" h="180976">
                  <a:moveTo>
                    <a:pt x="47509" y="57150"/>
                  </a:moveTo>
                  <a:lnTo>
                    <a:pt x="47509" y="57150"/>
                  </a:lnTo>
                  <a:lnTo>
                    <a:pt x="39308" y="57150"/>
                  </a:lnTo>
                  <a:lnTo>
                    <a:pt x="38867" y="56092"/>
                  </a:lnTo>
                  <a:lnTo>
                    <a:pt x="38100" y="48949"/>
                  </a:lnTo>
                  <a:lnTo>
                    <a:pt x="35213" y="48214"/>
                  </a:lnTo>
                  <a:lnTo>
                    <a:pt x="29793" y="47742"/>
                  </a:lnTo>
                  <a:lnTo>
                    <a:pt x="29052" y="44855"/>
                  </a:lnTo>
                  <a:lnTo>
                    <a:pt x="28576" y="39434"/>
                  </a:lnTo>
                  <a:lnTo>
                    <a:pt x="25689" y="38693"/>
                  </a:lnTo>
                  <a:lnTo>
                    <a:pt x="0" y="38100"/>
                  </a:lnTo>
                  <a:lnTo>
                    <a:pt x="8096" y="46301"/>
                  </a:lnTo>
                  <a:lnTo>
                    <a:pt x="8533" y="45684"/>
                  </a:lnTo>
                  <a:lnTo>
                    <a:pt x="9019" y="42176"/>
                  </a:lnTo>
                  <a:lnTo>
                    <a:pt x="10207" y="40818"/>
                  </a:lnTo>
                  <a:lnTo>
                    <a:pt x="14350" y="39308"/>
                  </a:lnTo>
                  <a:lnTo>
                    <a:pt x="44365" y="37063"/>
                  </a:lnTo>
                  <a:lnTo>
                    <a:pt x="54927" y="31560"/>
                  </a:lnTo>
                  <a:lnTo>
                    <a:pt x="101649" y="23635"/>
                  </a:lnTo>
                  <a:lnTo>
                    <a:pt x="145944" y="19318"/>
                  </a:lnTo>
                  <a:lnTo>
                    <a:pt x="191639" y="18015"/>
                  </a:lnTo>
                  <a:lnTo>
                    <a:pt x="238174" y="10852"/>
                  </a:lnTo>
                  <a:lnTo>
                    <a:pt x="278117" y="9700"/>
                  </a:lnTo>
                  <a:lnTo>
                    <a:pt x="316394" y="8490"/>
                  </a:lnTo>
                  <a:lnTo>
                    <a:pt x="363089" y="393"/>
                  </a:lnTo>
                  <a:lnTo>
                    <a:pt x="409456" y="0"/>
                  </a:lnTo>
                  <a:lnTo>
                    <a:pt x="409459" y="8201"/>
                  </a:lnTo>
                  <a:lnTo>
                    <a:pt x="410517" y="8642"/>
                  </a:lnTo>
                  <a:lnTo>
                    <a:pt x="418868" y="9515"/>
                  </a:lnTo>
                  <a:lnTo>
                    <a:pt x="418984" y="54061"/>
                  </a:lnTo>
                  <a:lnTo>
                    <a:pt x="417926" y="98621"/>
                  </a:lnTo>
                  <a:lnTo>
                    <a:pt x="410784" y="117083"/>
                  </a:lnTo>
                  <a:lnTo>
                    <a:pt x="409493" y="151096"/>
                  </a:lnTo>
                  <a:lnTo>
                    <a:pt x="410540" y="154706"/>
                  </a:lnTo>
                  <a:lnTo>
                    <a:pt x="412297" y="157113"/>
                  </a:lnTo>
                  <a:lnTo>
                    <a:pt x="414526" y="158716"/>
                  </a:lnTo>
                  <a:lnTo>
                    <a:pt x="416012" y="160844"/>
                  </a:lnTo>
                  <a:lnTo>
                    <a:pt x="419162" y="168896"/>
                  </a:lnTo>
                  <a:lnTo>
                    <a:pt x="427069" y="179175"/>
                  </a:lnTo>
                  <a:lnTo>
                    <a:pt x="430691" y="180175"/>
                  </a:lnTo>
                  <a:lnTo>
                    <a:pt x="466609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47" name="SMARTInkShape-1444"/>
            <p:cNvSpPr/>
            <p:nvPr>
              <p:custDataLst>
                <p:tags r:id="rId166"/>
              </p:custDataLst>
            </p:nvPr>
          </p:nvSpPr>
          <p:spPr>
            <a:xfrm>
              <a:off x="6686550" y="3495675"/>
              <a:ext cx="381001" cy="209551"/>
            </a:xfrm>
            <a:custGeom>
              <a:avLst/>
              <a:gdLst/>
              <a:ahLst/>
              <a:cxnLst/>
              <a:rect l="0" t="0" r="0" b="0"/>
              <a:pathLst>
                <a:path w="381001" h="209551">
                  <a:moveTo>
                    <a:pt x="9525" y="9525"/>
                  </a:moveTo>
                  <a:lnTo>
                    <a:pt x="9525" y="9525"/>
                  </a:lnTo>
                  <a:lnTo>
                    <a:pt x="1" y="9525"/>
                  </a:lnTo>
                  <a:lnTo>
                    <a:pt x="0" y="0"/>
                  </a:lnTo>
                  <a:lnTo>
                    <a:pt x="8200" y="0"/>
                  </a:lnTo>
                  <a:lnTo>
                    <a:pt x="8642" y="1058"/>
                  </a:lnTo>
                  <a:lnTo>
                    <a:pt x="9132" y="5057"/>
                  </a:lnTo>
                  <a:lnTo>
                    <a:pt x="10321" y="6546"/>
                  </a:lnTo>
                  <a:lnTo>
                    <a:pt x="17691" y="9132"/>
                  </a:lnTo>
                  <a:lnTo>
                    <a:pt x="23704" y="9408"/>
                  </a:lnTo>
                  <a:lnTo>
                    <a:pt x="25328" y="10506"/>
                  </a:lnTo>
                  <a:lnTo>
                    <a:pt x="26410" y="12295"/>
                  </a:lnTo>
                  <a:lnTo>
                    <a:pt x="27132" y="14547"/>
                  </a:lnTo>
                  <a:lnTo>
                    <a:pt x="28670" y="16048"/>
                  </a:lnTo>
                  <a:lnTo>
                    <a:pt x="33203" y="17716"/>
                  </a:lnTo>
                  <a:lnTo>
                    <a:pt x="50638" y="21696"/>
                  </a:lnTo>
                  <a:lnTo>
                    <a:pt x="64746" y="26537"/>
                  </a:lnTo>
                  <a:lnTo>
                    <a:pt x="72168" y="28728"/>
                  </a:lnTo>
                  <a:lnTo>
                    <a:pt x="83355" y="34853"/>
                  </a:lnTo>
                  <a:lnTo>
                    <a:pt x="98547" y="38196"/>
                  </a:lnTo>
                  <a:lnTo>
                    <a:pt x="110220" y="45419"/>
                  </a:lnTo>
                  <a:lnTo>
                    <a:pt x="131937" y="60453"/>
                  </a:lnTo>
                  <a:lnTo>
                    <a:pt x="163373" y="71185"/>
                  </a:lnTo>
                  <a:lnTo>
                    <a:pt x="178518" y="81755"/>
                  </a:lnTo>
                  <a:lnTo>
                    <a:pt x="206887" y="90259"/>
                  </a:lnTo>
                  <a:lnTo>
                    <a:pt x="253016" y="120674"/>
                  </a:lnTo>
                  <a:lnTo>
                    <a:pt x="282549" y="148167"/>
                  </a:lnTo>
                  <a:lnTo>
                    <a:pt x="295270" y="154386"/>
                  </a:lnTo>
                  <a:lnTo>
                    <a:pt x="320675" y="176819"/>
                  </a:lnTo>
                  <a:lnTo>
                    <a:pt x="327025" y="179128"/>
                  </a:lnTo>
                  <a:lnTo>
                    <a:pt x="329142" y="180802"/>
                  </a:lnTo>
                  <a:lnTo>
                    <a:pt x="333179" y="187156"/>
                  </a:lnTo>
                  <a:lnTo>
                    <a:pt x="337874" y="189014"/>
                  </a:lnTo>
                  <a:lnTo>
                    <a:pt x="349512" y="191265"/>
                  </a:lnTo>
                  <a:lnTo>
                    <a:pt x="360103" y="198662"/>
                  </a:lnTo>
                  <a:lnTo>
                    <a:pt x="366459" y="199621"/>
                  </a:lnTo>
                  <a:lnTo>
                    <a:pt x="368131" y="200814"/>
                  </a:lnTo>
                  <a:lnTo>
                    <a:pt x="369246" y="202668"/>
                  </a:lnTo>
                  <a:lnTo>
                    <a:pt x="369989" y="204962"/>
                  </a:lnTo>
                  <a:lnTo>
                    <a:pt x="371543" y="206491"/>
                  </a:lnTo>
                  <a:lnTo>
                    <a:pt x="381000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48" name="SMARTInkShape-1445"/>
            <p:cNvSpPr/>
            <p:nvPr>
              <p:custDataLst>
                <p:tags r:id="rId167"/>
              </p:custDataLst>
            </p:nvPr>
          </p:nvSpPr>
          <p:spPr>
            <a:xfrm>
              <a:off x="7010401" y="3686175"/>
              <a:ext cx="266700" cy="276105"/>
            </a:xfrm>
            <a:custGeom>
              <a:avLst/>
              <a:gdLst/>
              <a:ahLst/>
              <a:cxnLst/>
              <a:rect l="0" t="0" r="0" b="0"/>
              <a:pathLst>
                <a:path w="266700" h="276105">
                  <a:moveTo>
                    <a:pt x="85724" y="0"/>
                  </a:moveTo>
                  <a:lnTo>
                    <a:pt x="85724" y="0"/>
                  </a:lnTo>
                  <a:lnTo>
                    <a:pt x="95249" y="0"/>
                  </a:lnTo>
                  <a:lnTo>
                    <a:pt x="95249" y="5057"/>
                  </a:lnTo>
                  <a:lnTo>
                    <a:pt x="94191" y="6546"/>
                  </a:lnTo>
                  <a:lnTo>
                    <a:pt x="92427" y="7539"/>
                  </a:lnTo>
                  <a:lnTo>
                    <a:pt x="90193" y="8201"/>
                  </a:lnTo>
                  <a:lnTo>
                    <a:pt x="88704" y="9701"/>
                  </a:lnTo>
                  <a:lnTo>
                    <a:pt x="84928" y="19148"/>
                  </a:lnTo>
                  <a:lnTo>
                    <a:pt x="61280" y="44535"/>
                  </a:lnTo>
                  <a:lnTo>
                    <a:pt x="55142" y="57167"/>
                  </a:lnTo>
                  <a:lnTo>
                    <a:pt x="23259" y="92075"/>
                  </a:lnTo>
                  <a:lnTo>
                    <a:pt x="20920" y="98425"/>
                  </a:lnTo>
                  <a:lnTo>
                    <a:pt x="19239" y="100542"/>
                  </a:lnTo>
                  <a:lnTo>
                    <a:pt x="12873" y="104579"/>
                  </a:lnTo>
                  <a:lnTo>
                    <a:pt x="9965" y="112811"/>
                  </a:lnTo>
                  <a:lnTo>
                    <a:pt x="6898" y="113638"/>
                  </a:lnTo>
                  <a:lnTo>
                    <a:pt x="1362" y="114169"/>
                  </a:lnTo>
                  <a:lnTo>
                    <a:pt x="604" y="117064"/>
                  </a:lnTo>
                  <a:lnTo>
                    <a:pt x="0" y="123815"/>
                  </a:lnTo>
                  <a:lnTo>
                    <a:pt x="8199" y="123825"/>
                  </a:lnTo>
                  <a:lnTo>
                    <a:pt x="26369" y="139634"/>
                  </a:lnTo>
                  <a:lnTo>
                    <a:pt x="32180" y="141435"/>
                  </a:lnTo>
                  <a:lnTo>
                    <a:pt x="34154" y="142973"/>
                  </a:lnTo>
                  <a:lnTo>
                    <a:pt x="36346" y="147505"/>
                  </a:lnTo>
                  <a:lnTo>
                    <a:pt x="37988" y="149137"/>
                  </a:lnTo>
                  <a:lnTo>
                    <a:pt x="74267" y="168819"/>
                  </a:lnTo>
                  <a:lnTo>
                    <a:pt x="81690" y="171339"/>
                  </a:lnTo>
                  <a:lnTo>
                    <a:pt x="114284" y="200078"/>
                  </a:lnTo>
                  <a:lnTo>
                    <a:pt x="120643" y="205341"/>
                  </a:lnTo>
                  <a:lnTo>
                    <a:pt x="133348" y="211541"/>
                  </a:lnTo>
                  <a:lnTo>
                    <a:pt x="177799" y="254007"/>
                  </a:lnTo>
                  <a:lnTo>
                    <a:pt x="187324" y="262468"/>
                  </a:lnTo>
                  <a:lnTo>
                    <a:pt x="196849" y="265446"/>
                  </a:lnTo>
                  <a:lnTo>
                    <a:pt x="203199" y="266142"/>
                  </a:lnTo>
                  <a:lnTo>
                    <a:pt x="209549" y="269275"/>
                  </a:lnTo>
                  <a:lnTo>
                    <a:pt x="215899" y="273136"/>
                  </a:lnTo>
                  <a:lnTo>
                    <a:pt x="228599" y="275615"/>
                  </a:lnTo>
                  <a:lnTo>
                    <a:pt x="241299" y="276104"/>
                  </a:lnTo>
                  <a:lnTo>
                    <a:pt x="247649" y="273349"/>
                  </a:lnTo>
                  <a:lnTo>
                    <a:pt x="253999" y="269655"/>
                  </a:lnTo>
                  <a:lnTo>
                    <a:pt x="266699" y="2667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49" name="SMARTInkShape-1446"/>
            <p:cNvSpPr/>
            <p:nvPr>
              <p:custDataLst>
                <p:tags r:id="rId168"/>
              </p:custDataLst>
            </p:nvPr>
          </p:nvSpPr>
          <p:spPr>
            <a:xfrm>
              <a:off x="7116222" y="3686209"/>
              <a:ext cx="189453" cy="257142"/>
            </a:xfrm>
            <a:custGeom>
              <a:avLst/>
              <a:gdLst/>
              <a:ahLst/>
              <a:cxnLst/>
              <a:rect l="0" t="0" r="0" b="0"/>
              <a:pathLst>
                <a:path w="189453" h="257142">
                  <a:moveTo>
                    <a:pt x="8478" y="38066"/>
                  </a:moveTo>
                  <a:lnTo>
                    <a:pt x="8478" y="38066"/>
                  </a:lnTo>
                  <a:lnTo>
                    <a:pt x="8478" y="23877"/>
                  </a:lnTo>
                  <a:lnTo>
                    <a:pt x="5656" y="18354"/>
                  </a:lnTo>
                  <a:lnTo>
                    <a:pt x="3422" y="15400"/>
                  </a:lnTo>
                  <a:lnTo>
                    <a:pt x="2991" y="13430"/>
                  </a:lnTo>
                  <a:lnTo>
                    <a:pt x="3761" y="12117"/>
                  </a:lnTo>
                  <a:lnTo>
                    <a:pt x="5333" y="11242"/>
                  </a:lnTo>
                  <a:lnTo>
                    <a:pt x="5323" y="10658"/>
                  </a:lnTo>
                  <a:lnTo>
                    <a:pt x="0" y="9645"/>
                  </a:lnTo>
                  <a:lnTo>
                    <a:pt x="8446" y="0"/>
                  </a:lnTo>
                  <a:lnTo>
                    <a:pt x="8468" y="5033"/>
                  </a:lnTo>
                  <a:lnTo>
                    <a:pt x="9530" y="6519"/>
                  </a:lnTo>
                  <a:lnTo>
                    <a:pt x="15022" y="8610"/>
                  </a:lnTo>
                  <a:lnTo>
                    <a:pt x="16678" y="9100"/>
                  </a:lnTo>
                  <a:lnTo>
                    <a:pt x="26088" y="17658"/>
                  </a:lnTo>
                  <a:lnTo>
                    <a:pt x="41394" y="19806"/>
                  </a:lnTo>
                  <a:lnTo>
                    <a:pt x="55706" y="26502"/>
                  </a:lnTo>
                  <a:lnTo>
                    <a:pt x="59014" y="27181"/>
                  </a:lnTo>
                  <a:lnTo>
                    <a:pt x="77940" y="35901"/>
                  </a:lnTo>
                  <a:lnTo>
                    <a:pt x="95029" y="40247"/>
                  </a:lnTo>
                  <a:lnTo>
                    <a:pt x="110676" y="48237"/>
                  </a:lnTo>
                  <a:lnTo>
                    <a:pt x="118457" y="53170"/>
                  </a:lnTo>
                  <a:lnTo>
                    <a:pt x="145098" y="64374"/>
                  </a:lnTo>
                  <a:lnTo>
                    <a:pt x="187961" y="103253"/>
                  </a:lnTo>
                  <a:lnTo>
                    <a:pt x="189415" y="113835"/>
                  </a:lnTo>
                  <a:lnTo>
                    <a:pt x="189452" y="128444"/>
                  </a:lnTo>
                  <a:lnTo>
                    <a:pt x="186631" y="133973"/>
                  </a:lnTo>
                  <a:lnTo>
                    <a:pt x="181252" y="141090"/>
                  </a:lnTo>
                  <a:lnTo>
                    <a:pt x="179130" y="150099"/>
                  </a:lnTo>
                  <a:lnTo>
                    <a:pt x="164762" y="169379"/>
                  </a:lnTo>
                  <a:lnTo>
                    <a:pt x="158822" y="188496"/>
                  </a:lnTo>
                  <a:lnTo>
                    <a:pt x="135072" y="218989"/>
                  </a:lnTo>
                  <a:lnTo>
                    <a:pt x="132476" y="225368"/>
                  </a:lnTo>
                  <a:lnTo>
                    <a:pt x="126122" y="234909"/>
                  </a:lnTo>
                  <a:lnTo>
                    <a:pt x="123218" y="245734"/>
                  </a:lnTo>
                  <a:lnTo>
                    <a:pt x="132303" y="2571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50" name="SMARTInkShape-1447"/>
            <p:cNvSpPr/>
            <p:nvPr>
              <p:custDataLst>
                <p:tags r:id="rId169"/>
              </p:custDataLst>
            </p:nvPr>
          </p:nvSpPr>
          <p:spPr>
            <a:xfrm>
              <a:off x="7286625" y="3905250"/>
              <a:ext cx="285751" cy="266701"/>
            </a:xfrm>
            <a:custGeom>
              <a:avLst/>
              <a:gdLst/>
              <a:ahLst/>
              <a:cxnLst/>
              <a:rect l="0" t="0" r="0" b="0"/>
              <a:pathLst>
                <a:path w="285751" h="266701">
                  <a:moveTo>
                    <a:pt x="19050" y="28575"/>
                  </a:moveTo>
                  <a:lnTo>
                    <a:pt x="19050" y="28575"/>
                  </a:lnTo>
                  <a:lnTo>
                    <a:pt x="19050" y="20374"/>
                  </a:lnTo>
                  <a:lnTo>
                    <a:pt x="17992" y="19933"/>
                  </a:lnTo>
                  <a:lnTo>
                    <a:pt x="9640" y="19060"/>
                  </a:lnTo>
                  <a:lnTo>
                    <a:pt x="9525" y="1327"/>
                  </a:lnTo>
                  <a:lnTo>
                    <a:pt x="8467" y="885"/>
                  </a:lnTo>
                  <a:lnTo>
                    <a:pt x="4" y="0"/>
                  </a:lnTo>
                  <a:lnTo>
                    <a:pt x="0" y="8201"/>
                  </a:lnTo>
                  <a:lnTo>
                    <a:pt x="44476" y="54000"/>
                  </a:lnTo>
                  <a:lnTo>
                    <a:pt x="87960" y="94662"/>
                  </a:lnTo>
                  <a:lnTo>
                    <a:pt x="135554" y="129269"/>
                  </a:lnTo>
                  <a:lnTo>
                    <a:pt x="181340" y="163741"/>
                  </a:lnTo>
                  <a:lnTo>
                    <a:pt x="227979" y="208946"/>
                  </a:lnTo>
                  <a:lnTo>
                    <a:pt x="252918" y="234927"/>
                  </a:lnTo>
                  <a:lnTo>
                    <a:pt x="259156" y="247645"/>
                  </a:lnTo>
                  <a:lnTo>
                    <a:pt x="261671" y="250822"/>
                  </a:lnTo>
                  <a:lnTo>
                    <a:pt x="267287" y="254352"/>
                  </a:lnTo>
                  <a:lnTo>
                    <a:pt x="270266" y="255293"/>
                  </a:lnTo>
                  <a:lnTo>
                    <a:pt x="272252" y="256979"/>
                  </a:lnTo>
                  <a:lnTo>
                    <a:pt x="274460" y="261674"/>
                  </a:lnTo>
                  <a:lnTo>
                    <a:pt x="276106" y="263349"/>
                  </a:lnTo>
                  <a:lnTo>
                    <a:pt x="285732" y="266695"/>
                  </a:lnTo>
                  <a:lnTo>
                    <a:pt x="285750" y="2667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51" name="SMARTInkShape-1448"/>
            <p:cNvSpPr/>
            <p:nvPr>
              <p:custDataLst>
                <p:tags r:id="rId170"/>
              </p:custDataLst>
            </p:nvPr>
          </p:nvSpPr>
          <p:spPr>
            <a:xfrm>
              <a:off x="5181600" y="3933825"/>
              <a:ext cx="171448" cy="180973"/>
            </a:xfrm>
            <a:custGeom>
              <a:avLst/>
              <a:gdLst/>
              <a:ahLst/>
              <a:cxnLst/>
              <a:rect l="0" t="0" r="0" b="0"/>
              <a:pathLst>
                <a:path w="171448" h="180973">
                  <a:moveTo>
                    <a:pt x="161925" y="9525"/>
                  </a:moveTo>
                  <a:lnTo>
                    <a:pt x="161925" y="9525"/>
                  </a:lnTo>
                  <a:lnTo>
                    <a:pt x="152516" y="117"/>
                  </a:lnTo>
                  <a:lnTo>
                    <a:pt x="152410" y="8211"/>
                  </a:lnTo>
                  <a:lnTo>
                    <a:pt x="161891" y="32"/>
                  </a:lnTo>
                  <a:lnTo>
                    <a:pt x="161915" y="10"/>
                  </a:lnTo>
                  <a:lnTo>
                    <a:pt x="171447" y="0"/>
                  </a:lnTo>
                  <a:lnTo>
                    <a:pt x="163249" y="8201"/>
                  </a:lnTo>
                  <a:lnTo>
                    <a:pt x="162041" y="17610"/>
                  </a:lnTo>
                  <a:lnTo>
                    <a:pt x="146117" y="35893"/>
                  </a:lnTo>
                  <a:lnTo>
                    <a:pt x="142777" y="44736"/>
                  </a:lnTo>
                  <a:lnTo>
                    <a:pt x="107580" y="85727"/>
                  </a:lnTo>
                  <a:lnTo>
                    <a:pt x="104963" y="92076"/>
                  </a:lnTo>
                  <a:lnTo>
                    <a:pt x="91682" y="107950"/>
                  </a:lnTo>
                  <a:lnTo>
                    <a:pt x="44563" y="146050"/>
                  </a:lnTo>
                  <a:lnTo>
                    <a:pt x="38150" y="149578"/>
                  </a:lnTo>
                  <a:lnTo>
                    <a:pt x="31772" y="152204"/>
                  </a:lnTo>
                  <a:lnTo>
                    <a:pt x="10083" y="170927"/>
                  </a:lnTo>
                  <a:lnTo>
                    <a:pt x="1373" y="171404"/>
                  </a:lnTo>
                  <a:lnTo>
                    <a:pt x="916" y="172477"/>
                  </a:lnTo>
                  <a:lnTo>
                    <a:pt x="0" y="180972"/>
                  </a:lnTo>
                  <a:lnTo>
                    <a:pt x="0" y="171566"/>
                  </a:lnTo>
                  <a:lnTo>
                    <a:pt x="9409" y="171450"/>
                  </a:lnTo>
                  <a:lnTo>
                    <a:pt x="9522" y="162318"/>
                  </a:lnTo>
                  <a:lnTo>
                    <a:pt x="1905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157" name="SMARTInkShape-Group345"/>
          <p:cNvGrpSpPr/>
          <p:nvPr/>
        </p:nvGrpSpPr>
        <p:grpSpPr>
          <a:xfrm>
            <a:off x="6334255" y="3048000"/>
            <a:ext cx="390396" cy="333376"/>
            <a:chOff x="6334255" y="3048000"/>
            <a:chExt cx="390396" cy="333376"/>
          </a:xfrm>
        </p:grpSpPr>
        <p:sp>
          <p:nvSpPr>
            <p:cNvPr id="3153" name="SMARTInkShape-1449"/>
            <p:cNvSpPr/>
            <p:nvPr>
              <p:custDataLst>
                <p:tags r:id="rId155"/>
              </p:custDataLst>
            </p:nvPr>
          </p:nvSpPr>
          <p:spPr>
            <a:xfrm>
              <a:off x="6391275" y="3048000"/>
              <a:ext cx="133351" cy="85726"/>
            </a:xfrm>
            <a:custGeom>
              <a:avLst/>
              <a:gdLst/>
              <a:ahLst/>
              <a:cxnLst/>
              <a:rect l="0" t="0" r="0" b="0"/>
              <a:pathLst>
                <a:path w="133351" h="85726">
                  <a:moveTo>
                    <a:pt x="0" y="38100"/>
                  </a:moveTo>
                  <a:lnTo>
                    <a:pt x="0" y="38100"/>
                  </a:lnTo>
                  <a:lnTo>
                    <a:pt x="0" y="33044"/>
                  </a:lnTo>
                  <a:lnTo>
                    <a:pt x="1058" y="31554"/>
                  </a:lnTo>
                  <a:lnTo>
                    <a:pt x="2822" y="30561"/>
                  </a:lnTo>
                  <a:lnTo>
                    <a:pt x="5056" y="29899"/>
                  </a:lnTo>
                  <a:lnTo>
                    <a:pt x="6545" y="28399"/>
                  </a:lnTo>
                  <a:lnTo>
                    <a:pt x="9409" y="19476"/>
                  </a:lnTo>
                  <a:lnTo>
                    <a:pt x="9525" y="3"/>
                  </a:lnTo>
                  <a:lnTo>
                    <a:pt x="54244" y="0"/>
                  </a:lnTo>
                  <a:lnTo>
                    <a:pt x="69886" y="0"/>
                  </a:lnTo>
                  <a:lnTo>
                    <a:pt x="71991" y="1058"/>
                  </a:lnTo>
                  <a:lnTo>
                    <a:pt x="73393" y="2822"/>
                  </a:lnTo>
                  <a:lnTo>
                    <a:pt x="74329" y="5056"/>
                  </a:lnTo>
                  <a:lnTo>
                    <a:pt x="76010" y="6546"/>
                  </a:lnTo>
                  <a:lnTo>
                    <a:pt x="84237" y="9133"/>
                  </a:lnTo>
                  <a:lnTo>
                    <a:pt x="85063" y="12172"/>
                  </a:lnTo>
                  <a:lnTo>
                    <a:pt x="85714" y="27131"/>
                  </a:lnTo>
                  <a:lnTo>
                    <a:pt x="71535" y="42727"/>
                  </a:lnTo>
                  <a:lnTo>
                    <a:pt x="66013" y="45448"/>
                  </a:lnTo>
                  <a:lnTo>
                    <a:pt x="63059" y="46174"/>
                  </a:lnTo>
                  <a:lnTo>
                    <a:pt x="53844" y="52252"/>
                  </a:lnTo>
                  <a:lnTo>
                    <a:pt x="41249" y="62729"/>
                  </a:lnTo>
                  <a:lnTo>
                    <a:pt x="28570" y="68718"/>
                  </a:lnTo>
                  <a:lnTo>
                    <a:pt x="20931" y="74722"/>
                  </a:lnTo>
                  <a:lnTo>
                    <a:pt x="14551" y="75762"/>
                  </a:lnTo>
                  <a:lnTo>
                    <a:pt x="12875" y="76967"/>
                  </a:lnTo>
                  <a:lnTo>
                    <a:pt x="11759" y="78828"/>
                  </a:lnTo>
                  <a:lnTo>
                    <a:pt x="9966" y="84362"/>
                  </a:lnTo>
                  <a:lnTo>
                    <a:pt x="6899" y="85119"/>
                  </a:lnTo>
                  <a:lnTo>
                    <a:pt x="1363" y="85605"/>
                  </a:lnTo>
                  <a:lnTo>
                    <a:pt x="45535" y="85725"/>
                  </a:lnTo>
                  <a:lnTo>
                    <a:pt x="88784" y="85725"/>
                  </a:lnTo>
                  <a:lnTo>
                    <a:pt x="95198" y="82903"/>
                  </a:lnTo>
                  <a:lnTo>
                    <a:pt x="98391" y="80669"/>
                  </a:lnTo>
                  <a:lnTo>
                    <a:pt x="101577" y="80237"/>
                  </a:lnTo>
                  <a:lnTo>
                    <a:pt x="13335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54" name="SMARTInkShape-1450"/>
            <p:cNvSpPr/>
            <p:nvPr>
              <p:custDataLst>
                <p:tags r:id="rId156"/>
              </p:custDataLst>
            </p:nvPr>
          </p:nvSpPr>
          <p:spPr>
            <a:xfrm>
              <a:off x="6334255" y="3200410"/>
              <a:ext cx="142746" cy="28566"/>
            </a:xfrm>
            <a:custGeom>
              <a:avLst/>
              <a:gdLst/>
              <a:ahLst/>
              <a:cxnLst/>
              <a:rect l="0" t="0" r="0" b="0"/>
              <a:pathLst>
                <a:path w="142746" h="28566">
                  <a:moveTo>
                    <a:pt x="47495" y="28565"/>
                  </a:moveTo>
                  <a:lnTo>
                    <a:pt x="47495" y="28565"/>
                  </a:lnTo>
                  <a:lnTo>
                    <a:pt x="0" y="28565"/>
                  </a:lnTo>
                  <a:lnTo>
                    <a:pt x="8082" y="20364"/>
                  </a:lnTo>
                  <a:lnTo>
                    <a:pt x="17480" y="19156"/>
                  </a:lnTo>
                  <a:lnTo>
                    <a:pt x="23550" y="19075"/>
                  </a:lnTo>
                  <a:lnTo>
                    <a:pt x="69210" y="6868"/>
                  </a:lnTo>
                  <a:lnTo>
                    <a:pt x="87415" y="1348"/>
                  </a:lnTo>
                  <a:lnTo>
                    <a:pt x="126859" y="0"/>
                  </a:lnTo>
                  <a:lnTo>
                    <a:pt x="133215" y="2817"/>
                  </a:lnTo>
                  <a:lnTo>
                    <a:pt x="142745" y="95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55" name="SMARTInkShape-1451"/>
            <p:cNvSpPr/>
            <p:nvPr>
              <p:custDataLst>
                <p:tags r:id="rId157"/>
              </p:custDataLst>
            </p:nvPr>
          </p:nvSpPr>
          <p:spPr>
            <a:xfrm>
              <a:off x="6338273" y="3257550"/>
              <a:ext cx="129192" cy="123826"/>
            </a:xfrm>
            <a:custGeom>
              <a:avLst/>
              <a:gdLst/>
              <a:ahLst/>
              <a:cxnLst/>
              <a:rect l="0" t="0" r="0" b="0"/>
              <a:pathLst>
                <a:path w="129192" h="123826">
                  <a:moveTo>
                    <a:pt x="62527" y="9525"/>
                  </a:moveTo>
                  <a:lnTo>
                    <a:pt x="62527" y="9525"/>
                  </a:lnTo>
                  <a:lnTo>
                    <a:pt x="43488" y="9525"/>
                  </a:lnTo>
                  <a:lnTo>
                    <a:pt x="52610" y="393"/>
                  </a:lnTo>
                  <a:lnTo>
                    <a:pt x="89341" y="0"/>
                  </a:lnTo>
                  <a:lnTo>
                    <a:pt x="99148" y="8201"/>
                  </a:lnTo>
                  <a:lnTo>
                    <a:pt x="105245" y="9132"/>
                  </a:lnTo>
                  <a:lnTo>
                    <a:pt x="106881" y="10322"/>
                  </a:lnTo>
                  <a:lnTo>
                    <a:pt x="107972" y="12173"/>
                  </a:lnTo>
                  <a:lnTo>
                    <a:pt x="110025" y="18648"/>
                  </a:lnTo>
                  <a:lnTo>
                    <a:pt x="110149" y="28172"/>
                  </a:lnTo>
                  <a:lnTo>
                    <a:pt x="86172" y="52555"/>
                  </a:lnTo>
                  <a:lnTo>
                    <a:pt x="80797" y="55108"/>
                  </a:lnTo>
                  <a:lnTo>
                    <a:pt x="67508" y="57030"/>
                  </a:lnTo>
                  <a:lnTo>
                    <a:pt x="65847" y="58129"/>
                  </a:lnTo>
                  <a:lnTo>
                    <a:pt x="64740" y="59919"/>
                  </a:lnTo>
                  <a:lnTo>
                    <a:pt x="64003" y="62171"/>
                  </a:lnTo>
                  <a:lnTo>
                    <a:pt x="62453" y="63672"/>
                  </a:lnTo>
                  <a:lnTo>
                    <a:pt x="53039" y="66665"/>
                  </a:lnTo>
                  <a:lnTo>
                    <a:pt x="100456" y="66675"/>
                  </a:lnTo>
                  <a:lnTo>
                    <a:pt x="117913" y="66675"/>
                  </a:lnTo>
                  <a:lnTo>
                    <a:pt x="127723" y="74876"/>
                  </a:lnTo>
                  <a:lnTo>
                    <a:pt x="128545" y="78434"/>
                  </a:lnTo>
                  <a:lnTo>
                    <a:pt x="129191" y="93799"/>
                  </a:lnTo>
                  <a:lnTo>
                    <a:pt x="115012" y="109402"/>
                  </a:lnTo>
                  <a:lnTo>
                    <a:pt x="109490" y="112123"/>
                  </a:lnTo>
                  <a:lnTo>
                    <a:pt x="97321" y="113870"/>
                  </a:lnTo>
                  <a:lnTo>
                    <a:pt x="95249" y="115072"/>
                  </a:lnTo>
                  <a:lnTo>
                    <a:pt x="93866" y="116931"/>
                  </a:lnTo>
                  <a:lnTo>
                    <a:pt x="92944" y="119230"/>
                  </a:lnTo>
                  <a:lnTo>
                    <a:pt x="91271" y="120761"/>
                  </a:lnTo>
                  <a:lnTo>
                    <a:pt x="86592" y="122463"/>
                  </a:lnTo>
                  <a:lnTo>
                    <a:pt x="40683" y="123814"/>
                  </a:lnTo>
                  <a:lnTo>
                    <a:pt x="11736" y="123825"/>
                  </a:lnTo>
                  <a:lnTo>
                    <a:pt x="9617" y="122767"/>
                  </a:lnTo>
                  <a:lnTo>
                    <a:pt x="8204" y="121003"/>
                  </a:lnTo>
                  <a:lnTo>
                    <a:pt x="5935" y="115624"/>
                  </a:lnTo>
                  <a:lnTo>
                    <a:pt x="2802" y="114889"/>
                  </a:lnTo>
                  <a:lnTo>
                    <a:pt x="486" y="114693"/>
                  </a:lnTo>
                  <a:lnTo>
                    <a:pt x="0" y="113503"/>
                  </a:lnTo>
                  <a:lnTo>
                    <a:pt x="2281" y="109360"/>
                  </a:lnTo>
                  <a:lnTo>
                    <a:pt x="4372" y="107831"/>
                  </a:lnTo>
                  <a:lnTo>
                    <a:pt x="15331" y="102557"/>
                  </a:lnTo>
                  <a:lnTo>
                    <a:pt x="21443" y="98497"/>
                  </a:lnTo>
                  <a:lnTo>
                    <a:pt x="30834" y="95154"/>
                  </a:lnTo>
                  <a:lnTo>
                    <a:pt x="40319" y="88989"/>
                  </a:lnTo>
                  <a:lnTo>
                    <a:pt x="72052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56" name="SMARTInkShape-1452"/>
            <p:cNvSpPr/>
            <p:nvPr>
              <p:custDataLst>
                <p:tags r:id="rId158"/>
              </p:custDataLst>
            </p:nvPr>
          </p:nvSpPr>
          <p:spPr>
            <a:xfrm>
              <a:off x="6562736" y="3124200"/>
              <a:ext cx="161915" cy="171448"/>
            </a:xfrm>
            <a:custGeom>
              <a:avLst/>
              <a:gdLst/>
              <a:ahLst/>
              <a:cxnLst/>
              <a:rect l="0" t="0" r="0" b="0"/>
              <a:pathLst>
                <a:path w="161915" h="171448">
                  <a:moveTo>
                    <a:pt x="47614" y="19050"/>
                  </a:moveTo>
                  <a:lnTo>
                    <a:pt x="47614" y="19050"/>
                  </a:lnTo>
                  <a:lnTo>
                    <a:pt x="47614" y="10849"/>
                  </a:lnTo>
                  <a:lnTo>
                    <a:pt x="48672" y="10408"/>
                  </a:lnTo>
                  <a:lnTo>
                    <a:pt x="52670" y="9917"/>
                  </a:lnTo>
                  <a:lnTo>
                    <a:pt x="54159" y="8728"/>
                  </a:lnTo>
                  <a:lnTo>
                    <a:pt x="57129" y="35"/>
                  </a:lnTo>
                  <a:lnTo>
                    <a:pt x="57139" y="0"/>
                  </a:lnTo>
                  <a:lnTo>
                    <a:pt x="57139" y="13257"/>
                  </a:lnTo>
                  <a:lnTo>
                    <a:pt x="54317" y="19297"/>
                  </a:lnTo>
                  <a:lnTo>
                    <a:pt x="50594" y="25510"/>
                  </a:lnTo>
                  <a:lnTo>
                    <a:pt x="35907" y="68911"/>
                  </a:lnTo>
                  <a:lnTo>
                    <a:pt x="31827" y="80369"/>
                  </a:lnTo>
                  <a:lnTo>
                    <a:pt x="28472" y="97661"/>
                  </a:lnTo>
                  <a:lnTo>
                    <a:pt x="21216" y="113522"/>
                  </a:lnTo>
                  <a:lnTo>
                    <a:pt x="18948" y="120304"/>
                  </a:lnTo>
                  <a:lnTo>
                    <a:pt x="12780" y="131131"/>
                  </a:lnTo>
                  <a:lnTo>
                    <a:pt x="8743" y="156800"/>
                  </a:lnTo>
                  <a:lnTo>
                    <a:pt x="6882" y="158509"/>
                  </a:lnTo>
                  <a:lnTo>
                    <a:pt x="4585" y="159647"/>
                  </a:lnTo>
                  <a:lnTo>
                    <a:pt x="3053" y="161465"/>
                  </a:lnTo>
                  <a:lnTo>
                    <a:pt x="0" y="171410"/>
                  </a:lnTo>
                  <a:lnTo>
                    <a:pt x="8191" y="171447"/>
                  </a:lnTo>
                  <a:lnTo>
                    <a:pt x="8632" y="170389"/>
                  </a:lnTo>
                  <a:lnTo>
                    <a:pt x="9123" y="166393"/>
                  </a:lnTo>
                  <a:lnTo>
                    <a:pt x="10312" y="164904"/>
                  </a:lnTo>
                  <a:lnTo>
                    <a:pt x="22737" y="157261"/>
                  </a:lnTo>
                  <a:lnTo>
                    <a:pt x="60318" y="111230"/>
                  </a:lnTo>
                  <a:lnTo>
                    <a:pt x="100708" y="71793"/>
                  </a:lnTo>
                  <a:lnTo>
                    <a:pt x="117349" y="62292"/>
                  </a:lnTo>
                  <a:lnTo>
                    <a:pt x="120941" y="56614"/>
                  </a:lnTo>
                  <a:lnTo>
                    <a:pt x="121899" y="53617"/>
                  </a:lnTo>
                  <a:lnTo>
                    <a:pt x="123595" y="51620"/>
                  </a:lnTo>
                  <a:lnTo>
                    <a:pt x="128303" y="49401"/>
                  </a:lnTo>
                  <a:lnTo>
                    <a:pt x="136904" y="48151"/>
                  </a:lnTo>
                  <a:lnTo>
                    <a:pt x="138891" y="46917"/>
                  </a:lnTo>
                  <a:lnTo>
                    <a:pt x="140215" y="45037"/>
                  </a:lnTo>
                  <a:lnTo>
                    <a:pt x="142340" y="39470"/>
                  </a:lnTo>
                  <a:lnTo>
                    <a:pt x="145454" y="38709"/>
                  </a:lnTo>
                  <a:lnTo>
                    <a:pt x="161914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158" name="SMARTInkShape-1453"/>
          <p:cNvSpPr/>
          <p:nvPr>
            <p:custDataLst>
              <p:tags r:id="rId8"/>
            </p:custDataLst>
          </p:nvPr>
        </p:nvSpPr>
        <p:spPr>
          <a:xfrm>
            <a:off x="5572125" y="3314700"/>
            <a:ext cx="152401" cy="152390"/>
          </a:xfrm>
          <a:custGeom>
            <a:avLst/>
            <a:gdLst/>
            <a:ahLst/>
            <a:cxnLst/>
            <a:rect l="0" t="0" r="0" b="0"/>
            <a:pathLst>
              <a:path w="152401" h="152390">
                <a:moveTo>
                  <a:pt x="0" y="19050"/>
                </a:moveTo>
                <a:lnTo>
                  <a:pt x="0" y="19050"/>
                </a:lnTo>
                <a:lnTo>
                  <a:pt x="0" y="119"/>
                </a:lnTo>
                <a:lnTo>
                  <a:pt x="0" y="46370"/>
                </a:lnTo>
                <a:lnTo>
                  <a:pt x="0" y="92174"/>
                </a:lnTo>
                <a:lnTo>
                  <a:pt x="0" y="138557"/>
                </a:lnTo>
                <a:lnTo>
                  <a:pt x="0" y="147363"/>
                </a:lnTo>
                <a:lnTo>
                  <a:pt x="1058" y="149042"/>
                </a:lnTo>
                <a:lnTo>
                  <a:pt x="2822" y="150161"/>
                </a:lnTo>
                <a:lnTo>
                  <a:pt x="9491" y="152389"/>
                </a:lnTo>
                <a:lnTo>
                  <a:pt x="9515" y="147340"/>
                </a:lnTo>
                <a:lnTo>
                  <a:pt x="12342" y="142037"/>
                </a:lnTo>
                <a:lnTo>
                  <a:pt x="16069" y="136153"/>
                </a:lnTo>
                <a:lnTo>
                  <a:pt x="19225" y="126890"/>
                </a:lnTo>
                <a:lnTo>
                  <a:pt x="25334" y="117442"/>
                </a:lnTo>
                <a:lnTo>
                  <a:pt x="35895" y="91876"/>
                </a:lnTo>
                <a:lnTo>
                  <a:pt x="43680" y="79199"/>
                </a:lnTo>
                <a:lnTo>
                  <a:pt x="49668" y="59310"/>
                </a:lnTo>
                <a:lnTo>
                  <a:pt x="92082" y="12707"/>
                </a:lnTo>
                <a:lnTo>
                  <a:pt x="101602" y="4235"/>
                </a:lnTo>
                <a:lnTo>
                  <a:pt x="111125" y="1255"/>
                </a:lnTo>
                <a:lnTo>
                  <a:pt x="152400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59" name="SMARTInkShape-1454"/>
          <p:cNvSpPr/>
          <p:nvPr>
            <p:custDataLst>
              <p:tags r:id="rId9"/>
            </p:custDataLst>
          </p:nvPr>
        </p:nvSpPr>
        <p:spPr>
          <a:xfrm>
            <a:off x="7219950" y="3477031"/>
            <a:ext cx="200011" cy="160031"/>
          </a:xfrm>
          <a:custGeom>
            <a:avLst/>
            <a:gdLst/>
            <a:ahLst/>
            <a:cxnLst/>
            <a:rect l="0" t="0" r="0" b="0"/>
            <a:pathLst>
              <a:path w="200011" h="160031">
                <a:moveTo>
                  <a:pt x="38100" y="47219"/>
                </a:moveTo>
                <a:lnTo>
                  <a:pt x="38100" y="47219"/>
                </a:lnTo>
                <a:lnTo>
                  <a:pt x="38100" y="19982"/>
                </a:lnTo>
                <a:lnTo>
                  <a:pt x="38100" y="24097"/>
                </a:lnTo>
                <a:lnTo>
                  <a:pt x="37042" y="25454"/>
                </a:lnTo>
                <a:lnTo>
                  <a:pt x="29899" y="27811"/>
                </a:lnTo>
                <a:lnTo>
                  <a:pt x="29163" y="30832"/>
                </a:lnTo>
                <a:lnTo>
                  <a:pt x="28690" y="41395"/>
                </a:lnTo>
                <a:lnTo>
                  <a:pt x="25804" y="47453"/>
                </a:lnTo>
                <a:lnTo>
                  <a:pt x="22052" y="53672"/>
                </a:lnTo>
                <a:lnTo>
                  <a:pt x="19939" y="64183"/>
                </a:lnTo>
                <a:lnTo>
                  <a:pt x="18255" y="79174"/>
                </a:lnTo>
                <a:lnTo>
                  <a:pt x="11524" y="90789"/>
                </a:lnTo>
                <a:lnTo>
                  <a:pt x="3884" y="100933"/>
                </a:lnTo>
                <a:lnTo>
                  <a:pt x="1150" y="110642"/>
                </a:lnTo>
                <a:lnTo>
                  <a:pt x="1" y="158168"/>
                </a:lnTo>
                <a:lnTo>
                  <a:pt x="1" y="160030"/>
                </a:lnTo>
                <a:lnTo>
                  <a:pt x="0" y="156021"/>
                </a:lnTo>
                <a:lnTo>
                  <a:pt x="1058" y="154679"/>
                </a:lnTo>
                <a:lnTo>
                  <a:pt x="9701" y="151171"/>
                </a:lnTo>
                <a:lnTo>
                  <a:pt x="55867" y="110705"/>
                </a:lnTo>
                <a:lnTo>
                  <a:pt x="101699" y="70327"/>
                </a:lnTo>
                <a:lnTo>
                  <a:pt x="148057" y="33308"/>
                </a:lnTo>
                <a:lnTo>
                  <a:pt x="164947" y="23789"/>
                </a:lnTo>
                <a:lnTo>
                  <a:pt x="177770" y="13114"/>
                </a:lnTo>
                <a:lnTo>
                  <a:pt x="187316" y="10303"/>
                </a:lnTo>
                <a:lnTo>
                  <a:pt x="193671" y="9645"/>
                </a:lnTo>
                <a:lnTo>
                  <a:pt x="195789" y="8412"/>
                </a:lnTo>
                <a:lnTo>
                  <a:pt x="197201" y="6531"/>
                </a:lnTo>
                <a:lnTo>
                  <a:pt x="199861" y="0"/>
                </a:lnTo>
                <a:lnTo>
                  <a:pt x="200010" y="7830"/>
                </a:lnTo>
                <a:lnTo>
                  <a:pt x="191823" y="17206"/>
                </a:lnTo>
                <a:lnTo>
                  <a:pt x="190500" y="28169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170" name="SMARTInkShape-Group348"/>
          <p:cNvGrpSpPr/>
          <p:nvPr/>
        </p:nvGrpSpPr>
        <p:grpSpPr>
          <a:xfrm>
            <a:off x="1114463" y="4591050"/>
            <a:ext cx="819113" cy="457148"/>
            <a:chOff x="1114463" y="4591050"/>
            <a:chExt cx="819113" cy="457148"/>
          </a:xfrm>
        </p:grpSpPr>
        <p:sp>
          <p:nvSpPr>
            <p:cNvPr id="3160" name="SMARTInkShape-1455"/>
            <p:cNvSpPr/>
            <p:nvPr>
              <p:custDataLst>
                <p:tags r:id="rId145"/>
              </p:custDataLst>
            </p:nvPr>
          </p:nvSpPr>
          <p:spPr>
            <a:xfrm>
              <a:off x="1114463" y="4600575"/>
              <a:ext cx="104738" cy="294835"/>
            </a:xfrm>
            <a:custGeom>
              <a:avLst/>
              <a:gdLst/>
              <a:ahLst/>
              <a:cxnLst/>
              <a:rect l="0" t="0" r="0" b="0"/>
              <a:pathLst>
                <a:path w="104738" h="294835">
                  <a:moveTo>
                    <a:pt x="104737" y="19050"/>
                  </a:moveTo>
                  <a:lnTo>
                    <a:pt x="104737" y="19050"/>
                  </a:lnTo>
                  <a:lnTo>
                    <a:pt x="104737" y="0"/>
                  </a:lnTo>
                  <a:lnTo>
                    <a:pt x="104737" y="23704"/>
                  </a:lnTo>
                  <a:lnTo>
                    <a:pt x="101915" y="29232"/>
                  </a:lnTo>
                  <a:lnTo>
                    <a:pt x="98191" y="35217"/>
                  </a:lnTo>
                  <a:lnTo>
                    <a:pt x="96095" y="45595"/>
                  </a:lnTo>
                  <a:lnTo>
                    <a:pt x="94415" y="60546"/>
                  </a:lnTo>
                  <a:lnTo>
                    <a:pt x="88743" y="73208"/>
                  </a:lnTo>
                  <a:lnTo>
                    <a:pt x="77124" y="120541"/>
                  </a:lnTo>
                  <a:lnTo>
                    <a:pt x="75389" y="137433"/>
                  </a:lnTo>
                  <a:lnTo>
                    <a:pt x="58840" y="182304"/>
                  </a:lnTo>
                  <a:lnTo>
                    <a:pt x="42968" y="226866"/>
                  </a:lnTo>
                  <a:lnTo>
                    <a:pt x="28347" y="247004"/>
                  </a:lnTo>
                  <a:lnTo>
                    <a:pt x="23161" y="253713"/>
                  </a:lnTo>
                  <a:lnTo>
                    <a:pt x="17009" y="266643"/>
                  </a:lnTo>
                  <a:lnTo>
                    <a:pt x="12830" y="273025"/>
                  </a:lnTo>
                  <a:lnTo>
                    <a:pt x="10973" y="279389"/>
                  </a:lnTo>
                  <a:lnTo>
                    <a:pt x="9419" y="281510"/>
                  </a:lnTo>
                  <a:lnTo>
                    <a:pt x="7325" y="282923"/>
                  </a:lnTo>
                  <a:lnTo>
                    <a:pt x="4871" y="283865"/>
                  </a:lnTo>
                  <a:lnTo>
                    <a:pt x="3234" y="285552"/>
                  </a:lnTo>
                  <a:lnTo>
                    <a:pt x="90" y="294834"/>
                  </a:lnTo>
                  <a:lnTo>
                    <a:pt x="0" y="290088"/>
                  </a:lnTo>
                  <a:lnTo>
                    <a:pt x="1046" y="288642"/>
                  </a:lnTo>
                  <a:lnTo>
                    <a:pt x="5030" y="287035"/>
                  </a:lnTo>
                  <a:lnTo>
                    <a:pt x="6515" y="285549"/>
                  </a:lnTo>
                  <a:lnTo>
                    <a:pt x="28428" y="240477"/>
                  </a:lnTo>
                  <a:lnTo>
                    <a:pt x="38062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61" name="SMARTInkShape-1456"/>
            <p:cNvSpPr/>
            <p:nvPr>
              <p:custDataLst>
                <p:tags r:id="rId146"/>
              </p:custDataLst>
            </p:nvPr>
          </p:nvSpPr>
          <p:spPr>
            <a:xfrm>
              <a:off x="1181496" y="4591050"/>
              <a:ext cx="132800" cy="238126"/>
            </a:xfrm>
            <a:custGeom>
              <a:avLst/>
              <a:gdLst/>
              <a:ahLst/>
              <a:cxnLst/>
              <a:rect l="0" t="0" r="0" b="0"/>
              <a:pathLst>
                <a:path w="132800" h="238126">
                  <a:moveTo>
                    <a:pt x="28179" y="57150"/>
                  </a:moveTo>
                  <a:lnTo>
                    <a:pt x="28179" y="57150"/>
                  </a:lnTo>
                  <a:lnTo>
                    <a:pt x="19047" y="48017"/>
                  </a:lnTo>
                  <a:lnTo>
                    <a:pt x="18654" y="14005"/>
                  </a:lnTo>
                  <a:lnTo>
                    <a:pt x="19712" y="12512"/>
                  </a:lnTo>
                  <a:lnTo>
                    <a:pt x="21476" y="11516"/>
                  </a:lnTo>
                  <a:lnTo>
                    <a:pt x="35988" y="9642"/>
                  </a:lnTo>
                  <a:lnTo>
                    <a:pt x="50811" y="9535"/>
                  </a:lnTo>
                  <a:lnTo>
                    <a:pt x="56935" y="6708"/>
                  </a:lnTo>
                  <a:lnTo>
                    <a:pt x="63184" y="2981"/>
                  </a:lnTo>
                  <a:lnTo>
                    <a:pt x="75820" y="589"/>
                  </a:lnTo>
                  <a:lnTo>
                    <a:pt x="118403" y="0"/>
                  </a:lnTo>
                  <a:lnTo>
                    <a:pt x="124018" y="2823"/>
                  </a:lnTo>
                  <a:lnTo>
                    <a:pt x="131189" y="8201"/>
                  </a:lnTo>
                  <a:lnTo>
                    <a:pt x="132169" y="11759"/>
                  </a:lnTo>
                  <a:lnTo>
                    <a:pt x="132799" y="22666"/>
                  </a:lnTo>
                  <a:lnTo>
                    <a:pt x="130063" y="28771"/>
                  </a:lnTo>
                  <a:lnTo>
                    <a:pt x="126378" y="35012"/>
                  </a:lnTo>
                  <a:lnTo>
                    <a:pt x="123244" y="44476"/>
                  </a:lnTo>
                  <a:lnTo>
                    <a:pt x="117142" y="53982"/>
                  </a:lnTo>
                  <a:lnTo>
                    <a:pt x="113805" y="63502"/>
                  </a:lnTo>
                  <a:lnTo>
                    <a:pt x="97485" y="85725"/>
                  </a:lnTo>
                  <a:lnTo>
                    <a:pt x="94965" y="92075"/>
                  </a:lnTo>
                  <a:lnTo>
                    <a:pt x="60964" y="139438"/>
                  </a:lnTo>
                  <a:lnTo>
                    <a:pt x="54763" y="152348"/>
                  </a:lnTo>
                  <a:lnTo>
                    <a:pt x="50578" y="158727"/>
                  </a:lnTo>
                  <a:lnTo>
                    <a:pt x="47163" y="168268"/>
                  </a:lnTo>
                  <a:lnTo>
                    <a:pt x="40977" y="177798"/>
                  </a:lnTo>
                  <a:lnTo>
                    <a:pt x="39159" y="184149"/>
                  </a:lnTo>
                  <a:lnTo>
                    <a:pt x="37615" y="186266"/>
                  </a:lnTo>
                  <a:lnTo>
                    <a:pt x="35528" y="187677"/>
                  </a:lnTo>
                  <a:lnTo>
                    <a:pt x="30387" y="190304"/>
                  </a:lnTo>
                  <a:lnTo>
                    <a:pt x="24574" y="194999"/>
                  </a:lnTo>
                  <a:lnTo>
                    <a:pt x="21285" y="200614"/>
                  </a:lnTo>
                  <a:lnTo>
                    <a:pt x="18765" y="206637"/>
                  </a:lnTo>
                  <a:lnTo>
                    <a:pt x="10607" y="217228"/>
                  </a:lnTo>
                  <a:lnTo>
                    <a:pt x="9259" y="227114"/>
                  </a:lnTo>
                  <a:lnTo>
                    <a:pt x="0" y="237694"/>
                  </a:lnTo>
                  <a:lnTo>
                    <a:pt x="23284" y="238125"/>
                  </a:lnTo>
                  <a:lnTo>
                    <a:pt x="52782" y="228424"/>
                  </a:lnTo>
                  <a:lnTo>
                    <a:pt x="79105" y="213489"/>
                  </a:lnTo>
                  <a:lnTo>
                    <a:pt x="94252" y="210328"/>
                  </a:lnTo>
                  <a:lnTo>
                    <a:pt x="123429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62" name="SMARTInkShape-1457"/>
            <p:cNvSpPr/>
            <p:nvPr>
              <p:custDataLst>
                <p:tags r:id="rId147"/>
              </p:custDataLst>
            </p:nvPr>
          </p:nvSpPr>
          <p:spPr>
            <a:xfrm>
              <a:off x="1306380" y="4705388"/>
              <a:ext cx="103321" cy="190031"/>
            </a:xfrm>
            <a:custGeom>
              <a:avLst/>
              <a:gdLst/>
              <a:ahLst/>
              <a:cxnLst/>
              <a:rect l="0" t="0" r="0" b="0"/>
              <a:pathLst>
                <a:path w="103321" h="190031">
                  <a:moveTo>
                    <a:pt x="36645" y="133312"/>
                  </a:moveTo>
                  <a:lnTo>
                    <a:pt x="36645" y="133312"/>
                  </a:lnTo>
                  <a:lnTo>
                    <a:pt x="36645" y="104854"/>
                  </a:lnTo>
                  <a:lnTo>
                    <a:pt x="41702" y="104771"/>
                  </a:lnTo>
                  <a:lnTo>
                    <a:pt x="43191" y="103701"/>
                  </a:lnTo>
                  <a:lnTo>
                    <a:pt x="50834" y="91482"/>
                  </a:lnTo>
                  <a:lnTo>
                    <a:pt x="56357" y="88263"/>
                  </a:lnTo>
                  <a:lnTo>
                    <a:pt x="62339" y="85773"/>
                  </a:lnTo>
                  <a:lnTo>
                    <a:pt x="68526" y="81139"/>
                  </a:lnTo>
                  <a:lnTo>
                    <a:pt x="71981" y="75552"/>
                  </a:lnTo>
                  <a:lnTo>
                    <a:pt x="74575" y="69541"/>
                  </a:lnTo>
                  <a:lnTo>
                    <a:pt x="100550" y="38057"/>
                  </a:lnTo>
                  <a:lnTo>
                    <a:pt x="103158" y="20893"/>
                  </a:lnTo>
                  <a:lnTo>
                    <a:pt x="103320" y="90"/>
                  </a:lnTo>
                  <a:lnTo>
                    <a:pt x="98263" y="0"/>
                  </a:lnTo>
                  <a:lnTo>
                    <a:pt x="96774" y="1046"/>
                  </a:lnTo>
                  <a:lnTo>
                    <a:pt x="95781" y="2801"/>
                  </a:lnTo>
                  <a:lnTo>
                    <a:pt x="95119" y="5030"/>
                  </a:lnTo>
                  <a:lnTo>
                    <a:pt x="93619" y="6515"/>
                  </a:lnTo>
                  <a:lnTo>
                    <a:pt x="84172" y="10284"/>
                  </a:lnTo>
                  <a:lnTo>
                    <a:pt x="71139" y="22710"/>
                  </a:lnTo>
                  <a:lnTo>
                    <a:pt x="67851" y="28770"/>
                  </a:lnTo>
                  <a:lnTo>
                    <a:pt x="65331" y="34990"/>
                  </a:lnTo>
                  <a:lnTo>
                    <a:pt x="39740" y="79712"/>
                  </a:lnTo>
                  <a:lnTo>
                    <a:pt x="20412" y="116270"/>
                  </a:lnTo>
                  <a:lnTo>
                    <a:pt x="17789" y="126796"/>
                  </a:lnTo>
                  <a:lnTo>
                    <a:pt x="11420" y="139731"/>
                  </a:lnTo>
                  <a:lnTo>
                    <a:pt x="8004" y="155440"/>
                  </a:lnTo>
                  <a:lnTo>
                    <a:pt x="0" y="169099"/>
                  </a:lnTo>
                  <a:lnTo>
                    <a:pt x="573" y="170929"/>
                  </a:lnTo>
                  <a:lnTo>
                    <a:pt x="6874" y="179410"/>
                  </a:lnTo>
                  <a:lnTo>
                    <a:pt x="7716" y="185541"/>
                  </a:lnTo>
                  <a:lnTo>
                    <a:pt x="8892" y="187182"/>
                  </a:lnTo>
                  <a:lnTo>
                    <a:pt x="10735" y="188275"/>
                  </a:lnTo>
                  <a:lnTo>
                    <a:pt x="18384" y="189814"/>
                  </a:lnTo>
                  <a:lnTo>
                    <a:pt x="21296" y="190030"/>
                  </a:lnTo>
                  <a:lnTo>
                    <a:pt x="23238" y="189115"/>
                  </a:lnTo>
                  <a:lnTo>
                    <a:pt x="24532" y="187448"/>
                  </a:lnTo>
                  <a:lnTo>
                    <a:pt x="25395" y="185277"/>
                  </a:lnTo>
                  <a:lnTo>
                    <a:pt x="27028" y="183831"/>
                  </a:lnTo>
                  <a:lnTo>
                    <a:pt x="37254" y="178686"/>
                  </a:lnTo>
                  <a:lnTo>
                    <a:pt x="77924" y="139650"/>
                  </a:lnTo>
                  <a:lnTo>
                    <a:pt x="81449" y="133307"/>
                  </a:lnTo>
                  <a:lnTo>
                    <a:pt x="84075" y="126960"/>
                  </a:lnTo>
                  <a:lnTo>
                    <a:pt x="92306" y="116143"/>
                  </a:lnTo>
                  <a:lnTo>
                    <a:pt x="93784" y="104868"/>
                  </a:lnTo>
                  <a:lnTo>
                    <a:pt x="85593" y="104748"/>
                  </a:lnTo>
                  <a:lnTo>
                    <a:pt x="76927" y="111285"/>
                  </a:lnTo>
                  <a:lnTo>
                    <a:pt x="71129" y="112939"/>
                  </a:lnTo>
                  <a:lnTo>
                    <a:pt x="69159" y="114438"/>
                  </a:lnTo>
                  <a:lnTo>
                    <a:pt x="52116" y="136618"/>
                  </a:lnTo>
                  <a:lnTo>
                    <a:pt x="45990" y="140073"/>
                  </a:lnTo>
                  <a:lnTo>
                    <a:pt x="42875" y="140994"/>
                  </a:lnTo>
                  <a:lnTo>
                    <a:pt x="40799" y="142667"/>
                  </a:lnTo>
                  <a:lnTo>
                    <a:pt x="29349" y="162063"/>
                  </a:lnTo>
                  <a:lnTo>
                    <a:pt x="27251" y="179066"/>
                  </a:lnTo>
                  <a:lnTo>
                    <a:pt x="32215" y="185439"/>
                  </a:lnTo>
                  <a:lnTo>
                    <a:pt x="37498" y="188230"/>
                  </a:lnTo>
                  <a:lnTo>
                    <a:pt x="40389" y="188974"/>
                  </a:lnTo>
                  <a:lnTo>
                    <a:pt x="43375" y="188411"/>
                  </a:lnTo>
                  <a:lnTo>
                    <a:pt x="55770" y="182727"/>
                  </a:lnTo>
                  <a:lnTo>
                    <a:pt x="65220" y="1809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63" name="SMARTInkShape-1458"/>
            <p:cNvSpPr/>
            <p:nvPr>
              <p:custDataLst>
                <p:tags r:id="rId148"/>
              </p:custDataLst>
            </p:nvPr>
          </p:nvSpPr>
          <p:spPr>
            <a:xfrm>
              <a:off x="1419345" y="4800636"/>
              <a:ext cx="66553" cy="113813"/>
            </a:xfrm>
            <a:custGeom>
              <a:avLst/>
              <a:gdLst/>
              <a:ahLst/>
              <a:cxnLst/>
              <a:rect l="0" t="0" r="0" b="0"/>
              <a:pathLst>
                <a:path w="66553" h="113813">
                  <a:moveTo>
                    <a:pt x="47505" y="38064"/>
                  </a:moveTo>
                  <a:lnTo>
                    <a:pt x="47505" y="38064"/>
                  </a:lnTo>
                  <a:lnTo>
                    <a:pt x="38373" y="47197"/>
                  </a:lnTo>
                  <a:lnTo>
                    <a:pt x="28455" y="47589"/>
                  </a:lnTo>
                  <a:lnTo>
                    <a:pt x="36656" y="47589"/>
                  </a:lnTo>
                  <a:lnTo>
                    <a:pt x="46065" y="39388"/>
                  </a:lnTo>
                  <a:lnTo>
                    <a:pt x="52135" y="38456"/>
                  </a:lnTo>
                  <a:lnTo>
                    <a:pt x="53767" y="37268"/>
                  </a:lnTo>
                  <a:lnTo>
                    <a:pt x="54855" y="35416"/>
                  </a:lnTo>
                  <a:lnTo>
                    <a:pt x="56385" y="27755"/>
                  </a:lnTo>
                  <a:lnTo>
                    <a:pt x="56600" y="24841"/>
                  </a:lnTo>
                  <a:lnTo>
                    <a:pt x="57802" y="22899"/>
                  </a:lnTo>
                  <a:lnTo>
                    <a:pt x="59661" y="21604"/>
                  </a:lnTo>
                  <a:lnTo>
                    <a:pt x="65193" y="19526"/>
                  </a:lnTo>
                  <a:lnTo>
                    <a:pt x="65950" y="16419"/>
                  </a:lnTo>
                  <a:lnTo>
                    <a:pt x="66552" y="1324"/>
                  </a:lnTo>
                  <a:lnTo>
                    <a:pt x="65494" y="871"/>
                  </a:lnTo>
                  <a:lnTo>
                    <a:pt x="52366" y="0"/>
                  </a:lnTo>
                  <a:lnTo>
                    <a:pt x="50745" y="1046"/>
                  </a:lnTo>
                  <a:lnTo>
                    <a:pt x="49665" y="2802"/>
                  </a:lnTo>
                  <a:lnTo>
                    <a:pt x="48945" y="5032"/>
                  </a:lnTo>
                  <a:lnTo>
                    <a:pt x="47407" y="6517"/>
                  </a:lnTo>
                  <a:lnTo>
                    <a:pt x="37333" y="11724"/>
                  </a:lnTo>
                  <a:lnTo>
                    <a:pt x="34374" y="14154"/>
                  </a:lnTo>
                  <a:lnTo>
                    <a:pt x="31086" y="19676"/>
                  </a:lnTo>
                  <a:lnTo>
                    <a:pt x="28566" y="25658"/>
                  </a:lnTo>
                  <a:lnTo>
                    <a:pt x="12048" y="47606"/>
                  </a:lnTo>
                  <a:lnTo>
                    <a:pt x="8695" y="63466"/>
                  </a:lnTo>
                  <a:lnTo>
                    <a:pt x="2962" y="74048"/>
                  </a:lnTo>
                  <a:lnTo>
                    <a:pt x="0" y="102465"/>
                  </a:lnTo>
                  <a:lnTo>
                    <a:pt x="4972" y="109122"/>
                  </a:lnTo>
                  <a:lnTo>
                    <a:pt x="10257" y="111978"/>
                  </a:lnTo>
                  <a:lnTo>
                    <a:pt x="22273" y="113812"/>
                  </a:lnTo>
                  <a:lnTo>
                    <a:pt x="28530" y="111241"/>
                  </a:lnTo>
                  <a:lnTo>
                    <a:pt x="57030" y="856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64" name="SMARTInkShape-1459"/>
            <p:cNvSpPr/>
            <p:nvPr>
              <p:custDataLst>
                <p:tags r:id="rId149"/>
              </p:custDataLst>
            </p:nvPr>
          </p:nvSpPr>
          <p:spPr>
            <a:xfrm>
              <a:off x="1466853" y="4800600"/>
              <a:ext cx="74874" cy="247598"/>
            </a:xfrm>
            <a:custGeom>
              <a:avLst/>
              <a:gdLst/>
              <a:ahLst/>
              <a:cxnLst/>
              <a:rect l="0" t="0" r="0" b="0"/>
              <a:pathLst>
                <a:path w="74874" h="247598">
                  <a:moveTo>
                    <a:pt x="66672" y="0"/>
                  </a:moveTo>
                  <a:lnTo>
                    <a:pt x="66672" y="0"/>
                  </a:lnTo>
                  <a:lnTo>
                    <a:pt x="74873" y="0"/>
                  </a:lnTo>
                  <a:lnTo>
                    <a:pt x="67880" y="0"/>
                  </a:lnTo>
                  <a:lnTo>
                    <a:pt x="67209" y="2822"/>
                  </a:lnTo>
                  <a:lnTo>
                    <a:pt x="66704" y="14189"/>
                  </a:lnTo>
                  <a:lnTo>
                    <a:pt x="63864" y="19712"/>
                  </a:lnTo>
                  <a:lnTo>
                    <a:pt x="60132" y="25694"/>
                  </a:lnTo>
                  <a:lnTo>
                    <a:pt x="57737" y="38159"/>
                  </a:lnTo>
                  <a:lnTo>
                    <a:pt x="56351" y="45534"/>
                  </a:lnTo>
                  <a:lnTo>
                    <a:pt x="49660" y="67516"/>
                  </a:lnTo>
                  <a:lnTo>
                    <a:pt x="45404" y="85974"/>
                  </a:lnTo>
                  <a:lnTo>
                    <a:pt x="40262" y="104849"/>
                  </a:lnTo>
                  <a:lnTo>
                    <a:pt x="30778" y="143081"/>
                  </a:lnTo>
                  <a:lnTo>
                    <a:pt x="21678" y="170864"/>
                  </a:lnTo>
                  <a:lnTo>
                    <a:pt x="17004" y="190325"/>
                  </a:lnTo>
                  <a:lnTo>
                    <a:pt x="11739" y="209498"/>
                  </a:lnTo>
                  <a:lnTo>
                    <a:pt x="9449" y="221168"/>
                  </a:lnTo>
                  <a:lnTo>
                    <a:pt x="8" y="247597"/>
                  </a:lnTo>
                  <a:lnTo>
                    <a:pt x="0" y="242577"/>
                  </a:lnTo>
                  <a:lnTo>
                    <a:pt x="2821" y="237282"/>
                  </a:lnTo>
                  <a:lnTo>
                    <a:pt x="6544" y="231400"/>
                  </a:lnTo>
                  <a:lnTo>
                    <a:pt x="19047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65" name="SMARTInkShape-1460"/>
            <p:cNvSpPr/>
            <p:nvPr>
              <p:custDataLst>
                <p:tags r:id="rId150"/>
              </p:custDataLst>
            </p:nvPr>
          </p:nvSpPr>
          <p:spPr>
            <a:xfrm>
              <a:off x="1514475" y="4810136"/>
              <a:ext cx="133351" cy="114290"/>
            </a:xfrm>
            <a:custGeom>
              <a:avLst/>
              <a:gdLst/>
              <a:ahLst/>
              <a:cxnLst/>
              <a:rect l="0" t="0" r="0" b="0"/>
              <a:pathLst>
                <a:path w="133351" h="114290">
                  <a:moveTo>
                    <a:pt x="0" y="114289"/>
                  </a:moveTo>
                  <a:lnTo>
                    <a:pt x="0" y="114289"/>
                  </a:lnTo>
                  <a:lnTo>
                    <a:pt x="0" y="67788"/>
                  </a:lnTo>
                  <a:lnTo>
                    <a:pt x="0" y="47618"/>
                  </a:lnTo>
                  <a:lnTo>
                    <a:pt x="9132" y="47614"/>
                  </a:lnTo>
                  <a:lnTo>
                    <a:pt x="26386" y="31804"/>
                  </a:lnTo>
                  <a:lnTo>
                    <a:pt x="35217" y="29524"/>
                  </a:lnTo>
                  <a:lnTo>
                    <a:pt x="41405" y="28991"/>
                  </a:lnTo>
                  <a:lnTo>
                    <a:pt x="43478" y="27790"/>
                  </a:lnTo>
                  <a:lnTo>
                    <a:pt x="44860" y="25932"/>
                  </a:lnTo>
                  <a:lnTo>
                    <a:pt x="47455" y="21044"/>
                  </a:lnTo>
                  <a:lnTo>
                    <a:pt x="66664" y="0"/>
                  </a:lnTo>
                  <a:lnTo>
                    <a:pt x="66675" y="45331"/>
                  </a:lnTo>
                  <a:lnTo>
                    <a:pt x="66675" y="60431"/>
                  </a:lnTo>
                  <a:lnTo>
                    <a:pt x="69497" y="66716"/>
                  </a:lnTo>
                  <a:lnTo>
                    <a:pt x="74876" y="74318"/>
                  </a:lnTo>
                  <a:lnTo>
                    <a:pt x="75807" y="80691"/>
                  </a:lnTo>
                  <a:lnTo>
                    <a:pt x="76997" y="82365"/>
                  </a:lnTo>
                  <a:lnTo>
                    <a:pt x="78848" y="83482"/>
                  </a:lnTo>
                  <a:lnTo>
                    <a:pt x="85878" y="85420"/>
                  </a:lnTo>
                  <a:lnTo>
                    <a:pt x="99879" y="85703"/>
                  </a:lnTo>
                  <a:lnTo>
                    <a:pt x="105421" y="82887"/>
                  </a:lnTo>
                  <a:lnTo>
                    <a:pt x="112546" y="77512"/>
                  </a:lnTo>
                  <a:lnTo>
                    <a:pt x="121558" y="75392"/>
                  </a:lnTo>
                  <a:lnTo>
                    <a:pt x="133350" y="666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66" name="SMARTInkShape-1461"/>
            <p:cNvSpPr/>
            <p:nvPr>
              <p:custDataLst>
                <p:tags r:id="rId151"/>
              </p:custDataLst>
            </p:nvPr>
          </p:nvSpPr>
          <p:spPr>
            <a:xfrm>
              <a:off x="1666875" y="4867275"/>
              <a:ext cx="47626" cy="76167"/>
            </a:xfrm>
            <a:custGeom>
              <a:avLst/>
              <a:gdLst/>
              <a:ahLst/>
              <a:cxnLst/>
              <a:rect l="0" t="0" r="0" b="0"/>
              <a:pathLst>
                <a:path w="47626" h="76167">
                  <a:moveTo>
                    <a:pt x="0" y="0"/>
                  </a:moveTo>
                  <a:lnTo>
                    <a:pt x="0" y="0"/>
                  </a:lnTo>
                  <a:lnTo>
                    <a:pt x="0" y="37705"/>
                  </a:lnTo>
                  <a:lnTo>
                    <a:pt x="5057" y="37983"/>
                  </a:lnTo>
                  <a:lnTo>
                    <a:pt x="6546" y="39080"/>
                  </a:lnTo>
                  <a:lnTo>
                    <a:pt x="9133" y="46291"/>
                  </a:lnTo>
                  <a:lnTo>
                    <a:pt x="12173" y="47032"/>
                  </a:lnTo>
                  <a:lnTo>
                    <a:pt x="17692" y="47508"/>
                  </a:lnTo>
                  <a:lnTo>
                    <a:pt x="18144" y="48605"/>
                  </a:lnTo>
                  <a:lnTo>
                    <a:pt x="18648" y="52647"/>
                  </a:lnTo>
                  <a:lnTo>
                    <a:pt x="19840" y="54147"/>
                  </a:lnTo>
                  <a:lnTo>
                    <a:pt x="23987" y="55816"/>
                  </a:lnTo>
                  <a:lnTo>
                    <a:pt x="25517" y="57319"/>
                  </a:lnTo>
                  <a:lnTo>
                    <a:pt x="28456" y="66248"/>
                  </a:lnTo>
                  <a:lnTo>
                    <a:pt x="37704" y="66664"/>
                  </a:lnTo>
                  <a:lnTo>
                    <a:pt x="38090" y="75807"/>
                  </a:lnTo>
                  <a:lnTo>
                    <a:pt x="46300" y="76166"/>
                  </a:lnTo>
                  <a:lnTo>
                    <a:pt x="46742" y="75119"/>
                  </a:lnTo>
                  <a:lnTo>
                    <a:pt x="47625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67" name="SMARTInkShape-1462"/>
            <p:cNvSpPr/>
            <p:nvPr>
              <p:custDataLst>
                <p:tags r:id="rId152"/>
              </p:custDataLst>
            </p:nvPr>
          </p:nvSpPr>
          <p:spPr>
            <a:xfrm>
              <a:off x="1628776" y="4867275"/>
              <a:ext cx="114300" cy="123826"/>
            </a:xfrm>
            <a:custGeom>
              <a:avLst/>
              <a:gdLst/>
              <a:ahLst/>
              <a:cxnLst/>
              <a:rect l="0" t="0" r="0" b="0"/>
              <a:pathLst>
                <a:path w="114300" h="123826">
                  <a:moveTo>
                    <a:pt x="9524" y="123825"/>
                  </a:moveTo>
                  <a:lnTo>
                    <a:pt x="9524" y="123825"/>
                  </a:lnTo>
                  <a:lnTo>
                    <a:pt x="9524" y="115624"/>
                  </a:lnTo>
                  <a:lnTo>
                    <a:pt x="8466" y="115183"/>
                  </a:lnTo>
                  <a:lnTo>
                    <a:pt x="1323" y="114416"/>
                  </a:lnTo>
                  <a:lnTo>
                    <a:pt x="882" y="115436"/>
                  </a:lnTo>
                  <a:lnTo>
                    <a:pt x="34" y="123435"/>
                  </a:lnTo>
                  <a:lnTo>
                    <a:pt x="0" y="109626"/>
                  </a:lnTo>
                  <a:lnTo>
                    <a:pt x="1058" y="108009"/>
                  </a:lnTo>
                  <a:lnTo>
                    <a:pt x="2822" y="106931"/>
                  </a:lnTo>
                  <a:lnTo>
                    <a:pt x="5056" y="106212"/>
                  </a:lnTo>
                  <a:lnTo>
                    <a:pt x="6545" y="104675"/>
                  </a:lnTo>
                  <a:lnTo>
                    <a:pt x="8200" y="100144"/>
                  </a:lnTo>
                  <a:lnTo>
                    <a:pt x="9700" y="98513"/>
                  </a:lnTo>
                  <a:lnTo>
                    <a:pt x="14188" y="96701"/>
                  </a:lnTo>
                  <a:lnTo>
                    <a:pt x="19711" y="90250"/>
                  </a:lnTo>
                  <a:lnTo>
                    <a:pt x="35335" y="67073"/>
                  </a:lnTo>
                  <a:lnTo>
                    <a:pt x="37929" y="60502"/>
                  </a:lnTo>
                  <a:lnTo>
                    <a:pt x="60441" y="34932"/>
                  </a:lnTo>
                  <a:lnTo>
                    <a:pt x="66726" y="31401"/>
                  </a:lnTo>
                  <a:lnTo>
                    <a:pt x="73047" y="28772"/>
                  </a:lnTo>
                  <a:lnTo>
                    <a:pt x="95250" y="12173"/>
                  </a:lnTo>
                  <a:lnTo>
                    <a:pt x="101600" y="9644"/>
                  </a:lnTo>
                  <a:lnTo>
                    <a:pt x="11429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68" name="SMARTInkShape-1463"/>
            <p:cNvSpPr/>
            <p:nvPr>
              <p:custDataLst>
                <p:tags r:id="rId153"/>
              </p:custDataLst>
            </p:nvPr>
          </p:nvSpPr>
          <p:spPr>
            <a:xfrm>
              <a:off x="1800228" y="4733925"/>
              <a:ext cx="104773" cy="19051"/>
            </a:xfrm>
            <a:custGeom>
              <a:avLst/>
              <a:gdLst/>
              <a:ahLst/>
              <a:cxnLst/>
              <a:rect l="0" t="0" r="0" b="0"/>
              <a:pathLst>
                <a:path w="104773" h="19051">
                  <a:moveTo>
                    <a:pt x="19047" y="19050"/>
                  </a:moveTo>
                  <a:lnTo>
                    <a:pt x="19047" y="19050"/>
                  </a:lnTo>
                  <a:lnTo>
                    <a:pt x="0" y="19050"/>
                  </a:lnTo>
                  <a:lnTo>
                    <a:pt x="9130" y="9917"/>
                  </a:lnTo>
                  <a:lnTo>
                    <a:pt x="22745" y="9559"/>
                  </a:lnTo>
                  <a:lnTo>
                    <a:pt x="28805" y="6718"/>
                  </a:lnTo>
                  <a:lnTo>
                    <a:pt x="36261" y="1327"/>
                  </a:lnTo>
                  <a:lnTo>
                    <a:pt x="45339" y="262"/>
                  </a:lnTo>
                  <a:lnTo>
                    <a:pt x="92599" y="0"/>
                  </a:lnTo>
                  <a:lnTo>
                    <a:pt x="10477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69" name="SMARTInkShape-1464"/>
            <p:cNvSpPr/>
            <p:nvPr>
              <p:custDataLst>
                <p:tags r:id="rId154"/>
              </p:custDataLst>
            </p:nvPr>
          </p:nvSpPr>
          <p:spPr>
            <a:xfrm>
              <a:off x="1838325" y="4781550"/>
              <a:ext cx="95251" cy="38101"/>
            </a:xfrm>
            <a:custGeom>
              <a:avLst/>
              <a:gdLst/>
              <a:ahLst/>
              <a:cxnLst/>
              <a:rect l="0" t="0" r="0" b="0"/>
              <a:pathLst>
                <a:path w="95251" h="38101">
                  <a:moveTo>
                    <a:pt x="9525" y="28575"/>
                  </a:moveTo>
                  <a:lnTo>
                    <a:pt x="9525" y="28575"/>
                  </a:lnTo>
                  <a:lnTo>
                    <a:pt x="392" y="28575"/>
                  </a:lnTo>
                  <a:lnTo>
                    <a:pt x="0" y="38100"/>
                  </a:lnTo>
                  <a:lnTo>
                    <a:pt x="23680" y="38100"/>
                  </a:lnTo>
                  <a:lnTo>
                    <a:pt x="29222" y="35278"/>
                  </a:lnTo>
                  <a:lnTo>
                    <a:pt x="35213" y="31554"/>
                  </a:lnTo>
                  <a:lnTo>
                    <a:pt x="44535" y="28399"/>
                  </a:lnTo>
                  <a:lnTo>
                    <a:pt x="54000" y="22290"/>
                  </a:lnTo>
                  <a:lnTo>
                    <a:pt x="60336" y="20490"/>
                  </a:lnTo>
                  <a:lnTo>
                    <a:pt x="62449" y="18952"/>
                  </a:lnTo>
                  <a:lnTo>
                    <a:pt x="63858" y="16868"/>
                  </a:lnTo>
                  <a:lnTo>
                    <a:pt x="64797" y="14420"/>
                  </a:lnTo>
                  <a:lnTo>
                    <a:pt x="66481" y="12788"/>
                  </a:lnTo>
                  <a:lnTo>
                    <a:pt x="71175" y="10976"/>
                  </a:lnTo>
                  <a:lnTo>
                    <a:pt x="72850" y="9434"/>
                  </a:lnTo>
                  <a:lnTo>
                    <a:pt x="74711" y="4899"/>
                  </a:lnTo>
                  <a:lnTo>
                    <a:pt x="76266" y="3265"/>
                  </a:lnTo>
                  <a:lnTo>
                    <a:pt x="84270" y="430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188" name="SMARTInkShape-Group349"/>
          <p:cNvGrpSpPr/>
          <p:nvPr/>
        </p:nvGrpSpPr>
        <p:grpSpPr>
          <a:xfrm>
            <a:off x="2143125" y="4467225"/>
            <a:ext cx="2124076" cy="523838"/>
            <a:chOff x="2143125" y="4467225"/>
            <a:chExt cx="2124076" cy="523838"/>
          </a:xfrm>
        </p:grpSpPr>
        <p:sp>
          <p:nvSpPr>
            <p:cNvPr id="3171" name="SMARTInkShape-1465"/>
            <p:cNvSpPr/>
            <p:nvPr>
              <p:custDataLst>
                <p:tags r:id="rId128"/>
              </p:custDataLst>
            </p:nvPr>
          </p:nvSpPr>
          <p:spPr>
            <a:xfrm>
              <a:off x="2143125" y="4600585"/>
              <a:ext cx="142876" cy="171437"/>
            </a:xfrm>
            <a:custGeom>
              <a:avLst/>
              <a:gdLst/>
              <a:ahLst/>
              <a:cxnLst/>
              <a:rect l="0" t="0" r="0" b="0"/>
              <a:pathLst>
                <a:path w="142876" h="171437">
                  <a:moveTo>
                    <a:pt x="19050" y="19040"/>
                  </a:moveTo>
                  <a:lnTo>
                    <a:pt x="19050" y="19040"/>
                  </a:lnTo>
                  <a:lnTo>
                    <a:pt x="19050" y="0"/>
                  </a:lnTo>
                  <a:lnTo>
                    <a:pt x="13993" y="5050"/>
                  </a:lnTo>
                  <a:lnTo>
                    <a:pt x="11511" y="10353"/>
                  </a:lnTo>
                  <a:lnTo>
                    <a:pt x="9535" y="55851"/>
                  </a:lnTo>
                  <a:lnTo>
                    <a:pt x="9525" y="102963"/>
                  </a:lnTo>
                  <a:lnTo>
                    <a:pt x="262" y="148867"/>
                  </a:lnTo>
                  <a:lnTo>
                    <a:pt x="0" y="171436"/>
                  </a:lnTo>
                  <a:lnTo>
                    <a:pt x="0" y="163239"/>
                  </a:lnTo>
                  <a:lnTo>
                    <a:pt x="5057" y="157251"/>
                  </a:lnTo>
                  <a:lnTo>
                    <a:pt x="7539" y="148905"/>
                  </a:lnTo>
                  <a:lnTo>
                    <a:pt x="10322" y="127786"/>
                  </a:lnTo>
                  <a:lnTo>
                    <a:pt x="38169" y="83495"/>
                  </a:lnTo>
                  <a:lnTo>
                    <a:pt x="44823" y="68829"/>
                  </a:lnTo>
                  <a:lnTo>
                    <a:pt x="47438" y="61277"/>
                  </a:lnTo>
                  <a:lnTo>
                    <a:pt x="69966" y="34953"/>
                  </a:lnTo>
                  <a:lnTo>
                    <a:pt x="76252" y="31404"/>
                  </a:lnTo>
                  <a:lnTo>
                    <a:pt x="82573" y="28768"/>
                  </a:lnTo>
                  <a:lnTo>
                    <a:pt x="93372" y="20530"/>
                  </a:lnTo>
                  <a:lnTo>
                    <a:pt x="99750" y="19481"/>
                  </a:lnTo>
                  <a:lnTo>
                    <a:pt x="108343" y="19171"/>
                  </a:lnTo>
                  <a:lnTo>
                    <a:pt x="114475" y="21920"/>
                  </a:lnTo>
                  <a:lnTo>
                    <a:pt x="120728" y="25612"/>
                  </a:lnTo>
                  <a:lnTo>
                    <a:pt x="127034" y="27252"/>
                  </a:lnTo>
                  <a:lnTo>
                    <a:pt x="129139" y="28748"/>
                  </a:lnTo>
                  <a:lnTo>
                    <a:pt x="130543" y="30804"/>
                  </a:lnTo>
                  <a:lnTo>
                    <a:pt x="133161" y="35910"/>
                  </a:lnTo>
                  <a:lnTo>
                    <a:pt x="139526" y="44735"/>
                  </a:lnTo>
                  <a:lnTo>
                    <a:pt x="142875" y="571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72" name="SMARTInkShape-1466"/>
            <p:cNvSpPr/>
            <p:nvPr>
              <p:custDataLst>
                <p:tags r:id="rId129"/>
              </p:custDataLst>
            </p:nvPr>
          </p:nvSpPr>
          <p:spPr>
            <a:xfrm>
              <a:off x="2324216" y="4657725"/>
              <a:ext cx="123710" cy="47626"/>
            </a:xfrm>
            <a:custGeom>
              <a:avLst/>
              <a:gdLst/>
              <a:ahLst/>
              <a:cxnLst/>
              <a:rect l="0" t="0" r="0" b="0"/>
              <a:pathLst>
                <a:path w="123710" h="47626">
                  <a:moveTo>
                    <a:pt x="9409" y="47625"/>
                  </a:moveTo>
                  <a:lnTo>
                    <a:pt x="9409" y="47625"/>
                  </a:lnTo>
                  <a:lnTo>
                    <a:pt x="0" y="47625"/>
                  </a:lnTo>
                  <a:lnTo>
                    <a:pt x="4975" y="47625"/>
                  </a:lnTo>
                  <a:lnTo>
                    <a:pt x="6453" y="46567"/>
                  </a:lnTo>
                  <a:lnTo>
                    <a:pt x="9020" y="39424"/>
                  </a:lnTo>
                  <a:lnTo>
                    <a:pt x="12058" y="38689"/>
                  </a:lnTo>
                  <a:lnTo>
                    <a:pt x="31789" y="38134"/>
                  </a:lnTo>
                  <a:lnTo>
                    <a:pt x="38053" y="35293"/>
                  </a:lnTo>
                  <a:lnTo>
                    <a:pt x="44365" y="31561"/>
                  </a:lnTo>
                  <a:lnTo>
                    <a:pt x="57040" y="29164"/>
                  </a:lnTo>
                  <a:lnTo>
                    <a:pt x="60213" y="28968"/>
                  </a:lnTo>
                  <a:lnTo>
                    <a:pt x="66561" y="25927"/>
                  </a:lnTo>
                  <a:lnTo>
                    <a:pt x="72910" y="22107"/>
                  </a:lnTo>
                  <a:lnTo>
                    <a:pt x="82434" y="18898"/>
                  </a:lnTo>
                  <a:lnTo>
                    <a:pt x="91959" y="12772"/>
                  </a:lnTo>
                  <a:lnTo>
                    <a:pt x="101484" y="10487"/>
                  </a:lnTo>
                  <a:lnTo>
                    <a:pt x="107834" y="9952"/>
                  </a:lnTo>
                  <a:lnTo>
                    <a:pt x="109951" y="8751"/>
                  </a:lnTo>
                  <a:lnTo>
                    <a:pt x="111362" y="6893"/>
                  </a:lnTo>
                  <a:lnTo>
                    <a:pt x="112303" y="4595"/>
                  </a:lnTo>
                  <a:lnTo>
                    <a:pt x="113988" y="3063"/>
                  </a:lnTo>
                  <a:lnTo>
                    <a:pt x="12370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73" name="SMARTInkShape-1467"/>
            <p:cNvSpPr/>
            <p:nvPr>
              <p:custDataLst>
                <p:tags r:id="rId130"/>
              </p:custDataLst>
            </p:nvPr>
          </p:nvSpPr>
          <p:spPr>
            <a:xfrm>
              <a:off x="2409860" y="4648211"/>
              <a:ext cx="38066" cy="114124"/>
            </a:xfrm>
            <a:custGeom>
              <a:avLst/>
              <a:gdLst/>
              <a:ahLst/>
              <a:cxnLst/>
              <a:rect l="0" t="0" r="0" b="0"/>
              <a:pathLst>
                <a:path w="38066" h="114124">
                  <a:moveTo>
                    <a:pt x="28540" y="19039"/>
                  </a:moveTo>
                  <a:lnTo>
                    <a:pt x="28540" y="19039"/>
                  </a:lnTo>
                  <a:lnTo>
                    <a:pt x="19407" y="9906"/>
                  </a:lnTo>
                  <a:lnTo>
                    <a:pt x="19131" y="4574"/>
                  </a:lnTo>
                  <a:lnTo>
                    <a:pt x="18034" y="3046"/>
                  </a:lnTo>
                  <a:lnTo>
                    <a:pt x="16245" y="2026"/>
                  </a:lnTo>
                  <a:lnTo>
                    <a:pt x="9525" y="0"/>
                  </a:lnTo>
                  <a:lnTo>
                    <a:pt x="8432" y="32229"/>
                  </a:lnTo>
                  <a:lnTo>
                    <a:pt x="1289" y="50436"/>
                  </a:lnTo>
                  <a:lnTo>
                    <a:pt x="0" y="88487"/>
                  </a:lnTo>
                  <a:lnTo>
                    <a:pt x="2803" y="95061"/>
                  </a:lnTo>
                  <a:lnTo>
                    <a:pt x="6518" y="101510"/>
                  </a:lnTo>
                  <a:lnTo>
                    <a:pt x="9099" y="112397"/>
                  </a:lnTo>
                  <a:lnTo>
                    <a:pt x="10287" y="113027"/>
                  </a:lnTo>
                  <a:lnTo>
                    <a:pt x="17657" y="114123"/>
                  </a:lnTo>
                  <a:lnTo>
                    <a:pt x="38065" y="952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74" name="SMARTInkShape-1468"/>
            <p:cNvSpPr/>
            <p:nvPr>
              <p:custDataLst>
                <p:tags r:id="rId131"/>
              </p:custDataLst>
            </p:nvPr>
          </p:nvSpPr>
          <p:spPr>
            <a:xfrm>
              <a:off x="2581276" y="4467225"/>
              <a:ext cx="171450" cy="133337"/>
            </a:xfrm>
            <a:custGeom>
              <a:avLst/>
              <a:gdLst/>
              <a:ahLst/>
              <a:cxnLst/>
              <a:rect l="0" t="0" r="0" b="0"/>
              <a:pathLst>
                <a:path w="171450" h="133337">
                  <a:moveTo>
                    <a:pt x="19049" y="28575"/>
                  </a:moveTo>
                  <a:lnTo>
                    <a:pt x="19049" y="28575"/>
                  </a:lnTo>
                  <a:lnTo>
                    <a:pt x="19049" y="23518"/>
                  </a:lnTo>
                  <a:lnTo>
                    <a:pt x="17991" y="22029"/>
                  </a:lnTo>
                  <a:lnTo>
                    <a:pt x="16227" y="21036"/>
                  </a:lnTo>
                  <a:lnTo>
                    <a:pt x="10848" y="19442"/>
                  </a:lnTo>
                  <a:lnTo>
                    <a:pt x="36" y="9561"/>
                  </a:lnTo>
                  <a:lnTo>
                    <a:pt x="0" y="393"/>
                  </a:lnTo>
                  <a:lnTo>
                    <a:pt x="44459" y="0"/>
                  </a:lnTo>
                  <a:lnTo>
                    <a:pt x="91813" y="0"/>
                  </a:lnTo>
                  <a:lnTo>
                    <a:pt x="112807" y="0"/>
                  </a:lnTo>
                  <a:lnTo>
                    <a:pt x="113304" y="1058"/>
                  </a:lnTo>
                  <a:lnTo>
                    <a:pt x="113857" y="5057"/>
                  </a:lnTo>
                  <a:lnTo>
                    <a:pt x="111280" y="10361"/>
                  </a:lnTo>
                  <a:lnTo>
                    <a:pt x="82417" y="50528"/>
                  </a:lnTo>
                  <a:lnTo>
                    <a:pt x="44838" y="79368"/>
                  </a:lnTo>
                  <a:lnTo>
                    <a:pt x="41094" y="85722"/>
                  </a:lnTo>
                  <a:lnTo>
                    <a:pt x="38372" y="92074"/>
                  </a:lnTo>
                  <a:lnTo>
                    <a:pt x="31947" y="101600"/>
                  </a:lnTo>
                  <a:lnTo>
                    <a:pt x="29018" y="112419"/>
                  </a:lnTo>
                  <a:lnTo>
                    <a:pt x="28613" y="127393"/>
                  </a:lnTo>
                  <a:lnTo>
                    <a:pt x="29658" y="129379"/>
                  </a:lnTo>
                  <a:lnTo>
                    <a:pt x="31413" y="130702"/>
                  </a:lnTo>
                  <a:lnTo>
                    <a:pt x="36186" y="132173"/>
                  </a:lnTo>
                  <a:lnTo>
                    <a:pt x="74920" y="133336"/>
                  </a:lnTo>
                  <a:lnTo>
                    <a:pt x="83744" y="130522"/>
                  </a:lnTo>
                  <a:lnTo>
                    <a:pt x="92253" y="126802"/>
                  </a:lnTo>
                  <a:lnTo>
                    <a:pt x="138532" y="114202"/>
                  </a:lnTo>
                  <a:lnTo>
                    <a:pt x="152169" y="106950"/>
                  </a:lnTo>
                  <a:lnTo>
                    <a:pt x="171449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75" name="SMARTInkShape-1469"/>
            <p:cNvSpPr/>
            <p:nvPr>
              <p:custDataLst>
                <p:tags r:id="rId132"/>
              </p:custDataLst>
            </p:nvPr>
          </p:nvSpPr>
          <p:spPr>
            <a:xfrm>
              <a:off x="2562236" y="4686300"/>
              <a:ext cx="171440" cy="28576"/>
            </a:xfrm>
            <a:custGeom>
              <a:avLst/>
              <a:gdLst/>
              <a:ahLst/>
              <a:cxnLst/>
              <a:rect l="0" t="0" r="0" b="0"/>
              <a:pathLst>
                <a:path w="171440" h="28576">
                  <a:moveTo>
                    <a:pt x="19039" y="19050"/>
                  </a:moveTo>
                  <a:lnTo>
                    <a:pt x="19039" y="19050"/>
                  </a:lnTo>
                  <a:lnTo>
                    <a:pt x="10838" y="27251"/>
                  </a:lnTo>
                  <a:lnTo>
                    <a:pt x="0" y="28575"/>
                  </a:lnTo>
                  <a:lnTo>
                    <a:pt x="5049" y="28575"/>
                  </a:lnTo>
                  <a:lnTo>
                    <a:pt x="6537" y="27517"/>
                  </a:lnTo>
                  <a:lnTo>
                    <a:pt x="7530" y="25753"/>
                  </a:lnTo>
                  <a:lnTo>
                    <a:pt x="8191" y="23518"/>
                  </a:lnTo>
                  <a:lnTo>
                    <a:pt x="9691" y="22029"/>
                  </a:lnTo>
                  <a:lnTo>
                    <a:pt x="36299" y="11686"/>
                  </a:lnTo>
                  <a:lnTo>
                    <a:pt x="64521" y="6893"/>
                  </a:lnTo>
                  <a:lnTo>
                    <a:pt x="73120" y="3063"/>
                  </a:lnTo>
                  <a:lnTo>
                    <a:pt x="120528" y="80"/>
                  </a:lnTo>
                  <a:lnTo>
                    <a:pt x="164959" y="0"/>
                  </a:lnTo>
                  <a:lnTo>
                    <a:pt x="167119" y="1059"/>
                  </a:lnTo>
                  <a:lnTo>
                    <a:pt x="168559" y="2823"/>
                  </a:lnTo>
                  <a:lnTo>
                    <a:pt x="171439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76" name="SMARTInkShape-1470"/>
            <p:cNvSpPr/>
            <p:nvPr>
              <p:custDataLst>
                <p:tags r:id="rId133"/>
              </p:custDataLst>
            </p:nvPr>
          </p:nvSpPr>
          <p:spPr>
            <a:xfrm>
              <a:off x="2629184" y="4752975"/>
              <a:ext cx="123531" cy="180962"/>
            </a:xfrm>
            <a:custGeom>
              <a:avLst/>
              <a:gdLst/>
              <a:ahLst/>
              <a:cxnLst/>
              <a:rect l="0" t="0" r="0" b="0"/>
              <a:pathLst>
                <a:path w="123531" h="180962">
                  <a:moveTo>
                    <a:pt x="37816" y="0"/>
                  </a:moveTo>
                  <a:lnTo>
                    <a:pt x="37816" y="0"/>
                  </a:lnTo>
                  <a:lnTo>
                    <a:pt x="29615" y="8201"/>
                  </a:lnTo>
                  <a:lnTo>
                    <a:pt x="20206" y="9408"/>
                  </a:lnTo>
                  <a:lnTo>
                    <a:pt x="9242" y="9525"/>
                  </a:lnTo>
                  <a:lnTo>
                    <a:pt x="53776" y="9525"/>
                  </a:lnTo>
                  <a:lnTo>
                    <a:pt x="85286" y="9525"/>
                  </a:lnTo>
                  <a:lnTo>
                    <a:pt x="93629" y="17726"/>
                  </a:lnTo>
                  <a:lnTo>
                    <a:pt x="93016" y="18167"/>
                  </a:lnTo>
                  <a:lnTo>
                    <a:pt x="89513" y="18658"/>
                  </a:lnTo>
                  <a:lnTo>
                    <a:pt x="88156" y="19846"/>
                  </a:lnTo>
                  <a:lnTo>
                    <a:pt x="85547" y="28172"/>
                  </a:lnTo>
                  <a:lnTo>
                    <a:pt x="78916" y="36100"/>
                  </a:lnTo>
                  <a:lnTo>
                    <a:pt x="77249" y="41797"/>
                  </a:lnTo>
                  <a:lnTo>
                    <a:pt x="75746" y="43740"/>
                  </a:lnTo>
                  <a:lnTo>
                    <a:pt x="58617" y="55675"/>
                  </a:lnTo>
                  <a:lnTo>
                    <a:pt x="57644" y="59316"/>
                  </a:lnTo>
                  <a:lnTo>
                    <a:pt x="56868" y="84274"/>
                  </a:lnTo>
                  <a:lnTo>
                    <a:pt x="57925" y="84758"/>
                  </a:lnTo>
                  <a:lnTo>
                    <a:pt x="105133" y="85725"/>
                  </a:lnTo>
                  <a:lnTo>
                    <a:pt x="122063" y="85725"/>
                  </a:lnTo>
                  <a:lnTo>
                    <a:pt x="122556" y="86783"/>
                  </a:lnTo>
                  <a:lnTo>
                    <a:pt x="123530" y="108391"/>
                  </a:lnTo>
                  <a:lnTo>
                    <a:pt x="122475" y="110361"/>
                  </a:lnTo>
                  <a:lnTo>
                    <a:pt x="120714" y="111674"/>
                  </a:lnTo>
                  <a:lnTo>
                    <a:pt x="115934" y="114191"/>
                  </a:lnTo>
                  <a:lnTo>
                    <a:pt x="110282" y="118838"/>
                  </a:lnTo>
                  <a:lnTo>
                    <a:pt x="107065" y="124431"/>
                  </a:lnTo>
                  <a:lnTo>
                    <a:pt x="104576" y="130444"/>
                  </a:lnTo>
                  <a:lnTo>
                    <a:pt x="91384" y="146085"/>
                  </a:lnTo>
                  <a:lnTo>
                    <a:pt x="77089" y="155586"/>
                  </a:lnTo>
                  <a:lnTo>
                    <a:pt x="39972" y="172039"/>
                  </a:lnTo>
                  <a:lnTo>
                    <a:pt x="32424" y="177004"/>
                  </a:lnTo>
                  <a:lnTo>
                    <a:pt x="25542" y="179210"/>
                  </a:lnTo>
                  <a:lnTo>
                    <a:pt x="0" y="180961"/>
                  </a:lnTo>
                  <a:lnTo>
                    <a:pt x="37816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77" name="SMARTInkShape-1471"/>
            <p:cNvSpPr/>
            <p:nvPr>
              <p:custDataLst>
                <p:tags r:id="rId134"/>
              </p:custDataLst>
            </p:nvPr>
          </p:nvSpPr>
          <p:spPr>
            <a:xfrm>
              <a:off x="2857500" y="4638675"/>
              <a:ext cx="180976" cy="123826"/>
            </a:xfrm>
            <a:custGeom>
              <a:avLst/>
              <a:gdLst/>
              <a:ahLst/>
              <a:cxnLst/>
              <a:rect l="0" t="0" r="0" b="0"/>
              <a:pathLst>
                <a:path w="180976" h="123826">
                  <a:moveTo>
                    <a:pt x="28575" y="0"/>
                  </a:moveTo>
                  <a:lnTo>
                    <a:pt x="28575" y="0"/>
                  </a:lnTo>
                  <a:lnTo>
                    <a:pt x="19166" y="0"/>
                  </a:lnTo>
                  <a:lnTo>
                    <a:pt x="19060" y="8201"/>
                  </a:lnTo>
                  <a:lnTo>
                    <a:pt x="17999" y="8642"/>
                  </a:lnTo>
                  <a:lnTo>
                    <a:pt x="0" y="9525"/>
                  </a:lnTo>
                  <a:lnTo>
                    <a:pt x="8200" y="9525"/>
                  </a:lnTo>
                  <a:lnTo>
                    <a:pt x="8642" y="10583"/>
                  </a:lnTo>
                  <a:lnTo>
                    <a:pt x="10560" y="26393"/>
                  </a:lnTo>
                  <a:lnTo>
                    <a:pt x="16064" y="35219"/>
                  </a:lnTo>
                  <a:lnTo>
                    <a:pt x="18460" y="47684"/>
                  </a:lnTo>
                  <a:lnTo>
                    <a:pt x="18934" y="60336"/>
                  </a:lnTo>
                  <a:lnTo>
                    <a:pt x="21820" y="66680"/>
                  </a:lnTo>
                  <a:lnTo>
                    <a:pt x="25573" y="73027"/>
                  </a:lnTo>
                  <a:lnTo>
                    <a:pt x="27982" y="85725"/>
                  </a:lnTo>
                  <a:lnTo>
                    <a:pt x="28575" y="123825"/>
                  </a:lnTo>
                  <a:lnTo>
                    <a:pt x="28575" y="115624"/>
                  </a:lnTo>
                  <a:lnTo>
                    <a:pt x="35121" y="106957"/>
                  </a:lnTo>
                  <a:lnTo>
                    <a:pt x="38276" y="98131"/>
                  </a:lnTo>
                  <a:lnTo>
                    <a:pt x="69889" y="63497"/>
                  </a:lnTo>
                  <a:lnTo>
                    <a:pt x="112615" y="34925"/>
                  </a:lnTo>
                  <a:lnTo>
                    <a:pt x="145924" y="20539"/>
                  </a:lnTo>
                  <a:lnTo>
                    <a:pt x="18097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78" name="SMARTInkShape-1472"/>
            <p:cNvSpPr/>
            <p:nvPr>
              <p:custDataLst>
                <p:tags r:id="rId135"/>
              </p:custDataLst>
            </p:nvPr>
          </p:nvSpPr>
          <p:spPr>
            <a:xfrm>
              <a:off x="3029066" y="4705350"/>
              <a:ext cx="152285" cy="38101"/>
            </a:xfrm>
            <a:custGeom>
              <a:avLst/>
              <a:gdLst/>
              <a:ahLst/>
              <a:cxnLst/>
              <a:rect l="0" t="0" r="0" b="0"/>
              <a:pathLst>
                <a:path w="152285" h="38101">
                  <a:moveTo>
                    <a:pt x="18934" y="38100"/>
                  </a:moveTo>
                  <a:lnTo>
                    <a:pt x="18934" y="38100"/>
                  </a:lnTo>
                  <a:lnTo>
                    <a:pt x="9444" y="28609"/>
                  </a:lnTo>
                  <a:lnTo>
                    <a:pt x="0" y="28575"/>
                  </a:lnTo>
                  <a:lnTo>
                    <a:pt x="9020" y="19442"/>
                  </a:lnTo>
                  <a:lnTo>
                    <a:pt x="35971" y="17999"/>
                  </a:lnTo>
                  <a:lnTo>
                    <a:pt x="58899" y="10850"/>
                  </a:lnTo>
                  <a:lnTo>
                    <a:pt x="79196" y="8729"/>
                  </a:lnTo>
                  <a:lnTo>
                    <a:pt x="97317" y="2037"/>
                  </a:lnTo>
                  <a:lnTo>
                    <a:pt x="142702" y="16"/>
                  </a:lnTo>
                  <a:lnTo>
                    <a:pt x="15228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79" name="SMARTInkShape-1473"/>
            <p:cNvSpPr/>
            <p:nvPr>
              <p:custDataLst>
                <p:tags r:id="rId136"/>
              </p:custDataLst>
            </p:nvPr>
          </p:nvSpPr>
          <p:spPr>
            <a:xfrm>
              <a:off x="3133853" y="4676786"/>
              <a:ext cx="47498" cy="132780"/>
            </a:xfrm>
            <a:custGeom>
              <a:avLst/>
              <a:gdLst/>
              <a:ahLst/>
              <a:cxnLst/>
              <a:rect l="0" t="0" r="0" b="0"/>
              <a:pathLst>
                <a:path w="47498" h="132780">
                  <a:moveTo>
                    <a:pt x="28447" y="19039"/>
                  </a:moveTo>
                  <a:lnTo>
                    <a:pt x="28447" y="19039"/>
                  </a:lnTo>
                  <a:lnTo>
                    <a:pt x="28447" y="416"/>
                  </a:lnTo>
                  <a:lnTo>
                    <a:pt x="37580" y="0"/>
                  </a:lnTo>
                  <a:lnTo>
                    <a:pt x="37856" y="5049"/>
                  </a:lnTo>
                  <a:lnTo>
                    <a:pt x="36836" y="6537"/>
                  </a:lnTo>
                  <a:lnTo>
                    <a:pt x="35098" y="7530"/>
                  </a:lnTo>
                  <a:lnTo>
                    <a:pt x="32881" y="8191"/>
                  </a:lnTo>
                  <a:lnTo>
                    <a:pt x="31403" y="9690"/>
                  </a:lnTo>
                  <a:lnTo>
                    <a:pt x="29761" y="14178"/>
                  </a:lnTo>
                  <a:lnTo>
                    <a:pt x="27648" y="25683"/>
                  </a:lnTo>
                  <a:lnTo>
                    <a:pt x="21978" y="35001"/>
                  </a:lnTo>
                  <a:lnTo>
                    <a:pt x="7216" y="78425"/>
                  </a:lnTo>
                  <a:lnTo>
                    <a:pt x="2048" y="93079"/>
                  </a:lnTo>
                  <a:lnTo>
                    <a:pt x="0" y="117338"/>
                  </a:lnTo>
                  <a:lnTo>
                    <a:pt x="2751" y="123758"/>
                  </a:lnTo>
                  <a:lnTo>
                    <a:pt x="8084" y="131446"/>
                  </a:lnTo>
                  <a:lnTo>
                    <a:pt x="11636" y="132498"/>
                  </a:lnTo>
                  <a:lnTo>
                    <a:pt x="14064" y="132779"/>
                  </a:lnTo>
                  <a:lnTo>
                    <a:pt x="19586" y="130267"/>
                  </a:lnTo>
                  <a:lnTo>
                    <a:pt x="47497" y="1142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80" name="SMARTInkShape-1474"/>
            <p:cNvSpPr/>
            <p:nvPr>
              <p:custDataLst>
                <p:tags r:id="rId137"/>
              </p:custDataLst>
            </p:nvPr>
          </p:nvSpPr>
          <p:spPr>
            <a:xfrm>
              <a:off x="3257550" y="4629160"/>
              <a:ext cx="180976" cy="171430"/>
            </a:xfrm>
            <a:custGeom>
              <a:avLst/>
              <a:gdLst/>
              <a:ahLst/>
              <a:cxnLst/>
              <a:rect l="0" t="0" r="0" b="0"/>
              <a:pathLst>
                <a:path w="180976" h="171430">
                  <a:moveTo>
                    <a:pt x="0" y="28565"/>
                  </a:moveTo>
                  <a:lnTo>
                    <a:pt x="0" y="28565"/>
                  </a:lnTo>
                  <a:lnTo>
                    <a:pt x="0" y="23508"/>
                  </a:lnTo>
                  <a:lnTo>
                    <a:pt x="2822" y="18204"/>
                  </a:lnTo>
                  <a:lnTo>
                    <a:pt x="9408" y="9665"/>
                  </a:lnTo>
                  <a:lnTo>
                    <a:pt x="9525" y="0"/>
                  </a:lnTo>
                  <a:lnTo>
                    <a:pt x="9525" y="46336"/>
                  </a:lnTo>
                  <a:lnTo>
                    <a:pt x="9525" y="92507"/>
                  </a:lnTo>
                  <a:lnTo>
                    <a:pt x="12347" y="102139"/>
                  </a:lnTo>
                  <a:lnTo>
                    <a:pt x="16071" y="111006"/>
                  </a:lnTo>
                  <a:lnTo>
                    <a:pt x="19027" y="157595"/>
                  </a:lnTo>
                  <a:lnTo>
                    <a:pt x="19050" y="171429"/>
                  </a:lnTo>
                  <a:lnTo>
                    <a:pt x="24106" y="166380"/>
                  </a:lnTo>
                  <a:lnTo>
                    <a:pt x="26589" y="161077"/>
                  </a:lnTo>
                  <a:lnTo>
                    <a:pt x="29371" y="145930"/>
                  </a:lnTo>
                  <a:lnTo>
                    <a:pt x="54078" y="102274"/>
                  </a:lnTo>
                  <a:lnTo>
                    <a:pt x="83611" y="63394"/>
                  </a:lnTo>
                  <a:lnTo>
                    <a:pt x="120388" y="32878"/>
                  </a:lnTo>
                  <a:lnTo>
                    <a:pt x="133298" y="26595"/>
                  </a:lnTo>
                  <a:lnTo>
                    <a:pt x="150516" y="11281"/>
                  </a:lnTo>
                  <a:lnTo>
                    <a:pt x="154385" y="10300"/>
                  </a:lnTo>
                  <a:lnTo>
                    <a:pt x="180975" y="95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81" name="SMARTInkShape-1475"/>
            <p:cNvSpPr/>
            <p:nvPr>
              <p:custDataLst>
                <p:tags r:id="rId138"/>
              </p:custDataLst>
            </p:nvPr>
          </p:nvSpPr>
          <p:spPr>
            <a:xfrm>
              <a:off x="3486150" y="4667250"/>
              <a:ext cx="95251" cy="19051"/>
            </a:xfrm>
            <a:custGeom>
              <a:avLst/>
              <a:gdLst/>
              <a:ahLst/>
              <a:cxnLst/>
              <a:rect l="0" t="0" r="0" b="0"/>
              <a:pathLst>
                <a:path w="95251" h="19051">
                  <a:moveTo>
                    <a:pt x="9525" y="19050"/>
                  </a:moveTo>
                  <a:lnTo>
                    <a:pt x="9525" y="19050"/>
                  </a:lnTo>
                  <a:lnTo>
                    <a:pt x="0" y="19050"/>
                  </a:lnTo>
                  <a:lnTo>
                    <a:pt x="0" y="10849"/>
                  </a:lnTo>
                  <a:lnTo>
                    <a:pt x="1058" y="10408"/>
                  </a:lnTo>
                  <a:lnTo>
                    <a:pt x="25510" y="8489"/>
                  </a:lnTo>
                  <a:lnTo>
                    <a:pt x="38121" y="1991"/>
                  </a:lnTo>
                  <a:lnTo>
                    <a:pt x="85529" y="2"/>
                  </a:lnTo>
                  <a:lnTo>
                    <a:pt x="94809" y="0"/>
                  </a:lnTo>
                  <a:lnTo>
                    <a:pt x="952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82" name="SMARTInkShape-1476"/>
            <p:cNvSpPr/>
            <p:nvPr>
              <p:custDataLst>
                <p:tags r:id="rId139"/>
              </p:custDataLst>
            </p:nvPr>
          </p:nvSpPr>
          <p:spPr>
            <a:xfrm>
              <a:off x="3505210" y="4714875"/>
              <a:ext cx="114291" cy="9526"/>
            </a:xfrm>
            <a:custGeom>
              <a:avLst/>
              <a:gdLst/>
              <a:ahLst/>
              <a:cxnLst/>
              <a:rect l="0" t="0" r="0" b="0"/>
              <a:pathLst>
                <a:path w="114291" h="9526">
                  <a:moveTo>
                    <a:pt x="19040" y="0"/>
                  </a:moveTo>
                  <a:lnTo>
                    <a:pt x="19040" y="0"/>
                  </a:lnTo>
                  <a:lnTo>
                    <a:pt x="9908" y="0"/>
                  </a:lnTo>
                  <a:lnTo>
                    <a:pt x="0" y="9515"/>
                  </a:lnTo>
                  <a:lnTo>
                    <a:pt x="40461" y="9525"/>
                  </a:lnTo>
                  <a:lnTo>
                    <a:pt x="47257" y="6703"/>
                  </a:lnTo>
                  <a:lnTo>
                    <a:pt x="53806" y="2979"/>
                  </a:lnTo>
                  <a:lnTo>
                    <a:pt x="66634" y="589"/>
                  </a:lnTo>
                  <a:lnTo>
                    <a:pt x="11429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83" name="SMARTInkShape-1477"/>
            <p:cNvSpPr/>
            <p:nvPr>
              <p:custDataLst>
                <p:tags r:id="rId140"/>
              </p:custDataLst>
            </p:nvPr>
          </p:nvSpPr>
          <p:spPr>
            <a:xfrm>
              <a:off x="3762410" y="4705743"/>
              <a:ext cx="180941" cy="18658"/>
            </a:xfrm>
            <a:custGeom>
              <a:avLst/>
              <a:gdLst/>
              <a:ahLst/>
              <a:cxnLst/>
              <a:rect l="0" t="0" r="0" b="0"/>
              <a:pathLst>
                <a:path w="180941" h="18658">
                  <a:moveTo>
                    <a:pt x="38065" y="9132"/>
                  </a:moveTo>
                  <a:lnTo>
                    <a:pt x="38065" y="9132"/>
                  </a:lnTo>
                  <a:lnTo>
                    <a:pt x="33009" y="14189"/>
                  </a:lnTo>
                  <a:lnTo>
                    <a:pt x="27704" y="16671"/>
                  </a:lnTo>
                  <a:lnTo>
                    <a:pt x="6862" y="18652"/>
                  </a:lnTo>
                  <a:lnTo>
                    <a:pt x="0" y="18657"/>
                  </a:lnTo>
                  <a:lnTo>
                    <a:pt x="8169" y="18657"/>
                  </a:lnTo>
                  <a:lnTo>
                    <a:pt x="14155" y="13600"/>
                  </a:lnTo>
                  <a:lnTo>
                    <a:pt x="22500" y="11118"/>
                  </a:lnTo>
                  <a:lnTo>
                    <a:pt x="65242" y="9166"/>
                  </a:lnTo>
                  <a:lnTo>
                    <a:pt x="89216" y="8081"/>
                  </a:lnTo>
                  <a:lnTo>
                    <a:pt x="130513" y="196"/>
                  </a:lnTo>
                  <a:lnTo>
                    <a:pt x="134622" y="0"/>
                  </a:lnTo>
                  <a:lnTo>
                    <a:pt x="180940" y="913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84" name="SMARTInkShape-1478"/>
            <p:cNvSpPr/>
            <p:nvPr>
              <p:custDataLst>
                <p:tags r:id="rId141"/>
              </p:custDataLst>
            </p:nvPr>
          </p:nvSpPr>
          <p:spPr>
            <a:xfrm>
              <a:off x="3838575" y="4781550"/>
              <a:ext cx="103413" cy="66676"/>
            </a:xfrm>
            <a:custGeom>
              <a:avLst/>
              <a:gdLst/>
              <a:ahLst/>
              <a:cxnLst/>
              <a:rect l="0" t="0" r="0" b="0"/>
              <a:pathLst>
                <a:path w="103413" h="66676">
                  <a:moveTo>
                    <a:pt x="38100" y="0"/>
                  </a:moveTo>
                  <a:lnTo>
                    <a:pt x="38100" y="0"/>
                  </a:lnTo>
                  <a:lnTo>
                    <a:pt x="15710" y="0"/>
                  </a:lnTo>
                  <a:lnTo>
                    <a:pt x="9452" y="2822"/>
                  </a:lnTo>
                  <a:lnTo>
                    <a:pt x="4" y="9522"/>
                  </a:lnTo>
                  <a:lnTo>
                    <a:pt x="0" y="1324"/>
                  </a:lnTo>
                  <a:lnTo>
                    <a:pt x="1058" y="883"/>
                  </a:lnTo>
                  <a:lnTo>
                    <a:pt x="47682" y="0"/>
                  </a:lnTo>
                  <a:lnTo>
                    <a:pt x="64796" y="0"/>
                  </a:lnTo>
                  <a:lnTo>
                    <a:pt x="73908" y="6546"/>
                  </a:lnTo>
                  <a:lnTo>
                    <a:pt x="83960" y="9133"/>
                  </a:lnTo>
                  <a:lnTo>
                    <a:pt x="90258" y="9408"/>
                  </a:lnTo>
                  <a:lnTo>
                    <a:pt x="91922" y="10506"/>
                  </a:lnTo>
                  <a:lnTo>
                    <a:pt x="93032" y="12295"/>
                  </a:lnTo>
                  <a:lnTo>
                    <a:pt x="94812" y="17716"/>
                  </a:lnTo>
                  <a:lnTo>
                    <a:pt x="97877" y="18457"/>
                  </a:lnTo>
                  <a:lnTo>
                    <a:pt x="100176" y="18655"/>
                  </a:lnTo>
                  <a:lnTo>
                    <a:pt x="101710" y="19845"/>
                  </a:lnTo>
                  <a:lnTo>
                    <a:pt x="103412" y="23989"/>
                  </a:lnTo>
                  <a:lnTo>
                    <a:pt x="102808" y="25518"/>
                  </a:lnTo>
                  <a:lnTo>
                    <a:pt x="101347" y="26537"/>
                  </a:lnTo>
                  <a:lnTo>
                    <a:pt x="96455" y="28172"/>
                  </a:lnTo>
                  <a:lnTo>
                    <a:pt x="95785" y="31218"/>
                  </a:lnTo>
                  <a:lnTo>
                    <a:pt x="95356" y="36741"/>
                  </a:lnTo>
                  <a:lnTo>
                    <a:pt x="94262" y="37194"/>
                  </a:lnTo>
                  <a:lnTo>
                    <a:pt x="90225" y="37697"/>
                  </a:lnTo>
                  <a:lnTo>
                    <a:pt x="88725" y="38890"/>
                  </a:lnTo>
                  <a:lnTo>
                    <a:pt x="87059" y="43037"/>
                  </a:lnTo>
                  <a:lnTo>
                    <a:pt x="85556" y="44567"/>
                  </a:lnTo>
                  <a:lnTo>
                    <a:pt x="75540" y="49843"/>
                  </a:lnTo>
                  <a:lnTo>
                    <a:pt x="67194" y="56723"/>
                  </a:lnTo>
                  <a:lnTo>
                    <a:pt x="61772" y="57023"/>
                  </a:lnTo>
                  <a:lnTo>
                    <a:pt x="60231" y="58124"/>
                  </a:lnTo>
                  <a:lnTo>
                    <a:pt x="59204" y="59916"/>
                  </a:lnTo>
                  <a:lnTo>
                    <a:pt x="58520" y="62169"/>
                  </a:lnTo>
                  <a:lnTo>
                    <a:pt x="57005" y="63671"/>
                  </a:lnTo>
                  <a:lnTo>
                    <a:pt x="49069" y="66279"/>
                  </a:lnTo>
                  <a:lnTo>
                    <a:pt x="28575" y="66675"/>
                  </a:lnTo>
                  <a:lnTo>
                    <a:pt x="28575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85" name="SMARTInkShape-1479"/>
            <p:cNvSpPr/>
            <p:nvPr>
              <p:custDataLst>
                <p:tags r:id="rId142"/>
              </p:custDataLst>
            </p:nvPr>
          </p:nvSpPr>
          <p:spPr>
            <a:xfrm>
              <a:off x="3867150" y="4878124"/>
              <a:ext cx="85722" cy="112939"/>
            </a:xfrm>
            <a:custGeom>
              <a:avLst/>
              <a:gdLst/>
              <a:ahLst/>
              <a:cxnLst/>
              <a:rect l="0" t="0" r="0" b="0"/>
              <a:pathLst>
                <a:path w="85722" h="112939">
                  <a:moveTo>
                    <a:pt x="9525" y="17726"/>
                  </a:moveTo>
                  <a:lnTo>
                    <a:pt x="9525" y="17726"/>
                  </a:lnTo>
                  <a:lnTo>
                    <a:pt x="9525" y="0"/>
                  </a:lnTo>
                  <a:lnTo>
                    <a:pt x="34" y="8170"/>
                  </a:lnTo>
                  <a:lnTo>
                    <a:pt x="0" y="8201"/>
                  </a:lnTo>
                  <a:lnTo>
                    <a:pt x="42637" y="8201"/>
                  </a:lnTo>
                  <a:lnTo>
                    <a:pt x="48230" y="11023"/>
                  </a:lnTo>
                  <a:lnTo>
                    <a:pt x="54244" y="14746"/>
                  </a:lnTo>
                  <a:lnTo>
                    <a:pt x="64829" y="17334"/>
                  </a:lnTo>
                  <a:lnTo>
                    <a:pt x="73914" y="24195"/>
                  </a:lnTo>
                  <a:lnTo>
                    <a:pt x="83960" y="26848"/>
                  </a:lnTo>
                  <a:lnTo>
                    <a:pt x="84549" y="28041"/>
                  </a:lnTo>
                  <a:lnTo>
                    <a:pt x="85721" y="50930"/>
                  </a:lnTo>
                  <a:lnTo>
                    <a:pt x="84664" y="52561"/>
                  </a:lnTo>
                  <a:lnTo>
                    <a:pt x="82901" y="53650"/>
                  </a:lnTo>
                  <a:lnTo>
                    <a:pt x="80667" y="54375"/>
                  </a:lnTo>
                  <a:lnTo>
                    <a:pt x="63335" y="68956"/>
                  </a:lnTo>
                  <a:lnTo>
                    <a:pt x="40389" y="90582"/>
                  </a:lnTo>
                  <a:lnTo>
                    <a:pt x="31487" y="93994"/>
                  </a:lnTo>
                  <a:lnTo>
                    <a:pt x="11011" y="111525"/>
                  </a:lnTo>
                  <a:lnTo>
                    <a:pt x="431" y="112938"/>
                  </a:lnTo>
                  <a:lnTo>
                    <a:pt x="0" y="79747"/>
                  </a:lnTo>
                  <a:lnTo>
                    <a:pt x="1058" y="78123"/>
                  </a:lnTo>
                  <a:lnTo>
                    <a:pt x="2822" y="77041"/>
                  </a:lnTo>
                  <a:lnTo>
                    <a:pt x="5056" y="76319"/>
                  </a:lnTo>
                  <a:lnTo>
                    <a:pt x="19050" y="6535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86" name="SMARTInkShape-1480"/>
            <p:cNvSpPr/>
            <p:nvPr>
              <p:custDataLst>
                <p:tags r:id="rId143"/>
              </p:custDataLst>
            </p:nvPr>
          </p:nvSpPr>
          <p:spPr>
            <a:xfrm>
              <a:off x="4087467" y="4619625"/>
              <a:ext cx="36859" cy="255721"/>
            </a:xfrm>
            <a:custGeom>
              <a:avLst/>
              <a:gdLst/>
              <a:ahLst/>
              <a:cxnLst/>
              <a:rect l="0" t="0" r="0" b="0"/>
              <a:pathLst>
                <a:path w="36859" h="255721">
                  <a:moveTo>
                    <a:pt x="17808" y="47625"/>
                  </a:moveTo>
                  <a:lnTo>
                    <a:pt x="17808" y="47625"/>
                  </a:lnTo>
                  <a:lnTo>
                    <a:pt x="17808" y="34368"/>
                  </a:lnTo>
                  <a:lnTo>
                    <a:pt x="20630" y="28327"/>
                  </a:lnTo>
                  <a:lnTo>
                    <a:pt x="26009" y="20882"/>
                  </a:lnTo>
                  <a:lnTo>
                    <a:pt x="27217" y="11010"/>
                  </a:lnTo>
                  <a:lnTo>
                    <a:pt x="27330" y="431"/>
                  </a:lnTo>
                  <a:lnTo>
                    <a:pt x="36824" y="0"/>
                  </a:lnTo>
                  <a:lnTo>
                    <a:pt x="36858" y="46346"/>
                  </a:lnTo>
                  <a:lnTo>
                    <a:pt x="34036" y="55170"/>
                  </a:lnTo>
                  <a:lnTo>
                    <a:pt x="31802" y="59005"/>
                  </a:lnTo>
                  <a:lnTo>
                    <a:pt x="27921" y="93926"/>
                  </a:lnTo>
                  <a:lnTo>
                    <a:pt x="26537" y="107362"/>
                  </a:lnTo>
                  <a:lnTo>
                    <a:pt x="18714" y="145999"/>
                  </a:lnTo>
                  <a:lnTo>
                    <a:pt x="17018" y="165085"/>
                  </a:lnTo>
                  <a:lnTo>
                    <a:pt x="9189" y="196653"/>
                  </a:lnTo>
                  <a:lnTo>
                    <a:pt x="8286" y="242586"/>
                  </a:lnTo>
                  <a:lnTo>
                    <a:pt x="7227" y="244274"/>
                  </a:lnTo>
                  <a:lnTo>
                    <a:pt x="5462" y="245399"/>
                  </a:lnTo>
                  <a:lnTo>
                    <a:pt x="3227" y="246149"/>
                  </a:lnTo>
                  <a:lnTo>
                    <a:pt x="2795" y="247708"/>
                  </a:lnTo>
                  <a:lnTo>
                    <a:pt x="7351" y="255720"/>
                  </a:lnTo>
                  <a:lnTo>
                    <a:pt x="0" y="248846"/>
                  </a:lnTo>
                  <a:lnTo>
                    <a:pt x="2132" y="245359"/>
                  </a:lnTo>
                  <a:lnTo>
                    <a:pt x="7068" y="239554"/>
                  </a:lnTo>
                  <a:lnTo>
                    <a:pt x="8283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87" name="SMARTInkShape-1481"/>
            <p:cNvSpPr/>
            <p:nvPr>
              <p:custDataLst>
                <p:tags r:id="rId144"/>
              </p:custDataLst>
            </p:nvPr>
          </p:nvSpPr>
          <p:spPr>
            <a:xfrm>
              <a:off x="4076816" y="4667250"/>
              <a:ext cx="190385" cy="180976"/>
            </a:xfrm>
            <a:custGeom>
              <a:avLst/>
              <a:gdLst/>
              <a:ahLst/>
              <a:cxnLst/>
              <a:rect l="0" t="0" r="0" b="0"/>
              <a:pathLst>
                <a:path w="190385" h="180976">
                  <a:moveTo>
                    <a:pt x="28459" y="57150"/>
                  </a:moveTo>
                  <a:lnTo>
                    <a:pt x="28459" y="57150"/>
                  </a:lnTo>
                  <a:lnTo>
                    <a:pt x="28459" y="52093"/>
                  </a:lnTo>
                  <a:lnTo>
                    <a:pt x="25637" y="46789"/>
                  </a:lnTo>
                  <a:lnTo>
                    <a:pt x="20258" y="39817"/>
                  </a:lnTo>
                  <a:lnTo>
                    <a:pt x="19050" y="30050"/>
                  </a:lnTo>
                  <a:lnTo>
                    <a:pt x="18944" y="20503"/>
                  </a:lnTo>
                  <a:lnTo>
                    <a:pt x="10734" y="10976"/>
                  </a:lnTo>
                  <a:lnTo>
                    <a:pt x="9443" y="430"/>
                  </a:lnTo>
                  <a:lnTo>
                    <a:pt x="0" y="3"/>
                  </a:lnTo>
                  <a:lnTo>
                    <a:pt x="47566" y="0"/>
                  </a:lnTo>
                  <a:lnTo>
                    <a:pt x="69737" y="0"/>
                  </a:lnTo>
                  <a:lnTo>
                    <a:pt x="76085" y="2822"/>
                  </a:lnTo>
                  <a:lnTo>
                    <a:pt x="82434" y="6546"/>
                  </a:lnTo>
                  <a:lnTo>
                    <a:pt x="95134" y="8936"/>
                  </a:lnTo>
                  <a:lnTo>
                    <a:pt x="98309" y="9133"/>
                  </a:lnTo>
                  <a:lnTo>
                    <a:pt x="100426" y="10321"/>
                  </a:lnTo>
                  <a:lnTo>
                    <a:pt x="101837" y="12173"/>
                  </a:lnTo>
                  <a:lnTo>
                    <a:pt x="102778" y="14465"/>
                  </a:lnTo>
                  <a:lnTo>
                    <a:pt x="104463" y="15993"/>
                  </a:lnTo>
                  <a:lnTo>
                    <a:pt x="109158" y="17692"/>
                  </a:lnTo>
                  <a:lnTo>
                    <a:pt x="110833" y="19202"/>
                  </a:lnTo>
                  <a:lnTo>
                    <a:pt x="113743" y="27132"/>
                  </a:lnTo>
                  <a:lnTo>
                    <a:pt x="114172" y="42726"/>
                  </a:lnTo>
                  <a:lnTo>
                    <a:pt x="113119" y="44359"/>
                  </a:lnTo>
                  <a:lnTo>
                    <a:pt x="111357" y="45448"/>
                  </a:lnTo>
                  <a:lnTo>
                    <a:pt x="109124" y="46174"/>
                  </a:lnTo>
                  <a:lnTo>
                    <a:pt x="107636" y="47716"/>
                  </a:lnTo>
                  <a:lnTo>
                    <a:pt x="102424" y="57795"/>
                  </a:lnTo>
                  <a:lnTo>
                    <a:pt x="61242" y="101624"/>
                  </a:lnTo>
                  <a:lnTo>
                    <a:pt x="58904" y="107960"/>
                  </a:lnTo>
                  <a:lnTo>
                    <a:pt x="57222" y="110074"/>
                  </a:lnTo>
                  <a:lnTo>
                    <a:pt x="20420" y="141396"/>
                  </a:lnTo>
                  <a:lnTo>
                    <a:pt x="18951" y="152209"/>
                  </a:lnTo>
                  <a:lnTo>
                    <a:pt x="18934" y="160590"/>
                  </a:lnTo>
                  <a:lnTo>
                    <a:pt x="19992" y="161035"/>
                  </a:lnTo>
                  <a:lnTo>
                    <a:pt x="23990" y="161529"/>
                  </a:lnTo>
                  <a:lnTo>
                    <a:pt x="25480" y="162720"/>
                  </a:lnTo>
                  <a:lnTo>
                    <a:pt x="27135" y="166864"/>
                  </a:lnTo>
                  <a:lnTo>
                    <a:pt x="28635" y="168393"/>
                  </a:lnTo>
                  <a:lnTo>
                    <a:pt x="36543" y="171047"/>
                  </a:lnTo>
                  <a:lnTo>
                    <a:pt x="82441" y="171450"/>
                  </a:lnTo>
                  <a:lnTo>
                    <a:pt x="130059" y="171450"/>
                  </a:lnTo>
                  <a:lnTo>
                    <a:pt x="176888" y="171450"/>
                  </a:lnTo>
                  <a:lnTo>
                    <a:pt x="179094" y="171450"/>
                  </a:lnTo>
                  <a:lnTo>
                    <a:pt x="190384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189" name="SMARTInkShape-1482"/>
          <p:cNvSpPr/>
          <p:nvPr>
            <p:custDataLst>
              <p:tags r:id="rId10"/>
            </p:custDataLst>
          </p:nvPr>
        </p:nvSpPr>
        <p:spPr>
          <a:xfrm>
            <a:off x="3838701" y="4400550"/>
            <a:ext cx="114174" cy="180976"/>
          </a:xfrm>
          <a:custGeom>
            <a:avLst/>
            <a:gdLst/>
            <a:ahLst/>
            <a:cxnLst/>
            <a:rect l="0" t="0" r="0" b="0"/>
            <a:pathLst>
              <a:path w="114174" h="180976">
                <a:moveTo>
                  <a:pt x="47499" y="47625"/>
                </a:moveTo>
                <a:lnTo>
                  <a:pt x="47499" y="47625"/>
                </a:lnTo>
                <a:lnTo>
                  <a:pt x="38008" y="47625"/>
                </a:lnTo>
                <a:lnTo>
                  <a:pt x="37974" y="38134"/>
                </a:lnTo>
                <a:lnTo>
                  <a:pt x="28842" y="28968"/>
                </a:lnTo>
                <a:lnTo>
                  <a:pt x="28449" y="35"/>
                </a:lnTo>
                <a:lnTo>
                  <a:pt x="13984" y="0"/>
                </a:lnTo>
                <a:lnTo>
                  <a:pt x="12455" y="1058"/>
                </a:lnTo>
                <a:lnTo>
                  <a:pt x="11436" y="2822"/>
                </a:lnTo>
                <a:lnTo>
                  <a:pt x="10757" y="5057"/>
                </a:lnTo>
                <a:lnTo>
                  <a:pt x="9247" y="6546"/>
                </a:lnTo>
                <a:lnTo>
                  <a:pt x="4745" y="8201"/>
                </a:lnTo>
                <a:lnTo>
                  <a:pt x="3121" y="9701"/>
                </a:lnTo>
                <a:lnTo>
                  <a:pt x="1318" y="14189"/>
                </a:lnTo>
                <a:lnTo>
                  <a:pt x="0" y="31881"/>
                </a:lnTo>
                <a:lnTo>
                  <a:pt x="2753" y="38159"/>
                </a:lnTo>
                <a:lnTo>
                  <a:pt x="4968" y="41314"/>
                </a:lnTo>
                <a:lnTo>
                  <a:pt x="11638" y="64694"/>
                </a:lnTo>
                <a:lnTo>
                  <a:pt x="15686" y="72145"/>
                </a:lnTo>
                <a:lnTo>
                  <a:pt x="19023" y="82289"/>
                </a:lnTo>
                <a:lnTo>
                  <a:pt x="50712" y="126605"/>
                </a:lnTo>
                <a:lnTo>
                  <a:pt x="57041" y="130352"/>
                </a:lnTo>
                <a:lnTo>
                  <a:pt x="60210" y="131352"/>
                </a:lnTo>
                <a:lnTo>
                  <a:pt x="62323" y="133076"/>
                </a:lnTo>
                <a:lnTo>
                  <a:pt x="66356" y="139502"/>
                </a:lnTo>
                <a:lnTo>
                  <a:pt x="71049" y="141376"/>
                </a:lnTo>
                <a:lnTo>
                  <a:pt x="72724" y="142934"/>
                </a:lnTo>
                <a:lnTo>
                  <a:pt x="85168" y="161404"/>
                </a:lnTo>
                <a:lnTo>
                  <a:pt x="77360" y="170081"/>
                </a:lnTo>
                <a:lnTo>
                  <a:pt x="67986" y="171329"/>
                </a:lnTo>
                <a:lnTo>
                  <a:pt x="59229" y="177972"/>
                </a:lnTo>
                <a:lnTo>
                  <a:pt x="50387" y="180085"/>
                </a:lnTo>
                <a:lnTo>
                  <a:pt x="18970" y="180975"/>
                </a:lnTo>
                <a:lnTo>
                  <a:pt x="18928" y="172774"/>
                </a:lnTo>
                <a:lnTo>
                  <a:pt x="19985" y="172333"/>
                </a:lnTo>
                <a:lnTo>
                  <a:pt x="23982" y="171842"/>
                </a:lnTo>
                <a:lnTo>
                  <a:pt x="25470" y="170654"/>
                </a:lnTo>
                <a:lnTo>
                  <a:pt x="33114" y="158227"/>
                </a:lnTo>
                <a:lnTo>
                  <a:pt x="41590" y="149070"/>
                </a:lnTo>
                <a:lnTo>
                  <a:pt x="50517" y="145628"/>
                </a:lnTo>
                <a:lnTo>
                  <a:pt x="55861" y="144711"/>
                </a:lnTo>
                <a:lnTo>
                  <a:pt x="59424" y="143040"/>
                </a:lnTo>
                <a:lnTo>
                  <a:pt x="61799" y="140869"/>
                </a:lnTo>
                <a:lnTo>
                  <a:pt x="63382" y="138362"/>
                </a:lnTo>
                <a:lnTo>
                  <a:pt x="101268" y="106869"/>
                </a:lnTo>
                <a:lnTo>
                  <a:pt x="109880" y="91872"/>
                </a:lnTo>
                <a:lnTo>
                  <a:pt x="113326" y="76787"/>
                </a:lnTo>
                <a:lnTo>
                  <a:pt x="114171" y="31752"/>
                </a:lnTo>
                <a:lnTo>
                  <a:pt x="114173" y="25401"/>
                </a:lnTo>
                <a:lnTo>
                  <a:pt x="113115" y="23284"/>
                </a:lnTo>
                <a:lnTo>
                  <a:pt x="111351" y="21873"/>
                </a:lnTo>
                <a:lnTo>
                  <a:pt x="109117" y="20932"/>
                </a:lnTo>
                <a:lnTo>
                  <a:pt x="107628" y="19246"/>
                </a:lnTo>
                <a:lnTo>
                  <a:pt x="105973" y="14551"/>
                </a:lnTo>
                <a:lnTo>
                  <a:pt x="104473" y="12875"/>
                </a:lnTo>
                <a:lnTo>
                  <a:pt x="99984" y="11014"/>
                </a:lnTo>
                <a:lnTo>
                  <a:pt x="62047" y="9528"/>
                </a:lnTo>
                <a:lnTo>
                  <a:pt x="56435" y="12348"/>
                </a:lnTo>
                <a:lnTo>
                  <a:pt x="50412" y="16072"/>
                </a:lnTo>
                <a:lnTo>
                  <a:pt x="41071" y="19226"/>
                </a:lnTo>
                <a:lnTo>
                  <a:pt x="23947" y="33205"/>
                </a:lnTo>
                <a:lnTo>
                  <a:pt x="21156" y="38747"/>
                </a:lnTo>
                <a:lnTo>
                  <a:pt x="19218" y="55119"/>
                </a:lnTo>
                <a:lnTo>
                  <a:pt x="18929" y="102616"/>
                </a:lnTo>
                <a:lnTo>
                  <a:pt x="18927" y="106511"/>
                </a:lnTo>
                <a:lnTo>
                  <a:pt x="21747" y="113660"/>
                </a:lnTo>
                <a:lnTo>
                  <a:pt x="37974" y="1333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195" name="SMARTInkShape-Group351"/>
          <p:cNvGrpSpPr/>
          <p:nvPr/>
        </p:nvGrpSpPr>
        <p:grpSpPr>
          <a:xfrm>
            <a:off x="5181600" y="4076700"/>
            <a:ext cx="2390776" cy="161926"/>
            <a:chOff x="5181600" y="4076700"/>
            <a:chExt cx="2390776" cy="161926"/>
          </a:xfrm>
        </p:grpSpPr>
        <p:sp>
          <p:nvSpPr>
            <p:cNvPr id="3190" name="SMARTInkShape-1483"/>
            <p:cNvSpPr/>
            <p:nvPr>
              <p:custDataLst>
                <p:tags r:id="rId123"/>
              </p:custDataLst>
            </p:nvPr>
          </p:nvSpPr>
          <p:spPr>
            <a:xfrm>
              <a:off x="5181600" y="4143375"/>
              <a:ext cx="809626" cy="38101"/>
            </a:xfrm>
            <a:custGeom>
              <a:avLst/>
              <a:gdLst/>
              <a:ahLst/>
              <a:cxnLst/>
              <a:rect l="0" t="0" r="0" b="0"/>
              <a:pathLst>
                <a:path w="809626" h="38101">
                  <a:moveTo>
                    <a:pt x="9525" y="38100"/>
                  </a:moveTo>
                  <a:lnTo>
                    <a:pt x="9525" y="38100"/>
                  </a:lnTo>
                  <a:lnTo>
                    <a:pt x="9525" y="19061"/>
                  </a:lnTo>
                  <a:lnTo>
                    <a:pt x="0" y="19050"/>
                  </a:lnTo>
                  <a:lnTo>
                    <a:pt x="46245" y="19050"/>
                  </a:lnTo>
                  <a:lnTo>
                    <a:pt x="92235" y="19050"/>
                  </a:lnTo>
                  <a:lnTo>
                    <a:pt x="139830" y="19050"/>
                  </a:lnTo>
                  <a:lnTo>
                    <a:pt x="184157" y="17992"/>
                  </a:lnTo>
                  <a:lnTo>
                    <a:pt x="227738" y="10408"/>
                  </a:lnTo>
                  <a:lnTo>
                    <a:pt x="274653" y="9577"/>
                  </a:lnTo>
                  <a:lnTo>
                    <a:pt x="318321" y="9527"/>
                  </a:lnTo>
                  <a:lnTo>
                    <a:pt x="364539" y="9525"/>
                  </a:lnTo>
                  <a:lnTo>
                    <a:pt x="410231" y="9525"/>
                  </a:lnTo>
                  <a:lnTo>
                    <a:pt x="454064" y="9525"/>
                  </a:lnTo>
                  <a:lnTo>
                    <a:pt x="497185" y="9525"/>
                  </a:lnTo>
                  <a:lnTo>
                    <a:pt x="539358" y="9525"/>
                  </a:lnTo>
                  <a:lnTo>
                    <a:pt x="586526" y="9525"/>
                  </a:lnTo>
                  <a:lnTo>
                    <a:pt x="601461" y="8467"/>
                  </a:lnTo>
                  <a:lnTo>
                    <a:pt x="647596" y="589"/>
                  </a:lnTo>
                  <a:lnTo>
                    <a:pt x="692144" y="34"/>
                  </a:lnTo>
                  <a:lnTo>
                    <a:pt x="735411" y="1"/>
                  </a:lnTo>
                  <a:lnTo>
                    <a:pt x="777991" y="0"/>
                  </a:lnTo>
                  <a:lnTo>
                    <a:pt x="8096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91" name="SMARTInkShape-1484"/>
            <p:cNvSpPr/>
            <p:nvPr>
              <p:custDataLst>
                <p:tags r:id="rId124"/>
              </p:custDataLst>
            </p:nvPr>
          </p:nvSpPr>
          <p:spPr>
            <a:xfrm>
              <a:off x="6019800" y="4095750"/>
              <a:ext cx="47626" cy="114301"/>
            </a:xfrm>
            <a:custGeom>
              <a:avLst/>
              <a:gdLst/>
              <a:ahLst/>
              <a:cxnLst/>
              <a:rect l="0" t="0" r="0" b="0"/>
              <a:pathLst>
                <a:path w="47626" h="114301">
                  <a:moveTo>
                    <a:pt x="0" y="28575"/>
                  </a:moveTo>
                  <a:lnTo>
                    <a:pt x="0" y="28575"/>
                  </a:lnTo>
                  <a:lnTo>
                    <a:pt x="0" y="0"/>
                  </a:lnTo>
                  <a:lnTo>
                    <a:pt x="0" y="44476"/>
                  </a:lnTo>
                  <a:lnTo>
                    <a:pt x="0" y="79375"/>
                  </a:lnTo>
                  <a:lnTo>
                    <a:pt x="2822" y="85725"/>
                  </a:lnTo>
                  <a:lnTo>
                    <a:pt x="17610" y="103286"/>
                  </a:lnTo>
                  <a:lnTo>
                    <a:pt x="27124" y="104644"/>
                  </a:lnTo>
                  <a:lnTo>
                    <a:pt x="36649" y="112965"/>
                  </a:lnTo>
                  <a:lnTo>
                    <a:pt x="47625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92" name="SMARTInkShape-1485"/>
            <p:cNvSpPr/>
            <p:nvPr>
              <p:custDataLst>
                <p:tags r:id="rId125"/>
              </p:custDataLst>
            </p:nvPr>
          </p:nvSpPr>
          <p:spPr>
            <a:xfrm>
              <a:off x="6029441" y="4210103"/>
              <a:ext cx="323735" cy="28523"/>
            </a:xfrm>
            <a:custGeom>
              <a:avLst/>
              <a:gdLst/>
              <a:ahLst/>
              <a:cxnLst/>
              <a:rect l="0" t="0" r="0" b="0"/>
              <a:pathLst>
                <a:path w="323735" h="28523">
                  <a:moveTo>
                    <a:pt x="28459" y="28522"/>
                  </a:moveTo>
                  <a:lnTo>
                    <a:pt x="28459" y="28522"/>
                  </a:lnTo>
                  <a:lnTo>
                    <a:pt x="9804" y="28522"/>
                  </a:lnTo>
                  <a:lnTo>
                    <a:pt x="9443" y="20321"/>
                  </a:lnTo>
                  <a:lnTo>
                    <a:pt x="8373" y="19880"/>
                  </a:lnTo>
                  <a:lnTo>
                    <a:pt x="0" y="19007"/>
                  </a:lnTo>
                  <a:lnTo>
                    <a:pt x="42700" y="18997"/>
                  </a:lnTo>
                  <a:lnTo>
                    <a:pt x="89707" y="17939"/>
                  </a:lnTo>
                  <a:lnTo>
                    <a:pt x="126965" y="10355"/>
                  </a:lnTo>
                  <a:lnTo>
                    <a:pt x="145958" y="8676"/>
                  </a:lnTo>
                  <a:lnTo>
                    <a:pt x="184036" y="853"/>
                  </a:lnTo>
                  <a:lnTo>
                    <a:pt x="228484" y="0"/>
                  </a:lnTo>
                  <a:lnTo>
                    <a:pt x="260234" y="1012"/>
                  </a:lnTo>
                  <a:lnTo>
                    <a:pt x="297777" y="9080"/>
                  </a:lnTo>
                  <a:lnTo>
                    <a:pt x="323734" y="94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93" name="SMARTInkShape-1486"/>
            <p:cNvSpPr/>
            <p:nvPr>
              <p:custDataLst>
                <p:tags r:id="rId126"/>
              </p:custDataLst>
            </p:nvPr>
          </p:nvSpPr>
          <p:spPr>
            <a:xfrm>
              <a:off x="6334125" y="4171950"/>
              <a:ext cx="1238251" cy="28576"/>
            </a:xfrm>
            <a:custGeom>
              <a:avLst/>
              <a:gdLst/>
              <a:ahLst/>
              <a:cxnLst/>
              <a:rect l="0" t="0" r="0" b="0"/>
              <a:pathLst>
                <a:path w="1238251" h="28576">
                  <a:moveTo>
                    <a:pt x="38100" y="28575"/>
                  </a:moveTo>
                  <a:lnTo>
                    <a:pt x="38100" y="28575"/>
                  </a:lnTo>
                  <a:lnTo>
                    <a:pt x="29899" y="28575"/>
                  </a:lnTo>
                  <a:lnTo>
                    <a:pt x="19477" y="19443"/>
                  </a:lnTo>
                  <a:lnTo>
                    <a:pt x="1334" y="19050"/>
                  </a:lnTo>
                  <a:lnTo>
                    <a:pt x="889" y="17992"/>
                  </a:lnTo>
                  <a:lnTo>
                    <a:pt x="0" y="9525"/>
                  </a:lnTo>
                  <a:lnTo>
                    <a:pt x="44713" y="9525"/>
                  </a:lnTo>
                  <a:lnTo>
                    <a:pt x="92209" y="9525"/>
                  </a:lnTo>
                  <a:lnTo>
                    <a:pt x="138388" y="9525"/>
                  </a:lnTo>
                  <a:lnTo>
                    <a:pt x="185131" y="9525"/>
                  </a:lnTo>
                  <a:lnTo>
                    <a:pt x="231944" y="9525"/>
                  </a:lnTo>
                  <a:lnTo>
                    <a:pt x="279498" y="9525"/>
                  </a:lnTo>
                  <a:lnTo>
                    <a:pt x="304712" y="8467"/>
                  </a:lnTo>
                  <a:lnTo>
                    <a:pt x="344352" y="1324"/>
                  </a:lnTo>
                  <a:lnTo>
                    <a:pt x="390716" y="175"/>
                  </a:lnTo>
                  <a:lnTo>
                    <a:pt x="431629" y="23"/>
                  </a:lnTo>
                  <a:lnTo>
                    <a:pt x="471589" y="3"/>
                  </a:lnTo>
                  <a:lnTo>
                    <a:pt x="512168" y="0"/>
                  </a:lnTo>
                  <a:lnTo>
                    <a:pt x="558672" y="0"/>
                  </a:lnTo>
                  <a:lnTo>
                    <a:pt x="603243" y="1058"/>
                  </a:lnTo>
                  <a:lnTo>
                    <a:pt x="641350" y="8642"/>
                  </a:lnTo>
                  <a:lnTo>
                    <a:pt x="683950" y="9491"/>
                  </a:lnTo>
                  <a:lnTo>
                    <a:pt x="727152" y="9523"/>
                  </a:lnTo>
                  <a:lnTo>
                    <a:pt x="772822" y="9525"/>
                  </a:lnTo>
                  <a:lnTo>
                    <a:pt x="806370" y="9525"/>
                  </a:lnTo>
                  <a:lnTo>
                    <a:pt x="811001" y="12347"/>
                  </a:lnTo>
                  <a:lnTo>
                    <a:pt x="816587" y="16071"/>
                  </a:lnTo>
                  <a:lnTo>
                    <a:pt x="825682" y="18167"/>
                  </a:lnTo>
                  <a:lnTo>
                    <a:pt x="873147" y="19050"/>
                  </a:lnTo>
                  <a:lnTo>
                    <a:pt x="920489" y="19050"/>
                  </a:lnTo>
                  <a:lnTo>
                    <a:pt x="965199" y="19050"/>
                  </a:lnTo>
                  <a:lnTo>
                    <a:pt x="1008415" y="19050"/>
                  </a:lnTo>
                  <a:lnTo>
                    <a:pt x="1030667" y="19050"/>
                  </a:lnTo>
                  <a:lnTo>
                    <a:pt x="1037689" y="16228"/>
                  </a:lnTo>
                  <a:lnTo>
                    <a:pt x="1044336" y="12504"/>
                  </a:lnTo>
                  <a:lnTo>
                    <a:pt x="1055088" y="10408"/>
                  </a:lnTo>
                  <a:lnTo>
                    <a:pt x="1101647" y="9532"/>
                  </a:lnTo>
                  <a:lnTo>
                    <a:pt x="1147498" y="9525"/>
                  </a:lnTo>
                  <a:lnTo>
                    <a:pt x="1166584" y="9525"/>
                  </a:lnTo>
                  <a:lnTo>
                    <a:pt x="1172179" y="12347"/>
                  </a:lnTo>
                  <a:lnTo>
                    <a:pt x="1178193" y="16071"/>
                  </a:lnTo>
                  <a:lnTo>
                    <a:pt x="1190678" y="18461"/>
                  </a:lnTo>
                  <a:lnTo>
                    <a:pt x="1226960" y="19050"/>
                  </a:lnTo>
                  <a:lnTo>
                    <a:pt x="1237812" y="9918"/>
                  </a:lnTo>
                  <a:lnTo>
                    <a:pt x="1238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94" name="SMARTInkShape-1487"/>
            <p:cNvSpPr/>
            <p:nvPr>
              <p:custDataLst>
                <p:tags r:id="rId127"/>
              </p:custDataLst>
            </p:nvPr>
          </p:nvSpPr>
          <p:spPr>
            <a:xfrm>
              <a:off x="6001143" y="4076700"/>
              <a:ext cx="371083" cy="152401"/>
            </a:xfrm>
            <a:custGeom>
              <a:avLst/>
              <a:gdLst/>
              <a:ahLst/>
              <a:cxnLst/>
              <a:rect l="0" t="0" r="0" b="0"/>
              <a:pathLst>
                <a:path w="371083" h="152401">
                  <a:moveTo>
                    <a:pt x="9132" y="47625"/>
                  </a:moveTo>
                  <a:lnTo>
                    <a:pt x="9132" y="47625"/>
                  </a:lnTo>
                  <a:lnTo>
                    <a:pt x="931" y="47625"/>
                  </a:lnTo>
                  <a:lnTo>
                    <a:pt x="490" y="46567"/>
                  </a:lnTo>
                  <a:lnTo>
                    <a:pt x="0" y="42568"/>
                  </a:lnTo>
                  <a:lnTo>
                    <a:pt x="927" y="41079"/>
                  </a:lnTo>
                  <a:lnTo>
                    <a:pt x="2604" y="40086"/>
                  </a:lnTo>
                  <a:lnTo>
                    <a:pt x="7842" y="38493"/>
                  </a:lnTo>
                  <a:lnTo>
                    <a:pt x="8559" y="35452"/>
                  </a:lnTo>
                  <a:lnTo>
                    <a:pt x="8750" y="33160"/>
                  </a:lnTo>
                  <a:lnTo>
                    <a:pt x="9936" y="31631"/>
                  </a:lnTo>
                  <a:lnTo>
                    <a:pt x="14075" y="29933"/>
                  </a:lnTo>
                  <a:lnTo>
                    <a:pt x="15603" y="28422"/>
                  </a:lnTo>
                  <a:lnTo>
                    <a:pt x="17299" y="23921"/>
                  </a:lnTo>
                  <a:lnTo>
                    <a:pt x="18810" y="22297"/>
                  </a:lnTo>
                  <a:lnTo>
                    <a:pt x="23311" y="20494"/>
                  </a:lnTo>
                  <a:lnTo>
                    <a:pt x="34824" y="18277"/>
                  </a:lnTo>
                  <a:lnTo>
                    <a:pt x="45202" y="12588"/>
                  </a:lnTo>
                  <a:lnTo>
                    <a:pt x="90560" y="3059"/>
                  </a:lnTo>
                  <a:lnTo>
                    <a:pt x="135337" y="268"/>
                  </a:lnTo>
                  <a:lnTo>
                    <a:pt x="181768" y="24"/>
                  </a:lnTo>
                  <a:lnTo>
                    <a:pt x="223307" y="3"/>
                  </a:lnTo>
                  <a:lnTo>
                    <a:pt x="268037" y="0"/>
                  </a:lnTo>
                  <a:lnTo>
                    <a:pt x="315498" y="0"/>
                  </a:lnTo>
                  <a:lnTo>
                    <a:pt x="342507" y="0"/>
                  </a:lnTo>
                  <a:lnTo>
                    <a:pt x="342507" y="31881"/>
                  </a:lnTo>
                  <a:lnTo>
                    <a:pt x="339685" y="38158"/>
                  </a:lnTo>
                  <a:lnTo>
                    <a:pt x="335962" y="44476"/>
                  </a:lnTo>
                  <a:lnTo>
                    <a:pt x="333570" y="57155"/>
                  </a:lnTo>
                  <a:lnTo>
                    <a:pt x="332983" y="104775"/>
                  </a:lnTo>
                  <a:lnTo>
                    <a:pt x="332982" y="107950"/>
                  </a:lnTo>
                  <a:lnTo>
                    <a:pt x="335804" y="114300"/>
                  </a:lnTo>
                  <a:lnTo>
                    <a:pt x="339527" y="120650"/>
                  </a:lnTo>
                  <a:lnTo>
                    <a:pt x="342683" y="130175"/>
                  </a:lnTo>
                  <a:lnTo>
                    <a:pt x="347171" y="136525"/>
                  </a:lnTo>
                  <a:lnTo>
                    <a:pt x="371082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06" name="SMARTInkShape-Group352"/>
          <p:cNvGrpSpPr/>
          <p:nvPr/>
        </p:nvGrpSpPr>
        <p:grpSpPr>
          <a:xfrm>
            <a:off x="1077779" y="5147799"/>
            <a:ext cx="846272" cy="424196"/>
            <a:chOff x="1077779" y="5147799"/>
            <a:chExt cx="846272" cy="424196"/>
          </a:xfrm>
        </p:grpSpPr>
        <p:sp>
          <p:nvSpPr>
            <p:cNvPr id="3196" name="SMARTInkShape-1488"/>
            <p:cNvSpPr/>
            <p:nvPr>
              <p:custDataLst>
                <p:tags r:id="rId113"/>
              </p:custDataLst>
            </p:nvPr>
          </p:nvSpPr>
          <p:spPr>
            <a:xfrm>
              <a:off x="1077779" y="5147799"/>
              <a:ext cx="93797" cy="252397"/>
            </a:xfrm>
            <a:custGeom>
              <a:avLst/>
              <a:gdLst/>
              <a:ahLst/>
              <a:cxnLst/>
              <a:rect l="0" t="0" r="0" b="0"/>
              <a:pathLst>
                <a:path w="93797" h="252397">
                  <a:moveTo>
                    <a:pt x="84271" y="14751"/>
                  </a:moveTo>
                  <a:lnTo>
                    <a:pt x="84271" y="14751"/>
                  </a:lnTo>
                  <a:lnTo>
                    <a:pt x="89328" y="14751"/>
                  </a:lnTo>
                  <a:lnTo>
                    <a:pt x="90817" y="13693"/>
                  </a:lnTo>
                  <a:lnTo>
                    <a:pt x="91810" y="11929"/>
                  </a:lnTo>
                  <a:lnTo>
                    <a:pt x="93534" y="5050"/>
                  </a:lnTo>
                  <a:lnTo>
                    <a:pt x="93718" y="0"/>
                  </a:lnTo>
                  <a:lnTo>
                    <a:pt x="93796" y="13420"/>
                  </a:lnTo>
                  <a:lnTo>
                    <a:pt x="87250" y="22092"/>
                  </a:lnTo>
                  <a:lnTo>
                    <a:pt x="84095" y="30919"/>
                  </a:lnTo>
                  <a:lnTo>
                    <a:pt x="77987" y="41297"/>
                  </a:lnTo>
                  <a:lnTo>
                    <a:pt x="74648" y="56248"/>
                  </a:lnTo>
                  <a:lnTo>
                    <a:pt x="68484" y="69968"/>
                  </a:lnTo>
                  <a:lnTo>
                    <a:pt x="60594" y="105944"/>
                  </a:lnTo>
                  <a:lnTo>
                    <a:pt x="40794" y="151225"/>
                  </a:lnTo>
                  <a:lnTo>
                    <a:pt x="26528" y="195723"/>
                  </a:lnTo>
                  <a:lnTo>
                    <a:pt x="20242" y="211953"/>
                  </a:lnTo>
                  <a:lnTo>
                    <a:pt x="9550" y="239980"/>
                  </a:lnTo>
                  <a:lnTo>
                    <a:pt x="0" y="251256"/>
                  </a:lnTo>
                  <a:lnTo>
                    <a:pt x="573" y="251796"/>
                  </a:lnTo>
                  <a:lnTo>
                    <a:pt x="4033" y="252396"/>
                  </a:lnTo>
                  <a:lnTo>
                    <a:pt x="5379" y="251498"/>
                  </a:lnTo>
                  <a:lnTo>
                    <a:pt x="6277" y="249841"/>
                  </a:lnTo>
                  <a:lnTo>
                    <a:pt x="6875" y="247677"/>
                  </a:lnTo>
                  <a:lnTo>
                    <a:pt x="15452" y="233559"/>
                  </a:lnTo>
                  <a:lnTo>
                    <a:pt x="27121" y="20525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97" name="SMARTInkShape-1489"/>
            <p:cNvSpPr/>
            <p:nvPr>
              <p:custDataLst>
                <p:tags r:id="rId114"/>
              </p:custDataLst>
            </p:nvPr>
          </p:nvSpPr>
          <p:spPr>
            <a:xfrm>
              <a:off x="1133486" y="5153025"/>
              <a:ext cx="123282" cy="200015"/>
            </a:xfrm>
            <a:custGeom>
              <a:avLst/>
              <a:gdLst/>
              <a:ahLst/>
              <a:cxnLst/>
              <a:rect l="0" t="0" r="0" b="0"/>
              <a:pathLst>
                <a:path w="123282" h="200015">
                  <a:moveTo>
                    <a:pt x="28564" y="57150"/>
                  </a:moveTo>
                  <a:lnTo>
                    <a:pt x="28564" y="57150"/>
                  </a:lnTo>
                  <a:lnTo>
                    <a:pt x="28564" y="43893"/>
                  </a:lnTo>
                  <a:lnTo>
                    <a:pt x="25742" y="37852"/>
                  </a:lnTo>
                  <a:lnTo>
                    <a:pt x="20363" y="30407"/>
                  </a:lnTo>
                  <a:lnTo>
                    <a:pt x="16805" y="29389"/>
                  </a:lnTo>
                  <a:lnTo>
                    <a:pt x="14375" y="29118"/>
                  </a:lnTo>
                  <a:lnTo>
                    <a:pt x="12755" y="27879"/>
                  </a:lnTo>
                  <a:lnTo>
                    <a:pt x="9941" y="20422"/>
                  </a:lnTo>
                  <a:lnTo>
                    <a:pt x="6881" y="19660"/>
                  </a:lnTo>
                  <a:lnTo>
                    <a:pt x="0" y="19050"/>
                  </a:lnTo>
                  <a:lnTo>
                    <a:pt x="5049" y="19050"/>
                  </a:lnTo>
                  <a:lnTo>
                    <a:pt x="6537" y="17992"/>
                  </a:lnTo>
                  <a:lnTo>
                    <a:pt x="7530" y="16228"/>
                  </a:lnTo>
                  <a:lnTo>
                    <a:pt x="8191" y="13994"/>
                  </a:lnTo>
                  <a:lnTo>
                    <a:pt x="10749" y="12505"/>
                  </a:lnTo>
                  <a:lnTo>
                    <a:pt x="34326" y="9787"/>
                  </a:lnTo>
                  <a:lnTo>
                    <a:pt x="45323" y="8544"/>
                  </a:lnTo>
                  <a:lnTo>
                    <a:pt x="72116" y="889"/>
                  </a:lnTo>
                  <a:lnTo>
                    <a:pt x="117737" y="3"/>
                  </a:lnTo>
                  <a:lnTo>
                    <a:pt x="122014" y="0"/>
                  </a:lnTo>
                  <a:lnTo>
                    <a:pt x="122614" y="1059"/>
                  </a:lnTo>
                  <a:lnTo>
                    <a:pt x="123281" y="5056"/>
                  </a:lnTo>
                  <a:lnTo>
                    <a:pt x="120755" y="10361"/>
                  </a:lnTo>
                  <a:lnTo>
                    <a:pt x="117163" y="16247"/>
                  </a:lnTo>
                  <a:lnTo>
                    <a:pt x="114082" y="25510"/>
                  </a:lnTo>
                  <a:lnTo>
                    <a:pt x="85655" y="68911"/>
                  </a:lnTo>
                  <a:lnTo>
                    <a:pt x="78280" y="79310"/>
                  </a:lnTo>
                  <a:lnTo>
                    <a:pt x="59120" y="97432"/>
                  </a:lnTo>
                  <a:lnTo>
                    <a:pt x="28615" y="142096"/>
                  </a:lnTo>
                  <a:lnTo>
                    <a:pt x="1871" y="177756"/>
                  </a:lnTo>
                  <a:lnTo>
                    <a:pt x="154" y="188893"/>
                  </a:lnTo>
                  <a:lnTo>
                    <a:pt x="8204" y="198560"/>
                  </a:lnTo>
                  <a:lnTo>
                    <a:pt x="11755" y="199374"/>
                  </a:lnTo>
                  <a:lnTo>
                    <a:pt x="46359" y="200014"/>
                  </a:lnTo>
                  <a:lnTo>
                    <a:pt x="55170" y="197198"/>
                  </a:lnTo>
                  <a:lnTo>
                    <a:pt x="62614" y="193477"/>
                  </a:lnTo>
                  <a:lnTo>
                    <a:pt x="95239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98" name="SMARTInkShape-1490"/>
            <p:cNvSpPr/>
            <p:nvPr>
              <p:custDataLst>
                <p:tags r:id="rId115"/>
              </p:custDataLst>
            </p:nvPr>
          </p:nvSpPr>
          <p:spPr>
            <a:xfrm>
              <a:off x="1409714" y="5305425"/>
              <a:ext cx="104369" cy="266530"/>
            </a:xfrm>
            <a:custGeom>
              <a:avLst/>
              <a:gdLst/>
              <a:ahLst/>
              <a:cxnLst/>
              <a:rect l="0" t="0" r="0" b="0"/>
              <a:pathLst>
                <a:path w="104369" h="266530">
                  <a:moveTo>
                    <a:pt x="95236" y="0"/>
                  </a:moveTo>
                  <a:lnTo>
                    <a:pt x="95236" y="0"/>
                  </a:lnTo>
                  <a:lnTo>
                    <a:pt x="104368" y="0"/>
                  </a:lnTo>
                  <a:lnTo>
                    <a:pt x="90562" y="0"/>
                  </a:lnTo>
                  <a:lnTo>
                    <a:pt x="88945" y="1058"/>
                  </a:lnTo>
                  <a:lnTo>
                    <a:pt x="87867" y="2822"/>
                  </a:lnTo>
                  <a:lnTo>
                    <a:pt x="86137" y="8201"/>
                  </a:lnTo>
                  <a:lnTo>
                    <a:pt x="79249" y="16868"/>
                  </a:lnTo>
                  <a:lnTo>
                    <a:pt x="68826" y="48519"/>
                  </a:lnTo>
                  <a:lnTo>
                    <a:pt x="64480" y="66940"/>
                  </a:lnTo>
                  <a:lnTo>
                    <a:pt x="50499" y="106064"/>
                  </a:lnTo>
                  <a:lnTo>
                    <a:pt x="34873" y="147513"/>
                  </a:lnTo>
                  <a:lnTo>
                    <a:pt x="23262" y="181891"/>
                  </a:lnTo>
                  <a:lnTo>
                    <a:pt x="14536" y="223664"/>
                  </a:lnTo>
                  <a:lnTo>
                    <a:pt x="1751" y="250113"/>
                  </a:lnTo>
                  <a:lnTo>
                    <a:pt x="0" y="266529"/>
                  </a:lnTo>
                  <a:lnTo>
                    <a:pt x="23918" y="225877"/>
                  </a:lnTo>
                  <a:lnTo>
                    <a:pt x="38086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99" name="SMARTInkShape-1491"/>
            <p:cNvSpPr/>
            <p:nvPr>
              <p:custDataLst>
                <p:tags r:id="rId116"/>
              </p:custDataLst>
            </p:nvPr>
          </p:nvSpPr>
          <p:spPr>
            <a:xfrm>
              <a:off x="1362076" y="5296020"/>
              <a:ext cx="76189" cy="95121"/>
            </a:xfrm>
            <a:custGeom>
              <a:avLst/>
              <a:gdLst/>
              <a:ahLst/>
              <a:cxnLst/>
              <a:rect l="0" t="0" r="0" b="0"/>
              <a:pathLst>
                <a:path w="76189" h="95121">
                  <a:moveTo>
                    <a:pt x="38099" y="37980"/>
                  </a:moveTo>
                  <a:lnTo>
                    <a:pt x="38099" y="37980"/>
                  </a:lnTo>
                  <a:lnTo>
                    <a:pt x="23910" y="37980"/>
                  </a:lnTo>
                  <a:lnTo>
                    <a:pt x="22290" y="40097"/>
                  </a:lnTo>
                  <a:lnTo>
                    <a:pt x="19475" y="54382"/>
                  </a:lnTo>
                  <a:lnTo>
                    <a:pt x="18275" y="55265"/>
                  </a:lnTo>
                  <a:lnTo>
                    <a:pt x="14119" y="56245"/>
                  </a:lnTo>
                  <a:lnTo>
                    <a:pt x="12587" y="57565"/>
                  </a:lnTo>
                  <a:lnTo>
                    <a:pt x="10886" y="61853"/>
                  </a:lnTo>
                  <a:lnTo>
                    <a:pt x="9373" y="63421"/>
                  </a:lnTo>
                  <a:lnTo>
                    <a:pt x="4871" y="65162"/>
                  </a:lnTo>
                  <a:lnTo>
                    <a:pt x="3247" y="66685"/>
                  </a:lnTo>
                  <a:lnTo>
                    <a:pt x="427" y="74634"/>
                  </a:lnTo>
                  <a:lnTo>
                    <a:pt x="0" y="93768"/>
                  </a:lnTo>
                  <a:lnTo>
                    <a:pt x="1058" y="94223"/>
                  </a:lnTo>
                  <a:lnTo>
                    <a:pt x="17609" y="95120"/>
                  </a:lnTo>
                  <a:lnTo>
                    <a:pt x="35324" y="86928"/>
                  </a:lnTo>
                  <a:lnTo>
                    <a:pt x="54184" y="70494"/>
                  </a:lnTo>
                  <a:lnTo>
                    <a:pt x="60417" y="68306"/>
                  </a:lnTo>
                  <a:lnTo>
                    <a:pt x="62503" y="66664"/>
                  </a:lnTo>
                  <a:lnTo>
                    <a:pt x="64820" y="62017"/>
                  </a:lnTo>
                  <a:lnTo>
                    <a:pt x="67366" y="50411"/>
                  </a:lnTo>
                  <a:lnTo>
                    <a:pt x="73111" y="41076"/>
                  </a:lnTo>
                  <a:lnTo>
                    <a:pt x="75792" y="30326"/>
                  </a:lnTo>
                  <a:lnTo>
                    <a:pt x="76188" y="11170"/>
                  </a:lnTo>
                  <a:lnTo>
                    <a:pt x="75134" y="10582"/>
                  </a:lnTo>
                  <a:lnTo>
                    <a:pt x="71139" y="9928"/>
                  </a:lnTo>
                  <a:lnTo>
                    <a:pt x="69651" y="8695"/>
                  </a:lnTo>
                  <a:lnTo>
                    <a:pt x="66790" y="286"/>
                  </a:lnTo>
                  <a:lnTo>
                    <a:pt x="61652" y="0"/>
                  </a:lnTo>
                  <a:lnTo>
                    <a:pt x="60151" y="1018"/>
                  </a:lnTo>
                  <a:lnTo>
                    <a:pt x="59150" y="2755"/>
                  </a:lnTo>
                  <a:lnTo>
                    <a:pt x="58483" y="4972"/>
                  </a:lnTo>
                  <a:lnTo>
                    <a:pt x="56980" y="6449"/>
                  </a:lnTo>
                  <a:lnTo>
                    <a:pt x="52488" y="8092"/>
                  </a:lnTo>
                  <a:lnTo>
                    <a:pt x="50867" y="9588"/>
                  </a:lnTo>
                  <a:lnTo>
                    <a:pt x="49065" y="14073"/>
                  </a:lnTo>
                  <a:lnTo>
                    <a:pt x="46851" y="25575"/>
                  </a:lnTo>
                  <a:lnTo>
                    <a:pt x="39461" y="36137"/>
                  </a:lnTo>
                  <a:lnTo>
                    <a:pt x="38368" y="45220"/>
                  </a:lnTo>
                  <a:lnTo>
                    <a:pt x="38099" y="7608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00" name="SMARTInkShape-1492"/>
            <p:cNvSpPr/>
            <p:nvPr>
              <p:custDataLst>
                <p:tags r:id="rId117"/>
              </p:custDataLst>
            </p:nvPr>
          </p:nvSpPr>
          <p:spPr>
            <a:xfrm>
              <a:off x="1247894" y="5276853"/>
              <a:ext cx="95132" cy="95237"/>
            </a:xfrm>
            <a:custGeom>
              <a:avLst/>
              <a:gdLst/>
              <a:ahLst/>
              <a:cxnLst/>
              <a:rect l="0" t="0" r="0" b="0"/>
              <a:pathLst>
                <a:path w="95132" h="95237">
                  <a:moveTo>
                    <a:pt x="37981" y="38097"/>
                  </a:moveTo>
                  <a:lnTo>
                    <a:pt x="37981" y="38097"/>
                  </a:lnTo>
                  <a:lnTo>
                    <a:pt x="32924" y="38097"/>
                  </a:lnTo>
                  <a:lnTo>
                    <a:pt x="31435" y="39155"/>
                  </a:lnTo>
                  <a:lnTo>
                    <a:pt x="30442" y="40919"/>
                  </a:lnTo>
                  <a:lnTo>
                    <a:pt x="29780" y="43153"/>
                  </a:lnTo>
                  <a:lnTo>
                    <a:pt x="28280" y="44642"/>
                  </a:lnTo>
                  <a:lnTo>
                    <a:pt x="19358" y="47506"/>
                  </a:lnTo>
                  <a:lnTo>
                    <a:pt x="9809" y="38487"/>
                  </a:lnTo>
                  <a:lnTo>
                    <a:pt x="284" y="38107"/>
                  </a:lnTo>
                  <a:lnTo>
                    <a:pt x="0" y="33044"/>
                  </a:lnTo>
                  <a:lnTo>
                    <a:pt x="1019" y="31553"/>
                  </a:lnTo>
                  <a:lnTo>
                    <a:pt x="2756" y="30559"/>
                  </a:lnTo>
                  <a:lnTo>
                    <a:pt x="8092" y="28965"/>
                  </a:lnTo>
                  <a:lnTo>
                    <a:pt x="16751" y="22103"/>
                  </a:lnTo>
                  <a:lnTo>
                    <a:pt x="25576" y="18895"/>
                  </a:lnTo>
                  <a:lnTo>
                    <a:pt x="34893" y="12769"/>
                  </a:lnTo>
                  <a:lnTo>
                    <a:pt x="72025" y="964"/>
                  </a:lnTo>
                  <a:lnTo>
                    <a:pt x="94687" y="0"/>
                  </a:lnTo>
                  <a:lnTo>
                    <a:pt x="95092" y="8198"/>
                  </a:lnTo>
                  <a:lnTo>
                    <a:pt x="79321" y="26367"/>
                  </a:lnTo>
                  <a:lnTo>
                    <a:pt x="75983" y="35209"/>
                  </a:lnTo>
                  <a:lnTo>
                    <a:pt x="59662" y="57164"/>
                  </a:lnTo>
                  <a:lnTo>
                    <a:pt x="57142" y="63504"/>
                  </a:lnTo>
                  <a:lnTo>
                    <a:pt x="50831" y="73024"/>
                  </a:lnTo>
                  <a:lnTo>
                    <a:pt x="47944" y="83841"/>
                  </a:lnTo>
                  <a:lnTo>
                    <a:pt x="47636" y="90221"/>
                  </a:lnTo>
                  <a:lnTo>
                    <a:pt x="48651" y="91897"/>
                  </a:lnTo>
                  <a:lnTo>
                    <a:pt x="50386" y="93013"/>
                  </a:lnTo>
                  <a:lnTo>
                    <a:pt x="57884" y="94585"/>
                  </a:lnTo>
                  <a:lnTo>
                    <a:pt x="79663" y="95236"/>
                  </a:lnTo>
                  <a:lnTo>
                    <a:pt x="85787" y="92420"/>
                  </a:lnTo>
                  <a:lnTo>
                    <a:pt x="95131" y="857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01" name="SMARTInkShape-1493"/>
            <p:cNvSpPr/>
            <p:nvPr>
              <p:custDataLst>
                <p:tags r:id="rId118"/>
              </p:custDataLst>
            </p:nvPr>
          </p:nvSpPr>
          <p:spPr>
            <a:xfrm>
              <a:off x="1485900" y="5305459"/>
              <a:ext cx="57151" cy="95169"/>
            </a:xfrm>
            <a:custGeom>
              <a:avLst/>
              <a:gdLst/>
              <a:ahLst/>
              <a:cxnLst/>
              <a:rect l="0" t="0" r="0" b="0"/>
              <a:pathLst>
                <a:path w="57151" h="95169">
                  <a:moveTo>
                    <a:pt x="9525" y="19016"/>
                  </a:moveTo>
                  <a:lnTo>
                    <a:pt x="9525" y="19016"/>
                  </a:lnTo>
                  <a:lnTo>
                    <a:pt x="9525" y="10815"/>
                  </a:lnTo>
                  <a:lnTo>
                    <a:pt x="8467" y="10374"/>
                  </a:lnTo>
                  <a:lnTo>
                    <a:pt x="1324" y="9607"/>
                  </a:lnTo>
                  <a:lnTo>
                    <a:pt x="883" y="10627"/>
                  </a:lnTo>
                  <a:lnTo>
                    <a:pt x="0" y="19006"/>
                  </a:lnTo>
                  <a:lnTo>
                    <a:pt x="0" y="13956"/>
                  </a:lnTo>
                  <a:lnTo>
                    <a:pt x="1058" y="12468"/>
                  </a:lnTo>
                  <a:lnTo>
                    <a:pt x="2822" y="11475"/>
                  </a:lnTo>
                  <a:lnTo>
                    <a:pt x="9701" y="9753"/>
                  </a:lnTo>
                  <a:lnTo>
                    <a:pt x="33113" y="9494"/>
                  </a:lnTo>
                  <a:lnTo>
                    <a:pt x="38706" y="6671"/>
                  </a:lnTo>
                  <a:lnTo>
                    <a:pt x="45863" y="1290"/>
                  </a:lnTo>
                  <a:lnTo>
                    <a:pt x="56712" y="0"/>
                  </a:lnTo>
                  <a:lnTo>
                    <a:pt x="57149" y="22714"/>
                  </a:lnTo>
                  <a:lnTo>
                    <a:pt x="56091" y="24656"/>
                  </a:lnTo>
                  <a:lnTo>
                    <a:pt x="54327" y="25952"/>
                  </a:lnTo>
                  <a:lnTo>
                    <a:pt x="52093" y="26815"/>
                  </a:lnTo>
                  <a:lnTo>
                    <a:pt x="50604" y="28448"/>
                  </a:lnTo>
                  <a:lnTo>
                    <a:pt x="45391" y="38675"/>
                  </a:lnTo>
                  <a:lnTo>
                    <a:pt x="41341" y="44687"/>
                  </a:lnTo>
                  <a:lnTo>
                    <a:pt x="39060" y="54020"/>
                  </a:lnTo>
                  <a:lnTo>
                    <a:pt x="38226" y="64770"/>
                  </a:lnTo>
                  <a:lnTo>
                    <a:pt x="31579" y="73876"/>
                  </a:lnTo>
                  <a:lnTo>
                    <a:pt x="29465" y="82778"/>
                  </a:lnTo>
                  <a:lnTo>
                    <a:pt x="28971" y="88983"/>
                  </a:lnTo>
                  <a:lnTo>
                    <a:pt x="29897" y="91060"/>
                  </a:lnTo>
                  <a:lnTo>
                    <a:pt x="31573" y="92445"/>
                  </a:lnTo>
                  <a:lnTo>
                    <a:pt x="37718" y="95054"/>
                  </a:lnTo>
                  <a:lnTo>
                    <a:pt x="43043" y="95168"/>
                  </a:lnTo>
                  <a:lnTo>
                    <a:pt x="48411" y="92372"/>
                  </a:lnTo>
                  <a:lnTo>
                    <a:pt x="57150" y="856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02" name="SMARTInkShape-1494"/>
            <p:cNvSpPr/>
            <p:nvPr>
              <p:custDataLst>
                <p:tags r:id="rId119"/>
              </p:custDataLst>
            </p:nvPr>
          </p:nvSpPr>
          <p:spPr>
            <a:xfrm>
              <a:off x="1571625" y="5362575"/>
              <a:ext cx="95251" cy="93370"/>
            </a:xfrm>
            <a:custGeom>
              <a:avLst/>
              <a:gdLst/>
              <a:ahLst/>
              <a:cxnLst/>
              <a:rect l="0" t="0" r="0" b="0"/>
              <a:pathLst>
                <a:path w="95251" h="93370">
                  <a:moveTo>
                    <a:pt x="19050" y="0"/>
                  </a:moveTo>
                  <a:lnTo>
                    <a:pt x="19050" y="0"/>
                  </a:lnTo>
                  <a:lnTo>
                    <a:pt x="9918" y="9133"/>
                  </a:lnTo>
                  <a:lnTo>
                    <a:pt x="9642" y="14465"/>
                  </a:lnTo>
                  <a:lnTo>
                    <a:pt x="8544" y="15994"/>
                  </a:lnTo>
                  <a:lnTo>
                    <a:pt x="6755" y="17013"/>
                  </a:lnTo>
                  <a:lnTo>
                    <a:pt x="4503" y="17692"/>
                  </a:lnTo>
                  <a:lnTo>
                    <a:pt x="3002" y="19202"/>
                  </a:lnTo>
                  <a:lnTo>
                    <a:pt x="1334" y="23704"/>
                  </a:lnTo>
                  <a:lnTo>
                    <a:pt x="0" y="65187"/>
                  </a:lnTo>
                  <a:lnTo>
                    <a:pt x="1059" y="65683"/>
                  </a:lnTo>
                  <a:lnTo>
                    <a:pt x="22666" y="66664"/>
                  </a:lnTo>
                  <a:lnTo>
                    <a:pt x="28771" y="63848"/>
                  </a:lnTo>
                  <a:lnTo>
                    <a:pt x="41313" y="53417"/>
                  </a:lnTo>
                  <a:lnTo>
                    <a:pt x="44820" y="47377"/>
                  </a:lnTo>
                  <a:lnTo>
                    <a:pt x="45755" y="44285"/>
                  </a:lnTo>
                  <a:lnTo>
                    <a:pt x="47437" y="42223"/>
                  </a:lnTo>
                  <a:lnTo>
                    <a:pt x="60718" y="33587"/>
                  </a:lnTo>
                  <a:lnTo>
                    <a:pt x="64027" y="27980"/>
                  </a:lnTo>
                  <a:lnTo>
                    <a:pt x="66557" y="21960"/>
                  </a:lnTo>
                  <a:lnTo>
                    <a:pt x="74721" y="11372"/>
                  </a:lnTo>
                  <a:lnTo>
                    <a:pt x="78365" y="10345"/>
                  </a:lnTo>
                  <a:lnTo>
                    <a:pt x="80819" y="10072"/>
                  </a:lnTo>
                  <a:lnTo>
                    <a:pt x="82454" y="8832"/>
                  </a:lnTo>
                  <a:lnTo>
                    <a:pt x="85714" y="36"/>
                  </a:lnTo>
                  <a:lnTo>
                    <a:pt x="77523" y="8204"/>
                  </a:lnTo>
                  <a:lnTo>
                    <a:pt x="75403" y="16869"/>
                  </a:lnTo>
                  <a:lnTo>
                    <a:pt x="69732" y="25695"/>
                  </a:lnTo>
                  <a:lnTo>
                    <a:pt x="67581" y="35012"/>
                  </a:lnTo>
                  <a:lnTo>
                    <a:pt x="66794" y="50811"/>
                  </a:lnTo>
                  <a:lnTo>
                    <a:pt x="63906" y="57155"/>
                  </a:lnTo>
                  <a:lnTo>
                    <a:pt x="60152" y="63502"/>
                  </a:lnTo>
                  <a:lnTo>
                    <a:pt x="58484" y="69851"/>
                  </a:lnTo>
                  <a:lnTo>
                    <a:pt x="59098" y="73025"/>
                  </a:lnTo>
                  <a:lnTo>
                    <a:pt x="64865" y="85725"/>
                  </a:lnTo>
                  <a:lnTo>
                    <a:pt x="65468" y="88900"/>
                  </a:lnTo>
                  <a:lnTo>
                    <a:pt x="66928" y="91017"/>
                  </a:lnTo>
                  <a:lnTo>
                    <a:pt x="68961" y="92428"/>
                  </a:lnTo>
                  <a:lnTo>
                    <a:pt x="71374" y="93369"/>
                  </a:lnTo>
                  <a:lnTo>
                    <a:pt x="72983" y="92938"/>
                  </a:lnTo>
                  <a:lnTo>
                    <a:pt x="74055" y="91592"/>
                  </a:lnTo>
                  <a:lnTo>
                    <a:pt x="74770" y="89636"/>
                  </a:lnTo>
                  <a:lnTo>
                    <a:pt x="80833" y="81827"/>
                  </a:lnTo>
                  <a:lnTo>
                    <a:pt x="86373" y="78701"/>
                  </a:lnTo>
                  <a:lnTo>
                    <a:pt x="95250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03" name="SMARTInkShape-1495"/>
            <p:cNvSpPr/>
            <p:nvPr>
              <p:custDataLst>
                <p:tags r:id="rId120"/>
              </p:custDataLst>
            </p:nvPr>
          </p:nvSpPr>
          <p:spPr>
            <a:xfrm>
              <a:off x="1800225" y="5257800"/>
              <a:ext cx="104776" cy="19051"/>
            </a:xfrm>
            <a:custGeom>
              <a:avLst/>
              <a:gdLst/>
              <a:ahLst/>
              <a:cxnLst/>
              <a:rect l="0" t="0" r="0" b="0"/>
              <a:pathLst>
                <a:path w="104776" h="19051">
                  <a:moveTo>
                    <a:pt x="28575" y="9525"/>
                  </a:moveTo>
                  <a:lnTo>
                    <a:pt x="28575" y="9525"/>
                  </a:lnTo>
                  <a:lnTo>
                    <a:pt x="1" y="9525"/>
                  </a:lnTo>
                  <a:lnTo>
                    <a:pt x="0" y="4469"/>
                  </a:lnTo>
                  <a:lnTo>
                    <a:pt x="1059" y="2980"/>
                  </a:lnTo>
                  <a:lnTo>
                    <a:pt x="2822" y="1986"/>
                  </a:lnTo>
                  <a:lnTo>
                    <a:pt x="9701" y="262"/>
                  </a:lnTo>
                  <a:lnTo>
                    <a:pt x="56079" y="0"/>
                  </a:lnTo>
                  <a:lnTo>
                    <a:pt x="61260" y="0"/>
                  </a:lnTo>
                  <a:lnTo>
                    <a:pt x="67090" y="2822"/>
                  </a:lnTo>
                  <a:lnTo>
                    <a:pt x="73210" y="6545"/>
                  </a:lnTo>
                  <a:lnTo>
                    <a:pt x="85761" y="8937"/>
                  </a:lnTo>
                  <a:lnTo>
                    <a:pt x="98432" y="9409"/>
                  </a:lnTo>
                  <a:lnTo>
                    <a:pt x="100546" y="10506"/>
                  </a:lnTo>
                  <a:lnTo>
                    <a:pt x="101956" y="12296"/>
                  </a:lnTo>
                  <a:lnTo>
                    <a:pt x="10477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04" name="SMARTInkShape-1496"/>
            <p:cNvSpPr/>
            <p:nvPr>
              <p:custDataLst>
                <p:tags r:id="rId121"/>
              </p:custDataLst>
            </p:nvPr>
          </p:nvSpPr>
          <p:spPr>
            <a:xfrm>
              <a:off x="1666878" y="5353166"/>
              <a:ext cx="122489" cy="218829"/>
            </a:xfrm>
            <a:custGeom>
              <a:avLst/>
              <a:gdLst/>
              <a:ahLst/>
              <a:cxnLst/>
              <a:rect l="0" t="0" r="0" b="0"/>
              <a:pathLst>
                <a:path w="122489" h="218829">
                  <a:moveTo>
                    <a:pt x="38097" y="9409"/>
                  </a:moveTo>
                  <a:lnTo>
                    <a:pt x="38097" y="9409"/>
                  </a:lnTo>
                  <a:lnTo>
                    <a:pt x="33040" y="9409"/>
                  </a:lnTo>
                  <a:lnTo>
                    <a:pt x="31551" y="8351"/>
                  </a:lnTo>
                  <a:lnTo>
                    <a:pt x="30558" y="6587"/>
                  </a:lnTo>
                  <a:lnTo>
                    <a:pt x="28964" y="1208"/>
                  </a:lnTo>
                  <a:lnTo>
                    <a:pt x="25924" y="472"/>
                  </a:lnTo>
                  <a:lnTo>
                    <a:pt x="20405" y="0"/>
                  </a:lnTo>
                  <a:lnTo>
                    <a:pt x="19953" y="1020"/>
                  </a:lnTo>
                  <a:lnTo>
                    <a:pt x="19449" y="4975"/>
                  </a:lnTo>
                  <a:lnTo>
                    <a:pt x="18257" y="6453"/>
                  </a:lnTo>
                  <a:lnTo>
                    <a:pt x="10881" y="9019"/>
                  </a:lnTo>
                  <a:lnTo>
                    <a:pt x="1441" y="9375"/>
                  </a:lnTo>
                  <a:lnTo>
                    <a:pt x="960" y="10445"/>
                  </a:lnTo>
                  <a:lnTo>
                    <a:pt x="0" y="27101"/>
                  </a:lnTo>
                  <a:lnTo>
                    <a:pt x="1058" y="27553"/>
                  </a:lnTo>
                  <a:lnTo>
                    <a:pt x="22663" y="28449"/>
                  </a:lnTo>
                  <a:lnTo>
                    <a:pt x="24633" y="27394"/>
                  </a:lnTo>
                  <a:lnTo>
                    <a:pt x="25946" y="25632"/>
                  </a:lnTo>
                  <a:lnTo>
                    <a:pt x="26821" y="23399"/>
                  </a:lnTo>
                  <a:lnTo>
                    <a:pt x="28463" y="21911"/>
                  </a:lnTo>
                  <a:lnTo>
                    <a:pt x="33110" y="20257"/>
                  </a:lnTo>
                  <a:lnTo>
                    <a:pt x="66633" y="18934"/>
                  </a:lnTo>
                  <a:lnTo>
                    <a:pt x="66672" y="41682"/>
                  </a:lnTo>
                  <a:lnTo>
                    <a:pt x="65614" y="43624"/>
                  </a:lnTo>
                  <a:lnTo>
                    <a:pt x="63850" y="44920"/>
                  </a:lnTo>
                  <a:lnTo>
                    <a:pt x="61615" y="45783"/>
                  </a:lnTo>
                  <a:lnTo>
                    <a:pt x="60126" y="47416"/>
                  </a:lnTo>
                  <a:lnTo>
                    <a:pt x="58471" y="52053"/>
                  </a:lnTo>
                  <a:lnTo>
                    <a:pt x="57147" y="85214"/>
                  </a:lnTo>
                  <a:lnTo>
                    <a:pt x="65348" y="77373"/>
                  </a:lnTo>
                  <a:lnTo>
                    <a:pt x="75770" y="76117"/>
                  </a:lnTo>
                  <a:lnTo>
                    <a:pt x="94819" y="76084"/>
                  </a:lnTo>
                  <a:lnTo>
                    <a:pt x="103410" y="84285"/>
                  </a:lnTo>
                  <a:lnTo>
                    <a:pt x="104369" y="90273"/>
                  </a:lnTo>
                  <a:lnTo>
                    <a:pt x="105561" y="91894"/>
                  </a:lnTo>
                  <a:lnTo>
                    <a:pt x="109709" y="93693"/>
                  </a:lnTo>
                  <a:lnTo>
                    <a:pt x="111238" y="95232"/>
                  </a:lnTo>
                  <a:lnTo>
                    <a:pt x="112938" y="99764"/>
                  </a:lnTo>
                  <a:lnTo>
                    <a:pt x="114178" y="112431"/>
                  </a:lnTo>
                  <a:lnTo>
                    <a:pt x="120820" y="121442"/>
                  </a:lnTo>
                  <a:lnTo>
                    <a:pt x="122488" y="127287"/>
                  </a:lnTo>
                  <a:lnTo>
                    <a:pt x="121874" y="130328"/>
                  </a:lnTo>
                  <a:lnTo>
                    <a:pt x="116107" y="142813"/>
                  </a:lnTo>
                  <a:lnTo>
                    <a:pt x="114655" y="155470"/>
                  </a:lnTo>
                  <a:lnTo>
                    <a:pt x="113477" y="157583"/>
                  </a:lnTo>
                  <a:lnTo>
                    <a:pt x="111633" y="158992"/>
                  </a:lnTo>
                  <a:lnTo>
                    <a:pt x="106763" y="161615"/>
                  </a:lnTo>
                  <a:lnTo>
                    <a:pt x="101071" y="166309"/>
                  </a:lnTo>
                  <a:lnTo>
                    <a:pt x="97835" y="171923"/>
                  </a:lnTo>
                  <a:lnTo>
                    <a:pt x="95339" y="177946"/>
                  </a:lnTo>
                  <a:lnTo>
                    <a:pt x="72902" y="203094"/>
                  </a:lnTo>
                  <a:lnTo>
                    <a:pt x="66619" y="206617"/>
                  </a:lnTo>
                  <a:lnTo>
                    <a:pt x="60298" y="209240"/>
                  </a:lnTo>
                  <a:lnTo>
                    <a:pt x="49500" y="217470"/>
                  </a:lnTo>
                  <a:lnTo>
                    <a:pt x="39586" y="218828"/>
                  </a:lnTo>
                  <a:lnTo>
                    <a:pt x="33482" y="213864"/>
                  </a:lnTo>
                  <a:lnTo>
                    <a:pt x="32904" y="211328"/>
                  </a:lnTo>
                  <a:lnTo>
                    <a:pt x="33576" y="208580"/>
                  </a:lnTo>
                  <a:lnTo>
                    <a:pt x="36088" y="202705"/>
                  </a:lnTo>
                  <a:lnTo>
                    <a:pt x="38560" y="193447"/>
                  </a:lnTo>
                  <a:lnTo>
                    <a:pt x="44467" y="184001"/>
                  </a:lnTo>
                  <a:lnTo>
                    <a:pt x="66672" y="1332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05" name="SMARTInkShape-1497"/>
            <p:cNvSpPr/>
            <p:nvPr>
              <p:custDataLst>
                <p:tags r:id="rId122"/>
              </p:custDataLst>
            </p:nvPr>
          </p:nvSpPr>
          <p:spPr>
            <a:xfrm>
              <a:off x="1838326" y="5314950"/>
              <a:ext cx="85725" cy="28576"/>
            </a:xfrm>
            <a:custGeom>
              <a:avLst/>
              <a:gdLst/>
              <a:ahLst/>
              <a:cxnLst/>
              <a:rect l="0" t="0" r="0" b="0"/>
              <a:pathLst>
                <a:path w="85725" h="28576">
                  <a:moveTo>
                    <a:pt x="28574" y="0"/>
                  </a:moveTo>
                  <a:lnTo>
                    <a:pt x="28574" y="0"/>
                  </a:lnTo>
                  <a:lnTo>
                    <a:pt x="28574" y="5056"/>
                  </a:lnTo>
                  <a:lnTo>
                    <a:pt x="27516" y="6545"/>
                  </a:lnTo>
                  <a:lnTo>
                    <a:pt x="25752" y="7539"/>
                  </a:lnTo>
                  <a:lnTo>
                    <a:pt x="23517" y="8201"/>
                  </a:lnTo>
                  <a:lnTo>
                    <a:pt x="11240" y="17609"/>
                  </a:lnTo>
                  <a:lnTo>
                    <a:pt x="436" y="19012"/>
                  </a:lnTo>
                  <a:lnTo>
                    <a:pt x="0" y="28541"/>
                  </a:lnTo>
                  <a:lnTo>
                    <a:pt x="42636" y="28575"/>
                  </a:lnTo>
                  <a:lnTo>
                    <a:pt x="48229" y="25753"/>
                  </a:lnTo>
                  <a:lnTo>
                    <a:pt x="54243" y="22030"/>
                  </a:lnTo>
                  <a:lnTo>
                    <a:pt x="64828" y="19442"/>
                  </a:lnTo>
                  <a:lnTo>
                    <a:pt x="85724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207" name="SMARTInkShape-1498"/>
          <p:cNvSpPr/>
          <p:nvPr>
            <p:custDataLst>
              <p:tags r:id="rId11"/>
            </p:custDataLst>
          </p:nvPr>
        </p:nvSpPr>
        <p:spPr>
          <a:xfrm>
            <a:off x="7181851" y="1800226"/>
            <a:ext cx="95250" cy="104772"/>
          </a:xfrm>
          <a:custGeom>
            <a:avLst/>
            <a:gdLst/>
            <a:ahLst/>
            <a:cxnLst/>
            <a:rect l="0" t="0" r="0" b="0"/>
            <a:pathLst>
              <a:path w="95250" h="104772">
                <a:moveTo>
                  <a:pt x="38099" y="38099"/>
                </a:moveTo>
                <a:lnTo>
                  <a:pt x="38099" y="38099"/>
                </a:lnTo>
                <a:lnTo>
                  <a:pt x="43155" y="33043"/>
                </a:lnTo>
                <a:lnTo>
                  <a:pt x="45639" y="27738"/>
                </a:lnTo>
                <a:lnTo>
                  <a:pt x="47624" y="907"/>
                </a:lnTo>
                <a:lnTo>
                  <a:pt x="47624" y="0"/>
                </a:lnTo>
                <a:lnTo>
                  <a:pt x="47624" y="13257"/>
                </a:lnTo>
                <a:lnTo>
                  <a:pt x="46566" y="15187"/>
                </a:lnTo>
                <a:lnTo>
                  <a:pt x="44802" y="16475"/>
                </a:lnTo>
                <a:lnTo>
                  <a:pt x="42568" y="17333"/>
                </a:lnTo>
                <a:lnTo>
                  <a:pt x="41077" y="18963"/>
                </a:lnTo>
                <a:lnTo>
                  <a:pt x="30734" y="45819"/>
                </a:lnTo>
                <a:lnTo>
                  <a:pt x="28476" y="53172"/>
                </a:lnTo>
                <a:lnTo>
                  <a:pt x="12154" y="76152"/>
                </a:lnTo>
                <a:lnTo>
                  <a:pt x="10044" y="88890"/>
                </a:lnTo>
                <a:lnTo>
                  <a:pt x="8812" y="91010"/>
                </a:lnTo>
                <a:lnTo>
                  <a:pt x="6933" y="92423"/>
                </a:lnTo>
                <a:lnTo>
                  <a:pt x="4621" y="93365"/>
                </a:lnTo>
                <a:lnTo>
                  <a:pt x="3080" y="95051"/>
                </a:lnTo>
                <a:lnTo>
                  <a:pt x="0" y="104771"/>
                </a:lnTo>
                <a:lnTo>
                  <a:pt x="5055" y="99717"/>
                </a:lnTo>
                <a:lnTo>
                  <a:pt x="7539" y="94412"/>
                </a:lnTo>
                <a:lnTo>
                  <a:pt x="8200" y="91516"/>
                </a:lnTo>
                <a:lnTo>
                  <a:pt x="9700" y="89586"/>
                </a:lnTo>
                <a:lnTo>
                  <a:pt x="47642" y="57095"/>
                </a:lnTo>
                <a:lnTo>
                  <a:pt x="62442" y="41267"/>
                </a:lnTo>
                <a:lnTo>
                  <a:pt x="64794" y="34921"/>
                </a:lnTo>
                <a:lnTo>
                  <a:pt x="66479" y="32805"/>
                </a:lnTo>
                <a:lnTo>
                  <a:pt x="79766" y="24075"/>
                </a:lnTo>
                <a:lnTo>
                  <a:pt x="81751" y="23458"/>
                </a:lnTo>
                <a:lnTo>
                  <a:pt x="83076" y="24105"/>
                </a:lnTo>
                <a:lnTo>
                  <a:pt x="85569" y="28313"/>
                </a:lnTo>
                <a:lnTo>
                  <a:pt x="95249" y="38099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08" name="SMARTInkShape-1499"/>
          <p:cNvSpPr/>
          <p:nvPr>
            <p:custDataLst>
              <p:tags r:id="rId12"/>
            </p:custDataLst>
          </p:nvPr>
        </p:nvSpPr>
        <p:spPr>
          <a:xfrm>
            <a:off x="8210560" y="1800352"/>
            <a:ext cx="152391" cy="95123"/>
          </a:xfrm>
          <a:custGeom>
            <a:avLst/>
            <a:gdLst/>
            <a:ahLst/>
            <a:cxnLst/>
            <a:rect l="0" t="0" r="0" b="0"/>
            <a:pathLst>
              <a:path w="152391" h="95123">
                <a:moveTo>
                  <a:pt x="76190" y="28448"/>
                </a:moveTo>
                <a:lnTo>
                  <a:pt x="76190" y="28448"/>
                </a:lnTo>
                <a:lnTo>
                  <a:pt x="76190" y="23392"/>
                </a:lnTo>
                <a:lnTo>
                  <a:pt x="75132" y="21902"/>
                </a:lnTo>
                <a:lnTo>
                  <a:pt x="73367" y="20909"/>
                </a:lnTo>
                <a:lnTo>
                  <a:pt x="67988" y="19315"/>
                </a:lnTo>
                <a:lnTo>
                  <a:pt x="58581" y="10756"/>
                </a:lnTo>
                <a:lnTo>
                  <a:pt x="57567" y="4744"/>
                </a:lnTo>
                <a:lnTo>
                  <a:pt x="56367" y="3120"/>
                </a:lnTo>
                <a:lnTo>
                  <a:pt x="48977" y="301"/>
                </a:lnTo>
                <a:lnTo>
                  <a:pt x="42962" y="0"/>
                </a:lnTo>
                <a:lnTo>
                  <a:pt x="41339" y="1016"/>
                </a:lnTo>
                <a:lnTo>
                  <a:pt x="40255" y="2752"/>
                </a:lnTo>
                <a:lnTo>
                  <a:pt x="38374" y="9581"/>
                </a:lnTo>
                <a:lnTo>
                  <a:pt x="38216" y="14065"/>
                </a:lnTo>
                <a:lnTo>
                  <a:pt x="37116" y="15685"/>
                </a:lnTo>
                <a:lnTo>
                  <a:pt x="35324" y="16764"/>
                </a:lnTo>
                <a:lnTo>
                  <a:pt x="33072" y="17484"/>
                </a:lnTo>
                <a:lnTo>
                  <a:pt x="31569" y="19022"/>
                </a:lnTo>
                <a:lnTo>
                  <a:pt x="29900" y="23553"/>
                </a:lnTo>
                <a:lnTo>
                  <a:pt x="27770" y="35085"/>
                </a:lnTo>
                <a:lnTo>
                  <a:pt x="20399" y="45654"/>
                </a:lnTo>
                <a:lnTo>
                  <a:pt x="19309" y="54738"/>
                </a:lnTo>
                <a:lnTo>
                  <a:pt x="19160" y="60594"/>
                </a:lnTo>
                <a:lnTo>
                  <a:pt x="16270" y="66724"/>
                </a:lnTo>
                <a:lnTo>
                  <a:pt x="12517" y="72976"/>
                </a:lnTo>
                <a:lnTo>
                  <a:pt x="9910" y="83727"/>
                </a:lnTo>
                <a:lnTo>
                  <a:pt x="0" y="95112"/>
                </a:lnTo>
                <a:lnTo>
                  <a:pt x="8192" y="95122"/>
                </a:lnTo>
                <a:lnTo>
                  <a:pt x="16858" y="88577"/>
                </a:lnTo>
                <a:lnTo>
                  <a:pt x="22658" y="86922"/>
                </a:lnTo>
                <a:lnTo>
                  <a:pt x="24626" y="85422"/>
                </a:lnTo>
                <a:lnTo>
                  <a:pt x="26814" y="80934"/>
                </a:lnTo>
                <a:lnTo>
                  <a:pt x="29515" y="79313"/>
                </a:lnTo>
                <a:lnTo>
                  <a:pt x="42369" y="75975"/>
                </a:lnTo>
                <a:lnTo>
                  <a:pt x="87913" y="47441"/>
                </a:lnTo>
                <a:lnTo>
                  <a:pt x="102593" y="40778"/>
                </a:lnTo>
                <a:lnTo>
                  <a:pt x="110151" y="38162"/>
                </a:lnTo>
                <a:lnTo>
                  <a:pt x="133283" y="21570"/>
                </a:lnTo>
                <a:lnTo>
                  <a:pt x="139664" y="19041"/>
                </a:lnTo>
                <a:lnTo>
                  <a:pt x="152390" y="9398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212" name="SMARTInkShape-Group355"/>
          <p:cNvGrpSpPr/>
          <p:nvPr/>
        </p:nvGrpSpPr>
        <p:grpSpPr>
          <a:xfrm>
            <a:off x="2076497" y="5181646"/>
            <a:ext cx="390479" cy="219027"/>
            <a:chOff x="2076497" y="5181646"/>
            <a:chExt cx="390479" cy="219027"/>
          </a:xfrm>
        </p:grpSpPr>
        <p:sp>
          <p:nvSpPr>
            <p:cNvPr id="3209" name="SMARTInkShape-1500"/>
            <p:cNvSpPr/>
            <p:nvPr>
              <p:custDataLst>
                <p:tags r:id="rId110"/>
              </p:custDataLst>
            </p:nvPr>
          </p:nvSpPr>
          <p:spPr>
            <a:xfrm>
              <a:off x="2076497" y="5210175"/>
              <a:ext cx="171404" cy="190498"/>
            </a:xfrm>
            <a:custGeom>
              <a:avLst/>
              <a:gdLst/>
              <a:ahLst/>
              <a:cxnLst/>
              <a:rect l="0" t="0" r="0" b="0"/>
              <a:pathLst>
                <a:path w="171404" h="190498">
                  <a:moveTo>
                    <a:pt x="142828" y="0"/>
                  </a:moveTo>
                  <a:lnTo>
                    <a:pt x="142828" y="0"/>
                  </a:lnTo>
                  <a:lnTo>
                    <a:pt x="147884" y="0"/>
                  </a:lnTo>
                  <a:lnTo>
                    <a:pt x="148316" y="1058"/>
                  </a:lnTo>
                  <a:lnTo>
                    <a:pt x="143449" y="9701"/>
                  </a:lnTo>
                  <a:lnTo>
                    <a:pt x="142910" y="22666"/>
                  </a:lnTo>
                  <a:lnTo>
                    <a:pt x="140042" y="28771"/>
                  </a:lnTo>
                  <a:lnTo>
                    <a:pt x="107871" y="73203"/>
                  </a:lnTo>
                  <a:lnTo>
                    <a:pt x="97310" y="88835"/>
                  </a:lnTo>
                  <a:lnTo>
                    <a:pt x="78137" y="106957"/>
                  </a:lnTo>
                  <a:lnTo>
                    <a:pt x="69627" y="117387"/>
                  </a:lnTo>
                  <a:lnTo>
                    <a:pt x="49738" y="135528"/>
                  </a:lnTo>
                  <a:lnTo>
                    <a:pt x="41130" y="145960"/>
                  </a:lnTo>
                  <a:lnTo>
                    <a:pt x="26500" y="157783"/>
                  </a:lnTo>
                  <a:lnTo>
                    <a:pt x="14934" y="174497"/>
                  </a:lnTo>
                  <a:lnTo>
                    <a:pt x="9081" y="178096"/>
                  </a:lnTo>
                  <a:lnTo>
                    <a:pt x="6038" y="179056"/>
                  </a:lnTo>
                  <a:lnTo>
                    <a:pt x="4010" y="180754"/>
                  </a:lnTo>
                  <a:lnTo>
                    <a:pt x="0" y="190369"/>
                  </a:lnTo>
                  <a:lnTo>
                    <a:pt x="14143" y="190497"/>
                  </a:lnTo>
                  <a:lnTo>
                    <a:pt x="19666" y="187677"/>
                  </a:lnTo>
                  <a:lnTo>
                    <a:pt x="22620" y="185443"/>
                  </a:lnTo>
                  <a:lnTo>
                    <a:pt x="31546" y="182961"/>
                  </a:lnTo>
                  <a:lnTo>
                    <a:pt x="59617" y="180178"/>
                  </a:lnTo>
                  <a:lnTo>
                    <a:pt x="95815" y="164514"/>
                  </a:lnTo>
                  <a:lnTo>
                    <a:pt x="107116" y="162018"/>
                  </a:lnTo>
                  <a:lnTo>
                    <a:pt x="122996" y="154613"/>
                  </a:lnTo>
                  <a:lnTo>
                    <a:pt x="139550" y="151633"/>
                  </a:lnTo>
                  <a:lnTo>
                    <a:pt x="152333" y="144918"/>
                  </a:lnTo>
                  <a:lnTo>
                    <a:pt x="155515" y="144237"/>
                  </a:lnTo>
                  <a:lnTo>
                    <a:pt x="171403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10" name="SMARTInkShape-1501"/>
            <p:cNvSpPr/>
            <p:nvPr>
              <p:custDataLst>
                <p:tags r:id="rId111"/>
              </p:custDataLst>
            </p:nvPr>
          </p:nvSpPr>
          <p:spPr>
            <a:xfrm>
              <a:off x="2314575" y="5191125"/>
              <a:ext cx="152401" cy="161923"/>
            </a:xfrm>
            <a:custGeom>
              <a:avLst/>
              <a:gdLst/>
              <a:ahLst/>
              <a:cxnLst/>
              <a:rect l="0" t="0" r="0" b="0"/>
              <a:pathLst>
                <a:path w="152401" h="161923">
                  <a:moveTo>
                    <a:pt x="47625" y="19050"/>
                  </a:moveTo>
                  <a:lnTo>
                    <a:pt x="47625" y="19050"/>
                  </a:lnTo>
                  <a:lnTo>
                    <a:pt x="38492" y="9917"/>
                  </a:lnTo>
                  <a:lnTo>
                    <a:pt x="38216" y="4585"/>
                  </a:lnTo>
                  <a:lnTo>
                    <a:pt x="37119" y="3056"/>
                  </a:lnTo>
                  <a:lnTo>
                    <a:pt x="35330" y="2037"/>
                  </a:lnTo>
                  <a:lnTo>
                    <a:pt x="19559" y="35"/>
                  </a:lnTo>
                  <a:lnTo>
                    <a:pt x="19050" y="0"/>
                  </a:lnTo>
                  <a:lnTo>
                    <a:pt x="19050" y="45518"/>
                  </a:lnTo>
                  <a:lnTo>
                    <a:pt x="19050" y="88374"/>
                  </a:lnTo>
                  <a:lnTo>
                    <a:pt x="17992" y="98543"/>
                  </a:lnTo>
                  <a:lnTo>
                    <a:pt x="11511" y="116518"/>
                  </a:lnTo>
                  <a:lnTo>
                    <a:pt x="8728" y="138737"/>
                  </a:lnTo>
                  <a:lnTo>
                    <a:pt x="1358" y="150392"/>
                  </a:lnTo>
                  <a:lnTo>
                    <a:pt x="1" y="161914"/>
                  </a:lnTo>
                  <a:lnTo>
                    <a:pt x="0" y="161922"/>
                  </a:lnTo>
                  <a:lnTo>
                    <a:pt x="8201" y="153724"/>
                  </a:lnTo>
                  <a:lnTo>
                    <a:pt x="9133" y="147735"/>
                  </a:lnTo>
                  <a:lnTo>
                    <a:pt x="10322" y="146115"/>
                  </a:lnTo>
                  <a:lnTo>
                    <a:pt x="14465" y="144315"/>
                  </a:lnTo>
                  <a:lnTo>
                    <a:pt x="19834" y="137871"/>
                  </a:lnTo>
                  <a:lnTo>
                    <a:pt x="35347" y="114697"/>
                  </a:lnTo>
                  <a:lnTo>
                    <a:pt x="37935" y="108127"/>
                  </a:lnTo>
                  <a:lnTo>
                    <a:pt x="66733" y="70738"/>
                  </a:lnTo>
                  <a:lnTo>
                    <a:pt x="91383" y="51936"/>
                  </a:lnTo>
                  <a:lnTo>
                    <a:pt x="104638" y="45654"/>
                  </a:lnTo>
                  <a:lnTo>
                    <a:pt x="121527" y="31849"/>
                  </a:lnTo>
                  <a:lnTo>
                    <a:pt x="131584" y="29006"/>
                  </a:lnTo>
                  <a:lnTo>
                    <a:pt x="142437" y="37719"/>
                  </a:lnTo>
                  <a:lnTo>
                    <a:pt x="152400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11" name="SMARTInkShape-1502"/>
            <p:cNvSpPr/>
            <p:nvPr>
              <p:custDataLst>
                <p:tags r:id="rId112"/>
              </p:custDataLst>
            </p:nvPr>
          </p:nvSpPr>
          <p:spPr>
            <a:xfrm>
              <a:off x="2095616" y="5181646"/>
              <a:ext cx="152285" cy="76155"/>
            </a:xfrm>
            <a:custGeom>
              <a:avLst/>
              <a:gdLst/>
              <a:ahLst/>
              <a:cxnLst/>
              <a:rect l="0" t="0" r="0" b="0"/>
              <a:pathLst>
                <a:path w="152285" h="76155">
                  <a:moveTo>
                    <a:pt x="37984" y="47579"/>
                  </a:moveTo>
                  <a:lnTo>
                    <a:pt x="37984" y="47579"/>
                  </a:lnTo>
                  <a:lnTo>
                    <a:pt x="29783" y="55780"/>
                  </a:lnTo>
                  <a:lnTo>
                    <a:pt x="28851" y="61768"/>
                  </a:lnTo>
                  <a:lnTo>
                    <a:pt x="27662" y="63389"/>
                  </a:lnTo>
                  <a:lnTo>
                    <a:pt x="25811" y="64469"/>
                  </a:lnTo>
                  <a:lnTo>
                    <a:pt x="19336" y="66503"/>
                  </a:lnTo>
                  <a:lnTo>
                    <a:pt x="9528" y="66629"/>
                  </a:lnTo>
                  <a:lnTo>
                    <a:pt x="9419" y="74830"/>
                  </a:lnTo>
                  <a:lnTo>
                    <a:pt x="8358" y="75271"/>
                  </a:lnTo>
                  <a:lnTo>
                    <a:pt x="0" y="76144"/>
                  </a:lnTo>
                  <a:lnTo>
                    <a:pt x="8095" y="76154"/>
                  </a:lnTo>
                  <a:lnTo>
                    <a:pt x="8533" y="75095"/>
                  </a:lnTo>
                  <a:lnTo>
                    <a:pt x="9020" y="71098"/>
                  </a:lnTo>
                  <a:lnTo>
                    <a:pt x="10208" y="69609"/>
                  </a:lnTo>
                  <a:lnTo>
                    <a:pt x="14350" y="67953"/>
                  </a:lnTo>
                  <a:lnTo>
                    <a:pt x="15878" y="66453"/>
                  </a:lnTo>
                  <a:lnTo>
                    <a:pt x="17576" y="61965"/>
                  </a:lnTo>
                  <a:lnTo>
                    <a:pt x="19087" y="60344"/>
                  </a:lnTo>
                  <a:lnTo>
                    <a:pt x="32072" y="52474"/>
                  </a:lnTo>
                  <a:lnTo>
                    <a:pt x="60220" y="25316"/>
                  </a:lnTo>
                  <a:lnTo>
                    <a:pt x="69386" y="21809"/>
                  </a:lnTo>
                  <a:lnTo>
                    <a:pt x="79457" y="19192"/>
                  </a:lnTo>
                  <a:lnTo>
                    <a:pt x="94546" y="8890"/>
                  </a:lnTo>
                  <a:lnTo>
                    <a:pt x="101223" y="3925"/>
                  </a:lnTo>
                  <a:lnTo>
                    <a:pt x="110931" y="1131"/>
                  </a:lnTo>
                  <a:lnTo>
                    <a:pt x="136406" y="0"/>
                  </a:lnTo>
                  <a:lnTo>
                    <a:pt x="138524" y="1043"/>
                  </a:lnTo>
                  <a:lnTo>
                    <a:pt x="139936" y="2796"/>
                  </a:lnTo>
                  <a:lnTo>
                    <a:pt x="140876" y="5024"/>
                  </a:lnTo>
                  <a:lnTo>
                    <a:pt x="142563" y="6509"/>
                  </a:lnTo>
                  <a:lnTo>
                    <a:pt x="152284" y="947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26" name="SMARTInkShape-Group356"/>
          <p:cNvGrpSpPr/>
          <p:nvPr/>
        </p:nvGrpSpPr>
        <p:grpSpPr>
          <a:xfrm>
            <a:off x="1085981" y="5572647"/>
            <a:ext cx="1638170" cy="513388"/>
            <a:chOff x="1085981" y="5572647"/>
            <a:chExt cx="1638170" cy="513388"/>
          </a:xfrm>
        </p:grpSpPr>
        <p:sp>
          <p:nvSpPr>
            <p:cNvPr id="3213" name="SMARTInkShape-1503"/>
            <p:cNvSpPr/>
            <p:nvPr>
              <p:custDataLst>
                <p:tags r:id="rId97"/>
              </p:custDataLst>
            </p:nvPr>
          </p:nvSpPr>
          <p:spPr>
            <a:xfrm>
              <a:off x="1381244" y="5838825"/>
              <a:ext cx="37982" cy="152234"/>
            </a:xfrm>
            <a:custGeom>
              <a:avLst/>
              <a:gdLst/>
              <a:ahLst/>
              <a:cxnLst/>
              <a:rect l="0" t="0" r="0" b="0"/>
              <a:pathLst>
                <a:path w="37982" h="152234">
                  <a:moveTo>
                    <a:pt x="37981" y="0"/>
                  </a:moveTo>
                  <a:lnTo>
                    <a:pt x="37981" y="0"/>
                  </a:lnTo>
                  <a:lnTo>
                    <a:pt x="37981" y="5056"/>
                  </a:lnTo>
                  <a:lnTo>
                    <a:pt x="36923" y="6545"/>
                  </a:lnTo>
                  <a:lnTo>
                    <a:pt x="35159" y="7539"/>
                  </a:lnTo>
                  <a:lnTo>
                    <a:pt x="32924" y="8201"/>
                  </a:lnTo>
                  <a:lnTo>
                    <a:pt x="31435" y="9701"/>
                  </a:lnTo>
                  <a:lnTo>
                    <a:pt x="29780" y="14189"/>
                  </a:lnTo>
                  <a:lnTo>
                    <a:pt x="27659" y="25693"/>
                  </a:lnTo>
                  <a:lnTo>
                    <a:pt x="21987" y="35012"/>
                  </a:lnTo>
                  <a:lnTo>
                    <a:pt x="19836" y="45534"/>
                  </a:lnTo>
                  <a:lnTo>
                    <a:pt x="18141" y="60528"/>
                  </a:lnTo>
                  <a:lnTo>
                    <a:pt x="12464" y="73203"/>
                  </a:lnTo>
                  <a:lnTo>
                    <a:pt x="6762" y="111674"/>
                  </a:lnTo>
                  <a:lnTo>
                    <a:pt x="2939" y="119483"/>
                  </a:lnTo>
                  <a:lnTo>
                    <a:pt x="284" y="136372"/>
                  </a:lnTo>
                  <a:lnTo>
                    <a:pt x="0" y="146005"/>
                  </a:lnTo>
                  <a:lnTo>
                    <a:pt x="1019" y="148136"/>
                  </a:lnTo>
                  <a:lnTo>
                    <a:pt x="2756" y="149558"/>
                  </a:lnTo>
                  <a:lnTo>
                    <a:pt x="9017" y="152233"/>
                  </a:lnTo>
                  <a:lnTo>
                    <a:pt x="22629" y="139128"/>
                  </a:lnTo>
                  <a:lnTo>
                    <a:pt x="37981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14" name="SMARTInkShape-1504"/>
            <p:cNvSpPr/>
            <p:nvPr>
              <p:custDataLst>
                <p:tags r:id="rId98"/>
              </p:custDataLst>
            </p:nvPr>
          </p:nvSpPr>
          <p:spPr>
            <a:xfrm>
              <a:off x="1447801" y="5848350"/>
              <a:ext cx="123825" cy="123268"/>
            </a:xfrm>
            <a:custGeom>
              <a:avLst/>
              <a:gdLst/>
              <a:ahLst/>
              <a:cxnLst/>
              <a:rect l="0" t="0" r="0" b="0"/>
              <a:pathLst>
                <a:path w="123825" h="123268">
                  <a:moveTo>
                    <a:pt x="38099" y="0"/>
                  </a:moveTo>
                  <a:lnTo>
                    <a:pt x="38099" y="0"/>
                  </a:lnTo>
                  <a:lnTo>
                    <a:pt x="29898" y="8201"/>
                  </a:lnTo>
                  <a:lnTo>
                    <a:pt x="10975" y="36533"/>
                  </a:lnTo>
                  <a:lnTo>
                    <a:pt x="8752" y="45395"/>
                  </a:lnTo>
                  <a:lnTo>
                    <a:pt x="3063" y="54255"/>
                  </a:lnTo>
                  <a:lnTo>
                    <a:pt x="907" y="63583"/>
                  </a:lnTo>
                  <a:lnTo>
                    <a:pt x="0" y="109274"/>
                  </a:lnTo>
                  <a:lnTo>
                    <a:pt x="1058" y="110950"/>
                  </a:lnTo>
                  <a:lnTo>
                    <a:pt x="2822" y="112066"/>
                  </a:lnTo>
                  <a:lnTo>
                    <a:pt x="9700" y="114006"/>
                  </a:lnTo>
                  <a:lnTo>
                    <a:pt x="14188" y="114169"/>
                  </a:lnTo>
                  <a:lnTo>
                    <a:pt x="19711" y="111420"/>
                  </a:lnTo>
                  <a:lnTo>
                    <a:pt x="66690" y="66658"/>
                  </a:lnTo>
                  <a:lnTo>
                    <a:pt x="81493" y="50798"/>
                  </a:lnTo>
                  <a:lnTo>
                    <a:pt x="83844" y="44449"/>
                  </a:lnTo>
                  <a:lnTo>
                    <a:pt x="85529" y="42333"/>
                  </a:lnTo>
                  <a:lnTo>
                    <a:pt x="91899" y="38296"/>
                  </a:lnTo>
                  <a:lnTo>
                    <a:pt x="93760" y="33601"/>
                  </a:lnTo>
                  <a:lnTo>
                    <a:pt x="95315" y="31925"/>
                  </a:lnTo>
                  <a:lnTo>
                    <a:pt x="104646" y="28613"/>
                  </a:lnTo>
                  <a:lnTo>
                    <a:pt x="96562" y="28578"/>
                  </a:lnTo>
                  <a:lnTo>
                    <a:pt x="96124" y="29635"/>
                  </a:lnTo>
                  <a:lnTo>
                    <a:pt x="95638" y="33632"/>
                  </a:lnTo>
                  <a:lnTo>
                    <a:pt x="92599" y="38937"/>
                  </a:lnTo>
                  <a:lnTo>
                    <a:pt x="87082" y="45909"/>
                  </a:lnTo>
                  <a:lnTo>
                    <a:pt x="84934" y="61437"/>
                  </a:lnTo>
                  <a:lnTo>
                    <a:pt x="78238" y="75792"/>
                  </a:lnTo>
                  <a:lnTo>
                    <a:pt x="76209" y="117473"/>
                  </a:lnTo>
                  <a:lnTo>
                    <a:pt x="77264" y="119591"/>
                  </a:lnTo>
                  <a:lnTo>
                    <a:pt x="79026" y="121002"/>
                  </a:lnTo>
                  <a:lnTo>
                    <a:pt x="84401" y="123267"/>
                  </a:lnTo>
                  <a:lnTo>
                    <a:pt x="95911" y="116213"/>
                  </a:lnTo>
                  <a:lnTo>
                    <a:pt x="98865" y="115575"/>
                  </a:lnTo>
                  <a:lnTo>
                    <a:pt x="108080" y="109622"/>
                  </a:lnTo>
                  <a:lnTo>
                    <a:pt x="123824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15" name="SMARTInkShape-1505"/>
            <p:cNvSpPr/>
            <p:nvPr>
              <p:custDataLst>
                <p:tags r:id="rId99"/>
              </p:custDataLst>
            </p:nvPr>
          </p:nvSpPr>
          <p:spPr>
            <a:xfrm>
              <a:off x="1571660" y="5859199"/>
              <a:ext cx="142838" cy="226836"/>
            </a:xfrm>
            <a:custGeom>
              <a:avLst/>
              <a:gdLst/>
              <a:ahLst/>
              <a:cxnLst/>
              <a:rect l="0" t="0" r="0" b="0"/>
              <a:pathLst>
                <a:path w="142838" h="226836">
                  <a:moveTo>
                    <a:pt x="38065" y="8201"/>
                  </a:moveTo>
                  <a:lnTo>
                    <a:pt x="38065" y="8201"/>
                  </a:lnTo>
                  <a:lnTo>
                    <a:pt x="38065" y="0"/>
                  </a:lnTo>
                  <a:lnTo>
                    <a:pt x="29864" y="6993"/>
                  </a:lnTo>
                  <a:lnTo>
                    <a:pt x="23876" y="7843"/>
                  </a:lnTo>
                  <a:lnTo>
                    <a:pt x="22256" y="9021"/>
                  </a:lnTo>
                  <a:lnTo>
                    <a:pt x="21175" y="10863"/>
                  </a:lnTo>
                  <a:lnTo>
                    <a:pt x="19441" y="16370"/>
                  </a:lnTo>
                  <a:lnTo>
                    <a:pt x="16382" y="17123"/>
                  </a:lnTo>
                  <a:lnTo>
                    <a:pt x="14085" y="17324"/>
                  </a:lnTo>
                  <a:lnTo>
                    <a:pt x="12553" y="18517"/>
                  </a:lnTo>
                  <a:lnTo>
                    <a:pt x="9893" y="25893"/>
                  </a:lnTo>
                  <a:lnTo>
                    <a:pt x="6847" y="26647"/>
                  </a:lnTo>
                  <a:lnTo>
                    <a:pt x="4553" y="26849"/>
                  </a:lnTo>
                  <a:lnTo>
                    <a:pt x="3024" y="28041"/>
                  </a:lnTo>
                  <a:lnTo>
                    <a:pt x="0" y="36657"/>
                  </a:lnTo>
                  <a:lnTo>
                    <a:pt x="8169" y="36765"/>
                  </a:lnTo>
                  <a:lnTo>
                    <a:pt x="16833" y="30228"/>
                  </a:lnTo>
                  <a:lnTo>
                    <a:pt x="25659" y="28133"/>
                  </a:lnTo>
                  <a:lnTo>
                    <a:pt x="31846" y="27643"/>
                  </a:lnTo>
                  <a:lnTo>
                    <a:pt x="38123" y="24602"/>
                  </a:lnTo>
                  <a:lnTo>
                    <a:pt x="45720" y="19084"/>
                  </a:lnTo>
                  <a:lnTo>
                    <a:pt x="54825" y="17994"/>
                  </a:lnTo>
                  <a:lnTo>
                    <a:pt x="60683" y="17845"/>
                  </a:lnTo>
                  <a:lnTo>
                    <a:pt x="66815" y="14956"/>
                  </a:lnTo>
                  <a:lnTo>
                    <a:pt x="73068" y="11204"/>
                  </a:lnTo>
                  <a:lnTo>
                    <a:pt x="79374" y="9535"/>
                  </a:lnTo>
                  <a:lnTo>
                    <a:pt x="82538" y="10149"/>
                  </a:lnTo>
                  <a:lnTo>
                    <a:pt x="94658" y="17368"/>
                  </a:lnTo>
                  <a:lnTo>
                    <a:pt x="95200" y="40106"/>
                  </a:lnTo>
                  <a:lnTo>
                    <a:pt x="92386" y="46370"/>
                  </a:lnTo>
                  <a:lnTo>
                    <a:pt x="79405" y="63062"/>
                  </a:lnTo>
                  <a:lnTo>
                    <a:pt x="76067" y="71964"/>
                  </a:lnTo>
                  <a:lnTo>
                    <a:pt x="68090" y="82555"/>
                  </a:lnTo>
                  <a:lnTo>
                    <a:pt x="67070" y="88910"/>
                  </a:lnTo>
                  <a:lnTo>
                    <a:pt x="65868" y="90582"/>
                  </a:lnTo>
                  <a:lnTo>
                    <a:pt x="64009" y="91697"/>
                  </a:lnTo>
                  <a:lnTo>
                    <a:pt x="57518" y="93795"/>
                  </a:lnTo>
                  <a:lnTo>
                    <a:pt x="65352" y="102116"/>
                  </a:lnTo>
                  <a:lnTo>
                    <a:pt x="65781" y="101502"/>
                  </a:lnTo>
                  <a:lnTo>
                    <a:pt x="66527" y="95133"/>
                  </a:lnTo>
                  <a:lnTo>
                    <a:pt x="69412" y="94462"/>
                  </a:lnTo>
                  <a:lnTo>
                    <a:pt x="83971" y="93958"/>
                  </a:lnTo>
                  <a:lnTo>
                    <a:pt x="92955" y="87386"/>
                  </a:lnTo>
                  <a:lnTo>
                    <a:pt x="101836" y="85286"/>
                  </a:lnTo>
                  <a:lnTo>
                    <a:pt x="127361" y="84411"/>
                  </a:lnTo>
                  <a:lnTo>
                    <a:pt x="129345" y="85466"/>
                  </a:lnTo>
                  <a:lnTo>
                    <a:pt x="130669" y="87228"/>
                  </a:lnTo>
                  <a:lnTo>
                    <a:pt x="133197" y="92008"/>
                  </a:lnTo>
                  <a:lnTo>
                    <a:pt x="141361" y="101735"/>
                  </a:lnTo>
                  <a:lnTo>
                    <a:pt x="142402" y="107999"/>
                  </a:lnTo>
                  <a:lnTo>
                    <a:pt x="142837" y="144737"/>
                  </a:lnTo>
                  <a:lnTo>
                    <a:pt x="140016" y="151081"/>
                  </a:lnTo>
                  <a:lnTo>
                    <a:pt x="136293" y="157428"/>
                  </a:lnTo>
                  <a:lnTo>
                    <a:pt x="133139" y="166951"/>
                  </a:lnTo>
                  <a:lnTo>
                    <a:pt x="98020" y="208226"/>
                  </a:lnTo>
                  <a:lnTo>
                    <a:pt x="97085" y="211401"/>
                  </a:lnTo>
                  <a:lnTo>
                    <a:pt x="94345" y="213518"/>
                  </a:lnTo>
                  <a:lnTo>
                    <a:pt x="77561" y="219737"/>
                  </a:lnTo>
                  <a:lnTo>
                    <a:pt x="70436" y="223926"/>
                  </a:lnTo>
                  <a:lnTo>
                    <a:pt x="57237" y="226614"/>
                  </a:lnTo>
                  <a:lnTo>
                    <a:pt x="54022" y="226835"/>
                  </a:lnTo>
                  <a:lnTo>
                    <a:pt x="51878" y="225924"/>
                  </a:lnTo>
                  <a:lnTo>
                    <a:pt x="50448" y="224258"/>
                  </a:lnTo>
                  <a:lnTo>
                    <a:pt x="48155" y="219037"/>
                  </a:lnTo>
                  <a:lnTo>
                    <a:pt x="47590" y="18917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16" name="SMARTInkShape-1506"/>
            <p:cNvSpPr/>
            <p:nvPr>
              <p:custDataLst>
                <p:tags r:id="rId100"/>
              </p:custDataLst>
            </p:nvPr>
          </p:nvSpPr>
          <p:spPr>
            <a:xfrm>
              <a:off x="1866900" y="5762636"/>
              <a:ext cx="123826" cy="38090"/>
            </a:xfrm>
            <a:custGeom>
              <a:avLst/>
              <a:gdLst/>
              <a:ahLst/>
              <a:cxnLst/>
              <a:rect l="0" t="0" r="0" b="0"/>
              <a:pathLst>
                <a:path w="123826" h="38090">
                  <a:moveTo>
                    <a:pt x="9525" y="38089"/>
                  </a:moveTo>
                  <a:lnTo>
                    <a:pt x="9525" y="38089"/>
                  </a:lnTo>
                  <a:lnTo>
                    <a:pt x="1324" y="38089"/>
                  </a:lnTo>
                  <a:lnTo>
                    <a:pt x="883" y="37031"/>
                  </a:lnTo>
                  <a:lnTo>
                    <a:pt x="0" y="28564"/>
                  </a:lnTo>
                  <a:lnTo>
                    <a:pt x="22666" y="28564"/>
                  </a:lnTo>
                  <a:lnTo>
                    <a:pt x="28771" y="25742"/>
                  </a:lnTo>
                  <a:lnTo>
                    <a:pt x="35012" y="22019"/>
                  </a:lnTo>
                  <a:lnTo>
                    <a:pt x="44476" y="18863"/>
                  </a:lnTo>
                  <a:lnTo>
                    <a:pt x="53983" y="12754"/>
                  </a:lnTo>
                  <a:lnTo>
                    <a:pt x="87123" y="633"/>
                  </a:lnTo>
                  <a:lnTo>
                    <a:pt x="117499" y="0"/>
                  </a:lnTo>
                  <a:lnTo>
                    <a:pt x="119608" y="1054"/>
                  </a:lnTo>
                  <a:lnTo>
                    <a:pt x="121014" y="2816"/>
                  </a:lnTo>
                  <a:lnTo>
                    <a:pt x="123269" y="8191"/>
                  </a:lnTo>
                  <a:lnTo>
                    <a:pt x="123825" y="190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17" name="SMARTInkShape-1507"/>
            <p:cNvSpPr/>
            <p:nvPr>
              <p:custDataLst>
                <p:tags r:id="rId101"/>
              </p:custDataLst>
            </p:nvPr>
          </p:nvSpPr>
          <p:spPr>
            <a:xfrm>
              <a:off x="1914560" y="5800725"/>
              <a:ext cx="133316" cy="28576"/>
            </a:xfrm>
            <a:custGeom>
              <a:avLst/>
              <a:gdLst/>
              <a:ahLst/>
              <a:cxnLst/>
              <a:rect l="0" t="0" r="0" b="0"/>
              <a:pathLst>
                <a:path w="133316" h="28576">
                  <a:moveTo>
                    <a:pt x="19015" y="19050"/>
                  </a:moveTo>
                  <a:lnTo>
                    <a:pt x="19015" y="19050"/>
                  </a:lnTo>
                  <a:lnTo>
                    <a:pt x="10814" y="27251"/>
                  </a:lnTo>
                  <a:lnTo>
                    <a:pt x="10373" y="26634"/>
                  </a:lnTo>
                  <a:lnTo>
                    <a:pt x="9752" y="22826"/>
                  </a:lnTo>
                  <a:lnTo>
                    <a:pt x="9525" y="27609"/>
                  </a:lnTo>
                  <a:lnTo>
                    <a:pt x="6683" y="28146"/>
                  </a:lnTo>
                  <a:lnTo>
                    <a:pt x="0" y="28573"/>
                  </a:lnTo>
                  <a:lnTo>
                    <a:pt x="46693" y="28575"/>
                  </a:lnTo>
                  <a:lnTo>
                    <a:pt x="55305" y="25753"/>
                  </a:lnTo>
                  <a:lnTo>
                    <a:pt x="63719" y="22030"/>
                  </a:lnTo>
                  <a:lnTo>
                    <a:pt x="79298" y="18874"/>
                  </a:lnTo>
                  <a:lnTo>
                    <a:pt x="92145" y="12765"/>
                  </a:lnTo>
                  <a:lnTo>
                    <a:pt x="13331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18" name="SMARTInkShape-1508"/>
            <p:cNvSpPr/>
            <p:nvPr>
              <p:custDataLst>
                <p:tags r:id="rId102"/>
              </p:custDataLst>
            </p:nvPr>
          </p:nvSpPr>
          <p:spPr>
            <a:xfrm>
              <a:off x="2295929" y="5791200"/>
              <a:ext cx="113893" cy="266295"/>
            </a:xfrm>
            <a:custGeom>
              <a:avLst/>
              <a:gdLst/>
              <a:ahLst/>
              <a:cxnLst/>
              <a:rect l="0" t="0" r="0" b="0"/>
              <a:pathLst>
                <a:path w="113893" h="266295">
                  <a:moveTo>
                    <a:pt x="56746" y="0"/>
                  </a:moveTo>
                  <a:lnTo>
                    <a:pt x="56746" y="0"/>
                  </a:lnTo>
                  <a:lnTo>
                    <a:pt x="51690" y="5056"/>
                  </a:lnTo>
                  <a:lnTo>
                    <a:pt x="46385" y="7539"/>
                  </a:lnTo>
                  <a:lnTo>
                    <a:pt x="43489" y="8201"/>
                  </a:lnTo>
                  <a:lnTo>
                    <a:pt x="41558" y="9701"/>
                  </a:lnTo>
                  <a:lnTo>
                    <a:pt x="39412" y="14189"/>
                  </a:lnTo>
                  <a:lnTo>
                    <a:pt x="37782" y="15810"/>
                  </a:lnTo>
                  <a:lnTo>
                    <a:pt x="33148" y="17610"/>
                  </a:lnTo>
                  <a:lnTo>
                    <a:pt x="0" y="19050"/>
                  </a:lnTo>
                  <a:lnTo>
                    <a:pt x="7833" y="19050"/>
                  </a:lnTo>
                  <a:lnTo>
                    <a:pt x="8262" y="20108"/>
                  </a:lnTo>
                  <a:lnTo>
                    <a:pt x="8739" y="24106"/>
                  </a:lnTo>
                  <a:lnTo>
                    <a:pt x="9925" y="25595"/>
                  </a:lnTo>
                  <a:lnTo>
                    <a:pt x="14064" y="27251"/>
                  </a:lnTo>
                  <a:lnTo>
                    <a:pt x="60038" y="28575"/>
                  </a:lnTo>
                  <a:lnTo>
                    <a:pt x="88499" y="28575"/>
                  </a:lnTo>
                  <a:lnTo>
                    <a:pt x="90614" y="29633"/>
                  </a:lnTo>
                  <a:lnTo>
                    <a:pt x="92025" y="31397"/>
                  </a:lnTo>
                  <a:lnTo>
                    <a:pt x="92965" y="33631"/>
                  </a:lnTo>
                  <a:lnTo>
                    <a:pt x="94650" y="35120"/>
                  </a:lnTo>
                  <a:lnTo>
                    <a:pt x="99346" y="36776"/>
                  </a:lnTo>
                  <a:lnTo>
                    <a:pt x="101021" y="38276"/>
                  </a:lnTo>
                  <a:lnTo>
                    <a:pt x="102882" y="42764"/>
                  </a:lnTo>
                  <a:lnTo>
                    <a:pt x="104367" y="74438"/>
                  </a:lnTo>
                  <a:lnTo>
                    <a:pt x="97824" y="83457"/>
                  </a:lnTo>
                  <a:lnTo>
                    <a:pt x="94670" y="92344"/>
                  </a:lnTo>
                  <a:lnTo>
                    <a:pt x="88561" y="101679"/>
                  </a:lnTo>
                  <a:lnTo>
                    <a:pt x="85223" y="111148"/>
                  </a:lnTo>
                  <a:lnTo>
                    <a:pt x="80691" y="117486"/>
                  </a:lnTo>
                  <a:lnTo>
                    <a:pt x="75149" y="121008"/>
                  </a:lnTo>
                  <a:lnTo>
                    <a:pt x="72189" y="121946"/>
                  </a:lnTo>
                  <a:lnTo>
                    <a:pt x="70217" y="123631"/>
                  </a:lnTo>
                  <a:lnTo>
                    <a:pt x="68025" y="128325"/>
                  </a:lnTo>
                  <a:lnTo>
                    <a:pt x="66382" y="130000"/>
                  </a:lnTo>
                  <a:lnTo>
                    <a:pt x="47337" y="141905"/>
                  </a:lnTo>
                  <a:lnTo>
                    <a:pt x="37697" y="142875"/>
                  </a:lnTo>
                  <a:lnTo>
                    <a:pt x="70784" y="142875"/>
                  </a:lnTo>
                  <a:lnTo>
                    <a:pt x="76391" y="145697"/>
                  </a:lnTo>
                  <a:lnTo>
                    <a:pt x="92577" y="158685"/>
                  </a:lnTo>
                  <a:lnTo>
                    <a:pt x="102609" y="161498"/>
                  </a:lnTo>
                  <a:lnTo>
                    <a:pt x="103196" y="162699"/>
                  </a:lnTo>
                  <a:lnTo>
                    <a:pt x="103849" y="166855"/>
                  </a:lnTo>
                  <a:lnTo>
                    <a:pt x="105081" y="168387"/>
                  </a:lnTo>
                  <a:lnTo>
                    <a:pt x="109273" y="170088"/>
                  </a:lnTo>
                  <a:lnTo>
                    <a:pt x="110814" y="171600"/>
                  </a:lnTo>
                  <a:lnTo>
                    <a:pt x="113490" y="179531"/>
                  </a:lnTo>
                  <a:lnTo>
                    <a:pt x="113892" y="203630"/>
                  </a:lnTo>
                  <a:lnTo>
                    <a:pt x="112835" y="205603"/>
                  </a:lnTo>
                  <a:lnTo>
                    <a:pt x="111072" y="206919"/>
                  </a:lnTo>
                  <a:lnTo>
                    <a:pt x="108838" y="207796"/>
                  </a:lnTo>
                  <a:lnTo>
                    <a:pt x="107349" y="209439"/>
                  </a:lnTo>
                  <a:lnTo>
                    <a:pt x="105694" y="214086"/>
                  </a:lnTo>
                  <a:lnTo>
                    <a:pt x="104195" y="215750"/>
                  </a:lnTo>
                  <a:lnTo>
                    <a:pt x="99707" y="217597"/>
                  </a:lnTo>
                  <a:lnTo>
                    <a:pt x="98086" y="219148"/>
                  </a:lnTo>
                  <a:lnTo>
                    <a:pt x="96286" y="223694"/>
                  </a:lnTo>
                  <a:lnTo>
                    <a:pt x="94748" y="225329"/>
                  </a:lnTo>
                  <a:lnTo>
                    <a:pt x="90216" y="227146"/>
                  </a:lnTo>
                  <a:lnTo>
                    <a:pt x="88584" y="228689"/>
                  </a:lnTo>
                  <a:lnTo>
                    <a:pt x="80694" y="241730"/>
                  </a:lnTo>
                  <a:lnTo>
                    <a:pt x="72191" y="250953"/>
                  </a:lnTo>
                  <a:lnTo>
                    <a:pt x="66080" y="254409"/>
                  </a:lnTo>
                  <a:lnTo>
                    <a:pt x="50371" y="257869"/>
                  </a:lnTo>
                  <a:lnTo>
                    <a:pt x="37691" y="264642"/>
                  </a:lnTo>
                  <a:lnTo>
                    <a:pt x="24995" y="266294"/>
                  </a:lnTo>
                  <a:lnTo>
                    <a:pt x="22878" y="265370"/>
                  </a:lnTo>
                  <a:lnTo>
                    <a:pt x="21468" y="263697"/>
                  </a:lnTo>
                  <a:lnTo>
                    <a:pt x="20527" y="261523"/>
                  </a:lnTo>
                  <a:lnTo>
                    <a:pt x="18842" y="260074"/>
                  </a:lnTo>
                  <a:lnTo>
                    <a:pt x="14146" y="258463"/>
                  </a:lnTo>
                  <a:lnTo>
                    <a:pt x="12471" y="256975"/>
                  </a:lnTo>
                  <a:lnTo>
                    <a:pt x="10610" y="252501"/>
                  </a:lnTo>
                  <a:lnTo>
                    <a:pt x="9562" y="244031"/>
                  </a:lnTo>
                  <a:lnTo>
                    <a:pt x="12139" y="237928"/>
                  </a:lnTo>
                  <a:lnTo>
                    <a:pt x="41003" y="192068"/>
                  </a:lnTo>
                  <a:lnTo>
                    <a:pt x="56746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19" name="SMARTInkShape-1509"/>
            <p:cNvSpPr/>
            <p:nvPr>
              <p:custDataLst>
                <p:tags r:id="rId103"/>
              </p:custDataLst>
            </p:nvPr>
          </p:nvSpPr>
          <p:spPr>
            <a:xfrm>
              <a:off x="2238413" y="5743575"/>
              <a:ext cx="133313" cy="9526"/>
            </a:xfrm>
            <a:custGeom>
              <a:avLst/>
              <a:gdLst/>
              <a:ahLst/>
              <a:cxnLst/>
              <a:rect l="0" t="0" r="0" b="0"/>
              <a:pathLst>
                <a:path w="133313" h="9526">
                  <a:moveTo>
                    <a:pt x="28537" y="0"/>
                  </a:moveTo>
                  <a:lnTo>
                    <a:pt x="28537" y="0"/>
                  </a:lnTo>
                  <a:lnTo>
                    <a:pt x="20336" y="0"/>
                  </a:lnTo>
                  <a:lnTo>
                    <a:pt x="10927" y="8201"/>
                  </a:lnTo>
                  <a:lnTo>
                    <a:pt x="0" y="9522"/>
                  </a:lnTo>
                  <a:lnTo>
                    <a:pt x="22353" y="9525"/>
                  </a:lnTo>
                  <a:lnTo>
                    <a:pt x="28611" y="6703"/>
                  </a:lnTo>
                  <a:lnTo>
                    <a:pt x="34920" y="2980"/>
                  </a:lnTo>
                  <a:lnTo>
                    <a:pt x="45480" y="883"/>
                  </a:lnTo>
                  <a:lnTo>
                    <a:pt x="91890" y="10"/>
                  </a:lnTo>
                  <a:lnTo>
                    <a:pt x="13331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20" name="SMARTInkShape-1510"/>
            <p:cNvSpPr/>
            <p:nvPr>
              <p:custDataLst>
                <p:tags r:id="rId104"/>
              </p:custDataLst>
            </p:nvPr>
          </p:nvSpPr>
          <p:spPr>
            <a:xfrm>
              <a:off x="2562225" y="5630726"/>
              <a:ext cx="161926" cy="198575"/>
            </a:xfrm>
            <a:custGeom>
              <a:avLst/>
              <a:gdLst/>
              <a:ahLst/>
              <a:cxnLst/>
              <a:rect l="0" t="0" r="0" b="0"/>
              <a:pathLst>
                <a:path w="161926" h="198575">
                  <a:moveTo>
                    <a:pt x="19050" y="27124"/>
                  </a:moveTo>
                  <a:lnTo>
                    <a:pt x="19050" y="27124"/>
                  </a:lnTo>
                  <a:lnTo>
                    <a:pt x="19050" y="12935"/>
                  </a:lnTo>
                  <a:lnTo>
                    <a:pt x="17992" y="11314"/>
                  </a:lnTo>
                  <a:lnTo>
                    <a:pt x="16228" y="10234"/>
                  </a:lnTo>
                  <a:lnTo>
                    <a:pt x="13994" y="9515"/>
                  </a:lnTo>
                  <a:lnTo>
                    <a:pt x="12504" y="7976"/>
                  </a:lnTo>
                  <a:lnTo>
                    <a:pt x="9917" y="0"/>
                  </a:lnTo>
                  <a:lnTo>
                    <a:pt x="9641" y="4035"/>
                  </a:lnTo>
                  <a:lnTo>
                    <a:pt x="8544" y="5381"/>
                  </a:lnTo>
                  <a:lnTo>
                    <a:pt x="10" y="8072"/>
                  </a:lnTo>
                  <a:lnTo>
                    <a:pt x="0" y="8074"/>
                  </a:lnTo>
                  <a:lnTo>
                    <a:pt x="44476" y="8074"/>
                  </a:lnTo>
                  <a:lnTo>
                    <a:pt x="79376" y="8074"/>
                  </a:lnTo>
                  <a:lnTo>
                    <a:pt x="85725" y="10896"/>
                  </a:lnTo>
                  <a:lnTo>
                    <a:pt x="92075" y="14619"/>
                  </a:lnTo>
                  <a:lnTo>
                    <a:pt x="102894" y="17207"/>
                  </a:lnTo>
                  <a:lnTo>
                    <a:pt x="123393" y="36221"/>
                  </a:lnTo>
                  <a:lnTo>
                    <a:pt x="123697" y="41579"/>
                  </a:lnTo>
                  <a:lnTo>
                    <a:pt x="122681" y="43111"/>
                  </a:lnTo>
                  <a:lnTo>
                    <a:pt x="120946" y="44132"/>
                  </a:lnTo>
                  <a:lnTo>
                    <a:pt x="118730" y="44813"/>
                  </a:lnTo>
                  <a:lnTo>
                    <a:pt x="117254" y="46324"/>
                  </a:lnTo>
                  <a:lnTo>
                    <a:pt x="112061" y="56356"/>
                  </a:lnTo>
                  <a:lnTo>
                    <a:pt x="91643" y="78328"/>
                  </a:lnTo>
                  <a:lnTo>
                    <a:pt x="82711" y="81631"/>
                  </a:lnTo>
                  <a:lnTo>
                    <a:pt x="72744" y="84158"/>
                  </a:lnTo>
                  <a:lnTo>
                    <a:pt x="64787" y="88809"/>
                  </a:lnTo>
                  <a:lnTo>
                    <a:pt x="60544" y="94404"/>
                  </a:lnTo>
                  <a:lnTo>
                    <a:pt x="57600" y="100418"/>
                  </a:lnTo>
                  <a:lnTo>
                    <a:pt x="52764" y="106618"/>
                  </a:lnTo>
                  <a:lnTo>
                    <a:pt x="47086" y="110079"/>
                  </a:lnTo>
                  <a:lnTo>
                    <a:pt x="44091" y="111003"/>
                  </a:lnTo>
                  <a:lnTo>
                    <a:pt x="42094" y="112677"/>
                  </a:lnTo>
                  <a:lnTo>
                    <a:pt x="30055" y="130135"/>
                  </a:lnTo>
                  <a:lnTo>
                    <a:pt x="29014" y="136433"/>
                  </a:lnTo>
                  <a:lnTo>
                    <a:pt x="28575" y="174616"/>
                  </a:lnTo>
                  <a:lnTo>
                    <a:pt x="31397" y="180165"/>
                  </a:lnTo>
                  <a:lnTo>
                    <a:pt x="46185" y="197096"/>
                  </a:lnTo>
                  <a:lnTo>
                    <a:pt x="52255" y="198136"/>
                  </a:lnTo>
                  <a:lnTo>
                    <a:pt x="97642" y="198574"/>
                  </a:lnTo>
                  <a:lnTo>
                    <a:pt x="136216" y="198574"/>
                  </a:lnTo>
                  <a:lnTo>
                    <a:pt x="142738" y="195752"/>
                  </a:lnTo>
                  <a:lnTo>
                    <a:pt x="150491" y="190373"/>
                  </a:lnTo>
                  <a:lnTo>
                    <a:pt x="161925" y="1890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21" name="SMARTInkShape-1511"/>
            <p:cNvSpPr/>
            <p:nvPr>
              <p:custDataLst>
                <p:tags r:id="rId105"/>
              </p:custDataLst>
            </p:nvPr>
          </p:nvSpPr>
          <p:spPr>
            <a:xfrm>
              <a:off x="2552816" y="5572647"/>
              <a:ext cx="28460" cy="275537"/>
            </a:xfrm>
            <a:custGeom>
              <a:avLst/>
              <a:gdLst/>
              <a:ahLst/>
              <a:cxnLst/>
              <a:rect l="0" t="0" r="0" b="0"/>
              <a:pathLst>
                <a:path w="28460" h="275537">
                  <a:moveTo>
                    <a:pt x="28459" y="56628"/>
                  </a:moveTo>
                  <a:lnTo>
                    <a:pt x="28459" y="56628"/>
                  </a:lnTo>
                  <a:lnTo>
                    <a:pt x="28459" y="11292"/>
                  </a:lnTo>
                  <a:lnTo>
                    <a:pt x="28459" y="0"/>
                  </a:lnTo>
                  <a:lnTo>
                    <a:pt x="28459" y="45848"/>
                  </a:lnTo>
                  <a:lnTo>
                    <a:pt x="28459" y="88490"/>
                  </a:lnTo>
                  <a:lnTo>
                    <a:pt x="25637" y="116622"/>
                  </a:lnTo>
                  <a:lnTo>
                    <a:pt x="19523" y="160817"/>
                  </a:lnTo>
                  <a:lnTo>
                    <a:pt x="18969" y="205819"/>
                  </a:lnTo>
                  <a:lnTo>
                    <a:pt x="9671" y="253106"/>
                  </a:lnTo>
                  <a:lnTo>
                    <a:pt x="9444" y="269304"/>
                  </a:lnTo>
                  <a:lnTo>
                    <a:pt x="8374" y="271437"/>
                  </a:lnTo>
                  <a:lnTo>
                    <a:pt x="6602" y="272859"/>
                  </a:lnTo>
                  <a:lnTo>
                    <a:pt x="277" y="275536"/>
                  </a:lnTo>
                  <a:lnTo>
                    <a:pt x="0" y="270597"/>
                  </a:lnTo>
                  <a:lnTo>
                    <a:pt x="2758" y="265320"/>
                  </a:lnTo>
                  <a:lnTo>
                    <a:pt x="8095" y="258365"/>
                  </a:lnTo>
                  <a:lnTo>
                    <a:pt x="10208" y="242840"/>
                  </a:lnTo>
                  <a:lnTo>
                    <a:pt x="18934" y="22807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22" name="SMARTInkShape-1512"/>
            <p:cNvSpPr/>
            <p:nvPr>
              <p:custDataLst>
                <p:tags r:id="rId106"/>
              </p:custDataLst>
            </p:nvPr>
          </p:nvSpPr>
          <p:spPr>
            <a:xfrm>
              <a:off x="1123961" y="5658253"/>
              <a:ext cx="133340" cy="266295"/>
            </a:xfrm>
            <a:custGeom>
              <a:avLst/>
              <a:gdLst/>
              <a:ahLst/>
              <a:cxnLst/>
              <a:rect l="0" t="0" r="0" b="0"/>
              <a:pathLst>
                <a:path w="133340" h="266295">
                  <a:moveTo>
                    <a:pt x="38089" y="56747"/>
                  </a:moveTo>
                  <a:lnTo>
                    <a:pt x="38089" y="56747"/>
                  </a:lnTo>
                  <a:lnTo>
                    <a:pt x="38089" y="42558"/>
                  </a:lnTo>
                  <a:lnTo>
                    <a:pt x="37031" y="40937"/>
                  </a:lnTo>
                  <a:lnTo>
                    <a:pt x="35267" y="39857"/>
                  </a:lnTo>
                  <a:lnTo>
                    <a:pt x="28957" y="37823"/>
                  </a:lnTo>
                  <a:lnTo>
                    <a:pt x="19042" y="37697"/>
                  </a:lnTo>
                  <a:lnTo>
                    <a:pt x="19039" y="29496"/>
                  </a:lnTo>
                  <a:lnTo>
                    <a:pt x="24096" y="23508"/>
                  </a:lnTo>
                  <a:lnTo>
                    <a:pt x="29400" y="20807"/>
                  </a:lnTo>
                  <a:lnTo>
                    <a:pt x="44549" y="17873"/>
                  </a:lnTo>
                  <a:lnTo>
                    <a:pt x="57161" y="11164"/>
                  </a:lnTo>
                  <a:lnTo>
                    <a:pt x="104176" y="202"/>
                  </a:lnTo>
                  <a:lnTo>
                    <a:pt x="107547" y="0"/>
                  </a:lnTo>
                  <a:lnTo>
                    <a:pt x="114115" y="2598"/>
                  </a:lnTo>
                  <a:lnTo>
                    <a:pt x="121898" y="7834"/>
                  </a:lnTo>
                  <a:lnTo>
                    <a:pt x="128303" y="8740"/>
                  </a:lnTo>
                  <a:lnTo>
                    <a:pt x="129982" y="9926"/>
                  </a:lnTo>
                  <a:lnTo>
                    <a:pt x="131101" y="11775"/>
                  </a:lnTo>
                  <a:lnTo>
                    <a:pt x="132676" y="19433"/>
                  </a:lnTo>
                  <a:lnTo>
                    <a:pt x="133300" y="40917"/>
                  </a:lnTo>
                  <a:lnTo>
                    <a:pt x="130500" y="47242"/>
                  </a:lnTo>
                  <a:lnTo>
                    <a:pt x="126786" y="53581"/>
                  </a:lnTo>
                  <a:lnTo>
                    <a:pt x="116471" y="79169"/>
                  </a:lnTo>
                  <a:lnTo>
                    <a:pt x="82875" y="125604"/>
                  </a:lnTo>
                  <a:lnTo>
                    <a:pt x="44966" y="173090"/>
                  </a:lnTo>
                  <a:lnTo>
                    <a:pt x="16267" y="202359"/>
                  </a:lnTo>
                  <a:lnTo>
                    <a:pt x="12515" y="211774"/>
                  </a:lnTo>
                  <a:lnTo>
                    <a:pt x="11515" y="217248"/>
                  </a:lnTo>
                  <a:lnTo>
                    <a:pt x="9790" y="220898"/>
                  </a:lnTo>
                  <a:lnTo>
                    <a:pt x="7581" y="223331"/>
                  </a:lnTo>
                  <a:lnTo>
                    <a:pt x="5050" y="224953"/>
                  </a:lnTo>
                  <a:lnTo>
                    <a:pt x="3363" y="227093"/>
                  </a:lnTo>
                  <a:lnTo>
                    <a:pt x="1489" y="232293"/>
                  </a:lnTo>
                  <a:lnTo>
                    <a:pt x="0" y="256222"/>
                  </a:lnTo>
                  <a:lnTo>
                    <a:pt x="5049" y="261665"/>
                  </a:lnTo>
                  <a:lnTo>
                    <a:pt x="10352" y="264239"/>
                  </a:lnTo>
                  <a:lnTo>
                    <a:pt x="38111" y="266243"/>
                  </a:lnTo>
                  <a:lnTo>
                    <a:pt x="65372" y="266294"/>
                  </a:lnTo>
                  <a:lnTo>
                    <a:pt x="74203" y="263474"/>
                  </a:lnTo>
                  <a:lnTo>
                    <a:pt x="81657" y="259750"/>
                  </a:lnTo>
                  <a:lnTo>
                    <a:pt x="101512" y="255975"/>
                  </a:lnTo>
                  <a:lnTo>
                    <a:pt x="114274" y="249284"/>
                  </a:lnTo>
                  <a:lnTo>
                    <a:pt x="117454" y="248605"/>
                  </a:lnTo>
                  <a:lnTo>
                    <a:pt x="133339" y="2377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23" name="SMARTInkShape-1513"/>
            <p:cNvSpPr/>
            <p:nvPr>
              <p:custDataLst>
                <p:tags r:id="rId107"/>
              </p:custDataLst>
            </p:nvPr>
          </p:nvSpPr>
          <p:spPr>
            <a:xfrm>
              <a:off x="1295410" y="5810250"/>
              <a:ext cx="47616" cy="208979"/>
            </a:xfrm>
            <a:custGeom>
              <a:avLst/>
              <a:gdLst/>
              <a:ahLst/>
              <a:cxnLst/>
              <a:rect l="0" t="0" r="0" b="0"/>
              <a:pathLst>
                <a:path w="47616" h="208979">
                  <a:moveTo>
                    <a:pt x="47615" y="0"/>
                  </a:moveTo>
                  <a:lnTo>
                    <a:pt x="47615" y="0"/>
                  </a:lnTo>
                  <a:lnTo>
                    <a:pt x="38483" y="0"/>
                  </a:lnTo>
                  <a:lnTo>
                    <a:pt x="35268" y="40994"/>
                  </a:lnTo>
                  <a:lnTo>
                    <a:pt x="29889" y="59015"/>
                  </a:lnTo>
                  <a:lnTo>
                    <a:pt x="25917" y="86389"/>
                  </a:lnTo>
                  <a:lnTo>
                    <a:pt x="21078" y="104971"/>
                  </a:lnTo>
                  <a:lnTo>
                    <a:pt x="16396" y="142892"/>
                  </a:lnTo>
                  <a:lnTo>
                    <a:pt x="11554" y="161930"/>
                  </a:lnTo>
                  <a:lnTo>
                    <a:pt x="8725" y="186071"/>
                  </a:lnTo>
                  <a:lnTo>
                    <a:pt x="2029" y="199777"/>
                  </a:lnTo>
                  <a:lnTo>
                    <a:pt x="109" y="208978"/>
                  </a:lnTo>
                  <a:lnTo>
                    <a:pt x="0" y="196242"/>
                  </a:lnTo>
                  <a:lnTo>
                    <a:pt x="1055" y="194328"/>
                  </a:lnTo>
                  <a:lnTo>
                    <a:pt x="2817" y="193052"/>
                  </a:lnTo>
                  <a:lnTo>
                    <a:pt x="5050" y="192202"/>
                  </a:lnTo>
                  <a:lnTo>
                    <a:pt x="6538" y="189518"/>
                  </a:lnTo>
                  <a:lnTo>
                    <a:pt x="9515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24" name="SMARTInkShape-1514"/>
            <p:cNvSpPr/>
            <p:nvPr>
              <p:custDataLst>
                <p:tags r:id="rId108"/>
              </p:custDataLst>
            </p:nvPr>
          </p:nvSpPr>
          <p:spPr>
            <a:xfrm>
              <a:off x="1299461" y="5876925"/>
              <a:ext cx="100715" cy="28576"/>
            </a:xfrm>
            <a:custGeom>
              <a:avLst/>
              <a:gdLst/>
              <a:ahLst/>
              <a:cxnLst/>
              <a:rect l="0" t="0" r="0" b="0"/>
              <a:pathLst>
                <a:path w="100715" h="28576">
                  <a:moveTo>
                    <a:pt x="24514" y="28575"/>
                  </a:moveTo>
                  <a:lnTo>
                    <a:pt x="24514" y="28575"/>
                  </a:lnTo>
                  <a:lnTo>
                    <a:pt x="24514" y="20374"/>
                  </a:lnTo>
                  <a:lnTo>
                    <a:pt x="23456" y="19933"/>
                  </a:lnTo>
                  <a:lnTo>
                    <a:pt x="16313" y="19166"/>
                  </a:lnTo>
                  <a:lnTo>
                    <a:pt x="15578" y="16279"/>
                  </a:lnTo>
                  <a:lnTo>
                    <a:pt x="15106" y="10859"/>
                  </a:lnTo>
                  <a:lnTo>
                    <a:pt x="12219" y="12940"/>
                  </a:lnTo>
                  <a:lnTo>
                    <a:pt x="442" y="24075"/>
                  </a:lnTo>
                  <a:lnTo>
                    <a:pt x="0" y="25575"/>
                  </a:lnTo>
                  <a:lnTo>
                    <a:pt x="763" y="26575"/>
                  </a:lnTo>
                  <a:lnTo>
                    <a:pt x="5189" y="28458"/>
                  </a:lnTo>
                  <a:lnTo>
                    <a:pt x="46777" y="28575"/>
                  </a:lnTo>
                  <a:lnTo>
                    <a:pt x="53106" y="25753"/>
                  </a:lnTo>
                  <a:lnTo>
                    <a:pt x="59446" y="22030"/>
                  </a:lnTo>
                  <a:lnTo>
                    <a:pt x="72140" y="19638"/>
                  </a:lnTo>
                  <a:lnTo>
                    <a:pt x="75315" y="19443"/>
                  </a:lnTo>
                  <a:lnTo>
                    <a:pt x="81664" y="16402"/>
                  </a:lnTo>
                  <a:lnTo>
                    <a:pt x="10071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25" name="SMARTInkShape-1515"/>
            <p:cNvSpPr/>
            <p:nvPr>
              <p:custDataLst>
                <p:tags r:id="rId109"/>
              </p:custDataLst>
            </p:nvPr>
          </p:nvSpPr>
          <p:spPr>
            <a:xfrm>
              <a:off x="1085981" y="5667375"/>
              <a:ext cx="95120" cy="309622"/>
            </a:xfrm>
            <a:custGeom>
              <a:avLst/>
              <a:gdLst/>
              <a:ahLst/>
              <a:cxnLst/>
              <a:rect l="0" t="0" r="0" b="0"/>
              <a:pathLst>
                <a:path w="95120" h="309622">
                  <a:moveTo>
                    <a:pt x="95119" y="19050"/>
                  </a:moveTo>
                  <a:lnTo>
                    <a:pt x="95119" y="19050"/>
                  </a:lnTo>
                  <a:lnTo>
                    <a:pt x="90062" y="19050"/>
                  </a:lnTo>
                  <a:lnTo>
                    <a:pt x="88573" y="17992"/>
                  </a:lnTo>
                  <a:lnTo>
                    <a:pt x="87580" y="16228"/>
                  </a:lnTo>
                  <a:lnTo>
                    <a:pt x="85711" y="9917"/>
                  </a:lnTo>
                  <a:lnTo>
                    <a:pt x="85594" y="0"/>
                  </a:lnTo>
                  <a:lnTo>
                    <a:pt x="85594" y="42562"/>
                  </a:lnTo>
                  <a:lnTo>
                    <a:pt x="82772" y="69752"/>
                  </a:lnTo>
                  <a:lnTo>
                    <a:pt x="73835" y="116556"/>
                  </a:lnTo>
                  <a:lnTo>
                    <a:pt x="60958" y="161164"/>
                  </a:lnTo>
                  <a:lnTo>
                    <a:pt x="52481" y="201388"/>
                  </a:lnTo>
                  <a:lnTo>
                    <a:pt x="34674" y="244037"/>
                  </a:lnTo>
                  <a:lnTo>
                    <a:pt x="12211" y="287719"/>
                  </a:lnTo>
                  <a:lnTo>
                    <a:pt x="11272" y="293413"/>
                  </a:lnTo>
                  <a:lnTo>
                    <a:pt x="9588" y="297209"/>
                  </a:lnTo>
                  <a:lnTo>
                    <a:pt x="7407" y="299739"/>
                  </a:lnTo>
                  <a:lnTo>
                    <a:pt x="4894" y="301425"/>
                  </a:lnTo>
                  <a:lnTo>
                    <a:pt x="3219" y="303609"/>
                  </a:lnTo>
                  <a:lnTo>
                    <a:pt x="862" y="309621"/>
                  </a:lnTo>
                  <a:lnTo>
                    <a:pt x="531" y="309073"/>
                  </a:lnTo>
                  <a:lnTo>
                    <a:pt x="0" y="305645"/>
                  </a:lnTo>
                  <a:lnTo>
                    <a:pt x="16739" y="262437"/>
                  </a:lnTo>
                  <a:lnTo>
                    <a:pt x="34881" y="218784"/>
                  </a:lnTo>
                  <a:lnTo>
                    <a:pt x="47494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227" name="SMARTInkShape-1516"/>
          <p:cNvSpPr/>
          <p:nvPr>
            <p:custDataLst>
              <p:tags r:id="rId13"/>
            </p:custDataLst>
          </p:nvPr>
        </p:nvSpPr>
        <p:spPr>
          <a:xfrm>
            <a:off x="2286039" y="5506813"/>
            <a:ext cx="104726" cy="189128"/>
          </a:xfrm>
          <a:custGeom>
            <a:avLst/>
            <a:gdLst/>
            <a:ahLst/>
            <a:cxnLst/>
            <a:rect l="0" t="0" r="0" b="0"/>
            <a:pathLst>
              <a:path w="104726" h="189128">
                <a:moveTo>
                  <a:pt x="38061" y="46262"/>
                </a:moveTo>
                <a:lnTo>
                  <a:pt x="38061" y="46262"/>
                </a:lnTo>
                <a:lnTo>
                  <a:pt x="46262" y="46262"/>
                </a:lnTo>
                <a:lnTo>
                  <a:pt x="46703" y="45204"/>
                </a:lnTo>
                <a:lnTo>
                  <a:pt x="47576" y="31797"/>
                </a:lnTo>
                <a:lnTo>
                  <a:pt x="48637" y="30268"/>
                </a:lnTo>
                <a:lnTo>
                  <a:pt x="50404" y="29249"/>
                </a:lnTo>
                <a:lnTo>
                  <a:pt x="52639" y="28570"/>
                </a:lnTo>
                <a:lnTo>
                  <a:pt x="54130" y="27060"/>
                </a:lnTo>
                <a:lnTo>
                  <a:pt x="56718" y="19130"/>
                </a:lnTo>
                <a:lnTo>
                  <a:pt x="55791" y="18649"/>
                </a:lnTo>
                <a:lnTo>
                  <a:pt x="51938" y="18115"/>
                </a:lnTo>
                <a:lnTo>
                  <a:pt x="50487" y="16914"/>
                </a:lnTo>
                <a:lnTo>
                  <a:pt x="47699" y="8565"/>
                </a:lnTo>
                <a:lnTo>
                  <a:pt x="20455" y="8162"/>
                </a:lnTo>
                <a:lnTo>
                  <a:pt x="14382" y="13218"/>
                </a:lnTo>
                <a:lnTo>
                  <a:pt x="11662" y="18523"/>
                </a:lnTo>
                <a:lnTo>
                  <a:pt x="8512" y="34477"/>
                </a:lnTo>
                <a:lnTo>
                  <a:pt x="4467" y="40319"/>
                </a:lnTo>
                <a:lnTo>
                  <a:pt x="4024" y="43358"/>
                </a:lnTo>
                <a:lnTo>
                  <a:pt x="10361" y="71669"/>
                </a:lnTo>
                <a:lnTo>
                  <a:pt x="22719" y="87538"/>
                </a:lnTo>
                <a:lnTo>
                  <a:pt x="44442" y="108704"/>
                </a:lnTo>
                <a:lnTo>
                  <a:pt x="50775" y="111056"/>
                </a:lnTo>
                <a:lnTo>
                  <a:pt x="52887" y="112741"/>
                </a:lnTo>
                <a:lnTo>
                  <a:pt x="61611" y="126029"/>
                </a:lnTo>
                <a:lnTo>
                  <a:pt x="67225" y="129339"/>
                </a:lnTo>
                <a:lnTo>
                  <a:pt x="73248" y="131868"/>
                </a:lnTo>
                <a:lnTo>
                  <a:pt x="85139" y="141074"/>
                </a:lnTo>
                <a:lnTo>
                  <a:pt x="85682" y="159118"/>
                </a:lnTo>
                <a:lnTo>
                  <a:pt x="80628" y="165190"/>
                </a:lnTo>
                <a:lnTo>
                  <a:pt x="75324" y="167911"/>
                </a:lnTo>
                <a:lnTo>
                  <a:pt x="68352" y="169657"/>
                </a:lnTo>
                <a:lnTo>
                  <a:pt x="59371" y="176548"/>
                </a:lnTo>
                <a:lnTo>
                  <a:pt x="50490" y="178705"/>
                </a:lnTo>
                <a:lnTo>
                  <a:pt x="44291" y="179209"/>
                </a:lnTo>
                <a:lnTo>
                  <a:pt x="38008" y="182255"/>
                </a:lnTo>
                <a:lnTo>
                  <a:pt x="31687" y="186078"/>
                </a:lnTo>
                <a:lnTo>
                  <a:pt x="19006" y="188532"/>
                </a:lnTo>
                <a:lnTo>
                  <a:pt x="1450" y="189127"/>
                </a:lnTo>
                <a:lnTo>
                  <a:pt x="954" y="188072"/>
                </a:lnTo>
                <a:lnTo>
                  <a:pt x="0" y="174947"/>
                </a:lnTo>
                <a:lnTo>
                  <a:pt x="2800" y="169425"/>
                </a:lnTo>
                <a:lnTo>
                  <a:pt x="31760" y="138326"/>
                </a:lnTo>
                <a:lnTo>
                  <a:pt x="62581" y="115053"/>
                </a:lnTo>
                <a:lnTo>
                  <a:pt x="92373" y="75012"/>
                </a:lnTo>
                <a:lnTo>
                  <a:pt x="95008" y="68565"/>
                </a:lnTo>
                <a:lnTo>
                  <a:pt x="101383" y="58985"/>
                </a:lnTo>
                <a:lnTo>
                  <a:pt x="103742" y="49444"/>
                </a:lnTo>
                <a:lnTo>
                  <a:pt x="104725" y="19568"/>
                </a:lnTo>
                <a:lnTo>
                  <a:pt x="92563" y="5536"/>
                </a:lnTo>
                <a:lnTo>
                  <a:pt x="90271" y="3236"/>
                </a:lnTo>
                <a:lnTo>
                  <a:pt x="84902" y="681"/>
                </a:lnTo>
                <a:lnTo>
                  <a:pt x="81988" y="0"/>
                </a:lnTo>
                <a:lnTo>
                  <a:pt x="80045" y="604"/>
                </a:lnTo>
                <a:lnTo>
                  <a:pt x="78751" y="2065"/>
                </a:lnTo>
                <a:lnTo>
                  <a:pt x="77887" y="4097"/>
                </a:lnTo>
                <a:lnTo>
                  <a:pt x="76254" y="5452"/>
                </a:lnTo>
                <a:lnTo>
                  <a:pt x="71616" y="6957"/>
                </a:lnTo>
                <a:lnTo>
                  <a:pt x="58872" y="8056"/>
                </a:lnTo>
                <a:lnTo>
                  <a:pt x="49065" y="16353"/>
                </a:lnTo>
                <a:lnTo>
                  <a:pt x="48243" y="19916"/>
                </a:lnTo>
                <a:lnTo>
                  <a:pt x="48024" y="22348"/>
                </a:lnTo>
                <a:lnTo>
                  <a:pt x="44958" y="27872"/>
                </a:lnTo>
                <a:lnTo>
                  <a:pt x="41127" y="33855"/>
                </a:lnTo>
                <a:lnTo>
                  <a:pt x="38969" y="43174"/>
                </a:lnTo>
                <a:lnTo>
                  <a:pt x="38077" y="86598"/>
                </a:lnTo>
                <a:lnTo>
                  <a:pt x="38061" y="103412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233" name="SMARTInkShape-Group358"/>
          <p:cNvGrpSpPr/>
          <p:nvPr/>
        </p:nvGrpSpPr>
        <p:grpSpPr>
          <a:xfrm>
            <a:off x="3990978" y="4838700"/>
            <a:ext cx="876298" cy="695326"/>
            <a:chOff x="3990978" y="4838700"/>
            <a:chExt cx="876298" cy="695326"/>
          </a:xfrm>
        </p:grpSpPr>
        <p:sp>
          <p:nvSpPr>
            <p:cNvPr id="3228" name="SMARTInkShape-1517"/>
            <p:cNvSpPr/>
            <p:nvPr>
              <p:custDataLst>
                <p:tags r:id="rId92"/>
              </p:custDataLst>
            </p:nvPr>
          </p:nvSpPr>
          <p:spPr>
            <a:xfrm>
              <a:off x="4333875" y="4838700"/>
              <a:ext cx="180976" cy="371476"/>
            </a:xfrm>
            <a:custGeom>
              <a:avLst/>
              <a:gdLst/>
              <a:ahLst/>
              <a:cxnLst/>
              <a:rect l="0" t="0" r="0" b="0"/>
              <a:pathLst>
                <a:path w="180976" h="37147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  <a:lnTo>
                    <a:pt x="0" y="23680"/>
                  </a:lnTo>
                  <a:lnTo>
                    <a:pt x="9701" y="53178"/>
                  </a:lnTo>
                  <a:lnTo>
                    <a:pt x="35012" y="97718"/>
                  </a:lnTo>
                  <a:lnTo>
                    <a:pt x="43417" y="111034"/>
                  </a:lnTo>
                  <a:lnTo>
                    <a:pt x="49616" y="131137"/>
                  </a:lnTo>
                  <a:lnTo>
                    <a:pt x="85189" y="173626"/>
                  </a:lnTo>
                  <a:lnTo>
                    <a:pt x="107919" y="216028"/>
                  </a:lnTo>
                  <a:lnTo>
                    <a:pt x="130173" y="260357"/>
                  </a:lnTo>
                  <a:lnTo>
                    <a:pt x="148167" y="303938"/>
                  </a:lnTo>
                  <a:lnTo>
                    <a:pt x="165493" y="349526"/>
                  </a:lnTo>
                  <a:lnTo>
                    <a:pt x="180975" y="3714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29" name="SMARTInkShape-1518"/>
            <p:cNvSpPr/>
            <p:nvPr>
              <p:custDataLst>
                <p:tags r:id="rId93"/>
              </p:custDataLst>
            </p:nvPr>
          </p:nvSpPr>
          <p:spPr>
            <a:xfrm>
              <a:off x="4714875" y="5257800"/>
              <a:ext cx="152401" cy="171446"/>
            </a:xfrm>
            <a:custGeom>
              <a:avLst/>
              <a:gdLst/>
              <a:ahLst/>
              <a:cxnLst/>
              <a:rect l="0" t="0" r="0" b="0"/>
              <a:pathLst>
                <a:path w="152401" h="171446">
                  <a:moveTo>
                    <a:pt x="0" y="76200"/>
                  </a:moveTo>
                  <a:lnTo>
                    <a:pt x="0" y="76200"/>
                  </a:lnTo>
                  <a:lnTo>
                    <a:pt x="0" y="66087"/>
                  </a:lnTo>
                  <a:lnTo>
                    <a:pt x="2822" y="58300"/>
                  </a:lnTo>
                  <a:lnTo>
                    <a:pt x="5056" y="54741"/>
                  </a:lnTo>
                  <a:lnTo>
                    <a:pt x="8201" y="39621"/>
                  </a:lnTo>
                  <a:lnTo>
                    <a:pt x="9525" y="9528"/>
                  </a:lnTo>
                  <a:lnTo>
                    <a:pt x="14581" y="9525"/>
                  </a:lnTo>
                  <a:lnTo>
                    <a:pt x="16070" y="8467"/>
                  </a:lnTo>
                  <a:lnTo>
                    <a:pt x="17064" y="6703"/>
                  </a:lnTo>
                  <a:lnTo>
                    <a:pt x="17726" y="4469"/>
                  </a:lnTo>
                  <a:lnTo>
                    <a:pt x="19226" y="2980"/>
                  </a:lnTo>
                  <a:lnTo>
                    <a:pt x="23714" y="1324"/>
                  </a:lnTo>
                  <a:lnTo>
                    <a:pt x="69502" y="5"/>
                  </a:lnTo>
                  <a:lnTo>
                    <a:pt x="114248" y="0"/>
                  </a:lnTo>
                  <a:lnTo>
                    <a:pt x="126990" y="0"/>
                  </a:lnTo>
                  <a:lnTo>
                    <a:pt x="129110" y="1058"/>
                  </a:lnTo>
                  <a:lnTo>
                    <a:pt x="130523" y="2822"/>
                  </a:lnTo>
                  <a:lnTo>
                    <a:pt x="132792" y="8201"/>
                  </a:lnTo>
                  <a:lnTo>
                    <a:pt x="133335" y="23680"/>
                  </a:lnTo>
                  <a:lnTo>
                    <a:pt x="130521" y="29222"/>
                  </a:lnTo>
                  <a:lnTo>
                    <a:pt x="85718" y="76201"/>
                  </a:lnTo>
                  <a:lnTo>
                    <a:pt x="63852" y="95250"/>
                  </a:lnTo>
                  <a:lnTo>
                    <a:pt x="38688" y="114300"/>
                  </a:lnTo>
                  <a:lnTo>
                    <a:pt x="25926" y="123825"/>
                  </a:lnTo>
                  <a:lnTo>
                    <a:pt x="16814" y="130175"/>
                  </a:lnTo>
                  <a:lnTo>
                    <a:pt x="3619" y="149225"/>
                  </a:lnTo>
                  <a:lnTo>
                    <a:pt x="476" y="160044"/>
                  </a:lnTo>
                  <a:lnTo>
                    <a:pt x="41" y="169961"/>
                  </a:lnTo>
                  <a:lnTo>
                    <a:pt x="1086" y="170458"/>
                  </a:lnTo>
                  <a:lnTo>
                    <a:pt x="48483" y="171445"/>
                  </a:lnTo>
                  <a:lnTo>
                    <a:pt x="72942" y="170391"/>
                  </a:lnTo>
                  <a:lnTo>
                    <a:pt x="102007" y="163249"/>
                  </a:lnTo>
                  <a:lnTo>
                    <a:pt x="152400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30" name="SMARTInkShape-1519"/>
            <p:cNvSpPr/>
            <p:nvPr>
              <p:custDataLst>
                <p:tags r:id="rId94"/>
              </p:custDataLst>
            </p:nvPr>
          </p:nvSpPr>
          <p:spPr>
            <a:xfrm>
              <a:off x="4667378" y="5210211"/>
              <a:ext cx="95089" cy="266496"/>
            </a:xfrm>
            <a:custGeom>
              <a:avLst/>
              <a:gdLst/>
              <a:ahLst/>
              <a:cxnLst/>
              <a:rect l="0" t="0" r="0" b="0"/>
              <a:pathLst>
                <a:path w="95089" h="266496">
                  <a:moveTo>
                    <a:pt x="57022" y="57114"/>
                  </a:moveTo>
                  <a:lnTo>
                    <a:pt x="57022" y="57114"/>
                  </a:lnTo>
                  <a:lnTo>
                    <a:pt x="62078" y="52058"/>
                  </a:lnTo>
                  <a:lnTo>
                    <a:pt x="64561" y="46753"/>
                  </a:lnTo>
                  <a:lnTo>
                    <a:pt x="66154" y="34724"/>
                  </a:lnTo>
                  <a:lnTo>
                    <a:pt x="67343" y="32662"/>
                  </a:lnTo>
                  <a:lnTo>
                    <a:pt x="69195" y="31288"/>
                  </a:lnTo>
                  <a:lnTo>
                    <a:pt x="71487" y="30371"/>
                  </a:lnTo>
                  <a:lnTo>
                    <a:pt x="73016" y="28702"/>
                  </a:lnTo>
                  <a:lnTo>
                    <a:pt x="78290" y="18419"/>
                  </a:lnTo>
                  <a:lnTo>
                    <a:pt x="85169" y="10011"/>
                  </a:lnTo>
                  <a:lnTo>
                    <a:pt x="85470" y="4587"/>
                  </a:lnTo>
                  <a:lnTo>
                    <a:pt x="86571" y="3046"/>
                  </a:lnTo>
                  <a:lnTo>
                    <a:pt x="88363" y="2019"/>
                  </a:lnTo>
                  <a:lnTo>
                    <a:pt x="95005" y="0"/>
                  </a:lnTo>
                  <a:lnTo>
                    <a:pt x="95088" y="5032"/>
                  </a:lnTo>
                  <a:lnTo>
                    <a:pt x="94041" y="6517"/>
                  </a:lnTo>
                  <a:lnTo>
                    <a:pt x="92285" y="7508"/>
                  </a:lnTo>
                  <a:lnTo>
                    <a:pt x="90054" y="8168"/>
                  </a:lnTo>
                  <a:lnTo>
                    <a:pt x="88569" y="9667"/>
                  </a:lnTo>
                  <a:lnTo>
                    <a:pt x="86918" y="14154"/>
                  </a:lnTo>
                  <a:lnTo>
                    <a:pt x="82948" y="31557"/>
                  </a:lnTo>
                  <a:lnTo>
                    <a:pt x="79128" y="42580"/>
                  </a:lnTo>
                  <a:lnTo>
                    <a:pt x="68712" y="85768"/>
                  </a:lnTo>
                  <a:lnTo>
                    <a:pt x="64367" y="104762"/>
                  </a:lnTo>
                  <a:lnTo>
                    <a:pt x="47306" y="150380"/>
                  </a:lnTo>
                  <a:lnTo>
                    <a:pt x="25261" y="196698"/>
                  </a:lnTo>
                  <a:lnTo>
                    <a:pt x="9331" y="243444"/>
                  </a:lnTo>
                  <a:lnTo>
                    <a:pt x="2054" y="256943"/>
                  </a:lnTo>
                  <a:lnTo>
                    <a:pt x="0" y="266095"/>
                  </a:lnTo>
                  <a:lnTo>
                    <a:pt x="4966" y="266495"/>
                  </a:lnTo>
                  <a:lnTo>
                    <a:pt x="6444" y="265494"/>
                  </a:lnTo>
                  <a:lnTo>
                    <a:pt x="7428" y="263767"/>
                  </a:lnTo>
                  <a:lnTo>
                    <a:pt x="10197" y="250408"/>
                  </a:lnTo>
                  <a:lnTo>
                    <a:pt x="15866" y="241151"/>
                  </a:lnTo>
                  <a:lnTo>
                    <a:pt x="28447" y="1904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31" name="SMARTInkShape-1520"/>
            <p:cNvSpPr/>
            <p:nvPr>
              <p:custDataLst>
                <p:tags r:id="rId95"/>
              </p:custDataLst>
            </p:nvPr>
          </p:nvSpPr>
          <p:spPr>
            <a:xfrm>
              <a:off x="4391025" y="5143500"/>
              <a:ext cx="276226" cy="133234"/>
            </a:xfrm>
            <a:custGeom>
              <a:avLst/>
              <a:gdLst/>
              <a:ahLst/>
              <a:cxnLst/>
              <a:rect l="0" t="0" r="0" b="0"/>
              <a:pathLst>
                <a:path w="276226" h="133234">
                  <a:moveTo>
                    <a:pt x="19050" y="57150"/>
                  </a:moveTo>
                  <a:lnTo>
                    <a:pt x="19050" y="57150"/>
                  </a:lnTo>
                  <a:lnTo>
                    <a:pt x="9918" y="48017"/>
                  </a:lnTo>
                  <a:lnTo>
                    <a:pt x="0" y="57150"/>
                  </a:lnTo>
                  <a:lnTo>
                    <a:pt x="14189" y="71339"/>
                  </a:lnTo>
                  <a:lnTo>
                    <a:pt x="19712" y="74040"/>
                  </a:lnTo>
                  <a:lnTo>
                    <a:pt x="22666" y="74759"/>
                  </a:lnTo>
                  <a:lnTo>
                    <a:pt x="31881" y="80830"/>
                  </a:lnTo>
                  <a:lnTo>
                    <a:pt x="44476" y="91305"/>
                  </a:lnTo>
                  <a:lnTo>
                    <a:pt x="57155" y="97293"/>
                  </a:lnTo>
                  <a:lnTo>
                    <a:pt x="63502" y="101450"/>
                  </a:lnTo>
                  <a:lnTo>
                    <a:pt x="73025" y="104848"/>
                  </a:lnTo>
                  <a:lnTo>
                    <a:pt x="82550" y="111029"/>
                  </a:lnTo>
                  <a:lnTo>
                    <a:pt x="92075" y="114389"/>
                  </a:lnTo>
                  <a:lnTo>
                    <a:pt x="101600" y="120559"/>
                  </a:lnTo>
                  <a:lnTo>
                    <a:pt x="111125" y="122858"/>
                  </a:lnTo>
                  <a:lnTo>
                    <a:pt x="127000" y="123698"/>
                  </a:lnTo>
                  <a:lnTo>
                    <a:pt x="129117" y="124798"/>
                  </a:lnTo>
                  <a:lnTo>
                    <a:pt x="130528" y="126591"/>
                  </a:lnTo>
                  <a:lnTo>
                    <a:pt x="132792" y="132015"/>
                  </a:lnTo>
                  <a:lnTo>
                    <a:pt x="135925" y="132757"/>
                  </a:lnTo>
                  <a:lnTo>
                    <a:pt x="141503" y="133233"/>
                  </a:lnTo>
                  <a:lnTo>
                    <a:pt x="141960" y="132214"/>
                  </a:lnTo>
                  <a:lnTo>
                    <a:pt x="142839" y="124215"/>
                  </a:lnTo>
                  <a:lnTo>
                    <a:pt x="149414" y="116298"/>
                  </a:lnTo>
                  <a:lnTo>
                    <a:pt x="151515" y="107601"/>
                  </a:lnTo>
                  <a:lnTo>
                    <a:pt x="152007" y="101445"/>
                  </a:lnTo>
                  <a:lnTo>
                    <a:pt x="155048" y="95181"/>
                  </a:lnTo>
                  <a:lnTo>
                    <a:pt x="158869" y="88869"/>
                  </a:lnTo>
                  <a:lnTo>
                    <a:pt x="162077" y="79366"/>
                  </a:lnTo>
                  <a:lnTo>
                    <a:pt x="178799" y="56562"/>
                  </a:lnTo>
                  <a:lnTo>
                    <a:pt x="179524" y="53583"/>
                  </a:lnTo>
                  <a:lnTo>
                    <a:pt x="185601" y="44333"/>
                  </a:lnTo>
                  <a:lnTo>
                    <a:pt x="207706" y="20929"/>
                  </a:lnTo>
                  <a:lnTo>
                    <a:pt x="225790" y="11014"/>
                  </a:lnTo>
                  <a:lnTo>
                    <a:pt x="2762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32" name="SMARTInkShape-1521"/>
            <p:cNvSpPr/>
            <p:nvPr>
              <p:custDataLst>
                <p:tags r:id="rId96"/>
              </p:custDataLst>
            </p:nvPr>
          </p:nvSpPr>
          <p:spPr>
            <a:xfrm>
              <a:off x="3990978" y="5362575"/>
              <a:ext cx="113867" cy="171451"/>
            </a:xfrm>
            <a:custGeom>
              <a:avLst/>
              <a:gdLst/>
              <a:ahLst/>
              <a:cxnLst/>
              <a:rect l="0" t="0" r="0" b="0"/>
              <a:pathLst>
                <a:path w="113867" h="171451">
                  <a:moveTo>
                    <a:pt x="9522" y="0"/>
                  </a:moveTo>
                  <a:lnTo>
                    <a:pt x="9522" y="0"/>
                  </a:lnTo>
                  <a:lnTo>
                    <a:pt x="9522" y="9133"/>
                  </a:lnTo>
                  <a:lnTo>
                    <a:pt x="0" y="3"/>
                  </a:lnTo>
                  <a:lnTo>
                    <a:pt x="14545" y="0"/>
                  </a:lnTo>
                  <a:lnTo>
                    <a:pt x="16045" y="1058"/>
                  </a:lnTo>
                  <a:lnTo>
                    <a:pt x="17045" y="2822"/>
                  </a:lnTo>
                  <a:lnTo>
                    <a:pt x="17713" y="5056"/>
                  </a:lnTo>
                  <a:lnTo>
                    <a:pt x="19216" y="6545"/>
                  </a:lnTo>
                  <a:lnTo>
                    <a:pt x="23708" y="8201"/>
                  </a:lnTo>
                  <a:lnTo>
                    <a:pt x="44534" y="10506"/>
                  </a:lnTo>
                  <a:lnTo>
                    <a:pt x="55277" y="17716"/>
                  </a:lnTo>
                  <a:lnTo>
                    <a:pt x="64381" y="19845"/>
                  </a:lnTo>
                  <a:lnTo>
                    <a:pt x="73284" y="25518"/>
                  </a:lnTo>
                  <a:lnTo>
                    <a:pt x="85774" y="27971"/>
                  </a:lnTo>
                  <a:lnTo>
                    <a:pt x="99749" y="28540"/>
                  </a:lnTo>
                  <a:lnTo>
                    <a:pt x="101423" y="29609"/>
                  </a:lnTo>
                  <a:lnTo>
                    <a:pt x="102540" y="31382"/>
                  </a:lnTo>
                  <a:lnTo>
                    <a:pt x="103284" y="33621"/>
                  </a:lnTo>
                  <a:lnTo>
                    <a:pt x="104838" y="35114"/>
                  </a:lnTo>
                  <a:lnTo>
                    <a:pt x="109388" y="36773"/>
                  </a:lnTo>
                  <a:lnTo>
                    <a:pt x="111024" y="38274"/>
                  </a:lnTo>
                  <a:lnTo>
                    <a:pt x="112842" y="42763"/>
                  </a:lnTo>
                  <a:lnTo>
                    <a:pt x="113866" y="51241"/>
                  </a:lnTo>
                  <a:lnTo>
                    <a:pt x="112951" y="53211"/>
                  </a:lnTo>
                  <a:lnTo>
                    <a:pt x="111283" y="54524"/>
                  </a:lnTo>
                  <a:lnTo>
                    <a:pt x="109113" y="55399"/>
                  </a:lnTo>
                  <a:lnTo>
                    <a:pt x="107666" y="57041"/>
                  </a:lnTo>
                  <a:lnTo>
                    <a:pt x="102521" y="67281"/>
                  </a:lnTo>
                  <a:lnTo>
                    <a:pt x="82702" y="93317"/>
                  </a:lnTo>
                  <a:lnTo>
                    <a:pt x="64782" y="107569"/>
                  </a:lnTo>
                  <a:lnTo>
                    <a:pt x="42406" y="138795"/>
                  </a:lnTo>
                  <a:lnTo>
                    <a:pt x="36126" y="152221"/>
                  </a:lnTo>
                  <a:lnTo>
                    <a:pt x="30065" y="160008"/>
                  </a:lnTo>
                  <a:lnTo>
                    <a:pt x="28703" y="169957"/>
                  </a:lnTo>
                  <a:lnTo>
                    <a:pt x="29718" y="170455"/>
                  </a:lnTo>
                  <a:lnTo>
                    <a:pt x="47622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234" name="SMARTInkShape-1522"/>
          <p:cNvSpPr/>
          <p:nvPr>
            <p:custDataLst>
              <p:tags r:id="rId14"/>
            </p:custDataLst>
          </p:nvPr>
        </p:nvSpPr>
        <p:spPr>
          <a:xfrm>
            <a:off x="2971800" y="5400675"/>
            <a:ext cx="1095376" cy="428626"/>
          </a:xfrm>
          <a:custGeom>
            <a:avLst/>
            <a:gdLst/>
            <a:ahLst/>
            <a:cxnLst/>
            <a:rect l="0" t="0" r="0" b="0"/>
            <a:pathLst>
              <a:path w="1095376" h="428626">
                <a:moveTo>
                  <a:pt x="0" y="428625"/>
                </a:moveTo>
                <a:lnTo>
                  <a:pt x="0" y="428625"/>
                </a:lnTo>
                <a:lnTo>
                  <a:pt x="0" y="409578"/>
                </a:lnTo>
                <a:lnTo>
                  <a:pt x="9409" y="400166"/>
                </a:lnTo>
                <a:lnTo>
                  <a:pt x="22772" y="400060"/>
                </a:lnTo>
                <a:lnTo>
                  <a:pt x="24706" y="398999"/>
                </a:lnTo>
                <a:lnTo>
                  <a:pt x="25996" y="397233"/>
                </a:lnTo>
                <a:lnTo>
                  <a:pt x="26856" y="394997"/>
                </a:lnTo>
                <a:lnTo>
                  <a:pt x="28487" y="393506"/>
                </a:lnTo>
                <a:lnTo>
                  <a:pt x="55344" y="383160"/>
                </a:lnTo>
                <a:lnTo>
                  <a:pt x="62698" y="380902"/>
                </a:lnTo>
                <a:lnTo>
                  <a:pt x="108301" y="355514"/>
                </a:lnTo>
                <a:lnTo>
                  <a:pt x="127104" y="347108"/>
                </a:lnTo>
                <a:lnTo>
                  <a:pt x="171456" y="332786"/>
                </a:lnTo>
                <a:lnTo>
                  <a:pt x="215901" y="311116"/>
                </a:lnTo>
                <a:lnTo>
                  <a:pt x="258011" y="295270"/>
                </a:lnTo>
                <a:lnTo>
                  <a:pt x="295440" y="277518"/>
                </a:lnTo>
                <a:lnTo>
                  <a:pt x="339954" y="260174"/>
                </a:lnTo>
                <a:lnTo>
                  <a:pt x="383240" y="237463"/>
                </a:lnTo>
                <a:lnTo>
                  <a:pt x="419764" y="218879"/>
                </a:lnTo>
                <a:lnTo>
                  <a:pt x="457396" y="202789"/>
                </a:lnTo>
                <a:lnTo>
                  <a:pt x="495358" y="188497"/>
                </a:lnTo>
                <a:lnTo>
                  <a:pt x="541055" y="169761"/>
                </a:lnTo>
                <a:lnTo>
                  <a:pt x="588259" y="149322"/>
                </a:lnTo>
                <a:lnTo>
                  <a:pt x="635527" y="133997"/>
                </a:lnTo>
                <a:lnTo>
                  <a:pt x="675752" y="125834"/>
                </a:lnTo>
                <a:lnTo>
                  <a:pt x="721009" y="113728"/>
                </a:lnTo>
                <a:lnTo>
                  <a:pt x="768361" y="98349"/>
                </a:lnTo>
                <a:lnTo>
                  <a:pt x="801670" y="88533"/>
                </a:lnTo>
                <a:lnTo>
                  <a:pt x="846874" y="78490"/>
                </a:lnTo>
                <a:lnTo>
                  <a:pt x="888646" y="61306"/>
                </a:lnTo>
                <a:lnTo>
                  <a:pt x="920704" y="52641"/>
                </a:lnTo>
                <a:lnTo>
                  <a:pt x="939594" y="42070"/>
                </a:lnTo>
                <a:lnTo>
                  <a:pt x="974284" y="38255"/>
                </a:lnTo>
                <a:lnTo>
                  <a:pt x="1012940" y="38100"/>
                </a:lnTo>
                <a:lnTo>
                  <a:pt x="1019227" y="35278"/>
                </a:lnTo>
                <a:lnTo>
                  <a:pt x="1025548" y="31555"/>
                </a:lnTo>
                <a:lnTo>
                  <a:pt x="1036115" y="29458"/>
                </a:lnTo>
                <a:lnTo>
                  <a:pt x="1051124" y="27779"/>
                </a:lnTo>
                <a:lnTo>
                  <a:pt x="1076151" y="16832"/>
                </a:lnTo>
                <a:lnTo>
                  <a:pt x="109537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238" name="SMARTInkShape-Group360"/>
          <p:cNvGrpSpPr/>
          <p:nvPr/>
        </p:nvGrpSpPr>
        <p:grpSpPr>
          <a:xfrm>
            <a:off x="4905385" y="5276850"/>
            <a:ext cx="323841" cy="276226"/>
            <a:chOff x="4905385" y="5276850"/>
            <a:chExt cx="323841" cy="276226"/>
          </a:xfrm>
        </p:grpSpPr>
        <p:sp>
          <p:nvSpPr>
            <p:cNvPr id="3235" name="SMARTInkShape-1523"/>
            <p:cNvSpPr/>
            <p:nvPr>
              <p:custDataLst>
                <p:tags r:id="rId89"/>
              </p:custDataLst>
            </p:nvPr>
          </p:nvSpPr>
          <p:spPr>
            <a:xfrm>
              <a:off x="5124487" y="5324475"/>
              <a:ext cx="104739" cy="9526"/>
            </a:xfrm>
            <a:custGeom>
              <a:avLst/>
              <a:gdLst/>
              <a:ahLst/>
              <a:cxnLst/>
              <a:rect l="0" t="0" r="0" b="0"/>
              <a:pathLst>
                <a:path w="104739" h="9526">
                  <a:moveTo>
                    <a:pt x="28538" y="9525"/>
                  </a:moveTo>
                  <a:lnTo>
                    <a:pt x="28538" y="9525"/>
                  </a:lnTo>
                  <a:lnTo>
                    <a:pt x="0" y="9525"/>
                  </a:lnTo>
                  <a:lnTo>
                    <a:pt x="45551" y="9525"/>
                  </a:lnTo>
                  <a:lnTo>
                    <a:pt x="78949" y="9525"/>
                  </a:lnTo>
                  <a:lnTo>
                    <a:pt x="85516" y="6703"/>
                  </a:lnTo>
                  <a:lnTo>
                    <a:pt x="91962" y="2980"/>
                  </a:lnTo>
                  <a:lnTo>
                    <a:pt x="104738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36" name="SMARTInkShape-1524"/>
            <p:cNvSpPr/>
            <p:nvPr>
              <p:custDataLst>
                <p:tags r:id="rId90"/>
              </p:custDataLst>
            </p:nvPr>
          </p:nvSpPr>
          <p:spPr>
            <a:xfrm>
              <a:off x="4905385" y="5382018"/>
              <a:ext cx="104766" cy="171058"/>
            </a:xfrm>
            <a:custGeom>
              <a:avLst/>
              <a:gdLst/>
              <a:ahLst/>
              <a:cxnLst/>
              <a:rect l="0" t="0" r="0" b="0"/>
              <a:pathLst>
                <a:path w="104766" h="171058">
                  <a:moveTo>
                    <a:pt x="38090" y="18657"/>
                  </a:moveTo>
                  <a:lnTo>
                    <a:pt x="38090" y="18657"/>
                  </a:lnTo>
                  <a:lnTo>
                    <a:pt x="28565" y="18657"/>
                  </a:lnTo>
                  <a:lnTo>
                    <a:pt x="28565" y="10456"/>
                  </a:lnTo>
                  <a:lnTo>
                    <a:pt x="29623" y="10015"/>
                  </a:lnTo>
                  <a:lnTo>
                    <a:pt x="46175" y="9142"/>
                  </a:lnTo>
                  <a:lnTo>
                    <a:pt x="55689" y="932"/>
                  </a:lnTo>
                  <a:lnTo>
                    <a:pt x="61768" y="0"/>
                  </a:lnTo>
                  <a:lnTo>
                    <a:pt x="67310" y="2604"/>
                  </a:lnTo>
                  <a:lnTo>
                    <a:pt x="73302" y="6231"/>
                  </a:lnTo>
                  <a:lnTo>
                    <a:pt x="83871" y="8750"/>
                  </a:lnTo>
                  <a:lnTo>
                    <a:pt x="90225" y="9019"/>
                  </a:lnTo>
                  <a:lnTo>
                    <a:pt x="91896" y="10115"/>
                  </a:lnTo>
                  <a:lnTo>
                    <a:pt x="93011" y="11904"/>
                  </a:lnTo>
                  <a:lnTo>
                    <a:pt x="95109" y="18262"/>
                  </a:lnTo>
                  <a:lnTo>
                    <a:pt x="95240" y="42335"/>
                  </a:lnTo>
                  <a:lnTo>
                    <a:pt x="94182" y="43967"/>
                  </a:lnTo>
                  <a:lnTo>
                    <a:pt x="92418" y="45056"/>
                  </a:lnTo>
                  <a:lnTo>
                    <a:pt x="90184" y="45781"/>
                  </a:lnTo>
                  <a:lnTo>
                    <a:pt x="88695" y="47323"/>
                  </a:lnTo>
                  <a:lnTo>
                    <a:pt x="83481" y="57402"/>
                  </a:lnTo>
                  <a:lnTo>
                    <a:pt x="50940" y="92589"/>
                  </a:lnTo>
                  <a:lnTo>
                    <a:pt x="49093" y="98435"/>
                  </a:lnTo>
                  <a:lnTo>
                    <a:pt x="47542" y="100418"/>
                  </a:lnTo>
                  <a:lnTo>
                    <a:pt x="42996" y="102620"/>
                  </a:lnTo>
                  <a:lnTo>
                    <a:pt x="41361" y="104265"/>
                  </a:lnTo>
                  <a:lnTo>
                    <a:pt x="37318" y="113980"/>
                  </a:lnTo>
                  <a:lnTo>
                    <a:pt x="29927" y="121979"/>
                  </a:lnTo>
                  <a:lnTo>
                    <a:pt x="28969" y="128058"/>
                  </a:lnTo>
                  <a:lnTo>
                    <a:pt x="27776" y="129691"/>
                  </a:lnTo>
                  <a:lnTo>
                    <a:pt x="25922" y="130780"/>
                  </a:lnTo>
                  <a:lnTo>
                    <a:pt x="19443" y="132830"/>
                  </a:lnTo>
                  <a:lnTo>
                    <a:pt x="9550" y="142447"/>
                  </a:lnTo>
                  <a:lnTo>
                    <a:pt x="0" y="142482"/>
                  </a:lnTo>
                  <a:lnTo>
                    <a:pt x="9399" y="151891"/>
                  </a:lnTo>
                  <a:lnTo>
                    <a:pt x="57024" y="152007"/>
                  </a:lnTo>
                  <a:lnTo>
                    <a:pt x="93786" y="152007"/>
                  </a:lnTo>
                  <a:lnTo>
                    <a:pt x="94271" y="153065"/>
                  </a:lnTo>
                  <a:lnTo>
                    <a:pt x="95113" y="160208"/>
                  </a:lnTo>
                  <a:lnTo>
                    <a:pt x="98006" y="160944"/>
                  </a:lnTo>
                  <a:lnTo>
                    <a:pt x="104765" y="161532"/>
                  </a:lnTo>
                  <a:lnTo>
                    <a:pt x="104765" y="17105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37" name="SMARTInkShape-1525"/>
            <p:cNvSpPr/>
            <p:nvPr>
              <p:custDataLst>
                <p:tags r:id="rId91"/>
              </p:custDataLst>
            </p:nvPr>
          </p:nvSpPr>
          <p:spPr>
            <a:xfrm>
              <a:off x="5095875" y="5276850"/>
              <a:ext cx="104776" cy="28576"/>
            </a:xfrm>
            <a:custGeom>
              <a:avLst/>
              <a:gdLst/>
              <a:ahLst/>
              <a:cxnLst/>
              <a:rect l="0" t="0" r="0" b="0"/>
              <a:pathLst>
                <a:path w="104776" h="28576">
                  <a:moveTo>
                    <a:pt x="47625" y="28575"/>
                  </a:moveTo>
                  <a:lnTo>
                    <a:pt x="47625" y="28575"/>
                  </a:lnTo>
                  <a:lnTo>
                    <a:pt x="34368" y="28575"/>
                  </a:lnTo>
                  <a:lnTo>
                    <a:pt x="32437" y="27517"/>
                  </a:lnTo>
                  <a:lnTo>
                    <a:pt x="31150" y="25753"/>
                  </a:lnTo>
                  <a:lnTo>
                    <a:pt x="30292" y="23519"/>
                  </a:lnTo>
                  <a:lnTo>
                    <a:pt x="28662" y="22030"/>
                  </a:lnTo>
                  <a:lnTo>
                    <a:pt x="18440" y="16816"/>
                  </a:lnTo>
                  <a:lnTo>
                    <a:pt x="11286" y="10966"/>
                  </a:lnTo>
                  <a:lnTo>
                    <a:pt x="10308" y="7343"/>
                  </a:lnTo>
                  <a:lnTo>
                    <a:pt x="10047" y="4895"/>
                  </a:lnTo>
                  <a:lnTo>
                    <a:pt x="8815" y="3263"/>
                  </a:lnTo>
                  <a:lnTo>
                    <a:pt x="54" y="17"/>
                  </a:lnTo>
                  <a:lnTo>
                    <a:pt x="3" y="0"/>
                  </a:lnTo>
                  <a:lnTo>
                    <a:pt x="0" y="0"/>
                  </a:lnTo>
                  <a:lnTo>
                    <a:pt x="45518" y="0"/>
                  </a:lnTo>
                  <a:lnTo>
                    <a:pt x="78983" y="0"/>
                  </a:lnTo>
                  <a:lnTo>
                    <a:pt x="85550" y="2822"/>
                  </a:lnTo>
                  <a:lnTo>
                    <a:pt x="91998" y="6545"/>
                  </a:lnTo>
                  <a:lnTo>
                    <a:pt x="102882" y="9133"/>
                  </a:lnTo>
                  <a:lnTo>
                    <a:pt x="103513" y="10321"/>
                  </a:lnTo>
                  <a:lnTo>
                    <a:pt x="10477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45" name="SMARTInkShape-Group361"/>
          <p:cNvGrpSpPr/>
          <p:nvPr/>
        </p:nvGrpSpPr>
        <p:grpSpPr>
          <a:xfrm>
            <a:off x="5372111" y="4962525"/>
            <a:ext cx="533390" cy="628640"/>
            <a:chOff x="5372111" y="4962525"/>
            <a:chExt cx="533390" cy="628640"/>
          </a:xfrm>
        </p:grpSpPr>
        <p:sp>
          <p:nvSpPr>
            <p:cNvPr id="3239" name="SMARTInkShape-1526"/>
            <p:cNvSpPr/>
            <p:nvPr>
              <p:custDataLst>
                <p:tags r:id="rId83"/>
              </p:custDataLst>
            </p:nvPr>
          </p:nvSpPr>
          <p:spPr>
            <a:xfrm>
              <a:off x="5372111" y="5277908"/>
              <a:ext cx="152390" cy="17993"/>
            </a:xfrm>
            <a:custGeom>
              <a:avLst/>
              <a:gdLst/>
              <a:ahLst/>
              <a:cxnLst/>
              <a:rect l="0" t="0" r="0" b="0"/>
              <a:pathLst>
                <a:path w="152390" h="17993">
                  <a:moveTo>
                    <a:pt x="57139" y="8467"/>
                  </a:moveTo>
                  <a:lnTo>
                    <a:pt x="57139" y="8467"/>
                  </a:lnTo>
                  <a:lnTo>
                    <a:pt x="52083" y="8467"/>
                  </a:lnTo>
                  <a:lnTo>
                    <a:pt x="46778" y="11289"/>
                  </a:lnTo>
                  <a:lnTo>
                    <a:pt x="40892" y="15012"/>
                  </a:lnTo>
                  <a:lnTo>
                    <a:pt x="28491" y="17404"/>
                  </a:lnTo>
                  <a:lnTo>
                    <a:pt x="0" y="17992"/>
                  </a:lnTo>
                  <a:lnTo>
                    <a:pt x="19235" y="17992"/>
                  </a:lnTo>
                  <a:lnTo>
                    <a:pt x="27240" y="15170"/>
                  </a:lnTo>
                  <a:lnTo>
                    <a:pt x="30856" y="12936"/>
                  </a:lnTo>
                  <a:lnTo>
                    <a:pt x="55037" y="6233"/>
                  </a:lnTo>
                  <a:lnTo>
                    <a:pt x="58913" y="3803"/>
                  </a:lnTo>
                  <a:lnTo>
                    <a:pt x="63613" y="3241"/>
                  </a:lnTo>
                  <a:lnTo>
                    <a:pt x="80342" y="5390"/>
                  </a:lnTo>
                  <a:lnTo>
                    <a:pt x="106186" y="0"/>
                  </a:lnTo>
                  <a:lnTo>
                    <a:pt x="152389" y="846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40" name="SMARTInkShape-1527"/>
            <p:cNvSpPr/>
            <p:nvPr>
              <p:custDataLst>
                <p:tags r:id="rId84"/>
              </p:custDataLst>
            </p:nvPr>
          </p:nvSpPr>
          <p:spPr>
            <a:xfrm>
              <a:off x="5391602" y="5391150"/>
              <a:ext cx="132899" cy="200015"/>
            </a:xfrm>
            <a:custGeom>
              <a:avLst/>
              <a:gdLst/>
              <a:ahLst/>
              <a:cxnLst/>
              <a:rect l="0" t="0" r="0" b="0"/>
              <a:pathLst>
                <a:path w="132899" h="200015">
                  <a:moveTo>
                    <a:pt x="47173" y="0"/>
                  </a:moveTo>
                  <a:lnTo>
                    <a:pt x="47173" y="0"/>
                  </a:lnTo>
                  <a:lnTo>
                    <a:pt x="37648" y="0"/>
                  </a:lnTo>
                  <a:lnTo>
                    <a:pt x="83403" y="0"/>
                  </a:lnTo>
                  <a:lnTo>
                    <a:pt x="92508" y="6545"/>
                  </a:lnTo>
                  <a:lnTo>
                    <a:pt x="102558" y="9133"/>
                  </a:lnTo>
                  <a:lnTo>
                    <a:pt x="108857" y="9409"/>
                  </a:lnTo>
                  <a:lnTo>
                    <a:pt x="110520" y="10506"/>
                  </a:lnTo>
                  <a:lnTo>
                    <a:pt x="111630" y="12296"/>
                  </a:lnTo>
                  <a:lnTo>
                    <a:pt x="113191" y="19870"/>
                  </a:lnTo>
                  <a:lnTo>
                    <a:pt x="113810" y="33122"/>
                  </a:lnTo>
                  <a:lnTo>
                    <a:pt x="112764" y="34781"/>
                  </a:lnTo>
                  <a:lnTo>
                    <a:pt x="111009" y="35888"/>
                  </a:lnTo>
                  <a:lnTo>
                    <a:pt x="108780" y="36625"/>
                  </a:lnTo>
                  <a:lnTo>
                    <a:pt x="107295" y="38176"/>
                  </a:lnTo>
                  <a:lnTo>
                    <a:pt x="105643" y="42719"/>
                  </a:lnTo>
                  <a:lnTo>
                    <a:pt x="104145" y="44354"/>
                  </a:lnTo>
                  <a:lnTo>
                    <a:pt x="99658" y="46172"/>
                  </a:lnTo>
                  <a:lnTo>
                    <a:pt x="98038" y="47714"/>
                  </a:lnTo>
                  <a:lnTo>
                    <a:pt x="96238" y="52251"/>
                  </a:lnTo>
                  <a:lnTo>
                    <a:pt x="94700" y="53884"/>
                  </a:lnTo>
                  <a:lnTo>
                    <a:pt x="90168" y="55699"/>
                  </a:lnTo>
                  <a:lnTo>
                    <a:pt x="88536" y="57241"/>
                  </a:lnTo>
                  <a:lnTo>
                    <a:pt x="86724" y="61776"/>
                  </a:lnTo>
                  <a:lnTo>
                    <a:pt x="85182" y="63409"/>
                  </a:lnTo>
                  <a:lnTo>
                    <a:pt x="80645" y="65224"/>
                  </a:lnTo>
                  <a:lnTo>
                    <a:pt x="72143" y="66245"/>
                  </a:lnTo>
                  <a:lnTo>
                    <a:pt x="70170" y="67447"/>
                  </a:lnTo>
                  <a:lnTo>
                    <a:pt x="68854" y="69306"/>
                  </a:lnTo>
                  <a:lnTo>
                    <a:pt x="67977" y="71605"/>
                  </a:lnTo>
                  <a:lnTo>
                    <a:pt x="66334" y="73136"/>
                  </a:lnTo>
                  <a:lnTo>
                    <a:pt x="57136" y="76080"/>
                  </a:lnTo>
                  <a:lnTo>
                    <a:pt x="48536" y="76190"/>
                  </a:lnTo>
                  <a:lnTo>
                    <a:pt x="88852" y="76200"/>
                  </a:lnTo>
                  <a:lnTo>
                    <a:pt x="94977" y="79022"/>
                  </a:lnTo>
                  <a:lnTo>
                    <a:pt x="101227" y="82745"/>
                  </a:lnTo>
                  <a:lnTo>
                    <a:pt x="111977" y="85333"/>
                  </a:lnTo>
                  <a:lnTo>
                    <a:pt x="118350" y="85609"/>
                  </a:lnTo>
                  <a:lnTo>
                    <a:pt x="123962" y="88496"/>
                  </a:lnTo>
                  <a:lnTo>
                    <a:pt x="132375" y="94855"/>
                  </a:lnTo>
                  <a:lnTo>
                    <a:pt x="132898" y="128363"/>
                  </a:lnTo>
                  <a:lnTo>
                    <a:pt x="130076" y="133956"/>
                  </a:lnTo>
                  <a:lnTo>
                    <a:pt x="106156" y="160054"/>
                  </a:lnTo>
                  <a:lnTo>
                    <a:pt x="91593" y="169160"/>
                  </a:lnTo>
                  <a:lnTo>
                    <a:pt x="85029" y="178062"/>
                  </a:lnTo>
                  <a:lnTo>
                    <a:pt x="71677" y="186344"/>
                  </a:lnTo>
                  <a:lnTo>
                    <a:pt x="60549" y="190327"/>
                  </a:lnTo>
                  <a:lnTo>
                    <a:pt x="50548" y="196681"/>
                  </a:lnTo>
                  <a:lnTo>
                    <a:pt x="39824" y="199034"/>
                  </a:lnTo>
                  <a:lnTo>
                    <a:pt x="4691" y="200014"/>
                  </a:lnTo>
                  <a:lnTo>
                    <a:pt x="2976" y="198960"/>
                  </a:lnTo>
                  <a:lnTo>
                    <a:pt x="1834" y="197198"/>
                  </a:lnTo>
                  <a:lnTo>
                    <a:pt x="0" y="191823"/>
                  </a:lnTo>
                  <a:lnTo>
                    <a:pt x="9968" y="180313"/>
                  </a:lnTo>
                  <a:lnTo>
                    <a:pt x="16879" y="174332"/>
                  </a:lnTo>
                  <a:lnTo>
                    <a:pt x="39551" y="158711"/>
                  </a:lnTo>
                  <a:lnTo>
                    <a:pt x="59352" y="135331"/>
                  </a:lnTo>
                  <a:lnTo>
                    <a:pt x="75748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41" name="SMARTInkShape-1528"/>
            <p:cNvSpPr/>
            <p:nvPr>
              <p:custDataLst>
                <p:tags r:id="rId85"/>
              </p:custDataLst>
            </p:nvPr>
          </p:nvSpPr>
          <p:spPr>
            <a:xfrm>
              <a:off x="5648894" y="5191125"/>
              <a:ext cx="256607" cy="238126"/>
            </a:xfrm>
            <a:custGeom>
              <a:avLst/>
              <a:gdLst/>
              <a:ahLst/>
              <a:cxnLst/>
              <a:rect l="0" t="0" r="0" b="0"/>
              <a:pathLst>
                <a:path w="256607" h="238126">
                  <a:moveTo>
                    <a:pt x="37531" y="57150"/>
                  </a:moveTo>
                  <a:lnTo>
                    <a:pt x="37531" y="57150"/>
                  </a:lnTo>
                  <a:lnTo>
                    <a:pt x="37531" y="38836"/>
                  </a:lnTo>
                  <a:lnTo>
                    <a:pt x="36473" y="35416"/>
                  </a:lnTo>
                  <a:lnTo>
                    <a:pt x="34709" y="33135"/>
                  </a:lnTo>
                  <a:lnTo>
                    <a:pt x="32475" y="31616"/>
                  </a:lnTo>
                  <a:lnTo>
                    <a:pt x="30986" y="29544"/>
                  </a:lnTo>
                  <a:lnTo>
                    <a:pt x="28399" y="20641"/>
                  </a:lnTo>
                  <a:lnTo>
                    <a:pt x="18600" y="9654"/>
                  </a:lnTo>
                  <a:lnTo>
                    <a:pt x="18481" y="117"/>
                  </a:lnTo>
                  <a:lnTo>
                    <a:pt x="63999" y="0"/>
                  </a:lnTo>
                  <a:lnTo>
                    <a:pt x="110471" y="0"/>
                  </a:lnTo>
                  <a:lnTo>
                    <a:pt x="126288" y="1058"/>
                  </a:lnTo>
                  <a:lnTo>
                    <a:pt x="151637" y="11759"/>
                  </a:lnTo>
                  <a:lnTo>
                    <a:pt x="169388" y="27124"/>
                  </a:lnTo>
                  <a:lnTo>
                    <a:pt x="168827" y="28666"/>
                  </a:lnTo>
                  <a:lnTo>
                    <a:pt x="164040" y="35894"/>
                  </a:lnTo>
                  <a:lnTo>
                    <a:pt x="161094" y="44737"/>
                  </a:lnTo>
                  <a:lnTo>
                    <a:pt x="144121" y="70071"/>
                  </a:lnTo>
                  <a:lnTo>
                    <a:pt x="100031" y="108069"/>
                  </a:lnTo>
                  <a:lnTo>
                    <a:pt x="63901" y="130965"/>
                  </a:lnTo>
                  <a:lnTo>
                    <a:pt x="45053" y="150361"/>
                  </a:lnTo>
                  <a:lnTo>
                    <a:pt x="5912" y="184115"/>
                  </a:lnTo>
                  <a:lnTo>
                    <a:pt x="2311" y="190483"/>
                  </a:lnTo>
                  <a:lnTo>
                    <a:pt x="0" y="203197"/>
                  </a:lnTo>
                  <a:lnTo>
                    <a:pt x="2506" y="209549"/>
                  </a:lnTo>
                  <a:lnTo>
                    <a:pt x="12739" y="222250"/>
                  </a:lnTo>
                  <a:lnTo>
                    <a:pt x="18751" y="225778"/>
                  </a:lnTo>
                  <a:lnTo>
                    <a:pt x="24952" y="228404"/>
                  </a:lnTo>
                  <a:lnTo>
                    <a:pt x="31235" y="233099"/>
                  </a:lnTo>
                  <a:lnTo>
                    <a:pt x="40377" y="235891"/>
                  </a:lnTo>
                  <a:lnTo>
                    <a:pt x="82147" y="237994"/>
                  </a:lnTo>
                  <a:lnTo>
                    <a:pt x="127499" y="238117"/>
                  </a:lnTo>
                  <a:lnTo>
                    <a:pt x="173174" y="238125"/>
                  </a:lnTo>
                  <a:lnTo>
                    <a:pt x="191786" y="237067"/>
                  </a:lnTo>
                  <a:lnTo>
                    <a:pt x="210915" y="230586"/>
                  </a:lnTo>
                  <a:lnTo>
                    <a:pt x="228604" y="226366"/>
                  </a:lnTo>
                  <a:lnTo>
                    <a:pt x="256606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42" name="SMARTInkShape-1529"/>
            <p:cNvSpPr/>
            <p:nvPr>
              <p:custDataLst>
                <p:tags r:id="rId86"/>
              </p:custDataLst>
            </p:nvPr>
          </p:nvSpPr>
          <p:spPr>
            <a:xfrm>
              <a:off x="5610356" y="5172078"/>
              <a:ext cx="75677" cy="314269"/>
            </a:xfrm>
            <a:custGeom>
              <a:avLst/>
              <a:gdLst/>
              <a:ahLst/>
              <a:cxnLst/>
              <a:rect l="0" t="0" r="0" b="0"/>
              <a:pathLst>
                <a:path w="75677" h="314269">
                  <a:moveTo>
                    <a:pt x="57019" y="38097"/>
                  </a:moveTo>
                  <a:lnTo>
                    <a:pt x="57019" y="38097"/>
                  </a:lnTo>
                  <a:lnTo>
                    <a:pt x="57019" y="5009"/>
                  </a:lnTo>
                  <a:lnTo>
                    <a:pt x="58077" y="3338"/>
                  </a:lnTo>
                  <a:lnTo>
                    <a:pt x="59841" y="2225"/>
                  </a:lnTo>
                  <a:lnTo>
                    <a:pt x="66510" y="8"/>
                  </a:lnTo>
                  <a:lnTo>
                    <a:pt x="71590" y="0"/>
                  </a:lnTo>
                  <a:lnTo>
                    <a:pt x="73083" y="1057"/>
                  </a:lnTo>
                  <a:lnTo>
                    <a:pt x="74078" y="2820"/>
                  </a:lnTo>
                  <a:lnTo>
                    <a:pt x="75676" y="13255"/>
                  </a:lnTo>
                  <a:lnTo>
                    <a:pt x="74933" y="33111"/>
                  </a:lnTo>
                  <a:lnTo>
                    <a:pt x="64306" y="79099"/>
                  </a:lnTo>
                  <a:lnTo>
                    <a:pt x="58459" y="119927"/>
                  </a:lnTo>
                  <a:lnTo>
                    <a:pt x="49699" y="161152"/>
                  </a:lnTo>
                  <a:lnTo>
                    <a:pt x="37777" y="199870"/>
                  </a:lnTo>
                  <a:lnTo>
                    <a:pt x="22069" y="246568"/>
                  </a:lnTo>
                  <a:lnTo>
                    <a:pt x="12211" y="275382"/>
                  </a:lnTo>
                  <a:lnTo>
                    <a:pt x="9588" y="287491"/>
                  </a:lnTo>
                  <a:lnTo>
                    <a:pt x="0" y="313711"/>
                  </a:lnTo>
                  <a:lnTo>
                    <a:pt x="8082" y="314268"/>
                  </a:lnTo>
                  <a:lnTo>
                    <a:pt x="14062" y="309249"/>
                  </a:lnTo>
                  <a:lnTo>
                    <a:pt x="16760" y="303954"/>
                  </a:lnTo>
                  <a:lnTo>
                    <a:pt x="28444" y="2762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43" name="SMARTInkShape-1530"/>
            <p:cNvSpPr/>
            <p:nvPr>
              <p:custDataLst>
                <p:tags r:id="rId87"/>
              </p:custDataLst>
            </p:nvPr>
          </p:nvSpPr>
          <p:spPr>
            <a:xfrm>
              <a:off x="5391161" y="4962525"/>
              <a:ext cx="114290" cy="152390"/>
            </a:xfrm>
            <a:custGeom>
              <a:avLst/>
              <a:gdLst/>
              <a:ahLst/>
              <a:cxnLst/>
              <a:rect l="0" t="0" r="0" b="0"/>
              <a:pathLst>
                <a:path w="114290" h="152390">
                  <a:moveTo>
                    <a:pt x="76189" y="9525"/>
                  </a:moveTo>
                  <a:lnTo>
                    <a:pt x="76189" y="9525"/>
                  </a:lnTo>
                  <a:lnTo>
                    <a:pt x="85714" y="0"/>
                  </a:lnTo>
                  <a:lnTo>
                    <a:pt x="85714" y="22666"/>
                  </a:lnTo>
                  <a:lnTo>
                    <a:pt x="82892" y="28771"/>
                  </a:lnTo>
                  <a:lnTo>
                    <a:pt x="70526" y="44476"/>
                  </a:lnTo>
                  <a:lnTo>
                    <a:pt x="56529" y="74216"/>
                  </a:lnTo>
                  <a:lnTo>
                    <a:pt x="13746" y="120643"/>
                  </a:lnTo>
                  <a:lnTo>
                    <a:pt x="7528" y="133349"/>
                  </a:lnTo>
                  <a:lnTo>
                    <a:pt x="1478" y="140993"/>
                  </a:lnTo>
                  <a:lnTo>
                    <a:pt x="0" y="152269"/>
                  </a:lnTo>
                  <a:lnTo>
                    <a:pt x="13247" y="152389"/>
                  </a:lnTo>
                  <a:lnTo>
                    <a:pt x="19287" y="149573"/>
                  </a:lnTo>
                  <a:lnTo>
                    <a:pt x="25499" y="145852"/>
                  </a:lnTo>
                  <a:lnTo>
                    <a:pt x="38111" y="143463"/>
                  </a:lnTo>
                  <a:lnTo>
                    <a:pt x="41279" y="143267"/>
                  </a:lnTo>
                  <a:lnTo>
                    <a:pt x="47621" y="140227"/>
                  </a:lnTo>
                  <a:lnTo>
                    <a:pt x="50793" y="137935"/>
                  </a:lnTo>
                  <a:lnTo>
                    <a:pt x="65371" y="134708"/>
                  </a:lnTo>
                  <a:lnTo>
                    <a:pt x="78040" y="133753"/>
                  </a:lnTo>
                  <a:lnTo>
                    <a:pt x="80598" y="132560"/>
                  </a:lnTo>
                  <a:lnTo>
                    <a:pt x="82304" y="130707"/>
                  </a:lnTo>
                  <a:lnTo>
                    <a:pt x="83440" y="128413"/>
                  </a:lnTo>
                  <a:lnTo>
                    <a:pt x="85257" y="127941"/>
                  </a:lnTo>
                  <a:lnTo>
                    <a:pt x="87526" y="128686"/>
                  </a:lnTo>
                  <a:lnTo>
                    <a:pt x="92869" y="131277"/>
                  </a:lnTo>
                  <a:lnTo>
                    <a:pt x="114289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44" name="SMARTInkShape-1531"/>
            <p:cNvSpPr/>
            <p:nvPr>
              <p:custDataLst>
                <p:tags r:id="rId88"/>
              </p:custDataLst>
            </p:nvPr>
          </p:nvSpPr>
          <p:spPr>
            <a:xfrm>
              <a:off x="5486434" y="5048254"/>
              <a:ext cx="38067" cy="152397"/>
            </a:xfrm>
            <a:custGeom>
              <a:avLst/>
              <a:gdLst/>
              <a:ahLst/>
              <a:cxnLst/>
              <a:rect l="0" t="0" r="0" b="0"/>
              <a:pathLst>
                <a:path w="38067" h="152397">
                  <a:moveTo>
                    <a:pt x="38066" y="28571"/>
                  </a:moveTo>
                  <a:lnTo>
                    <a:pt x="38066" y="28571"/>
                  </a:lnTo>
                  <a:lnTo>
                    <a:pt x="38066" y="0"/>
                  </a:lnTo>
                  <a:lnTo>
                    <a:pt x="38066" y="13254"/>
                  </a:lnTo>
                  <a:lnTo>
                    <a:pt x="35244" y="19294"/>
                  </a:lnTo>
                  <a:lnTo>
                    <a:pt x="31521" y="25506"/>
                  </a:lnTo>
                  <a:lnTo>
                    <a:pt x="28365" y="34954"/>
                  </a:lnTo>
                  <a:lnTo>
                    <a:pt x="22256" y="45514"/>
                  </a:lnTo>
                  <a:lnTo>
                    <a:pt x="18918" y="60519"/>
                  </a:lnTo>
                  <a:lnTo>
                    <a:pt x="11666" y="75608"/>
                  </a:lnTo>
                  <a:lnTo>
                    <a:pt x="1969" y="121830"/>
                  </a:lnTo>
                  <a:lnTo>
                    <a:pt x="0" y="147335"/>
                  </a:lnTo>
                  <a:lnTo>
                    <a:pt x="1047" y="149023"/>
                  </a:lnTo>
                  <a:lnTo>
                    <a:pt x="2803" y="150147"/>
                  </a:lnTo>
                  <a:lnTo>
                    <a:pt x="9491" y="15239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52" name="SMARTInkShape-Group362"/>
          <p:cNvGrpSpPr/>
          <p:nvPr/>
        </p:nvGrpSpPr>
        <p:grpSpPr>
          <a:xfrm>
            <a:off x="6648461" y="5001960"/>
            <a:ext cx="714234" cy="465391"/>
            <a:chOff x="6648461" y="5001960"/>
            <a:chExt cx="714234" cy="465391"/>
          </a:xfrm>
        </p:grpSpPr>
        <p:sp>
          <p:nvSpPr>
            <p:cNvPr id="3246" name="SMARTInkShape-1532"/>
            <p:cNvSpPr/>
            <p:nvPr>
              <p:custDataLst>
                <p:tags r:id="rId77"/>
              </p:custDataLst>
            </p:nvPr>
          </p:nvSpPr>
          <p:spPr>
            <a:xfrm>
              <a:off x="6896100" y="5276850"/>
              <a:ext cx="95120" cy="189128"/>
            </a:xfrm>
            <a:custGeom>
              <a:avLst/>
              <a:gdLst/>
              <a:ahLst/>
              <a:cxnLst/>
              <a:rect l="0" t="0" r="0" b="0"/>
              <a:pathLst>
                <a:path w="95120" h="189128">
                  <a:moveTo>
                    <a:pt x="9525" y="38100"/>
                  </a:moveTo>
                  <a:lnTo>
                    <a:pt x="9525" y="38100"/>
                  </a:lnTo>
                  <a:lnTo>
                    <a:pt x="9525" y="33044"/>
                  </a:lnTo>
                  <a:lnTo>
                    <a:pt x="8467" y="31555"/>
                  </a:lnTo>
                  <a:lnTo>
                    <a:pt x="6703" y="30561"/>
                  </a:lnTo>
                  <a:lnTo>
                    <a:pt x="1325" y="28967"/>
                  </a:lnTo>
                  <a:lnTo>
                    <a:pt x="588" y="25927"/>
                  </a:lnTo>
                  <a:lnTo>
                    <a:pt x="0" y="119"/>
                  </a:lnTo>
                  <a:lnTo>
                    <a:pt x="44476" y="0"/>
                  </a:lnTo>
                  <a:lnTo>
                    <a:pt x="50811" y="0"/>
                  </a:lnTo>
                  <a:lnTo>
                    <a:pt x="57155" y="2822"/>
                  </a:lnTo>
                  <a:lnTo>
                    <a:pt x="63502" y="6545"/>
                  </a:lnTo>
                  <a:lnTo>
                    <a:pt x="76200" y="8937"/>
                  </a:lnTo>
                  <a:lnTo>
                    <a:pt x="79375" y="9133"/>
                  </a:lnTo>
                  <a:lnTo>
                    <a:pt x="81492" y="10321"/>
                  </a:lnTo>
                  <a:lnTo>
                    <a:pt x="82903" y="12173"/>
                  </a:lnTo>
                  <a:lnTo>
                    <a:pt x="85529" y="17052"/>
                  </a:lnTo>
                  <a:lnTo>
                    <a:pt x="91900" y="25748"/>
                  </a:lnTo>
                  <a:lnTo>
                    <a:pt x="94258" y="35028"/>
                  </a:lnTo>
                  <a:lnTo>
                    <a:pt x="95119" y="50814"/>
                  </a:lnTo>
                  <a:lnTo>
                    <a:pt x="92370" y="57156"/>
                  </a:lnTo>
                  <a:lnTo>
                    <a:pt x="88678" y="63503"/>
                  </a:lnTo>
                  <a:lnTo>
                    <a:pt x="85541" y="73026"/>
                  </a:lnTo>
                  <a:lnTo>
                    <a:pt x="53936" y="117082"/>
                  </a:lnTo>
                  <a:lnTo>
                    <a:pt x="19050" y="161746"/>
                  </a:lnTo>
                  <a:lnTo>
                    <a:pt x="13758" y="168196"/>
                  </a:lnTo>
                  <a:lnTo>
                    <a:pt x="11406" y="174590"/>
                  </a:lnTo>
                  <a:lnTo>
                    <a:pt x="9721" y="176718"/>
                  </a:lnTo>
                  <a:lnTo>
                    <a:pt x="1489" y="180415"/>
                  </a:lnTo>
                  <a:lnTo>
                    <a:pt x="661" y="183548"/>
                  </a:lnTo>
                  <a:lnTo>
                    <a:pt x="131" y="189127"/>
                  </a:lnTo>
                  <a:lnTo>
                    <a:pt x="11" y="182179"/>
                  </a:lnTo>
                  <a:lnTo>
                    <a:pt x="6548" y="173609"/>
                  </a:lnTo>
                  <a:lnTo>
                    <a:pt x="9525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47" name="SMARTInkShape-1533"/>
            <p:cNvSpPr/>
            <p:nvPr>
              <p:custDataLst>
                <p:tags r:id="rId78"/>
              </p:custDataLst>
            </p:nvPr>
          </p:nvSpPr>
          <p:spPr>
            <a:xfrm>
              <a:off x="6671649" y="5029200"/>
              <a:ext cx="195877" cy="295240"/>
            </a:xfrm>
            <a:custGeom>
              <a:avLst/>
              <a:gdLst/>
              <a:ahLst/>
              <a:cxnLst/>
              <a:rect l="0" t="0" r="0" b="0"/>
              <a:pathLst>
                <a:path w="195877" h="295240">
                  <a:moveTo>
                    <a:pt x="81576" y="28575"/>
                  </a:moveTo>
                  <a:lnTo>
                    <a:pt x="81576" y="28575"/>
                  </a:lnTo>
                  <a:lnTo>
                    <a:pt x="76520" y="28575"/>
                  </a:lnTo>
                  <a:lnTo>
                    <a:pt x="75031" y="27517"/>
                  </a:lnTo>
                  <a:lnTo>
                    <a:pt x="74038" y="25753"/>
                  </a:lnTo>
                  <a:lnTo>
                    <a:pt x="72167" y="19442"/>
                  </a:lnTo>
                  <a:lnTo>
                    <a:pt x="53011" y="10"/>
                  </a:lnTo>
                  <a:lnTo>
                    <a:pt x="70611" y="0"/>
                  </a:lnTo>
                  <a:lnTo>
                    <a:pt x="79371" y="6545"/>
                  </a:lnTo>
                  <a:lnTo>
                    <a:pt x="88214" y="9701"/>
                  </a:lnTo>
                  <a:lnTo>
                    <a:pt x="97537" y="15810"/>
                  </a:lnTo>
                  <a:lnTo>
                    <a:pt x="133612" y="28666"/>
                  </a:lnTo>
                  <a:lnTo>
                    <a:pt x="135317" y="30753"/>
                  </a:lnTo>
                  <a:lnTo>
                    <a:pt x="148788" y="55355"/>
                  </a:lnTo>
                  <a:lnTo>
                    <a:pt x="153782" y="62703"/>
                  </a:lnTo>
                  <a:lnTo>
                    <a:pt x="156593" y="72789"/>
                  </a:lnTo>
                  <a:lnTo>
                    <a:pt x="157250" y="79270"/>
                  </a:lnTo>
                  <a:lnTo>
                    <a:pt x="152563" y="93925"/>
                  </a:lnTo>
                  <a:lnTo>
                    <a:pt x="142558" y="111294"/>
                  </a:lnTo>
                  <a:lnTo>
                    <a:pt x="137745" y="127991"/>
                  </a:lnTo>
                  <a:lnTo>
                    <a:pt x="97436" y="175533"/>
                  </a:lnTo>
                  <a:lnTo>
                    <a:pt x="84629" y="192886"/>
                  </a:lnTo>
                  <a:lnTo>
                    <a:pt x="38294" y="233964"/>
                  </a:lnTo>
                  <a:lnTo>
                    <a:pt x="18179" y="252855"/>
                  </a:lnTo>
                  <a:lnTo>
                    <a:pt x="11772" y="255255"/>
                  </a:lnTo>
                  <a:lnTo>
                    <a:pt x="9640" y="256953"/>
                  </a:lnTo>
                  <a:lnTo>
                    <a:pt x="486" y="271314"/>
                  </a:lnTo>
                  <a:lnTo>
                    <a:pt x="0" y="272951"/>
                  </a:lnTo>
                  <a:lnTo>
                    <a:pt x="734" y="274042"/>
                  </a:lnTo>
                  <a:lnTo>
                    <a:pt x="2281" y="274770"/>
                  </a:lnTo>
                  <a:lnTo>
                    <a:pt x="3313" y="276313"/>
                  </a:lnTo>
                  <a:lnTo>
                    <a:pt x="4459" y="280850"/>
                  </a:lnTo>
                  <a:lnTo>
                    <a:pt x="5822" y="282484"/>
                  </a:lnTo>
                  <a:lnTo>
                    <a:pt x="10161" y="284298"/>
                  </a:lnTo>
                  <a:lnTo>
                    <a:pt x="21569" y="286522"/>
                  </a:lnTo>
                  <a:lnTo>
                    <a:pt x="30870" y="292211"/>
                  </a:lnTo>
                  <a:lnTo>
                    <a:pt x="41387" y="294368"/>
                  </a:lnTo>
                  <a:lnTo>
                    <a:pt x="88092" y="295239"/>
                  </a:lnTo>
                  <a:lnTo>
                    <a:pt x="132386" y="294215"/>
                  </a:lnTo>
                  <a:lnTo>
                    <a:pt x="169288" y="286338"/>
                  </a:lnTo>
                  <a:lnTo>
                    <a:pt x="195876" y="2857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48" name="SMARTInkShape-1534"/>
            <p:cNvSpPr/>
            <p:nvPr>
              <p:custDataLst>
                <p:tags r:id="rId79"/>
              </p:custDataLst>
            </p:nvPr>
          </p:nvSpPr>
          <p:spPr>
            <a:xfrm>
              <a:off x="6648461" y="5001960"/>
              <a:ext cx="104765" cy="370009"/>
            </a:xfrm>
            <a:custGeom>
              <a:avLst/>
              <a:gdLst/>
              <a:ahLst/>
              <a:cxnLst/>
              <a:rect l="0" t="0" r="0" b="0"/>
              <a:pathLst>
                <a:path w="104765" h="370009">
                  <a:moveTo>
                    <a:pt x="104764" y="74865"/>
                  </a:moveTo>
                  <a:lnTo>
                    <a:pt x="104764" y="74865"/>
                  </a:lnTo>
                  <a:lnTo>
                    <a:pt x="104764" y="69809"/>
                  </a:lnTo>
                  <a:lnTo>
                    <a:pt x="103706" y="68320"/>
                  </a:lnTo>
                  <a:lnTo>
                    <a:pt x="101942" y="67326"/>
                  </a:lnTo>
                  <a:lnTo>
                    <a:pt x="99708" y="66664"/>
                  </a:lnTo>
                  <a:lnTo>
                    <a:pt x="98219" y="65164"/>
                  </a:lnTo>
                  <a:lnTo>
                    <a:pt x="96564" y="60676"/>
                  </a:lnTo>
                  <a:lnTo>
                    <a:pt x="95632" y="52199"/>
                  </a:lnTo>
                  <a:lnTo>
                    <a:pt x="98236" y="46094"/>
                  </a:lnTo>
                  <a:lnTo>
                    <a:pt x="103474" y="38608"/>
                  </a:lnTo>
                  <a:lnTo>
                    <a:pt x="102846" y="36934"/>
                  </a:lnTo>
                  <a:lnTo>
                    <a:pt x="99325" y="32254"/>
                  </a:lnTo>
                  <a:lnTo>
                    <a:pt x="99021" y="29525"/>
                  </a:lnTo>
                  <a:lnTo>
                    <a:pt x="104335" y="15677"/>
                  </a:lnTo>
                  <a:lnTo>
                    <a:pt x="104763" y="0"/>
                  </a:lnTo>
                  <a:lnTo>
                    <a:pt x="104764" y="6983"/>
                  </a:lnTo>
                  <a:lnTo>
                    <a:pt x="99708" y="12889"/>
                  </a:lnTo>
                  <a:lnTo>
                    <a:pt x="97226" y="21214"/>
                  </a:lnTo>
                  <a:lnTo>
                    <a:pt x="93006" y="37802"/>
                  </a:lnTo>
                  <a:lnTo>
                    <a:pt x="72883" y="81276"/>
                  </a:lnTo>
                  <a:lnTo>
                    <a:pt x="57122" y="123335"/>
                  </a:lnTo>
                  <a:lnTo>
                    <a:pt x="41262" y="170226"/>
                  </a:lnTo>
                  <a:lnTo>
                    <a:pt x="25389" y="217754"/>
                  </a:lnTo>
                  <a:lnTo>
                    <a:pt x="12336" y="262545"/>
                  </a:lnTo>
                  <a:lnTo>
                    <a:pt x="4622" y="309650"/>
                  </a:lnTo>
                  <a:lnTo>
                    <a:pt x="70" y="356006"/>
                  </a:lnTo>
                  <a:lnTo>
                    <a:pt x="0" y="365065"/>
                  </a:lnTo>
                  <a:lnTo>
                    <a:pt x="1055" y="366756"/>
                  </a:lnTo>
                  <a:lnTo>
                    <a:pt x="2816" y="367884"/>
                  </a:lnTo>
                  <a:lnTo>
                    <a:pt x="8191" y="369695"/>
                  </a:lnTo>
                  <a:lnTo>
                    <a:pt x="14179" y="370008"/>
                  </a:lnTo>
                  <a:lnTo>
                    <a:pt x="15798" y="368994"/>
                  </a:lnTo>
                  <a:lnTo>
                    <a:pt x="16879" y="367258"/>
                  </a:lnTo>
                  <a:lnTo>
                    <a:pt x="17599" y="365044"/>
                  </a:lnTo>
                  <a:lnTo>
                    <a:pt x="28564" y="3510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49" name="SMARTInkShape-1535"/>
            <p:cNvSpPr/>
            <p:nvPr>
              <p:custDataLst>
                <p:tags r:id="rId80"/>
              </p:custDataLst>
            </p:nvPr>
          </p:nvSpPr>
          <p:spPr>
            <a:xfrm>
              <a:off x="6868976" y="5334000"/>
              <a:ext cx="141425" cy="47626"/>
            </a:xfrm>
            <a:custGeom>
              <a:avLst/>
              <a:gdLst/>
              <a:ahLst/>
              <a:cxnLst/>
              <a:rect l="0" t="0" r="0" b="0"/>
              <a:pathLst>
                <a:path w="141425" h="47626">
                  <a:moveTo>
                    <a:pt x="46174" y="47625"/>
                  </a:moveTo>
                  <a:lnTo>
                    <a:pt x="46174" y="47625"/>
                  </a:lnTo>
                  <a:lnTo>
                    <a:pt x="41118" y="42569"/>
                  </a:lnTo>
                  <a:lnTo>
                    <a:pt x="38636" y="37264"/>
                  </a:lnTo>
                  <a:lnTo>
                    <a:pt x="36765" y="24027"/>
                  </a:lnTo>
                  <a:lnTo>
                    <a:pt x="35668" y="22369"/>
                  </a:lnTo>
                  <a:lnTo>
                    <a:pt x="33878" y="21262"/>
                  </a:lnTo>
                  <a:lnTo>
                    <a:pt x="28458" y="19487"/>
                  </a:lnTo>
                  <a:lnTo>
                    <a:pt x="19040" y="10887"/>
                  </a:lnTo>
                  <a:lnTo>
                    <a:pt x="9524" y="9645"/>
                  </a:lnTo>
                  <a:lnTo>
                    <a:pt x="0" y="17737"/>
                  </a:lnTo>
                  <a:lnTo>
                    <a:pt x="574" y="18174"/>
                  </a:lnTo>
                  <a:lnTo>
                    <a:pt x="45778" y="19050"/>
                  </a:lnTo>
                  <a:lnTo>
                    <a:pt x="76576" y="19050"/>
                  </a:lnTo>
                  <a:lnTo>
                    <a:pt x="83675" y="16228"/>
                  </a:lnTo>
                  <a:lnTo>
                    <a:pt x="90357" y="12505"/>
                  </a:lnTo>
                  <a:lnTo>
                    <a:pt x="103271" y="10113"/>
                  </a:lnTo>
                  <a:lnTo>
                    <a:pt x="110709" y="8729"/>
                  </a:lnTo>
                  <a:lnTo>
                    <a:pt x="14142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50" name="SMARTInkShape-1536"/>
            <p:cNvSpPr/>
            <p:nvPr>
              <p:custDataLst>
                <p:tags r:id="rId81"/>
              </p:custDataLst>
            </p:nvPr>
          </p:nvSpPr>
          <p:spPr>
            <a:xfrm>
              <a:off x="7048500" y="5172089"/>
              <a:ext cx="314195" cy="295262"/>
            </a:xfrm>
            <a:custGeom>
              <a:avLst/>
              <a:gdLst/>
              <a:ahLst/>
              <a:cxnLst/>
              <a:rect l="0" t="0" r="0" b="0"/>
              <a:pathLst>
                <a:path w="314195" h="295262">
                  <a:moveTo>
                    <a:pt x="247650" y="104761"/>
                  </a:moveTo>
                  <a:lnTo>
                    <a:pt x="247650" y="104761"/>
                  </a:lnTo>
                  <a:lnTo>
                    <a:pt x="247650" y="99705"/>
                  </a:lnTo>
                  <a:lnTo>
                    <a:pt x="246592" y="98216"/>
                  </a:lnTo>
                  <a:lnTo>
                    <a:pt x="244828" y="97222"/>
                  </a:lnTo>
                  <a:lnTo>
                    <a:pt x="242594" y="96560"/>
                  </a:lnTo>
                  <a:lnTo>
                    <a:pt x="241103" y="95060"/>
                  </a:lnTo>
                  <a:lnTo>
                    <a:pt x="238516" y="87152"/>
                  </a:lnTo>
                  <a:lnTo>
                    <a:pt x="238240" y="81081"/>
                  </a:lnTo>
                  <a:lnTo>
                    <a:pt x="237144" y="79449"/>
                  </a:lnTo>
                  <a:lnTo>
                    <a:pt x="235354" y="78361"/>
                  </a:lnTo>
                  <a:lnTo>
                    <a:pt x="228610" y="76189"/>
                  </a:lnTo>
                  <a:lnTo>
                    <a:pt x="252279" y="76186"/>
                  </a:lnTo>
                  <a:lnTo>
                    <a:pt x="257822" y="73364"/>
                  </a:lnTo>
                  <a:lnTo>
                    <a:pt x="273134" y="60998"/>
                  </a:lnTo>
                  <a:lnTo>
                    <a:pt x="285768" y="55077"/>
                  </a:lnTo>
                  <a:lnTo>
                    <a:pt x="298453" y="44029"/>
                  </a:lnTo>
                  <a:lnTo>
                    <a:pt x="301979" y="37905"/>
                  </a:lnTo>
                  <a:lnTo>
                    <a:pt x="304605" y="31655"/>
                  </a:lnTo>
                  <a:lnTo>
                    <a:pt x="312836" y="20907"/>
                  </a:lnTo>
                  <a:lnTo>
                    <a:pt x="313884" y="14534"/>
                  </a:lnTo>
                  <a:lnTo>
                    <a:pt x="314194" y="5943"/>
                  </a:lnTo>
                  <a:lnTo>
                    <a:pt x="313179" y="3957"/>
                  </a:lnTo>
                  <a:lnTo>
                    <a:pt x="311445" y="2634"/>
                  </a:lnTo>
                  <a:lnTo>
                    <a:pt x="306694" y="1163"/>
                  </a:lnTo>
                  <a:lnTo>
                    <a:pt x="276179" y="0"/>
                  </a:lnTo>
                  <a:lnTo>
                    <a:pt x="268091" y="2814"/>
                  </a:lnTo>
                  <a:lnTo>
                    <a:pt x="260969" y="6534"/>
                  </a:lnTo>
                  <a:lnTo>
                    <a:pt x="239501" y="14176"/>
                  </a:lnTo>
                  <a:lnTo>
                    <a:pt x="230622" y="22521"/>
                  </a:lnTo>
                  <a:lnTo>
                    <a:pt x="194635" y="69972"/>
                  </a:lnTo>
                  <a:lnTo>
                    <a:pt x="168684" y="117116"/>
                  </a:lnTo>
                  <a:lnTo>
                    <a:pt x="159638" y="133536"/>
                  </a:lnTo>
                  <a:lnTo>
                    <a:pt x="146490" y="180896"/>
                  </a:lnTo>
                  <a:lnTo>
                    <a:pt x="143087" y="225574"/>
                  </a:lnTo>
                  <a:lnTo>
                    <a:pt x="142887" y="258836"/>
                  </a:lnTo>
                  <a:lnTo>
                    <a:pt x="143942" y="261453"/>
                  </a:lnTo>
                  <a:lnTo>
                    <a:pt x="145703" y="263197"/>
                  </a:lnTo>
                  <a:lnTo>
                    <a:pt x="153238" y="268474"/>
                  </a:lnTo>
                  <a:lnTo>
                    <a:pt x="159123" y="272772"/>
                  </a:lnTo>
                  <a:lnTo>
                    <a:pt x="168385" y="275192"/>
                  </a:lnTo>
                  <a:lnTo>
                    <a:pt x="174674" y="275758"/>
                  </a:lnTo>
                  <a:lnTo>
                    <a:pt x="180997" y="273188"/>
                  </a:lnTo>
                  <a:lnTo>
                    <a:pt x="187334" y="269576"/>
                  </a:lnTo>
                  <a:lnTo>
                    <a:pt x="196852" y="266483"/>
                  </a:lnTo>
                  <a:lnTo>
                    <a:pt x="231775" y="234897"/>
                  </a:lnTo>
                  <a:lnTo>
                    <a:pt x="235303" y="228569"/>
                  </a:lnTo>
                  <a:lnTo>
                    <a:pt x="237568" y="215883"/>
                  </a:lnTo>
                  <a:lnTo>
                    <a:pt x="238110" y="192367"/>
                  </a:lnTo>
                  <a:lnTo>
                    <a:pt x="233064" y="185987"/>
                  </a:lnTo>
                  <a:lnTo>
                    <a:pt x="227762" y="183195"/>
                  </a:lnTo>
                  <a:lnTo>
                    <a:pt x="211556" y="181255"/>
                  </a:lnTo>
                  <a:lnTo>
                    <a:pt x="195563" y="182107"/>
                  </a:lnTo>
                  <a:lnTo>
                    <a:pt x="149502" y="200264"/>
                  </a:lnTo>
                  <a:lnTo>
                    <a:pt x="104393" y="223524"/>
                  </a:lnTo>
                  <a:lnTo>
                    <a:pt x="62157" y="249099"/>
                  </a:lnTo>
                  <a:lnTo>
                    <a:pt x="21277" y="276822"/>
                  </a:lnTo>
                  <a:lnTo>
                    <a:pt x="0" y="2952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51" name="SMARTInkShape-1537"/>
            <p:cNvSpPr/>
            <p:nvPr>
              <p:custDataLst>
                <p:tags r:id="rId82"/>
              </p:custDataLst>
            </p:nvPr>
          </p:nvSpPr>
          <p:spPr>
            <a:xfrm>
              <a:off x="7029451" y="5276850"/>
              <a:ext cx="142875" cy="161493"/>
            </a:xfrm>
            <a:custGeom>
              <a:avLst/>
              <a:gdLst/>
              <a:ahLst/>
              <a:cxnLst/>
              <a:rect l="0" t="0" r="0" b="0"/>
              <a:pathLst>
                <a:path w="142875" h="161493">
                  <a:moveTo>
                    <a:pt x="76199" y="9525"/>
                  </a:moveTo>
                  <a:lnTo>
                    <a:pt x="76199" y="9525"/>
                  </a:lnTo>
                  <a:lnTo>
                    <a:pt x="67067" y="392"/>
                  </a:lnTo>
                  <a:lnTo>
                    <a:pt x="43927" y="0"/>
                  </a:lnTo>
                  <a:lnTo>
                    <a:pt x="41984" y="1059"/>
                  </a:lnTo>
                  <a:lnTo>
                    <a:pt x="40689" y="2822"/>
                  </a:lnTo>
                  <a:lnTo>
                    <a:pt x="38610" y="8201"/>
                  </a:lnTo>
                  <a:lnTo>
                    <a:pt x="31654" y="16868"/>
                  </a:lnTo>
                  <a:lnTo>
                    <a:pt x="29486" y="25693"/>
                  </a:lnTo>
                  <a:lnTo>
                    <a:pt x="28979" y="31881"/>
                  </a:lnTo>
                  <a:lnTo>
                    <a:pt x="25932" y="38158"/>
                  </a:lnTo>
                  <a:lnTo>
                    <a:pt x="22109" y="44476"/>
                  </a:lnTo>
                  <a:lnTo>
                    <a:pt x="19956" y="55040"/>
                  </a:lnTo>
                  <a:lnTo>
                    <a:pt x="18015" y="92872"/>
                  </a:lnTo>
                  <a:lnTo>
                    <a:pt x="10408" y="119745"/>
                  </a:lnTo>
                  <a:lnTo>
                    <a:pt x="9917" y="126597"/>
                  </a:lnTo>
                  <a:lnTo>
                    <a:pt x="6876" y="133171"/>
                  </a:lnTo>
                  <a:lnTo>
                    <a:pt x="1358" y="140958"/>
                  </a:lnTo>
                  <a:lnTo>
                    <a:pt x="0" y="152389"/>
                  </a:lnTo>
                  <a:lnTo>
                    <a:pt x="15187" y="136153"/>
                  </a:lnTo>
                  <a:lnTo>
                    <a:pt x="17332" y="130010"/>
                  </a:lnTo>
                  <a:lnTo>
                    <a:pt x="18962" y="127948"/>
                  </a:lnTo>
                  <a:lnTo>
                    <a:pt x="63506" y="89935"/>
                  </a:lnTo>
                  <a:lnTo>
                    <a:pt x="76200" y="83734"/>
                  </a:lnTo>
                  <a:lnTo>
                    <a:pt x="85675" y="76239"/>
                  </a:lnTo>
                  <a:lnTo>
                    <a:pt x="80653" y="76211"/>
                  </a:lnTo>
                  <a:lnTo>
                    <a:pt x="79168" y="77265"/>
                  </a:lnTo>
                  <a:lnTo>
                    <a:pt x="78179" y="79027"/>
                  </a:lnTo>
                  <a:lnTo>
                    <a:pt x="77519" y="81260"/>
                  </a:lnTo>
                  <a:lnTo>
                    <a:pt x="76021" y="82748"/>
                  </a:lnTo>
                  <a:lnTo>
                    <a:pt x="71533" y="84402"/>
                  </a:lnTo>
                  <a:lnTo>
                    <a:pt x="69913" y="85901"/>
                  </a:lnTo>
                  <a:lnTo>
                    <a:pt x="62044" y="98866"/>
                  </a:lnTo>
                  <a:lnTo>
                    <a:pt x="51569" y="111212"/>
                  </a:lnTo>
                  <a:lnTo>
                    <a:pt x="49377" y="117514"/>
                  </a:lnTo>
                  <a:lnTo>
                    <a:pt x="47735" y="119617"/>
                  </a:lnTo>
                  <a:lnTo>
                    <a:pt x="43087" y="121955"/>
                  </a:lnTo>
                  <a:lnTo>
                    <a:pt x="41424" y="124695"/>
                  </a:lnTo>
                  <a:lnTo>
                    <a:pt x="38391" y="142058"/>
                  </a:lnTo>
                  <a:lnTo>
                    <a:pt x="38228" y="147098"/>
                  </a:lnTo>
                  <a:lnTo>
                    <a:pt x="39244" y="148865"/>
                  </a:lnTo>
                  <a:lnTo>
                    <a:pt x="40979" y="150043"/>
                  </a:lnTo>
                  <a:lnTo>
                    <a:pt x="43193" y="150828"/>
                  </a:lnTo>
                  <a:lnTo>
                    <a:pt x="44671" y="152411"/>
                  </a:lnTo>
                  <a:lnTo>
                    <a:pt x="46312" y="156991"/>
                  </a:lnTo>
                  <a:lnTo>
                    <a:pt x="47808" y="158636"/>
                  </a:lnTo>
                  <a:lnTo>
                    <a:pt x="52291" y="160463"/>
                  </a:lnTo>
                  <a:lnTo>
                    <a:pt x="60767" y="161492"/>
                  </a:lnTo>
                  <a:lnTo>
                    <a:pt x="66870" y="158911"/>
                  </a:lnTo>
                  <a:lnTo>
                    <a:pt x="69980" y="156740"/>
                  </a:lnTo>
                  <a:lnTo>
                    <a:pt x="93281" y="150149"/>
                  </a:lnTo>
                  <a:lnTo>
                    <a:pt x="97112" y="147724"/>
                  </a:lnTo>
                  <a:lnTo>
                    <a:pt x="142874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67" name="SMARTInkShape-Group363"/>
          <p:cNvGrpSpPr/>
          <p:nvPr/>
        </p:nvGrpSpPr>
        <p:grpSpPr>
          <a:xfrm>
            <a:off x="4114800" y="5638800"/>
            <a:ext cx="1590676" cy="1104901"/>
            <a:chOff x="4114800" y="5638800"/>
            <a:chExt cx="1590676" cy="1104901"/>
          </a:xfrm>
        </p:grpSpPr>
        <p:sp>
          <p:nvSpPr>
            <p:cNvPr id="3253" name="SMARTInkShape-1538"/>
            <p:cNvSpPr/>
            <p:nvPr>
              <p:custDataLst>
                <p:tags r:id="rId63"/>
              </p:custDataLst>
            </p:nvPr>
          </p:nvSpPr>
          <p:spPr>
            <a:xfrm>
              <a:off x="4705350" y="6248410"/>
              <a:ext cx="342901" cy="200016"/>
            </a:xfrm>
            <a:custGeom>
              <a:avLst/>
              <a:gdLst/>
              <a:ahLst/>
              <a:cxnLst/>
              <a:rect l="0" t="0" r="0" b="0"/>
              <a:pathLst>
                <a:path w="342901" h="200016">
                  <a:moveTo>
                    <a:pt x="19050" y="28565"/>
                  </a:moveTo>
                  <a:lnTo>
                    <a:pt x="19050" y="28565"/>
                  </a:lnTo>
                  <a:lnTo>
                    <a:pt x="13994" y="28565"/>
                  </a:lnTo>
                  <a:lnTo>
                    <a:pt x="12505" y="27507"/>
                  </a:lnTo>
                  <a:lnTo>
                    <a:pt x="11511" y="25743"/>
                  </a:lnTo>
                  <a:lnTo>
                    <a:pt x="9787" y="18864"/>
                  </a:lnTo>
                  <a:lnTo>
                    <a:pt x="9525" y="9552"/>
                  </a:lnTo>
                  <a:lnTo>
                    <a:pt x="10" y="0"/>
                  </a:lnTo>
                  <a:lnTo>
                    <a:pt x="0" y="44526"/>
                  </a:lnTo>
                  <a:lnTo>
                    <a:pt x="0" y="89087"/>
                  </a:lnTo>
                  <a:lnTo>
                    <a:pt x="0" y="136147"/>
                  </a:lnTo>
                  <a:lnTo>
                    <a:pt x="0" y="170423"/>
                  </a:lnTo>
                  <a:lnTo>
                    <a:pt x="1058" y="173937"/>
                  </a:lnTo>
                  <a:lnTo>
                    <a:pt x="2822" y="176279"/>
                  </a:lnTo>
                  <a:lnTo>
                    <a:pt x="5056" y="177841"/>
                  </a:lnTo>
                  <a:lnTo>
                    <a:pt x="6545" y="179941"/>
                  </a:lnTo>
                  <a:lnTo>
                    <a:pt x="9132" y="188891"/>
                  </a:lnTo>
                  <a:lnTo>
                    <a:pt x="9491" y="198550"/>
                  </a:lnTo>
                  <a:lnTo>
                    <a:pt x="10561" y="199039"/>
                  </a:lnTo>
                  <a:lnTo>
                    <a:pt x="57207" y="200015"/>
                  </a:lnTo>
                  <a:lnTo>
                    <a:pt x="69861" y="200015"/>
                  </a:lnTo>
                  <a:lnTo>
                    <a:pt x="116949" y="187842"/>
                  </a:lnTo>
                  <a:lnTo>
                    <a:pt x="128177" y="184021"/>
                  </a:lnTo>
                  <a:lnTo>
                    <a:pt x="171519" y="178322"/>
                  </a:lnTo>
                  <a:lnTo>
                    <a:pt x="212759" y="166786"/>
                  </a:lnTo>
                  <a:lnTo>
                    <a:pt x="248669" y="162343"/>
                  </a:lnTo>
                  <a:lnTo>
                    <a:pt x="293534" y="176115"/>
                  </a:lnTo>
                  <a:lnTo>
                    <a:pt x="310178" y="180007"/>
                  </a:lnTo>
                  <a:lnTo>
                    <a:pt x="317069" y="180539"/>
                  </a:lnTo>
                  <a:lnTo>
                    <a:pt x="319329" y="181739"/>
                  </a:lnTo>
                  <a:lnTo>
                    <a:pt x="320836" y="183598"/>
                  </a:lnTo>
                  <a:lnTo>
                    <a:pt x="321841" y="185895"/>
                  </a:lnTo>
                  <a:lnTo>
                    <a:pt x="323569" y="187427"/>
                  </a:lnTo>
                  <a:lnTo>
                    <a:pt x="328311" y="189128"/>
                  </a:lnTo>
                  <a:lnTo>
                    <a:pt x="329999" y="190640"/>
                  </a:lnTo>
                  <a:lnTo>
                    <a:pt x="332930" y="198571"/>
                  </a:lnTo>
                  <a:lnTo>
                    <a:pt x="336000" y="196551"/>
                  </a:lnTo>
                  <a:lnTo>
                    <a:pt x="342900" y="1904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54" name="SMARTInkShape-1539"/>
            <p:cNvSpPr/>
            <p:nvPr>
              <p:custDataLst>
                <p:tags r:id="rId64"/>
              </p:custDataLst>
            </p:nvPr>
          </p:nvSpPr>
          <p:spPr>
            <a:xfrm>
              <a:off x="4772064" y="6229387"/>
              <a:ext cx="295187" cy="219039"/>
            </a:xfrm>
            <a:custGeom>
              <a:avLst/>
              <a:gdLst/>
              <a:ahLst/>
              <a:cxnLst/>
              <a:rect l="0" t="0" r="0" b="0"/>
              <a:pathLst>
                <a:path w="295187" h="219039">
                  <a:moveTo>
                    <a:pt x="47586" y="57113"/>
                  </a:moveTo>
                  <a:lnTo>
                    <a:pt x="47586" y="57113"/>
                  </a:lnTo>
                  <a:lnTo>
                    <a:pt x="29272" y="57113"/>
                  </a:lnTo>
                  <a:lnTo>
                    <a:pt x="20749" y="54291"/>
                  </a:lnTo>
                  <a:lnTo>
                    <a:pt x="11711" y="48912"/>
                  </a:lnTo>
                  <a:lnTo>
                    <a:pt x="5088" y="47981"/>
                  </a:lnTo>
                  <a:lnTo>
                    <a:pt x="3379" y="46792"/>
                  </a:lnTo>
                  <a:lnTo>
                    <a:pt x="2240" y="44940"/>
                  </a:lnTo>
                  <a:lnTo>
                    <a:pt x="0" y="38182"/>
                  </a:lnTo>
                  <a:lnTo>
                    <a:pt x="31842" y="38063"/>
                  </a:lnTo>
                  <a:lnTo>
                    <a:pt x="38119" y="35241"/>
                  </a:lnTo>
                  <a:lnTo>
                    <a:pt x="41275" y="33007"/>
                  </a:lnTo>
                  <a:lnTo>
                    <a:pt x="55829" y="29862"/>
                  </a:lnTo>
                  <a:lnTo>
                    <a:pt x="78652" y="27742"/>
                  </a:lnTo>
                  <a:lnTo>
                    <a:pt x="97271" y="21050"/>
                  </a:lnTo>
                  <a:lnTo>
                    <a:pt x="144838" y="14075"/>
                  </a:lnTo>
                  <a:lnTo>
                    <a:pt x="186904" y="4834"/>
                  </a:lnTo>
                  <a:lnTo>
                    <a:pt x="231714" y="248"/>
                  </a:lnTo>
                  <a:lnTo>
                    <a:pt x="258427" y="0"/>
                  </a:lnTo>
                  <a:lnTo>
                    <a:pt x="265823" y="2802"/>
                  </a:lnTo>
                  <a:lnTo>
                    <a:pt x="272639" y="6516"/>
                  </a:lnTo>
                  <a:lnTo>
                    <a:pt x="285638" y="8902"/>
                  </a:lnTo>
                  <a:lnTo>
                    <a:pt x="288837" y="9097"/>
                  </a:lnTo>
                  <a:lnTo>
                    <a:pt x="290970" y="10286"/>
                  </a:lnTo>
                  <a:lnTo>
                    <a:pt x="292392" y="12137"/>
                  </a:lnTo>
                  <a:lnTo>
                    <a:pt x="293972" y="17015"/>
                  </a:lnTo>
                  <a:lnTo>
                    <a:pt x="295186" y="33082"/>
                  </a:lnTo>
                  <a:lnTo>
                    <a:pt x="292392" y="38672"/>
                  </a:lnTo>
                  <a:lnTo>
                    <a:pt x="280045" y="55076"/>
                  </a:lnTo>
                  <a:lnTo>
                    <a:pt x="274126" y="74193"/>
                  </a:lnTo>
                  <a:lnTo>
                    <a:pt x="263079" y="93531"/>
                  </a:lnTo>
                  <a:lnTo>
                    <a:pt x="249829" y="140074"/>
                  </a:lnTo>
                  <a:lnTo>
                    <a:pt x="246845" y="164894"/>
                  </a:lnTo>
                  <a:lnTo>
                    <a:pt x="242685" y="173102"/>
                  </a:lnTo>
                  <a:lnTo>
                    <a:pt x="242210" y="176772"/>
                  </a:lnTo>
                  <a:lnTo>
                    <a:pt x="247338" y="206269"/>
                  </a:lnTo>
                  <a:lnTo>
                    <a:pt x="257136" y="21903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55" name="SMARTInkShape-1540"/>
            <p:cNvSpPr/>
            <p:nvPr>
              <p:custDataLst>
                <p:tags r:id="rId65"/>
              </p:custDataLst>
            </p:nvPr>
          </p:nvSpPr>
          <p:spPr>
            <a:xfrm>
              <a:off x="5181717" y="6143625"/>
              <a:ext cx="523759" cy="76164"/>
            </a:xfrm>
            <a:custGeom>
              <a:avLst/>
              <a:gdLst/>
              <a:ahLst/>
              <a:cxnLst/>
              <a:rect l="0" t="0" r="0" b="0"/>
              <a:pathLst>
                <a:path w="523759" h="76164">
                  <a:moveTo>
                    <a:pt x="47508" y="57150"/>
                  </a:moveTo>
                  <a:lnTo>
                    <a:pt x="47508" y="57150"/>
                  </a:lnTo>
                  <a:lnTo>
                    <a:pt x="42452" y="57150"/>
                  </a:lnTo>
                  <a:lnTo>
                    <a:pt x="40963" y="56092"/>
                  </a:lnTo>
                  <a:lnTo>
                    <a:pt x="39969" y="54328"/>
                  </a:lnTo>
                  <a:lnTo>
                    <a:pt x="39307" y="52094"/>
                  </a:lnTo>
                  <a:lnTo>
                    <a:pt x="37807" y="50605"/>
                  </a:lnTo>
                  <a:lnTo>
                    <a:pt x="28885" y="47741"/>
                  </a:lnTo>
                  <a:lnTo>
                    <a:pt x="28458" y="38103"/>
                  </a:lnTo>
                  <a:lnTo>
                    <a:pt x="19326" y="47233"/>
                  </a:lnTo>
                  <a:lnTo>
                    <a:pt x="19049" y="52565"/>
                  </a:lnTo>
                  <a:lnTo>
                    <a:pt x="17952" y="54094"/>
                  </a:lnTo>
                  <a:lnTo>
                    <a:pt x="16162" y="55113"/>
                  </a:lnTo>
                  <a:lnTo>
                    <a:pt x="13910" y="55792"/>
                  </a:lnTo>
                  <a:lnTo>
                    <a:pt x="12409" y="57302"/>
                  </a:lnTo>
                  <a:lnTo>
                    <a:pt x="9803" y="65232"/>
                  </a:lnTo>
                  <a:lnTo>
                    <a:pt x="9418" y="75770"/>
                  </a:lnTo>
                  <a:lnTo>
                    <a:pt x="22666" y="76163"/>
                  </a:lnTo>
                  <a:lnTo>
                    <a:pt x="28706" y="73361"/>
                  </a:lnTo>
                  <a:lnTo>
                    <a:pt x="34918" y="69647"/>
                  </a:lnTo>
                  <a:lnTo>
                    <a:pt x="41206" y="67996"/>
                  </a:lnTo>
                  <a:lnTo>
                    <a:pt x="43307" y="66497"/>
                  </a:lnTo>
                  <a:lnTo>
                    <a:pt x="44708" y="64439"/>
                  </a:lnTo>
                  <a:lnTo>
                    <a:pt x="45640" y="62010"/>
                  </a:lnTo>
                  <a:lnTo>
                    <a:pt x="47322" y="60390"/>
                  </a:lnTo>
                  <a:lnTo>
                    <a:pt x="57099" y="56376"/>
                  </a:lnTo>
                  <a:lnTo>
                    <a:pt x="66127" y="48029"/>
                  </a:lnTo>
                  <a:lnTo>
                    <a:pt x="66520" y="39460"/>
                  </a:lnTo>
                  <a:lnTo>
                    <a:pt x="65474" y="39007"/>
                  </a:lnTo>
                  <a:lnTo>
                    <a:pt x="48948" y="38111"/>
                  </a:lnTo>
                  <a:lnTo>
                    <a:pt x="40188" y="44648"/>
                  </a:lnTo>
                  <a:lnTo>
                    <a:pt x="30211" y="47233"/>
                  </a:lnTo>
                  <a:lnTo>
                    <a:pt x="20411" y="55792"/>
                  </a:lnTo>
                  <a:lnTo>
                    <a:pt x="14314" y="56748"/>
                  </a:lnTo>
                  <a:lnTo>
                    <a:pt x="12679" y="57940"/>
                  </a:lnTo>
                  <a:lnTo>
                    <a:pt x="11588" y="59793"/>
                  </a:lnTo>
                  <a:lnTo>
                    <a:pt x="9408" y="66672"/>
                  </a:lnTo>
                  <a:lnTo>
                    <a:pt x="18923" y="66675"/>
                  </a:lnTo>
                  <a:lnTo>
                    <a:pt x="18933" y="57543"/>
                  </a:lnTo>
                  <a:lnTo>
                    <a:pt x="9524" y="66562"/>
                  </a:lnTo>
                  <a:lnTo>
                    <a:pt x="0" y="66675"/>
                  </a:lnTo>
                  <a:lnTo>
                    <a:pt x="42446" y="65617"/>
                  </a:lnTo>
                  <a:lnTo>
                    <a:pt x="78134" y="58474"/>
                  </a:lnTo>
                  <a:lnTo>
                    <a:pt x="125212" y="52210"/>
                  </a:lnTo>
                  <a:lnTo>
                    <a:pt x="171531" y="48229"/>
                  </a:lnTo>
                  <a:lnTo>
                    <a:pt x="214529" y="42687"/>
                  </a:lnTo>
                  <a:lnTo>
                    <a:pt x="256184" y="39006"/>
                  </a:lnTo>
                  <a:lnTo>
                    <a:pt x="294986" y="38279"/>
                  </a:lnTo>
                  <a:lnTo>
                    <a:pt x="337273" y="38123"/>
                  </a:lnTo>
                  <a:lnTo>
                    <a:pt x="384417" y="38103"/>
                  </a:lnTo>
                  <a:lnTo>
                    <a:pt x="431518" y="37042"/>
                  </a:lnTo>
                  <a:lnTo>
                    <a:pt x="476123" y="29163"/>
                  </a:lnTo>
                  <a:lnTo>
                    <a:pt x="496474" y="28691"/>
                  </a:lnTo>
                  <a:lnTo>
                    <a:pt x="503871" y="25804"/>
                  </a:lnTo>
                  <a:lnTo>
                    <a:pt x="510686" y="22051"/>
                  </a:lnTo>
                  <a:lnTo>
                    <a:pt x="517243" y="20384"/>
                  </a:lnTo>
                  <a:lnTo>
                    <a:pt x="519414" y="18881"/>
                  </a:lnTo>
                  <a:lnTo>
                    <a:pt x="520862" y="16821"/>
                  </a:lnTo>
                  <a:lnTo>
                    <a:pt x="523186" y="10966"/>
                  </a:lnTo>
                  <a:lnTo>
                    <a:pt x="523758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56" name="SMARTInkShape-1541"/>
            <p:cNvSpPr/>
            <p:nvPr>
              <p:custDataLst>
                <p:tags r:id="rId66"/>
              </p:custDataLst>
            </p:nvPr>
          </p:nvSpPr>
          <p:spPr>
            <a:xfrm>
              <a:off x="4972050" y="5953125"/>
              <a:ext cx="266700" cy="428626"/>
            </a:xfrm>
            <a:custGeom>
              <a:avLst/>
              <a:gdLst/>
              <a:ahLst/>
              <a:cxnLst/>
              <a:rect l="0" t="0" r="0" b="0"/>
              <a:pathLst>
                <a:path w="266700" h="428626">
                  <a:moveTo>
                    <a:pt x="38100" y="47625"/>
                  </a:moveTo>
                  <a:lnTo>
                    <a:pt x="38100" y="47625"/>
                  </a:lnTo>
                  <a:lnTo>
                    <a:pt x="29899" y="47625"/>
                  </a:lnTo>
                  <a:lnTo>
                    <a:pt x="29458" y="46567"/>
                  </a:lnTo>
                  <a:lnTo>
                    <a:pt x="28609" y="38493"/>
                  </a:lnTo>
                  <a:lnTo>
                    <a:pt x="23529" y="38216"/>
                  </a:lnTo>
                  <a:lnTo>
                    <a:pt x="22036" y="37119"/>
                  </a:lnTo>
                  <a:lnTo>
                    <a:pt x="19166" y="28970"/>
                  </a:lnTo>
                  <a:lnTo>
                    <a:pt x="9920" y="28585"/>
                  </a:lnTo>
                  <a:lnTo>
                    <a:pt x="9559" y="20375"/>
                  </a:lnTo>
                  <a:lnTo>
                    <a:pt x="8489" y="19933"/>
                  </a:lnTo>
                  <a:lnTo>
                    <a:pt x="0" y="19050"/>
                  </a:lnTo>
                  <a:lnTo>
                    <a:pt x="9409" y="19050"/>
                  </a:lnTo>
                  <a:lnTo>
                    <a:pt x="19050" y="9525"/>
                  </a:lnTo>
                  <a:lnTo>
                    <a:pt x="28575" y="9525"/>
                  </a:lnTo>
                  <a:lnTo>
                    <a:pt x="28575" y="3"/>
                  </a:lnTo>
                  <a:lnTo>
                    <a:pt x="28575" y="9409"/>
                  </a:lnTo>
                  <a:lnTo>
                    <a:pt x="33631" y="9491"/>
                  </a:lnTo>
                  <a:lnTo>
                    <a:pt x="38936" y="6688"/>
                  </a:lnTo>
                  <a:lnTo>
                    <a:pt x="44822" y="2972"/>
                  </a:lnTo>
                  <a:lnTo>
                    <a:pt x="55144" y="881"/>
                  </a:lnTo>
                  <a:lnTo>
                    <a:pt x="101769" y="34"/>
                  </a:lnTo>
                  <a:lnTo>
                    <a:pt x="144771" y="3"/>
                  </a:lnTo>
                  <a:lnTo>
                    <a:pt x="186933" y="0"/>
                  </a:lnTo>
                  <a:lnTo>
                    <a:pt x="231208" y="0"/>
                  </a:lnTo>
                  <a:lnTo>
                    <a:pt x="250775" y="0"/>
                  </a:lnTo>
                  <a:lnTo>
                    <a:pt x="257153" y="2822"/>
                  </a:lnTo>
                  <a:lnTo>
                    <a:pt x="266142" y="9132"/>
                  </a:lnTo>
                  <a:lnTo>
                    <a:pt x="266699" y="19015"/>
                  </a:lnTo>
                  <a:lnTo>
                    <a:pt x="257291" y="28459"/>
                  </a:lnTo>
                  <a:lnTo>
                    <a:pt x="252152" y="28541"/>
                  </a:lnTo>
                  <a:lnTo>
                    <a:pt x="250651" y="29611"/>
                  </a:lnTo>
                  <a:lnTo>
                    <a:pt x="249651" y="31382"/>
                  </a:lnTo>
                  <a:lnTo>
                    <a:pt x="247914" y="38274"/>
                  </a:lnTo>
                  <a:lnTo>
                    <a:pt x="247767" y="42763"/>
                  </a:lnTo>
                  <a:lnTo>
                    <a:pt x="246670" y="44384"/>
                  </a:lnTo>
                  <a:lnTo>
                    <a:pt x="244880" y="45465"/>
                  </a:lnTo>
                  <a:lnTo>
                    <a:pt x="242628" y="46185"/>
                  </a:lnTo>
                  <a:lnTo>
                    <a:pt x="241128" y="47723"/>
                  </a:lnTo>
                  <a:lnTo>
                    <a:pt x="235896" y="57797"/>
                  </a:lnTo>
                  <a:lnTo>
                    <a:pt x="231842" y="63787"/>
                  </a:lnTo>
                  <a:lnTo>
                    <a:pt x="229561" y="74169"/>
                  </a:lnTo>
                  <a:lnTo>
                    <a:pt x="227826" y="89121"/>
                  </a:lnTo>
                  <a:lnTo>
                    <a:pt x="222138" y="101783"/>
                  </a:lnTo>
                  <a:lnTo>
                    <a:pt x="219344" y="143366"/>
                  </a:lnTo>
                  <a:lnTo>
                    <a:pt x="219092" y="190343"/>
                  </a:lnTo>
                  <a:lnTo>
                    <a:pt x="219075" y="234941"/>
                  </a:lnTo>
                  <a:lnTo>
                    <a:pt x="219075" y="281251"/>
                  </a:lnTo>
                  <a:lnTo>
                    <a:pt x="228012" y="325784"/>
                  </a:lnTo>
                  <a:lnTo>
                    <a:pt x="229396" y="337410"/>
                  </a:lnTo>
                  <a:lnTo>
                    <a:pt x="237521" y="370689"/>
                  </a:lnTo>
                  <a:lnTo>
                    <a:pt x="238006" y="384020"/>
                  </a:lnTo>
                  <a:lnTo>
                    <a:pt x="240895" y="390456"/>
                  </a:lnTo>
                  <a:lnTo>
                    <a:pt x="244647" y="396845"/>
                  </a:lnTo>
                  <a:lnTo>
                    <a:pt x="247057" y="409569"/>
                  </a:lnTo>
                  <a:lnTo>
                    <a:pt x="247647" y="427252"/>
                  </a:lnTo>
                  <a:lnTo>
                    <a:pt x="247650" y="414150"/>
                  </a:lnTo>
                  <a:lnTo>
                    <a:pt x="246592" y="412625"/>
                  </a:lnTo>
                  <a:lnTo>
                    <a:pt x="244828" y="411609"/>
                  </a:lnTo>
                  <a:lnTo>
                    <a:pt x="239449" y="409977"/>
                  </a:lnTo>
                  <a:lnTo>
                    <a:pt x="238713" y="406932"/>
                  </a:lnTo>
                  <a:lnTo>
                    <a:pt x="238518" y="404637"/>
                  </a:lnTo>
                  <a:lnTo>
                    <a:pt x="237329" y="403109"/>
                  </a:lnTo>
                  <a:lnTo>
                    <a:pt x="229958" y="400452"/>
                  </a:lnTo>
                  <a:lnTo>
                    <a:pt x="220518" y="400085"/>
                  </a:lnTo>
                  <a:lnTo>
                    <a:pt x="211756" y="406603"/>
                  </a:lnTo>
                  <a:lnTo>
                    <a:pt x="202913" y="408694"/>
                  </a:lnTo>
                  <a:lnTo>
                    <a:pt x="187288" y="409459"/>
                  </a:lnTo>
                  <a:lnTo>
                    <a:pt x="180958" y="412346"/>
                  </a:lnTo>
                  <a:lnTo>
                    <a:pt x="173329" y="417766"/>
                  </a:lnTo>
                  <a:lnTo>
                    <a:pt x="157671" y="419895"/>
                  </a:lnTo>
                  <a:lnTo>
                    <a:pt x="143289" y="426587"/>
                  </a:lnTo>
                  <a:lnTo>
                    <a:pt x="98427" y="428617"/>
                  </a:lnTo>
                  <a:lnTo>
                    <a:pt x="76203" y="428625"/>
                  </a:lnTo>
                  <a:lnTo>
                    <a:pt x="76200" y="420424"/>
                  </a:lnTo>
                  <a:lnTo>
                    <a:pt x="81256" y="414436"/>
                  </a:lnTo>
                  <a:lnTo>
                    <a:pt x="86561" y="411735"/>
                  </a:lnTo>
                  <a:lnTo>
                    <a:pt x="114300" y="400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57" name="SMARTInkShape-1542"/>
            <p:cNvSpPr/>
            <p:nvPr>
              <p:custDataLst>
                <p:tags r:id="rId67"/>
              </p:custDataLst>
            </p:nvPr>
          </p:nvSpPr>
          <p:spPr>
            <a:xfrm>
              <a:off x="4695836" y="5638800"/>
              <a:ext cx="161915" cy="123790"/>
            </a:xfrm>
            <a:custGeom>
              <a:avLst/>
              <a:gdLst/>
              <a:ahLst/>
              <a:cxnLst/>
              <a:rect l="0" t="0" r="0" b="0"/>
              <a:pathLst>
                <a:path w="161915" h="123790">
                  <a:moveTo>
                    <a:pt x="38089" y="38100"/>
                  </a:moveTo>
                  <a:lnTo>
                    <a:pt x="38089" y="38100"/>
                  </a:lnTo>
                  <a:lnTo>
                    <a:pt x="38089" y="33044"/>
                  </a:lnTo>
                  <a:lnTo>
                    <a:pt x="37031" y="31555"/>
                  </a:lnTo>
                  <a:lnTo>
                    <a:pt x="35267" y="30561"/>
                  </a:lnTo>
                  <a:lnTo>
                    <a:pt x="33033" y="29899"/>
                  </a:lnTo>
                  <a:lnTo>
                    <a:pt x="31544" y="28399"/>
                  </a:lnTo>
                  <a:lnTo>
                    <a:pt x="29888" y="23911"/>
                  </a:lnTo>
                  <a:lnTo>
                    <a:pt x="28388" y="22290"/>
                  </a:lnTo>
                  <a:lnTo>
                    <a:pt x="19466" y="19176"/>
                  </a:lnTo>
                  <a:lnTo>
                    <a:pt x="116" y="19050"/>
                  </a:lnTo>
                  <a:lnTo>
                    <a:pt x="0" y="10849"/>
                  </a:lnTo>
                  <a:lnTo>
                    <a:pt x="1054" y="10408"/>
                  </a:lnTo>
                  <a:lnTo>
                    <a:pt x="40933" y="6708"/>
                  </a:lnTo>
                  <a:lnTo>
                    <a:pt x="58994" y="1325"/>
                  </a:lnTo>
                  <a:lnTo>
                    <a:pt x="103044" y="34"/>
                  </a:lnTo>
                  <a:lnTo>
                    <a:pt x="127254" y="0"/>
                  </a:lnTo>
                  <a:lnTo>
                    <a:pt x="129282" y="1059"/>
                  </a:lnTo>
                  <a:lnTo>
                    <a:pt x="130634" y="2822"/>
                  </a:lnTo>
                  <a:lnTo>
                    <a:pt x="133180" y="9133"/>
                  </a:lnTo>
                  <a:lnTo>
                    <a:pt x="118141" y="25748"/>
                  </a:lnTo>
                  <a:lnTo>
                    <a:pt x="116001" y="31905"/>
                  </a:lnTo>
                  <a:lnTo>
                    <a:pt x="109405" y="38169"/>
                  </a:lnTo>
                  <a:lnTo>
                    <a:pt x="66700" y="73378"/>
                  </a:lnTo>
                  <a:lnTo>
                    <a:pt x="60330" y="76004"/>
                  </a:lnTo>
                  <a:lnTo>
                    <a:pt x="30445" y="102928"/>
                  </a:lnTo>
                  <a:lnTo>
                    <a:pt x="29400" y="106776"/>
                  </a:lnTo>
                  <a:lnTo>
                    <a:pt x="29122" y="109284"/>
                  </a:lnTo>
                  <a:lnTo>
                    <a:pt x="29995" y="110956"/>
                  </a:lnTo>
                  <a:lnTo>
                    <a:pt x="31634" y="112071"/>
                  </a:lnTo>
                  <a:lnTo>
                    <a:pt x="36814" y="113860"/>
                  </a:lnTo>
                  <a:lnTo>
                    <a:pt x="42767" y="119226"/>
                  </a:lnTo>
                  <a:lnTo>
                    <a:pt x="51104" y="121781"/>
                  </a:lnTo>
                  <a:lnTo>
                    <a:pt x="93841" y="123789"/>
                  </a:lnTo>
                  <a:lnTo>
                    <a:pt x="102732" y="120987"/>
                  </a:lnTo>
                  <a:lnTo>
                    <a:pt x="111269" y="117272"/>
                  </a:lnTo>
                  <a:lnTo>
                    <a:pt x="126917" y="114122"/>
                  </a:lnTo>
                  <a:lnTo>
                    <a:pt x="139786" y="108015"/>
                  </a:lnTo>
                  <a:lnTo>
                    <a:pt x="161914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58" name="SMARTInkShape-1543"/>
            <p:cNvSpPr/>
            <p:nvPr>
              <p:custDataLst>
                <p:tags r:id="rId68"/>
              </p:custDataLst>
            </p:nvPr>
          </p:nvSpPr>
          <p:spPr>
            <a:xfrm>
              <a:off x="4695825" y="5886484"/>
              <a:ext cx="304801" cy="133314"/>
            </a:xfrm>
            <a:custGeom>
              <a:avLst/>
              <a:gdLst/>
              <a:ahLst/>
              <a:cxnLst/>
              <a:rect l="0" t="0" r="0" b="0"/>
              <a:pathLst>
                <a:path w="304801" h="133314">
                  <a:moveTo>
                    <a:pt x="19050" y="19016"/>
                  </a:moveTo>
                  <a:lnTo>
                    <a:pt x="19050" y="19016"/>
                  </a:lnTo>
                  <a:lnTo>
                    <a:pt x="9641" y="9607"/>
                  </a:lnTo>
                  <a:lnTo>
                    <a:pt x="4502" y="9525"/>
                  </a:lnTo>
                  <a:lnTo>
                    <a:pt x="3001" y="8455"/>
                  </a:lnTo>
                  <a:lnTo>
                    <a:pt x="2001" y="6684"/>
                  </a:lnTo>
                  <a:lnTo>
                    <a:pt x="10" y="0"/>
                  </a:lnTo>
                  <a:lnTo>
                    <a:pt x="0" y="47611"/>
                  </a:lnTo>
                  <a:lnTo>
                    <a:pt x="0" y="95041"/>
                  </a:lnTo>
                  <a:lnTo>
                    <a:pt x="0" y="128406"/>
                  </a:lnTo>
                  <a:lnTo>
                    <a:pt x="1058" y="130043"/>
                  </a:lnTo>
                  <a:lnTo>
                    <a:pt x="2822" y="131134"/>
                  </a:lnTo>
                  <a:lnTo>
                    <a:pt x="9701" y="133028"/>
                  </a:lnTo>
                  <a:lnTo>
                    <a:pt x="32181" y="133313"/>
                  </a:lnTo>
                  <a:lnTo>
                    <a:pt x="38292" y="130493"/>
                  </a:lnTo>
                  <a:lnTo>
                    <a:pt x="44536" y="126769"/>
                  </a:lnTo>
                  <a:lnTo>
                    <a:pt x="57167" y="124379"/>
                  </a:lnTo>
                  <a:lnTo>
                    <a:pt x="103090" y="123801"/>
                  </a:lnTo>
                  <a:lnTo>
                    <a:pt x="149656" y="123791"/>
                  </a:lnTo>
                  <a:lnTo>
                    <a:pt x="192503" y="114854"/>
                  </a:lnTo>
                  <a:lnTo>
                    <a:pt x="232736" y="113230"/>
                  </a:lnTo>
                  <a:lnTo>
                    <a:pt x="263413" y="105626"/>
                  </a:lnTo>
                  <a:lnTo>
                    <a:pt x="287447" y="104857"/>
                  </a:lnTo>
                  <a:lnTo>
                    <a:pt x="294618" y="101970"/>
                  </a:lnTo>
                  <a:lnTo>
                    <a:pt x="304800" y="952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59" name="SMARTInkShape-1544"/>
            <p:cNvSpPr/>
            <p:nvPr>
              <p:custDataLst>
                <p:tags r:id="rId69"/>
              </p:custDataLst>
            </p:nvPr>
          </p:nvSpPr>
          <p:spPr>
            <a:xfrm>
              <a:off x="4876800" y="5695950"/>
              <a:ext cx="171451" cy="85721"/>
            </a:xfrm>
            <a:custGeom>
              <a:avLst/>
              <a:gdLst/>
              <a:ahLst/>
              <a:cxnLst/>
              <a:rect l="0" t="0" r="0" b="0"/>
              <a:pathLst>
                <a:path w="171451" h="85721">
                  <a:moveTo>
                    <a:pt x="19050" y="0"/>
                  </a:moveTo>
                  <a:lnTo>
                    <a:pt x="19050" y="0"/>
                  </a:lnTo>
                  <a:lnTo>
                    <a:pt x="0" y="0"/>
                  </a:lnTo>
                  <a:lnTo>
                    <a:pt x="8201" y="8201"/>
                  </a:lnTo>
                  <a:lnTo>
                    <a:pt x="14189" y="9133"/>
                  </a:lnTo>
                  <a:lnTo>
                    <a:pt x="41679" y="9522"/>
                  </a:lnTo>
                  <a:lnTo>
                    <a:pt x="43661" y="10581"/>
                  </a:lnTo>
                  <a:lnTo>
                    <a:pt x="44982" y="12345"/>
                  </a:lnTo>
                  <a:lnTo>
                    <a:pt x="45863" y="14581"/>
                  </a:lnTo>
                  <a:lnTo>
                    <a:pt x="47509" y="16070"/>
                  </a:lnTo>
                  <a:lnTo>
                    <a:pt x="55671" y="18658"/>
                  </a:lnTo>
                  <a:lnTo>
                    <a:pt x="56493" y="21698"/>
                  </a:lnTo>
                  <a:lnTo>
                    <a:pt x="57020" y="32273"/>
                  </a:lnTo>
                  <a:lnTo>
                    <a:pt x="56005" y="34215"/>
                  </a:lnTo>
                  <a:lnTo>
                    <a:pt x="54270" y="35511"/>
                  </a:lnTo>
                  <a:lnTo>
                    <a:pt x="52056" y="36374"/>
                  </a:lnTo>
                  <a:lnTo>
                    <a:pt x="50578" y="38007"/>
                  </a:lnTo>
                  <a:lnTo>
                    <a:pt x="48938" y="42644"/>
                  </a:lnTo>
                  <a:lnTo>
                    <a:pt x="47442" y="44305"/>
                  </a:lnTo>
                  <a:lnTo>
                    <a:pt x="34483" y="52244"/>
                  </a:lnTo>
                  <a:lnTo>
                    <a:pt x="31200" y="57792"/>
                  </a:lnTo>
                  <a:lnTo>
                    <a:pt x="30325" y="60753"/>
                  </a:lnTo>
                  <a:lnTo>
                    <a:pt x="28683" y="62727"/>
                  </a:lnTo>
                  <a:lnTo>
                    <a:pt x="24037" y="64920"/>
                  </a:lnTo>
                  <a:lnTo>
                    <a:pt x="15471" y="66154"/>
                  </a:lnTo>
                  <a:lnTo>
                    <a:pt x="13489" y="67387"/>
                  </a:lnTo>
                  <a:lnTo>
                    <a:pt x="12168" y="69266"/>
                  </a:lnTo>
                  <a:lnTo>
                    <a:pt x="11287" y="71577"/>
                  </a:lnTo>
                  <a:lnTo>
                    <a:pt x="9641" y="73118"/>
                  </a:lnTo>
                  <a:lnTo>
                    <a:pt x="4990" y="74831"/>
                  </a:lnTo>
                  <a:lnTo>
                    <a:pt x="3327" y="76345"/>
                  </a:lnTo>
                  <a:lnTo>
                    <a:pt x="1479" y="80850"/>
                  </a:lnTo>
                  <a:lnTo>
                    <a:pt x="2044" y="82476"/>
                  </a:lnTo>
                  <a:lnTo>
                    <a:pt x="3479" y="83559"/>
                  </a:lnTo>
                  <a:lnTo>
                    <a:pt x="8330" y="85297"/>
                  </a:lnTo>
                  <a:lnTo>
                    <a:pt x="55049" y="85720"/>
                  </a:lnTo>
                  <a:lnTo>
                    <a:pt x="63625" y="84665"/>
                  </a:lnTo>
                  <a:lnTo>
                    <a:pt x="104968" y="73966"/>
                  </a:lnTo>
                  <a:lnTo>
                    <a:pt x="118619" y="69915"/>
                  </a:lnTo>
                  <a:lnTo>
                    <a:pt x="171450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60" name="SMARTInkShape-1545"/>
            <p:cNvSpPr/>
            <p:nvPr>
              <p:custDataLst>
                <p:tags r:id="rId70"/>
              </p:custDataLst>
            </p:nvPr>
          </p:nvSpPr>
          <p:spPr>
            <a:xfrm>
              <a:off x="4114800" y="6162675"/>
              <a:ext cx="304767" cy="38101"/>
            </a:xfrm>
            <a:custGeom>
              <a:avLst/>
              <a:gdLst/>
              <a:ahLst/>
              <a:cxnLst/>
              <a:rect l="0" t="0" r="0" b="0"/>
              <a:pathLst>
                <a:path w="304767" h="38101">
                  <a:moveTo>
                    <a:pt x="0" y="38100"/>
                  </a:moveTo>
                  <a:lnTo>
                    <a:pt x="0" y="38100"/>
                  </a:lnTo>
                  <a:lnTo>
                    <a:pt x="0" y="33044"/>
                  </a:lnTo>
                  <a:lnTo>
                    <a:pt x="1058" y="31555"/>
                  </a:lnTo>
                  <a:lnTo>
                    <a:pt x="2822" y="30561"/>
                  </a:lnTo>
                  <a:lnTo>
                    <a:pt x="9132" y="28691"/>
                  </a:lnTo>
                  <a:lnTo>
                    <a:pt x="52325" y="28575"/>
                  </a:lnTo>
                  <a:lnTo>
                    <a:pt x="82488" y="27517"/>
                  </a:lnTo>
                  <a:lnTo>
                    <a:pt x="108212" y="21036"/>
                  </a:lnTo>
                  <a:lnTo>
                    <a:pt x="151866" y="16402"/>
                  </a:lnTo>
                  <a:lnTo>
                    <a:pt x="174115" y="11562"/>
                  </a:lnTo>
                  <a:lnTo>
                    <a:pt x="218473" y="6882"/>
                  </a:lnTo>
                  <a:lnTo>
                    <a:pt x="239299" y="1358"/>
                  </a:lnTo>
                  <a:lnTo>
                    <a:pt x="285466" y="8"/>
                  </a:lnTo>
                  <a:lnTo>
                    <a:pt x="303437" y="0"/>
                  </a:lnTo>
                  <a:lnTo>
                    <a:pt x="295382" y="9409"/>
                  </a:lnTo>
                  <a:lnTo>
                    <a:pt x="295307" y="9491"/>
                  </a:lnTo>
                  <a:lnTo>
                    <a:pt x="285866" y="9525"/>
                  </a:lnTo>
                  <a:lnTo>
                    <a:pt x="285753" y="18657"/>
                  </a:lnTo>
                  <a:lnTo>
                    <a:pt x="277549" y="19016"/>
                  </a:lnTo>
                  <a:lnTo>
                    <a:pt x="277108" y="20086"/>
                  </a:lnTo>
                  <a:lnTo>
                    <a:pt x="276259" y="28182"/>
                  </a:lnTo>
                  <a:lnTo>
                    <a:pt x="285359" y="37698"/>
                  </a:lnTo>
                  <a:lnTo>
                    <a:pt x="285634" y="32924"/>
                  </a:lnTo>
                  <a:lnTo>
                    <a:pt x="286731" y="31474"/>
                  </a:lnTo>
                  <a:lnTo>
                    <a:pt x="295158" y="28608"/>
                  </a:lnTo>
                  <a:lnTo>
                    <a:pt x="303466" y="28578"/>
                  </a:lnTo>
                  <a:lnTo>
                    <a:pt x="303911" y="27519"/>
                  </a:lnTo>
                  <a:lnTo>
                    <a:pt x="304766" y="19443"/>
                  </a:lnTo>
                  <a:lnTo>
                    <a:pt x="277668" y="19050"/>
                  </a:lnTo>
                  <a:lnTo>
                    <a:pt x="277187" y="20108"/>
                  </a:lnTo>
                  <a:lnTo>
                    <a:pt x="276653" y="24106"/>
                  </a:lnTo>
                  <a:lnTo>
                    <a:pt x="275452" y="25595"/>
                  </a:lnTo>
                  <a:lnTo>
                    <a:pt x="266820" y="28541"/>
                  </a:lnTo>
                  <a:lnTo>
                    <a:pt x="266700" y="37984"/>
                  </a:lnTo>
                  <a:lnTo>
                    <a:pt x="271756" y="33010"/>
                  </a:lnTo>
                  <a:lnTo>
                    <a:pt x="277061" y="30546"/>
                  </a:lnTo>
                  <a:lnTo>
                    <a:pt x="279957" y="29888"/>
                  </a:lnTo>
                  <a:lnTo>
                    <a:pt x="285998" y="23515"/>
                  </a:lnTo>
                  <a:lnTo>
                    <a:pt x="2952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61" name="SMARTInkShape-1546"/>
            <p:cNvSpPr/>
            <p:nvPr>
              <p:custDataLst>
                <p:tags r:id="rId71"/>
              </p:custDataLst>
            </p:nvPr>
          </p:nvSpPr>
          <p:spPr>
            <a:xfrm>
              <a:off x="4638675" y="6553201"/>
              <a:ext cx="28576" cy="190500"/>
            </a:xfrm>
            <a:custGeom>
              <a:avLst/>
              <a:gdLst/>
              <a:ahLst/>
              <a:cxnLst/>
              <a:rect l="0" t="0" r="0" b="0"/>
              <a:pathLst>
                <a:path w="28576" h="190500">
                  <a:moveTo>
                    <a:pt x="28575" y="47624"/>
                  </a:moveTo>
                  <a:lnTo>
                    <a:pt x="28575" y="47624"/>
                  </a:lnTo>
                  <a:lnTo>
                    <a:pt x="28575" y="0"/>
                  </a:lnTo>
                  <a:lnTo>
                    <a:pt x="27517" y="34588"/>
                  </a:lnTo>
                  <a:lnTo>
                    <a:pt x="19933" y="63552"/>
                  </a:lnTo>
                  <a:lnTo>
                    <a:pt x="18254" y="79272"/>
                  </a:lnTo>
                  <a:lnTo>
                    <a:pt x="11562" y="97424"/>
                  </a:lnTo>
                  <a:lnTo>
                    <a:pt x="6882" y="133540"/>
                  </a:lnTo>
                  <a:lnTo>
                    <a:pt x="1358" y="153730"/>
                  </a:lnTo>
                  <a:lnTo>
                    <a:pt x="0" y="1904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62" name="SMARTInkShape-1547"/>
            <p:cNvSpPr/>
            <p:nvPr>
              <p:custDataLst>
                <p:tags r:id="rId72"/>
              </p:custDataLst>
            </p:nvPr>
          </p:nvSpPr>
          <p:spPr>
            <a:xfrm>
              <a:off x="4429125" y="6019800"/>
              <a:ext cx="247651" cy="333376"/>
            </a:xfrm>
            <a:custGeom>
              <a:avLst/>
              <a:gdLst/>
              <a:ahLst/>
              <a:cxnLst/>
              <a:rect l="0" t="0" r="0" b="0"/>
              <a:pathLst>
                <a:path w="247651" h="333376">
                  <a:moveTo>
                    <a:pt x="19050" y="0"/>
                  </a:moveTo>
                  <a:lnTo>
                    <a:pt x="19050" y="0"/>
                  </a:lnTo>
                  <a:lnTo>
                    <a:pt x="9525" y="0"/>
                  </a:lnTo>
                  <a:lnTo>
                    <a:pt x="9525" y="45534"/>
                  </a:lnTo>
                  <a:lnTo>
                    <a:pt x="8467" y="79749"/>
                  </a:lnTo>
                  <a:lnTo>
                    <a:pt x="883" y="117508"/>
                  </a:lnTo>
                  <a:lnTo>
                    <a:pt x="52" y="161927"/>
                  </a:lnTo>
                  <a:lnTo>
                    <a:pt x="2" y="206179"/>
                  </a:lnTo>
                  <a:lnTo>
                    <a:pt x="0" y="250727"/>
                  </a:lnTo>
                  <a:lnTo>
                    <a:pt x="0" y="295258"/>
                  </a:lnTo>
                  <a:lnTo>
                    <a:pt x="0" y="333375"/>
                  </a:lnTo>
                  <a:lnTo>
                    <a:pt x="41314" y="333375"/>
                  </a:lnTo>
                  <a:lnTo>
                    <a:pt x="47642" y="330553"/>
                  </a:lnTo>
                  <a:lnTo>
                    <a:pt x="53982" y="326830"/>
                  </a:lnTo>
                  <a:lnTo>
                    <a:pt x="64560" y="324733"/>
                  </a:lnTo>
                  <a:lnTo>
                    <a:pt x="107424" y="323866"/>
                  </a:lnTo>
                  <a:lnTo>
                    <a:pt x="117593" y="322799"/>
                  </a:lnTo>
                  <a:lnTo>
                    <a:pt x="136122" y="315650"/>
                  </a:lnTo>
                  <a:lnTo>
                    <a:pt x="179279" y="314359"/>
                  </a:lnTo>
                  <a:lnTo>
                    <a:pt x="226788" y="323459"/>
                  </a:lnTo>
                  <a:lnTo>
                    <a:pt x="247650" y="3238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63" name="SMARTInkShape-1548"/>
            <p:cNvSpPr/>
            <p:nvPr>
              <p:custDataLst>
                <p:tags r:id="rId73"/>
              </p:custDataLst>
            </p:nvPr>
          </p:nvSpPr>
          <p:spPr>
            <a:xfrm>
              <a:off x="4448175" y="5972175"/>
              <a:ext cx="219076" cy="47626"/>
            </a:xfrm>
            <a:custGeom>
              <a:avLst/>
              <a:gdLst/>
              <a:ahLst/>
              <a:cxnLst/>
              <a:rect l="0" t="0" r="0" b="0"/>
              <a:pathLst>
                <a:path w="219076" h="47626">
                  <a:moveTo>
                    <a:pt x="9525" y="47625"/>
                  </a:moveTo>
                  <a:lnTo>
                    <a:pt x="9525" y="47625"/>
                  </a:lnTo>
                  <a:lnTo>
                    <a:pt x="116" y="47625"/>
                  </a:lnTo>
                  <a:lnTo>
                    <a:pt x="0" y="28694"/>
                  </a:lnTo>
                  <a:lnTo>
                    <a:pt x="8201" y="20384"/>
                  </a:lnTo>
                  <a:lnTo>
                    <a:pt x="16868" y="18255"/>
                  </a:lnTo>
                  <a:lnTo>
                    <a:pt x="25693" y="12582"/>
                  </a:lnTo>
                  <a:lnTo>
                    <a:pt x="35012" y="10431"/>
                  </a:lnTo>
                  <a:lnTo>
                    <a:pt x="78436" y="9542"/>
                  </a:lnTo>
                  <a:lnTo>
                    <a:pt x="126029" y="9525"/>
                  </a:lnTo>
                  <a:lnTo>
                    <a:pt x="168670" y="9525"/>
                  </a:lnTo>
                  <a:lnTo>
                    <a:pt x="178329" y="6703"/>
                  </a:lnTo>
                  <a:lnTo>
                    <a:pt x="187207" y="2980"/>
                  </a:lnTo>
                  <a:lnTo>
                    <a:pt x="2190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64" name="SMARTInkShape-1549"/>
            <p:cNvSpPr/>
            <p:nvPr>
              <p:custDataLst>
                <p:tags r:id="rId74"/>
              </p:custDataLst>
            </p:nvPr>
          </p:nvSpPr>
          <p:spPr>
            <a:xfrm>
              <a:off x="4648200" y="6543676"/>
              <a:ext cx="85726" cy="171450"/>
            </a:xfrm>
            <a:custGeom>
              <a:avLst/>
              <a:gdLst/>
              <a:ahLst/>
              <a:cxnLst/>
              <a:rect l="0" t="0" r="0" b="0"/>
              <a:pathLst>
                <a:path w="85726" h="171450">
                  <a:moveTo>
                    <a:pt x="0" y="171449"/>
                  </a:moveTo>
                  <a:lnTo>
                    <a:pt x="0" y="171449"/>
                  </a:lnTo>
                  <a:lnTo>
                    <a:pt x="0" y="149991"/>
                  </a:lnTo>
                  <a:lnTo>
                    <a:pt x="9132" y="106480"/>
                  </a:lnTo>
                  <a:lnTo>
                    <a:pt x="9520" y="63908"/>
                  </a:lnTo>
                  <a:lnTo>
                    <a:pt x="9525" y="33460"/>
                  </a:lnTo>
                  <a:lnTo>
                    <a:pt x="6703" y="27924"/>
                  </a:lnTo>
                  <a:lnTo>
                    <a:pt x="34" y="19095"/>
                  </a:lnTo>
                  <a:lnTo>
                    <a:pt x="0" y="9558"/>
                  </a:lnTo>
                  <a:lnTo>
                    <a:pt x="5056" y="4478"/>
                  </a:lnTo>
                  <a:lnTo>
                    <a:pt x="10361" y="1990"/>
                  </a:lnTo>
                  <a:lnTo>
                    <a:pt x="40139" y="4"/>
                  </a:lnTo>
                  <a:lnTo>
                    <a:pt x="51203" y="0"/>
                  </a:lnTo>
                  <a:lnTo>
                    <a:pt x="53186" y="1058"/>
                  </a:lnTo>
                  <a:lnTo>
                    <a:pt x="54507" y="2821"/>
                  </a:lnTo>
                  <a:lnTo>
                    <a:pt x="55387" y="5055"/>
                  </a:lnTo>
                  <a:lnTo>
                    <a:pt x="57033" y="6544"/>
                  </a:lnTo>
                  <a:lnTo>
                    <a:pt x="61684" y="8199"/>
                  </a:lnTo>
                  <a:lnTo>
                    <a:pt x="84399" y="9524"/>
                  </a:lnTo>
                  <a:lnTo>
                    <a:pt x="84841" y="10582"/>
                  </a:lnTo>
                  <a:lnTo>
                    <a:pt x="85725" y="24105"/>
                  </a:lnTo>
                  <a:lnTo>
                    <a:pt x="84667" y="25594"/>
                  </a:lnTo>
                  <a:lnTo>
                    <a:pt x="82903" y="26587"/>
                  </a:lnTo>
                  <a:lnTo>
                    <a:pt x="76200" y="285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65" name="SMARTInkShape-1550"/>
            <p:cNvSpPr/>
            <p:nvPr>
              <p:custDataLst>
                <p:tags r:id="rId75"/>
              </p:custDataLst>
            </p:nvPr>
          </p:nvSpPr>
          <p:spPr>
            <a:xfrm>
              <a:off x="4705350" y="5648328"/>
              <a:ext cx="37708" cy="152338"/>
            </a:xfrm>
            <a:custGeom>
              <a:avLst/>
              <a:gdLst/>
              <a:ahLst/>
              <a:cxnLst/>
              <a:rect l="0" t="0" r="0" b="0"/>
              <a:pathLst>
                <a:path w="37708" h="152338">
                  <a:moveTo>
                    <a:pt x="28575" y="28572"/>
                  </a:moveTo>
                  <a:lnTo>
                    <a:pt x="28575" y="28572"/>
                  </a:lnTo>
                  <a:lnTo>
                    <a:pt x="28575" y="20371"/>
                  </a:lnTo>
                  <a:lnTo>
                    <a:pt x="36776" y="10963"/>
                  </a:lnTo>
                  <a:lnTo>
                    <a:pt x="37707" y="4892"/>
                  </a:lnTo>
                  <a:lnTo>
                    <a:pt x="36780" y="3260"/>
                  </a:lnTo>
                  <a:lnTo>
                    <a:pt x="35103" y="2172"/>
                  </a:lnTo>
                  <a:lnTo>
                    <a:pt x="28688" y="35"/>
                  </a:lnTo>
                  <a:lnTo>
                    <a:pt x="20384" y="0"/>
                  </a:lnTo>
                  <a:lnTo>
                    <a:pt x="19939" y="1057"/>
                  </a:lnTo>
                  <a:lnTo>
                    <a:pt x="18070" y="16244"/>
                  </a:lnTo>
                  <a:lnTo>
                    <a:pt x="11526" y="28645"/>
                  </a:lnTo>
                  <a:lnTo>
                    <a:pt x="9559" y="73580"/>
                  </a:lnTo>
                  <a:lnTo>
                    <a:pt x="8474" y="91987"/>
                  </a:lnTo>
                  <a:lnTo>
                    <a:pt x="1325" y="115997"/>
                  </a:lnTo>
                  <a:lnTo>
                    <a:pt x="0" y="152337"/>
                  </a:lnTo>
                  <a:lnTo>
                    <a:pt x="8201" y="144191"/>
                  </a:lnTo>
                  <a:lnTo>
                    <a:pt x="9132" y="138206"/>
                  </a:lnTo>
                  <a:lnTo>
                    <a:pt x="9525" y="1142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66" name="SMARTInkShape-1551"/>
            <p:cNvSpPr/>
            <p:nvPr>
              <p:custDataLst>
                <p:tags r:id="rId76"/>
              </p:custDataLst>
            </p:nvPr>
          </p:nvSpPr>
          <p:spPr>
            <a:xfrm>
              <a:off x="4752986" y="5838828"/>
              <a:ext cx="257165" cy="190498"/>
            </a:xfrm>
            <a:custGeom>
              <a:avLst/>
              <a:gdLst/>
              <a:ahLst/>
              <a:cxnLst/>
              <a:rect l="0" t="0" r="0" b="0"/>
              <a:pathLst>
                <a:path w="257165" h="190498">
                  <a:moveTo>
                    <a:pt x="38089" y="47622"/>
                  </a:moveTo>
                  <a:lnTo>
                    <a:pt x="38089" y="47622"/>
                  </a:lnTo>
                  <a:lnTo>
                    <a:pt x="4618" y="47622"/>
                  </a:lnTo>
                  <a:lnTo>
                    <a:pt x="3076" y="46564"/>
                  </a:lnTo>
                  <a:lnTo>
                    <a:pt x="2047" y="44800"/>
                  </a:lnTo>
                  <a:lnTo>
                    <a:pt x="110" y="38490"/>
                  </a:lnTo>
                  <a:lnTo>
                    <a:pt x="0" y="29930"/>
                  </a:lnTo>
                  <a:lnTo>
                    <a:pt x="1054" y="29478"/>
                  </a:lnTo>
                  <a:lnTo>
                    <a:pt x="5049" y="28974"/>
                  </a:lnTo>
                  <a:lnTo>
                    <a:pt x="6537" y="27782"/>
                  </a:lnTo>
                  <a:lnTo>
                    <a:pt x="8191" y="23634"/>
                  </a:lnTo>
                  <a:lnTo>
                    <a:pt x="10749" y="22106"/>
                  </a:lnTo>
                  <a:lnTo>
                    <a:pt x="34326" y="19315"/>
                  </a:lnTo>
                  <a:lnTo>
                    <a:pt x="60458" y="18013"/>
                  </a:lnTo>
                  <a:lnTo>
                    <a:pt x="78412" y="11513"/>
                  </a:lnTo>
                  <a:lnTo>
                    <a:pt x="120769" y="9638"/>
                  </a:lnTo>
                  <a:lnTo>
                    <a:pt x="165096" y="9529"/>
                  </a:lnTo>
                  <a:lnTo>
                    <a:pt x="184141" y="8466"/>
                  </a:lnTo>
                  <a:lnTo>
                    <a:pt x="229883" y="390"/>
                  </a:lnTo>
                  <a:lnTo>
                    <a:pt x="256592" y="0"/>
                  </a:lnTo>
                  <a:lnTo>
                    <a:pt x="257164" y="41311"/>
                  </a:lnTo>
                  <a:lnTo>
                    <a:pt x="254342" y="47639"/>
                  </a:lnTo>
                  <a:lnTo>
                    <a:pt x="252108" y="50808"/>
                  </a:lnTo>
                  <a:lnTo>
                    <a:pt x="248963" y="65382"/>
                  </a:lnTo>
                  <a:lnTo>
                    <a:pt x="247662" y="111220"/>
                  </a:lnTo>
                  <a:lnTo>
                    <a:pt x="247639" y="155028"/>
                  </a:lnTo>
                  <a:lnTo>
                    <a:pt x="247639" y="1904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268" name="SMARTInkShape-1552"/>
          <p:cNvSpPr/>
          <p:nvPr>
            <p:custDataLst>
              <p:tags r:id="rId15"/>
            </p:custDataLst>
          </p:nvPr>
        </p:nvSpPr>
        <p:spPr>
          <a:xfrm>
            <a:off x="4476750" y="6544070"/>
            <a:ext cx="85726" cy="228206"/>
          </a:xfrm>
          <a:custGeom>
            <a:avLst/>
            <a:gdLst/>
            <a:ahLst/>
            <a:cxnLst/>
            <a:rect l="0" t="0" r="0" b="0"/>
            <a:pathLst>
              <a:path w="85726" h="228206">
                <a:moveTo>
                  <a:pt x="47625" y="75805"/>
                </a:moveTo>
                <a:lnTo>
                  <a:pt x="47625" y="75805"/>
                </a:lnTo>
                <a:lnTo>
                  <a:pt x="39424" y="75805"/>
                </a:lnTo>
                <a:lnTo>
                  <a:pt x="38983" y="74747"/>
                </a:lnTo>
                <a:lnTo>
                  <a:pt x="38110" y="66396"/>
                </a:lnTo>
                <a:lnTo>
                  <a:pt x="28609" y="66280"/>
                </a:lnTo>
                <a:lnTo>
                  <a:pt x="19443" y="57148"/>
                </a:lnTo>
                <a:lnTo>
                  <a:pt x="19060" y="39431"/>
                </a:lnTo>
                <a:lnTo>
                  <a:pt x="27252" y="29656"/>
                </a:lnTo>
                <a:lnTo>
                  <a:pt x="28183" y="23561"/>
                </a:lnTo>
                <a:lnTo>
                  <a:pt x="29372" y="21925"/>
                </a:lnTo>
                <a:lnTo>
                  <a:pt x="31224" y="20835"/>
                </a:lnTo>
                <a:lnTo>
                  <a:pt x="36742" y="19086"/>
                </a:lnTo>
                <a:lnTo>
                  <a:pt x="37496" y="16023"/>
                </a:lnTo>
                <a:lnTo>
                  <a:pt x="37698" y="13726"/>
                </a:lnTo>
                <a:lnTo>
                  <a:pt x="38890" y="12194"/>
                </a:lnTo>
                <a:lnTo>
                  <a:pt x="47223" y="9250"/>
                </a:lnTo>
                <a:lnTo>
                  <a:pt x="55792" y="939"/>
                </a:lnTo>
                <a:lnTo>
                  <a:pt x="61804" y="0"/>
                </a:lnTo>
                <a:lnTo>
                  <a:pt x="63428" y="927"/>
                </a:lnTo>
                <a:lnTo>
                  <a:pt x="64510" y="2602"/>
                </a:lnTo>
                <a:lnTo>
                  <a:pt x="66247" y="7840"/>
                </a:lnTo>
                <a:lnTo>
                  <a:pt x="69307" y="8557"/>
                </a:lnTo>
                <a:lnTo>
                  <a:pt x="71605" y="8748"/>
                </a:lnTo>
                <a:lnTo>
                  <a:pt x="73137" y="9934"/>
                </a:lnTo>
                <a:lnTo>
                  <a:pt x="74838" y="14073"/>
                </a:lnTo>
                <a:lnTo>
                  <a:pt x="76197" y="61142"/>
                </a:lnTo>
                <a:lnTo>
                  <a:pt x="76200" y="69815"/>
                </a:lnTo>
                <a:lnTo>
                  <a:pt x="73378" y="75965"/>
                </a:lnTo>
                <a:lnTo>
                  <a:pt x="69655" y="82226"/>
                </a:lnTo>
                <a:lnTo>
                  <a:pt x="67263" y="94869"/>
                </a:lnTo>
                <a:lnTo>
                  <a:pt x="67068" y="98040"/>
                </a:lnTo>
                <a:lnTo>
                  <a:pt x="64027" y="104384"/>
                </a:lnTo>
                <a:lnTo>
                  <a:pt x="60206" y="110732"/>
                </a:lnTo>
                <a:lnTo>
                  <a:pt x="57754" y="123430"/>
                </a:lnTo>
                <a:lnTo>
                  <a:pt x="57552" y="126605"/>
                </a:lnTo>
                <a:lnTo>
                  <a:pt x="54507" y="132955"/>
                </a:lnTo>
                <a:lnTo>
                  <a:pt x="48983" y="140599"/>
                </a:lnTo>
                <a:lnTo>
                  <a:pt x="46835" y="149713"/>
                </a:lnTo>
                <a:lnTo>
                  <a:pt x="30018" y="169577"/>
                </a:lnTo>
                <a:lnTo>
                  <a:pt x="29003" y="175673"/>
                </a:lnTo>
                <a:lnTo>
                  <a:pt x="27802" y="177310"/>
                </a:lnTo>
                <a:lnTo>
                  <a:pt x="25943" y="178400"/>
                </a:lnTo>
                <a:lnTo>
                  <a:pt x="19454" y="180453"/>
                </a:lnTo>
                <a:lnTo>
                  <a:pt x="19170" y="185599"/>
                </a:lnTo>
                <a:lnTo>
                  <a:pt x="18072" y="187101"/>
                </a:lnTo>
                <a:lnTo>
                  <a:pt x="10859" y="189710"/>
                </a:lnTo>
                <a:lnTo>
                  <a:pt x="10118" y="192751"/>
                </a:lnTo>
                <a:lnTo>
                  <a:pt x="9642" y="198271"/>
                </a:lnTo>
                <a:lnTo>
                  <a:pt x="8545" y="198724"/>
                </a:lnTo>
                <a:lnTo>
                  <a:pt x="395" y="199595"/>
                </a:lnTo>
                <a:lnTo>
                  <a:pt x="0" y="218287"/>
                </a:lnTo>
                <a:lnTo>
                  <a:pt x="5056" y="218564"/>
                </a:lnTo>
                <a:lnTo>
                  <a:pt x="6545" y="219661"/>
                </a:lnTo>
                <a:lnTo>
                  <a:pt x="9132" y="226871"/>
                </a:lnTo>
                <a:lnTo>
                  <a:pt x="12173" y="227612"/>
                </a:lnTo>
                <a:lnTo>
                  <a:pt x="42920" y="228205"/>
                </a:lnTo>
                <a:lnTo>
                  <a:pt x="44489" y="227147"/>
                </a:lnTo>
                <a:lnTo>
                  <a:pt x="45534" y="225383"/>
                </a:lnTo>
                <a:lnTo>
                  <a:pt x="47211" y="220005"/>
                </a:lnTo>
                <a:lnTo>
                  <a:pt x="50264" y="219268"/>
                </a:lnTo>
                <a:lnTo>
                  <a:pt x="85725" y="21868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271" name="SMARTInkShape-Group365"/>
          <p:cNvGrpSpPr/>
          <p:nvPr/>
        </p:nvGrpSpPr>
        <p:grpSpPr>
          <a:xfrm>
            <a:off x="7496175" y="5153025"/>
            <a:ext cx="123826" cy="95248"/>
            <a:chOff x="7496175" y="5153025"/>
            <a:chExt cx="123826" cy="95248"/>
          </a:xfrm>
        </p:grpSpPr>
        <p:sp>
          <p:nvSpPr>
            <p:cNvPr id="3269" name="SMARTInkShape-1553"/>
            <p:cNvSpPr/>
            <p:nvPr>
              <p:custDataLst>
                <p:tags r:id="rId61"/>
              </p:custDataLst>
            </p:nvPr>
          </p:nvSpPr>
          <p:spPr>
            <a:xfrm>
              <a:off x="7496179" y="5153025"/>
              <a:ext cx="114297" cy="38101"/>
            </a:xfrm>
            <a:custGeom>
              <a:avLst/>
              <a:gdLst/>
              <a:ahLst/>
              <a:cxnLst/>
              <a:rect l="0" t="0" r="0" b="0"/>
              <a:pathLst>
                <a:path w="114297" h="38101">
                  <a:moveTo>
                    <a:pt x="19046" y="9525"/>
                  </a:moveTo>
                  <a:lnTo>
                    <a:pt x="19046" y="9525"/>
                  </a:lnTo>
                  <a:lnTo>
                    <a:pt x="19046" y="0"/>
                  </a:lnTo>
                  <a:lnTo>
                    <a:pt x="9636" y="0"/>
                  </a:lnTo>
                  <a:lnTo>
                    <a:pt x="9531" y="8201"/>
                  </a:lnTo>
                  <a:lnTo>
                    <a:pt x="8470" y="8642"/>
                  </a:lnTo>
                  <a:lnTo>
                    <a:pt x="0" y="9525"/>
                  </a:lnTo>
                  <a:lnTo>
                    <a:pt x="33198" y="9525"/>
                  </a:lnTo>
                  <a:lnTo>
                    <a:pt x="38742" y="12347"/>
                  </a:lnTo>
                  <a:lnTo>
                    <a:pt x="44733" y="16070"/>
                  </a:lnTo>
                  <a:lnTo>
                    <a:pt x="57203" y="18462"/>
                  </a:lnTo>
                  <a:lnTo>
                    <a:pt x="104581" y="19050"/>
                  </a:lnTo>
                  <a:lnTo>
                    <a:pt x="112808" y="19050"/>
                  </a:lnTo>
                  <a:lnTo>
                    <a:pt x="113304" y="20108"/>
                  </a:lnTo>
                  <a:lnTo>
                    <a:pt x="114296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70" name="SMARTInkShape-1554"/>
            <p:cNvSpPr/>
            <p:nvPr>
              <p:custDataLst>
                <p:tags r:id="rId62"/>
              </p:custDataLst>
            </p:nvPr>
          </p:nvSpPr>
          <p:spPr>
            <a:xfrm>
              <a:off x="7496175" y="5219700"/>
              <a:ext cx="123826" cy="28573"/>
            </a:xfrm>
            <a:custGeom>
              <a:avLst/>
              <a:gdLst/>
              <a:ahLst/>
              <a:cxnLst/>
              <a:rect l="0" t="0" r="0" b="0"/>
              <a:pathLst>
                <a:path w="123826" h="28573">
                  <a:moveTo>
                    <a:pt x="38100" y="0"/>
                  </a:moveTo>
                  <a:lnTo>
                    <a:pt x="38100" y="0"/>
                  </a:lnTo>
                  <a:lnTo>
                    <a:pt x="29899" y="8201"/>
                  </a:lnTo>
                  <a:lnTo>
                    <a:pt x="20490" y="9409"/>
                  </a:lnTo>
                  <a:lnTo>
                    <a:pt x="1336" y="9525"/>
                  </a:lnTo>
                  <a:lnTo>
                    <a:pt x="890" y="10583"/>
                  </a:lnTo>
                  <a:lnTo>
                    <a:pt x="0" y="19047"/>
                  </a:lnTo>
                  <a:lnTo>
                    <a:pt x="8201" y="27251"/>
                  </a:lnTo>
                  <a:lnTo>
                    <a:pt x="14190" y="28183"/>
                  </a:lnTo>
                  <a:lnTo>
                    <a:pt x="49880" y="28572"/>
                  </a:lnTo>
                  <a:lnTo>
                    <a:pt x="56741" y="25752"/>
                  </a:lnTo>
                  <a:lnTo>
                    <a:pt x="63318" y="22028"/>
                  </a:lnTo>
                  <a:lnTo>
                    <a:pt x="74030" y="19933"/>
                  </a:lnTo>
                  <a:lnTo>
                    <a:pt x="97094" y="19166"/>
                  </a:lnTo>
                  <a:lnTo>
                    <a:pt x="104184" y="16279"/>
                  </a:lnTo>
                  <a:lnTo>
                    <a:pt x="110862" y="12526"/>
                  </a:lnTo>
                  <a:lnTo>
                    <a:pt x="1238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92" name="SMARTInkShape-Group366"/>
          <p:cNvGrpSpPr/>
          <p:nvPr/>
        </p:nvGrpSpPr>
        <p:grpSpPr>
          <a:xfrm>
            <a:off x="7801013" y="4686300"/>
            <a:ext cx="952403" cy="1133472"/>
            <a:chOff x="7801013" y="4686300"/>
            <a:chExt cx="952403" cy="1133472"/>
          </a:xfrm>
        </p:grpSpPr>
        <p:sp>
          <p:nvSpPr>
            <p:cNvPr id="3272" name="SMARTInkShape-1555"/>
            <p:cNvSpPr/>
            <p:nvPr>
              <p:custDataLst>
                <p:tags r:id="rId41"/>
              </p:custDataLst>
            </p:nvPr>
          </p:nvSpPr>
          <p:spPr>
            <a:xfrm>
              <a:off x="8620554" y="5248275"/>
              <a:ext cx="104347" cy="47626"/>
            </a:xfrm>
            <a:custGeom>
              <a:avLst/>
              <a:gdLst/>
              <a:ahLst/>
              <a:cxnLst/>
              <a:rect l="0" t="0" r="0" b="0"/>
              <a:pathLst>
                <a:path w="104347" h="47626">
                  <a:moveTo>
                    <a:pt x="28146" y="0"/>
                  </a:moveTo>
                  <a:lnTo>
                    <a:pt x="28146" y="0"/>
                  </a:lnTo>
                  <a:lnTo>
                    <a:pt x="10537" y="17609"/>
                  </a:lnTo>
                  <a:lnTo>
                    <a:pt x="4466" y="18623"/>
                  </a:lnTo>
                  <a:lnTo>
                    <a:pt x="2835" y="19824"/>
                  </a:lnTo>
                  <a:lnTo>
                    <a:pt x="538" y="25512"/>
                  </a:lnTo>
                  <a:lnTo>
                    <a:pt x="0" y="27214"/>
                  </a:lnTo>
                  <a:lnTo>
                    <a:pt x="7810" y="36656"/>
                  </a:lnTo>
                  <a:lnTo>
                    <a:pt x="11346" y="37458"/>
                  </a:lnTo>
                  <a:lnTo>
                    <a:pt x="22240" y="37974"/>
                  </a:lnTo>
                  <a:lnTo>
                    <a:pt x="24209" y="39074"/>
                  </a:lnTo>
                  <a:lnTo>
                    <a:pt x="25521" y="40866"/>
                  </a:lnTo>
                  <a:lnTo>
                    <a:pt x="26396" y="43119"/>
                  </a:lnTo>
                  <a:lnTo>
                    <a:pt x="28038" y="44621"/>
                  </a:lnTo>
                  <a:lnTo>
                    <a:pt x="32684" y="46290"/>
                  </a:lnTo>
                  <a:lnTo>
                    <a:pt x="78950" y="47622"/>
                  </a:lnTo>
                  <a:lnTo>
                    <a:pt x="92940" y="47625"/>
                  </a:lnTo>
                  <a:lnTo>
                    <a:pt x="104346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73" name="SMARTInkShape-1556"/>
            <p:cNvSpPr/>
            <p:nvPr>
              <p:custDataLst>
                <p:tags r:id="rId42"/>
              </p:custDataLst>
            </p:nvPr>
          </p:nvSpPr>
          <p:spPr>
            <a:xfrm>
              <a:off x="8629650" y="5162550"/>
              <a:ext cx="123766" cy="47626"/>
            </a:xfrm>
            <a:custGeom>
              <a:avLst/>
              <a:gdLst/>
              <a:ahLst/>
              <a:cxnLst/>
              <a:rect l="0" t="0" r="0" b="0"/>
              <a:pathLst>
                <a:path w="123766" h="47626">
                  <a:moveTo>
                    <a:pt x="9525" y="19050"/>
                  </a:moveTo>
                  <a:lnTo>
                    <a:pt x="9525" y="19050"/>
                  </a:lnTo>
                  <a:lnTo>
                    <a:pt x="9525" y="9917"/>
                  </a:lnTo>
                  <a:lnTo>
                    <a:pt x="4" y="9525"/>
                  </a:lnTo>
                  <a:lnTo>
                    <a:pt x="0" y="116"/>
                  </a:lnTo>
                  <a:lnTo>
                    <a:pt x="47095" y="0"/>
                  </a:lnTo>
                  <a:lnTo>
                    <a:pt x="78021" y="0"/>
                  </a:lnTo>
                  <a:lnTo>
                    <a:pt x="85123" y="2822"/>
                  </a:lnTo>
                  <a:lnTo>
                    <a:pt x="88498" y="5056"/>
                  </a:lnTo>
                  <a:lnTo>
                    <a:pt x="112261" y="11759"/>
                  </a:lnTo>
                  <a:lnTo>
                    <a:pt x="121541" y="17609"/>
                  </a:lnTo>
                  <a:lnTo>
                    <a:pt x="122809" y="21232"/>
                  </a:lnTo>
                  <a:lnTo>
                    <a:pt x="123765" y="36347"/>
                  </a:lnTo>
                  <a:lnTo>
                    <a:pt x="118750" y="42637"/>
                  </a:lnTo>
                  <a:lnTo>
                    <a:pt x="113456" y="45408"/>
                  </a:lnTo>
                  <a:lnTo>
                    <a:pt x="104775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74" name="SMARTInkShape-1557"/>
            <p:cNvSpPr/>
            <p:nvPr>
              <p:custDataLst>
                <p:tags r:id="rId43"/>
              </p:custDataLst>
            </p:nvPr>
          </p:nvSpPr>
          <p:spPr>
            <a:xfrm>
              <a:off x="8382001" y="5429250"/>
              <a:ext cx="180975" cy="190059"/>
            </a:xfrm>
            <a:custGeom>
              <a:avLst/>
              <a:gdLst/>
              <a:ahLst/>
              <a:cxnLst/>
              <a:rect l="0" t="0" r="0" b="0"/>
              <a:pathLst>
                <a:path w="180975" h="190059">
                  <a:moveTo>
                    <a:pt x="19049" y="38100"/>
                  </a:moveTo>
                  <a:lnTo>
                    <a:pt x="19049" y="38100"/>
                  </a:lnTo>
                  <a:lnTo>
                    <a:pt x="36740" y="38100"/>
                  </a:lnTo>
                  <a:lnTo>
                    <a:pt x="37193" y="39158"/>
                  </a:lnTo>
                  <a:lnTo>
                    <a:pt x="38089" y="69898"/>
                  </a:lnTo>
                  <a:lnTo>
                    <a:pt x="35272" y="76222"/>
                  </a:lnTo>
                  <a:lnTo>
                    <a:pt x="33040" y="79390"/>
                  </a:lnTo>
                  <a:lnTo>
                    <a:pt x="29897" y="93961"/>
                  </a:lnTo>
                  <a:lnTo>
                    <a:pt x="27776" y="110243"/>
                  </a:lnTo>
                  <a:lnTo>
                    <a:pt x="22105" y="121447"/>
                  </a:lnTo>
                  <a:lnTo>
                    <a:pt x="18896" y="136643"/>
                  </a:lnTo>
                  <a:lnTo>
                    <a:pt x="11689" y="151796"/>
                  </a:lnTo>
                  <a:lnTo>
                    <a:pt x="10967" y="155172"/>
                  </a:lnTo>
                  <a:lnTo>
                    <a:pt x="428" y="179082"/>
                  </a:lnTo>
                  <a:lnTo>
                    <a:pt x="11" y="190058"/>
                  </a:lnTo>
                  <a:lnTo>
                    <a:pt x="0" y="182260"/>
                  </a:lnTo>
                  <a:lnTo>
                    <a:pt x="1057" y="181832"/>
                  </a:lnTo>
                  <a:lnTo>
                    <a:pt x="5055" y="181356"/>
                  </a:lnTo>
                  <a:lnTo>
                    <a:pt x="6545" y="180170"/>
                  </a:lnTo>
                  <a:lnTo>
                    <a:pt x="14189" y="167751"/>
                  </a:lnTo>
                  <a:lnTo>
                    <a:pt x="41313" y="131485"/>
                  </a:lnTo>
                  <a:lnTo>
                    <a:pt x="44820" y="121585"/>
                  </a:lnTo>
                  <a:lnTo>
                    <a:pt x="45754" y="115982"/>
                  </a:lnTo>
                  <a:lnTo>
                    <a:pt x="48494" y="111188"/>
                  </a:lnTo>
                  <a:lnTo>
                    <a:pt x="88817" y="64861"/>
                  </a:lnTo>
                  <a:lnTo>
                    <a:pt x="102640" y="51069"/>
                  </a:lnTo>
                  <a:lnTo>
                    <a:pt x="142700" y="21877"/>
                  </a:lnTo>
                  <a:lnTo>
                    <a:pt x="149147" y="19248"/>
                  </a:lnTo>
                  <a:lnTo>
                    <a:pt x="169960" y="1455"/>
                  </a:lnTo>
                  <a:lnTo>
                    <a:pt x="18097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75" name="SMARTInkShape-1558"/>
            <p:cNvSpPr/>
            <p:nvPr>
              <p:custDataLst>
                <p:tags r:id="rId44"/>
              </p:custDataLst>
            </p:nvPr>
          </p:nvSpPr>
          <p:spPr>
            <a:xfrm>
              <a:off x="8259630" y="5476875"/>
              <a:ext cx="122371" cy="133351"/>
            </a:xfrm>
            <a:custGeom>
              <a:avLst/>
              <a:gdLst/>
              <a:ahLst/>
              <a:cxnLst/>
              <a:rect l="0" t="0" r="0" b="0"/>
              <a:pathLst>
                <a:path w="122371" h="133351">
                  <a:moveTo>
                    <a:pt x="17595" y="19050"/>
                  </a:moveTo>
                  <a:lnTo>
                    <a:pt x="17595" y="19050"/>
                  </a:lnTo>
                  <a:lnTo>
                    <a:pt x="17595" y="3"/>
                  </a:lnTo>
                  <a:lnTo>
                    <a:pt x="44450" y="0"/>
                  </a:lnTo>
                  <a:lnTo>
                    <a:pt x="53435" y="6545"/>
                  </a:lnTo>
                  <a:lnTo>
                    <a:pt x="62316" y="8642"/>
                  </a:lnTo>
                  <a:lnTo>
                    <a:pt x="79256" y="9491"/>
                  </a:lnTo>
                  <a:lnTo>
                    <a:pt x="80926" y="10561"/>
                  </a:lnTo>
                  <a:lnTo>
                    <a:pt x="82041" y="12332"/>
                  </a:lnTo>
                  <a:lnTo>
                    <a:pt x="82784" y="14571"/>
                  </a:lnTo>
                  <a:lnTo>
                    <a:pt x="84337" y="16064"/>
                  </a:lnTo>
                  <a:lnTo>
                    <a:pt x="92340" y="18657"/>
                  </a:lnTo>
                  <a:lnTo>
                    <a:pt x="93149" y="21698"/>
                  </a:lnTo>
                  <a:lnTo>
                    <a:pt x="93363" y="23990"/>
                  </a:lnTo>
                  <a:lnTo>
                    <a:pt x="90781" y="29359"/>
                  </a:lnTo>
                  <a:lnTo>
                    <a:pt x="46152" y="76217"/>
                  </a:lnTo>
                  <a:lnTo>
                    <a:pt x="13097" y="109274"/>
                  </a:lnTo>
                  <a:lnTo>
                    <a:pt x="10305" y="114888"/>
                  </a:lnTo>
                  <a:lnTo>
                    <a:pt x="9559" y="117867"/>
                  </a:lnTo>
                  <a:lnTo>
                    <a:pt x="8005" y="119854"/>
                  </a:lnTo>
                  <a:lnTo>
                    <a:pt x="3456" y="122060"/>
                  </a:lnTo>
                  <a:lnTo>
                    <a:pt x="1818" y="123706"/>
                  </a:lnTo>
                  <a:lnTo>
                    <a:pt x="0" y="128358"/>
                  </a:lnTo>
                  <a:lnTo>
                    <a:pt x="574" y="130022"/>
                  </a:lnTo>
                  <a:lnTo>
                    <a:pt x="2014" y="131132"/>
                  </a:lnTo>
                  <a:lnTo>
                    <a:pt x="6874" y="132912"/>
                  </a:lnTo>
                  <a:lnTo>
                    <a:pt x="40225" y="133350"/>
                  </a:lnTo>
                  <a:lnTo>
                    <a:pt x="46351" y="130528"/>
                  </a:lnTo>
                  <a:lnTo>
                    <a:pt x="52600" y="126805"/>
                  </a:lnTo>
                  <a:lnTo>
                    <a:pt x="65235" y="124413"/>
                  </a:lnTo>
                  <a:lnTo>
                    <a:pt x="112845" y="123826"/>
                  </a:lnTo>
                  <a:lnTo>
                    <a:pt x="12237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76" name="SMARTInkShape-1559"/>
            <p:cNvSpPr/>
            <p:nvPr>
              <p:custDataLst>
                <p:tags r:id="rId45"/>
              </p:custDataLst>
            </p:nvPr>
          </p:nvSpPr>
          <p:spPr>
            <a:xfrm>
              <a:off x="8124863" y="5476875"/>
              <a:ext cx="76163" cy="176464"/>
            </a:xfrm>
            <a:custGeom>
              <a:avLst/>
              <a:gdLst/>
              <a:ahLst/>
              <a:cxnLst/>
              <a:rect l="0" t="0" r="0" b="0"/>
              <a:pathLst>
                <a:path w="76163" h="176464">
                  <a:moveTo>
                    <a:pt x="76162" y="0"/>
                  </a:moveTo>
                  <a:lnTo>
                    <a:pt x="76162" y="0"/>
                  </a:lnTo>
                  <a:lnTo>
                    <a:pt x="57229" y="0"/>
                  </a:lnTo>
                  <a:lnTo>
                    <a:pt x="57146" y="5056"/>
                  </a:lnTo>
                  <a:lnTo>
                    <a:pt x="56076" y="6545"/>
                  </a:lnTo>
                  <a:lnTo>
                    <a:pt x="52066" y="8201"/>
                  </a:lnTo>
                  <a:lnTo>
                    <a:pt x="50573" y="9701"/>
                  </a:lnTo>
                  <a:lnTo>
                    <a:pt x="48914" y="14189"/>
                  </a:lnTo>
                  <a:lnTo>
                    <a:pt x="46606" y="41558"/>
                  </a:lnTo>
                  <a:lnTo>
                    <a:pt x="25200" y="82995"/>
                  </a:lnTo>
                  <a:lnTo>
                    <a:pt x="17004" y="111536"/>
                  </a:lnTo>
                  <a:lnTo>
                    <a:pt x="12827" y="120480"/>
                  </a:lnTo>
                  <a:lnTo>
                    <a:pt x="609" y="167844"/>
                  </a:lnTo>
                  <a:lnTo>
                    <a:pt x="46" y="176463"/>
                  </a:lnTo>
                  <a:lnTo>
                    <a:pt x="0" y="174383"/>
                  </a:lnTo>
                  <a:lnTo>
                    <a:pt x="1046" y="173405"/>
                  </a:lnTo>
                  <a:lnTo>
                    <a:pt x="9487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77" name="SMARTInkShape-1560"/>
            <p:cNvSpPr/>
            <p:nvPr>
              <p:custDataLst>
                <p:tags r:id="rId46"/>
              </p:custDataLst>
            </p:nvPr>
          </p:nvSpPr>
          <p:spPr>
            <a:xfrm>
              <a:off x="8058150" y="5534025"/>
              <a:ext cx="114301" cy="19051"/>
            </a:xfrm>
            <a:custGeom>
              <a:avLst/>
              <a:gdLst/>
              <a:ahLst/>
              <a:cxnLst/>
              <a:rect l="0" t="0" r="0" b="0"/>
              <a:pathLst>
                <a:path w="114301" h="19051">
                  <a:moveTo>
                    <a:pt x="0" y="19050"/>
                  </a:moveTo>
                  <a:lnTo>
                    <a:pt x="0" y="19050"/>
                  </a:lnTo>
                  <a:lnTo>
                    <a:pt x="9134" y="19050"/>
                  </a:lnTo>
                  <a:lnTo>
                    <a:pt x="9525" y="9535"/>
                  </a:lnTo>
                  <a:lnTo>
                    <a:pt x="18659" y="9525"/>
                  </a:lnTo>
                  <a:lnTo>
                    <a:pt x="26577" y="16070"/>
                  </a:lnTo>
                  <a:lnTo>
                    <a:pt x="36374" y="18658"/>
                  </a:lnTo>
                  <a:lnTo>
                    <a:pt x="73030" y="19047"/>
                  </a:lnTo>
                  <a:lnTo>
                    <a:pt x="77614" y="16227"/>
                  </a:lnTo>
                  <a:lnTo>
                    <a:pt x="83179" y="12503"/>
                  </a:lnTo>
                  <a:lnTo>
                    <a:pt x="92260" y="10408"/>
                  </a:lnTo>
                  <a:lnTo>
                    <a:pt x="102919" y="9641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78" name="SMARTInkShape-1561"/>
            <p:cNvSpPr/>
            <p:nvPr>
              <p:custDataLst>
                <p:tags r:id="rId47"/>
              </p:custDataLst>
            </p:nvPr>
          </p:nvSpPr>
          <p:spPr>
            <a:xfrm>
              <a:off x="7850099" y="5638800"/>
              <a:ext cx="112766" cy="180972"/>
            </a:xfrm>
            <a:custGeom>
              <a:avLst/>
              <a:gdLst/>
              <a:ahLst/>
              <a:cxnLst/>
              <a:rect l="0" t="0" r="0" b="0"/>
              <a:pathLst>
                <a:path w="112766" h="180972">
                  <a:moveTo>
                    <a:pt x="27076" y="0"/>
                  </a:moveTo>
                  <a:lnTo>
                    <a:pt x="27076" y="0"/>
                  </a:lnTo>
                  <a:lnTo>
                    <a:pt x="18875" y="8201"/>
                  </a:lnTo>
                  <a:lnTo>
                    <a:pt x="9466" y="9409"/>
                  </a:lnTo>
                  <a:lnTo>
                    <a:pt x="8986" y="10506"/>
                  </a:lnTo>
                  <a:lnTo>
                    <a:pt x="8026" y="19050"/>
                  </a:lnTo>
                  <a:lnTo>
                    <a:pt x="55463" y="19050"/>
                  </a:lnTo>
                  <a:lnTo>
                    <a:pt x="82748" y="19050"/>
                  </a:lnTo>
                  <a:lnTo>
                    <a:pt x="83240" y="20108"/>
                  </a:lnTo>
                  <a:lnTo>
                    <a:pt x="84214" y="33515"/>
                  </a:lnTo>
                  <a:lnTo>
                    <a:pt x="83160" y="35044"/>
                  </a:lnTo>
                  <a:lnTo>
                    <a:pt x="81399" y="36063"/>
                  </a:lnTo>
                  <a:lnTo>
                    <a:pt x="79167" y="36742"/>
                  </a:lnTo>
                  <a:lnTo>
                    <a:pt x="77678" y="38252"/>
                  </a:lnTo>
                  <a:lnTo>
                    <a:pt x="76024" y="42754"/>
                  </a:lnTo>
                  <a:lnTo>
                    <a:pt x="74525" y="44378"/>
                  </a:lnTo>
                  <a:lnTo>
                    <a:pt x="55455" y="54974"/>
                  </a:lnTo>
                  <a:lnTo>
                    <a:pt x="52345" y="55699"/>
                  </a:lnTo>
                  <a:lnTo>
                    <a:pt x="50272" y="57241"/>
                  </a:lnTo>
                  <a:lnTo>
                    <a:pt x="48889" y="59327"/>
                  </a:lnTo>
                  <a:lnTo>
                    <a:pt x="47969" y="61776"/>
                  </a:lnTo>
                  <a:lnTo>
                    <a:pt x="46296" y="63409"/>
                  </a:lnTo>
                  <a:lnTo>
                    <a:pt x="41615" y="65224"/>
                  </a:lnTo>
                  <a:lnTo>
                    <a:pt x="29987" y="67447"/>
                  </a:lnTo>
                  <a:lnTo>
                    <a:pt x="19397" y="74838"/>
                  </a:lnTo>
                  <a:lnTo>
                    <a:pt x="18372" y="78417"/>
                  </a:lnTo>
                  <a:lnTo>
                    <a:pt x="17566" y="85599"/>
                  </a:lnTo>
                  <a:lnTo>
                    <a:pt x="65182" y="85725"/>
                  </a:lnTo>
                  <a:lnTo>
                    <a:pt x="102719" y="85725"/>
                  </a:lnTo>
                  <a:lnTo>
                    <a:pt x="111428" y="93926"/>
                  </a:lnTo>
                  <a:lnTo>
                    <a:pt x="112681" y="103334"/>
                  </a:lnTo>
                  <a:lnTo>
                    <a:pt x="112765" y="109405"/>
                  </a:lnTo>
                  <a:lnTo>
                    <a:pt x="109963" y="114947"/>
                  </a:lnTo>
                  <a:lnTo>
                    <a:pt x="71487" y="155611"/>
                  </a:lnTo>
                  <a:lnTo>
                    <a:pt x="65158" y="159118"/>
                  </a:lnTo>
                  <a:lnTo>
                    <a:pt x="58819" y="161735"/>
                  </a:lnTo>
                  <a:lnTo>
                    <a:pt x="33229" y="177004"/>
                  </a:lnTo>
                  <a:lnTo>
                    <a:pt x="18139" y="180191"/>
                  </a:lnTo>
                  <a:lnTo>
                    <a:pt x="0" y="180961"/>
                  </a:lnTo>
                  <a:lnTo>
                    <a:pt x="4001" y="180971"/>
                  </a:lnTo>
                  <a:lnTo>
                    <a:pt x="5343" y="179914"/>
                  </a:lnTo>
                  <a:lnTo>
                    <a:pt x="10318" y="170613"/>
                  </a:lnTo>
                  <a:lnTo>
                    <a:pt x="36601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79" name="SMARTInkShape-1562"/>
            <p:cNvSpPr/>
            <p:nvPr>
              <p:custDataLst>
                <p:tags r:id="rId48"/>
              </p:custDataLst>
            </p:nvPr>
          </p:nvSpPr>
          <p:spPr>
            <a:xfrm>
              <a:off x="7801381" y="5581650"/>
              <a:ext cx="142470" cy="14936"/>
            </a:xfrm>
            <a:custGeom>
              <a:avLst/>
              <a:gdLst/>
              <a:ahLst/>
              <a:cxnLst/>
              <a:rect l="0" t="0" r="0" b="0"/>
              <a:pathLst>
                <a:path w="142470" h="14936">
                  <a:moveTo>
                    <a:pt x="66269" y="0"/>
                  </a:moveTo>
                  <a:lnTo>
                    <a:pt x="66269" y="0"/>
                  </a:lnTo>
                  <a:lnTo>
                    <a:pt x="61213" y="5056"/>
                  </a:lnTo>
                  <a:lnTo>
                    <a:pt x="55908" y="7539"/>
                  </a:lnTo>
                  <a:lnTo>
                    <a:pt x="40759" y="10321"/>
                  </a:lnTo>
                  <a:lnTo>
                    <a:pt x="34470" y="14465"/>
                  </a:lnTo>
                  <a:lnTo>
                    <a:pt x="31311" y="14935"/>
                  </a:lnTo>
                  <a:lnTo>
                    <a:pt x="28147" y="14190"/>
                  </a:lnTo>
                  <a:lnTo>
                    <a:pt x="21810" y="11599"/>
                  </a:lnTo>
                  <a:lnTo>
                    <a:pt x="0" y="9527"/>
                  </a:lnTo>
                  <a:lnTo>
                    <a:pt x="45965" y="9525"/>
                  </a:lnTo>
                  <a:lnTo>
                    <a:pt x="54775" y="6703"/>
                  </a:lnTo>
                  <a:lnTo>
                    <a:pt x="63278" y="2980"/>
                  </a:lnTo>
                  <a:lnTo>
                    <a:pt x="108399" y="52"/>
                  </a:lnTo>
                  <a:lnTo>
                    <a:pt x="14246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80" name="SMARTInkShape-1563"/>
            <p:cNvSpPr/>
            <p:nvPr>
              <p:custDataLst>
                <p:tags r:id="rId49"/>
              </p:custDataLst>
            </p:nvPr>
          </p:nvSpPr>
          <p:spPr>
            <a:xfrm>
              <a:off x="8448687" y="4895850"/>
              <a:ext cx="180964" cy="161797"/>
            </a:xfrm>
            <a:custGeom>
              <a:avLst/>
              <a:gdLst/>
              <a:ahLst/>
              <a:cxnLst/>
              <a:rect l="0" t="0" r="0" b="0"/>
              <a:pathLst>
                <a:path w="180964" h="161797">
                  <a:moveTo>
                    <a:pt x="66663" y="28575"/>
                  </a:moveTo>
                  <a:lnTo>
                    <a:pt x="66663" y="28575"/>
                  </a:lnTo>
                  <a:lnTo>
                    <a:pt x="66663" y="4977"/>
                  </a:lnTo>
                  <a:lnTo>
                    <a:pt x="65605" y="3319"/>
                  </a:lnTo>
                  <a:lnTo>
                    <a:pt x="63840" y="2212"/>
                  </a:lnTo>
                  <a:lnTo>
                    <a:pt x="57142" y="0"/>
                  </a:lnTo>
                  <a:lnTo>
                    <a:pt x="52082" y="5057"/>
                  </a:lnTo>
                  <a:lnTo>
                    <a:pt x="49599" y="10361"/>
                  </a:lnTo>
                  <a:lnTo>
                    <a:pt x="46815" y="25510"/>
                  </a:lnTo>
                  <a:lnTo>
                    <a:pt x="32447" y="52064"/>
                  </a:lnTo>
                  <a:lnTo>
                    <a:pt x="28655" y="69167"/>
                  </a:lnTo>
                  <a:lnTo>
                    <a:pt x="22359" y="82465"/>
                  </a:lnTo>
                  <a:lnTo>
                    <a:pt x="18964" y="98282"/>
                  </a:lnTo>
                  <a:lnTo>
                    <a:pt x="11694" y="113645"/>
                  </a:lnTo>
                  <a:lnTo>
                    <a:pt x="0" y="160460"/>
                  </a:lnTo>
                  <a:lnTo>
                    <a:pt x="1054" y="160948"/>
                  </a:lnTo>
                  <a:lnTo>
                    <a:pt x="13247" y="161796"/>
                  </a:lnTo>
                  <a:lnTo>
                    <a:pt x="19287" y="159046"/>
                  </a:lnTo>
                  <a:lnTo>
                    <a:pt x="22378" y="156831"/>
                  </a:lnTo>
                  <a:lnTo>
                    <a:pt x="25814" y="151546"/>
                  </a:lnTo>
                  <a:lnTo>
                    <a:pt x="26731" y="148656"/>
                  </a:lnTo>
                  <a:lnTo>
                    <a:pt x="29458" y="146729"/>
                  </a:lnTo>
                  <a:lnTo>
                    <a:pt x="46222" y="140814"/>
                  </a:lnTo>
                  <a:lnTo>
                    <a:pt x="92223" y="107926"/>
                  </a:lnTo>
                  <a:lnTo>
                    <a:pt x="136425" y="80433"/>
                  </a:lnTo>
                  <a:lnTo>
                    <a:pt x="148246" y="76396"/>
                  </a:lnTo>
                  <a:lnTo>
                    <a:pt x="159904" y="68164"/>
                  </a:lnTo>
                  <a:lnTo>
                    <a:pt x="171307" y="66686"/>
                  </a:lnTo>
                  <a:lnTo>
                    <a:pt x="179628" y="74877"/>
                  </a:lnTo>
                  <a:lnTo>
                    <a:pt x="180846" y="84285"/>
                  </a:lnTo>
                  <a:lnTo>
                    <a:pt x="180963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81" name="SMARTInkShape-1564"/>
            <p:cNvSpPr/>
            <p:nvPr>
              <p:custDataLst>
                <p:tags r:id="rId50"/>
              </p:custDataLst>
            </p:nvPr>
          </p:nvSpPr>
          <p:spPr>
            <a:xfrm>
              <a:off x="8300420" y="4905378"/>
              <a:ext cx="119681" cy="133345"/>
            </a:xfrm>
            <a:custGeom>
              <a:avLst/>
              <a:gdLst/>
              <a:ahLst/>
              <a:cxnLst/>
              <a:rect l="0" t="0" r="0" b="0"/>
              <a:pathLst>
                <a:path w="119681" h="133345">
                  <a:moveTo>
                    <a:pt x="53005" y="28572"/>
                  </a:moveTo>
                  <a:lnTo>
                    <a:pt x="53005" y="28572"/>
                  </a:lnTo>
                  <a:lnTo>
                    <a:pt x="47949" y="23516"/>
                  </a:lnTo>
                  <a:lnTo>
                    <a:pt x="42644" y="21033"/>
                  </a:lnTo>
                  <a:lnTo>
                    <a:pt x="39748" y="20371"/>
                  </a:lnTo>
                  <a:lnTo>
                    <a:pt x="37818" y="18871"/>
                  </a:lnTo>
                  <a:lnTo>
                    <a:pt x="35671" y="14383"/>
                  </a:lnTo>
                  <a:lnTo>
                    <a:pt x="34041" y="12762"/>
                  </a:lnTo>
                  <a:lnTo>
                    <a:pt x="29407" y="10963"/>
                  </a:lnTo>
                  <a:lnTo>
                    <a:pt x="27748" y="9424"/>
                  </a:lnTo>
                  <a:lnTo>
                    <a:pt x="24435" y="14"/>
                  </a:lnTo>
                  <a:lnTo>
                    <a:pt x="24434" y="8"/>
                  </a:lnTo>
                  <a:lnTo>
                    <a:pt x="29488" y="0"/>
                  </a:lnTo>
                  <a:lnTo>
                    <a:pt x="30976" y="1057"/>
                  </a:lnTo>
                  <a:lnTo>
                    <a:pt x="31969" y="2820"/>
                  </a:lnTo>
                  <a:lnTo>
                    <a:pt x="32632" y="5054"/>
                  </a:lnTo>
                  <a:lnTo>
                    <a:pt x="34132" y="6544"/>
                  </a:lnTo>
                  <a:lnTo>
                    <a:pt x="38620" y="8198"/>
                  </a:lnTo>
                  <a:lnTo>
                    <a:pt x="60687" y="9488"/>
                  </a:lnTo>
                  <a:lnTo>
                    <a:pt x="69771" y="16061"/>
                  </a:lnTo>
                  <a:lnTo>
                    <a:pt x="79815" y="18654"/>
                  </a:lnTo>
                  <a:lnTo>
                    <a:pt x="89626" y="19013"/>
                  </a:lnTo>
                  <a:lnTo>
                    <a:pt x="90119" y="20083"/>
                  </a:lnTo>
                  <a:lnTo>
                    <a:pt x="91093" y="33512"/>
                  </a:lnTo>
                  <a:lnTo>
                    <a:pt x="88278" y="38881"/>
                  </a:lnTo>
                  <a:lnTo>
                    <a:pt x="68437" y="60728"/>
                  </a:lnTo>
                  <a:lnTo>
                    <a:pt x="41591" y="79407"/>
                  </a:lnTo>
                  <a:lnTo>
                    <a:pt x="37348" y="85739"/>
                  </a:lnTo>
                  <a:lnTo>
                    <a:pt x="36216" y="88908"/>
                  </a:lnTo>
                  <a:lnTo>
                    <a:pt x="34405" y="91021"/>
                  </a:lnTo>
                  <a:lnTo>
                    <a:pt x="7230" y="112532"/>
                  </a:lnTo>
                  <a:lnTo>
                    <a:pt x="6202" y="116334"/>
                  </a:lnTo>
                  <a:lnTo>
                    <a:pt x="5928" y="118830"/>
                  </a:lnTo>
                  <a:lnTo>
                    <a:pt x="4687" y="120494"/>
                  </a:lnTo>
                  <a:lnTo>
                    <a:pt x="487" y="122343"/>
                  </a:lnTo>
                  <a:lnTo>
                    <a:pt x="0" y="122836"/>
                  </a:lnTo>
                  <a:lnTo>
                    <a:pt x="735" y="123165"/>
                  </a:lnTo>
                  <a:lnTo>
                    <a:pt x="2283" y="123384"/>
                  </a:lnTo>
                  <a:lnTo>
                    <a:pt x="3316" y="124588"/>
                  </a:lnTo>
                  <a:lnTo>
                    <a:pt x="5108" y="131984"/>
                  </a:lnTo>
                  <a:lnTo>
                    <a:pt x="8081" y="132741"/>
                  </a:lnTo>
                  <a:lnTo>
                    <a:pt x="51726" y="133344"/>
                  </a:lnTo>
                  <a:lnTo>
                    <a:pt x="84691" y="132289"/>
                  </a:lnTo>
                  <a:lnTo>
                    <a:pt x="102812" y="125808"/>
                  </a:lnTo>
                  <a:lnTo>
                    <a:pt x="119680" y="1238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82" name="SMARTInkShape-1565"/>
            <p:cNvSpPr/>
            <p:nvPr>
              <p:custDataLst>
                <p:tags r:id="rId51"/>
              </p:custDataLst>
            </p:nvPr>
          </p:nvSpPr>
          <p:spPr>
            <a:xfrm>
              <a:off x="7982126" y="4868599"/>
              <a:ext cx="142700" cy="225750"/>
            </a:xfrm>
            <a:custGeom>
              <a:avLst/>
              <a:gdLst/>
              <a:ahLst/>
              <a:cxnLst/>
              <a:rect l="0" t="0" r="0" b="0"/>
              <a:pathLst>
                <a:path w="142700" h="225750">
                  <a:moveTo>
                    <a:pt x="142699" y="8201"/>
                  </a:moveTo>
                  <a:lnTo>
                    <a:pt x="142699" y="8201"/>
                  </a:lnTo>
                  <a:lnTo>
                    <a:pt x="134498" y="0"/>
                  </a:lnTo>
                  <a:lnTo>
                    <a:pt x="134056" y="617"/>
                  </a:lnTo>
                  <a:lnTo>
                    <a:pt x="133289" y="6993"/>
                  </a:lnTo>
                  <a:lnTo>
                    <a:pt x="130403" y="7664"/>
                  </a:lnTo>
                  <a:lnTo>
                    <a:pt x="128152" y="7843"/>
                  </a:lnTo>
                  <a:lnTo>
                    <a:pt x="126651" y="9021"/>
                  </a:lnTo>
                  <a:lnTo>
                    <a:pt x="124044" y="16370"/>
                  </a:lnTo>
                  <a:lnTo>
                    <a:pt x="123683" y="30865"/>
                  </a:lnTo>
                  <a:lnTo>
                    <a:pt x="120842" y="36971"/>
                  </a:lnTo>
                  <a:lnTo>
                    <a:pt x="118603" y="40081"/>
                  </a:lnTo>
                  <a:lnTo>
                    <a:pt x="105724" y="78430"/>
                  </a:lnTo>
                  <a:lnTo>
                    <a:pt x="76554" y="122523"/>
                  </a:lnTo>
                  <a:lnTo>
                    <a:pt x="63833" y="141558"/>
                  </a:lnTo>
                  <a:lnTo>
                    <a:pt x="35704" y="176829"/>
                  </a:lnTo>
                  <a:lnTo>
                    <a:pt x="25296" y="185805"/>
                  </a:lnTo>
                  <a:lnTo>
                    <a:pt x="1832" y="215429"/>
                  </a:lnTo>
                  <a:lnTo>
                    <a:pt x="716" y="219541"/>
                  </a:lnTo>
                  <a:lnTo>
                    <a:pt x="0" y="225749"/>
                  </a:lnTo>
                  <a:lnTo>
                    <a:pt x="2725" y="223774"/>
                  </a:lnTo>
                  <a:lnTo>
                    <a:pt x="47449" y="17965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83" name="SMARTInkShape-1566"/>
            <p:cNvSpPr/>
            <p:nvPr>
              <p:custDataLst>
                <p:tags r:id="rId52"/>
              </p:custDataLst>
            </p:nvPr>
          </p:nvSpPr>
          <p:spPr>
            <a:xfrm>
              <a:off x="8239125" y="4991100"/>
              <a:ext cx="1" cy="19051"/>
            </a:xfrm>
            <a:custGeom>
              <a:avLst/>
              <a:gdLst/>
              <a:ahLst/>
              <a:cxnLst/>
              <a:rect l="0" t="0" r="0" b="0"/>
              <a:pathLst>
                <a:path w="1" h="19051">
                  <a:moveTo>
                    <a:pt x="0" y="0"/>
                  </a:moveTo>
                  <a:lnTo>
                    <a:pt x="0" y="0"/>
                  </a:lnTo>
                  <a:lnTo>
                    <a:pt x="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84" name="SMARTInkShape-1567"/>
            <p:cNvSpPr/>
            <p:nvPr>
              <p:custDataLst>
                <p:tags r:id="rId53"/>
              </p:custDataLst>
            </p:nvPr>
          </p:nvSpPr>
          <p:spPr>
            <a:xfrm>
              <a:off x="7801013" y="4972050"/>
              <a:ext cx="104726" cy="152365"/>
            </a:xfrm>
            <a:custGeom>
              <a:avLst/>
              <a:gdLst/>
              <a:ahLst/>
              <a:cxnLst/>
              <a:rect l="0" t="0" r="0" b="0"/>
              <a:pathLst>
                <a:path w="104726" h="152365">
                  <a:moveTo>
                    <a:pt x="57112" y="0"/>
                  </a:moveTo>
                  <a:lnTo>
                    <a:pt x="57112" y="0"/>
                  </a:lnTo>
                  <a:lnTo>
                    <a:pt x="28575" y="0"/>
                  </a:lnTo>
                  <a:lnTo>
                    <a:pt x="28537" y="9525"/>
                  </a:lnTo>
                  <a:lnTo>
                    <a:pt x="42727" y="9525"/>
                  </a:lnTo>
                  <a:lnTo>
                    <a:pt x="48250" y="12347"/>
                  </a:lnTo>
                  <a:lnTo>
                    <a:pt x="54231" y="16070"/>
                  </a:lnTo>
                  <a:lnTo>
                    <a:pt x="66695" y="18462"/>
                  </a:lnTo>
                  <a:lnTo>
                    <a:pt x="88865" y="19016"/>
                  </a:lnTo>
                  <a:lnTo>
                    <a:pt x="90980" y="20086"/>
                  </a:lnTo>
                  <a:lnTo>
                    <a:pt x="92391" y="21857"/>
                  </a:lnTo>
                  <a:lnTo>
                    <a:pt x="93332" y="24096"/>
                  </a:lnTo>
                  <a:lnTo>
                    <a:pt x="95017" y="25589"/>
                  </a:lnTo>
                  <a:lnTo>
                    <a:pt x="104606" y="28541"/>
                  </a:lnTo>
                  <a:lnTo>
                    <a:pt x="104725" y="36773"/>
                  </a:lnTo>
                  <a:lnTo>
                    <a:pt x="103671" y="37215"/>
                  </a:lnTo>
                  <a:lnTo>
                    <a:pt x="99678" y="37707"/>
                  </a:lnTo>
                  <a:lnTo>
                    <a:pt x="98189" y="38896"/>
                  </a:lnTo>
                  <a:lnTo>
                    <a:pt x="96535" y="43040"/>
                  </a:lnTo>
                  <a:lnTo>
                    <a:pt x="95036" y="44569"/>
                  </a:lnTo>
                  <a:lnTo>
                    <a:pt x="85024" y="49843"/>
                  </a:lnTo>
                  <a:lnTo>
                    <a:pt x="79043" y="53903"/>
                  </a:lnTo>
                  <a:lnTo>
                    <a:pt x="68480" y="56723"/>
                  </a:lnTo>
                  <a:lnTo>
                    <a:pt x="59396" y="63612"/>
                  </a:lnTo>
                  <a:lnTo>
                    <a:pt x="49351" y="66272"/>
                  </a:lnTo>
                  <a:lnTo>
                    <a:pt x="43053" y="66555"/>
                  </a:lnTo>
                  <a:lnTo>
                    <a:pt x="41390" y="67653"/>
                  </a:lnTo>
                  <a:lnTo>
                    <a:pt x="40280" y="69444"/>
                  </a:lnTo>
                  <a:lnTo>
                    <a:pt x="38062" y="76200"/>
                  </a:lnTo>
                  <a:lnTo>
                    <a:pt x="60729" y="76200"/>
                  </a:lnTo>
                  <a:lnTo>
                    <a:pt x="62698" y="77258"/>
                  </a:lnTo>
                  <a:lnTo>
                    <a:pt x="64011" y="79022"/>
                  </a:lnTo>
                  <a:lnTo>
                    <a:pt x="64886" y="81256"/>
                  </a:lnTo>
                  <a:lnTo>
                    <a:pt x="66529" y="82745"/>
                  </a:lnTo>
                  <a:lnTo>
                    <a:pt x="71175" y="84401"/>
                  </a:lnTo>
                  <a:lnTo>
                    <a:pt x="90222" y="85691"/>
                  </a:lnTo>
                  <a:lnTo>
                    <a:pt x="91884" y="86761"/>
                  </a:lnTo>
                  <a:lnTo>
                    <a:pt x="92994" y="88532"/>
                  </a:lnTo>
                  <a:lnTo>
                    <a:pt x="93734" y="90771"/>
                  </a:lnTo>
                  <a:lnTo>
                    <a:pt x="95285" y="92264"/>
                  </a:lnTo>
                  <a:lnTo>
                    <a:pt x="104306" y="95134"/>
                  </a:lnTo>
                  <a:lnTo>
                    <a:pt x="96499" y="103441"/>
                  </a:lnTo>
                  <a:lnTo>
                    <a:pt x="95593" y="109436"/>
                  </a:lnTo>
                  <a:lnTo>
                    <a:pt x="94407" y="111058"/>
                  </a:lnTo>
                  <a:lnTo>
                    <a:pt x="92559" y="112139"/>
                  </a:lnTo>
                  <a:lnTo>
                    <a:pt x="87044" y="113873"/>
                  </a:lnTo>
                  <a:lnTo>
                    <a:pt x="78350" y="120762"/>
                  </a:lnTo>
                  <a:lnTo>
                    <a:pt x="69520" y="123975"/>
                  </a:lnTo>
                  <a:lnTo>
                    <a:pt x="60201" y="130102"/>
                  </a:lnTo>
                  <a:lnTo>
                    <a:pt x="50736" y="133446"/>
                  </a:lnTo>
                  <a:lnTo>
                    <a:pt x="41230" y="139610"/>
                  </a:lnTo>
                  <a:lnTo>
                    <a:pt x="31710" y="141908"/>
                  </a:lnTo>
                  <a:lnTo>
                    <a:pt x="25361" y="142445"/>
                  </a:lnTo>
                  <a:lnTo>
                    <a:pt x="19012" y="145506"/>
                  </a:lnTo>
                  <a:lnTo>
                    <a:pt x="11369" y="151038"/>
                  </a:lnTo>
                  <a:lnTo>
                    <a:pt x="404" y="152364"/>
                  </a:lnTo>
                  <a:lnTo>
                    <a:pt x="0" y="144196"/>
                  </a:lnTo>
                  <a:lnTo>
                    <a:pt x="22353" y="120519"/>
                  </a:lnTo>
                  <a:lnTo>
                    <a:pt x="57112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85" name="SMARTInkShape-1568"/>
            <p:cNvSpPr/>
            <p:nvPr>
              <p:custDataLst>
                <p:tags r:id="rId54"/>
              </p:custDataLst>
            </p:nvPr>
          </p:nvSpPr>
          <p:spPr>
            <a:xfrm>
              <a:off x="8067689" y="4857750"/>
              <a:ext cx="114249" cy="152391"/>
            </a:xfrm>
            <a:custGeom>
              <a:avLst/>
              <a:gdLst/>
              <a:ahLst/>
              <a:cxnLst/>
              <a:rect l="0" t="0" r="0" b="0"/>
              <a:pathLst>
                <a:path w="114249" h="152391">
                  <a:moveTo>
                    <a:pt x="57136" y="47625"/>
                  </a:moveTo>
                  <a:lnTo>
                    <a:pt x="57136" y="47625"/>
                  </a:lnTo>
                  <a:lnTo>
                    <a:pt x="57136" y="25235"/>
                  </a:lnTo>
                  <a:lnTo>
                    <a:pt x="56078" y="23173"/>
                  </a:lnTo>
                  <a:lnTo>
                    <a:pt x="54314" y="21799"/>
                  </a:lnTo>
                  <a:lnTo>
                    <a:pt x="52080" y="20882"/>
                  </a:lnTo>
                  <a:lnTo>
                    <a:pt x="50589" y="19213"/>
                  </a:lnTo>
                  <a:lnTo>
                    <a:pt x="48935" y="14537"/>
                  </a:lnTo>
                  <a:lnTo>
                    <a:pt x="47435" y="12866"/>
                  </a:lnTo>
                  <a:lnTo>
                    <a:pt x="42946" y="11010"/>
                  </a:lnTo>
                  <a:lnTo>
                    <a:pt x="31442" y="8760"/>
                  </a:lnTo>
                  <a:lnTo>
                    <a:pt x="20879" y="1362"/>
                  </a:lnTo>
                  <a:lnTo>
                    <a:pt x="11795" y="269"/>
                  </a:lnTo>
                  <a:lnTo>
                    <a:pt x="0" y="0"/>
                  </a:lnTo>
                  <a:lnTo>
                    <a:pt x="45520" y="0"/>
                  </a:lnTo>
                  <a:lnTo>
                    <a:pt x="78970" y="0"/>
                  </a:lnTo>
                  <a:lnTo>
                    <a:pt x="85537" y="2822"/>
                  </a:lnTo>
                  <a:lnTo>
                    <a:pt x="91984" y="6546"/>
                  </a:lnTo>
                  <a:lnTo>
                    <a:pt x="102870" y="9133"/>
                  </a:lnTo>
                  <a:lnTo>
                    <a:pt x="112797" y="17692"/>
                  </a:lnTo>
                  <a:lnTo>
                    <a:pt x="113623" y="21268"/>
                  </a:lnTo>
                  <a:lnTo>
                    <a:pt x="114248" y="33204"/>
                  </a:lnTo>
                  <a:lnTo>
                    <a:pt x="113202" y="34835"/>
                  </a:lnTo>
                  <a:lnTo>
                    <a:pt x="111447" y="35924"/>
                  </a:lnTo>
                  <a:lnTo>
                    <a:pt x="109218" y="36649"/>
                  </a:lnTo>
                  <a:lnTo>
                    <a:pt x="91895" y="51230"/>
                  </a:lnTo>
                  <a:lnTo>
                    <a:pt x="80387" y="63585"/>
                  </a:lnTo>
                  <a:lnTo>
                    <a:pt x="78053" y="69888"/>
                  </a:lnTo>
                  <a:lnTo>
                    <a:pt x="76371" y="71992"/>
                  </a:lnTo>
                  <a:lnTo>
                    <a:pt x="36200" y="98542"/>
                  </a:lnTo>
                  <a:lnTo>
                    <a:pt x="31956" y="104827"/>
                  </a:lnTo>
                  <a:lnTo>
                    <a:pt x="30824" y="107984"/>
                  </a:lnTo>
                  <a:lnTo>
                    <a:pt x="29011" y="110090"/>
                  </a:lnTo>
                  <a:lnTo>
                    <a:pt x="15502" y="118802"/>
                  </a:lnTo>
                  <a:lnTo>
                    <a:pt x="12174" y="124414"/>
                  </a:lnTo>
                  <a:lnTo>
                    <a:pt x="9862" y="133231"/>
                  </a:lnTo>
                  <a:lnTo>
                    <a:pt x="9557" y="141396"/>
                  </a:lnTo>
                  <a:lnTo>
                    <a:pt x="10600" y="141889"/>
                  </a:lnTo>
                  <a:lnTo>
                    <a:pt x="14581" y="142437"/>
                  </a:lnTo>
                  <a:lnTo>
                    <a:pt x="16067" y="143641"/>
                  </a:lnTo>
                  <a:lnTo>
                    <a:pt x="17716" y="147801"/>
                  </a:lnTo>
                  <a:lnTo>
                    <a:pt x="19214" y="149335"/>
                  </a:lnTo>
                  <a:lnTo>
                    <a:pt x="27122" y="151996"/>
                  </a:lnTo>
                  <a:lnTo>
                    <a:pt x="60047" y="152390"/>
                  </a:lnTo>
                  <a:lnTo>
                    <a:pt x="66543" y="149573"/>
                  </a:lnTo>
                  <a:lnTo>
                    <a:pt x="76186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86" name="SMARTInkShape-1569"/>
            <p:cNvSpPr/>
            <p:nvPr>
              <p:custDataLst>
                <p:tags r:id="rId55"/>
              </p:custDataLst>
            </p:nvPr>
          </p:nvSpPr>
          <p:spPr>
            <a:xfrm>
              <a:off x="7934325" y="5429284"/>
              <a:ext cx="38101" cy="123792"/>
            </a:xfrm>
            <a:custGeom>
              <a:avLst/>
              <a:gdLst/>
              <a:ahLst/>
              <a:cxnLst/>
              <a:rect l="0" t="0" r="0" b="0"/>
              <a:pathLst>
                <a:path w="38101" h="123792">
                  <a:moveTo>
                    <a:pt x="38100" y="9491"/>
                  </a:moveTo>
                  <a:lnTo>
                    <a:pt x="38100" y="9491"/>
                  </a:lnTo>
                  <a:lnTo>
                    <a:pt x="38100" y="0"/>
                  </a:lnTo>
                  <a:lnTo>
                    <a:pt x="38100" y="14431"/>
                  </a:lnTo>
                  <a:lnTo>
                    <a:pt x="35278" y="19800"/>
                  </a:lnTo>
                  <a:lnTo>
                    <a:pt x="31553" y="25714"/>
                  </a:lnTo>
                  <a:lnTo>
                    <a:pt x="28399" y="34994"/>
                  </a:lnTo>
                  <a:lnTo>
                    <a:pt x="22291" y="44447"/>
                  </a:lnTo>
                  <a:lnTo>
                    <a:pt x="20010" y="53950"/>
                  </a:lnTo>
                  <a:lnTo>
                    <a:pt x="19477" y="60295"/>
                  </a:lnTo>
                  <a:lnTo>
                    <a:pt x="16418" y="66643"/>
                  </a:lnTo>
                  <a:lnTo>
                    <a:pt x="12588" y="72992"/>
                  </a:lnTo>
                  <a:lnTo>
                    <a:pt x="9375" y="82516"/>
                  </a:lnTo>
                  <a:lnTo>
                    <a:pt x="3249" y="92041"/>
                  </a:lnTo>
                  <a:lnTo>
                    <a:pt x="963" y="101566"/>
                  </a:lnTo>
                  <a:lnTo>
                    <a:pt x="0" y="1237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87" name="SMARTInkShape-1570"/>
            <p:cNvSpPr/>
            <p:nvPr>
              <p:custDataLst>
                <p:tags r:id="rId56"/>
              </p:custDataLst>
            </p:nvPr>
          </p:nvSpPr>
          <p:spPr>
            <a:xfrm>
              <a:off x="7820156" y="5362575"/>
              <a:ext cx="152270" cy="114301"/>
            </a:xfrm>
            <a:custGeom>
              <a:avLst/>
              <a:gdLst/>
              <a:ahLst/>
              <a:cxnLst/>
              <a:rect l="0" t="0" r="0" b="0"/>
              <a:pathLst>
                <a:path w="152270" h="114301">
                  <a:moveTo>
                    <a:pt x="95119" y="19050"/>
                  </a:moveTo>
                  <a:lnTo>
                    <a:pt x="95119" y="19050"/>
                  </a:lnTo>
                  <a:lnTo>
                    <a:pt x="95119" y="9528"/>
                  </a:lnTo>
                  <a:lnTo>
                    <a:pt x="104644" y="0"/>
                  </a:lnTo>
                  <a:lnTo>
                    <a:pt x="114169" y="0"/>
                  </a:lnTo>
                  <a:lnTo>
                    <a:pt x="109113" y="0"/>
                  </a:lnTo>
                  <a:lnTo>
                    <a:pt x="107622" y="1058"/>
                  </a:lnTo>
                  <a:lnTo>
                    <a:pt x="106629" y="2822"/>
                  </a:lnTo>
                  <a:lnTo>
                    <a:pt x="105035" y="8201"/>
                  </a:lnTo>
                  <a:lnTo>
                    <a:pt x="89478" y="25693"/>
                  </a:lnTo>
                  <a:lnTo>
                    <a:pt x="83538" y="38158"/>
                  </a:lnTo>
                  <a:lnTo>
                    <a:pt x="72489" y="50811"/>
                  </a:lnTo>
                  <a:lnTo>
                    <a:pt x="45607" y="69851"/>
                  </a:lnTo>
                  <a:lnTo>
                    <a:pt x="41364" y="76200"/>
                  </a:lnTo>
                  <a:lnTo>
                    <a:pt x="38419" y="82550"/>
                  </a:lnTo>
                  <a:lnTo>
                    <a:pt x="24910" y="98425"/>
                  </a:lnTo>
                  <a:lnTo>
                    <a:pt x="18760" y="101953"/>
                  </a:lnTo>
                  <a:lnTo>
                    <a:pt x="15638" y="102894"/>
                  </a:lnTo>
                  <a:lnTo>
                    <a:pt x="13557" y="104579"/>
                  </a:lnTo>
                  <a:lnTo>
                    <a:pt x="9568" y="110950"/>
                  </a:lnTo>
                  <a:lnTo>
                    <a:pt x="0" y="114261"/>
                  </a:lnTo>
                  <a:lnTo>
                    <a:pt x="22617" y="114300"/>
                  </a:lnTo>
                  <a:lnTo>
                    <a:pt x="28677" y="111478"/>
                  </a:lnTo>
                  <a:lnTo>
                    <a:pt x="34897" y="107755"/>
                  </a:lnTo>
                  <a:lnTo>
                    <a:pt x="47515" y="105363"/>
                  </a:lnTo>
                  <a:lnTo>
                    <a:pt x="69917" y="103794"/>
                  </a:lnTo>
                  <a:lnTo>
                    <a:pt x="88377" y="96584"/>
                  </a:lnTo>
                  <a:lnTo>
                    <a:pt x="133631" y="95255"/>
                  </a:lnTo>
                  <a:lnTo>
                    <a:pt x="152269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88" name="SMARTInkShape-1571"/>
            <p:cNvSpPr/>
            <p:nvPr>
              <p:custDataLst>
                <p:tags r:id="rId57"/>
              </p:custDataLst>
            </p:nvPr>
          </p:nvSpPr>
          <p:spPr>
            <a:xfrm>
              <a:off x="7829550" y="5219700"/>
              <a:ext cx="533401" cy="47626"/>
            </a:xfrm>
            <a:custGeom>
              <a:avLst/>
              <a:gdLst/>
              <a:ahLst/>
              <a:cxnLst/>
              <a:rect l="0" t="0" r="0" b="0"/>
              <a:pathLst>
                <a:path w="533401" h="47626">
                  <a:moveTo>
                    <a:pt x="0" y="47625"/>
                  </a:moveTo>
                  <a:lnTo>
                    <a:pt x="0" y="47625"/>
                  </a:lnTo>
                  <a:lnTo>
                    <a:pt x="8201" y="39424"/>
                  </a:lnTo>
                  <a:lnTo>
                    <a:pt x="14190" y="38492"/>
                  </a:lnTo>
                  <a:lnTo>
                    <a:pt x="22667" y="38216"/>
                  </a:lnTo>
                  <a:lnTo>
                    <a:pt x="28771" y="35329"/>
                  </a:lnTo>
                  <a:lnTo>
                    <a:pt x="31881" y="33077"/>
                  </a:lnTo>
                  <a:lnTo>
                    <a:pt x="46370" y="29909"/>
                  </a:lnTo>
                  <a:lnTo>
                    <a:pt x="92518" y="28610"/>
                  </a:lnTo>
                  <a:lnTo>
                    <a:pt x="134244" y="21041"/>
                  </a:lnTo>
                  <a:lnTo>
                    <a:pt x="181092" y="19312"/>
                  </a:lnTo>
                  <a:lnTo>
                    <a:pt x="228616" y="19084"/>
                  </a:lnTo>
                  <a:lnTo>
                    <a:pt x="274308" y="17999"/>
                  </a:lnTo>
                  <a:lnTo>
                    <a:pt x="311523" y="12506"/>
                  </a:lnTo>
                  <a:lnTo>
                    <a:pt x="348302" y="10408"/>
                  </a:lnTo>
                  <a:lnTo>
                    <a:pt x="389710" y="6877"/>
                  </a:lnTo>
                  <a:lnTo>
                    <a:pt x="436985" y="906"/>
                  </a:lnTo>
                  <a:lnTo>
                    <a:pt x="477561" y="119"/>
                  </a:lnTo>
                  <a:lnTo>
                    <a:pt x="522843" y="5"/>
                  </a:lnTo>
                  <a:lnTo>
                    <a:pt x="5334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89" name="SMARTInkShape-1572"/>
            <p:cNvSpPr/>
            <p:nvPr>
              <p:custDataLst>
                <p:tags r:id="rId58"/>
              </p:custDataLst>
            </p:nvPr>
          </p:nvSpPr>
          <p:spPr>
            <a:xfrm>
              <a:off x="7877175" y="4686300"/>
              <a:ext cx="114301" cy="133351"/>
            </a:xfrm>
            <a:custGeom>
              <a:avLst/>
              <a:gdLst/>
              <a:ahLst/>
              <a:cxnLst/>
              <a:rect l="0" t="0" r="0" b="0"/>
              <a:pathLst>
                <a:path w="114301" h="133351">
                  <a:moveTo>
                    <a:pt x="76200" y="38100"/>
                  </a:moveTo>
                  <a:lnTo>
                    <a:pt x="76200" y="38100"/>
                  </a:lnTo>
                  <a:lnTo>
                    <a:pt x="76200" y="29899"/>
                  </a:lnTo>
                  <a:lnTo>
                    <a:pt x="75142" y="29458"/>
                  </a:lnTo>
                  <a:lnTo>
                    <a:pt x="66790" y="28585"/>
                  </a:lnTo>
                  <a:lnTo>
                    <a:pt x="76190" y="19060"/>
                  </a:lnTo>
                  <a:lnTo>
                    <a:pt x="76200" y="34"/>
                  </a:lnTo>
                  <a:lnTo>
                    <a:pt x="85725" y="0"/>
                  </a:lnTo>
                  <a:lnTo>
                    <a:pt x="80669" y="0"/>
                  </a:lnTo>
                  <a:lnTo>
                    <a:pt x="79178" y="1058"/>
                  </a:lnTo>
                  <a:lnTo>
                    <a:pt x="78185" y="2822"/>
                  </a:lnTo>
                  <a:lnTo>
                    <a:pt x="76461" y="9701"/>
                  </a:lnTo>
                  <a:lnTo>
                    <a:pt x="76234" y="17610"/>
                  </a:lnTo>
                  <a:lnTo>
                    <a:pt x="59726" y="38292"/>
                  </a:lnTo>
                  <a:lnTo>
                    <a:pt x="57237" y="44535"/>
                  </a:lnTo>
                  <a:lnTo>
                    <a:pt x="22394" y="83433"/>
                  </a:lnTo>
                  <a:lnTo>
                    <a:pt x="20536" y="89293"/>
                  </a:lnTo>
                  <a:lnTo>
                    <a:pt x="18982" y="91279"/>
                  </a:lnTo>
                  <a:lnTo>
                    <a:pt x="14433" y="93485"/>
                  </a:lnTo>
                  <a:lnTo>
                    <a:pt x="12798" y="95131"/>
                  </a:lnTo>
                  <a:lnTo>
                    <a:pt x="8754" y="104848"/>
                  </a:lnTo>
                  <a:lnTo>
                    <a:pt x="35" y="114262"/>
                  </a:lnTo>
                  <a:lnTo>
                    <a:pt x="0" y="123825"/>
                  </a:lnTo>
                  <a:lnTo>
                    <a:pt x="45358" y="123825"/>
                  </a:lnTo>
                  <a:lnTo>
                    <a:pt x="92001" y="123825"/>
                  </a:lnTo>
                  <a:lnTo>
                    <a:pt x="93807" y="123825"/>
                  </a:lnTo>
                  <a:lnTo>
                    <a:pt x="94287" y="124883"/>
                  </a:lnTo>
                  <a:lnTo>
                    <a:pt x="94822" y="128882"/>
                  </a:lnTo>
                  <a:lnTo>
                    <a:pt x="96024" y="129313"/>
                  </a:lnTo>
                  <a:lnTo>
                    <a:pt x="100180" y="126969"/>
                  </a:lnTo>
                  <a:lnTo>
                    <a:pt x="101712" y="126980"/>
                  </a:lnTo>
                  <a:lnTo>
                    <a:pt x="102732" y="128045"/>
                  </a:lnTo>
                  <a:lnTo>
                    <a:pt x="104656" y="133040"/>
                  </a:lnTo>
                  <a:lnTo>
                    <a:pt x="11430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90" name="SMARTInkShape-1573"/>
            <p:cNvSpPr/>
            <p:nvPr>
              <p:custDataLst>
                <p:tags r:id="rId59"/>
              </p:custDataLst>
            </p:nvPr>
          </p:nvSpPr>
          <p:spPr>
            <a:xfrm>
              <a:off x="7810500" y="4933950"/>
              <a:ext cx="133351" cy="9526"/>
            </a:xfrm>
            <a:custGeom>
              <a:avLst/>
              <a:gdLst/>
              <a:ahLst/>
              <a:cxnLst/>
              <a:rect l="0" t="0" r="0" b="0"/>
              <a:pathLst>
                <a:path w="133351" h="9526">
                  <a:moveTo>
                    <a:pt x="19050" y="9525"/>
                  </a:moveTo>
                  <a:lnTo>
                    <a:pt x="19050" y="9525"/>
                  </a:lnTo>
                  <a:lnTo>
                    <a:pt x="0" y="0"/>
                  </a:lnTo>
                  <a:lnTo>
                    <a:pt x="46346" y="0"/>
                  </a:lnTo>
                  <a:lnTo>
                    <a:pt x="93212" y="0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91" name="SMARTInkShape-1574"/>
            <p:cNvSpPr/>
            <p:nvPr>
              <p:custDataLst>
                <p:tags r:id="rId60"/>
              </p:custDataLst>
            </p:nvPr>
          </p:nvSpPr>
          <p:spPr>
            <a:xfrm>
              <a:off x="7943850" y="4743450"/>
              <a:ext cx="66676" cy="152401"/>
            </a:xfrm>
            <a:custGeom>
              <a:avLst/>
              <a:gdLst/>
              <a:ahLst/>
              <a:cxnLst/>
              <a:rect l="0" t="0" r="0" b="0"/>
              <a:pathLst>
                <a:path w="66676" h="152401">
                  <a:moveTo>
                    <a:pt x="57150" y="28575"/>
                  </a:moveTo>
                  <a:lnTo>
                    <a:pt x="57150" y="28575"/>
                  </a:lnTo>
                  <a:lnTo>
                    <a:pt x="57150" y="9559"/>
                  </a:lnTo>
                  <a:lnTo>
                    <a:pt x="66671" y="9525"/>
                  </a:lnTo>
                  <a:lnTo>
                    <a:pt x="66675" y="0"/>
                  </a:lnTo>
                  <a:lnTo>
                    <a:pt x="66675" y="8201"/>
                  </a:lnTo>
                  <a:lnTo>
                    <a:pt x="58474" y="17610"/>
                  </a:lnTo>
                  <a:lnTo>
                    <a:pt x="57541" y="23680"/>
                  </a:lnTo>
                  <a:lnTo>
                    <a:pt x="57265" y="32181"/>
                  </a:lnTo>
                  <a:lnTo>
                    <a:pt x="54379" y="38292"/>
                  </a:lnTo>
                  <a:lnTo>
                    <a:pt x="50627" y="44535"/>
                  </a:lnTo>
                  <a:lnTo>
                    <a:pt x="47456" y="54000"/>
                  </a:lnTo>
                  <a:lnTo>
                    <a:pt x="41342" y="63507"/>
                  </a:lnTo>
                  <a:lnTo>
                    <a:pt x="38002" y="73027"/>
                  </a:lnTo>
                  <a:lnTo>
                    <a:pt x="31838" y="82550"/>
                  </a:lnTo>
                  <a:lnTo>
                    <a:pt x="30025" y="88900"/>
                  </a:lnTo>
                  <a:lnTo>
                    <a:pt x="28483" y="91017"/>
                  </a:lnTo>
                  <a:lnTo>
                    <a:pt x="26398" y="92428"/>
                  </a:lnTo>
                  <a:lnTo>
                    <a:pt x="23948" y="93369"/>
                  </a:lnTo>
                  <a:lnTo>
                    <a:pt x="22315" y="95054"/>
                  </a:lnTo>
                  <a:lnTo>
                    <a:pt x="20501" y="99749"/>
                  </a:lnTo>
                  <a:lnTo>
                    <a:pt x="18959" y="101425"/>
                  </a:lnTo>
                  <a:lnTo>
                    <a:pt x="14423" y="103286"/>
                  </a:lnTo>
                  <a:lnTo>
                    <a:pt x="12790" y="104840"/>
                  </a:lnTo>
                  <a:lnTo>
                    <a:pt x="9955" y="112845"/>
                  </a:lnTo>
                  <a:lnTo>
                    <a:pt x="9529" y="132830"/>
                  </a:lnTo>
                  <a:lnTo>
                    <a:pt x="115" y="142754"/>
                  </a:lnTo>
                  <a:lnTo>
                    <a:pt x="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95" name="SMARTInkShape-Group367"/>
          <p:cNvGrpSpPr/>
          <p:nvPr/>
        </p:nvGrpSpPr>
        <p:grpSpPr>
          <a:xfrm>
            <a:off x="6305553" y="6124578"/>
            <a:ext cx="142873" cy="75805"/>
            <a:chOff x="6305553" y="6124578"/>
            <a:chExt cx="142873" cy="75805"/>
          </a:xfrm>
        </p:grpSpPr>
        <p:sp>
          <p:nvSpPr>
            <p:cNvPr id="3293" name="SMARTInkShape-1575"/>
            <p:cNvSpPr/>
            <p:nvPr>
              <p:custDataLst>
                <p:tags r:id="rId39"/>
              </p:custDataLst>
            </p:nvPr>
          </p:nvSpPr>
          <p:spPr>
            <a:xfrm>
              <a:off x="6354942" y="6181725"/>
              <a:ext cx="93484" cy="18658"/>
            </a:xfrm>
            <a:custGeom>
              <a:avLst/>
              <a:gdLst/>
              <a:ahLst/>
              <a:cxnLst/>
              <a:rect l="0" t="0" r="0" b="0"/>
              <a:pathLst>
                <a:path w="93484" h="18658">
                  <a:moveTo>
                    <a:pt x="55383" y="9525"/>
                  </a:moveTo>
                  <a:lnTo>
                    <a:pt x="55383" y="9525"/>
                  </a:lnTo>
                  <a:lnTo>
                    <a:pt x="33924" y="9525"/>
                  </a:lnTo>
                  <a:lnTo>
                    <a:pt x="27149" y="12347"/>
                  </a:lnTo>
                  <a:lnTo>
                    <a:pt x="19232" y="17726"/>
                  </a:lnTo>
                  <a:lnTo>
                    <a:pt x="12804" y="18657"/>
                  </a:lnTo>
                  <a:lnTo>
                    <a:pt x="7179" y="16053"/>
                  </a:lnTo>
                  <a:lnTo>
                    <a:pt x="0" y="10815"/>
                  </a:lnTo>
                  <a:lnTo>
                    <a:pt x="469" y="10385"/>
                  </a:lnTo>
                  <a:lnTo>
                    <a:pt x="44686" y="9525"/>
                  </a:lnTo>
                  <a:lnTo>
                    <a:pt x="57270" y="9525"/>
                  </a:lnTo>
                  <a:lnTo>
                    <a:pt x="64336" y="6703"/>
                  </a:lnTo>
                  <a:lnTo>
                    <a:pt x="67702" y="4469"/>
                  </a:lnTo>
                  <a:lnTo>
                    <a:pt x="93483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94" name="SMARTInkShape-1576"/>
            <p:cNvSpPr/>
            <p:nvPr>
              <p:custDataLst>
                <p:tags r:id="rId40"/>
              </p:custDataLst>
            </p:nvPr>
          </p:nvSpPr>
          <p:spPr>
            <a:xfrm>
              <a:off x="6305553" y="6124578"/>
              <a:ext cx="133348" cy="28573"/>
            </a:xfrm>
            <a:custGeom>
              <a:avLst/>
              <a:gdLst/>
              <a:ahLst/>
              <a:cxnLst/>
              <a:rect l="0" t="0" r="0" b="0"/>
              <a:pathLst>
                <a:path w="133348" h="28573">
                  <a:moveTo>
                    <a:pt x="38097" y="19047"/>
                  </a:moveTo>
                  <a:lnTo>
                    <a:pt x="38097" y="19047"/>
                  </a:lnTo>
                  <a:lnTo>
                    <a:pt x="33041" y="19047"/>
                  </a:lnTo>
                  <a:lnTo>
                    <a:pt x="31552" y="20105"/>
                  </a:lnTo>
                  <a:lnTo>
                    <a:pt x="30558" y="21869"/>
                  </a:lnTo>
                  <a:lnTo>
                    <a:pt x="29896" y="24103"/>
                  </a:lnTo>
                  <a:lnTo>
                    <a:pt x="28396" y="24535"/>
                  </a:lnTo>
                  <a:lnTo>
                    <a:pt x="18949" y="19668"/>
                  </a:lnTo>
                  <a:lnTo>
                    <a:pt x="1359" y="19049"/>
                  </a:lnTo>
                  <a:lnTo>
                    <a:pt x="904" y="17990"/>
                  </a:lnTo>
                  <a:lnTo>
                    <a:pt x="0" y="9556"/>
                  </a:lnTo>
                  <a:lnTo>
                    <a:pt x="41317" y="9522"/>
                  </a:lnTo>
                  <a:lnTo>
                    <a:pt x="83344" y="259"/>
                  </a:lnTo>
                  <a:lnTo>
                    <a:pt x="121821" y="0"/>
                  </a:lnTo>
                  <a:lnTo>
                    <a:pt x="128286" y="5054"/>
                  </a:lnTo>
                  <a:lnTo>
                    <a:pt x="131098" y="10359"/>
                  </a:lnTo>
                  <a:lnTo>
                    <a:pt x="133150" y="21107"/>
                  </a:lnTo>
                  <a:lnTo>
                    <a:pt x="133347" y="285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296" name="SMARTInkShape-1577"/>
          <p:cNvSpPr/>
          <p:nvPr>
            <p:custDataLst>
              <p:tags r:id="rId16"/>
            </p:custDataLst>
          </p:nvPr>
        </p:nvSpPr>
        <p:spPr>
          <a:xfrm>
            <a:off x="6810492" y="5695950"/>
            <a:ext cx="142721" cy="171334"/>
          </a:xfrm>
          <a:custGeom>
            <a:avLst/>
            <a:gdLst/>
            <a:ahLst/>
            <a:cxnLst/>
            <a:rect l="0" t="0" r="0" b="0"/>
            <a:pathLst>
              <a:path w="142721" h="171334">
                <a:moveTo>
                  <a:pt x="57033" y="38100"/>
                </a:moveTo>
                <a:lnTo>
                  <a:pt x="57033" y="38100"/>
                </a:lnTo>
                <a:lnTo>
                  <a:pt x="57033" y="47625"/>
                </a:lnTo>
                <a:lnTo>
                  <a:pt x="75656" y="47625"/>
                </a:lnTo>
                <a:lnTo>
                  <a:pt x="83603" y="41080"/>
                </a:lnTo>
                <a:lnTo>
                  <a:pt x="89303" y="39424"/>
                </a:lnTo>
                <a:lnTo>
                  <a:pt x="91247" y="37924"/>
                </a:lnTo>
                <a:lnTo>
                  <a:pt x="94622" y="30016"/>
                </a:lnTo>
                <a:lnTo>
                  <a:pt x="94981" y="23945"/>
                </a:lnTo>
                <a:lnTo>
                  <a:pt x="96090" y="22313"/>
                </a:lnTo>
                <a:lnTo>
                  <a:pt x="97888" y="21225"/>
                </a:lnTo>
                <a:lnTo>
                  <a:pt x="100145" y="20501"/>
                </a:lnTo>
                <a:lnTo>
                  <a:pt x="101650" y="18959"/>
                </a:lnTo>
                <a:lnTo>
                  <a:pt x="103322" y="14423"/>
                </a:lnTo>
                <a:lnTo>
                  <a:pt x="102709" y="12790"/>
                </a:lnTo>
                <a:lnTo>
                  <a:pt x="101242" y="11702"/>
                </a:lnTo>
                <a:lnTo>
                  <a:pt x="96339" y="9955"/>
                </a:lnTo>
                <a:lnTo>
                  <a:pt x="95669" y="6894"/>
                </a:lnTo>
                <a:lnTo>
                  <a:pt x="95490" y="4595"/>
                </a:lnTo>
                <a:lnTo>
                  <a:pt x="94314" y="3064"/>
                </a:lnTo>
                <a:lnTo>
                  <a:pt x="90184" y="1362"/>
                </a:lnTo>
                <a:lnTo>
                  <a:pt x="49385" y="3"/>
                </a:lnTo>
                <a:lnTo>
                  <a:pt x="40274" y="6547"/>
                </a:lnTo>
                <a:lnTo>
                  <a:pt x="30223" y="9133"/>
                </a:lnTo>
                <a:lnTo>
                  <a:pt x="20411" y="17692"/>
                </a:lnTo>
                <a:lnTo>
                  <a:pt x="19590" y="21268"/>
                </a:lnTo>
                <a:lnTo>
                  <a:pt x="18934" y="60444"/>
                </a:lnTo>
                <a:lnTo>
                  <a:pt x="21755" y="66729"/>
                </a:lnTo>
                <a:lnTo>
                  <a:pt x="44759" y="95251"/>
                </a:lnTo>
                <a:lnTo>
                  <a:pt x="45675" y="98426"/>
                </a:lnTo>
                <a:lnTo>
                  <a:pt x="47344" y="100542"/>
                </a:lnTo>
                <a:lnTo>
                  <a:pt x="53692" y="104579"/>
                </a:lnTo>
                <a:lnTo>
                  <a:pt x="64376" y="124000"/>
                </a:lnTo>
                <a:lnTo>
                  <a:pt x="65103" y="127117"/>
                </a:lnTo>
                <a:lnTo>
                  <a:pt x="66646" y="129194"/>
                </a:lnTo>
                <a:lnTo>
                  <a:pt x="68734" y="130579"/>
                </a:lnTo>
                <a:lnTo>
                  <a:pt x="74631" y="132803"/>
                </a:lnTo>
                <a:lnTo>
                  <a:pt x="75437" y="135929"/>
                </a:lnTo>
                <a:lnTo>
                  <a:pt x="76082" y="157330"/>
                </a:lnTo>
                <a:lnTo>
                  <a:pt x="75025" y="158862"/>
                </a:lnTo>
                <a:lnTo>
                  <a:pt x="73261" y="159883"/>
                </a:lnTo>
                <a:lnTo>
                  <a:pt x="66382" y="161656"/>
                </a:lnTo>
                <a:lnTo>
                  <a:pt x="61894" y="161805"/>
                </a:lnTo>
                <a:lnTo>
                  <a:pt x="56372" y="164694"/>
                </a:lnTo>
                <a:lnTo>
                  <a:pt x="49259" y="170116"/>
                </a:lnTo>
                <a:lnTo>
                  <a:pt x="40249" y="171186"/>
                </a:lnTo>
                <a:lnTo>
                  <a:pt x="34404" y="171333"/>
                </a:lnTo>
                <a:lnTo>
                  <a:pt x="28279" y="168576"/>
                </a:lnTo>
                <a:lnTo>
                  <a:pt x="20779" y="163238"/>
                </a:lnTo>
                <a:lnTo>
                  <a:pt x="10894" y="162041"/>
                </a:lnTo>
                <a:lnTo>
                  <a:pt x="10399" y="160944"/>
                </a:lnTo>
                <a:lnTo>
                  <a:pt x="9539" y="153734"/>
                </a:lnTo>
                <a:lnTo>
                  <a:pt x="6644" y="152993"/>
                </a:lnTo>
                <a:lnTo>
                  <a:pt x="278" y="152434"/>
                </a:lnTo>
                <a:lnTo>
                  <a:pt x="0" y="147354"/>
                </a:lnTo>
                <a:lnTo>
                  <a:pt x="1019" y="145861"/>
                </a:lnTo>
                <a:lnTo>
                  <a:pt x="2757" y="144866"/>
                </a:lnTo>
                <a:lnTo>
                  <a:pt x="8094" y="143268"/>
                </a:lnTo>
                <a:lnTo>
                  <a:pt x="16753" y="136406"/>
                </a:lnTo>
                <a:lnTo>
                  <a:pt x="25578" y="133198"/>
                </a:lnTo>
                <a:lnTo>
                  <a:pt x="45417" y="118241"/>
                </a:lnTo>
                <a:lnTo>
                  <a:pt x="64578" y="112256"/>
                </a:lnTo>
                <a:lnTo>
                  <a:pt x="110724" y="80409"/>
                </a:lnTo>
                <a:lnTo>
                  <a:pt x="123651" y="74209"/>
                </a:lnTo>
                <a:lnTo>
                  <a:pt x="126846" y="71698"/>
                </a:lnTo>
                <a:lnTo>
                  <a:pt x="130394" y="66086"/>
                </a:lnTo>
                <a:lnTo>
                  <a:pt x="133030" y="60063"/>
                </a:lnTo>
                <a:lnTo>
                  <a:pt x="139405" y="50722"/>
                </a:lnTo>
                <a:lnTo>
                  <a:pt x="142316" y="39971"/>
                </a:lnTo>
                <a:lnTo>
                  <a:pt x="142720" y="25007"/>
                </a:lnTo>
                <a:lnTo>
                  <a:pt x="139919" y="18875"/>
                </a:lnTo>
                <a:lnTo>
                  <a:pt x="128567" y="5016"/>
                </a:lnTo>
                <a:lnTo>
                  <a:pt x="123045" y="2229"/>
                </a:lnTo>
                <a:lnTo>
                  <a:pt x="104600" y="196"/>
                </a:lnTo>
                <a:lnTo>
                  <a:pt x="57033" y="0"/>
                </a:lnTo>
                <a:lnTo>
                  <a:pt x="53858" y="0"/>
                </a:lnTo>
                <a:lnTo>
                  <a:pt x="51741" y="1058"/>
                </a:lnTo>
                <a:lnTo>
                  <a:pt x="50330" y="2822"/>
                </a:lnTo>
                <a:lnTo>
                  <a:pt x="49389" y="5056"/>
                </a:lnTo>
                <a:lnTo>
                  <a:pt x="47704" y="6545"/>
                </a:lnTo>
                <a:lnTo>
                  <a:pt x="37395" y="11759"/>
                </a:lnTo>
                <a:lnTo>
                  <a:pt x="25166" y="22666"/>
                </a:lnTo>
                <a:lnTo>
                  <a:pt x="21704" y="28771"/>
                </a:lnTo>
                <a:lnTo>
                  <a:pt x="19480" y="41314"/>
                </a:lnTo>
                <a:lnTo>
                  <a:pt x="19096" y="50811"/>
                </a:lnTo>
                <a:lnTo>
                  <a:pt x="21827" y="57155"/>
                </a:lnTo>
                <a:lnTo>
                  <a:pt x="25511" y="63502"/>
                </a:lnTo>
                <a:lnTo>
                  <a:pt x="28458" y="762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97" name="SMARTInkShape-1578"/>
          <p:cNvSpPr/>
          <p:nvPr>
            <p:custDataLst>
              <p:tags r:id="rId17"/>
            </p:custDataLst>
          </p:nvPr>
        </p:nvSpPr>
        <p:spPr>
          <a:xfrm>
            <a:off x="8020051" y="4838700"/>
            <a:ext cx="219075" cy="257060"/>
          </a:xfrm>
          <a:custGeom>
            <a:avLst/>
            <a:gdLst/>
            <a:ahLst/>
            <a:cxnLst/>
            <a:rect l="0" t="0" r="0" b="0"/>
            <a:pathLst>
              <a:path w="219075" h="257060">
                <a:moveTo>
                  <a:pt x="114299" y="38100"/>
                </a:moveTo>
                <a:lnTo>
                  <a:pt x="114299" y="38100"/>
                </a:lnTo>
                <a:lnTo>
                  <a:pt x="114299" y="1334"/>
                </a:lnTo>
                <a:lnTo>
                  <a:pt x="115357" y="889"/>
                </a:lnTo>
                <a:lnTo>
                  <a:pt x="123824" y="0"/>
                </a:lnTo>
                <a:lnTo>
                  <a:pt x="123824" y="5057"/>
                </a:lnTo>
                <a:lnTo>
                  <a:pt x="122766" y="6546"/>
                </a:lnTo>
                <a:lnTo>
                  <a:pt x="121002" y="7539"/>
                </a:lnTo>
                <a:lnTo>
                  <a:pt x="118768" y="8201"/>
                </a:lnTo>
                <a:lnTo>
                  <a:pt x="117277" y="9701"/>
                </a:lnTo>
                <a:lnTo>
                  <a:pt x="115623" y="14189"/>
                </a:lnTo>
                <a:lnTo>
                  <a:pt x="113318" y="35012"/>
                </a:lnTo>
                <a:lnTo>
                  <a:pt x="106776" y="47642"/>
                </a:lnTo>
                <a:lnTo>
                  <a:pt x="103979" y="63502"/>
                </a:lnTo>
                <a:lnTo>
                  <a:pt x="98306" y="74084"/>
                </a:lnTo>
                <a:lnTo>
                  <a:pt x="95096" y="89096"/>
                </a:lnTo>
                <a:lnTo>
                  <a:pt x="87914" y="100717"/>
                </a:lnTo>
                <a:lnTo>
                  <a:pt x="82111" y="107557"/>
                </a:lnTo>
                <a:lnTo>
                  <a:pt x="78826" y="116948"/>
                </a:lnTo>
                <a:lnTo>
                  <a:pt x="76308" y="127118"/>
                </a:lnTo>
                <a:lnTo>
                  <a:pt x="66069" y="142271"/>
                </a:lnTo>
                <a:lnTo>
                  <a:pt x="51778" y="158671"/>
                </a:lnTo>
                <a:lnTo>
                  <a:pt x="43114" y="179671"/>
                </a:lnTo>
                <a:lnTo>
                  <a:pt x="40385" y="183281"/>
                </a:lnTo>
                <a:lnTo>
                  <a:pt x="32544" y="189420"/>
                </a:lnTo>
                <a:lnTo>
                  <a:pt x="21267" y="209672"/>
                </a:lnTo>
                <a:lnTo>
                  <a:pt x="20527" y="212807"/>
                </a:lnTo>
                <a:lnTo>
                  <a:pt x="10493" y="228409"/>
                </a:lnTo>
                <a:lnTo>
                  <a:pt x="9524" y="247530"/>
                </a:lnTo>
                <a:lnTo>
                  <a:pt x="114" y="247650"/>
                </a:lnTo>
                <a:lnTo>
                  <a:pt x="0" y="257059"/>
                </a:lnTo>
                <a:lnTo>
                  <a:pt x="14464" y="242709"/>
                </a:lnTo>
                <a:lnTo>
                  <a:pt x="17011" y="237340"/>
                </a:lnTo>
                <a:lnTo>
                  <a:pt x="18647" y="230326"/>
                </a:lnTo>
                <a:lnTo>
                  <a:pt x="25515" y="221337"/>
                </a:lnTo>
                <a:lnTo>
                  <a:pt x="28727" y="212454"/>
                </a:lnTo>
                <a:lnTo>
                  <a:pt x="34852" y="203121"/>
                </a:lnTo>
                <a:lnTo>
                  <a:pt x="36656" y="196815"/>
                </a:lnTo>
                <a:lnTo>
                  <a:pt x="38194" y="194709"/>
                </a:lnTo>
                <a:lnTo>
                  <a:pt x="40279" y="193307"/>
                </a:lnTo>
                <a:lnTo>
                  <a:pt x="45419" y="190690"/>
                </a:lnTo>
                <a:lnTo>
                  <a:pt x="51229" y="185998"/>
                </a:lnTo>
                <a:lnTo>
                  <a:pt x="54517" y="180386"/>
                </a:lnTo>
                <a:lnTo>
                  <a:pt x="57038" y="174363"/>
                </a:lnTo>
                <a:lnTo>
                  <a:pt x="73555" y="152384"/>
                </a:lnTo>
                <a:lnTo>
                  <a:pt x="76082" y="146043"/>
                </a:lnTo>
                <a:lnTo>
                  <a:pt x="80734" y="139697"/>
                </a:lnTo>
                <a:lnTo>
                  <a:pt x="86328" y="136170"/>
                </a:lnTo>
                <a:lnTo>
                  <a:pt x="92342" y="133546"/>
                </a:lnTo>
                <a:lnTo>
                  <a:pt x="139961" y="88636"/>
                </a:lnTo>
                <a:lnTo>
                  <a:pt x="149301" y="80355"/>
                </a:lnTo>
                <a:lnTo>
                  <a:pt x="158771" y="77431"/>
                </a:lnTo>
                <a:lnTo>
                  <a:pt x="165109" y="76747"/>
                </a:lnTo>
                <a:lnTo>
                  <a:pt x="167223" y="75507"/>
                </a:lnTo>
                <a:lnTo>
                  <a:pt x="168631" y="73621"/>
                </a:lnTo>
                <a:lnTo>
                  <a:pt x="170892" y="68047"/>
                </a:lnTo>
                <a:lnTo>
                  <a:pt x="174023" y="67285"/>
                </a:lnTo>
                <a:lnTo>
                  <a:pt x="190373" y="66675"/>
                </a:lnTo>
                <a:lnTo>
                  <a:pt x="190461" y="61619"/>
                </a:lnTo>
                <a:lnTo>
                  <a:pt x="191531" y="60130"/>
                </a:lnTo>
                <a:lnTo>
                  <a:pt x="199630" y="57266"/>
                </a:lnTo>
                <a:lnTo>
                  <a:pt x="219074" y="571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302" name="SMARTInkShape-Group370"/>
          <p:cNvGrpSpPr/>
          <p:nvPr/>
        </p:nvGrpSpPr>
        <p:grpSpPr>
          <a:xfrm>
            <a:off x="6686551" y="5829300"/>
            <a:ext cx="523875" cy="381001"/>
            <a:chOff x="6686551" y="5829300"/>
            <a:chExt cx="523875" cy="381001"/>
          </a:xfrm>
        </p:grpSpPr>
        <p:sp>
          <p:nvSpPr>
            <p:cNvPr id="3298" name="SMARTInkShape-1579"/>
            <p:cNvSpPr/>
            <p:nvPr>
              <p:custDataLst>
                <p:tags r:id="rId35"/>
              </p:custDataLst>
            </p:nvPr>
          </p:nvSpPr>
          <p:spPr>
            <a:xfrm>
              <a:off x="6686551" y="6115050"/>
              <a:ext cx="438150" cy="95251"/>
            </a:xfrm>
            <a:custGeom>
              <a:avLst/>
              <a:gdLst/>
              <a:ahLst/>
              <a:cxnLst/>
              <a:rect l="0" t="0" r="0" b="0"/>
              <a:pathLst>
                <a:path w="438150" h="95251">
                  <a:moveTo>
                    <a:pt x="47624" y="95250"/>
                  </a:moveTo>
                  <a:lnTo>
                    <a:pt x="47624" y="95250"/>
                  </a:lnTo>
                  <a:lnTo>
                    <a:pt x="42568" y="90194"/>
                  </a:lnTo>
                  <a:lnTo>
                    <a:pt x="37263" y="87711"/>
                  </a:lnTo>
                  <a:lnTo>
                    <a:pt x="14430" y="85735"/>
                  </a:lnTo>
                  <a:lnTo>
                    <a:pt x="12794" y="84674"/>
                  </a:lnTo>
                  <a:lnTo>
                    <a:pt x="11704" y="82908"/>
                  </a:lnTo>
                  <a:lnTo>
                    <a:pt x="10978" y="80672"/>
                  </a:lnTo>
                  <a:lnTo>
                    <a:pt x="9435" y="79181"/>
                  </a:lnTo>
                  <a:lnTo>
                    <a:pt x="7" y="76202"/>
                  </a:lnTo>
                  <a:lnTo>
                    <a:pt x="2" y="76200"/>
                  </a:lnTo>
                  <a:lnTo>
                    <a:pt x="0" y="71144"/>
                  </a:lnTo>
                  <a:lnTo>
                    <a:pt x="1057" y="69655"/>
                  </a:lnTo>
                  <a:lnTo>
                    <a:pt x="2821" y="68661"/>
                  </a:lnTo>
                  <a:lnTo>
                    <a:pt x="13256" y="67068"/>
                  </a:lnTo>
                  <a:lnTo>
                    <a:pt x="55860" y="66678"/>
                  </a:lnTo>
                  <a:lnTo>
                    <a:pt x="97295" y="58474"/>
                  </a:lnTo>
                  <a:lnTo>
                    <a:pt x="143143" y="54502"/>
                  </a:lnTo>
                  <a:lnTo>
                    <a:pt x="190534" y="47473"/>
                  </a:lnTo>
                  <a:lnTo>
                    <a:pt x="231428" y="37443"/>
                  </a:lnTo>
                  <a:lnTo>
                    <a:pt x="274901" y="30327"/>
                  </a:lnTo>
                  <a:lnTo>
                    <a:pt x="314063" y="27863"/>
                  </a:lnTo>
                  <a:lnTo>
                    <a:pt x="352372" y="21104"/>
                  </a:lnTo>
                  <a:lnTo>
                    <a:pt x="378161" y="16837"/>
                  </a:lnTo>
                  <a:lnTo>
                    <a:pt x="425283" y="4896"/>
                  </a:lnTo>
                  <a:lnTo>
                    <a:pt x="43814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99" name="SMARTInkShape-1580"/>
            <p:cNvSpPr/>
            <p:nvPr>
              <p:custDataLst>
                <p:tags r:id="rId36"/>
              </p:custDataLst>
            </p:nvPr>
          </p:nvSpPr>
          <p:spPr>
            <a:xfrm>
              <a:off x="7048501" y="5829300"/>
              <a:ext cx="161925" cy="133340"/>
            </a:xfrm>
            <a:custGeom>
              <a:avLst/>
              <a:gdLst/>
              <a:ahLst/>
              <a:cxnLst/>
              <a:rect l="0" t="0" r="0" b="0"/>
              <a:pathLst>
                <a:path w="161925" h="133340">
                  <a:moveTo>
                    <a:pt x="47624" y="19050"/>
                  </a:moveTo>
                  <a:lnTo>
                    <a:pt x="47624" y="19050"/>
                  </a:lnTo>
                  <a:lnTo>
                    <a:pt x="39424" y="19050"/>
                  </a:lnTo>
                  <a:lnTo>
                    <a:pt x="38982" y="17992"/>
                  </a:lnTo>
                  <a:lnTo>
                    <a:pt x="38099" y="0"/>
                  </a:lnTo>
                  <a:lnTo>
                    <a:pt x="38099" y="23597"/>
                  </a:lnTo>
                  <a:lnTo>
                    <a:pt x="28398" y="53172"/>
                  </a:lnTo>
                  <a:lnTo>
                    <a:pt x="22290" y="64320"/>
                  </a:lnTo>
                  <a:lnTo>
                    <a:pt x="18951" y="79501"/>
                  </a:lnTo>
                  <a:lnTo>
                    <a:pt x="11700" y="94647"/>
                  </a:lnTo>
                  <a:lnTo>
                    <a:pt x="10974" y="98023"/>
                  </a:lnTo>
                  <a:lnTo>
                    <a:pt x="429" y="121932"/>
                  </a:lnTo>
                  <a:lnTo>
                    <a:pt x="0" y="133312"/>
                  </a:lnTo>
                  <a:lnTo>
                    <a:pt x="5055" y="133339"/>
                  </a:lnTo>
                  <a:lnTo>
                    <a:pt x="6544" y="132285"/>
                  </a:lnTo>
                  <a:lnTo>
                    <a:pt x="7537" y="130523"/>
                  </a:lnTo>
                  <a:lnTo>
                    <a:pt x="8199" y="128290"/>
                  </a:lnTo>
                  <a:lnTo>
                    <a:pt x="9700" y="126802"/>
                  </a:lnTo>
                  <a:lnTo>
                    <a:pt x="19710" y="121591"/>
                  </a:lnTo>
                  <a:lnTo>
                    <a:pt x="65384" y="82539"/>
                  </a:lnTo>
                  <a:lnTo>
                    <a:pt x="110164" y="50800"/>
                  </a:lnTo>
                  <a:lnTo>
                    <a:pt x="120365" y="42333"/>
                  </a:lnTo>
                  <a:lnTo>
                    <a:pt x="130090" y="39354"/>
                  </a:lnTo>
                  <a:lnTo>
                    <a:pt x="157013" y="38104"/>
                  </a:lnTo>
                  <a:lnTo>
                    <a:pt x="158650" y="39161"/>
                  </a:lnTo>
                  <a:lnTo>
                    <a:pt x="159741" y="40924"/>
                  </a:lnTo>
                  <a:lnTo>
                    <a:pt x="161636" y="47801"/>
                  </a:lnTo>
                  <a:lnTo>
                    <a:pt x="161924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00" name="SMARTInkShape-1581"/>
            <p:cNvSpPr/>
            <p:nvPr>
              <p:custDataLst>
                <p:tags r:id="rId37"/>
              </p:custDataLst>
            </p:nvPr>
          </p:nvSpPr>
          <p:spPr>
            <a:xfrm>
              <a:off x="6772717" y="5981700"/>
              <a:ext cx="151803" cy="142865"/>
            </a:xfrm>
            <a:custGeom>
              <a:avLst/>
              <a:gdLst/>
              <a:ahLst/>
              <a:cxnLst/>
              <a:rect l="0" t="0" r="0" b="0"/>
              <a:pathLst>
                <a:path w="151803" h="142865">
                  <a:moveTo>
                    <a:pt x="75758" y="0"/>
                  </a:moveTo>
                  <a:lnTo>
                    <a:pt x="75758" y="0"/>
                  </a:lnTo>
                  <a:lnTo>
                    <a:pt x="70702" y="0"/>
                  </a:lnTo>
                  <a:lnTo>
                    <a:pt x="65397" y="2822"/>
                  </a:lnTo>
                  <a:lnTo>
                    <a:pt x="58425" y="8201"/>
                  </a:lnTo>
                  <a:lnTo>
                    <a:pt x="48657" y="9409"/>
                  </a:lnTo>
                  <a:lnTo>
                    <a:pt x="37658" y="9525"/>
                  </a:lnTo>
                  <a:lnTo>
                    <a:pt x="69457" y="9525"/>
                  </a:lnTo>
                  <a:lnTo>
                    <a:pt x="75780" y="12347"/>
                  </a:lnTo>
                  <a:lnTo>
                    <a:pt x="82118" y="16070"/>
                  </a:lnTo>
                  <a:lnTo>
                    <a:pt x="94810" y="18462"/>
                  </a:lnTo>
                  <a:lnTo>
                    <a:pt x="140063" y="19048"/>
                  </a:lnTo>
                  <a:lnTo>
                    <a:pt x="151432" y="19050"/>
                  </a:lnTo>
                  <a:lnTo>
                    <a:pt x="151802" y="24106"/>
                  </a:lnTo>
                  <a:lnTo>
                    <a:pt x="150796" y="25595"/>
                  </a:lnTo>
                  <a:lnTo>
                    <a:pt x="149067" y="26589"/>
                  </a:lnTo>
                  <a:lnTo>
                    <a:pt x="142248" y="28313"/>
                  </a:lnTo>
                  <a:lnTo>
                    <a:pt x="137764" y="28459"/>
                  </a:lnTo>
                  <a:lnTo>
                    <a:pt x="136146" y="29556"/>
                  </a:lnTo>
                  <a:lnTo>
                    <a:pt x="135067" y="31346"/>
                  </a:lnTo>
                  <a:lnTo>
                    <a:pt x="134347" y="33598"/>
                  </a:lnTo>
                  <a:lnTo>
                    <a:pt x="132809" y="35099"/>
                  </a:lnTo>
                  <a:lnTo>
                    <a:pt x="122736" y="40329"/>
                  </a:lnTo>
                  <a:lnTo>
                    <a:pt x="116745" y="44383"/>
                  </a:lnTo>
                  <a:lnTo>
                    <a:pt x="107422" y="46664"/>
                  </a:lnTo>
                  <a:lnTo>
                    <a:pt x="101120" y="47198"/>
                  </a:lnTo>
                  <a:lnTo>
                    <a:pt x="94791" y="50257"/>
                  </a:lnTo>
                  <a:lnTo>
                    <a:pt x="75794" y="66640"/>
                  </a:lnTo>
                  <a:lnTo>
                    <a:pt x="83962" y="74873"/>
                  </a:lnTo>
                  <a:lnTo>
                    <a:pt x="93368" y="76084"/>
                  </a:lnTo>
                  <a:lnTo>
                    <a:pt x="127894" y="76200"/>
                  </a:lnTo>
                  <a:lnTo>
                    <a:pt x="129565" y="77258"/>
                  </a:lnTo>
                  <a:lnTo>
                    <a:pt x="130679" y="79022"/>
                  </a:lnTo>
                  <a:lnTo>
                    <a:pt x="131423" y="81256"/>
                  </a:lnTo>
                  <a:lnTo>
                    <a:pt x="132976" y="82745"/>
                  </a:lnTo>
                  <a:lnTo>
                    <a:pt x="142395" y="85715"/>
                  </a:lnTo>
                  <a:lnTo>
                    <a:pt x="142430" y="93925"/>
                  </a:lnTo>
                  <a:lnTo>
                    <a:pt x="141373" y="94367"/>
                  </a:lnTo>
                  <a:lnTo>
                    <a:pt x="137376" y="94857"/>
                  </a:lnTo>
                  <a:lnTo>
                    <a:pt x="135886" y="96046"/>
                  </a:lnTo>
                  <a:lnTo>
                    <a:pt x="134232" y="100190"/>
                  </a:lnTo>
                  <a:lnTo>
                    <a:pt x="132732" y="101719"/>
                  </a:lnTo>
                  <a:lnTo>
                    <a:pt x="122721" y="106993"/>
                  </a:lnTo>
                  <a:lnTo>
                    <a:pt x="116739" y="111053"/>
                  </a:lnTo>
                  <a:lnTo>
                    <a:pt x="76341" y="126002"/>
                  </a:lnTo>
                  <a:lnTo>
                    <a:pt x="72971" y="128451"/>
                  </a:lnTo>
                  <a:lnTo>
                    <a:pt x="63584" y="131173"/>
                  </a:lnTo>
                  <a:lnTo>
                    <a:pt x="41738" y="134122"/>
                  </a:lnTo>
                  <a:lnTo>
                    <a:pt x="28312" y="140832"/>
                  </a:lnTo>
                  <a:lnTo>
                    <a:pt x="1049" y="142864"/>
                  </a:lnTo>
                  <a:lnTo>
                    <a:pt x="553" y="141810"/>
                  </a:lnTo>
                  <a:lnTo>
                    <a:pt x="0" y="137815"/>
                  </a:lnTo>
                  <a:lnTo>
                    <a:pt x="911" y="136327"/>
                  </a:lnTo>
                  <a:lnTo>
                    <a:pt x="2576" y="135334"/>
                  </a:lnTo>
                  <a:lnTo>
                    <a:pt x="9977" y="133938"/>
                  </a:lnTo>
                  <a:lnTo>
                    <a:pt x="12854" y="133742"/>
                  </a:lnTo>
                  <a:lnTo>
                    <a:pt x="14772" y="132553"/>
                  </a:lnTo>
                  <a:lnTo>
                    <a:pt x="16051" y="130701"/>
                  </a:lnTo>
                  <a:lnTo>
                    <a:pt x="16903" y="128410"/>
                  </a:lnTo>
                  <a:lnTo>
                    <a:pt x="18530" y="126881"/>
                  </a:lnTo>
                  <a:lnTo>
                    <a:pt x="28745" y="121607"/>
                  </a:lnTo>
                  <a:lnTo>
                    <a:pt x="40955" y="110687"/>
                  </a:lnTo>
                  <a:lnTo>
                    <a:pt x="50060" y="107402"/>
                  </a:lnTo>
                  <a:lnTo>
                    <a:pt x="60104" y="104885"/>
                  </a:lnTo>
                  <a:lnTo>
                    <a:pt x="75758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01" name="SMARTInkShape-1582"/>
            <p:cNvSpPr/>
            <p:nvPr>
              <p:custDataLst>
                <p:tags r:id="rId38"/>
              </p:custDataLst>
            </p:nvPr>
          </p:nvSpPr>
          <p:spPr>
            <a:xfrm>
              <a:off x="6772276" y="5895978"/>
              <a:ext cx="171450" cy="28573"/>
            </a:xfrm>
            <a:custGeom>
              <a:avLst/>
              <a:gdLst/>
              <a:ahLst/>
              <a:cxnLst/>
              <a:rect l="0" t="0" r="0" b="0"/>
              <a:pathLst>
                <a:path w="171450" h="28573">
                  <a:moveTo>
                    <a:pt x="28574" y="28572"/>
                  </a:moveTo>
                  <a:lnTo>
                    <a:pt x="28574" y="28572"/>
                  </a:lnTo>
                  <a:lnTo>
                    <a:pt x="0" y="28572"/>
                  </a:lnTo>
                  <a:lnTo>
                    <a:pt x="8199" y="28572"/>
                  </a:lnTo>
                  <a:lnTo>
                    <a:pt x="16866" y="22027"/>
                  </a:lnTo>
                  <a:lnTo>
                    <a:pt x="25693" y="19930"/>
                  </a:lnTo>
                  <a:lnTo>
                    <a:pt x="31880" y="19440"/>
                  </a:lnTo>
                  <a:lnTo>
                    <a:pt x="38157" y="16399"/>
                  </a:lnTo>
                  <a:lnTo>
                    <a:pt x="41313" y="14107"/>
                  </a:lnTo>
                  <a:lnTo>
                    <a:pt x="55868" y="10880"/>
                  </a:lnTo>
                  <a:lnTo>
                    <a:pt x="85973" y="6879"/>
                  </a:lnTo>
                  <a:lnTo>
                    <a:pt x="104848" y="2036"/>
                  </a:lnTo>
                  <a:lnTo>
                    <a:pt x="152326" y="14"/>
                  </a:lnTo>
                  <a:lnTo>
                    <a:pt x="165086" y="0"/>
                  </a:lnTo>
                  <a:lnTo>
                    <a:pt x="167207" y="1057"/>
                  </a:lnTo>
                  <a:lnTo>
                    <a:pt x="168620" y="2820"/>
                  </a:lnTo>
                  <a:lnTo>
                    <a:pt x="170192" y="7602"/>
                  </a:lnTo>
                  <a:lnTo>
                    <a:pt x="171449" y="190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307" name="SMARTInkShape-Group371"/>
          <p:cNvGrpSpPr/>
          <p:nvPr/>
        </p:nvGrpSpPr>
        <p:grpSpPr>
          <a:xfrm>
            <a:off x="6848475" y="6191250"/>
            <a:ext cx="218635" cy="495301"/>
            <a:chOff x="6848475" y="6191250"/>
            <a:chExt cx="218635" cy="495301"/>
          </a:xfrm>
        </p:grpSpPr>
        <p:sp>
          <p:nvSpPr>
            <p:cNvPr id="3303" name="SMARTInkShape-1583"/>
            <p:cNvSpPr/>
            <p:nvPr>
              <p:custDataLst>
                <p:tags r:id="rId31"/>
              </p:custDataLst>
            </p:nvPr>
          </p:nvSpPr>
          <p:spPr>
            <a:xfrm>
              <a:off x="6848475" y="6477000"/>
              <a:ext cx="152401" cy="209551"/>
            </a:xfrm>
            <a:custGeom>
              <a:avLst/>
              <a:gdLst/>
              <a:ahLst/>
              <a:cxnLst/>
              <a:rect l="0" t="0" r="0" b="0"/>
              <a:pathLst>
                <a:path w="152401" h="209551">
                  <a:moveTo>
                    <a:pt x="85725" y="0"/>
                  </a:moveTo>
                  <a:lnTo>
                    <a:pt x="85725" y="0"/>
                  </a:lnTo>
                  <a:lnTo>
                    <a:pt x="85725" y="18934"/>
                  </a:lnTo>
                  <a:lnTo>
                    <a:pt x="85725" y="0"/>
                  </a:lnTo>
                  <a:lnTo>
                    <a:pt x="85725" y="15013"/>
                  </a:lnTo>
                  <a:lnTo>
                    <a:pt x="85725" y="9525"/>
                  </a:lnTo>
                  <a:lnTo>
                    <a:pt x="93925" y="1324"/>
                  </a:lnTo>
                  <a:lnTo>
                    <a:pt x="104348" y="34"/>
                  </a:lnTo>
                  <a:lnTo>
                    <a:pt x="122498" y="0"/>
                  </a:lnTo>
                  <a:lnTo>
                    <a:pt x="122941" y="1058"/>
                  </a:lnTo>
                  <a:lnTo>
                    <a:pt x="123432" y="5056"/>
                  </a:lnTo>
                  <a:lnTo>
                    <a:pt x="126473" y="10361"/>
                  </a:lnTo>
                  <a:lnTo>
                    <a:pt x="132948" y="18542"/>
                  </a:lnTo>
                  <a:lnTo>
                    <a:pt x="133315" y="27207"/>
                  </a:lnTo>
                  <a:lnTo>
                    <a:pt x="126797" y="35909"/>
                  </a:lnTo>
                  <a:lnTo>
                    <a:pt x="124216" y="45872"/>
                  </a:lnTo>
                  <a:lnTo>
                    <a:pt x="96609" y="74840"/>
                  </a:lnTo>
                  <a:lnTo>
                    <a:pt x="85750" y="76198"/>
                  </a:lnTo>
                  <a:lnTo>
                    <a:pt x="85725" y="76200"/>
                  </a:lnTo>
                  <a:lnTo>
                    <a:pt x="95838" y="81256"/>
                  </a:lnTo>
                  <a:lnTo>
                    <a:pt x="98817" y="83804"/>
                  </a:lnTo>
                  <a:lnTo>
                    <a:pt x="104067" y="91388"/>
                  </a:lnTo>
                  <a:lnTo>
                    <a:pt x="112744" y="94742"/>
                  </a:lnTo>
                  <a:lnTo>
                    <a:pt x="118895" y="95100"/>
                  </a:lnTo>
                  <a:lnTo>
                    <a:pt x="124456" y="98006"/>
                  </a:lnTo>
                  <a:lnTo>
                    <a:pt x="131593" y="103439"/>
                  </a:lnTo>
                  <a:lnTo>
                    <a:pt x="141397" y="104658"/>
                  </a:lnTo>
                  <a:lnTo>
                    <a:pt x="147494" y="109797"/>
                  </a:lnTo>
                  <a:lnTo>
                    <a:pt x="150220" y="115121"/>
                  </a:lnTo>
                  <a:lnTo>
                    <a:pt x="152389" y="132914"/>
                  </a:lnTo>
                  <a:lnTo>
                    <a:pt x="152400" y="151888"/>
                  </a:lnTo>
                  <a:lnTo>
                    <a:pt x="145855" y="159903"/>
                  </a:lnTo>
                  <a:lnTo>
                    <a:pt x="142699" y="168617"/>
                  </a:lnTo>
                  <a:lnTo>
                    <a:pt x="138211" y="174776"/>
                  </a:lnTo>
                  <a:lnTo>
                    <a:pt x="132689" y="178220"/>
                  </a:lnTo>
                  <a:lnTo>
                    <a:pt x="117387" y="181670"/>
                  </a:lnTo>
                  <a:lnTo>
                    <a:pt x="107924" y="187413"/>
                  </a:lnTo>
                  <a:lnTo>
                    <a:pt x="98418" y="190643"/>
                  </a:lnTo>
                  <a:lnTo>
                    <a:pt x="88898" y="196775"/>
                  </a:lnTo>
                  <a:lnTo>
                    <a:pt x="79375" y="199062"/>
                  </a:lnTo>
                  <a:lnTo>
                    <a:pt x="73025" y="199597"/>
                  </a:lnTo>
                  <a:lnTo>
                    <a:pt x="66675" y="202657"/>
                  </a:lnTo>
                  <a:lnTo>
                    <a:pt x="60325" y="206487"/>
                  </a:lnTo>
                  <a:lnTo>
                    <a:pt x="49506" y="209146"/>
                  </a:lnTo>
                  <a:lnTo>
                    <a:pt x="1987" y="209550"/>
                  </a:lnTo>
                  <a:lnTo>
                    <a:pt x="0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04" name="SMARTInkShape-1584"/>
            <p:cNvSpPr/>
            <p:nvPr>
              <p:custDataLst>
                <p:tags r:id="rId32"/>
              </p:custDataLst>
            </p:nvPr>
          </p:nvSpPr>
          <p:spPr>
            <a:xfrm>
              <a:off x="6848512" y="6400800"/>
              <a:ext cx="171414" cy="27136"/>
            </a:xfrm>
            <a:custGeom>
              <a:avLst/>
              <a:gdLst/>
              <a:ahLst/>
              <a:cxnLst/>
              <a:rect l="0" t="0" r="0" b="0"/>
              <a:pathLst>
                <a:path w="171414" h="27136">
                  <a:moveTo>
                    <a:pt x="19013" y="9525"/>
                  </a:moveTo>
                  <a:lnTo>
                    <a:pt x="19013" y="9525"/>
                  </a:lnTo>
                  <a:lnTo>
                    <a:pt x="13957" y="9525"/>
                  </a:lnTo>
                  <a:lnTo>
                    <a:pt x="12468" y="10583"/>
                  </a:lnTo>
                  <a:lnTo>
                    <a:pt x="11475" y="12347"/>
                  </a:lnTo>
                  <a:lnTo>
                    <a:pt x="10813" y="14581"/>
                  </a:lnTo>
                  <a:lnTo>
                    <a:pt x="9312" y="16070"/>
                  </a:lnTo>
                  <a:lnTo>
                    <a:pt x="4824" y="17726"/>
                  </a:lnTo>
                  <a:lnTo>
                    <a:pt x="3204" y="19226"/>
                  </a:lnTo>
                  <a:lnTo>
                    <a:pt x="390" y="27135"/>
                  </a:lnTo>
                  <a:lnTo>
                    <a:pt x="0" y="20248"/>
                  </a:lnTo>
                  <a:lnTo>
                    <a:pt x="2802" y="19582"/>
                  </a:lnTo>
                  <a:lnTo>
                    <a:pt x="5030" y="19405"/>
                  </a:lnTo>
                  <a:lnTo>
                    <a:pt x="6516" y="18228"/>
                  </a:lnTo>
                  <a:lnTo>
                    <a:pt x="8167" y="14098"/>
                  </a:lnTo>
                  <a:lnTo>
                    <a:pt x="9666" y="12574"/>
                  </a:lnTo>
                  <a:lnTo>
                    <a:pt x="14154" y="10880"/>
                  </a:lnTo>
                  <a:lnTo>
                    <a:pt x="40943" y="6755"/>
                  </a:lnTo>
                  <a:lnTo>
                    <a:pt x="58976" y="1334"/>
                  </a:lnTo>
                  <a:lnTo>
                    <a:pt x="101716" y="23"/>
                  </a:lnTo>
                  <a:lnTo>
                    <a:pt x="148020" y="0"/>
                  </a:lnTo>
                  <a:lnTo>
                    <a:pt x="171413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05" name="SMARTInkShape-1585"/>
            <p:cNvSpPr/>
            <p:nvPr>
              <p:custDataLst>
                <p:tags r:id="rId33"/>
              </p:custDataLst>
            </p:nvPr>
          </p:nvSpPr>
          <p:spPr>
            <a:xfrm>
              <a:off x="6953250" y="6191288"/>
              <a:ext cx="113860" cy="114227"/>
            </a:xfrm>
            <a:custGeom>
              <a:avLst/>
              <a:gdLst/>
              <a:ahLst/>
              <a:cxnLst/>
              <a:rect l="0" t="0" r="0" b="0"/>
              <a:pathLst>
                <a:path w="113860" h="114227">
                  <a:moveTo>
                    <a:pt x="19050" y="66637"/>
                  </a:moveTo>
                  <a:lnTo>
                    <a:pt x="19050" y="66637"/>
                  </a:lnTo>
                  <a:lnTo>
                    <a:pt x="28459" y="57228"/>
                  </a:lnTo>
                  <a:lnTo>
                    <a:pt x="28565" y="48921"/>
                  </a:lnTo>
                  <a:lnTo>
                    <a:pt x="27509" y="48476"/>
                  </a:lnTo>
                  <a:lnTo>
                    <a:pt x="14004" y="47587"/>
                  </a:lnTo>
                  <a:lnTo>
                    <a:pt x="12511" y="48646"/>
                  </a:lnTo>
                  <a:lnTo>
                    <a:pt x="11516" y="50409"/>
                  </a:lnTo>
                  <a:lnTo>
                    <a:pt x="9786" y="57288"/>
                  </a:lnTo>
                  <a:lnTo>
                    <a:pt x="9641" y="61776"/>
                  </a:lnTo>
                  <a:lnTo>
                    <a:pt x="8544" y="63397"/>
                  </a:lnTo>
                  <a:lnTo>
                    <a:pt x="6754" y="64477"/>
                  </a:lnTo>
                  <a:lnTo>
                    <a:pt x="4503" y="65197"/>
                  </a:lnTo>
                  <a:lnTo>
                    <a:pt x="3002" y="66735"/>
                  </a:lnTo>
                  <a:lnTo>
                    <a:pt x="1334" y="71267"/>
                  </a:lnTo>
                  <a:lnTo>
                    <a:pt x="0" y="109639"/>
                  </a:lnTo>
                  <a:lnTo>
                    <a:pt x="1058" y="111180"/>
                  </a:lnTo>
                  <a:lnTo>
                    <a:pt x="2822" y="112207"/>
                  </a:lnTo>
                  <a:lnTo>
                    <a:pt x="9701" y="113992"/>
                  </a:lnTo>
                  <a:lnTo>
                    <a:pt x="17610" y="114226"/>
                  </a:lnTo>
                  <a:lnTo>
                    <a:pt x="26370" y="107709"/>
                  </a:lnTo>
                  <a:lnTo>
                    <a:pt x="35213" y="104559"/>
                  </a:lnTo>
                  <a:lnTo>
                    <a:pt x="44536" y="98452"/>
                  </a:lnTo>
                  <a:lnTo>
                    <a:pt x="54001" y="95114"/>
                  </a:lnTo>
                  <a:lnTo>
                    <a:pt x="85725" y="69402"/>
                  </a:lnTo>
                  <a:lnTo>
                    <a:pt x="92075" y="66808"/>
                  </a:lnTo>
                  <a:lnTo>
                    <a:pt x="98425" y="62127"/>
                  </a:lnTo>
                  <a:lnTo>
                    <a:pt x="101953" y="56519"/>
                  </a:lnTo>
                  <a:lnTo>
                    <a:pt x="104579" y="50498"/>
                  </a:lnTo>
                  <a:lnTo>
                    <a:pt x="110950" y="41159"/>
                  </a:lnTo>
                  <a:lnTo>
                    <a:pt x="113308" y="31689"/>
                  </a:lnTo>
                  <a:lnTo>
                    <a:pt x="113859" y="25352"/>
                  </a:lnTo>
                  <a:lnTo>
                    <a:pt x="111282" y="19007"/>
                  </a:lnTo>
                  <a:lnTo>
                    <a:pt x="96687" y="1451"/>
                  </a:lnTo>
                  <a:lnTo>
                    <a:pt x="90620" y="403"/>
                  </a:lnTo>
                  <a:lnTo>
                    <a:pt x="77953" y="0"/>
                  </a:lnTo>
                  <a:lnTo>
                    <a:pt x="57959" y="8607"/>
                  </a:lnTo>
                  <a:lnTo>
                    <a:pt x="52923" y="9096"/>
                  </a:lnTo>
                  <a:lnTo>
                    <a:pt x="47158" y="12136"/>
                  </a:lnTo>
                  <a:lnTo>
                    <a:pt x="44138" y="14427"/>
                  </a:lnTo>
                  <a:lnTo>
                    <a:pt x="40784" y="19796"/>
                  </a:lnTo>
                  <a:lnTo>
                    <a:pt x="37394" y="34990"/>
                  </a:lnTo>
                  <a:lnTo>
                    <a:pt x="31658" y="44443"/>
                  </a:lnTo>
                  <a:lnTo>
                    <a:pt x="29183" y="57118"/>
                  </a:lnTo>
                  <a:lnTo>
                    <a:pt x="28575" y="761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06" name="SMARTInkShape-1586"/>
            <p:cNvSpPr/>
            <p:nvPr>
              <p:custDataLst>
                <p:tags r:id="rId34"/>
              </p:custDataLst>
            </p:nvPr>
          </p:nvSpPr>
          <p:spPr>
            <a:xfrm>
              <a:off x="6858001" y="6191250"/>
              <a:ext cx="66665" cy="133313"/>
            </a:xfrm>
            <a:custGeom>
              <a:avLst/>
              <a:gdLst/>
              <a:ahLst/>
              <a:cxnLst/>
              <a:rect l="0" t="0" r="0" b="0"/>
              <a:pathLst>
                <a:path w="66665" h="133313">
                  <a:moveTo>
                    <a:pt x="47624" y="38100"/>
                  </a:moveTo>
                  <a:lnTo>
                    <a:pt x="47624" y="38100"/>
                  </a:lnTo>
                  <a:lnTo>
                    <a:pt x="47624" y="10859"/>
                  </a:lnTo>
                  <a:lnTo>
                    <a:pt x="48682" y="10414"/>
                  </a:lnTo>
                  <a:lnTo>
                    <a:pt x="57115" y="9528"/>
                  </a:lnTo>
                  <a:lnTo>
                    <a:pt x="57149" y="34"/>
                  </a:lnTo>
                  <a:lnTo>
                    <a:pt x="66664" y="0"/>
                  </a:lnTo>
                  <a:lnTo>
                    <a:pt x="58472" y="8201"/>
                  </a:lnTo>
                  <a:lnTo>
                    <a:pt x="56351" y="16868"/>
                  </a:lnTo>
                  <a:lnTo>
                    <a:pt x="50680" y="25693"/>
                  </a:lnTo>
                  <a:lnTo>
                    <a:pt x="48983" y="31881"/>
                  </a:lnTo>
                  <a:lnTo>
                    <a:pt x="47471" y="33953"/>
                  </a:lnTo>
                  <a:lnTo>
                    <a:pt x="45406" y="35336"/>
                  </a:lnTo>
                  <a:lnTo>
                    <a:pt x="42970" y="36258"/>
                  </a:lnTo>
                  <a:lnTo>
                    <a:pt x="34486" y="47667"/>
                  </a:lnTo>
                  <a:lnTo>
                    <a:pt x="24036" y="69574"/>
                  </a:lnTo>
                  <a:lnTo>
                    <a:pt x="13488" y="82496"/>
                  </a:lnTo>
                  <a:lnTo>
                    <a:pt x="7485" y="95239"/>
                  </a:lnTo>
                  <a:lnTo>
                    <a:pt x="3325" y="101595"/>
                  </a:lnTo>
                  <a:lnTo>
                    <a:pt x="985" y="111123"/>
                  </a:lnTo>
                  <a:lnTo>
                    <a:pt x="0" y="133219"/>
                  </a:lnTo>
                  <a:lnTo>
                    <a:pt x="5055" y="133312"/>
                  </a:lnTo>
                  <a:lnTo>
                    <a:pt x="6544" y="132266"/>
                  </a:lnTo>
                  <a:lnTo>
                    <a:pt x="7537" y="130511"/>
                  </a:lnTo>
                  <a:lnTo>
                    <a:pt x="8199" y="128282"/>
                  </a:lnTo>
                  <a:lnTo>
                    <a:pt x="9700" y="126797"/>
                  </a:lnTo>
                  <a:lnTo>
                    <a:pt x="14188" y="125145"/>
                  </a:lnTo>
                  <a:lnTo>
                    <a:pt x="25693" y="123027"/>
                  </a:lnTo>
                  <a:lnTo>
                    <a:pt x="38099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308" name="SMARTInkShape-1587"/>
          <p:cNvSpPr/>
          <p:nvPr>
            <p:custDataLst>
              <p:tags r:id="rId18"/>
            </p:custDataLst>
          </p:nvPr>
        </p:nvSpPr>
        <p:spPr>
          <a:xfrm>
            <a:off x="8343900" y="5400675"/>
            <a:ext cx="9526" cy="1"/>
          </a:xfrm>
          <a:custGeom>
            <a:avLst/>
            <a:gdLst/>
            <a:ahLst/>
            <a:cxnLst/>
            <a:rect l="0" t="0" r="0" b="0"/>
            <a:pathLst>
              <a:path w="9526" h="1">
                <a:moveTo>
                  <a:pt x="0" y="0"/>
                </a:moveTo>
                <a:lnTo>
                  <a:pt x="0" y="0"/>
                </a:lnTo>
                <a:lnTo>
                  <a:pt x="952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321" name="SMARTInkShape-Group373"/>
          <p:cNvGrpSpPr/>
          <p:nvPr/>
        </p:nvGrpSpPr>
        <p:grpSpPr>
          <a:xfrm>
            <a:off x="7315200" y="5877328"/>
            <a:ext cx="1133476" cy="713973"/>
            <a:chOff x="7315200" y="5877328"/>
            <a:chExt cx="1133476" cy="713973"/>
          </a:xfrm>
        </p:grpSpPr>
        <p:sp>
          <p:nvSpPr>
            <p:cNvPr id="3309" name="SMARTInkShape-1588"/>
            <p:cNvSpPr/>
            <p:nvPr>
              <p:custDataLst>
                <p:tags r:id="rId19"/>
              </p:custDataLst>
            </p:nvPr>
          </p:nvSpPr>
          <p:spPr>
            <a:xfrm>
              <a:off x="8191500" y="5915028"/>
              <a:ext cx="257176" cy="523873"/>
            </a:xfrm>
            <a:custGeom>
              <a:avLst/>
              <a:gdLst/>
              <a:ahLst/>
              <a:cxnLst/>
              <a:rect l="0" t="0" r="0" b="0"/>
              <a:pathLst>
                <a:path w="257176" h="523873">
                  <a:moveTo>
                    <a:pt x="247650" y="38097"/>
                  </a:moveTo>
                  <a:lnTo>
                    <a:pt x="247650" y="38097"/>
                  </a:lnTo>
                  <a:lnTo>
                    <a:pt x="247650" y="33041"/>
                  </a:lnTo>
                  <a:lnTo>
                    <a:pt x="250473" y="27736"/>
                  </a:lnTo>
                  <a:lnTo>
                    <a:pt x="254196" y="21850"/>
                  </a:lnTo>
                  <a:lnTo>
                    <a:pt x="256784" y="11355"/>
                  </a:lnTo>
                  <a:lnTo>
                    <a:pt x="257175" y="0"/>
                  </a:lnTo>
                  <a:lnTo>
                    <a:pt x="242985" y="14187"/>
                  </a:lnTo>
                  <a:lnTo>
                    <a:pt x="240285" y="22532"/>
                  </a:lnTo>
                  <a:lnTo>
                    <a:pt x="238027" y="32237"/>
                  </a:lnTo>
                  <a:lnTo>
                    <a:pt x="215773" y="73475"/>
                  </a:lnTo>
                  <a:lnTo>
                    <a:pt x="188639" y="119362"/>
                  </a:lnTo>
                  <a:lnTo>
                    <a:pt x="161261" y="162590"/>
                  </a:lnTo>
                  <a:lnTo>
                    <a:pt x="131145" y="209635"/>
                  </a:lnTo>
                  <a:lnTo>
                    <a:pt x="106614" y="257183"/>
                  </a:lnTo>
                  <a:lnTo>
                    <a:pt x="86385" y="304798"/>
                  </a:lnTo>
                  <a:lnTo>
                    <a:pt x="69938" y="351364"/>
                  </a:lnTo>
                  <a:lnTo>
                    <a:pt x="53987" y="391846"/>
                  </a:lnTo>
                  <a:lnTo>
                    <a:pt x="34926" y="434531"/>
                  </a:lnTo>
                  <a:lnTo>
                    <a:pt x="22402" y="478338"/>
                  </a:lnTo>
                  <a:lnTo>
                    <a:pt x="14436" y="502967"/>
                  </a:lnTo>
                  <a:lnTo>
                    <a:pt x="0" y="5238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10" name="SMARTInkShape-1589"/>
            <p:cNvSpPr/>
            <p:nvPr>
              <p:custDataLst>
                <p:tags r:id="rId20"/>
              </p:custDataLst>
            </p:nvPr>
          </p:nvSpPr>
          <p:spPr>
            <a:xfrm>
              <a:off x="7562862" y="6477000"/>
              <a:ext cx="581014" cy="114301"/>
            </a:xfrm>
            <a:custGeom>
              <a:avLst/>
              <a:gdLst/>
              <a:ahLst/>
              <a:cxnLst/>
              <a:rect l="0" t="0" r="0" b="0"/>
              <a:pathLst>
                <a:path w="581014" h="114301">
                  <a:moveTo>
                    <a:pt x="85713" y="95250"/>
                  </a:moveTo>
                  <a:lnTo>
                    <a:pt x="85713" y="95250"/>
                  </a:lnTo>
                  <a:lnTo>
                    <a:pt x="75600" y="95250"/>
                  </a:lnTo>
                  <a:lnTo>
                    <a:pt x="67813" y="98072"/>
                  </a:lnTo>
                  <a:lnTo>
                    <a:pt x="64255" y="100306"/>
                  </a:lnTo>
                  <a:lnTo>
                    <a:pt x="49134" y="103450"/>
                  </a:lnTo>
                  <a:lnTo>
                    <a:pt x="24186" y="104741"/>
                  </a:lnTo>
                  <a:lnTo>
                    <a:pt x="18504" y="107582"/>
                  </a:lnTo>
                  <a:lnTo>
                    <a:pt x="11289" y="112973"/>
                  </a:lnTo>
                  <a:lnTo>
                    <a:pt x="0" y="114299"/>
                  </a:lnTo>
                  <a:lnTo>
                    <a:pt x="5047" y="114300"/>
                  </a:lnTo>
                  <a:lnTo>
                    <a:pt x="29647" y="99222"/>
                  </a:lnTo>
                  <a:lnTo>
                    <a:pt x="73077" y="87281"/>
                  </a:lnTo>
                  <a:lnTo>
                    <a:pt x="115132" y="83108"/>
                  </a:lnTo>
                  <a:lnTo>
                    <a:pt x="162024" y="77109"/>
                  </a:lnTo>
                  <a:lnTo>
                    <a:pt x="202857" y="73558"/>
                  </a:lnTo>
                  <a:lnTo>
                    <a:pt x="238956" y="68714"/>
                  </a:lnTo>
                  <a:lnTo>
                    <a:pt x="270818" y="64457"/>
                  </a:lnTo>
                  <a:lnTo>
                    <a:pt x="315915" y="51566"/>
                  </a:lnTo>
                  <a:lnTo>
                    <a:pt x="360059" y="45581"/>
                  </a:lnTo>
                  <a:lnTo>
                    <a:pt x="404723" y="34521"/>
                  </a:lnTo>
                  <a:lnTo>
                    <a:pt x="451874" y="25280"/>
                  </a:lnTo>
                  <a:lnTo>
                    <a:pt x="484812" y="18996"/>
                  </a:lnTo>
                  <a:lnTo>
                    <a:pt x="517091" y="12676"/>
                  </a:lnTo>
                  <a:lnTo>
                    <a:pt x="559721" y="4226"/>
                  </a:lnTo>
                  <a:lnTo>
                    <a:pt x="581013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11" name="SMARTInkShape-1590"/>
            <p:cNvSpPr/>
            <p:nvPr>
              <p:custDataLst>
                <p:tags r:id="rId21"/>
              </p:custDataLst>
            </p:nvPr>
          </p:nvSpPr>
          <p:spPr>
            <a:xfrm>
              <a:off x="7905918" y="6038850"/>
              <a:ext cx="285583" cy="218881"/>
            </a:xfrm>
            <a:custGeom>
              <a:avLst/>
              <a:gdLst/>
              <a:ahLst/>
              <a:cxnLst/>
              <a:rect l="0" t="0" r="0" b="0"/>
              <a:pathLst>
                <a:path w="285583" h="218881">
                  <a:moveTo>
                    <a:pt x="56982" y="85725"/>
                  </a:moveTo>
                  <a:lnTo>
                    <a:pt x="56982" y="85725"/>
                  </a:lnTo>
                  <a:lnTo>
                    <a:pt x="56982" y="53927"/>
                  </a:lnTo>
                  <a:lnTo>
                    <a:pt x="54160" y="47603"/>
                  </a:lnTo>
                  <a:lnTo>
                    <a:pt x="50435" y="41265"/>
                  </a:lnTo>
                  <a:lnTo>
                    <a:pt x="48045" y="28573"/>
                  </a:lnTo>
                  <a:lnTo>
                    <a:pt x="47848" y="25398"/>
                  </a:lnTo>
                  <a:lnTo>
                    <a:pt x="44809" y="19050"/>
                  </a:lnTo>
                  <a:lnTo>
                    <a:pt x="28417" y="11"/>
                  </a:lnTo>
                  <a:lnTo>
                    <a:pt x="60206" y="0"/>
                  </a:lnTo>
                  <a:lnTo>
                    <a:pt x="107718" y="10321"/>
                  </a:lnTo>
                  <a:lnTo>
                    <a:pt x="125840" y="17013"/>
                  </a:lnTo>
                  <a:lnTo>
                    <a:pt x="136269" y="19202"/>
                  </a:lnTo>
                  <a:lnTo>
                    <a:pt x="151588" y="26410"/>
                  </a:lnTo>
                  <a:lnTo>
                    <a:pt x="154978" y="27132"/>
                  </a:lnTo>
                  <a:lnTo>
                    <a:pt x="157237" y="28671"/>
                  </a:lnTo>
                  <a:lnTo>
                    <a:pt x="158743" y="30755"/>
                  </a:lnTo>
                  <a:lnTo>
                    <a:pt x="159748" y="33204"/>
                  </a:lnTo>
                  <a:lnTo>
                    <a:pt x="161476" y="34835"/>
                  </a:lnTo>
                  <a:lnTo>
                    <a:pt x="166218" y="36649"/>
                  </a:lnTo>
                  <a:lnTo>
                    <a:pt x="166849" y="38191"/>
                  </a:lnTo>
                  <a:lnTo>
                    <a:pt x="166209" y="40277"/>
                  </a:lnTo>
                  <a:lnTo>
                    <a:pt x="163736" y="45417"/>
                  </a:lnTo>
                  <a:lnTo>
                    <a:pt x="161285" y="54262"/>
                  </a:lnTo>
                  <a:lnTo>
                    <a:pt x="139390" y="79386"/>
                  </a:lnTo>
                  <a:lnTo>
                    <a:pt x="93619" y="107950"/>
                  </a:lnTo>
                  <a:lnTo>
                    <a:pt x="51439" y="130175"/>
                  </a:lnTo>
                  <a:lnTo>
                    <a:pt x="19580" y="152400"/>
                  </a:lnTo>
                  <a:lnTo>
                    <a:pt x="4157" y="168275"/>
                  </a:lnTo>
                  <a:lnTo>
                    <a:pt x="1754" y="174625"/>
                  </a:lnTo>
                  <a:lnTo>
                    <a:pt x="0" y="188619"/>
                  </a:lnTo>
                  <a:lnTo>
                    <a:pt x="7470" y="197733"/>
                  </a:lnTo>
                  <a:lnTo>
                    <a:pt x="16089" y="205579"/>
                  </a:lnTo>
                  <a:lnTo>
                    <a:pt x="42395" y="215747"/>
                  </a:lnTo>
                  <a:lnTo>
                    <a:pt x="85632" y="218880"/>
                  </a:lnTo>
                  <a:lnTo>
                    <a:pt x="107451" y="216195"/>
                  </a:lnTo>
                  <a:lnTo>
                    <a:pt x="154468" y="210133"/>
                  </a:lnTo>
                  <a:lnTo>
                    <a:pt x="199218" y="209602"/>
                  </a:lnTo>
                  <a:lnTo>
                    <a:pt x="212272" y="208514"/>
                  </a:lnTo>
                  <a:lnTo>
                    <a:pt x="249452" y="200614"/>
                  </a:lnTo>
                  <a:lnTo>
                    <a:pt x="285582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12" name="SMARTInkShape-1591"/>
            <p:cNvSpPr/>
            <p:nvPr>
              <p:custDataLst>
                <p:tags r:id="rId22"/>
              </p:custDataLst>
            </p:nvPr>
          </p:nvSpPr>
          <p:spPr>
            <a:xfrm>
              <a:off x="7829717" y="6038860"/>
              <a:ext cx="123659" cy="274596"/>
            </a:xfrm>
            <a:custGeom>
              <a:avLst/>
              <a:gdLst/>
              <a:ahLst/>
              <a:cxnLst/>
              <a:rect l="0" t="0" r="0" b="0"/>
              <a:pathLst>
                <a:path w="123659" h="274596">
                  <a:moveTo>
                    <a:pt x="123658" y="19040"/>
                  </a:moveTo>
                  <a:lnTo>
                    <a:pt x="123658" y="19040"/>
                  </a:lnTo>
                  <a:lnTo>
                    <a:pt x="123658" y="0"/>
                  </a:lnTo>
                  <a:lnTo>
                    <a:pt x="123658" y="22380"/>
                  </a:lnTo>
                  <a:lnTo>
                    <a:pt x="107412" y="67242"/>
                  </a:lnTo>
                  <a:lnTo>
                    <a:pt x="86802" y="106304"/>
                  </a:lnTo>
                  <a:lnTo>
                    <a:pt x="67090" y="149770"/>
                  </a:lnTo>
                  <a:lnTo>
                    <a:pt x="44164" y="190341"/>
                  </a:lnTo>
                  <a:lnTo>
                    <a:pt x="19062" y="235098"/>
                  </a:lnTo>
                  <a:lnTo>
                    <a:pt x="1725" y="263308"/>
                  </a:lnTo>
                  <a:lnTo>
                    <a:pt x="0" y="274595"/>
                  </a:lnTo>
                  <a:lnTo>
                    <a:pt x="2729" y="272673"/>
                  </a:lnTo>
                  <a:lnTo>
                    <a:pt x="4939" y="270679"/>
                  </a:lnTo>
                  <a:lnTo>
                    <a:pt x="10216" y="268462"/>
                  </a:lnTo>
                  <a:lnTo>
                    <a:pt x="13105" y="267872"/>
                  </a:lnTo>
                  <a:lnTo>
                    <a:pt x="22228" y="261984"/>
                  </a:lnTo>
                  <a:lnTo>
                    <a:pt x="44292" y="240142"/>
                  </a:lnTo>
                  <a:lnTo>
                    <a:pt x="54869" y="225193"/>
                  </a:lnTo>
                  <a:lnTo>
                    <a:pt x="76033" y="2095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13" name="SMARTInkShape-1592"/>
            <p:cNvSpPr/>
            <p:nvPr>
              <p:custDataLst>
                <p:tags r:id="rId23"/>
              </p:custDataLst>
            </p:nvPr>
          </p:nvSpPr>
          <p:spPr>
            <a:xfrm>
              <a:off x="7667626" y="6162675"/>
              <a:ext cx="171450" cy="66676"/>
            </a:xfrm>
            <a:custGeom>
              <a:avLst/>
              <a:gdLst/>
              <a:ahLst/>
              <a:cxnLst/>
              <a:rect l="0" t="0" r="0" b="0"/>
              <a:pathLst>
                <a:path w="171450" h="66676">
                  <a:moveTo>
                    <a:pt x="28574" y="66675"/>
                  </a:moveTo>
                  <a:lnTo>
                    <a:pt x="28574" y="66675"/>
                  </a:lnTo>
                  <a:lnTo>
                    <a:pt x="20373" y="58474"/>
                  </a:lnTo>
                  <a:lnTo>
                    <a:pt x="11706" y="56354"/>
                  </a:lnTo>
                  <a:lnTo>
                    <a:pt x="3" y="47628"/>
                  </a:lnTo>
                  <a:lnTo>
                    <a:pt x="0" y="42569"/>
                  </a:lnTo>
                  <a:lnTo>
                    <a:pt x="1059" y="41080"/>
                  </a:lnTo>
                  <a:lnTo>
                    <a:pt x="2821" y="40086"/>
                  </a:lnTo>
                  <a:lnTo>
                    <a:pt x="16245" y="37304"/>
                  </a:lnTo>
                  <a:lnTo>
                    <a:pt x="26568" y="31631"/>
                  </a:lnTo>
                  <a:lnTo>
                    <a:pt x="41503" y="28423"/>
                  </a:lnTo>
                  <a:lnTo>
                    <a:pt x="55218" y="22297"/>
                  </a:lnTo>
                  <a:lnTo>
                    <a:pt x="102662" y="14120"/>
                  </a:lnTo>
                  <a:lnTo>
                    <a:pt x="146112" y="8736"/>
                  </a:lnTo>
                  <a:lnTo>
                    <a:pt x="17144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14" name="SMARTInkShape-1593"/>
            <p:cNvSpPr/>
            <p:nvPr>
              <p:custDataLst>
                <p:tags r:id="rId24"/>
              </p:custDataLst>
            </p:nvPr>
          </p:nvSpPr>
          <p:spPr>
            <a:xfrm>
              <a:off x="7600962" y="6210416"/>
              <a:ext cx="94836" cy="247129"/>
            </a:xfrm>
            <a:custGeom>
              <a:avLst/>
              <a:gdLst/>
              <a:ahLst/>
              <a:cxnLst/>
              <a:rect l="0" t="0" r="0" b="0"/>
              <a:pathLst>
                <a:path w="94836" h="247129">
                  <a:moveTo>
                    <a:pt x="85713" y="9409"/>
                  </a:moveTo>
                  <a:lnTo>
                    <a:pt x="85713" y="9409"/>
                  </a:lnTo>
                  <a:lnTo>
                    <a:pt x="85713" y="1208"/>
                  </a:lnTo>
                  <a:lnTo>
                    <a:pt x="84655" y="767"/>
                  </a:lnTo>
                  <a:lnTo>
                    <a:pt x="77512" y="0"/>
                  </a:lnTo>
                  <a:lnTo>
                    <a:pt x="77070" y="1020"/>
                  </a:lnTo>
                  <a:lnTo>
                    <a:pt x="76303" y="8096"/>
                  </a:lnTo>
                  <a:lnTo>
                    <a:pt x="73417" y="8825"/>
                  </a:lnTo>
                  <a:lnTo>
                    <a:pt x="71166" y="9019"/>
                  </a:lnTo>
                  <a:lnTo>
                    <a:pt x="69665" y="10207"/>
                  </a:lnTo>
                  <a:lnTo>
                    <a:pt x="59300" y="28692"/>
                  </a:lnTo>
                  <a:lnTo>
                    <a:pt x="58579" y="31789"/>
                  </a:lnTo>
                  <a:lnTo>
                    <a:pt x="57040" y="33854"/>
                  </a:lnTo>
                  <a:lnTo>
                    <a:pt x="54956" y="35230"/>
                  </a:lnTo>
                  <a:lnTo>
                    <a:pt x="52509" y="36148"/>
                  </a:lnTo>
                  <a:lnTo>
                    <a:pt x="50876" y="37819"/>
                  </a:lnTo>
                  <a:lnTo>
                    <a:pt x="28674" y="82196"/>
                  </a:lnTo>
                  <a:lnTo>
                    <a:pt x="22363" y="91888"/>
                  </a:lnTo>
                  <a:lnTo>
                    <a:pt x="18964" y="101463"/>
                  </a:lnTo>
                  <a:lnTo>
                    <a:pt x="1440" y="122220"/>
                  </a:lnTo>
                  <a:lnTo>
                    <a:pt x="26" y="132803"/>
                  </a:lnTo>
                  <a:lnTo>
                    <a:pt x="0" y="128050"/>
                  </a:lnTo>
                  <a:lnTo>
                    <a:pt x="1054" y="126603"/>
                  </a:lnTo>
                  <a:lnTo>
                    <a:pt x="5047" y="124995"/>
                  </a:lnTo>
                  <a:lnTo>
                    <a:pt x="6536" y="123508"/>
                  </a:lnTo>
                  <a:lnTo>
                    <a:pt x="8190" y="119033"/>
                  </a:lnTo>
                  <a:lnTo>
                    <a:pt x="9689" y="117417"/>
                  </a:lnTo>
                  <a:lnTo>
                    <a:pt x="28455" y="105626"/>
                  </a:lnTo>
                  <a:lnTo>
                    <a:pt x="33101" y="105089"/>
                  </a:lnTo>
                  <a:lnTo>
                    <a:pt x="38693" y="102028"/>
                  </a:lnTo>
                  <a:lnTo>
                    <a:pt x="44707" y="98198"/>
                  </a:lnTo>
                  <a:lnTo>
                    <a:pt x="50908" y="96496"/>
                  </a:lnTo>
                  <a:lnTo>
                    <a:pt x="54043" y="97100"/>
                  </a:lnTo>
                  <a:lnTo>
                    <a:pt x="66473" y="103856"/>
                  </a:lnTo>
                  <a:lnTo>
                    <a:pt x="74700" y="104552"/>
                  </a:lnTo>
                  <a:lnTo>
                    <a:pt x="84258" y="112850"/>
                  </a:lnTo>
                  <a:lnTo>
                    <a:pt x="86484" y="121525"/>
                  </a:lnTo>
                  <a:lnTo>
                    <a:pt x="92173" y="130352"/>
                  </a:lnTo>
                  <a:lnTo>
                    <a:pt x="94330" y="139671"/>
                  </a:lnTo>
                  <a:lnTo>
                    <a:pt x="94835" y="145973"/>
                  </a:lnTo>
                  <a:lnTo>
                    <a:pt x="92237" y="152301"/>
                  </a:lnTo>
                  <a:lnTo>
                    <a:pt x="88612" y="158641"/>
                  </a:lnTo>
                  <a:lnTo>
                    <a:pt x="76035" y="196113"/>
                  </a:lnTo>
                  <a:lnTo>
                    <a:pt x="69910" y="206076"/>
                  </a:lnTo>
                  <a:lnTo>
                    <a:pt x="66566" y="215730"/>
                  </a:lnTo>
                  <a:lnTo>
                    <a:pt x="42710" y="242900"/>
                  </a:lnTo>
                  <a:lnTo>
                    <a:pt x="37320" y="245474"/>
                  </a:lnTo>
                  <a:lnTo>
                    <a:pt x="30292" y="247128"/>
                  </a:lnTo>
                  <a:lnTo>
                    <a:pt x="20514" y="239297"/>
                  </a:lnTo>
                  <a:lnTo>
                    <a:pt x="19695" y="235760"/>
                  </a:lnTo>
                  <a:lnTo>
                    <a:pt x="19167" y="224865"/>
                  </a:lnTo>
                  <a:lnTo>
                    <a:pt x="34850" y="177742"/>
                  </a:lnTo>
                  <a:lnTo>
                    <a:pt x="38088" y="1618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15" name="SMARTInkShape-1594"/>
            <p:cNvSpPr/>
            <p:nvPr>
              <p:custDataLst>
                <p:tags r:id="rId25"/>
              </p:custDataLst>
            </p:nvPr>
          </p:nvSpPr>
          <p:spPr>
            <a:xfrm>
              <a:off x="7591552" y="6105525"/>
              <a:ext cx="161799" cy="19051"/>
            </a:xfrm>
            <a:custGeom>
              <a:avLst/>
              <a:gdLst/>
              <a:ahLst/>
              <a:cxnLst/>
              <a:rect l="0" t="0" r="0" b="0"/>
              <a:pathLst>
                <a:path w="161799" h="19051">
                  <a:moveTo>
                    <a:pt x="76073" y="0"/>
                  </a:moveTo>
                  <a:lnTo>
                    <a:pt x="76073" y="0"/>
                  </a:lnTo>
                  <a:lnTo>
                    <a:pt x="71017" y="5056"/>
                  </a:lnTo>
                  <a:lnTo>
                    <a:pt x="62889" y="7539"/>
                  </a:lnTo>
                  <a:lnTo>
                    <a:pt x="41921" y="10321"/>
                  </a:lnTo>
                  <a:lnTo>
                    <a:pt x="28601" y="17013"/>
                  </a:lnTo>
                  <a:lnTo>
                    <a:pt x="0" y="19050"/>
                  </a:lnTo>
                  <a:lnTo>
                    <a:pt x="4966" y="19050"/>
                  </a:lnTo>
                  <a:lnTo>
                    <a:pt x="10251" y="16228"/>
                  </a:lnTo>
                  <a:lnTo>
                    <a:pt x="16127" y="12505"/>
                  </a:lnTo>
                  <a:lnTo>
                    <a:pt x="28522" y="10113"/>
                  </a:lnTo>
                  <a:lnTo>
                    <a:pt x="73457" y="9535"/>
                  </a:lnTo>
                  <a:lnTo>
                    <a:pt x="120598" y="9525"/>
                  </a:lnTo>
                  <a:lnTo>
                    <a:pt x="149961" y="9525"/>
                  </a:lnTo>
                  <a:lnTo>
                    <a:pt x="161798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16" name="SMARTInkShape-1595"/>
            <p:cNvSpPr/>
            <p:nvPr>
              <p:custDataLst>
                <p:tags r:id="rId26"/>
              </p:custDataLst>
            </p:nvPr>
          </p:nvSpPr>
          <p:spPr>
            <a:xfrm>
              <a:off x="7734312" y="5953159"/>
              <a:ext cx="57139" cy="123792"/>
            </a:xfrm>
            <a:custGeom>
              <a:avLst/>
              <a:gdLst/>
              <a:ahLst/>
              <a:cxnLst/>
              <a:rect l="0" t="0" r="0" b="0"/>
              <a:pathLst>
                <a:path w="57139" h="123792">
                  <a:moveTo>
                    <a:pt x="47613" y="19016"/>
                  </a:moveTo>
                  <a:lnTo>
                    <a:pt x="47613" y="19016"/>
                  </a:lnTo>
                  <a:lnTo>
                    <a:pt x="52669" y="19016"/>
                  </a:lnTo>
                  <a:lnTo>
                    <a:pt x="54160" y="17958"/>
                  </a:lnTo>
                  <a:lnTo>
                    <a:pt x="55153" y="16194"/>
                  </a:lnTo>
                  <a:lnTo>
                    <a:pt x="57104" y="9607"/>
                  </a:lnTo>
                  <a:lnTo>
                    <a:pt x="57138" y="0"/>
                  </a:lnTo>
                  <a:lnTo>
                    <a:pt x="57138" y="5034"/>
                  </a:lnTo>
                  <a:lnTo>
                    <a:pt x="56080" y="6519"/>
                  </a:lnTo>
                  <a:lnTo>
                    <a:pt x="54316" y="7510"/>
                  </a:lnTo>
                  <a:lnTo>
                    <a:pt x="52082" y="8170"/>
                  </a:lnTo>
                  <a:lnTo>
                    <a:pt x="43881" y="14156"/>
                  </a:lnTo>
                  <a:lnTo>
                    <a:pt x="40662" y="19678"/>
                  </a:lnTo>
                  <a:lnTo>
                    <a:pt x="38175" y="25661"/>
                  </a:lnTo>
                  <a:lnTo>
                    <a:pt x="31881" y="34978"/>
                  </a:lnTo>
                  <a:lnTo>
                    <a:pt x="28488" y="44442"/>
                  </a:lnTo>
                  <a:lnTo>
                    <a:pt x="12145" y="66642"/>
                  </a:lnTo>
                  <a:lnTo>
                    <a:pt x="9625" y="72991"/>
                  </a:lnTo>
                  <a:lnTo>
                    <a:pt x="3313" y="82516"/>
                  </a:lnTo>
                  <a:lnTo>
                    <a:pt x="973" y="92041"/>
                  </a:lnTo>
                  <a:lnTo>
                    <a:pt x="0" y="113708"/>
                  </a:lnTo>
                  <a:lnTo>
                    <a:pt x="9513" y="1237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17" name="SMARTInkShape-1596"/>
            <p:cNvSpPr/>
            <p:nvPr>
              <p:custDataLst>
                <p:tags r:id="rId27"/>
              </p:custDataLst>
            </p:nvPr>
          </p:nvSpPr>
          <p:spPr>
            <a:xfrm>
              <a:off x="7648575" y="5877328"/>
              <a:ext cx="95251" cy="132948"/>
            </a:xfrm>
            <a:custGeom>
              <a:avLst/>
              <a:gdLst/>
              <a:ahLst/>
              <a:cxnLst/>
              <a:rect l="0" t="0" r="0" b="0"/>
              <a:pathLst>
                <a:path w="95251" h="132948">
                  <a:moveTo>
                    <a:pt x="47625" y="47222"/>
                  </a:moveTo>
                  <a:lnTo>
                    <a:pt x="47625" y="47222"/>
                  </a:lnTo>
                  <a:lnTo>
                    <a:pt x="47625" y="32757"/>
                  </a:lnTo>
                  <a:lnTo>
                    <a:pt x="50447" y="27388"/>
                  </a:lnTo>
                  <a:lnTo>
                    <a:pt x="66273" y="9527"/>
                  </a:lnTo>
                  <a:lnTo>
                    <a:pt x="66665" y="0"/>
                  </a:lnTo>
                  <a:lnTo>
                    <a:pt x="66674" y="7834"/>
                  </a:lnTo>
                  <a:lnTo>
                    <a:pt x="60128" y="16472"/>
                  </a:lnTo>
                  <a:lnTo>
                    <a:pt x="56974" y="25293"/>
                  </a:lnTo>
                  <a:lnTo>
                    <a:pt x="23258" y="71742"/>
                  </a:lnTo>
                  <a:lnTo>
                    <a:pt x="17059" y="85147"/>
                  </a:lnTo>
                  <a:lnTo>
                    <a:pt x="12873" y="91595"/>
                  </a:lnTo>
                  <a:lnTo>
                    <a:pt x="9459" y="101174"/>
                  </a:lnTo>
                  <a:lnTo>
                    <a:pt x="3273" y="110715"/>
                  </a:lnTo>
                  <a:lnTo>
                    <a:pt x="432" y="121540"/>
                  </a:lnTo>
                  <a:lnTo>
                    <a:pt x="0" y="132936"/>
                  </a:lnTo>
                  <a:lnTo>
                    <a:pt x="44534" y="132947"/>
                  </a:lnTo>
                  <a:lnTo>
                    <a:pt x="60337" y="132947"/>
                  </a:lnTo>
                  <a:lnTo>
                    <a:pt x="62449" y="131889"/>
                  </a:lnTo>
                  <a:lnTo>
                    <a:pt x="63857" y="130125"/>
                  </a:lnTo>
                  <a:lnTo>
                    <a:pt x="64797" y="127891"/>
                  </a:lnTo>
                  <a:lnTo>
                    <a:pt x="66481" y="127459"/>
                  </a:lnTo>
                  <a:lnTo>
                    <a:pt x="75759" y="132671"/>
                  </a:lnTo>
                  <a:lnTo>
                    <a:pt x="84362" y="124722"/>
                  </a:lnTo>
                  <a:lnTo>
                    <a:pt x="95250" y="1234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18" name="SMARTInkShape-1597"/>
            <p:cNvSpPr/>
            <p:nvPr>
              <p:custDataLst>
                <p:tags r:id="rId28"/>
              </p:custDataLst>
            </p:nvPr>
          </p:nvSpPr>
          <p:spPr>
            <a:xfrm>
              <a:off x="7315200" y="6124575"/>
              <a:ext cx="133351" cy="28576"/>
            </a:xfrm>
            <a:custGeom>
              <a:avLst/>
              <a:gdLst/>
              <a:ahLst/>
              <a:cxnLst/>
              <a:rect l="0" t="0" r="0" b="0"/>
              <a:pathLst>
                <a:path w="133351" h="28576">
                  <a:moveTo>
                    <a:pt x="38100" y="19050"/>
                  </a:moveTo>
                  <a:lnTo>
                    <a:pt x="38100" y="19050"/>
                  </a:lnTo>
                  <a:lnTo>
                    <a:pt x="20490" y="19050"/>
                  </a:lnTo>
                  <a:lnTo>
                    <a:pt x="10975" y="27251"/>
                  </a:lnTo>
                  <a:lnTo>
                    <a:pt x="12" y="28575"/>
                  </a:lnTo>
                  <a:lnTo>
                    <a:pt x="8" y="28575"/>
                  </a:lnTo>
                  <a:lnTo>
                    <a:pt x="5" y="28575"/>
                  </a:lnTo>
                  <a:lnTo>
                    <a:pt x="0" y="28575"/>
                  </a:lnTo>
                  <a:lnTo>
                    <a:pt x="41396" y="28575"/>
                  </a:lnTo>
                  <a:lnTo>
                    <a:pt x="84042" y="19443"/>
                  </a:lnTo>
                  <a:lnTo>
                    <a:pt x="114496" y="8741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19" name="SMARTInkShape-1598"/>
            <p:cNvSpPr/>
            <p:nvPr>
              <p:custDataLst>
                <p:tags r:id="rId29"/>
              </p:custDataLst>
            </p:nvPr>
          </p:nvSpPr>
          <p:spPr>
            <a:xfrm>
              <a:off x="7324725" y="6086475"/>
              <a:ext cx="76201" cy="28576"/>
            </a:xfrm>
            <a:custGeom>
              <a:avLst/>
              <a:gdLst/>
              <a:ahLst/>
              <a:cxnLst/>
              <a:rect l="0" t="0" r="0" b="0"/>
              <a:pathLst>
                <a:path w="76201" h="28576">
                  <a:moveTo>
                    <a:pt x="19050" y="9525"/>
                  </a:moveTo>
                  <a:lnTo>
                    <a:pt x="19050" y="9525"/>
                  </a:lnTo>
                  <a:lnTo>
                    <a:pt x="9559" y="34"/>
                  </a:lnTo>
                  <a:lnTo>
                    <a:pt x="0" y="0"/>
                  </a:lnTo>
                  <a:lnTo>
                    <a:pt x="9134" y="9132"/>
                  </a:lnTo>
                  <a:lnTo>
                    <a:pt x="14465" y="9409"/>
                  </a:lnTo>
                  <a:lnTo>
                    <a:pt x="19834" y="6651"/>
                  </a:lnTo>
                  <a:lnTo>
                    <a:pt x="26849" y="1313"/>
                  </a:lnTo>
                  <a:lnTo>
                    <a:pt x="28483" y="1934"/>
                  </a:lnTo>
                  <a:lnTo>
                    <a:pt x="35838" y="6805"/>
                  </a:lnTo>
                  <a:lnTo>
                    <a:pt x="45864" y="9167"/>
                  </a:lnTo>
                  <a:lnTo>
                    <a:pt x="55672" y="9493"/>
                  </a:lnTo>
                  <a:lnTo>
                    <a:pt x="7620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20" name="SMARTInkShape-1599"/>
            <p:cNvSpPr/>
            <p:nvPr>
              <p:custDataLst>
                <p:tags r:id="rId30"/>
              </p:custDataLst>
            </p:nvPr>
          </p:nvSpPr>
          <p:spPr>
            <a:xfrm>
              <a:off x="7353300" y="6096000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78098"/>
          </a:xfrm>
        </p:spPr>
        <p:txBody>
          <a:bodyPr>
            <a:normAutofit/>
          </a:bodyPr>
          <a:lstStyle/>
          <a:p>
            <a:r>
              <a:rPr lang="ru-RU" dirty="0" smtClean="0"/>
              <a:t>Мостовые схемы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126" cstate="print"/>
          <a:srcRect/>
          <a:stretch>
            <a:fillRect/>
          </a:stretch>
        </p:blipFill>
        <p:spPr bwMode="auto">
          <a:xfrm>
            <a:off x="2483768" y="764704"/>
            <a:ext cx="4154438" cy="2345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4" name="SMARTInkShape-Group374"/>
          <p:cNvGrpSpPr/>
          <p:nvPr/>
        </p:nvGrpSpPr>
        <p:grpSpPr>
          <a:xfrm>
            <a:off x="7086603" y="981075"/>
            <a:ext cx="581023" cy="770164"/>
            <a:chOff x="7086603" y="981075"/>
            <a:chExt cx="581023" cy="770164"/>
          </a:xfrm>
        </p:grpSpPr>
        <p:sp>
          <p:nvSpPr>
            <p:cNvPr id="3" name="SMARTInkShape-1600"/>
            <p:cNvSpPr/>
            <p:nvPr>
              <p:custDataLst>
                <p:tags r:id="rId115"/>
              </p:custDataLst>
            </p:nvPr>
          </p:nvSpPr>
          <p:spPr>
            <a:xfrm>
              <a:off x="7086603" y="981075"/>
              <a:ext cx="57148" cy="275783"/>
            </a:xfrm>
            <a:custGeom>
              <a:avLst/>
              <a:gdLst/>
              <a:ahLst/>
              <a:cxnLst/>
              <a:rect l="0" t="0" r="0" b="0"/>
              <a:pathLst>
                <a:path w="57148" h="275783">
                  <a:moveTo>
                    <a:pt x="57147" y="0"/>
                  </a:moveTo>
                  <a:lnTo>
                    <a:pt x="57147" y="0"/>
                  </a:lnTo>
                  <a:lnTo>
                    <a:pt x="47738" y="0"/>
                  </a:lnTo>
                  <a:lnTo>
                    <a:pt x="52712" y="0"/>
                  </a:lnTo>
                  <a:lnTo>
                    <a:pt x="54191" y="1058"/>
                  </a:lnTo>
                  <a:lnTo>
                    <a:pt x="55833" y="5057"/>
                  </a:lnTo>
                  <a:lnTo>
                    <a:pt x="55212" y="6546"/>
                  </a:lnTo>
                  <a:lnTo>
                    <a:pt x="53740" y="7539"/>
                  </a:lnTo>
                  <a:lnTo>
                    <a:pt x="51701" y="8201"/>
                  </a:lnTo>
                  <a:lnTo>
                    <a:pt x="50342" y="9701"/>
                  </a:lnTo>
                  <a:lnTo>
                    <a:pt x="48830" y="14189"/>
                  </a:lnTo>
                  <a:lnTo>
                    <a:pt x="46634" y="41558"/>
                  </a:lnTo>
                  <a:lnTo>
                    <a:pt x="40098" y="59401"/>
                  </a:lnTo>
                  <a:lnTo>
                    <a:pt x="35868" y="76867"/>
                  </a:lnTo>
                  <a:lnTo>
                    <a:pt x="30734" y="95448"/>
                  </a:lnTo>
                  <a:lnTo>
                    <a:pt x="26390" y="114359"/>
                  </a:lnTo>
                  <a:lnTo>
                    <a:pt x="21223" y="133367"/>
                  </a:lnTo>
                  <a:lnTo>
                    <a:pt x="18955" y="144999"/>
                  </a:lnTo>
                  <a:lnTo>
                    <a:pt x="12787" y="158556"/>
                  </a:lnTo>
                  <a:lnTo>
                    <a:pt x="2174" y="200200"/>
                  </a:lnTo>
                  <a:lnTo>
                    <a:pt x="54" y="246818"/>
                  </a:lnTo>
                  <a:lnTo>
                    <a:pt x="0" y="264770"/>
                  </a:lnTo>
                  <a:lnTo>
                    <a:pt x="8198" y="274732"/>
                  </a:lnTo>
                  <a:lnTo>
                    <a:pt x="11757" y="275561"/>
                  </a:lnTo>
                  <a:lnTo>
                    <a:pt x="14187" y="275782"/>
                  </a:lnTo>
                  <a:lnTo>
                    <a:pt x="15806" y="274872"/>
                  </a:lnTo>
                  <a:lnTo>
                    <a:pt x="16887" y="273206"/>
                  </a:lnTo>
                  <a:lnTo>
                    <a:pt x="19047" y="2667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SMARTInkShape-1601"/>
            <p:cNvSpPr/>
            <p:nvPr>
              <p:custDataLst>
                <p:tags r:id="rId116"/>
              </p:custDataLst>
            </p:nvPr>
          </p:nvSpPr>
          <p:spPr>
            <a:xfrm>
              <a:off x="7096128" y="1019175"/>
              <a:ext cx="123819" cy="189176"/>
            </a:xfrm>
            <a:custGeom>
              <a:avLst/>
              <a:gdLst/>
              <a:ahLst/>
              <a:cxnLst/>
              <a:rect l="0" t="0" r="0" b="0"/>
              <a:pathLst>
                <a:path w="123819" h="189176">
                  <a:moveTo>
                    <a:pt x="47622" y="66675"/>
                  </a:moveTo>
                  <a:lnTo>
                    <a:pt x="47622" y="66675"/>
                  </a:lnTo>
                  <a:lnTo>
                    <a:pt x="42566" y="61618"/>
                  </a:lnTo>
                  <a:lnTo>
                    <a:pt x="40084" y="56314"/>
                  </a:lnTo>
                  <a:lnTo>
                    <a:pt x="39422" y="53418"/>
                  </a:lnTo>
                  <a:lnTo>
                    <a:pt x="37921" y="51487"/>
                  </a:lnTo>
                  <a:lnTo>
                    <a:pt x="9448" y="28486"/>
                  </a:lnTo>
                  <a:lnTo>
                    <a:pt x="1451" y="20502"/>
                  </a:lnTo>
                  <a:lnTo>
                    <a:pt x="0" y="9563"/>
                  </a:lnTo>
                  <a:lnTo>
                    <a:pt x="8198" y="1327"/>
                  </a:lnTo>
                  <a:lnTo>
                    <a:pt x="14187" y="393"/>
                  </a:lnTo>
                  <a:lnTo>
                    <a:pt x="60358" y="0"/>
                  </a:lnTo>
                  <a:lnTo>
                    <a:pt x="106757" y="0"/>
                  </a:lnTo>
                  <a:lnTo>
                    <a:pt x="109270" y="0"/>
                  </a:lnTo>
                  <a:lnTo>
                    <a:pt x="114885" y="2822"/>
                  </a:lnTo>
                  <a:lnTo>
                    <a:pt x="122057" y="8201"/>
                  </a:lnTo>
                  <a:lnTo>
                    <a:pt x="123038" y="11759"/>
                  </a:lnTo>
                  <a:lnTo>
                    <a:pt x="123818" y="41403"/>
                  </a:lnTo>
                  <a:lnTo>
                    <a:pt x="120998" y="47682"/>
                  </a:lnTo>
                  <a:lnTo>
                    <a:pt x="110565" y="60336"/>
                  </a:lnTo>
                  <a:lnTo>
                    <a:pt x="104525" y="63858"/>
                  </a:lnTo>
                  <a:lnTo>
                    <a:pt x="101432" y="64797"/>
                  </a:lnTo>
                  <a:lnTo>
                    <a:pt x="95173" y="71485"/>
                  </a:lnTo>
                  <a:lnTo>
                    <a:pt x="53971" y="117451"/>
                  </a:lnTo>
                  <a:lnTo>
                    <a:pt x="32805" y="139699"/>
                  </a:lnTo>
                  <a:lnTo>
                    <a:pt x="30453" y="146049"/>
                  </a:lnTo>
                  <a:lnTo>
                    <a:pt x="28768" y="148166"/>
                  </a:lnTo>
                  <a:lnTo>
                    <a:pt x="22397" y="152204"/>
                  </a:lnTo>
                  <a:lnTo>
                    <a:pt x="19488" y="160436"/>
                  </a:lnTo>
                  <a:lnTo>
                    <a:pt x="19058" y="176075"/>
                  </a:lnTo>
                  <a:lnTo>
                    <a:pt x="20113" y="177709"/>
                  </a:lnTo>
                  <a:lnTo>
                    <a:pt x="21874" y="178797"/>
                  </a:lnTo>
                  <a:lnTo>
                    <a:pt x="29410" y="180330"/>
                  </a:lnTo>
                  <a:lnTo>
                    <a:pt x="55923" y="182026"/>
                  </a:lnTo>
                  <a:lnTo>
                    <a:pt x="78165" y="189175"/>
                  </a:lnTo>
                  <a:lnTo>
                    <a:pt x="81742" y="188558"/>
                  </a:lnTo>
                  <a:lnTo>
                    <a:pt x="98316" y="182183"/>
                  </a:lnTo>
                  <a:lnTo>
                    <a:pt x="114297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SMARTInkShape-1602"/>
            <p:cNvSpPr/>
            <p:nvPr>
              <p:custDataLst>
                <p:tags r:id="rId117"/>
              </p:custDataLst>
            </p:nvPr>
          </p:nvSpPr>
          <p:spPr>
            <a:xfrm>
              <a:off x="7315200" y="1143403"/>
              <a:ext cx="28576" cy="142473"/>
            </a:xfrm>
            <a:custGeom>
              <a:avLst/>
              <a:gdLst/>
              <a:ahLst/>
              <a:cxnLst/>
              <a:rect l="0" t="0" r="0" b="0"/>
              <a:pathLst>
                <a:path w="28576" h="142473">
                  <a:moveTo>
                    <a:pt x="0" y="37697"/>
                  </a:moveTo>
                  <a:lnTo>
                    <a:pt x="0" y="37697"/>
                  </a:lnTo>
                  <a:lnTo>
                    <a:pt x="0" y="0"/>
                  </a:lnTo>
                  <a:lnTo>
                    <a:pt x="0" y="47239"/>
                  </a:lnTo>
                  <a:lnTo>
                    <a:pt x="0" y="94673"/>
                  </a:lnTo>
                  <a:lnTo>
                    <a:pt x="0" y="117062"/>
                  </a:lnTo>
                  <a:lnTo>
                    <a:pt x="1058" y="119182"/>
                  </a:lnTo>
                  <a:lnTo>
                    <a:pt x="2822" y="120595"/>
                  </a:lnTo>
                  <a:lnTo>
                    <a:pt x="5056" y="121537"/>
                  </a:lnTo>
                  <a:lnTo>
                    <a:pt x="6547" y="123224"/>
                  </a:lnTo>
                  <a:lnTo>
                    <a:pt x="8201" y="127920"/>
                  </a:lnTo>
                  <a:lnTo>
                    <a:pt x="9701" y="129596"/>
                  </a:lnTo>
                  <a:lnTo>
                    <a:pt x="14190" y="131458"/>
                  </a:lnTo>
                  <a:lnTo>
                    <a:pt x="15809" y="133012"/>
                  </a:lnTo>
                  <a:lnTo>
                    <a:pt x="18623" y="141017"/>
                  </a:lnTo>
                  <a:lnTo>
                    <a:pt x="21682" y="141825"/>
                  </a:lnTo>
                  <a:lnTo>
                    <a:pt x="28575" y="1424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SMARTInkShape-1603"/>
            <p:cNvSpPr/>
            <p:nvPr>
              <p:custDataLst>
                <p:tags r:id="rId118"/>
              </p:custDataLst>
            </p:nvPr>
          </p:nvSpPr>
          <p:spPr>
            <a:xfrm>
              <a:off x="7111193" y="1352550"/>
              <a:ext cx="204008" cy="27251"/>
            </a:xfrm>
            <a:custGeom>
              <a:avLst/>
              <a:gdLst/>
              <a:ahLst/>
              <a:cxnLst/>
              <a:rect l="0" t="0" r="0" b="0"/>
              <a:pathLst>
                <a:path w="204008" h="27251">
                  <a:moveTo>
                    <a:pt x="51607" y="0"/>
                  </a:moveTo>
                  <a:lnTo>
                    <a:pt x="51607" y="0"/>
                  </a:lnTo>
                  <a:lnTo>
                    <a:pt x="46551" y="5057"/>
                  </a:lnTo>
                  <a:lnTo>
                    <a:pt x="41246" y="7539"/>
                  </a:lnTo>
                  <a:lnTo>
                    <a:pt x="15419" y="12173"/>
                  </a:lnTo>
                  <a:lnTo>
                    <a:pt x="8007" y="15994"/>
                  </a:lnTo>
                  <a:lnTo>
                    <a:pt x="0" y="18144"/>
                  </a:lnTo>
                  <a:lnTo>
                    <a:pt x="269" y="18446"/>
                  </a:lnTo>
                  <a:lnTo>
                    <a:pt x="3918" y="19040"/>
                  </a:lnTo>
                  <a:lnTo>
                    <a:pt x="3977" y="27250"/>
                  </a:lnTo>
                  <a:lnTo>
                    <a:pt x="14343" y="20862"/>
                  </a:lnTo>
                  <a:lnTo>
                    <a:pt x="56046" y="12525"/>
                  </a:lnTo>
                  <a:lnTo>
                    <a:pt x="99306" y="9701"/>
                  </a:lnTo>
                  <a:lnTo>
                    <a:pt x="141393" y="9532"/>
                  </a:lnTo>
                  <a:lnTo>
                    <a:pt x="187979" y="9525"/>
                  </a:lnTo>
                  <a:lnTo>
                    <a:pt x="196179" y="9525"/>
                  </a:lnTo>
                  <a:lnTo>
                    <a:pt x="198788" y="10583"/>
                  </a:lnTo>
                  <a:lnTo>
                    <a:pt x="200527" y="12347"/>
                  </a:lnTo>
                  <a:lnTo>
                    <a:pt x="204007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SMARTInkShape-1604"/>
            <p:cNvSpPr/>
            <p:nvPr>
              <p:custDataLst>
                <p:tags r:id="rId119"/>
              </p:custDataLst>
            </p:nvPr>
          </p:nvSpPr>
          <p:spPr>
            <a:xfrm>
              <a:off x="7162800" y="1476375"/>
              <a:ext cx="114301" cy="66283"/>
            </a:xfrm>
            <a:custGeom>
              <a:avLst/>
              <a:gdLst/>
              <a:ahLst/>
              <a:cxnLst/>
              <a:rect l="0" t="0" r="0" b="0"/>
              <a:pathLst>
                <a:path w="114301" h="66283">
                  <a:moveTo>
                    <a:pt x="9525" y="9525"/>
                  </a:moveTo>
                  <a:lnTo>
                    <a:pt x="9525" y="9525"/>
                  </a:lnTo>
                  <a:lnTo>
                    <a:pt x="1324" y="9525"/>
                  </a:lnTo>
                  <a:lnTo>
                    <a:pt x="882" y="8467"/>
                  </a:lnTo>
                  <a:lnTo>
                    <a:pt x="0" y="1"/>
                  </a:lnTo>
                  <a:lnTo>
                    <a:pt x="44534" y="0"/>
                  </a:lnTo>
                  <a:lnTo>
                    <a:pt x="85311" y="0"/>
                  </a:lnTo>
                  <a:lnTo>
                    <a:pt x="95250" y="9525"/>
                  </a:lnTo>
                  <a:lnTo>
                    <a:pt x="95250" y="28182"/>
                  </a:lnTo>
                  <a:lnTo>
                    <a:pt x="85729" y="38097"/>
                  </a:lnTo>
                  <a:lnTo>
                    <a:pt x="93926" y="46301"/>
                  </a:lnTo>
                  <a:lnTo>
                    <a:pt x="104771" y="47625"/>
                  </a:lnTo>
                  <a:lnTo>
                    <a:pt x="114296" y="57147"/>
                  </a:lnTo>
                  <a:lnTo>
                    <a:pt x="114300" y="57150"/>
                  </a:lnTo>
                  <a:lnTo>
                    <a:pt x="105166" y="66282"/>
                  </a:lnTo>
                  <a:lnTo>
                    <a:pt x="104775" y="48959"/>
                  </a:lnTo>
                  <a:lnTo>
                    <a:pt x="103717" y="48514"/>
                  </a:lnTo>
                  <a:lnTo>
                    <a:pt x="99719" y="48020"/>
                  </a:lnTo>
                  <a:lnTo>
                    <a:pt x="98228" y="46830"/>
                  </a:lnTo>
                  <a:lnTo>
                    <a:pt x="94452" y="37948"/>
                  </a:lnTo>
                  <a:lnTo>
                    <a:pt x="90310" y="33446"/>
                  </a:lnTo>
                  <a:lnTo>
                    <a:pt x="84941" y="30740"/>
                  </a:lnTo>
                  <a:lnTo>
                    <a:pt x="82027" y="30018"/>
                  </a:lnTo>
                  <a:lnTo>
                    <a:pt x="6667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SMARTInkShape-1605"/>
            <p:cNvSpPr/>
            <p:nvPr>
              <p:custDataLst>
                <p:tags r:id="rId120"/>
              </p:custDataLst>
            </p:nvPr>
          </p:nvSpPr>
          <p:spPr>
            <a:xfrm>
              <a:off x="7143750" y="1504950"/>
              <a:ext cx="38101" cy="238076"/>
            </a:xfrm>
            <a:custGeom>
              <a:avLst/>
              <a:gdLst/>
              <a:ahLst/>
              <a:cxnLst/>
              <a:rect l="0" t="0" r="0" b="0"/>
              <a:pathLst>
                <a:path w="38101" h="238076">
                  <a:moveTo>
                    <a:pt x="38100" y="9525"/>
                  </a:moveTo>
                  <a:lnTo>
                    <a:pt x="38100" y="9525"/>
                  </a:lnTo>
                  <a:lnTo>
                    <a:pt x="38100" y="116"/>
                  </a:lnTo>
                  <a:lnTo>
                    <a:pt x="28576" y="0"/>
                  </a:lnTo>
                  <a:lnTo>
                    <a:pt x="28575" y="8201"/>
                  </a:lnTo>
                  <a:lnTo>
                    <a:pt x="27517" y="8642"/>
                  </a:lnTo>
                  <a:lnTo>
                    <a:pt x="23519" y="9132"/>
                  </a:lnTo>
                  <a:lnTo>
                    <a:pt x="22028" y="10322"/>
                  </a:lnTo>
                  <a:lnTo>
                    <a:pt x="20374" y="14465"/>
                  </a:lnTo>
                  <a:lnTo>
                    <a:pt x="19058" y="60530"/>
                  </a:lnTo>
                  <a:lnTo>
                    <a:pt x="17993" y="73203"/>
                  </a:lnTo>
                  <a:lnTo>
                    <a:pt x="10850" y="102042"/>
                  </a:lnTo>
                  <a:lnTo>
                    <a:pt x="8544" y="146076"/>
                  </a:lnTo>
                  <a:lnTo>
                    <a:pt x="889" y="184152"/>
                  </a:lnTo>
                  <a:lnTo>
                    <a:pt x="10" y="231610"/>
                  </a:lnTo>
                  <a:lnTo>
                    <a:pt x="0" y="237955"/>
                  </a:lnTo>
                  <a:lnTo>
                    <a:pt x="5056" y="238075"/>
                  </a:lnTo>
                  <a:lnTo>
                    <a:pt x="6547" y="237033"/>
                  </a:lnTo>
                  <a:lnTo>
                    <a:pt x="7540" y="235280"/>
                  </a:lnTo>
                  <a:lnTo>
                    <a:pt x="9134" y="229920"/>
                  </a:lnTo>
                  <a:lnTo>
                    <a:pt x="28575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SMARTInkShape-1606"/>
            <p:cNvSpPr/>
            <p:nvPr>
              <p:custDataLst>
                <p:tags r:id="rId121"/>
              </p:custDataLst>
            </p:nvPr>
          </p:nvSpPr>
          <p:spPr>
            <a:xfrm>
              <a:off x="7162801" y="1509011"/>
              <a:ext cx="152400" cy="157865"/>
            </a:xfrm>
            <a:custGeom>
              <a:avLst/>
              <a:gdLst/>
              <a:ahLst/>
              <a:cxnLst/>
              <a:rect l="0" t="0" r="0" b="0"/>
              <a:pathLst>
                <a:path w="152400" h="157865">
                  <a:moveTo>
                    <a:pt x="28574" y="53089"/>
                  </a:moveTo>
                  <a:lnTo>
                    <a:pt x="28574" y="53089"/>
                  </a:lnTo>
                  <a:lnTo>
                    <a:pt x="23518" y="48033"/>
                  </a:lnTo>
                  <a:lnTo>
                    <a:pt x="21034" y="42728"/>
                  </a:lnTo>
                  <a:lnTo>
                    <a:pt x="20373" y="39832"/>
                  </a:lnTo>
                  <a:lnTo>
                    <a:pt x="18873" y="37901"/>
                  </a:lnTo>
                  <a:lnTo>
                    <a:pt x="14384" y="35755"/>
                  </a:lnTo>
                  <a:lnTo>
                    <a:pt x="12765" y="34125"/>
                  </a:lnTo>
                  <a:lnTo>
                    <a:pt x="10964" y="29491"/>
                  </a:lnTo>
                  <a:lnTo>
                    <a:pt x="9951" y="20932"/>
                  </a:lnTo>
                  <a:lnTo>
                    <a:pt x="8750" y="18951"/>
                  </a:lnTo>
                  <a:lnTo>
                    <a:pt x="6892" y="17630"/>
                  </a:lnTo>
                  <a:lnTo>
                    <a:pt x="1361" y="15511"/>
                  </a:lnTo>
                  <a:lnTo>
                    <a:pt x="604" y="12399"/>
                  </a:lnTo>
                  <a:lnTo>
                    <a:pt x="1" y="0"/>
                  </a:lnTo>
                  <a:lnTo>
                    <a:pt x="0" y="2330"/>
                  </a:lnTo>
                  <a:lnTo>
                    <a:pt x="1057" y="3375"/>
                  </a:lnTo>
                  <a:lnTo>
                    <a:pt x="8200" y="5189"/>
                  </a:lnTo>
                  <a:lnTo>
                    <a:pt x="53981" y="5464"/>
                  </a:lnTo>
                  <a:lnTo>
                    <a:pt x="60327" y="5464"/>
                  </a:lnTo>
                  <a:lnTo>
                    <a:pt x="98032" y="14596"/>
                  </a:lnTo>
                  <a:lnTo>
                    <a:pt x="100280" y="15786"/>
                  </a:lnTo>
                  <a:lnTo>
                    <a:pt x="101778" y="17637"/>
                  </a:lnTo>
                  <a:lnTo>
                    <a:pt x="102776" y="19929"/>
                  </a:lnTo>
                  <a:lnTo>
                    <a:pt x="104500" y="21458"/>
                  </a:lnTo>
                  <a:lnTo>
                    <a:pt x="109238" y="23156"/>
                  </a:lnTo>
                  <a:lnTo>
                    <a:pt x="110926" y="24667"/>
                  </a:lnTo>
                  <a:lnTo>
                    <a:pt x="112800" y="29168"/>
                  </a:lnTo>
                  <a:lnTo>
                    <a:pt x="114358" y="30792"/>
                  </a:lnTo>
                  <a:lnTo>
                    <a:pt x="118912" y="32596"/>
                  </a:lnTo>
                  <a:lnTo>
                    <a:pt x="120549" y="34135"/>
                  </a:lnTo>
                  <a:lnTo>
                    <a:pt x="122368" y="38668"/>
                  </a:lnTo>
                  <a:lnTo>
                    <a:pt x="121795" y="40300"/>
                  </a:lnTo>
                  <a:lnTo>
                    <a:pt x="120355" y="41388"/>
                  </a:lnTo>
                  <a:lnTo>
                    <a:pt x="118337" y="42113"/>
                  </a:lnTo>
                  <a:lnTo>
                    <a:pt x="116991" y="43655"/>
                  </a:lnTo>
                  <a:lnTo>
                    <a:pt x="112008" y="53734"/>
                  </a:lnTo>
                  <a:lnTo>
                    <a:pt x="82509" y="84850"/>
                  </a:lnTo>
                  <a:lnTo>
                    <a:pt x="35039" y="122939"/>
                  </a:lnTo>
                  <a:lnTo>
                    <a:pt x="20541" y="137325"/>
                  </a:lnTo>
                  <a:lnTo>
                    <a:pt x="19087" y="147908"/>
                  </a:lnTo>
                  <a:lnTo>
                    <a:pt x="24117" y="148211"/>
                  </a:lnTo>
                  <a:lnTo>
                    <a:pt x="25603" y="149312"/>
                  </a:lnTo>
                  <a:lnTo>
                    <a:pt x="27254" y="153357"/>
                  </a:lnTo>
                  <a:lnTo>
                    <a:pt x="28752" y="154860"/>
                  </a:lnTo>
                  <a:lnTo>
                    <a:pt x="33240" y="156529"/>
                  </a:lnTo>
                  <a:lnTo>
                    <a:pt x="78062" y="157854"/>
                  </a:lnTo>
                  <a:lnTo>
                    <a:pt x="123819" y="157864"/>
                  </a:lnTo>
                  <a:lnTo>
                    <a:pt x="152399" y="1578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SMARTInkShape-1607"/>
            <p:cNvSpPr/>
            <p:nvPr>
              <p:custDataLst>
                <p:tags r:id="rId122"/>
              </p:custDataLst>
            </p:nvPr>
          </p:nvSpPr>
          <p:spPr>
            <a:xfrm>
              <a:off x="7328840" y="1590678"/>
              <a:ext cx="147881" cy="160561"/>
            </a:xfrm>
            <a:custGeom>
              <a:avLst/>
              <a:gdLst/>
              <a:ahLst/>
              <a:cxnLst/>
              <a:rect l="0" t="0" r="0" b="0"/>
              <a:pathLst>
                <a:path w="147881" h="160561">
                  <a:moveTo>
                    <a:pt x="14935" y="9522"/>
                  </a:moveTo>
                  <a:lnTo>
                    <a:pt x="14935" y="9522"/>
                  </a:lnTo>
                  <a:lnTo>
                    <a:pt x="6734" y="9522"/>
                  </a:lnTo>
                  <a:lnTo>
                    <a:pt x="6292" y="8464"/>
                  </a:lnTo>
                  <a:lnTo>
                    <a:pt x="5801" y="4466"/>
                  </a:lnTo>
                  <a:lnTo>
                    <a:pt x="4612" y="2976"/>
                  </a:lnTo>
                  <a:lnTo>
                    <a:pt x="470" y="1321"/>
                  </a:lnTo>
                  <a:lnTo>
                    <a:pt x="0" y="880"/>
                  </a:lnTo>
                  <a:lnTo>
                    <a:pt x="744" y="585"/>
                  </a:lnTo>
                  <a:lnTo>
                    <a:pt x="5387" y="0"/>
                  </a:lnTo>
                  <a:lnTo>
                    <a:pt x="5408" y="8198"/>
                  </a:lnTo>
                  <a:lnTo>
                    <a:pt x="6467" y="8640"/>
                  </a:lnTo>
                  <a:lnTo>
                    <a:pt x="53628" y="9522"/>
                  </a:lnTo>
                  <a:lnTo>
                    <a:pt x="56606" y="9522"/>
                  </a:lnTo>
                  <a:lnTo>
                    <a:pt x="58590" y="10580"/>
                  </a:lnTo>
                  <a:lnTo>
                    <a:pt x="59913" y="12344"/>
                  </a:lnTo>
                  <a:lnTo>
                    <a:pt x="60796" y="14578"/>
                  </a:lnTo>
                  <a:lnTo>
                    <a:pt x="62443" y="16068"/>
                  </a:lnTo>
                  <a:lnTo>
                    <a:pt x="67094" y="17723"/>
                  </a:lnTo>
                  <a:lnTo>
                    <a:pt x="81088" y="19013"/>
                  </a:lnTo>
                  <a:lnTo>
                    <a:pt x="81596" y="36380"/>
                  </a:lnTo>
                  <a:lnTo>
                    <a:pt x="80543" y="36952"/>
                  </a:lnTo>
                  <a:lnTo>
                    <a:pt x="76549" y="37588"/>
                  </a:lnTo>
                  <a:lnTo>
                    <a:pt x="75062" y="38816"/>
                  </a:lnTo>
                  <a:lnTo>
                    <a:pt x="73408" y="43003"/>
                  </a:lnTo>
                  <a:lnTo>
                    <a:pt x="71909" y="44543"/>
                  </a:lnTo>
                  <a:lnTo>
                    <a:pt x="67420" y="46253"/>
                  </a:lnTo>
                  <a:lnTo>
                    <a:pt x="65801" y="47768"/>
                  </a:lnTo>
                  <a:lnTo>
                    <a:pt x="64000" y="52273"/>
                  </a:lnTo>
                  <a:lnTo>
                    <a:pt x="62462" y="53898"/>
                  </a:lnTo>
                  <a:lnTo>
                    <a:pt x="57931" y="55703"/>
                  </a:lnTo>
                  <a:lnTo>
                    <a:pt x="56298" y="57243"/>
                  </a:lnTo>
                  <a:lnTo>
                    <a:pt x="54485" y="61776"/>
                  </a:lnTo>
                  <a:lnTo>
                    <a:pt x="52943" y="63408"/>
                  </a:lnTo>
                  <a:lnTo>
                    <a:pt x="43548" y="66661"/>
                  </a:lnTo>
                  <a:lnTo>
                    <a:pt x="43511" y="75804"/>
                  </a:lnTo>
                  <a:lnTo>
                    <a:pt x="66177" y="76194"/>
                  </a:lnTo>
                  <a:lnTo>
                    <a:pt x="72281" y="73373"/>
                  </a:lnTo>
                  <a:lnTo>
                    <a:pt x="78523" y="69651"/>
                  </a:lnTo>
                  <a:lnTo>
                    <a:pt x="91153" y="67260"/>
                  </a:lnTo>
                  <a:lnTo>
                    <a:pt x="103838" y="66788"/>
                  </a:lnTo>
                  <a:lnTo>
                    <a:pt x="110186" y="69546"/>
                  </a:lnTo>
                  <a:lnTo>
                    <a:pt x="117828" y="74883"/>
                  </a:lnTo>
                  <a:lnTo>
                    <a:pt x="126942" y="75938"/>
                  </a:lnTo>
                  <a:lnTo>
                    <a:pt x="132802" y="76082"/>
                  </a:lnTo>
                  <a:lnTo>
                    <a:pt x="134787" y="77178"/>
                  </a:lnTo>
                  <a:lnTo>
                    <a:pt x="136112" y="78968"/>
                  </a:lnTo>
                  <a:lnTo>
                    <a:pt x="138237" y="84388"/>
                  </a:lnTo>
                  <a:lnTo>
                    <a:pt x="146915" y="93806"/>
                  </a:lnTo>
                  <a:lnTo>
                    <a:pt x="147880" y="99877"/>
                  </a:lnTo>
                  <a:lnTo>
                    <a:pt x="145283" y="105418"/>
                  </a:lnTo>
                  <a:lnTo>
                    <a:pt x="140048" y="112543"/>
                  </a:lnTo>
                  <a:lnTo>
                    <a:pt x="137956" y="121555"/>
                  </a:lnTo>
                  <a:lnTo>
                    <a:pt x="124580" y="137881"/>
                  </a:lnTo>
                  <a:lnTo>
                    <a:pt x="119053" y="140654"/>
                  </a:lnTo>
                  <a:lnTo>
                    <a:pt x="116097" y="141393"/>
                  </a:lnTo>
                  <a:lnTo>
                    <a:pt x="100602" y="150216"/>
                  </a:lnTo>
                  <a:lnTo>
                    <a:pt x="84778" y="153168"/>
                  </a:lnTo>
                  <a:lnTo>
                    <a:pt x="72084" y="159879"/>
                  </a:lnTo>
                  <a:lnTo>
                    <a:pt x="68909" y="160560"/>
                  </a:lnTo>
                  <a:lnTo>
                    <a:pt x="65735" y="159956"/>
                  </a:lnTo>
                  <a:lnTo>
                    <a:pt x="54917" y="153601"/>
                  </a:lnTo>
                  <a:lnTo>
                    <a:pt x="53871" y="150110"/>
                  </a:lnTo>
                  <a:lnTo>
                    <a:pt x="53199" y="144302"/>
                  </a:lnTo>
                  <a:lnTo>
                    <a:pt x="62560" y="1333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SMARTInkShape-1608"/>
            <p:cNvSpPr/>
            <p:nvPr>
              <p:custDataLst>
                <p:tags r:id="rId123"/>
              </p:custDataLst>
            </p:nvPr>
          </p:nvSpPr>
          <p:spPr>
            <a:xfrm>
              <a:off x="7534279" y="1343025"/>
              <a:ext cx="104772" cy="28576"/>
            </a:xfrm>
            <a:custGeom>
              <a:avLst/>
              <a:gdLst/>
              <a:ahLst/>
              <a:cxnLst/>
              <a:rect l="0" t="0" r="0" b="0"/>
              <a:pathLst>
                <a:path w="104772" h="28576">
                  <a:moveTo>
                    <a:pt x="19046" y="0"/>
                  </a:moveTo>
                  <a:lnTo>
                    <a:pt x="19046" y="0"/>
                  </a:lnTo>
                  <a:lnTo>
                    <a:pt x="0" y="0"/>
                  </a:lnTo>
                  <a:lnTo>
                    <a:pt x="42911" y="0"/>
                  </a:lnTo>
                  <a:lnTo>
                    <a:pt x="89804" y="0"/>
                  </a:lnTo>
                  <a:lnTo>
                    <a:pt x="95649" y="2822"/>
                  </a:lnTo>
                  <a:lnTo>
                    <a:pt x="104237" y="9133"/>
                  </a:lnTo>
                  <a:lnTo>
                    <a:pt x="104771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SMARTInkShape-1609"/>
            <p:cNvSpPr/>
            <p:nvPr>
              <p:custDataLst>
                <p:tags r:id="rId124"/>
              </p:custDataLst>
            </p:nvPr>
          </p:nvSpPr>
          <p:spPr>
            <a:xfrm>
              <a:off x="7534313" y="1423262"/>
              <a:ext cx="133313" cy="5489"/>
            </a:xfrm>
            <a:custGeom>
              <a:avLst/>
              <a:gdLst/>
              <a:ahLst/>
              <a:cxnLst/>
              <a:rect l="0" t="0" r="0" b="0"/>
              <a:pathLst>
                <a:path w="133313" h="5489">
                  <a:moveTo>
                    <a:pt x="19012" y="5488"/>
                  </a:moveTo>
                  <a:lnTo>
                    <a:pt x="19012" y="5488"/>
                  </a:lnTo>
                  <a:lnTo>
                    <a:pt x="0" y="5488"/>
                  </a:lnTo>
                  <a:lnTo>
                    <a:pt x="46308" y="5488"/>
                  </a:lnTo>
                  <a:lnTo>
                    <a:pt x="63640" y="4430"/>
                  </a:lnTo>
                  <a:lnTo>
                    <a:pt x="74478" y="431"/>
                  </a:lnTo>
                  <a:lnTo>
                    <a:pt x="79273" y="0"/>
                  </a:lnTo>
                  <a:lnTo>
                    <a:pt x="123769" y="5452"/>
                  </a:lnTo>
                  <a:lnTo>
                    <a:pt x="133312" y="548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3" name="SMARTInkShape-Group375"/>
          <p:cNvGrpSpPr/>
          <p:nvPr/>
        </p:nvGrpSpPr>
        <p:grpSpPr>
          <a:xfrm>
            <a:off x="7982081" y="962025"/>
            <a:ext cx="352295" cy="809591"/>
            <a:chOff x="7982081" y="962025"/>
            <a:chExt cx="352295" cy="809591"/>
          </a:xfrm>
        </p:grpSpPr>
        <p:sp>
          <p:nvSpPr>
            <p:cNvPr id="15" name="SMARTInkShape-1610"/>
            <p:cNvSpPr/>
            <p:nvPr>
              <p:custDataLst>
                <p:tags r:id="rId107"/>
              </p:custDataLst>
            </p:nvPr>
          </p:nvSpPr>
          <p:spPr>
            <a:xfrm>
              <a:off x="8020051" y="962025"/>
              <a:ext cx="47625" cy="266651"/>
            </a:xfrm>
            <a:custGeom>
              <a:avLst/>
              <a:gdLst/>
              <a:ahLst/>
              <a:cxnLst/>
              <a:rect l="0" t="0" r="0" b="0"/>
              <a:pathLst>
                <a:path w="47625" h="266651">
                  <a:moveTo>
                    <a:pt x="47624" y="9525"/>
                  </a:moveTo>
                  <a:lnTo>
                    <a:pt x="47624" y="9525"/>
                  </a:lnTo>
                  <a:lnTo>
                    <a:pt x="39423" y="9525"/>
                  </a:lnTo>
                  <a:lnTo>
                    <a:pt x="38981" y="8467"/>
                  </a:lnTo>
                  <a:lnTo>
                    <a:pt x="38490" y="4468"/>
                  </a:lnTo>
                  <a:lnTo>
                    <a:pt x="37301" y="2979"/>
                  </a:lnTo>
                  <a:lnTo>
                    <a:pt x="28578" y="1"/>
                  </a:lnTo>
                  <a:lnTo>
                    <a:pt x="28575" y="0"/>
                  </a:lnTo>
                  <a:lnTo>
                    <a:pt x="28574" y="5057"/>
                  </a:lnTo>
                  <a:lnTo>
                    <a:pt x="25752" y="10361"/>
                  </a:lnTo>
                  <a:lnTo>
                    <a:pt x="22027" y="16247"/>
                  </a:lnTo>
                  <a:lnTo>
                    <a:pt x="19637" y="28648"/>
                  </a:lnTo>
                  <a:lnTo>
                    <a:pt x="19057" y="71105"/>
                  </a:lnTo>
                  <a:lnTo>
                    <a:pt x="17992" y="89272"/>
                  </a:lnTo>
                  <a:lnTo>
                    <a:pt x="10407" y="127033"/>
                  </a:lnTo>
                  <a:lnTo>
                    <a:pt x="8543" y="165103"/>
                  </a:lnTo>
                  <a:lnTo>
                    <a:pt x="592" y="206728"/>
                  </a:lnTo>
                  <a:lnTo>
                    <a:pt x="7" y="253706"/>
                  </a:lnTo>
                  <a:lnTo>
                    <a:pt x="0" y="264780"/>
                  </a:lnTo>
                  <a:lnTo>
                    <a:pt x="1057" y="265420"/>
                  </a:lnTo>
                  <a:lnTo>
                    <a:pt x="17333" y="266650"/>
                  </a:lnTo>
                  <a:lnTo>
                    <a:pt x="28574" y="2571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SMARTInkShape-1611"/>
            <p:cNvSpPr/>
            <p:nvPr>
              <p:custDataLst>
                <p:tags r:id="rId108"/>
              </p:custDataLst>
            </p:nvPr>
          </p:nvSpPr>
          <p:spPr>
            <a:xfrm>
              <a:off x="7991928" y="971551"/>
              <a:ext cx="161473" cy="238125"/>
            </a:xfrm>
            <a:custGeom>
              <a:avLst/>
              <a:gdLst/>
              <a:ahLst/>
              <a:cxnLst/>
              <a:rect l="0" t="0" r="0" b="0"/>
              <a:pathLst>
                <a:path w="161473" h="238125">
                  <a:moveTo>
                    <a:pt x="56697" y="57149"/>
                  </a:moveTo>
                  <a:lnTo>
                    <a:pt x="56697" y="57149"/>
                  </a:lnTo>
                  <a:lnTo>
                    <a:pt x="51641" y="52092"/>
                  </a:lnTo>
                  <a:lnTo>
                    <a:pt x="46336" y="49610"/>
                  </a:lnTo>
                  <a:lnTo>
                    <a:pt x="43440" y="48948"/>
                  </a:lnTo>
                  <a:lnTo>
                    <a:pt x="29955" y="39539"/>
                  </a:lnTo>
                  <a:lnTo>
                    <a:pt x="9504" y="19479"/>
                  </a:lnTo>
                  <a:lnTo>
                    <a:pt x="9199" y="14120"/>
                  </a:lnTo>
                  <a:lnTo>
                    <a:pt x="10215" y="12588"/>
                  </a:lnTo>
                  <a:lnTo>
                    <a:pt x="11950" y="11567"/>
                  </a:lnTo>
                  <a:lnTo>
                    <a:pt x="14165" y="10886"/>
                  </a:lnTo>
                  <a:lnTo>
                    <a:pt x="15643" y="9374"/>
                  </a:lnTo>
                  <a:lnTo>
                    <a:pt x="17284" y="4871"/>
                  </a:lnTo>
                  <a:lnTo>
                    <a:pt x="18779" y="3247"/>
                  </a:lnTo>
                  <a:lnTo>
                    <a:pt x="26683" y="427"/>
                  </a:lnTo>
                  <a:lnTo>
                    <a:pt x="69409" y="0"/>
                  </a:lnTo>
                  <a:lnTo>
                    <a:pt x="75752" y="2822"/>
                  </a:lnTo>
                  <a:lnTo>
                    <a:pt x="78925" y="5056"/>
                  </a:lnTo>
                  <a:lnTo>
                    <a:pt x="103244" y="10321"/>
                  </a:lnTo>
                  <a:lnTo>
                    <a:pt x="111293" y="15993"/>
                  </a:lnTo>
                  <a:lnTo>
                    <a:pt x="117299" y="17691"/>
                  </a:lnTo>
                  <a:lnTo>
                    <a:pt x="119322" y="19202"/>
                  </a:lnTo>
                  <a:lnTo>
                    <a:pt x="120672" y="21267"/>
                  </a:lnTo>
                  <a:lnTo>
                    <a:pt x="121572" y="23703"/>
                  </a:lnTo>
                  <a:lnTo>
                    <a:pt x="123231" y="25327"/>
                  </a:lnTo>
                  <a:lnTo>
                    <a:pt x="127896" y="27131"/>
                  </a:lnTo>
                  <a:lnTo>
                    <a:pt x="129562" y="28670"/>
                  </a:lnTo>
                  <a:lnTo>
                    <a:pt x="131415" y="33203"/>
                  </a:lnTo>
                  <a:lnTo>
                    <a:pt x="133662" y="44736"/>
                  </a:lnTo>
                  <a:lnTo>
                    <a:pt x="139356" y="54059"/>
                  </a:lnTo>
                  <a:lnTo>
                    <a:pt x="141817" y="66691"/>
                  </a:lnTo>
                  <a:lnTo>
                    <a:pt x="142303" y="74321"/>
                  </a:lnTo>
                  <a:lnTo>
                    <a:pt x="134867" y="86313"/>
                  </a:lnTo>
                  <a:lnTo>
                    <a:pt x="128230" y="103597"/>
                  </a:lnTo>
                  <a:lnTo>
                    <a:pt x="110541" y="126617"/>
                  </a:lnTo>
                  <a:lnTo>
                    <a:pt x="96888" y="139624"/>
                  </a:lnTo>
                  <a:lnTo>
                    <a:pt x="49331" y="171448"/>
                  </a:lnTo>
                  <a:lnTo>
                    <a:pt x="4700" y="213932"/>
                  </a:lnTo>
                  <a:lnTo>
                    <a:pt x="1838" y="219611"/>
                  </a:lnTo>
                  <a:lnTo>
                    <a:pt x="0" y="226824"/>
                  </a:lnTo>
                  <a:lnTo>
                    <a:pt x="907" y="227415"/>
                  </a:lnTo>
                  <a:lnTo>
                    <a:pt x="18863" y="228530"/>
                  </a:lnTo>
                  <a:lnTo>
                    <a:pt x="66477" y="228597"/>
                  </a:lnTo>
                  <a:lnTo>
                    <a:pt x="110687" y="228599"/>
                  </a:lnTo>
                  <a:lnTo>
                    <a:pt x="156868" y="237862"/>
                  </a:lnTo>
                  <a:lnTo>
                    <a:pt x="161472" y="2381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1612"/>
            <p:cNvSpPr/>
            <p:nvPr>
              <p:custDataLst>
                <p:tags r:id="rId109"/>
              </p:custDataLst>
            </p:nvPr>
          </p:nvSpPr>
          <p:spPr>
            <a:xfrm>
              <a:off x="8182009" y="1171575"/>
              <a:ext cx="152367" cy="76201"/>
            </a:xfrm>
            <a:custGeom>
              <a:avLst/>
              <a:gdLst/>
              <a:ahLst/>
              <a:cxnLst/>
              <a:rect l="0" t="0" r="0" b="0"/>
              <a:pathLst>
                <a:path w="152367" h="76201">
                  <a:moveTo>
                    <a:pt x="9491" y="9525"/>
                  </a:moveTo>
                  <a:lnTo>
                    <a:pt x="9491" y="9525"/>
                  </a:lnTo>
                  <a:lnTo>
                    <a:pt x="81" y="9525"/>
                  </a:lnTo>
                  <a:lnTo>
                    <a:pt x="0" y="4469"/>
                  </a:lnTo>
                  <a:lnTo>
                    <a:pt x="1047" y="2979"/>
                  </a:lnTo>
                  <a:lnTo>
                    <a:pt x="2803" y="1986"/>
                  </a:lnTo>
                  <a:lnTo>
                    <a:pt x="9457" y="10"/>
                  </a:lnTo>
                  <a:lnTo>
                    <a:pt x="45839" y="0"/>
                  </a:lnTo>
                  <a:lnTo>
                    <a:pt x="55638" y="8201"/>
                  </a:lnTo>
                  <a:lnTo>
                    <a:pt x="61734" y="9133"/>
                  </a:lnTo>
                  <a:lnTo>
                    <a:pt x="70245" y="9409"/>
                  </a:lnTo>
                  <a:lnTo>
                    <a:pt x="72217" y="10506"/>
                  </a:lnTo>
                  <a:lnTo>
                    <a:pt x="73534" y="12295"/>
                  </a:lnTo>
                  <a:lnTo>
                    <a:pt x="75646" y="17716"/>
                  </a:lnTo>
                  <a:lnTo>
                    <a:pt x="78757" y="18457"/>
                  </a:lnTo>
                  <a:lnTo>
                    <a:pt x="81068" y="18655"/>
                  </a:lnTo>
                  <a:lnTo>
                    <a:pt x="82610" y="19845"/>
                  </a:lnTo>
                  <a:lnTo>
                    <a:pt x="85286" y="27216"/>
                  </a:lnTo>
                  <a:lnTo>
                    <a:pt x="84362" y="27669"/>
                  </a:lnTo>
                  <a:lnTo>
                    <a:pt x="80515" y="28172"/>
                  </a:lnTo>
                  <a:lnTo>
                    <a:pt x="79066" y="29365"/>
                  </a:lnTo>
                  <a:lnTo>
                    <a:pt x="77454" y="33512"/>
                  </a:lnTo>
                  <a:lnTo>
                    <a:pt x="75967" y="35042"/>
                  </a:lnTo>
                  <a:lnTo>
                    <a:pt x="71491" y="36741"/>
                  </a:lnTo>
                  <a:lnTo>
                    <a:pt x="69874" y="38252"/>
                  </a:lnTo>
                  <a:lnTo>
                    <a:pt x="68078" y="42754"/>
                  </a:lnTo>
                  <a:lnTo>
                    <a:pt x="66541" y="44377"/>
                  </a:lnTo>
                  <a:lnTo>
                    <a:pt x="62009" y="46182"/>
                  </a:lnTo>
                  <a:lnTo>
                    <a:pt x="60380" y="47721"/>
                  </a:lnTo>
                  <a:lnTo>
                    <a:pt x="57545" y="55699"/>
                  </a:lnTo>
                  <a:lnTo>
                    <a:pt x="54484" y="56505"/>
                  </a:lnTo>
                  <a:lnTo>
                    <a:pt x="52187" y="56720"/>
                  </a:lnTo>
                  <a:lnTo>
                    <a:pt x="50655" y="57922"/>
                  </a:lnTo>
                  <a:lnTo>
                    <a:pt x="47711" y="66272"/>
                  </a:lnTo>
                  <a:lnTo>
                    <a:pt x="55804" y="66640"/>
                  </a:lnTo>
                  <a:lnTo>
                    <a:pt x="64461" y="73214"/>
                  </a:lnTo>
                  <a:lnTo>
                    <a:pt x="73286" y="75315"/>
                  </a:lnTo>
                  <a:lnTo>
                    <a:pt x="120615" y="76198"/>
                  </a:lnTo>
                  <a:lnTo>
                    <a:pt x="152366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1613"/>
            <p:cNvSpPr/>
            <p:nvPr>
              <p:custDataLst>
                <p:tags r:id="rId110"/>
              </p:custDataLst>
            </p:nvPr>
          </p:nvSpPr>
          <p:spPr>
            <a:xfrm>
              <a:off x="7982081" y="1314453"/>
              <a:ext cx="209420" cy="19048"/>
            </a:xfrm>
            <a:custGeom>
              <a:avLst/>
              <a:gdLst/>
              <a:ahLst/>
              <a:cxnLst/>
              <a:rect l="0" t="0" r="0" b="0"/>
              <a:pathLst>
                <a:path w="209420" h="19048">
                  <a:moveTo>
                    <a:pt x="47494" y="9522"/>
                  </a:moveTo>
                  <a:lnTo>
                    <a:pt x="47494" y="9522"/>
                  </a:lnTo>
                  <a:lnTo>
                    <a:pt x="37381" y="9522"/>
                  </a:lnTo>
                  <a:lnTo>
                    <a:pt x="29594" y="12344"/>
                  </a:lnTo>
                  <a:lnTo>
                    <a:pt x="22605" y="16068"/>
                  </a:lnTo>
                  <a:lnTo>
                    <a:pt x="9635" y="18785"/>
                  </a:lnTo>
                  <a:lnTo>
                    <a:pt x="0" y="19044"/>
                  </a:lnTo>
                  <a:lnTo>
                    <a:pt x="33169" y="17989"/>
                  </a:lnTo>
                  <a:lnTo>
                    <a:pt x="74278" y="4858"/>
                  </a:lnTo>
                  <a:lnTo>
                    <a:pt x="119521" y="281"/>
                  </a:lnTo>
                  <a:lnTo>
                    <a:pt x="161921" y="14"/>
                  </a:lnTo>
                  <a:lnTo>
                    <a:pt x="182163" y="0"/>
                  </a:lnTo>
                  <a:lnTo>
                    <a:pt x="189544" y="2821"/>
                  </a:lnTo>
                  <a:lnTo>
                    <a:pt x="196352" y="6543"/>
                  </a:lnTo>
                  <a:lnTo>
                    <a:pt x="202907" y="8198"/>
                  </a:lnTo>
                  <a:lnTo>
                    <a:pt x="205077" y="9698"/>
                  </a:lnTo>
                  <a:lnTo>
                    <a:pt x="206524" y="11756"/>
                  </a:lnTo>
                  <a:lnTo>
                    <a:pt x="209419" y="190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SMARTInkShape-1614"/>
            <p:cNvSpPr/>
            <p:nvPr>
              <p:custDataLst>
                <p:tags r:id="rId111"/>
              </p:custDataLst>
            </p:nvPr>
          </p:nvSpPr>
          <p:spPr>
            <a:xfrm>
              <a:off x="8020445" y="1419260"/>
              <a:ext cx="37706" cy="252707"/>
            </a:xfrm>
            <a:custGeom>
              <a:avLst/>
              <a:gdLst/>
              <a:ahLst/>
              <a:cxnLst/>
              <a:rect l="0" t="0" r="0" b="0"/>
              <a:pathLst>
                <a:path w="37706" h="252707">
                  <a:moveTo>
                    <a:pt x="37705" y="9490"/>
                  </a:moveTo>
                  <a:lnTo>
                    <a:pt x="37705" y="9490"/>
                  </a:lnTo>
                  <a:lnTo>
                    <a:pt x="37705" y="81"/>
                  </a:lnTo>
                  <a:lnTo>
                    <a:pt x="32649" y="0"/>
                  </a:lnTo>
                  <a:lnTo>
                    <a:pt x="31158" y="1046"/>
                  </a:lnTo>
                  <a:lnTo>
                    <a:pt x="30165" y="2803"/>
                  </a:lnTo>
                  <a:lnTo>
                    <a:pt x="28441" y="9668"/>
                  </a:lnTo>
                  <a:lnTo>
                    <a:pt x="28180" y="55006"/>
                  </a:lnTo>
                  <a:lnTo>
                    <a:pt x="27122" y="89237"/>
                  </a:lnTo>
                  <a:lnTo>
                    <a:pt x="19537" y="126998"/>
                  </a:lnTo>
                  <a:lnTo>
                    <a:pt x="17857" y="146025"/>
                  </a:lnTo>
                  <a:lnTo>
                    <a:pt x="10036" y="177570"/>
                  </a:lnTo>
                  <a:lnTo>
                    <a:pt x="8150" y="206406"/>
                  </a:lnTo>
                  <a:lnTo>
                    <a:pt x="494" y="233945"/>
                  </a:lnTo>
                  <a:lnTo>
                    <a:pt x="0" y="240834"/>
                  </a:lnTo>
                  <a:lnTo>
                    <a:pt x="927" y="243094"/>
                  </a:lnTo>
                  <a:lnTo>
                    <a:pt x="2603" y="244601"/>
                  </a:lnTo>
                  <a:lnTo>
                    <a:pt x="4779" y="245606"/>
                  </a:lnTo>
                  <a:lnTo>
                    <a:pt x="6229" y="247334"/>
                  </a:lnTo>
                  <a:lnTo>
                    <a:pt x="8270" y="252706"/>
                  </a:lnTo>
                  <a:lnTo>
                    <a:pt x="8556" y="252067"/>
                  </a:lnTo>
                  <a:lnTo>
                    <a:pt x="8748" y="250583"/>
                  </a:lnTo>
                  <a:lnTo>
                    <a:pt x="9933" y="249594"/>
                  </a:lnTo>
                  <a:lnTo>
                    <a:pt x="14073" y="248495"/>
                  </a:lnTo>
                  <a:lnTo>
                    <a:pt x="22353" y="247876"/>
                  </a:lnTo>
                  <a:lnTo>
                    <a:pt x="24296" y="246730"/>
                  </a:lnTo>
                  <a:lnTo>
                    <a:pt x="25591" y="244909"/>
                  </a:lnTo>
                  <a:lnTo>
                    <a:pt x="37705" y="2190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SMARTInkShape-1615"/>
            <p:cNvSpPr/>
            <p:nvPr>
              <p:custDataLst>
                <p:tags r:id="rId112"/>
              </p:custDataLst>
            </p:nvPr>
          </p:nvSpPr>
          <p:spPr>
            <a:xfrm>
              <a:off x="8029585" y="1457360"/>
              <a:ext cx="161916" cy="142841"/>
            </a:xfrm>
            <a:custGeom>
              <a:avLst/>
              <a:gdLst/>
              <a:ahLst/>
              <a:cxnLst/>
              <a:rect l="0" t="0" r="0" b="0"/>
              <a:pathLst>
                <a:path w="161916" h="142841">
                  <a:moveTo>
                    <a:pt x="28565" y="57115"/>
                  </a:moveTo>
                  <a:lnTo>
                    <a:pt x="28565" y="57115"/>
                  </a:lnTo>
                  <a:lnTo>
                    <a:pt x="23509" y="52059"/>
                  </a:lnTo>
                  <a:lnTo>
                    <a:pt x="21025" y="46754"/>
                  </a:lnTo>
                  <a:lnTo>
                    <a:pt x="19155" y="33517"/>
                  </a:lnTo>
                  <a:lnTo>
                    <a:pt x="18059" y="31858"/>
                  </a:lnTo>
                  <a:lnTo>
                    <a:pt x="16269" y="30752"/>
                  </a:lnTo>
                  <a:lnTo>
                    <a:pt x="14018" y="30015"/>
                  </a:lnTo>
                  <a:lnTo>
                    <a:pt x="12517" y="28465"/>
                  </a:lnTo>
                  <a:lnTo>
                    <a:pt x="9910" y="20468"/>
                  </a:lnTo>
                  <a:lnTo>
                    <a:pt x="6868" y="19661"/>
                  </a:lnTo>
                  <a:lnTo>
                    <a:pt x="4575" y="19446"/>
                  </a:lnTo>
                  <a:lnTo>
                    <a:pt x="3047" y="18244"/>
                  </a:lnTo>
                  <a:lnTo>
                    <a:pt x="109" y="9893"/>
                  </a:lnTo>
                  <a:lnTo>
                    <a:pt x="0" y="1324"/>
                  </a:lnTo>
                  <a:lnTo>
                    <a:pt x="1056" y="871"/>
                  </a:lnTo>
                  <a:lnTo>
                    <a:pt x="14180" y="0"/>
                  </a:lnTo>
                  <a:lnTo>
                    <a:pt x="15799" y="1047"/>
                  </a:lnTo>
                  <a:lnTo>
                    <a:pt x="16880" y="2803"/>
                  </a:lnTo>
                  <a:lnTo>
                    <a:pt x="17600" y="5032"/>
                  </a:lnTo>
                  <a:lnTo>
                    <a:pt x="19138" y="6518"/>
                  </a:lnTo>
                  <a:lnTo>
                    <a:pt x="23669" y="8169"/>
                  </a:lnTo>
                  <a:lnTo>
                    <a:pt x="50493" y="12261"/>
                  </a:lnTo>
                  <a:lnTo>
                    <a:pt x="68526" y="17681"/>
                  </a:lnTo>
                  <a:lnTo>
                    <a:pt x="91988" y="19995"/>
                  </a:lnTo>
                  <a:lnTo>
                    <a:pt x="104749" y="26538"/>
                  </a:lnTo>
                  <a:lnTo>
                    <a:pt x="121932" y="28423"/>
                  </a:lnTo>
                  <a:lnTo>
                    <a:pt x="132898" y="37670"/>
                  </a:lnTo>
                  <a:lnTo>
                    <a:pt x="133328" y="52244"/>
                  </a:lnTo>
                  <a:lnTo>
                    <a:pt x="132274" y="53868"/>
                  </a:lnTo>
                  <a:lnTo>
                    <a:pt x="130513" y="54950"/>
                  </a:lnTo>
                  <a:lnTo>
                    <a:pt x="128281" y="55672"/>
                  </a:lnTo>
                  <a:lnTo>
                    <a:pt x="105966" y="83221"/>
                  </a:lnTo>
                  <a:lnTo>
                    <a:pt x="59453" y="120441"/>
                  </a:lnTo>
                  <a:lnTo>
                    <a:pt x="53582" y="122302"/>
                  </a:lnTo>
                  <a:lnTo>
                    <a:pt x="51592" y="123856"/>
                  </a:lnTo>
                  <a:lnTo>
                    <a:pt x="49383" y="128406"/>
                  </a:lnTo>
                  <a:lnTo>
                    <a:pt x="47735" y="130042"/>
                  </a:lnTo>
                  <a:lnTo>
                    <a:pt x="38528" y="133187"/>
                  </a:lnTo>
                  <a:lnTo>
                    <a:pt x="46331" y="141505"/>
                  </a:lnTo>
                  <a:lnTo>
                    <a:pt x="52291" y="142444"/>
                  </a:lnTo>
                  <a:lnTo>
                    <a:pt x="98817" y="142840"/>
                  </a:lnTo>
                  <a:lnTo>
                    <a:pt x="146041" y="142840"/>
                  </a:lnTo>
                  <a:lnTo>
                    <a:pt x="161915" y="1428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SMARTInkShape-1616"/>
            <p:cNvSpPr/>
            <p:nvPr>
              <p:custDataLst>
                <p:tags r:id="rId113"/>
              </p:custDataLst>
            </p:nvPr>
          </p:nvSpPr>
          <p:spPr>
            <a:xfrm>
              <a:off x="8239125" y="1543050"/>
              <a:ext cx="57151" cy="114301"/>
            </a:xfrm>
            <a:custGeom>
              <a:avLst/>
              <a:gdLst/>
              <a:ahLst/>
              <a:cxnLst/>
              <a:rect l="0" t="0" r="0" b="0"/>
              <a:pathLst>
                <a:path w="57151" h="114301">
                  <a:moveTo>
                    <a:pt x="28575" y="0"/>
                  </a:moveTo>
                  <a:lnTo>
                    <a:pt x="28575" y="0"/>
                  </a:lnTo>
                  <a:lnTo>
                    <a:pt x="19050" y="0"/>
                  </a:lnTo>
                  <a:lnTo>
                    <a:pt x="19050" y="17610"/>
                  </a:lnTo>
                  <a:lnTo>
                    <a:pt x="12504" y="26370"/>
                  </a:lnTo>
                  <a:lnTo>
                    <a:pt x="10408" y="35212"/>
                  </a:lnTo>
                  <a:lnTo>
                    <a:pt x="9641" y="50838"/>
                  </a:lnTo>
                  <a:lnTo>
                    <a:pt x="6754" y="57167"/>
                  </a:lnTo>
                  <a:lnTo>
                    <a:pt x="3002" y="63507"/>
                  </a:lnTo>
                  <a:lnTo>
                    <a:pt x="593" y="76202"/>
                  </a:lnTo>
                  <a:lnTo>
                    <a:pt x="0" y="114169"/>
                  </a:lnTo>
                  <a:lnTo>
                    <a:pt x="36347" y="114300"/>
                  </a:lnTo>
                  <a:lnTo>
                    <a:pt x="47188" y="105167"/>
                  </a:lnTo>
                  <a:lnTo>
                    <a:pt x="47613" y="113918"/>
                  </a:lnTo>
                  <a:lnTo>
                    <a:pt x="5715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SMARTInkShape-1617"/>
            <p:cNvSpPr/>
            <p:nvPr>
              <p:custDataLst>
                <p:tags r:id="rId114"/>
              </p:custDataLst>
            </p:nvPr>
          </p:nvSpPr>
          <p:spPr>
            <a:xfrm>
              <a:off x="8286867" y="1609725"/>
              <a:ext cx="28459" cy="161891"/>
            </a:xfrm>
            <a:custGeom>
              <a:avLst/>
              <a:gdLst/>
              <a:ahLst/>
              <a:cxnLst/>
              <a:rect l="0" t="0" r="0" b="0"/>
              <a:pathLst>
                <a:path w="28459" h="161891">
                  <a:moveTo>
                    <a:pt x="28458" y="9525"/>
                  </a:moveTo>
                  <a:lnTo>
                    <a:pt x="28458" y="9525"/>
                  </a:lnTo>
                  <a:lnTo>
                    <a:pt x="28458" y="0"/>
                  </a:lnTo>
                  <a:lnTo>
                    <a:pt x="28458" y="23680"/>
                  </a:lnTo>
                  <a:lnTo>
                    <a:pt x="25635" y="29222"/>
                  </a:lnTo>
                  <a:lnTo>
                    <a:pt x="21912" y="35212"/>
                  </a:lnTo>
                  <a:lnTo>
                    <a:pt x="19521" y="47682"/>
                  </a:lnTo>
                  <a:lnTo>
                    <a:pt x="17898" y="74085"/>
                  </a:lnTo>
                  <a:lnTo>
                    <a:pt x="10292" y="100717"/>
                  </a:lnTo>
                  <a:lnTo>
                    <a:pt x="9524" y="117359"/>
                  </a:lnTo>
                  <a:lnTo>
                    <a:pt x="6637" y="123773"/>
                  </a:lnTo>
                  <a:lnTo>
                    <a:pt x="2885" y="130152"/>
                  </a:lnTo>
                  <a:lnTo>
                    <a:pt x="278" y="140990"/>
                  </a:lnTo>
                  <a:lnTo>
                    <a:pt x="0" y="147373"/>
                  </a:lnTo>
                  <a:lnTo>
                    <a:pt x="1019" y="149049"/>
                  </a:lnTo>
                  <a:lnTo>
                    <a:pt x="2757" y="150166"/>
                  </a:lnTo>
                  <a:lnTo>
                    <a:pt x="9018" y="152269"/>
                  </a:lnTo>
                  <a:lnTo>
                    <a:pt x="9373" y="160589"/>
                  </a:lnTo>
                  <a:lnTo>
                    <a:pt x="10443" y="161035"/>
                  </a:lnTo>
                  <a:lnTo>
                    <a:pt x="18540" y="161890"/>
                  </a:lnTo>
                  <a:lnTo>
                    <a:pt x="28458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8" name="SMARTInkShape-Group376"/>
          <p:cNvGrpSpPr/>
          <p:nvPr/>
        </p:nvGrpSpPr>
        <p:grpSpPr>
          <a:xfrm>
            <a:off x="6943735" y="2105025"/>
            <a:ext cx="389959" cy="171451"/>
            <a:chOff x="6943735" y="2105025"/>
            <a:chExt cx="389959" cy="171451"/>
          </a:xfrm>
        </p:grpSpPr>
        <p:sp>
          <p:nvSpPr>
            <p:cNvPr id="24" name="SMARTInkShape-1618"/>
            <p:cNvSpPr/>
            <p:nvPr>
              <p:custDataLst>
                <p:tags r:id="rId103"/>
              </p:custDataLst>
            </p:nvPr>
          </p:nvSpPr>
          <p:spPr>
            <a:xfrm>
              <a:off x="6943735" y="2105025"/>
              <a:ext cx="66666" cy="169995"/>
            </a:xfrm>
            <a:custGeom>
              <a:avLst/>
              <a:gdLst/>
              <a:ahLst/>
              <a:cxnLst/>
              <a:rect l="0" t="0" r="0" b="0"/>
              <a:pathLst>
                <a:path w="66666" h="169995">
                  <a:moveTo>
                    <a:pt x="66665" y="0"/>
                  </a:moveTo>
                  <a:lnTo>
                    <a:pt x="66665" y="0"/>
                  </a:lnTo>
                  <a:lnTo>
                    <a:pt x="58465" y="0"/>
                  </a:lnTo>
                  <a:lnTo>
                    <a:pt x="58023" y="1058"/>
                  </a:lnTo>
                  <a:lnTo>
                    <a:pt x="57533" y="5056"/>
                  </a:lnTo>
                  <a:lnTo>
                    <a:pt x="56344" y="6546"/>
                  </a:lnTo>
                  <a:lnTo>
                    <a:pt x="47462" y="10322"/>
                  </a:lnTo>
                  <a:lnTo>
                    <a:pt x="42961" y="14465"/>
                  </a:lnTo>
                  <a:lnTo>
                    <a:pt x="40255" y="19835"/>
                  </a:lnTo>
                  <a:lnTo>
                    <a:pt x="39533" y="22748"/>
                  </a:lnTo>
                  <a:lnTo>
                    <a:pt x="31829" y="36087"/>
                  </a:lnTo>
                  <a:lnTo>
                    <a:pt x="28474" y="51027"/>
                  </a:lnTo>
                  <a:lnTo>
                    <a:pt x="21217" y="66093"/>
                  </a:lnTo>
                  <a:lnTo>
                    <a:pt x="9802" y="111915"/>
                  </a:lnTo>
                  <a:lnTo>
                    <a:pt x="8541" y="127117"/>
                  </a:lnTo>
                  <a:lnTo>
                    <a:pt x="385" y="150399"/>
                  </a:lnTo>
                  <a:lnTo>
                    <a:pt x="0" y="166537"/>
                  </a:lnTo>
                  <a:lnTo>
                    <a:pt x="1056" y="168175"/>
                  </a:lnTo>
                  <a:lnTo>
                    <a:pt x="2817" y="169267"/>
                  </a:lnTo>
                  <a:lnTo>
                    <a:pt x="5050" y="169994"/>
                  </a:lnTo>
                  <a:lnTo>
                    <a:pt x="6538" y="169421"/>
                  </a:lnTo>
                  <a:lnTo>
                    <a:pt x="7531" y="167981"/>
                  </a:lnTo>
                  <a:lnTo>
                    <a:pt x="9515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SMARTInkShape-1619"/>
            <p:cNvSpPr/>
            <p:nvPr>
              <p:custDataLst>
                <p:tags r:id="rId104"/>
              </p:custDataLst>
            </p:nvPr>
          </p:nvSpPr>
          <p:spPr>
            <a:xfrm>
              <a:off x="7048500" y="2152767"/>
              <a:ext cx="104776" cy="37984"/>
            </a:xfrm>
            <a:custGeom>
              <a:avLst/>
              <a:gdLst/>
              <a:ahLst/>
              <a:cxnLst/>
              <a:rect l="0" t="0" r="0" b="0"/>
              <a:pathLst>
                <a:path w="104776" h="37984">
                  <a:moveTo>
                    <a:pt x="0" y="37983"/>
                  </a:moveTo>
                  <a:lnTo>
                    <a:pt x="0" y="37983"/>
                  </a:lnTo>
                  <a:lnTo>
                    <a:pt x="0" y="4389"/>
                  </a:lnTo>
                  <a:lnTo>
                    <a:pt x="1058" y="2887"/>
                  </a:lnTo>
                  <a:lnTo>
                    <a:pt x="2822" y="1886"/>
                  </a:lnTo>
                  <a:lnTo>
                    <a:pt x="9701" y="147"/>
                  </a:lnTo>
                  <a:lnTo>
                    <a:pt x="14189" y="0"/>
                  </a:lnTo>
                  <a:lnTo>
                    <a:pt x="19711" y="2757"/>
                  </a:lnTo>
                  <a:lnTo>
                    <a:pt x="25694" y="6452"/>
                  </a:lnTo>
                  <a:lnTo>
                    <a:pt x="38158" y="8824"/>
                  </a:lnTo>
                  <a:lnTo>
                    <a:pt x="81669" y="10460"/>
                  </a:lnTo>
                  <a:lnTo>
                    <a:pt x="94976" y="18050"/>
                  </a:lnTo>
                  <a:lnTo>
                    <a:pt x="99715" y="18541"/>
                  </a:lnTo>
                  <a:lnTo>
                    <a:pt x="101402" y="19729"/>
                  </a:lnTo>
                  <a:lnTo>
                    <a:pt x="102526" y="21581"/>
                  </a:lnTo>
                  <a:lnTo>
                    <a:pt x="104775" y="284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1620"/>
            <p:cNvSpPr/>
            <p:nvPr>
              <p:custDataLst>
                <p:tags r:id="rId105"/>
              </p:custDataLst>
            </p:nvPr>
          </p:nvSpPr>
          <p:spPr>
            <a:xfrm>
              <a:off x="7020054" y="2238767"/>
              <a:ext cx="123697" cy="14622"/>
            </a:xfrm>
            <a:custGeom>
              <a:avLst/>
              <a:gdLst/>
              <a:ahLst/>
              <a:cxnLst/>
              <a:rect l="0" t="0" r="0" b="0"/>
              <a:pathLst>
                <a:path w="123697" h="14622">
                  <a:moveTo>
                    <a:pt x="28446" y="9133"/>
                  </a:moveTo>
                  <a:lnTo>
                    <a:pt x="28446" y="9133"/>
                  </a:lnTo>
                  <a:lnTo>
                    <a:pt x="11113" y="9133"/>
                  </a:lnTo>
                  <a:lnTo>
                    <a:pt x="4848" y="14189"/>
                  </a:lnTo>
                  <a:lnTo>
                    <a:pt x="3189" y="14621"/>
                  </a:lnTo>
                  <a:lnTo>
                    <a:pt x="2083" y="13850"/>
                  </a:lnTo>
                  <a:lnTo>
                    <a:pt x="0" y="9409"/>
                  </a:lnTo>
                  <a:lnTo>
                    <a:pt x="22539" y="9135"/>
                  </a:lnTo>
                  <a:lnTo>
                    <a:pt x="28642" y="6312"/>
                  </a:lnTo>
                  <a:lnTo>
                    <a:pt x="34884" y="2587"/>
                  </a:lnTo>
                  <a:lnTo>
                    <a:pt x="45405" y="491"/>
                  </a:lnTo>
                  <a:lnTo>
                    <a:pt x="55740" y="0"/>
                  </a:lnTo>
                  <a:lnTo>
                    <a:pt x="64566" y="2605"/>
                  </a:lnTo>
                  <a:lnTo>
                    <a:pt x="72016" y="6232"/>
                  </a:lnTo>
                  <a:lnTo>
                    <a:pt x="88245" y="8560"/>
                  </a:lnTo>
                  <a:lnTo>
                    <a:pt x="123696" y="91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SMARTInkShape-1621"/>
            <p:cNvSpPr/>
            <p:nvPr>
              <p:custDataLst>
                <p:tags r:id="rId106"/>
              </p:custDataLst>
            </p:nvPr>
          </p:nvSpPr>
          <p:spPr>
            <a:xfrm>
              <a:off x="7229510" y="2152650"/>
              <a:ext cx="104184" cy="123826"/>
            </a:xfrm>
            <a:custGeom>
              <a:avLst/>
              <a:gdLst/>
              <a:ahLst/>
              <a:cxnLst/>
              <a:rect l="0" t="0" r="0" b="0"/>
              <a:pathLst>
                <a:path w="104184" h="123826">
                  <a:moveTo>
                    <a:pt x="19015" y="38100"/>
                  </a:moveTo>
                  <a:lnTo>
                    <a:pt x="19015" y="38100"/>
                  </a:lnTo>
                  <a:lnTo>
                    <a:pt x="10814" y="29899"/>
                  </a:lnTo>
                  <a:lnTo>
                    <a:pt x="9881" y="23911"/>
                  </a:lnTo>
                  <a:lnTo>
                    <a:pt x="8692" y="22291"/>
                  </a:lnTo>
                  <a:lnTo>
                    <a:pt x="4550" y="20490"/>
                  </a:lnTo>
                  <a:lnTo>
                    <a:pt x="3021" y="17893"/>
                  </a:lnTo>
                  <a:lnTo>
                    <a:pt x="0" y="244"/>
                  </a:lnTo>
                  <a:lnTo>
                    <a:pt x="41286" y="0"/>
                  </a:lnTo>
                  <a:lnTo>
                    <a:pt x="47611" y="2822"/>
                  </a:lnTo>
                  <a:lnTo>
                    <a:pt x="53949" y="6546"/>
                  </a:lnTo>
                  <a:lnTo>
                    <a:pt x="66642" y="8936"/>
                  </a:lnTo>
                  <a:lnTo>
                    <a:pt x="79341" y="9409"/>
                  </a:lnTo>
                  <a:lnTo>
                    <a:pt x="85690" y="12296"/>
                  </a:lnTo>
                  <a:lnTo>
                    <a:pt x="92040" y="16048"/>
                  </a:lnTo>
                  <a:lnTo>
                    <a:pt x="98390" y="17716"/>
                  </a:lnTo>
                  <a:lnTo>
                    <a:pt x="100507" y="19219"/>
                  </a:lnTo>
                  <a:lnTo>
                    <a:pt x="101918" y="21279"/>
                  </a:lnTo>
                  <a:lnTo>
                    <a:pt x="104183" y="27134"/>
                  </a:lnTo>
                  <a:lnTo>
                    <a:pt x="103311" y="27614"/>
                  </a:lnTo>
                  <a:lnTo>
                    <a:pt x="99519" y="28148"/>
                  </a:lnTo>
                  <a:lnTo>
                    <a:pt x="98084" y="29349"/>
                  </a:lnTo>
                  <a:lnTo>
                    <a:pt x="90537" y="41795"/>
                  </a:lnTo>
                  <a:lnTo>
                    <a:pt x="82069" y="50954"/>
                  </a:lnTo>
                  <a:lnTo>
                    <a:pt x="75967" y="54396"/>
                  </a:lnTo>
                  <a:lnTo>
                    <a:pt x="69727" y="56985"/>
                  </a:lnTo>
                  <a:lnTo>
                    <a:pt x="63425" y="61662"/>
                  </a:lnTo>
                  <a:lnTo>
                    <a:pt x="59920" y="67269"/>
                  </a:lnTo>
                  <a:lnTo>
                    <a:pt x="57303" y="73289"/>
                  </a:lnTo>
                  <a:lnTo>
                    <a:pt x="40712" y="95265"/>
                  </a:lnTo>
                  <a:lnTo>
                    <a:pt x="38220" y="112419"/>
                  </a:lnTo>
                  <a:lnTo>
                    <a:pt x="43167" y="118799"/>
                  </a:lnTo>
                  <a:lnTo>
                    <a:pt x="48446" y="121591"/>
                  </a:lnTo>
                  <a:lnTo>
                    <a:pt x="57115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4" name="SMARTInkShape-Group377"/>
          <p:cNvGrpSpPr/>
          <p:nvPr/>
        </p:nvGrpSpPr>
        <p:grpSpPr>
          <a:xfrm>
            <a:off x="7591425" y="2133996"/>
            <a:ext cx="742951" cy="128918"/>
            <a:chOff x="7591425" y="2133996"/>
            <a:chExt cx="742951" cy="128918"/>
          </a:xfrm>
        </p:grpSpPr>
        <p:sp>
          <p:nvSpPr>
            <p:cNvPr id="29" name="SMARTInkShape-1622"/>
            <p:cNvSpPr/>
            <p:nvPr>
              <p:custDataLst>
                <p:tags r:id="rId98"/>
              </p:custDataLst>
            </p:nvPr>
          </p:nvSpPr>
          <p:spPr>
            <a:xfrm>
              <a:off x="7591425" y="2133996"/>
              <a:ext cx="238116" cy="128918"/>
            </a:xfrm>
            <a:custGeom>
              <a:avLst/>
              <a:gdLst/>
              <a:ahLst/>
              <a:cxnLst/>
              <a:rect l="0" t="0" r="0" b="0"/>
              <a:pathLst>
                <a:path w="238116" h="128918">
                  <a:moveTo>
                    <a:pt x="9525" y="123429"/>
                  </a:moveTo>
                  <a:lnTo>
                    <a:pt x="9525" y="123429"/>
                  </a:lnTo>
                  <a:lnTo>
                    <a:pt x="34" y="123429"/>
                  </a:lnTo>
                  <a:lnTo>
                    <a:pt x="8" y="128917"/>
                  </a:lnTo>
                  <a:lnTo>
                    <a:pt x="0" y="114303"/>
                  </a:lnTo>
                  <a:lnTo>
                    <a:pt x="22667" y="91241"/>
                  </a:lnTo>
                  <a:lnTo>
                    <a:pt x="28771" y="87957"/>
                  </a:lnTo>
                  <a:lnTo>
                    <a:pt x="46370" y="80791"/>
                  </a:lnTo>
                  <a:lnTo>
                    <a:pt x="92174" y="50381"/>
                  </a:lnTo>
                  <a:lnTo>
                    <a:pt x="133159" y="21476"/>
                  </a:lnTo>
                  <a:lnTo>
                    <a:pt x="139616" y="18850"/>
                  </a:lnTo>
                  <a:lnTo>
                    <a:pt x="149199" y="12480"/>
                  </a:lnTo>
                  <a:lnTo>
                    <a:pt x="161366" y="9259"/>
                  </a:lnTo>
                  <a:lnTo>
                    <a:pt x="161910" y="0"/>
                  </a:lnTo>
                  <a:lnTo>
                    <a:pt x="145057" y="15420"/>
                  </a:lnTo>
                  <a:lnTo>
                    <a:pt x="136231" y="18754"/>
                  </a:lnTo>
                  <a:lnTo>
                    <a:pt x="130044" y="23285"/>
                  </a:lnTo>
                  <a:lnTo>
                    <a:pt x="126588" y="28826"/>
                  </a:lnTo>
                  <a:lnTo>
                    <a:pt x="123995" y="34817"/>
                  </a:lnTo>
                  <a:lnTo>
                    <a:pt x="117643" y="44139"/>
                  </a:lnTo>
                  <a:lnTo>
                    <a:pt x="114232" y="53604"/>
                  </a:lnTo>
                  <a:lnTo>
                    <a:pt x="108048" y="63111"/>
                  </a:lnTo>
                  <a:lnTo>
                    <a:pt x="105745" y="72631"/>
                  </a:lnTo>
                  <a:lnTo>
                    <a:pt x="104902" y="83448"/>
                  </a:lnTo>
                  <a:lnTo>
                    <a:pt x="105918" y="84075"/>
                  </a:lnTo>
                  <a:lnTo>
                    <a:pt x="121029" y="85219"/>
                  </a:lnTo>
                  <a:lnTo>
                    <a:pt x="155579" y="85328"/>
                  </a:lnTo>
                  <a:lnTo>
                    <a:pt x="161927" y="82506"/>
                  </a:lnTo>
                  <a:lnTo>
                    <a:pt x="165102" y="80272"/>
                  </a:lnTo>
                  <a:lnTo>
                    <a:pt x="179681" y="77128"/>
                  </a:lnTo>
                  <a:lnTo>
                    <a:pt x="195969" y="75007"/>
                  </a:lnTo>
                  <a:lnTo>
                    <a:pt x="209376" y="65495"/>
                  </a:lnTo>
                  <a:lnTo>
                    <a:pt x="217160" y="58480"/>
                  </a:lnTo>
                  <a:lnTo>
                    <a:pt x="221046" y="57521"/>
                  </a:lnTo>
                  <a:lnTo>
                    <a:pt x="223564" y="57266"/>
                  </a:lnTo>
                  <a:lnTo>
                    <a:pt x="225243" y="56037"/>
                  </a:lnTo>
                  <a:lnTo>
                    <a:pt x="226362" y="54159"/>
                  </a:lnTo>
                  <a:lnTo>
                    <a:pt x="228158" y="48598"/>
                  </a:lnTo>
                  <a:lnTo>
                    <a:pt x="236762" y="39148"/>
                  </a:lnTo>
                  <a:lnTo>
                    <a:pt x="238115" y="28307"/>
                  </a:lnTo>
                  <a:lnTo>
                    <a:pt x="229923" y="28190"/>
                  </a:lnTo>
                  <a:lnTo>
                    <a:pt x="220515" y="36381"/>
                  </a:lnTo>
                  <a:lnTo>
                    <a:pt x="219502" y="42369"/>
                  </a:lnTo>
                  <a:lnTo>
                    <a:pt x="219201" y="50845"/>
                  </a:lnTo>
                  <a:lnTo>
                    <a:pt x="216309" y="56950"/>
                  </a:lnTo>
                  <a:lnTo>
                    <a:pt x="212554" y="63191"/>
                  </a:lnTo>
                  <a:lnTo>
                    <a:pt x="210143" y="75821"/>
                  </a:lnTo>
                  <a:lnTo>
                    <a:pt x="209667" y="88507"/>
                  </a:lnTo>
                  <a:lnTo>
                    <a:pt x="212424" y="94856"/>
                  </a:lnTo>
                  <a:lnTo>
                    <a:pt x="217761" y="102498"/>
                  </a:lnTo>
                  <a:lnTo>
                    <a:pt x="221313" y="103543"/>
                  </a:lnTo>
                  <a:lnTo>
                    <a:pt x="228600" y="10437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SMARTInkShape-1623"/>
            <p:cNvSpPr/>
            <p:nvPr>
              <p:custDataLst>
                <p:tags r:id="rId99"/>
              </p:custDataLst>
            </p:nvPr>
          </p:nvSpPr>
          <p:spPr>
            <a:xfrm>
              <a:off x="7868088" y="2162606"/>
              <a:ext cx="104300" cy="94689"/>
            </a:xfrm>
            <a:custGeom>
              <a:avLst/>
              <a:gdLst/>
              <a:ahLst/>
              <a:cxnLst/>
              <a:rect l="0" t="0" r="0" b="0"/>
              <a:pathLst>
                <a:path w="104300" h="94689">
                  <a:moveTo>
                    <a:pt x="47187" y="28144"/>
                  </a:moveTo>
                  <a:lnTo>
                    <a:pt x="47187" y="28144"/>
                  </a:lnTo>
                  <a:lnTo>
                    <a:pt x="52243" y="28144"/>
                  </a:lnTo>
                  <a:lnTo>
                    <a:pt x="53734" y="27086"/>
                  </a:lnTo>
                  <a:lnTo>
                    <a:pt x="54727" y="25322"/>
                  </a:lnTo>
                  <a:lnTo>
                    <a:pt x="56702" y="18653"/>
                  </a:lnTo>
                  <a:lnTo>
                    <a:pt x="51653" y="13573"/>
                  </a:lnTo>
                  <a:lnTo>
                    <a:pt x="50164" y="13138"/>
                  </a:lnTo>
                  <a:lnTo>
                    <a:pt x="49171" y="13907"/>
                  </a:lnTo>
                  <a:lnTo>
                    <a:pt x="48510" y="15478"/>
                  </a:lnTo>
                  <a:lnTo>
                    <a:pt x="47011" y="16525"/>
                  </a:lnTo>
                  <a:lnTo>
                    <a:pt x="42522" y="17688"/>
                  </a:lnTo>
                  <a:lnTo>
                    <a:pt x="40903" y="19057"/>
                  </a:lnTo>
                  <a:lnTo>
                    <a:pt x="39102" y="23400"/>
                  </a:lnTo>
                  <a:lnTo>
                    <a:pt x="37564" y="24981"/>
                  </a:lnTo>
                  <a:lnTo>
                    <a:pt x="33033" y="26738"/>
                  </a:lnTo>
                  <a:lnTo>
                    <a:pt x="31400" y="28265"/>
                  </a:lnTo>
                  <a:lnTo>
                    <a:pt x="23510" y="41278"/>
                  </a:lnTo>
                  <a:lnTo>
                    <a:pt x="13034" y="53630"/>
                  </a:lnTo>
                  <a:lnTo>
                    <a:pt x="7044" y="66261"/>
                  </a:lnTo>
                  <a:lnTo>
                    <a:pt x="2887" y="72602"/>
                  </a:lnTo>
                  <a:lnTo>
                    <a:pt x="0" y="83413"/>
                  </a:lnTo>
                  <a:lnTo>
                    <a:pt x="7803" y="93330"/>
                  </a:lnTo>
                  <a:lnTo>
                    <a:pt x="11338" y="94157"/>
                  </a:lnTo>
                  <a:lnTo>
                    <a:pt x="22231" y="94688"/>
                  </a:lnTo>
                  <a:lnTo>
                    <a:pt x="28335" y="91939"/>
                  </a:lnTo>
                  <a:lnTo>
                    <a:pt x="34575" y="88247"/>
                  </a:lnTo>
                  <a:lnTo>
                    <a:pt x="44038" y="85111"/>
                  </a:lnTo>
                  <a:lnTo>
                    <a:pt x="53544" y="79007"/>
                  </a:lnTo>
                  <a:lnTo>
                    <a:pt x="63064" y="75670"/>
                  </a:lnTo>
                  <a:lnTo>
                    <a:pt x="88462" y="53416"/>
                  </a:lnTo>
                  <a:lnTo>
                    <a:pt x="91990" y="47137"/>
                  </a:lnTo>
                  <a:lnTo>
                    <a:pt x="94616" y="40819"/>
                  </a:lnTo>
                  <a:lnTo>
                    <a:pt x="100985" y="31312"/>
                  </a:lnTo>
                  <a:lnTo>
                    <a:pt x="103895" y="20500"/>
                  </a:lnTo>
                  <a:lnTo>
                    <a:pt x="104299" y="10583"/>
                  </a:lnTo>
                  <a:lnTo>
                    <a:pt x="99269" y="4479"/>
                  </a:lnTo>
                  <a:lnTo>
                    <a:pt x="93971" y="1751"/>
                  </a:lnTo>
                  <a:lnTo>
                    <a:pt x="81946" y="0"/>
                  </a:lnTo>
                  <a:lnTo>
                    <a:pt x="75688" y="2583"/>
                  </a:lnTo>
                  <a:lnTo>
                    <a:pt x="69379" y="6200"/>
                  </a:lnTo>
                  <a:lnTo>
                    <a:pt x="48476" y="13769"/>
                  </a:lnTo>
                  <a:lnTo>
                    <a:pt x="44872" y="16444"/>
                  </a:lnTo>
                  <a:lnTo>
                    <a:pt x="37682" y="25265"/>
                  </a:lnTo>
                  <a:lnTo>
                    <a:pt x="25203" y="34582"/>
                  </a:lnTo>
                  <a:lnTo>
                    <a:pt x="12644" y="53552"/>
                  </a:lnTo>
                  <a:lnTo>
                    <a:pt x="10142" y="63071"/>
                  </a:lnTo>
                  <a:lnTo>
                    <a:pt x="9226" y="73888"/>
                  </a:lnTo>
                  <a:lnTo>
                    <a:pt x="14184" y="80268"/>
                  </a:lnTo>
                  <a:lnTo>
                    <a:pt x="19467" y="83060"/>
                  </a:lnTo>
                  <a:lnTo>
                    <a:pt x="31481" y="84853"/>
                  </a:lnTo>
                  <a:lnTo>
                    <a:pt x="75762" y="7576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SMARTInkShape-1624"/>
            <p:cNvSpPr/>
            <p:nvPr>
              <p:custDataLst>
                <p:tags r:id="rId100"/>
              </p:custDataLst>
            </p:nvPr>
          </p:nvSpPr>
          <p:spPr>
            <a:xfrm>
              <a:off x="8029624" y="2152650"/>
              <a:ext cx="76151" cy="94810"/>
            </a:xfrm>
            <a:custGeom>
              <a:avLst/>
              <a:gdLst/>
              <a:ahLst/>
              <a:cxnLst/>
              <a:rect l="0" t="0" r="0" b="0"/>
              <a:pathLst>
                <a:path w="76151" h="94810">
                  <a:moveTo>
                    <a:pt x="38051" y="19050"/>
                  </a:moveTo>
                  <a:lnTo>
                    <a:pt x="38051" y="19050"/>
                  </a:lnTo>
                  <a:lnTo>
                    <a:pt x="46252" y="19050"/>
                  </a:lnTo>
                  <a:lnTo>
                    <a:pt x="38408" y="9917"/>
                  </a:lnTo>
                  <a:lnTo>
                    <a:pt x="28530" y="9525"/>
                  </a:lnTo>
                  <a:lnTo>
                    <a:pt x="36727" y="17726"/>
                  </a:lnTo>
                  <a:lnTo>
                    <a:pt x="46136" y="18934"/>
                  </a:lnTo>
                  <a:lnTo>
                    <a:pt x="65175" y="19049"/>
                  </a:lnTo>
                  <a:lnTo>
                    <a:pt x="65659" y="17991"/>
                  </a:lnTo>
                  <a:lnTo>
                    <a:pt x="66196" y="13993"/>
                  </a:lnTo>
                  <a:lnTo>
                    <a:pt x="67397" y="12504"/>
                  </a:lnTo>
                  <a:lnTo>
                    <a:pt x="74789" y="9917"/>
                  </a:lnTo>
                  <a:lnTo>
                    <a:pt x="75546" y="6877"/>
                  </a:lnTo>
                  <a:lnTo>
                    <a:pt x="76150" y="10"/>
                  </a:lnTo>
                  <a:lnTo>
                    <a:pt x="53484" y="0"/>
                  </a:lnTo>
                  <a:lnTo>
                    <a:pt x="51515" y="1058"/>
                  </a:lnTo>
                  <a:lnTo>
                    <a:pt x="50202" y="2822"/>
                  </a:lnTo>
                  <a:lnTo>
                    <a:pt x="47684" y="7604"/>
                  </a:lnTo>
                  <a:lnTo>
                    <a:pt x="4177" y="53978"/>
                  </a:lnTo>
                  <a:lnTo>
                    <a:pt x="1203" y="63501"/>
                  </a:lnTo>
                  <a:lnTo>
                    <a:pt x="0" y="83844"/>
                  </a:lnTo>
                  <a:lnTo>
                    <a:pt x="5022" y="90224"/>
                  </a:lnTo>
                  <a:lnTo>
                    <a:pt x="10319" y="93016"/>
                  </a:lnTo>
                  <a:lnTo>
                    <a:pt x="22343" y="94809"/>
                  </a:lnTo>
                  <a:lnTo>
                    <a:pt x="66626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SMARTInkShape-1625"/>
            <p:cNvSpPr/>
            <p:nvPr>
              <p:custDataLst>
                <p:tags r:id="rId101"/>
              </p:custDataLst>
            </p:nvPr>
          </p:nvSpPr>
          <p:spPr>
            <a:xfrm>
              <a:off x="8191501" y="2171816"/>
              <a:ext cx="46302" cy="84237"/>
            </a:xfrm>
            <a:custGeom>
              <a:avLst/>
              <a:gdLst/>
              <a:ahLst/>
              <a:cxnLst/>
              <a:rect l="0" t="0" r="0" b="0"/>
              <a:pathLst>
                <a:path w="46302" h="84237">
                  <a:moveTo>
                    <a:pt x="38099" y="9409"/>
                  </a:moveTo>
                  <a:lnTo>
                    <a:pt x="38099" y="9409"/>
                  </a:lnTo>
                  <a:lnTo>
                    <a:pt x="38099" y="1208"/>
                  </a:lnTo>
                  <a:lnTo>
                    <a:pt x="39157" y="767"/>
                  </a:lnTo>
                  <a:lnTo>
                    <a:pt x="46301" y="0"/>
                  </a:lnTo>
                  <a:lnTo>
                    <a:pt x="38457" y="9020"/>
                  </a:lnTo>
                  <a:lnTo>
                    <a:pt x="33148" y="9294"/>
                  </a:lnTo>
                  <a:lnTo>
                    <a:pt x="31624" y="10390"/>
                  </a:lnTo>
                  <a:lnTo>
                    <a:pt x="30607" y="12180"/>
                  </a:lnTo>
                  <a:lnTo>
                    <a:pt x="29929" y="14431"/>
                  </a:lnTo>
                  <a:lnTo>
                    <a:pt x="28420" y="15932"/>
                  </a:lnTo>
                  <a:lnTo>
                    <a:pt x="18392" y="21163"/>
                  </a:lnTo>
                  <a:lnTo>
                    <a:pt x="15436" y="23595"/>
                  </a:lnTo>
                  <a:lnTo>
                    <a:pt x="12151" y="29119"/>
                  </a:lnTo>
                  <a:lnTo>
                    <a:pt x="9633" y="35103"/>
                  </a:lnTo>
                  <a:lnTo>
                    <a:pt x="3324" y="44421"/>
                  </a:lnTo>
                  <a:lnTo>
                    <a:pt x="984" y="53885"/>
                  </a:lnTo>
                  <a:lnTo>
                    <a:pt x="0" y="84236"/>
                  </a:lnTo>
                  <a:lnTo>
                    <a:pt x="9524" y="7608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SMARTInkShape-1626"/>
            <p:cNvSpPr/>
            <p:nvPr>
              <p:custDataLst>
                <p:tags r:id="rId102"/>
              </p:custDataLst>
            </p:nvPr>
          </p:nvSpPr>
          <p:spPr>
            <a:xfrm>
              <a:off x="8172454" y="2143125"/>
              <a:ext cx="161922" cy="28576"/>
            </a:xfrm>
            <a:custGeom>
              <a:avLst/>
              <a:gdLst/>
              <a:ahLst/>
              <a:cxnLst/>
              <a:rect l="0" t="0" r="0" b="0"/>
              <a:pathLst>
                <a:path w="161922" h="28576">
                  <a:moveTo>
                    <a:pt x="28571" y="28575"/>
                  </a:moveTo>
                  <a:lnTo>
                    <a:pt x="28571" y="28575"/>
                  </a:lnTo>
                  <a:lnTo>
                    <a:pt x="28571" y="23519"/>
                  </a:lnTo>
                  <a:lnTo>
                    <a:pt x="25749" y="18214"/>
                  </a:lnTo>
                  <a:lnTo>
                    <a:pt x="20370" y="11241"/>
                  </a:lnTo>
                  <a:lnTo>
                    <a:pt x="16811" y="10288"/>
                  </a:lnTo>
                  <a:lnTo>
                    <a:pt x="14381" y="10033"/>
                  </a:lnTo>
                  <a:lnTo>
                    <a:pt x="12762" y="8806"/>
                  </a:lnTo>
                  <a:lnTo>
                    <a:pt x="10961" y="4619"/>
                  </a:lnTo>
                  <a:lnTo>
                    <a:pt x="9423" y="4138"/>
                  </a:lnTo>
                  <a:lnTo>
                    <a:pt x="7339" y="4875"/>
                  </a:lnTo>
                  <a:lnTo>
                    <a:pt x="4892" y="6425"/>
                  </a:lnTo>
                  <a:lnTo>
                    <a:pt x="3259" y="6400"/>
                  </a:lnTo>
                  <a:lnTo>
                    <a:pt x="2172" y="5325"/>
                  </a:lnTo>
                  <a:lnTo>
                    <a:pt x="0" y="8"/>
                  </a:lnTo>
                  <a:lnTo>
                    <a:pt x="42558" y="0"/>
                  </a:lnTo>
                  <a:lnTo>
                    <a:pt x="89813" y="0"/>
                  </a:lnTo>
                  <a:lnTo>
                    <a:pt x="126019" y="1058"/>
                  </a:lnTo>
                  <a:lnTo>
                    <a:pt x="144873" y="7539"/>
                  </a:lnTo>
                  <a:lnTo>
                    <a:pt x="161921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0" name="SMARTInkShape-Group378"/>
          <p:cNvGrpSpPr/>
          <p:nvPr/>
        </p:nvGrpSpPr>
        <p:grpSpPr>
          <a:xfrm>
            <a:off x="6792814" y="2505506"/>
            <a:ext cx="2160687" cy="408573"/>
            <a:chOff x="6792814" y="2505506"/>
            <a:chExt cx="2160687" cy="408573"/>
          </a:xfrm>
        </p:grpSpPr>
        <p:sp>
          <p:nvSpPr>
            <p:cNvPr id="35" name="SMARTInkShape-1627"/>
            <p:cNvSpPr/>
            <p:nvPr>
              <p:custDataLst>
                <p:tags r:id="rId83"/>
              </p:custDataLst>
            </p:nvPr>
          </p:nvSpPr>
          <p:spPr>
            <a:xfrm>
              <a:off x="6792814" y="2611212"/>
              <a:ext cx="103287" cy="93867"/>
            </a:xfrm>
            <a:custGeom>
              <a:avLst/>
              <a:gdLst/>
              <a:ahLst/>
              <a:cxnLst/>
              <a:rect l="0" t="0" r="0" b="0"/>
              <a:pathLst>
                <a:path w="103287" h="93867">
                  <a:moveTo>
                    <a:pt x="103286" y="17688"/>
                  </a:moveTo>
                  <a:lnTo>
                    <a:pt x="103286" y="17688"/>
                  </a:lnTo>
                  <a:lnTo>
                    <a:pt x="90029" y="17688"/>
                  </a:lnTo>
                  <a:lnTo>
                    <a:pt x="88098" y="18746"/>
                  </a:lnTo>
                  <a:lnTo>
                    <a:pt x="86811" y="20510"/>
                  </a:lnTo>
                  <a:lnTo>
                    <a:pt x="85953" y="22744"/>
                  </a:lnTo>
                  <a:lnTo>
                    <a:pt x="84323" y="24234"/>
                  </a:lnTo>
                  <a:lnTo>
                    <a:pt x="76185" y="26821"/>
                  </a:lnTo>
                  <a:lnTo>
                    <a:pt x="65197" y="17698"/>
                  </a:lnTo>
                  <a:lnTo>
                    <a:pt x="56986" y="25890"/>
                  </a:lnTo>
                  <a:lnTo>
                    <a:pt x="55695" y="36311"/>
                  </a:lnTo>
                  <a:lnTo>
                    <a:pt x="55664" y="44901"/>
                  </a:lnTo>
                  <a:lnTo>
                    <a:pt x="56721" y="45355"/>
                  </a:lnTo>
                  <a:lnTo>
                    <a:pt x="70126" y="46252"/>
                  </a:lnTo>
                  <a:lnTo>
                    <a:pt x="75495" y="43436"/>
                  </a:lnTo>
                  <a:lnTo>
                    <a:pt x="92285" y="28653"/>
                  </a:lnTo>
                  <a:lnTo>
                    <a:pt x="93632" y="19138"/>
                  </a:lnTo>
                  <a:lnTo>
                    <a:pt x="93758" y="8593"/>
                  </a:lnTo>
                  <a:lnTo>
                    <a:pt x="85560" y="0"/>
                  </a:lnTo>
                  <a:lnTo>
                    <a:pt x="84060" y="604"/>
                  </a:lnTo>
                  <a:lnTo>
                    <a:pt x="76893" y="5453"/>
                  </a:lnTo>
                  <a:lnTo>
                    <a:pt x="64990" y="7628"/>
                  </a:lnTo>
                  <a:lnTo>
                    <a:pt x="61880" y="7806"/>
                  </a:lnTo>
                  <a:lnTo>
                    <a:pt x="55603" y="10827"/>
                  </a:lnTo>
                  <a:lnTo>
                    <a:pt x="14386" y="49451"/>
                  </a:lnTo>
                  <a:lnTo>
                    <a:pt x="10858" y="55794"/>
                  </a:lnTo>
                  <a:lnTo>
                    <a:pt x="8232" y="62141"/>
                  </a:lnTo>
                  <a:lnTo>
                    <a:pt x="1861" y="71664"/>
                  </a:lnTo>
                  <a:lnTo>
                    <a:pt x="0" y="78014"/>
                  </a:lnTo>
                  <a:lnTo>
                    <a:pt x="561" y="81188"/>
                  </a:lnTo>
                  <a:lnTo>
                    <a:pt x="6842" y="92007"/>
                  </a:lnTo>
                  <a:lnTo>
                    <a:pt x="10328" y="93052"/>
                  </a:lnTo>
                  <a:lnTo>
                    <a:pt x="55969" y="93866"/>
                  </a:lnTo>
                  <a:lnTo>
                    <a:pt x="77625" y="91059"/>
                  </a:lnTo>
                  <a:lnTo>
                    <a:pt x="103286" y="8436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SMARTInkShape-1628"/>
            <p:cNvSpPr/>
            <p:nvPr>
              <p:custDataLst>
                <p:tags r:id="rId84"/>
              </p:custDataLst>
            </p:nvPr>
          </p:nvSpPr>
          <p:spPr>
            <a:xfrm>
              <a:off x="6934355" y="2505506"/>
              <a:ext cx="276071" cy="209082"/>
            </a:xfrm>
            <a:custGeom>
              <a:avLst/>
              <a:gdLst/>
              <a:ahLst/>
              <a:cxnLst/>
              <a:rect l="0" t="0" r="0" b="0"/>
              <a:pathLst>
                <a:path w="276071" h="209082">
                  <a:moveTo>
                    <a:pt x="95095" y="171019"/>
                  </a:moveTo>
                  <a:lnTo>
                    <a:pt x="95095" y="171019"/>
                  </a:lnTo>
                  <a:lnTo>
                    <a:pt x="66520" y="171019"/>
                  </a:lnTo>
                  <a:lnTo>
                    <a:pt x="79777" y="171019"/>
                  </a:lnTo>
                  <a:lnTo>
                    <a:pt x="81708" y="169961"/>
                  </a:lnTo>
                  <a:lnTo>
                    <a:pt x="82995" y="168197"/>
                  </a:lnTo>
                  <a:lnTo>
                    <a:pt x="83853" y="165963"/>
                  </a:lnTo>
                  <a:lnTo>
                    <a:pt x="85483" y="164473"/>
                  </a:lnTo>
                  <a:lnTo>
                    <a:pt x="95705" y="159261"/>
                  </a:lnTo>
                  <a:lnTo>
                    <a:pt x="112667" y="143894"/>
                  </a:lnTo>
                  <a:lnTo>
                    <a:pt x="114016" y="134370"/>
                  </a:lnTo>
                  <a:lnTo>
                    <a:pt x="114134" y="124845"/>
                  </a:lnTo>
                  <a:lnTo>
                    <a:pt x="113079" y="124361"/>
                  </a:lnTo>
                  <a:lnTo>
                    <a:pt x="82264" y="123397"/>
                  </a:lnTo>
                  <a:lnTo>
                    <a:pt x="75987" y="126218"/>
                  </a:lnTo>
                  <a:lnTo>
                    <a:pt x="59104" y="138583"/>
                  </a:lnTo>
                  <a:lnTo>
                    <a:pt x="39929" y="144503"/>
                  </a:lnTo>
                  <a:lnTo>
                    <a:pt x="25637" y="155551"/>
                  </a:lnTo>
                  <a:lnTo>
                    <a:pt x="21891" y="161675"/>
                  </a:lnTo>
                  <a:lnTo>
                    <a:pt x="19169" y="167924"/>
                  </a:lnTo>
                  <a:lnTo>
                    <a:pt x="1613" y="188191"/>
                  </a:lnTo>
                  <a:lnTo>
                    <a:pt x="631" y="192056"/>
                  </a:lnTo>
                  <a:lnTo>
                    <a:pt x="0" y="198105"/>
                  </a:lnTo>
                  <a:lnTo>
                    <a:pt x="4947" y="204209"/>
                  </a:lnTo>
                  <a:lnTo>
                    <a:pt x="10227" y="206937"/>
                  </a:lnTo>
                  <a:lnTo>
                    <a:pt x="28495" y="208927"/>
                  </a:lnTo>
                  <a:lnTo>
                    <a:pt x="41135" y="209081"/>
                  </a:lnTo>
                  <a:lnTo>
                    <a:pt x="71989" y="199416"/>
                  </a:lnTo>
                  <a:lnTo>
                    <a:pt x="85396" y="192229"/>
                  </a:lnTo>
                  <a:lnTo>
                    <a:pt x="88630" y="191509"/>
                  </a:lnTo>
                  <a:lnTo>
                    <a:pt x="98235" y="185439"/>
                  </a:lnTo>
                  <a:lnTo>
                    <a:pt x="118643" y="166482"/>
                  </a:lnTo>
                  <a:lnTo>
                    <a:pt x="121435" y="160889"/>
                  </a:lnTo>
                  <a:lnTo>
                    <a:pt x="122181" y="157915"/>
                  </a:lnTo>
                  <a:lnTo>
                    <a:pt x="121618" y="154875"/>
                  </a:lnTo>
                  <a:lnTo>
                    <a:pt x="115935" y="142391"/>
                  </a:lnTo>
                  <a:lnTo>
                    <a:pt x="113322" y="120016"/>
                  </a:lnTo>
                  <a:lnTo>
                    <a:pt x="109193" y="112015"/>
                  </a:lnTo>
                  <a:lnTo>
                    <a:pt x="106610" y="109458"/>
                  </a:lnTo>
                  <a:lnTo>
                    <a:pt x="60423" y="79932"/>
                  </a:lnTo>
                  <a:lnTo>
                    <a:pt x="19488" y="64082"/>
                  </a:lnTo>
                  <a:lnTo>
                    <a:pt x="12809" y="59991"/>
                  </a:lnTo>
                  <a:lnTo>
                    <a:pt x="6312" y="58174"/>
                  </a:lnTo>
                  <a:lnTo>
                    <a:pt x="4156" y="56630"/>
                  </a:lnTo>
                  <a:lnTo>
                    <a:pt x="2719" y="54543"/>
                  </a:lnTo>
                  <a:lnTo>
                    <a:pt x="13" y="47624"/>
                  </a:lnTo>
                  <a:lnTo>
                    <a:pt x="22240" y="24815"/>
                  </a:lnTo>
                  <a:lnTo>
                    <a:pt x="34140" y="21373"/>
                  </a:lnTo>
                  <a:lnTo>
                    <a:pt x="55867" y="16613"/>
                  </a:lnTo>
                  <a:lnTo>
                    <a:pt x="78532" y="11322"/>
                  </a:lnTo>
                  <a:lnTo>
                    <a:pt x="123998" y="2841"/>
                  </a:lnTo>
                  <a:lnTo>
                    <a:pt x="171338" y="0"/>
                  </a:lnTo>
                  <a:lnTo>
                    <a:pt x="211386" y="7165"/>
                  </a:lnTo>
                  <a:lnTo>
                    <a:pt x="235738" y="11344"/>
                  </a:lnTo>
                  <a:lnTo>
                    <a:pt x="257872" y="17182"/>
                  </a:lnTo>
                  <a:lnTo>
                    <a:pt x="261820" y="19778"/>
                  </a:lnTo>
                  <a:lnTo>
                    <a:pt x="276070" y="3766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SMARTInkShape-1629"/>
            <p:cNvSpPr/>
            <p:nvPr>
              <p:custDataLst>
                <p:tags r:id="rId85"/>
              </p:custDataLst>
            </p:nvPr>
          </p:nvSpPr>
          <p:spPr>
            <a:xfrm>
              <a:off x="7096601" y="2594922"/>
              <a:ext cx="142396" cy="119704"/>
            </a:xfrm>
            <a:custGeom>
              <a:avLst/>
              <a:gdLst/>
              <a:ahLst/>
              <a:cxnLst/>
              <a:rect l="0" t="0" r="0" b="0"/>
              <a:pathLst>
                <a:path w="142396" h="119704">
                  <a:moveTo>
                    <a:pt x="75724" y="62553"/>
                  </a:moveTo>
                  <a:lnTo>
                    <a:pt x="75724" y="62553"/>
                  </a:lnTo>
                  <a:lnTo>
                    <a:pt x="75724" y="72043"/>
                  </a:lnTo>
                  <a:lnTo>
                    <a:pt x="66233" y="62587"/>
                  </a:lnTo>
                  <a:lnTo>
                    <a:pt x="75609" y="71962"/>
                  </a:lnTo>
                  <a:lnTo>
                    <a:pt x="83914" y="72068"/>
                  </a:lnTo>
                  <a:lnTo>
                    <a:pt x="84360" y="71013"/>
                  </a:lnTo>
                  <a:lnTo>
                    <a:pt x="84854" y="67018"/>
                  </a:lnTo>
                  <a:lnTo>
                    <a:pt x="86044" y="65530"/>
                  </a:lnTo>
                  <a:lnTo>
                    <a:pt x="94927" y="61756"/>
                  </a:lnTo>
                  <a:lnTo>
                    <a:pt x="102109" y="56084"/>
                  </a:lnTo>
                  <a:lnTo>
                    <a:pt x="110941" y="52875"/>
                  </a:lnTo>
                  <a:lnTo>
                    <a:pt x="140635" y="26207"/>
                  </a:lnTo>
                  <a:lnTo>
                    <a:pt x="141615" y="22410"/>
                  </a:lnTo>
                  <a:lnTo>
                    <a:pt x="142353" y="10309"/>
                  </a:lnTo>
                  <a:lnTo>
                    <a:pt x="141310" y="8674"/>
                  </a:lnTo>
                  <a:lnTo>
                    <a:pt x="139557" y="7584"/>
                  </a:lnTo>
                  <a:lnTo>
                    <a:pt x="132031" y="6049"/>
                  </a:lnTo>
                  <a:lnTo>
                    <a:pt x="129138" y="5834"/>
                  </a:lnTo>
                  <a:lnTo>
                    <a:pt x="127208" y="4632"/>
                  </a:lnTo>
                  <a:lnTo>
                    <a:pt x="125922" y="2772"/>
                  </a:lnTo>
                  <a:lnTo>
                    <a:pt x="125064" y="474"/>
                  </a:lnTo>
                  <a:lnTo>
                    <a:pt x="123433" y="0"/>
                  </a:lnTo>
                  <a:lnTo>
                    <a:pt x="121289" y="743"/>
                  </a:lnTo>
                  <a:lnTo>
                    <a:pt x="116084" y="3332"/>
                  </a:lnTo>
                  <a:lnTo>
                    <a:pt x="88400" y="6408"/>
                  </a:lnTo>
                  <a:lnTo>
                    <a:pt x="47737" y="34051"/>
                  </a:lnTo>
                  <a:lnTo>
                    <a:pt x="13873" y="62555"/>
                  </a:lnTo>
                  <a:lnTo>
                    <a:pt x="7656" y="72079"/>
                  </a:lnTo>
                  <a:lnTo>
                    <a:pt x="3139" y="78428"/>
                  </a:lnTo>
                  <a:lnTo>
                    <a:pt x="595" y="87953"/>
                  </a:lnTo>
                  <a:lnTo>
                    <a:pt x="0" y="94303"/>
                  </a:lnTo>
                  <a:lnTo>
                    <a:pt x="900" y="96420"/>
                  </a:lnTo>
                  <a:lnTo>
                    <a:pt x="2558" y="97831"/>
                  </a:lnTo>
                  <a:lnTo>
                    <a:pt x="7222" y="99398"/>
                  </a:lnTo>
                  <a:lnTo>
                    <a:pt x="12823" y="100095"/>
                  </a:lnTo>
                  <a:lnTo>
                    <a:pt x="18841" y="103227"/>
                  </a:lnTo>
                  <a:lnTo>
                    <a:pt x="21927" y="105544"/>
                  </a:lnTo>
                  <a:lnTo>
                    <a:pt x="25043" y="106030"/>
                  </a:lnTo>
                  <a:lnTo>
                    <a:pt x="28178" y="105296"/>
                  </a:lnTo>
                  <a:lnTo>
                    <a:pt x="35542" y="102717"/>
                  </a:lnTo>
                  <a:lnTo>
                    <a:pt x="68435" y="97951"/>
                  </a:lnTo>
                  <a:lnTo>
                    <a:pt x="94135" y="88905"/>
                  </a:lnTo>
                  <a:lnTo>
                    <a:pt x="110565" y="76019"/>
                  </a:lnTo>
                  <a:lnTo>
                    <a:pt x="120148" y="73246"/>
                  </a:lnTo>
                  <a:lnTo>
                    <a:pt x="126512" y="72597"/>
                  </a:lnTo>
                  <a:lnTo>
                    <a:pt x="132869" y="69486"/>
                  </a:lnTo>
                  <a:lnTo>
                    <a:pt x="136045" y="67175"/>
                  </a:lnTo>
                  <a:lnTo>
                    <a:pt x="139575" y="61785"/>
                  </a:lnTo>
                  <a:lnTo>
                    <a:pt x="142350" y="53180"/>
                  </a:lnTo>
                  <a:lnTo>
                    <a:pt x="142395" y="44840"/>
                  </a:lnTo>
                  <a:lnTo>
                    <a:pt x="141338" y="44394"/>
                  </a:lnTo>
                  <a:lnTo>
                    <a:pt x="137342" y="43899"/>
                  </a:lnTo>
                  <a:lnTo>
                    <a:pt x="135852" y="44826"/>
                  </a:lnTo>
                  <a:lnTo>
                    <a:pt x="134859" y="46501"/>
                  </a:lnTo>
                  <a:lnTo>
                    <a:pt x="134198" y="48677"/>
                  </a:lnTo>
                  <a:lnTo>
                    <a:pt x="132698" y="50127"/>
                  </a:lnTo>
                  <a:lnTo>
                    <a:pt x="128209" y="51739"/>
                  </a:lnTo>
                  <a:lnTo>
                    <a:pt x="126590" y="53227"/>
                  </a:lnTo>
                  <a:lnTo>
                    <a:pt x="118720" y="66172"/>
                  </a:lnTo>
                  <a:lnTo>
                    <a:pt x="108244" y="78516"/>
                  </a:lnTo>
                  <a:lnTo>
                    <a:pt x="105467" y="87979"/>
                  </a:lnTo>
                  <a:lnTo>
                    <a:pt x="104313" y="114678"/>
                  </a:lnTo>
                  <a:lnTo>
                    <a:pt x="105366" y="116353"/>
                  </a:lnTo>
                  <a:lnTo>
                    <a:pt x="107128" y="117470"/>
                  </a:lnTo>
                  <a:lnTo>
                    <a:pt x="113824" y="11970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SMARTInkShape-1630"/>
            <p:cNvSpPr/>
            <p:nvPr>
              <p:custDataLst>
                <p:tags r:id="rId86"/>
              </p:custDataLst>
            </p:nvPr>
          </p:nvSpPr>
          <p:spPr>
            <a:xfrm>
              <a:off x="7239035" y="2591241"/>
              <a:ext cx="161844" cy="132910"/>
            </a:xfrm>
            <a:custGeom>
              <a:avLst/>
              <a:gdLst/>
              <a:ahLst/>
              <a:cxnLst/>
              <a:rect l="0" t="0" r="0" b="0"/>
              <a:pathLst>
                <a:path w="161844" h="132910">
                  <a:moveTo>
                    <a:pt x="28540" y="104334"/>
                  </a:moveTo>
                  <a:lnTo>
                    <a:pt x="28540" y="104334"/>
                  </a:lnTo>
                  <a:lnTo>
                    <a:pt x="23052" y="104334"/>
                  </a:lnTo>
                  <a:lnTo>
                    <a:pt x="27609" y="104334"/>
                  </a:lnTo>
                  <a:lnTo>
                    <a:pt x="28356" y="110880"/>
                  </a:lnTo>
                  <a:lnTo>
                    <a:pt x="28458" y="112535"/>
                  </a:lnTo>
                  <a:lnTo>
                    <a:pt x="20332" y="121944"/>
                  </a:lnTo>
                  <a:lnTo>
                    <a:pt x="14349" y="122957"/>
                  </a:lnTo>
                  <a:lnTo>
                    <a:pt x="12729" y="124158"/>
                  </a:lnTo>
                  <a:lnTo>
                    <a:pt x="9917" y="131547"/>
                  </a:lnTo>
                  <a:lnTo>
                    <a:pt x="6858" y="132304"/>
                  </a:lnTo>
                  <a:lnTo>
                    <a:pt x="0" y="132906"/>
                  </a:lnTo>
                  <a:lnTo>
                    <a:pt x="5032" y="127851"/>
                  </a:lnTo>
                  <a:lnTo>
                    <a:pt x="7509" y="122547"/>
                  </a:lnTo>
                  <a:lnTo>
                    <a:pt x="8169" y="119651"/>
                  </a:lnTo>
                  <a:lnTo>
                    <a:pt x="14156" y="110519"/>
                  </a:lnTo>
                  <a:lnTo>
                    <a:pt x="36036" y="88449"/>
                  </a:lnTo>
                  <a:lnTo>
                    <a:pt x="50987" y="77873"/>
                  </a:lnTo>
                  <a:lnTo>
                    <a:pt x="68879" y="58695"/>
                  </a:lnTo>
                  <a:lnTo>
                    <a:pt x="115990" y="24993"/>
                  </a:lnTo>
                  <a:lnTo>
                    <a:pt x="149786" y="2910"/>
                  </a:lnTo>
                  <a:lnTo>
                    <a:pt x="160086" y="0"/>
                  </a:lnTo>
                  <a:lnTo>
                    <a:pt x="160689" y="912"/>
                  </a:lnTo>
                  <a:lnTo>
                    <a:pt x="161819" y="11335"/>
                  </a:lnTo>
                  <a:lnTo>
                    <a:pt x="161843" y="13760"/>
                  </a:lnTo>
                  <a:lnTo>
                    <a:pt x="159047" y="19276"/>
                  </a:lnTo>
                  <a:lnTo>
                    <a:pt x="130090" y="64560"/>
                  </a:lnTo>
                  <a:lnTo>
                    <a:pt x="99447" y="109717"/>
                  </a:lnTo>
                  <a:lnTo>
                    <a:pt x="95772" y="121375"/>
                  </a:lnTo>
                  <a:lnTo>
                    <a:pt x="95264" y="131409"/>
                  </a:lnTo>
                  <a:lnTo>
                    <a:pt x="96306" y="131909"/>
                  </a:lnTo>
                  <a:lnTo>
                    <a:pt x="114265" y="1329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SMARTInkShape-1631"/>
            <p:cNvSpPr/>
            <p:nvPr>
              <p:custDataLst>
                <p:tags r:id="rId87"/>
              </p:custDataLst>
            </p:nvPr>
          </p:nvSpPr>
          <p:spPr>
            <a:xfrm>
              <a:off x="7452960" y="2609853"/>
              <a:ext cx="128937" cy="123823"/>
            </a:xfrm>
            <a:custGeom>
              <a:avLst/>
              <a:gdLst/>
              <a:ahLst/>
              <a:cxnLst/>
              <a:rect l="0" t="0" r="0" b="0"/>
              <a:pathLst>
                <a:path w="128937" h="123823">
                  <a:moveTo>
                    <a:pt x="43215" y="57147"/>
                  </a:moveTo>
                  <a:lnTo>
                    <a:pt x="43215" y="57147"/>
                  </a:lnTo>
                  <a:lnTo>
                    <a:pt x="34081" y="66280"/>
                  </a:lnTo>
                  <a:lnTo>
                    <a:pt x="28750" y="66556"/>
                  </a:lnTo>
                  <a:lnTo>
                    <a:pt x="27221" y="67653"/>
                  </a:lnTo>
                  <a:lnTo>
                    <a:pt x="25524" y="71694"/>
                  </a:lnTo>
                  <a:lnTo>
                    <a:pt x="24284" y="75802"/>
                  </a:lnTo>
                  <a:lnTo>
                    <a:pt x="24175" y="84363"/>
                  </a:lnTo>
                  <a:lnTo>
                    <a:pt x="25231" y="84816"/>
                  </a:lnTo>
                  <a:lnTo>
                    <a:pt x="38355" y="85687"/>
                  </a:lnTo>
                  <a:lnTo>
                    <a:pt x="43878" y="82884"/>
                  </a:lnTo>
                  <a:lnTo>
                    <a:pt x="49859" y="79169"/>
                  </a:lnTo>
                  <a:lnTo>
                    <a:pt x="59178" y="76019"/>
                  </a:lnTo>
                  <a:lnTo>
                    <a:pt x="65479" y="71532"/>
                  </a:lnTo>
                  <a:lnTo>
                    <a:pt x="68985" y="66009"/>
                  </a:lnTo>
                  <a:lnTo>
                    <a:pt x="69920" y="63055"/>
                  </a:lnTo>
                  <a:lnTo>
                    <a:pt x="71602" y="61086"/>
                  </a:lnTo>
                  <a:lnTo>
                    <a:pt x="94132" y="44043"/>
                  </a:lnTo>
                  <a:lnTo>
                    <a:pt x="108019" y="30418"/>
                  </a:lnTo>
                  <a:lnTo>
                    <a:pt x="109058" y="26570"/>
                  </a:lnTo>
                  <a:lnTo>
                    <a:pt x="109336" y="24062"/>
                  </a:lnTo>
                  <a:lnTo>
                    <a:pt x="112466" y="18454"/>
                  </a:lnTo>
                  <a:lnTo>
                    <a:pt x="118042" y="11286"/>
                  </a:lnTo>
                  <a:lnTo>
                    <a:pt x="117442" y="9640"/>
                  </a:lnTo>
                  <a:lnTo>
                    <a:pt x="110247" y="435"/>
                  </a:lnTo>
                  <a:lnTo>
                    <a:pt x="78093" y="0"/>
                  </a:lnTo>
                  <a:lnTo>
                    <a:pt x="71769" y="2821"/>
                  </a:lnTo>
                  <a:lnTo>
                    <a:pt x="24165" y="47628"/>
                  </a:lnTo>
                  <a:lnTo>
                    <a:pt x="17815" y="52916"/>
                  </a:lnTo>
                  <a:lnTo>
                    <a:pt x="11465" y="55266"/>
                  </a:lnTo>
                  <a:lnTo>
                    <a:pt x="9348" y="56952"/>
                  </a:lnTo>
                  <a:lnTo>
                    <a:pt x="617" y="70239"/>
                  </a:lnTo>
                  <a:lnTo>
                    <a:pt x="0" y="73283"/>
                  </a:lnTo>
                  <a:lnTo>
                    <a:pt x="646" y="76372"/>
                  </a:lnTo>
                  <a:lnTo>
                    <a:pt x="4232" y="83875"/>
                  </a:lnTo>
                  <a:lnTo>
                    <a:pt x="7545" y="84901"/>
                  </a:lnTo>
                  <a:lnTo>
                    <a:pt x="27775" y="85708"/>
                  </a:lnTo>
                  <a:lnTo>
                    <a:pt x="58233" y="76020"/>
                  </a:lnTo>
                  <a:lnTo>
                    <a:pt x="71620" y="68832"/>
                  </a:lnTo>
                  <a:lnTo>
                    <a:pt x="74852" y="68112"/>
                  </a:lnTo>
                  <a:lnTo>
                    <a:pt x="88701" y="60410"/>
                  </a:lnTo>
                  <a:lnTo>
                    <a:pt x="103729" y="57056"/>
                  </a:lnTo>
                  <a:lnTo>
                    <a:pt x="117141" y="49073"/>
                  </a:lnTo>
                  <a:lnTo>
                    <a:pt x="128900" y="38135"/>
                  </a:lnTo>
                  <a:lnTo>
                    <a:pt x="128932" y="32617"/>
                  </a:lnTo>
                  <a:lnTo>
                    <a:pt x="128936" y="34956"/>
                  </a:lnTo>
                  <a:lnTo>
                    <a:pt x="127880" y="36003"/>
                  </a:lnTo>
                  <a:lnTo>
                    <a:pt x="123883" y="37166"/>
                  </a:lnTo>
                  <a:lnTo>
                    <a:pt x="122393" y="38535"/>
                  </a:lnTo>
                  <a:lnTo>
                    <a:pt x="117180" y="48335"/>
                  </a:lnTo>
                  <a:lnTo>
                    <a:pt x="76016" y="92074"/>
                  </a:lnTo>
                  <a:lnTo>
                    <a:pt x="73042" y="101598"/>
                  </a:lnTo>
                  <a:lnTo>
                    <a:pt x="71790" y="1238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SMARTInkShape-1632"/>
            <p:cNvSpPr/>
            <p:nvPr>
              <p:custDataLst>
                <p:tags r:id="rId88"/>
              </p:custDataLst>
            </p:nvPr>
          </p:nvSpPr>
          <p:spPr>
            <a:xfrm>
              <a:off x="7620157" y="2581391"/>
              <a:ext cx="199869" cy="161643"/>
            </a:xfrm>
            <a:custGeom>
              <a:avLst/>
              <a:gdLst/>
              <a:ahLst/>
              <a:cxnLst/>
              <a:rect l="0" t="0" r="0" b="0"/>
              <a:pathLst>
                <a:path w="199869" h="161643">
                  <a:moveTo>
                    <a:pt x="66518" y="57034"/>
                  </a:moveTo>
                  <a:lnTo>
                    <a:pt x="66518" y="57034"/>
                  </a:lnTo>
                  <a:lnTo>
                    <a:pt x="66518" y="48833"/>
                  </a:lnTo>
                  <a:lnTo>
                    <a:pt x="71574" y="42845"/>
                  </a:lnTo>
                  <a:lnTo>
                    <a:pt x="76879" y="40144"/>
                  </a:lnTo>
                  <a:lnTo>
                    <a:pt x="79775" y="39424"/>
                  </a:lnTo>
                  <a:lnTo>
                    <a:pt x="81706" y="37886"/>
                  </a:lnTo>
                  <a:lnTo>
                    <a:pt x="83852" y="33354"/>
                  </a:lnTo>
                  <a:lnTo>
                    <a:pt x="85481" y="31722"/>
                  </a:lnTo>
                  <a:lnTo>
                    <a:pt x="90116" y="29909"/>
                  </a:lnTo>
                  <a:lnTo>
                    <a:pt x="91775" y="28368"/>
                  </a:lnTo>
                  <a:lnTo>
                    <a:pt x="104580" y="9455"/>
                  </a:lnTo>
                  <a:lnTo>
                    <a:pt x="104614" y="1212"/>
                  </a:lnTo>
                  <a:lnTo>
                    <a:pt x="103558" y="769"/>
                  </a:lnTo>
                  <a:lnTo>
                    <a:pt x="96417" y="0"/>
                  </a:lnTo>
                  <a:lnTo>
                    <a:pt x="95975" y="1020"/>
                  </a:lnTo>
                  <a:lnTo>
                    <a:pt x="95484" y="4975"/>
                  </a:lnTo>
                  <a:lnTo>
                    <a:pt x="92445" y="10261"/>
                  </a:lnTo>
                  <a:lnTo>
                    <a:pt x="79927" y="25396"/>
                  </a:lnTo>
                  <a:lnTo>
                    <a:pt x="65910" y="55054"/>
                  </a:lnTo>
                  <a:lnTo>
                    <a:pt x="40036" y="98604"/>
                  </a:lnTo>
                  <a:lnTo>
                    <a:pt x="23697" y="120945"/>
                  </a:lnTo>
                  <a:lnTo>
                    <a:pt x="19970" y="128831"/>
                  </a:lnTo>
                  <a:lnTo>
                    <a:pt x="2543" y="152212"/>
                  </a:lnTo>
                  <a:lnTo>
                    <a:pt x="0" y="161247"/>
                  </a:lnTo>
                  <a:lnTo>
                    <a:pt x="4946" y="161642"/>
                  </a:lnTo>
                  <a:lnTo>
                    <a:pt x="6420" y="160639"/>
                  </a:lnTo>
                  <a:lnTo>
                    <a:pt x="7402" y="158912"/>
                  </a:lnTo>
                  <a:lnTo>
                    <a:pt x="8057" y="156703"/>
                  </a:lnTo>
                  <a:lnTo>
                    <a:pt x="9553" y="155230"/>
                  </a:lnTo>
                  <a:lnTo>
                    <a:pt x="19557" y="150043"/>
                  </a:lnTo>
                  <a:lnTo>
                    <a:pt x="60561" y="110613"/>
                  </a:lnTo>
                  <a:lnTo>
                    <a:pt x="63871" y="104483"/>
                  </a:lnTo>
                  <a:lnTo>
                    <a:pt x="64754" y="101367"/>
                  </a:lnTo>
                  <a:lnTo>
                    <a:pt x="66401" y="99289"/>
                  </a:lnTo>
                  <a:lnTo>
                    <a:pt x="85449" y="85727"/>
                  </a:lnTo>
                  <a:lnTo>
                    <a:pt x="85564" y="94745"/>
                  </a:lnTo>
                  <a:lnTo>
                    <a:pt x="80511" y="95019"/>
                  </a:lnTo>
                  <a:lnTo>
                    <a:pt x="79021" y="96115"/>
                  </a:lnTo>
                  <a:lnTo>
                    <a:pt x="76434" y="103325"/>
                  </a:lnTo>
                  <a:lnTo>
                    <a:pt x="77362" y="103770"/>
                  </a:lnTo>
                  <a:lnTo>
                    <a:pt x="99725" y="104656"/>
                  </a:lnTo>
                  <a:lnTo>
                    <a:pt x="105265" y="101836"/>
                  </a:lnTo>
                  <a:lnTo>
                    <a:pt x="108224" y="99602"/>
                  </a:lnTo>
                  <a:lnTo>
                    <a:pt x="117157" y="97120"/>
                  </a:lnTo>
                  <a:lnTo>
                    <a:pt x="138685" y="94337"/>
                  </a:lnTo>
                  <a:lnTo>
                    <a:pt x="152073" y="87647"/>
                  </a:lnTo>
                  <a:lnTo>
                    <a:pt x="155305" y="86967"/>
                  </a:lnTo>
                  <a:lnTo>
                    <a:pt x="178934" y="76512"/>
                  </a:lnTo>
                  <a:lnTo>
                    <a:pt x="179561" y="75311"/>
                  </a:lnTo>
                  <a:lnTo>
                    <a:pt x="180259" y="71154"/>
                  </a:lnTo>
                  <a:lnTo>
                    <a:pt x="181503" y="69622"/>
                  </a:lnTo>
                  <a:lnTo>
                    <a:pt x="190262" y="66582"/>
                  </a:lnTo>
                  <a:lnTo>
                    <a:pt x="190343" y="66559"/>
                  </a:lnTo>
                  <a:lnTo>
                    <a:pt x="176153" y="80748"/>
                  </a:lnTo>
                  <a:lnTo>
                    <a:pt x="173453" y="86270"/>
                  </a:lnTo>
                  <a:lnTo>
                    <a:pt x="172733" y="89225"/>
                  </a:lnTo>
                  <a:lnTo>
                    <a:pt x="163944" y="104717"/>
                  </a:lnTo>
                  <a:lnTo>
                    <a:pt x="163218" y="107873"/>
                  </a:lnTo>
                  <a:lnTo>
                    <a:pt x="153694" y="121831"/>
                  </a:lnTo>
                  <a:lnTo>
                    <a:pt x="154268" y="123515"/>
                  </a:lnTo>
                  <a:lnTo>
                    <a:pt x="160572" y="131745"/>
                  </a:lnTo>
                  <a:lnTo>
                    <a:pt x="164059" y="132573"/>
                  </a:lnTo>
                  <a:lnTo>
                    <a:pt x="166470" y="132793"/>
                  </a:lnTo>
                  <a:lnTo>
                    <a:pt x="171972" y="130216"/>
                  </a:lnTo>
                  <a:lnTo>
                    <a:pt x="174921" y="128047"/>
                  </a:lnTo>
                  <a:lnTo>
                    <a:pt x="199868" y="1237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SMARTInkShape-1633"/>
            <p:cNvSpPr/>
            <p:nvPr>
              <p:custDataLst>
                <p:tags r:id="rId89"/>
              </p:custDataLst>
            </p:nvPr>
          </p:nvSpPr>
          <p:spPr>
            <a:xfrm>
              <a:off x="8124825" y="2638425"/>
              <a:ext cx="142875" cy="100628"/>
            </a:xfrm>
            <a:custGeom>
              <a:avLst/>
              <a:gdLst/>
              <a:ahLst/>
              <a:cxnLst/>
              <a:rect l="0" t="0" r="0" b="0"/>
              <a:pathLst>
                <a:path w="142875" h="100628">
                  <a:moveTo>
                    <a:pt x="0" y="57150"/>
                  </a:moveTo>
                  <a:lnTo>
                    <a:pt x="0" y="57150"/>
                  </a:lnTo>
                  <a:lnTo>
                    <a:pt x="5056" y="52094"/>
                  </a:lnTo>
                  <a:lnTo>
                    <a:pt x="7540" y="46789"/>
                  </a:lnTo>
                  <a:lnTo>
                    <a:pt x="9410" y="30407"/>
                  </a:lnTo>
                  <a:lnTo>
                    <a:pt x="9515" y="36937"/>
                  </a:lnTo>
                  <a:lnTo>
                    <a:pt x="9525" y="28584"/>
                  </a:lnTo>
                  <a:lnTo>
                    <a:pt x="17726" y="20375"/>
                  </a:lnTo>
                  <a:lnTo>
                    <a:pt x="23715" y="19443"/>
                  </a:lnTo>
                  <a:lnTo>
                    <a:pt x="42825" y="18069"/>
                  </a:lnTo>
                  <a:lnTo>
                    <a:pt x="72965" y="10414"/>
                  </a:lnTo>
                  <a:lnTo>
                    <a:pt x="88764" y="8730"/>
                  </a:lnTo>
                  <a:lnTo>
                    <a:pt x="107514" y="1359"/>
                  </a:lnTo>
                  <a:lnTo>
                    <a:pt x="142874" y="0"/>
                  </a:lnTo>
                  <a:lnTo>
                    <a:pt x="134673" y="8201"/>
                  </a:lnTo>
                  <a:lnTo>
                    <a:pt x="126007" y="10322"/>
                  </a:lnTo>
                  <a:lnTo>
                    <a:pt x="120207" y="14465"/>
                  </a:lnTo>
                  <a:lnTo>
                    <a:pt x="116927" y="19834"/>
                  </a:lnTo>
                  <a:lnTo>
                    <a:pt x="114408" y="25749"/>
                  </a:lnTo>
                  <a:lnTo>
                    <a:pt x="109762" y="31905"/>
                  </a:lnTo>
                  <a:lnTo>
                    <a:pt x="106993" y="40991"/>
                  </a:lnTo>
                  <a:lnTo>
                    <a:pt x="104701" y="51027"/>
                  </a:lnTo>
                  <a:lnTo>
                    <a:pt x="97430" y="66093"/>
                  </a:lnTo>
                  <a:lnTo>
                    <a:pt x="95377" y="88866"/>
                  </a:lnTo>
                  <a:lnTo>
                    <a:pt x="96393" y="90994"/>
                  </a:lnTo>
                  <a:lnTo>
                    <a:pt x="98128" y="92412"/>
                  </a:lnTo>
                  <a:lnTo>
                    <a:pt x="103462" y="94689"/>
                  </a:lnTo>
                  <a:lnTo>
                    <a:pt x="109442" y="100140"/>
                  </a:lnTo>
                  <a:lnTo>
                    <a:pt x="112120" y="100627"/>
                  </a:lnTo>
                  <a:lnTo>
                    <a:pt x="114964" y="99893"/>
                  </a:lnTo>
                  <a:lnTo>
                    <a:pt x="120945" y="97313"/>
                  </a:lnTo>
                  <a:lnTo>
                    <a:pt x="13335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SMARTInkShape-1634"/>
            <p:cNvSpPr/>
            <p:nvPr>
              <p:custDataLst>
                <p:tags r:id="rId90"/>
              </p:custDataLst>
            </p:nvPr>
          </p:nvSpPr>
          <p:spPr>
            <a:xfrm>
              <a:off x="8288085" y="2648070"/>
              <a:ext cx="103403" cy="85595"/>
            </a:xfrm>
            <a:custGeom>
              <a:avLst/>
              <a:gdLst/>
              <a:ahLst/>
              <a:cxnLst/>
              <a:rect l="0" t="0" r="0" b="0"/>
              <a:pathLst>
                <a:path w="103403" h="85595">
                  <a:moveTo>
                    <a:pt x="17715" y="57030"/>
                  </a:moveTo>
                  <a:lnTo>
                    <a:pt x="17715" y="57030"/>
                  </a:lnTo>
                  <a:lnTo>
                    <a:pt x="17715" y="47506"/>
                  </a:lnTo>
                  <a:lnTo>
                    <a:pt x="12659" y="47505"/>
                  </a:lnTo>
                  <a:lnTo>
                    <a:pt x="11169" y="48563"/>
                  </a:lnTo>
                  <a:lnTo>
                    <a:pt x="10176" y="50327"/>
                  </a:lnTo>
                  <a:lnTo>
                    <a:pt x="8450" y="57206"/>
                  </a:lnTo>
                  <a:lnTo>
                    <a:pt x="8306" y="61694"/>
                  </a:lnTo>
                  <a:lnTo>
                    <a:pt x="7209" y="63314"/>
                  </a:lnTo>
                  <a:lnTo>
                    <a:pt x="5419" y="64395"/>
                  </a:lnTo>
                  <a:lnTo>
                    <a:pt x="3168" y="65115"/>
                  </a:lnTo>
                  <a:lnTo>
                    <a:pt x="1667" y="66653"/>
                  </a:lnTo>
                  <a:lnTo>
                    <a:pt x="0" y="71185"/>
                  </a:lnTo>
                  <a:lnTo>
                    <a:pt x="613" y="72817"/>
                  </a:lnTo>
                  <a:lnTo>
                    <a:pt x="2080" y="73904"/>
                  </a:lnTo>
                  <a:lnTo>
                    <a:pt x="4117" y="74630"/>
                  </a:lnTo>
                  <a:lnTo>
                    <a:pt x="5474" y="76171"/>
                  </a:lnTo>
                  <a:lnTo>
                    <a:pt x="7832" y="84154"/>
                  </a:lnTo>
                  <a:lnTo>
                    <a:pt x="10854" y="84960"/>
                  </a:lnTo>
                  <a:lnTo>
                    <a:pt x="39986" y="85594"/>
                  </a:lnTo>
                  <a:lnTo>
                    <a:pt x="46311" y="82778"/>
                  </a:lnTo>
                  <a:lnTo>
                    <a:pt x="62168" y="70416"/>
                  </a:lnTo>
                  <a:lnTo>
                    <a:pt x="74866" y="64495"/>
                  </a:lnTo>
                  <a:lnTo>
                    <a:pt x="87566" y="53448"/>
                  </a:lnTo>
                  <a:lnTo>
                    <a:pt x="91092" y="47324"/>
                  </a:lnTo>
                  <a:lnTo>
                    <a:pt x="92034" y="44210"/>
                  </a:lnTo>
                  <a:lnTo>
                    <a:pt x="93719" y="42133"/>
                  </a:lnTo>
                  <a:lnTo>
                    <a:pt x="100089" y="38152"/>
                  </a:lnTo>
                  <a:lnTo>
                    <a:pt x="101951" y="33470"/>
                  </a:lnTo>
                  <a:lnTo>
                    <a:pt x="103402" y="11252"/>
                  </a:lnTo>
                  <a:lnTo>
                    <a:pt x="102356" y="10636"/>
                  </a:lnTo>
                  <a:lnTo>
                    <a:pt x="98371" y="9952"/>
                  </a:lnTo>
                  <a:lnTo>
                    <a:pt x="96886" y="8711"/>
                  </a:lnTo>
                  <a:lnTo>
                    <a:pt x="95235" y="4511"/>
                  </a:lnTo>
                  <a:lnTo>
                    <a:pt x="93737" y="2967"/>
                  </a:lnTo>
                  <a:lnTo>
                    <a:pt x="89250" y="1252"/>
                  </a:lnTo>
                  <a:lnTo>
                    <a:pt x="71559" y="0"/>
                  </a:lnTo>
                  <a:lnTo>
                    <a:pt x="65282" y="2756"/>
                  </a:lnTo>
                  <a:lnTo>
                    <a:pt x="41790" y="23479"/>
                  </a:lnTo>
                  <a:lnTo>
                    <a:pt x="38998" y="29065"/>
                  </a:lnTo>
                  <a:lnTo>
                    <a:pt x="38254" y="32037"/>
                  </a:lnTo>
                  <a:lnTo>
                    <a:pt x="29421" y="47558"/>
                  </a:lnTo>
                  <a:lnTo>
                    <a:pt x="28695" y="50716"/>
                  </a:lnTo>
                  <a:lnTo>
                    <a:pt x="29269" y="52821"/>
                  </a:lnTo>
                  <a:lnTo>
                    <a:pt x="30709" y="54224"/>
                  </a:lnTo>
                  <a:lnTo>
                    <a:pt x="32727" y="55159"/>
                  </a:lnTo>
                  <a:lnTo>
                    <a:pt x="34073" y="56841"/>
                  </a:lnTo>
                  <a:lnTo>
                    <a:pt x="35569" y="61532"/>
                  </a:lnTo>
                  <a:lnTo>
                    <a:pt x="37025" y="63206"/>
                  </a:lnTo>
                  <a:lnTo>
                    <a:pt x="41467" y="65067"/>
                  </a:lnTo>
                  <a:lnTo>
                    <a:pt x="55815" y="6655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SMARTInkShape-1635"/>
            <p:cNvSpPr/>
            <p:nvPr>
              <p:custDataLst>
                <p:tags r:id="rId91"/>
              </p:custDataLst>
            </p:nvPr>
          </p:nvSpPr>
          <p:spPr>
            <a:xfrm>
              <a:off x="8772526" y="2629019"/>
              <a:ext cx="142875" cy="119637"/>
            </a:xfrm>
            <a:custGeom>
              <a:avLst/>
              <a:gdLst/>
              <a:ahLst/>
              <a:cxnLst/>
              <a:rect l="0" t="0" r="0" b="0"/>
              <a:pathLst>
                <a:path w="142875" h="119637">
                  <a:moveTo>
                    <a:pt x="76199" y="18931"/>
                  </a:moveTo>
                  <a:lnTo>
                    <a:pt x="76199" y="18931"/>
                  </a:lnTo>
                  <a:lnTo>
                    <a:pt x="76199" y="4466"/>
                  </a:lnTo>
                  <a:lnTo>
                    <a:pt x="75141" y="2937"/>
                  </a:lnTo>
                  <a:lnTo>
                    <a:pt x="73375" y="1919"/>
                  </a:lnTo>
                  <a:lnTo>
                    <a:pt x="67065" y="0"/>
                  </a:lnTo>
                  <a:lnTo>
                    <a:pt x="59148" y="6451"/>
                  </a:lnTo>
                  <a:lnTo>
                    <a:pt x="53451" y="8092"/>
                  </a:lnTo>
                  <a:lnTo>
                    <a:pt x="51509" y="9589"/>
                  </a:lnTo>
                  <a:lnTo>
                    <a:pt x="32537" y="41440"/>
                  </a:lnTo>
                  <a:lnTo>
                    <a:pt x="28689" y="52999"/>
                  </a:lnTo>
                  <a:lnTo>
                    <a:pt x="12168" y="76031"/>
                  </a:lnTo>
                  <a:lnTo>
                    <a:pt x="9639" y="82409"/>
                  </a:lnTo>
                  <a:lnTo>
                    <a:pt x="3327" y="91950"/>
                  </a:lnTo>
                  <a:lnTo>
                    <a:pt x="985" y="101479"/>
                  </a:lnTo>
                  <a:lnTo>
                    <a:pt x="1" y="119636"/>
                  </a:lnTo>
                  <a:lnTo>
                    <a:pt x="0" y="117311"/>
                  </a:lnTo>
                  <a:lnTo>
                    <a:pt x="1057" y="116268"/>
                  </a:lnTo>
                  <a:lnTo>
                    <a:pt x="8201" y="114456"/>
                  </a:lnTo>
                  <a:lnTo>
                    <a:pt x="14190" y="114262"/>
                  </a:lnTo>
                  <a:lnTo>
                    <a:pt x="15809" y="113177"/>
                  </a:lnTo>
                  <a:lnTo>
                    <a:pt x="16888" y="111395"/>
                  </a:lnTo>
                  <a:lnTo>
                    <a:pt x="18622" y="105987"/>
                  </a:lnTo>
                  <a:lnTo>
                    <a:pt x="38096" y="85609"/>
                  </a:lnTo>
                  <a:lnTo>
                    <a:pt x="29897" y="85606"/>
                  </a:lnTo>
                  <a:lnTo>
                    <a:pt x="29457" y="86665"/>
                  </a:lnTo>
                  <a:lnTo>
                    <a:pt x="28609" y="94739"/>
                  </a:lnTo>
                  <a:lnTo>
                    <a:pt x="74944" y="95131"/>
                  </a:lnTo>
                  <a:lnTo>
                    <a:pt x="83755" y="92309"/>
                  </a:lnTo>
                  <a:lnTo>
                    <a:pt x="91200" y="88585"/>
                  </a:lnTo>
                  <a:lnTo>
                    <a:pt x="137452" y="76483"/>
                  </a:lnTo>
                  <a:lnTo>
                    <a:pt x="142874" y="7608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SMARTInkShape-1636"/>
            <p:cNvSpPr/>
            <p:nvPr>
              <p:custDataLst>
                <p:tags r:id="rId92"/>
              </p:custDataLst>
            </p:nvPr>
          </p:nvSpPr>
          <p:spPr>
            <a:xfrm>
              <a:off x="8448689" y="2524129"/>
              <a:ext cx="171432" cy="199591"/>
            </a:xfrm>
            <a:custGeom>
              <a:avLst/>
              <a:gdLst/>
              <a:ahLst/>
              <a:cxnLst/>
              <a:rect l="0" t="0" r="0" b="0"/>
              <a:pathLst>
                <a:path w="171432" h="199591">
                  <a:moveTo>
                    <a:pt x="66661" y="104771"/>
                  </a:moveTo>
                  <a:lnTo>
                    <a:pt x="66661" y="104771"/>
                  </a:lnTo>
                  <a:lnTo>
                    <a:pt x="66661" y="61653"/>
                  </a:lnTo>
                  <a:lnTo>
                    <a:pt x="67719" y="60150"/>
                  </a:lnTo>
                  <a:lnTo>
                    <a:pt x="69484" y="59149"/>
                  </a:lnTo>
                  <a:lnTo>
                    <a:pt x="76363" y="57410"/>
                  </a:lnTo>
                  <a:lnTo>
                    <a:pt x="107044" y="57149"/>
                  </a:lnTo>
                  <a:lnTo>
                    <a:pt x="113890" y="54325"/>
                  </a:lnTo>
                  <a:lnTo>
                    <a:pt x="120460" y="50600"/>
                  </a:lnTo>
                  <a:lnTo>
                    <a:pt x="133301" y="48210"/>
                  </a:lnTo>
                  <a:lnTo>
                    <a:pt x="136489" y="48013"/>
                  </a:lnTo>
                  <a:lnTo>
                    <a:pt x="142851" y="44974"/>
                  </a:lnTo>
                  <a:lnTo>
                    <a:pt x="158734" y="32455"/>
                  </a:lnTo>
                  <a:lnTo>
                    <a:pt x="165085" y="30297"/>
                  </a:lnTo>
                  <a:lnTo>
                    <a:pt x="167203" y="28664"/>
                  </a:lnTo>
                  <a:lnTo>
                    <a:pt x="170879" y="20522"/>
                  </a:lnTo>
                  <a:lnTo>
                    <a:pt x="171431" y="516"/>
                  </a:lnTo>
                  <a:lnTo>
                    <a:pt x="148768" y="0"/>
                  </a:lnTo>
                  <a:lnTo>
                    <a:pt x="134499" y="5054"/>
                  </a:lnTo>
                  <a:lnTo>
                    <a:pt x="93497" y="31795"/>
                  </a:lnTo>
                  <a:lnTo>
                    <a:pt x="49334" y="74512"/>
                  </a:lnTo>
                  <a:lnTo>
                    <a:pt x="19227" y="121057"/>
                  </a:lnTo>
                  <a:lnTo>
                    <a:pt x="6374" y="141032"/>
                  </a:lnTo>
                  <a:lnTo>
                    <a:pt x="1879" y="154085"/>
                  </a:lnTo>
                  <a:lnTo>
                    <a:pt x="0" y="185459"/>
                  </a:lnTo>
                  <a:lnTo>
                    <a:pt x="1053" y="187138"/>
                  </a:lnTo>
                  <a:lnTo>
                    <a:pt x="2815" y="188257"/>
                  </a:lnTo>
                  <a:lnTo>
                    <a:pt x="5047" y="189003"/>
                  </a:lnTo>
                  <a:lnTo>
                    <a:pt x="6534" y="190559"/>
                  </a:lnTo>
                  <a:lnTo>
                    <a:pt x="8188" y="195110"/>
                  </a:lnTo>
                  <a:lnTo>
                    <a:pt x="9688" y="196747"/>
                  </a:lnTo>
                  <a:lnTo>
                    <a:pt x="14176" y="198566"/>
                  </a:lnTo>
                  <a:lnTo>
                    <a:pt x="22654" y="199590"/>
                  </a:lnTo>
                  <a:lnTo>
                    <a:pt x="28757" y="197007"/>
                  </a:lnTo>
                  <a:lnTo>
                    <a:pt x="34998" y="193390"/>
                  </a:lnTo>
                  <a:lnTo>
                    <a:pt x="47629" y="191068"/>
                  </a:lnTo>
                  <a:lnTo>
                    <a:pt x="50798" y="190877"/>
                  </a:lnTo>
                  <a:lnTo>
                    <a:pt x="57141" y="187843"/>
                  </a:lnTo>
                  <a:lnTo>
                    <a:pt x="88887" y="158700"/>
                  </a:lnTo>
                  <a:lnTo>
                    <a:pt x="92413" y="152376"/>
                  </a:lnTo>
                  <a:lnTo>
                    <a:pt x="93355" y="149208"/>
                  </a:lnTo>
                  <a:lnTo>
                    <a:pt x="95040" y="147095"/>
                  </a:lnTo>
                  <a:lnTo>
                    <a:pt x="101410" y="143064"/>
                  </a:lnTo>
                  <a:lnTo>
                    <a:pt x="103272" y="138371"/>
                  </a:lnTo>
                  <a:lnTo>
                    <a:pt x="104319" y="129779"/>
                  </a:lnTo>
                  <a:lnTo>
                    <a:pt x="103408" y="127793"/>
                  </a:lnTo>
                  <a:lnTo>
                    <a:pt x="101743" y="126468"/>
                  </a:lnTo>
                  <a:lnTo>
                    <a:pt x="96520" y="124344"/>
                  </a:lnTo>
                  <a:lnTo>
                    <a:pt x="72879" y="123835"/>
                  </a:lnTo>
                  <a:lnTo>
                    <a:pt x="66601" y="126649"/>
                  </a:lnTo>
                  <a:lnTo>
                    <a:pt x="44232" y="139010"/>
                  </a:lnTo>
                  <a:lnTo>
                    <a:pt x="36231" y="141155"/>
                  </a:lnTo>
                  <a:lnTo>
                    <a:pt x="33675" y="142786"/>
                  </a:lnTo>
                  <a:lnTo>
                    <a:pt x="31970" y="144931"/>
                  </a:lnTo>
                  <a:lnTo>
                    <a:pt x="29018" y="150136"/>
                  </a:lnTo>
                  <a:lnTo>
                    <a:pt x="22464" y="159017"/>
                  </a:lnTo>
                  <a:lnTo>
                    <a:pt x="20052" y="168351"/>
                  </a:lnTo>
                  <a:lnTo>
                    <a:pt x="19170" y="184157"/>
                  </a:lnTo>
                  <a:lnTo>
                    <a:pt x="20184" y="186270"/>
                  </a:lnTo>
                  <a:lnTo>
                    <a:pt x="21917" y="187679"/>
                  </a:lnTo>
                  <a:lnTo>
                    <a:pt x="26667" y="189244"/>
                  </a:lnTo>
                  <a:lnTo>
                    <a:pt x="57136" y="19049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SMARTInkShape-1637"/>
            <p:cNvSpPr/>
            <p:nvPr>
              <p:custDataLst>
                <p:tags r:id="rId93"/>
              </p:custDataLst>
            </p:nvPr>
          </p:nvSpPr>
          <p:spPr>
            <a:xfrm>
              <a:off x="8886840" y="2667000"/>
              <a:ext cx="66661" cy="152401"/>
            </a:xfrm>
            <a:custGeom>
              <a:avLst/>
              <a:gdLst/>
              <a:ahLst/>
              <a:cxnLst/>
              <a:rect l="0" t="0" r="0" b="0"/>
              <a:pathLst>
                <a:path w="66661" h="152401">
                  <a:moveTo>
                    <a:pt x="57135" y="9525"/>
                  </a:moveTo>
                  <a:lnTo>
                    <a:pt x="57135" y="9525"/>
                  </a:lnTo>
                  <a:lnTo>
                    <a:pt x="57135" y="1324"/>
                  </a:lnTo>
                  <a:lnTo>
                    <a:pt x="58193" y="883"/>
                  </a:lnTo>
                  <a:lnTo>
                    <a:pt x="66660" y="0"/>
                  </a:lnTo>
                  <a:lnTo>
                    <a:pt x="66660" y="5056"/>
                  </a:lnTo>
                  <a:lnTo>
                    <a:pt x="65602" y="6546"/>
                  </a:lnTo>
                  <a:lnTo>
                    <a:pt x="63836" y="7539"/>
                  </a:lnTo>
                  <a:lnTo>
                    <a:pt x="61603" y="8201"/>
                  </a:lnTo>
                  <a:lnTo>
                    <a:pt x="47364" y="19711"/>
                  </a:lnTo>
                  <a:lnTo>
                    <a:pt x="42208" y="25694"/>
                  </a:lnTo>
                  <a:lnTo>
                    <a:pt x="36077" y="38158"/>
                  </a:lnTo>
                  <a:lnTo>
                    <a:pt x="4193" y="73026"/>
                  </a:lnTo>
                  <a:lnTo>
                    <a:pt x="1232" y="82550"/>
                  </a:lnTo>
                  <a:lnTo>
                    <a:pt x="0" y="109274"/>
                  </a:lnTo>
                  <a:lnTo>
                    <a:pt x="2814" y="114889"/>
                  </a:lnTo>
                  <a:lnTo>
                    <a:pt x="6533" y="120911"/>
                  </a:lnTo>
                  <a:lnTo>
                    <a:pt x="8187" y="127116"/>
                  </a:lnTo>
                  <a:lnTo>
                    <a:pt x="9687" y="129194"/>
                  </a:lnTo>
                  <a:lnTo>
                    <a:pt x="11745" y="130580"/>
                  </a:lnTo>
                  <a:lnTo>
                    <a:pt x="17594" y="132803"/>
                  </a:lnTo>
                  <a:lnTo>
                    <a:pt x="38085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SMARTInkShape-1638"/>
            <p:cNvSpPr/>
            <p:nvPr>
              <p:custDataLst>
                <p:tags r:id="rId94"/>
              </p:custDataLst>
            </p:nvPr>
          </p:nvSpPr>
          <p:spPr>
            <a:xfrm>
              <a:off x="8582504" y="2600445"/>
              <a:ext cx="161409" cy="133231"/>
            </a:xfrm>
            <a:custGeom>
              <a:avLst/>
              <a:gdLst/>
              <a:ahLst/>
              <a:cxnLst/>
              <a:rect l="0" t="0" r="0" b="0"/>
              <a:pathLst>
                <a:path w="161409" h="133231">
                  <a:moveTo>
                    <a:pt x="75721" y="66555"/>
                  </a:moveTo>
                  <a:lnTo>
                    <a:pt x="75721" y="66555"/>
                  </a:lnTo>
                  <a:lnTo>
                    <a:pt x="75721" y="58354"/>
                  </a:lnTo>
                  <a:lnTo>
                    <a:pt x="74663" y="57913"/>
                  </a:lnTo>
                  <a:lnTo>
                    <a:pt x="66312" y="57040"/>
                  </a:lnTo>
                  <a:lnTo>
                    <a:pt x="66197" y="66439"/>
                  </a:lnTo>
                  <a:lnTo>
                    <a:pt x="98076" y="66555"/>
                  </a:lnTo>
                  <a:lnTo>
                    <a:pt x="104354" y="63733"/>
                  </a:lnTo>
                  <a:lnTo>
                    <a:pt x="110671" y="60009"/>
                  </a:lnTo>
                  <a:lnTo>
                    <a:pt x="120180" y="56854"/>
                  </a:lnTo>
                  <a:lnTo>
                    <a:pt x="137371" y="42875"/>
                  </a:lnTo>
                  <a:lnTo>
                    <a:pt x="140163" y="37333"/>
                  </a:lnTo>
                  <a:lnTo>
                    <a:pt x="142265" y="23918"/>
                  </a:lnTo>
                  <a:lnTo>
                    <a:pt x="142393" y="9927"/>
                  </a:lnTo>
                  <a:lnTo>
                    <a:pt x="134194" y="1250"/>
                  </a:lnTo>
                  <a:lnTo>
                    <a:pt x="128205" y="286"/>
                  </a:lnTo>
                  <a:lnTo>
                    <a:pt x="119728" y="0"/>
                  </a:lnTo>
                  <a:lnTo>
                    <a:pt x="113625" y="2755"/>
                  </a:lnTo>
                  <a:lnTo>
                    <a:pt x="107384" y="6450"/>
                  </a:lnTo>
                  <a:lnTo>
                    <a:pt x="97921" y="9588"/>
                  </a:lnTo>
                  <a:lnTo>
                    <a:pt x="54436" y="38038"/>
                  </a:lnTo>
                  <a:lnTo>
                    <a:pt x="44035" y="45414"/>
                  </a:lnTo>
                  <a:lnTo>
                    <a:pt x="25915" y="64574"/>
                  </a:lnTo>
                  <a:lnTo>
                    <a:pt x="16542" y="72024"/>
                  </a:lnTo>
                  <a:lnTo>
                    <a:pt x="3158" y="91878"/>
                  </a:lnTo>
                  <a:lnTo>
                    <a:pt x="0" y="102763"/>
                  </a:lnTo>
                  <a:lnTo>
                    <a:pt x="4720" y="109151"/>
                  </a:lnTo>
                  <a:lnTo>
                    <a:pt x="9944" y="111945"/>
                  </a:lnTo>
                  <a:lnTo>
                    <a:pt x="28175" y="113984"/>
                  </a:lnTo>
                  <a:lnTo>
                    <a:pt x="51585" y="113096"/>
                  </a:lnTo>
                  <a:lnTo>
                    <a:pt x="97803" y="97311"/>
                  </a:lnTo>
                  <a:lnTo>
                    <a:pt x="109663" y="89544"/>
                  </a:lnTo>
                  <a:lnTo>
                    <a:pt x="123151" y="83561"/>
                  </a:lnTo>
                  <a:lnTo>
                    <a:pt x="139195" y="70519"/>
                  </a:lnTo>
                  <a:lnTo>
                    <a:pt x="145559" y="68317"/>
                  </a:lnTo>
                  <a:lnTo>
                    <a:pt x="147680" y="66671"/>
                  </a:lnTo>
                  <a:lnTo>
                    <a:pt x="151723" y="60357"/>
                  </a:lnTo>
                  <a:lnTo>
                    <a:pt x="156419" y="58509"/>
                  </a:lnTo>
                  <a:lnTo>
                    <a:pt x="158095" y="56957"/>
                  </a:lnTo>
                  <a:lnTo>
                    <a:pt x="161408" y="47633"/>
                  </a:lnTo>
                  <a:lnTo>
                    <a:pt x="136811" y="73200"/>
                  </a:lnTo>
                  <a:lnTo>
                    <a:pt x="130827" y="85663"/>
                  </a:lnTo>
                  <a:lnTo>
                    <a:pt x="108448" y="111007"/>
                  </a:lnTo>
                  <a:lnTo>
                    <a:pt x="105527" y="120531"/>
                  </a:lnTo>
                  <a:lnTo>
                    <a:pt x="104844" y="126881"/>
                  </a:lnTo>
                  <a:lnTo>
                    <a:pt x="105719" y="128997"/>
                  </a:lnTo>
                  <a:lnTo>
                    <a:pt x="107362" y="130408"/>
                  </a:lnTo>
                  <a:lnTo>
                    <a:pt x="112546" y="132672"/>
                  </a:lnTo>
                  <a:lnTo>
                    <a:pt x="132871" y="13323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SMARTInkShape-1639"/>
            <p:cNvSpPr/>
            <p:nvPr>
              <p:custDataLst>
                <p:tags r:id="rId95"/>
              </p:custDataLst>
            </p:nvPr>
          </p:nvSpPr>
          <p:spPr>
            <a:xfrm>
              <a:off x="7867699" y="2619378"/>
              <a:ext cx="95198" cy="104773"/>
            </a:xfrm>
            <a:custGeom>
              <a:avLst/>
              <a:gdLst/>
              <a:ahLst/>
              <a:cxnLst/>
              <a:rect l="0" t="0" r="0" b="0"/>
              <a:pathLst>
                <a:path w="95198" h="104773">
                  <a:moveTo>
                    <a:pt x="57101" y="38097"/>
                  </a:moveTo>
                  <a:lnTo>
                    <a:pt x="57101" y="38097"/>
                  </a:lnTo>
                  <a:lnTo>
                    <a:pt x="65302" y="29896"/>
                  </a:lnTo>
                  <a:lnTo>
                    <a:pt x="64686" y="29455"/>
                  </a:lnTo>
                  <a:lnTo>
                    <a:pt x="47576" y="28572"/>
                  </a:lnTo>
                  <a:lnTo>
                    <a:pt x="79757" y="28572"/>
                  </a:lnTo>
                  <a:lnTo>
                    <a:pt x="81731" y="27514"/>
                  </a:lnTo>
                  <a:lnTo>
                    <a:pt x="83046" y="25750"/>
                  </a:lnTo>
                  <a:lnTo>
                    <a:pt x="83923" y="23516"/>
                  </a:lnTo>
                  <a:lnTo>
                    <a:pt x="85565" y="22026"/>
                  </a:lnTo>
                  <a:lnTo>
                    <a:pt x="93723" y="19439"/>
                  </a:lnTo>
                  <a:lnTo>
                    <a:pt x="94544" y="16400"/>
                  </a:lnTo>
                  <a:lnTo>
                    <a:pt x="95197" y="425"/>
                  </a:lnTo>
                  <a:lnTo>
                    <a:pt x="77591" y="0"/>
                  </a:lnTo>
                  <a:lnTo>
                    <a:pt x="68831" y="6544"/>
                  </a:lnTo>
                  <a:lnTo>
                    <a:pt x="59988" y="9698"/>
                  </a:lnTo>
                  <a:lnTo>
                    <a:pt x="34864" y="31878"/>
                  </a:lnTo>
                  <a:lnTo>
                    <a:pt x="4184" y="72763"/>
                  </a:lnTo>
                  <a:lnTo>
                    <a:pt x="1206" y="82470"/>
                  </a:lnTo>
                  <a:lnTo>
                    <a:pt x="0" y="102888"/>
                  </a:lnTo>
                  <a:lnTo>
                    <a:pt x="1042" y="103516"/>
                  </a:lnTo>
                  <a:lnTo>
                    <a:pt x="17259" y="104662"/>
                  </a:lnTo>
                  <a:lnTo>
                    <a:pt x="38051" y="1047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SMARTInkShape-1640"/>
            <p:cNvSpPr/>
            <p:nvPr>
              <p:custDataLst>
                <p:tags r:id="rId96"/>
              </p:custDataLst>
            </p:nvPr>
          </p:nvSpPr>
          <p:spPr>
            <a:xfrm>
              <a:off x="7953410" y="2648388"/>
              <a:ext cx="161449" cy="123388"/>
            </a:xfrm>
            <a:custGeom>
              <a:avLst/>
              <a:gdLst/>
              <a:ahLst/>
              <a:cxnLst/>
              <a:rect l="0" t="0" r="0" b="0"/>
              <a:pathLst>
                <a:path w="161449" h="123388">
                  <a:moveTo>
                    <a:pt x="38065" y="47187"/>
                  </a:moveTo>
                  <a:lnTo>
                    <a:pt x="38065" y="47187"/>
                  </a:lnTo>
                  <a:lnTo>
                    <a:pt x="46266" y="47187"/>
                  </a:lnTo>
                  <a:lnTo>
                    <a:pt x="46708" y="46129"/>
                  </a:lnTo>
                  <a:lnTo>
                    <a:pt x="47580" y="37778"/>
                  </a:lnTo>
                  <a:lnTo>
                    <a:pt x="29324" y="37665"/>
                  </a:lnTo>
                  <a:lnTo>
                    <a:pt x="10936" y="55272"/>
                  </a:lnTo>
                  <a:lnTo>
                    <a:pt x="9919" y="61342"/>
                  </a:lnTo>
                  <a:lnTo>
                    <a:pt x="8717" y="62974"/>
                  </a:lnTo>
                  <a:lnTo>
                    <a:pt x="4561" y="64787"/>
                  </a:lnTo>
                  <a:lnTo>
                    <a:pt x="3029" y="66328"/>
                  </a:lnTo>
                  <a:lnTo>
                    <a:pt x="1327" y="70864"/>
                  </a:lnTo>
                  <a:lnTo>
                    <a:pt x="0" y="84767"/>
                  </a:lnTo>
                  <a:lnTo>
                    <a:pt x="22356" y="85274"/>
                  </a:lnTo>
                  <a:lnTo>
                    <a:pt x="28614" y="82459"/>
                  </a:lnTo>
                  <a:lnTo>
                    <a:pt x="34923" y="78738"/>
                  </a:lnTo>
                  <a:lnTo>
                    <a:pt x="44424" y="75585"/>
                  </a:lnTo>
                  <a:lnTo>
                    <a:pt x="55001" y="69477"/>
                  </a:lnTo>
                  <a:lnTo>
                    <a:pt x="70012" y="66139"/>
                  </a:lnTo>
                  <a:lnTo>
                    <a:pt x="81634" y="58917"/>
                  </a:lnTo>
                  <a:lnTo>
                    <a:pt x="119710" y="32345"/>
                  </a:lnTo>
                  <a:lnTo>
                    <a:pt x="133136" y="26146"/>
                  </a:lnTo>
                  <a:lnTo>
                    <a:pt x="161448" y="0"/>
                  </a:lnTo>
                  <a:lnTo>
                    <a:pt x="123599" y="40676"/>
                  </a:lnTo>
                  <a:lnTo>
                    <a:pt x="92037" y="87025"/>
                  </a:lnTo>
                  <a:lnTo>
                    <a:pt x="88511" y="94174"/>
                  </a:lnTo>
                  <a:lnTo>
                    <a:pt x="85885" y="100878"/>
                  </a:lnTo>
                  <a:lnTo>
                    <a:pt x="77654" y="111943"/>
                  </a:lnTo>
                  <a:lnTo>
                    <a:pt x="78215" y="113641"/>
                  </a:lnTo>
                  <a:lnTo>
                    <a:pt x="81663" y="118350"/>
                  </a:lnTo>
                  <a:lnTo>
                    <a:pt x="86722" y="121148"/>
                  </a:lnTo>
                  <a:lnTo>
                    <a:pt x="95215" y="1233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1641"/>
            <p:cNvSpPr/>
            <p:nvPr>
              <p:custDataLst>
                <p:tags r:id="rId97"/>
              </p:custDataLst>
            </p:nvPr>
          </p:nvSpPr>
          <p:spPr>
            <a:xfrm>
              <a:off x="8001050" y="2647950"/>
              <a:ext cx="161866" cy="266129"/>
            </a:xfrm>
            <a:custGeom>
              <a:avLst/>
              <a:gdLst/>
              <a:ahLst/>
              <a:cxnLst/>
              <a:rect l="0" t="0" r="0" b="0"/>
              <a:pathLst>
                <a:path w="161866" h="266129">
                  <a:moveTo>
                    <a:pt x="123775" y="28575"/>
                  </a:moveTo>
                  <a:lnTo>
                    <a:pt x="123775" y="28575"/>
                  </a:lnTo>
                  <a:lnTo>
                    <a:pt x="128831" y="23519"/>
                  </a:lnTo>
                  <a:lnTo>
                    <a:pt x="131315" y="18214"/>
                  </a:lnTo>
                  <a:lnTo>
                    <a:pt x="131976" y="15317"/>
                  </a:lnTo>
                  <a:lnTo>
                    <a:pt x="133476" y="13387"/>
                  </a:lnTo>
                  <a:lnTo>
                    <a:pt x="152223" y="120"/>
                  </a:lnTo>
                  <a:lnTo>
                    <a:pt x="161865" y="0"/>
                  </a:lnTo>
                  <a:lnTo>
                    <a:pt x="156816" y="5056"/>
                  </a:lnTo>
                  <a:lnTo>
                    <a:pt x="154334" y="10361"/>
                  </a:lnTo>
                  <a:lnTo>
                    <a:pt x="153673" y="13258"/>
                  </a:lnTo>
                  <a:lnTo>
                    <a:pt x="146066" y="26568"/>
                  </a:lnTo>
                  <a:lnTo>
                    <a:pt x="138196" y="54547"/>
                  </a:lnTo>
                  <a:lnTo>
                    <a:pt x="112271" y="97182"/>
                  </a:lnTo>
                  <a:lnTo>
                    <a:pt x="83929" y="144369"/>
                  </a:lnTo>
                  <a:lnTo>
                    <a:pt x="55375" y="186899"/>
                  </a:lnTo>
                  <a:lnTo>
                    <a:pt x="23142" y="230692"/>
                  </a:lnTo>
                  <a:lnTo>
                    <a:pt x="4268" y="253626"/>
                  </a:lnTo>
                  <a:lnTo>
                    <a:pt x="118" y="266128"/>
                  </a:lnTo>
                  <a:lnTo>
                    <a:pt x="0" y="261474"/>
                  </a:lnTo>
                  <a:lnTo>
                    <a:pt x="1041" y="260041"/>
                  </a:lnTo>
                  <a:lnTo>
                    <a:pt x="5021" y="258449"/>
                  </a:lnTo>
                  <a:lnTo>
                    <a:pt x="10318" y="252097"/>
                  </a:lnTo>
                  <a:lnTo>
                    <a:pt x="28525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5" name="SMARTInkShape-Group379"/>
          <p:cNvGrpSpPr/>
          <p:nvPr/>
        </p:nvGrpSpPr>
        <p:grpSpPr>
          <a:xfrm>
            <a:off x="4762616" y="1866901"/>
            <a:ext cx="276110" cy="332048"/>
            <a:chOff x="4762616" y="1866901"/>
            <a:chExt cx="276110" cy="332048"/>
          </a:xfrm>
        </p:grpSpPr>
        <p:sp>
          <p:nvSpPr>
            <p:cNvPr id="51" name="SMARTInkShape-1642"/>
            <p:cNvSpPr/>
            <p:nvPr>
              <p:custDataLst>
                <p:tags r:id="rId79"/>
              </p:custDataLst>
            </p:nvPr>
          </p:nvSpPr>
          <p:spPr>
            <a:xfrm>
              <a:off x="4838700" y="1905116"/>
              <a:ext cx="171451" cy="123710"/>
            </a:xfrm>
            <a:custGeom>
              <a:avLst/>
              <a:gdLst/>
              <a:ahLst/>
              <a:cxnLst/>
              <a:rect l="0" t="0" r="0" b="0"/>
              <a:pathLst>
                <a:path w="171451" h="123710">
                  <a:moveTo>
                    <a:pt x="9525" y="28459"/>
                  </a:moveTo>
                  <a:lnTo>
                    <a:pt x="9525" y="28459"/>
                  </a:lnTo>
                  <a:lnTo>
                    <a:pt x="9525" y="23403"/>
                  </a:lnTo>
                  <a:lnTo>
                    <a:pt x="8467" y="21913"/>
                  </a:lnTo>
                  <a:lnTo>
                    <a:pt x="6703" y="20920"/>
                  </a:lnTo>
                  <a:lnTo>
                    <a:pt x="4469" y="20258"/>
                  </a:lnTo>
                  <a:lnTo>
                    <a:pt x="4037" y="19817"/>
                  </a:lnTo>
                  <a:lnTo>
                    <a:pt x="4809" y="19523"/>
                  </a:lnTo>
                  <a:lnTo>
                    <a:pt x="6381" y="19326"/>
                  </a:lnTo>
                  <a:lnTo>
                    <a:pt x="6370" y="18137"/>
                  </a:lnTo>
                  <a:lnTo>
                    <a:pt x="3537" y="13994"/>
                  </a:lnTo>
                  <a:lnTo>
                    <a:pt x="3416" y="12466"/>
                  </a:lnTo>
                  <a:lnTo>
                    <a:pt x="4394" y="11447"/>
                  </a:lnTo>
                  <a:lnTo>
                    <a:pt x="8511" y="9811"/>
                  </a:lnTo>
                  <a:lnTo>
                    <a:pt x="109" y="9412"/>
                  </a:lnTo>
                  <a:lnTo>
                    <a:pt x="0" y="0"/>
                  </a:lnTo>
                  <a:lnTo>
                    <a:pt x="0" y="14350"/>
                  </a:lnTo>
                  <a:lnTo>
                    <a:pt x="1058" y="15878"/>
                  </a:lnTo>
                  <a:lnTo>
                    <a:pt x="2822" y="16897"/>
                  </a:lnTo>
                  <a:lnTo>
                    <a:pt x="5056" y="17576"/>
                  </a:lnTo>
                  <a:lnTo>
                    <a:pt x="6545" y="19087"/>
                  </a:lnTo>
                  <a:lnTo>
                    <a:pt x="11759" y="29116"/>
                  </a:lnTo>
                  <a:lnTo>
                    <a:pt x="41403" y="60329"/>
                  </a:lnTo>
                  <a:lnTo>
                    <a:pt x="47682" y="63790"/>
                  </a:lnTo>
                  <a:lnTo>
                    <a:pt x="54000" y="66387"/>
                  </a:lnTo>
                  <a:lnTo>
                    <a:pt x="95250" y="101852"/>
                  </a:lnTo>
                  <a:lnTo>
                    <a:pt x="101600" y="104470"/>
                  </a:lnTo>
                  <a:lnTo>
                    <a:pt x="111125" y="110835"/>
                  </a:lnTo>
                  <a:lnTo>
                    <a:pt x="120650" y="114250"/>
                  </a:lnTo>
                  <a:lnTo>
                    <a:pt x="130175" y="120436"/>
                  </a:lnTo>
                  <a:lnTo>
                    <a:pt x="139700" y="122739"/>
                  </a:lnTo>
                  <a:lnTo>
                    <a:pt x="171450" y="12370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SMARTInkShape-1643"/>
            <p:cNvSpPr/>
            <p:nvPr>
              <p:custDataLst>
                <p:tags r:id="rId80"/>
              </p:custDataLst>
            </p:nvPr>
          </p:nvSpPr>
          <p:spPr>
            <a:xfrm>
              <a:off x="4886444" y="1866901"/>
              <a:ext cx="28457" cy="314325"/>
            </a:xfrm>
            <a:custGeom>
              <a:avLst/>
              <a:gdLst/>
              <a:ahLst/>
              <a:cxnLst/>
              <a:rect l="0" t="0" r="0" b="0"/>
              <a:pathLst>
                <a:path w="28457" h="314325">
                  <a:moveTo>
                    <a:pt x="28456" y="28574"/>
                  </a:moveTo>
                  <a:lnTo>
                    <a:pt x="28456" y="28574"/>
                  </a:lnTo>
                  <a:lnTo>
                    <a:pt x="28456" y="0"/>
                  </a:lnTo>
                  <a:lnTo>
                    <a:pt x="28456" y="46345"/>
                  </a:lnTo>
                  <a:lnTo>
                    <a:pt x="19814" y="90068"/>
                  </a:lnTo>
                  <a:lnTo>
                    <a:pt x="17950" y="135651"/>
                  </a:lnTo>
                  <a:lnTo>
                    <a:pt x="10295" y="181094"/>
                  </a:lnTo>
                  <a:lnTo>
                    <a:pt x="8611" y="202294"/>
                  </a:lnTo>
                  <a:lnTo>
                    <a:pt x="787" y="241220"/>
                  </a:lnTo>
                  <a:lnTo>
                    <a:pt x="0" y="267982"/>
                  </a:lnTo>
                  <a:lnTo>
                    <a:pt x="2756" y="275383"/>
                  </a:lnTo>
                  <a:lnTo>
                    <a:pt x="6450" y="282200"/>
                  </a:lnTo>
                  <a:lnTo>
                    <a:pt x="8822" y="295200"/>
                  </a:lnTo>
                  <a:lnTo>
                    <a:pt x="9017" y="298400"/>
                  </a:lnTo>
                  <a:lnTo>
                    <a:pt x="12055" y="304777"/>
                  </a:lnTo>
                  <a:lnTo>
                    <a:pt x="17573" y="312438"/>
                  </a:lnTo>
                  <a:lnTo>
                    <a:pt x="21149" y="313486"/>
                  </a:lnTo>
                  <a:lnTo>
                    <a:pt x="28456" y="31432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SMARTInkShape-1644"/>
            <p:cNvSpPr/>
            <p:nvPr>
              <p:custDataLst>
                <p:tags r:id="rId81"/>
              </p:custDataLst>
            </p:nvPr>
          </p:nvSpPr>
          <p:spPr>
            <a:xfrm>
              <a:off x="4762616" y="1914525"/>
              <a:ext cx="276110" cy="171335"/>
            </a:xfrm>
            <a:custGeom>
              <a:avLst/>
              <a:gdLst/>
              <a:ahLst/>
              <a:cxnLst/>
              <a:rect l="0" t="0" r="0" b="0"/>
              <a:pathLst>
                <a:path w="276110" h="171335">
                  <a:moveTo>
                    <a:pt x="28459" y="152400"/>
                  </a:moveTo>
                  <a:lnTo>
                    <a:pt x="28459" y="152400"/>
                  </a:lnTo>
                  <a:lnTo>
                    <a:pt x="28459" y="157456"/>
                  </a:lnTo>
                  <a:lnTo>
                    <a:pt x="27401" y="158946"/>
                  </a:lnTo>
                  <a:lnTo>
                    <a:pt x="25637" y="159939"/>
                  </a:lnTo>
                  <a:lnTo>
                    <a:pt x="18758" y="161663"/>
                  </a:lnTo>
                  <a:lnTo>
                    <a:pt x="9536" y="161922"/>
                  </a:lnTo>
                  <a:lnTo>
                    <a:pt x="9420" y="170126"/>
                  </a:lnTo>
                  <a:lnTo>
                    <a:pt x="8358" y="170567"/>
                  </a:lnTo>
                  <a:lnTo>
                    <a:pt x="1209" y="171334"/>
                  </a:lnTo>
                  <a:lnTo>
                    <a:pt x="767" y="170314"/>
                  </a:lnTo>
                  <a:lnTo>
                    <a:pt x="0" y="163239"/>
                  </a:lnTo>
                  <a:lnTo>
                    <a:pt x="14077" y="147770"/>
                  </a:lnTo>
                  <a:lnTo>
                    <a:pt x="19598" y="145050"/>
                  </a:lnTo>
                  <a:lnTo>
                    <a:pt x="22551" y="144325"/>
                  </a:lnTo>
                  <a:lnTo>
                    <a:pt x="31765" y="138248"/>
                  </a:lnTo>
                  <a:lnTo>
                    <a:pt x="53866" y="118448"/>
                  </a:lnTo>
                  <a:lnTo>
                    <a:pt x="83623" y="104181"/>
                  </a:lnTo>
                  <a:lnTo>
                    <a:pt x="112774" y="82515"/>
                  </a:lnTo>
                  <a:lnTo>
                    <a:pt x="160004" y="63107"/>
                  </a:lnTo>
                  <a:lnTo>
                    <a:pt x="207619" y="34915"/>
                  </a:lnTo>
                  <a:lnTo>
                    <a:pt x="235366" y="21871"/>
                  </a:lnTo>
                  <a:lnTo>
                    <a:pt x="243184" y="19246"/>
                  </a:lnTo>
                  <a:lnTo>
                    <a:pt x="256827" y="11759"/>
                  </a:lnTo>
                  <a:lnTo>
                    <a:pt x="264657" y="9966"/>
                  </a:lnTo>
                  <a:lnTo>
                    <a:pt x="276109" y="0"/>
                  </a:lnTo>
                  <a:lnTo>
                    <a:pt x="267908" y="0"/>
                  </a:lnTo>
                  <a:lnTo>
                    <a:pt x="267467" y="1058"/>
                  </a:lnTo>
                  <a:lnTo>
                    <a:pt x="266584" y="17726"/>
                  </a:lnTo>
                  <a:lnTo>
                    <a:pt x="265526" y="18167"/>
                  </a:lnTo>
                  <a:lnTo>
                    <a:pt x="257059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SMARTInkShape-1645"/>
            <p:cNvSpPr/>
            <p:nvPr>
              <p:custDataLst>
                <p:tags r:id="rId82"/>
              </p:custDataLst>
            </p:nvPr>
          </p:nvSpPr>
          <p:spPr>
            <a:xfrm>
              <a:off x="4838734" y="2085975"/>
              <a:ext cx="171417" cy="112974"/>
            </a:xfrm>
            <a:custGeom>
              <a:avLst/>
              <a:gdLst/>
              <a:ahLst/>
              <a:cxnLst/>
              <a:rect l="0" t="0" r="0" b="0"/>
              <a:pathLst>
                <a:path w="171417" h="112974">
                  <a:moveTo>
                    <a:pt x="28541" y="19050"/>
                  </a:moveTo>
                  <a:lnTo>
                    <a:pt x="28541" y="19050"/>
                  </a:lnTo>
                  <a:lnTo>
                    <a:pt x="28541" y="10849"/>
                  </a:lnTo>
                  <a:lnTo>
                    <a:pt x="27483" y="10408"/>
                  </a:lnTo>
                  <a:lnTo>
                    <a:pt x="19132" y="9535"/>
                  </a:lnTo>
                  <a:lnTo>
                    <a:pt x="9491" y="0"/>
                  </a:lnTo>
                  <a:lnTo>
                    <a:pt x="0" y="0"/>
                  </a:lnTo>
                  <a:lnTo>
                    <a:pt x="5034" y="0"/>
                  </a:lnTo>
                  <a:lnTo>
                    <a:pt x="6519" y="1058"/>
                  </a:lnTo>
                  <a:lnTo>
                    <a:pt x="7510" y="2822"/>
                  </a:lnTo>
                  <a:lnTo>
                    <a:pt x="9100" y="13258"/>
                  </a:lnTo>
                  <a:lnTo>
                    <a:pt x="9457" y="26743"/>
                  </a:lnTo>
                  <a:lnTo>
                    <a:pt x="16030" y="36876"/>
                  </a:lnTo>
                  <a:lnTo>
                    <a:pt x="19812" y="62696"/>
                  </a:lnTo>
                  <a:lnTo>
                    <a:pt x="27183" y="74213"/>
                  </a:lnTo>
                  <a:lnTo>
                    <a:pt x="41679" y="89283"/>
                  </a:lnTo>
                  <a:lnTo>
                    <a:pt x="47786" y="92598"/>
                  </a:lnTo>
                  <a:lnTo>
                    <a:pt x="54027" y="95130"/>
                  </a:lnTo>
                  <a:lnTo>
                    <a:pt x="64771" y="103296"/>
                  </a:lnTo>
                  <a:lnTo>
                    <a:pt x="75725" y="104737"/>
                  </a:lnTo>
                  <a:lnTo>
                    <a:pt x="84328" y="112973"/>
                  </a:lnTo>
                  <a:lnTo>
                    <a:pt x="84783" y="112357"/>
                  </a:lnTo>
                  <a:lnTo>
                    <a:pt x="85655" y="105133"/>
                  </a:lnTo>
                  <a:lnTo>
                    <a:pt x="93889" y="104807"/>
                  </a:lnTo>
                  <a:lnTo>
                    <a:pt x="109371" y="90587"/>
                  </a:lnTo>
                  <a:lnTo>
                    <a:pt x="112091" y="85064"/>
                  </a:lnTo>
                  <a:lnTo>
                    <a:pt x="112815" y="82109"/>
                  </a:lnTo>
                  <a:lnTo>
                    <a:pt x="118894" y="72894"/>
                  </a:lnTo>
                  <a:lnTo>
                    <a:pt x="136619" y="53964"/>
                  </a:lnTo>
                  <a:lnTo>
                    <a:pt x="142897" y="50442"/>
                  </a:lnTo>
                  <a:lnTo>
                    <a:pt x="149216" y="47819"/>
                  </a:lnTo>
                  <a:lnTo>
                    <a:pt x="155552" y="43125"/>
                  </a:lnTo>
                  <a:lnTo>
                    <a:pt x="159074" y="37511"/>
                  </a:lnTo>
                  <a:lnTo>
                    <a:pt x="160012" y="34533"/>
                  </a:lnTo>
                  <a:lnTo>
                    <a:pt x="161697" y="32547"/>
                  </a:lnTo>
                  <a:lnTo>
                    <a:pt x="171416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8" name="SMARTInkShape-Group381"/>
          <p:cNvGrpSpPr/>
          <p:nvPr/>
        </p:nvGrpSpPr>
        <p:grpSpPr>
          <a:xfrm>
            <a:off x="3533775" y="3400425"/>
            <a:ext cx="1162051" cy="552451"/>
            <a:chOff x="3533775" y="3400425"/>
            <a:chExt cx="1162051" cy="552451"/>
          </a:xfrm>
        </p:grpSpPr>
        <p:sp>
          <p:nvSpPr>
            <p:cNvPr id="56" name="SMARTInkShape-1646"/>
            <p:cNvSpPr/>
            <p:nvPr>
              <p:custDataLst>
                <p:tags r:id="rId67"/>
              </p:custDataLst>
            </p:nvPr>
          </p:nvSpPr>
          <p:spPr>
            <a:xfrm>
              <a:off x="4591050" y="3848100"/>
              <a:ext cx="19051" cy="19051"/>
            </a:xfrm>
            <a:custGeom>
              <a:avLst/>
              <a:gdLst/>
              <a:ahLst/>
              <a:cxnLst/>
              <a:rect l="0" t="0" r="0" b="0"/>
              <a:pathLst>
                <a:path w="19051" h="19051">
                  <a:moveTo>
                    <a:pt x="9525" y="19050"/>
                  </a:moveTo>
                  <a:lnTo>
                    <a:pt x="9525" y="19050"/>
                  </a:lnTo>
                  <a:lnTo>
                    <a:pt x="116" y="19050"/>
                  </a:lnTo>
                  <a:lnTo>
                    <a:pt x="0" y="9559"/>
                  </a:lnTo>
                  <a:lnTo>
                    <a:pt x="9525" y="0"/>
                  </a:lnTo>
                  <a:lnTo>
                    <a:pt x="190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SMARTInkShape-1647"/>
            <p:cNvSpPr/>
            <p:nvPr>
              <p:custDataLst>
                <p:tags r:id="rId68"/>
              </p:custDataLst>
            </p:nvPr>
          </p:nvSpPr>
          <p:spPr>
            <a:xfrm>
              <a:off x="4314828" y="3724275"/>
              <a:ext cx="323848" cy="161926"/>
            </a:xfrm>
            <a:custGeom>
              <a:avLst/>
              <a:gdLst/>
              <a:ahLst/>
              <a:cxnLst/>
              <a:rect l="0" t="0" r="0" b="0"/>
              <a:pathLst>
                <a:path w="323848" h="161926">
                  <a:moveTo>
                    <a:pt x="38097" y="47625"/>
                  </a:moveTo>
                  <a:lnTo>
                    <a:pt x="38097" y="47625"/>
                  </a:lnTo>
                  <a:lnTo>
                    <a:pt x="19474" y="47625"/>
                  </a:lnTo>
                  <a:lnTo>
                    <a:pt x="0" y="28578"/>
                  </a:lnTo>
                  <a:lnTo>
                    <a:pt x="8198" y="28575"/>
                  </a:lnTo>
                  <a:lnTo>
                    <a:pt x="16865" y="22029"/>
                  </a:lnTo>
                  <a:lnTo>
                    <a:pt x="25690" y="19933"/>
                  </a:lnTo>
                  <a:lnTo>
                    <a:pt x="70226" y="18015"/>
                  </a:lnTo>
                  <a:lnTo>
                    <a:pt x="107980" y="10410"/>
                  </a:lnTo>
                  <a:lnTo>
                    <a:pt x="146050" y="8544"/>
                  </a:lnTo>
                  <a:lnTo>
                    <a:pt x="184147" y="889"/>
                  </a:lnTo>
                  <a:lnTo>
                    <a:pt x="228597" y="52"/>
                  </a:lnTo>
                  <a:lnTo>
                    <a:pt x="275386" y="1"/>
                  </a:lnTo>
                  <a:lnTo>
                    <a:pt x="314288" y="0"/>
                  </a:lnTo>
                  <a:lnTo>
                    <a:pt x="314319" y="13257"/>
                  </a:lnTo>
                  <a:lnTo>
                    <a:pt x="311499" y="19298"/>
                  </a:lnTo>
                  <a:lnTo>
                    <a:pt x="306121" y="26743"/>
                  </a:lnTo>
                  <a:lnTo>
                    <a:pt x="304813" y="69375"/>
                  </a:lnTo>
                  <a:lnTo>
                    <a:pt x="304797" y="112888"/>
                  </a:lnTo>
                  <a:lnTo>
                    <a:pt x="304797" y="150483"/>
                  </a:lnTo>
                  <a:lnTo>
                    <a:pt x="312998" y="160432"/>
                  </a:lnTo>
                  <a:lnTo>
                    <a:pt x="316556" y="161262"/>
                  </a:lnTo>
                  <a:lnTo>
                    <a:pt x="323847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SMARTInkShape-1648"/>
            <p:cNvSpPr/>
            <p:nvPr>
              <p:custDataLst>
                <p:tags r:id="rId69"/>
              </p:custDataLst>
            </p:nvPr>
          </p:nvSpPr>
          <p:spPr>
            <a:xfrm>
              <a:off x="3543300" y="3743335"/>
              <a:ext cx="371476" cy="200016"/>
            </a:xfrm>
            <a:custGeom>
              <a:avLst/>
              <a:gdLst/>
              <a:ahLst/>
              <a:cxnLst/>
              <a:rect l="0" t="0" r="0" b="0"/>
              <a:pathLst>
                <a:path w="371476" h="200016">
                  <a:moveTo>
                    <a:pt x="9525" y="76190"/>
                  </a:moveTo>
                  <a:lnTo>
                    <a:pt x="9525" y="76190"/>
                  </a:lnTo>
                  <a:lnTo>
                    <a:pt x="1324" y="67989"/>
                  </a:lnTo>
                  <a:lnTo>
                    <a:pt x="10" y="57266"/>
                  </a:lnTo>
                  <a:lnTo>
                    <a:pt x="0" y="47732"/>
                  </a:lnTo>
                  <a:lnTo>
                    <a:pt x="22666" y="47615"/>
                  </a:lnTo>
                  <a:lnTo>
                    <a:pt x="28771" y="44793"/>
                  </a:lnTo>
                  <a:lnTo>
                    <a:pt x="31881" y="42559"/>
                  </a:lnTo>
                  <a:lnTo>
                    <a:pt x="46370" y="39414"/>
                  </a:lnTo>
                  <a:lnTo>
                    <a:pt x="76453" y="35442"/>
                  </a:lnTo>
                  <a:lnTo>
                    <a:pt x="90071" y="31621"/>
                  </a:lnTo>
                  <a:lnTo>
                    <a:pt x="133922" y="28967"/>
                  </a:lnTo>
                  <a:lnTo>
                    <a:pt x="173512" y="18257"/>
                  </a:lnTo>
                  <a:lnTo>
                    <a:pt x="200636" y="12105"/>
                  </a:lnTo>
                  <a:lnTo>
                    <a:pt x="246867" y="9742"/>
                  </a:lnTo>
                  <a:lnTo>
                    <a:pt x="260002" y="8558"/>
                  </a:lnTo>
                  <a:lnTo>
                    <a:pt x="298419" y="881"/>
                  </a:lnTo>
                  <a:lnTo>
                    <a:pt x="345910" y="0"/>
                  </a:lnTo>
                  <a:lnTo>
                    <a:pt x="352352" y="2817"/>
                  </a:lnTo>
                  <a:lnTo>
                    <a:pt x="360054" y="8192"/>
                  </a:lnTo>
                  <a:lnTo>
                    <a:pt x="371436" y="9512"/>
                  </a:lnTo>
                  <a:lnTo>
                    <a:pt x="371475" y="54251"/>
                  </a:lnTo>
                  <a:lnTo>
                    <a:pt x="370417" y="79586"/>
                  </a:lnTo>
                  <a:lnTo>
                    <a:pt x="363936" y="97479"/>
                  </a:lnTo>
                  <a:lnTo>
                    <a:pt x="361984" y="144590"/>
                  </a:lnTo>
                  <a:lnTo>
                    <a:pt x="359143" y="151745"/>
                  </a:lnTo>
                  <a:lnTo>
                    <a:pt x="355411" y="158453"/>
                  </a:lnTo>
                  <a:lnTo>
                    <a:pt x="353014" y="171383"/>
                  </a:lnTo>
                  <a:lnTo>
                    <a:pt x="352435" y="198133"/>
                  </a:lnTo>
                  <a:lnTo>
                    <a:pt x="353490" y="198760"/>
                  </a:lnTo>
                  <a:lnTo>
                    <a:pt x="361950" y="2000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SMARTInkShape-1649"/>
            <p:cNvSpPr/>
            <p:nvPr>
              <p:custDataLst>
                <p:tags r:id="rId70"/>
              </p:custDataLst>
            </p:nvPr>
          </p:nvSpPr>
          <p:spPr>
            <a:xfrm>
              <a:off x="3905250" y="3857625"/>
              <a:ext cx="352426" cy="19051"/>
            </a:xfrm>
            <a:custGeom>
              <a:avLst/>
              <a:gdLst/>
              <a:ahLst/>
              <a:cxnLst/>
              <a:rect l="0" t="0" r="0" b="0"/>
              <a:pathLst>
                <a:path w="352426" h="19051">
                  <a:moveTo>
                    <a:pt x="0" y="19050"/>
                  </a:moveTo>
                  <a:lnTo>
                    <a:pt x="0" y="19050"/>
                  </a:lnTo>
                  <a:lnTo>
                    <a:pt x="0" y="9525"/>
                  </a:lnTo>
                  <a:lnTo>
                    <a:pt x="45660" y="9525"/>
                  </a:lnTo>
                  <a:lnTo>
                    <a:pt x="89195" y="8467"/>
                  </a:lnTo>
                  <a:lnTo>
                    <a:pt x="133572" y="883"/>
                  </a:lnTo>
                  <a:lnTo>
                    <a:pt x="180803" y="52"/>
                  </a:lnTo>
                  <a:lnTo>
                    <a:pt x="225415" y="3"/>
                  </a:lnTo>
                  <a:lnTo>
                    <a:pt x="268816" y="0"/>
                  </a:lnTo>
                  <a:lnTo>
                    <a:pt x="315088" y="0"/>
                  </a:lnTo>
                  <a:lnTo>
                    <a:pt x="3524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SMARTInkShape-1650"/>
            <p:cNvSpPr/>
            <p:nvPr>
              <p:custDataLst>
                <p:tags r:id="rId71"/>
              </p:custDataLst>
            </p:nvPr>
          </p:nvSpPr>
          <p:spPr>
            <a:xfrm>
              <a:off x="4268524" y="3762378"/>
              <a:ext cx="341577" cy="171448"/>
            </a:xfrm>
            <a:custGeom>
              <a:avLst/>
              <a:gdLst/>
              <a:ahLst/>
              <a:cxnLst/>
              <a:rect l="0" t="0" r="0" b="0"/>
              <a:pathLst>
                <a:path w="341577" h="171448">
                  <a:moveTo>
                    <a:pt x="8201" y="19047"/>
                  </a:moveTo>
                  <a:lnTo>
                    <a:pt x="8201" y="19047"/>
                  </a:lnTo>
                  <a:lnTo>
                    <a:pt x="8201" y="0"/>
                  </a:lnTo>
                  <a:lnTo>
                    <a:pt x="8201" y="31902"/>
                  </a:lnTo>
                  <a:lnTo>
                    <a:pt x="5379" y="38166"/>
                  </a:lnTo>
                  <a:lnTo>
                    <a:pt x="3145" y="41318"/>
                  </a:lnTo>
                  <a:lnTo>
                    <a:pt x="0" y="55867"/>
                  </a:lnTo>
                  <a:lnTo>
                    <a:pt x="2087" y="64692"/>
                  </a:lnTo>
                  <a:lnTo>
                    <a:pt x="5484" y="72142"/>
                  </a:lnTo>
                  <a:lnTo>
                    <a:pt x="7843" y="93837"/>
                  </a:lnTo>
                  <a:lnTo>
                    <a:pt x="8199" y="139674"/>
                  </a:lnTo>
                  <a:lnTo>
                    <a:pt x="8201" y="161481"/>
                  </a:lnTo>
                  <a:lnTo>
                    <a:pt x="16402" y="161883"/>
                  </a:lnTo>
                  <a:lnTo>
                    <a:pt x="16843" y="162954"/>
                  </a:lnTo>
                  <a:lnTo>
                    <a:pt x="17726" y="171437"/>
                  </a:lnTo>
                  <a:lnTo>
                    <a:pt x="62202" y="171447"/>
                  </a:lnTo>
                  <a:lnTo>
                    <a:pt x="107880" y="170389"/>
                  </a:lnTo>
                  <a:lnTo>
                    <a:pt x="138290" y="162805"/>
                  </a:lnTo>
                  <a:lnTo>
                    <a:pt x="179832" y="159152"/>
                  </a:lnTo>
                  <a:lnTo>
                    <a:pt x="200031" y="153731"/>
                  </a:lnTo>
                  <a:lnTo>
                    <a:pt x="243680" y="152449"/>
                  </a:lnTo>
                  <a:lnTo>
                    <a:pt x="252558" y="153478"/>
                  </a:lnTo>
                  <a:lnTo>
                    <a:pt x="280265" y="161041"/>
                  </a:lnTo>
                  <a:lnTo>
                    <a:pt x="287163" y="161531"/>
                  </a:lnTo>
                  <a:lnTo>
                    <a:pt x="293756" y="164570"/>
                  </a:lnTo>
                  <a:lnTo>
                    <a:pt x="300215" y="168391"/>
                  </a:lnTo>
                  <a:lnTo>
                    <a:pt x="312984" y="170843"/>
                  </a:lnTo>
                  <a:lnTo>
                    <a:pt x="341576" y="1714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SMARTInkShape-1651"/>
            <p:cNvSpPr/>
            <p:nvPr>
              <p:custDataLst>
                <p:tags r:id="rId72"/>
              </p:custDataLst>
            </p:nvPr>
          </p:nvSpPr>
          <p:spPr>
            <a:xfrm>
              <a:off x="3533775" y="3781425"/>
              <a:ext cx="323851" cy="171451"/>
            </a:xfrm>
            <a:custGeom>
              <a:avLst/>
              <a:gdLst/>
              <a:ahLst/>
              <a:cxnLst/>
              <a:rect l="0" t="0" r="0" b="0"/>
              <a:pathLst>
                <a:path w="323851" h="171451">
                  <a:moveTo>
                    <a:pt x="28575" y="9525"/>
                  </a:moveTo>
                  <a:lnTo>
                    <a:pt x="28575" y="9525"/>
                  </a:lnTo>
                  <a:lnTo>
                    <a:pt x="20374" y="9525"/>
                  </a:lnTo>
                  <a:lnTo>
                    <a:pt x="19933" y="8467"/>
                  </a:lnTo>
                  <a:lnTo>
                    <a:pt x="19084" y="393"/>
                  </a:lnTo>
                  <a:lnTo>
                    <a:pt x="9535" y="0"/>
                  </a:lnTo>
                  <a:lnTo>
                    <a:pt x="9525" y="44719"/>
                  </a:lnTo>
                  <a:lnTo>
                    <a:pt x="9525" y="83454"/>
                  </a:lnTo>
                  <a:lnTo>
                    <a:pt x="1324" y="106984"/>
                  </a:lnTo>
                  <a:lnTo>
                    <a:pt x="0" y="142720"/>
                  </a:lnTo>
                  <a:lnTo>
                    <a:pt x="9491" y="152366"/>
                  </a:lnTo>
                  <a:lnTo>
                    <a:pt x="9522" y="144196"/>
                  </a:lnTo>
                  <a:lnTo>
                    <a:pt x="10581" y="143756"/>
                  </a:lnTo>
                  <a:lnTo>
                    <a:pt x="57207" y="142875"/>
                  </a:lnTo>
                  <a:lnTo>
                    <a:pt x="103090" y="142875"/>
                  </a:lnTo>
                  <a:lnTo>
                    <a:pt x="150588" y="142875"/>
                  </a:lnTo>
                  <a:lnTo>
                    <a:pt x="197256" y="142875"/>
                  </a:lnTo>
                  <a:lnTo>
                    <a:pt x="206203" y="143933"/>
                  </a:lnTo>
                  <a:lnTo>
                    <a:pt x="230289" y="151076"/>
                  </a:lnTo>
                  <a:lnTo>
                    <a:pt x="250728" y="153196"/>
                  </a:lnTo>
                  <a:lnTo>
                    <a:pt x="262556" y="159927"/>
                  </a:lnTo>
                  <a:lnTo>
                    <a:pt x="272762" y="167565"/>
                  </a:lnTo>
                  <a:lnTo>
                    <a:pt x="282490" y="170299"/>
                  </a:lnTo>
                  <a:lnTo>
                    <a:pt x="32385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SMARTInkShape-1652"/>
            <p:cNvSpPr/>
            <p:nvPr>
              <p:custDataLst>
                <p:tags r:id="rId73"/>
              </p:custDataLst>
            </p:nvPr>
          </p:nvSpPr>
          <p:spPr>
            <a:xfrm>
              <a:off x="4563847" y="3495675"/>
              <a:ext cx="131979" cy="114301"/>
            </a:xfrm>
            <a:custGeom>
              <a:avLst/>
              <a:gdLst/>
              <a:ahLst/>
              <a:cxnLst/>
              <a:rect l="0" t="0" r="0" b="0"/>
              <a:pathLst>
                <a:path w="131979" h="114301">
                  <a:moveTo>
                    <a:pt x="46253" y="9525"/>
                  </a:moveTo>
                  <a:lnTo>
                    <a:pt x="46253" y="9525"/>
                  </a:lnTo>
                  <a:lnTo>
                    <a:pt x="37121" y="393"/>
                  </a:lnTo>
                  <a:lnTo>
                    <a:pt x="8156" y="0"/>
                  </a:lnTo>
                  <a:lnTo>
                    <a:pt x="13210" y="0"/>
                  </a:lnTo>
                  <a:lnTo>
                    <a:pt x="14700" y="1058"/>
                  </a:lnTo>
                  <a:lnTo>
                    <a:pt x="15692" y="2822"/>
                  </a:lnTo>
                  <a:lnTo>
                    <a:pt x="16354" y="5057"/>
                  </a:lnTo>
                  <a:lnTo>
                    <a:pt x="17854" y="6546"/>
                  </a:lnTo>
                  <a:lnTo>
                    <a:pt x="25763" y="9132"/>
                  </a:lnTo>
                  <a:lnTo>
                    <a:pt x="40334" y="9491"/>
                  </a:lnTo>
                  <a:lnTo>
                    <a:pt x="46445" y="12332"/>
                  </a:lnTo>
                  <a:lnTo>
                    <a:pt x="53934" y="17723"/>
                  </a:lnTo>
                  <a:lnTo>
                    <a:pt x="63818" y="18933"/>
                  </a:lnTo>
                  <a:lnTo>
                    <a:pt x="64312" y="20031"/>
                  </a:lnTo>
                  <a:lnTo>
                    <a:pt x="64863" y="24072"/>
                  </a:lnTo>
                  <a:lnTo>
                    <a:pt x="66068" y="25573"/>
                  </a:lnTo>
                  <a:lnTo>
                    <a:pt x="74424" y="28458"/>
                  </a:lnTo>
                  <a:lnTo>
                    <a:pt x="74708" y="33596"/>
                  </a:lnTo>
                  <a:lnTo>
                    <a:pt x="73690" y="35098"/>
                  </a:lnTo>
                  <a:lnTo>
                    <a:pt x="71953" y="36099"/>
                  </a:lnTo>
                  <a:lnTo>
                    <a:pt x="69736" y="36766"/>
                  </a:lnTo>
                  <a:lnTo>
                    <a:pt x="68259" y="38269"/>
                  </a:lnTo>
                  <a:lnTo>
                    <a:pt x="66616" y="42761"/>
                  </a:lnTo>
                  <a:lnTo>
                    <a:pt x="65120" y="44383"/>
                  </a:lnTo>
                  <a:lnTo>
                    <a:pt x="46057" y="54974"/>
                  </a:lnTo>
                  <a:lnTo>
                    <a:pt x="42947" y="55699"/>
                  </a:lnTo>
                  <a:lnTo>
                    <a:pt x="27186" y="64498"/>
                  </a:lnTo>
                  <a:lnTo>
                    <a:pt x="24017" y="65224"/>
                  </a:lnTo>
                  <a:lnTo>
                    <a:pt x="8711" y="75770"/>
                  </a:lnTo>
                  <a:lnTo>
                    <a:pt x="0" y="84363"/>
                  </a:lnTo>
                  <a:lnTo>
                    <a:pt x="601" y="84817"/>
                  </a:lnTo>
                  <a:lnTo>
                    <a:pt x="4091" y="85322"/>
                  </a:lnTo>
                  <a:lnTo>
                    <a:pt x="5445" y="86514"/>
                  </a:lnTo>
                  <a:lnTo>
                    <a:pt x="6949" y="90662"/>
                  </a:lnTo>
                  <a:lnTo>
                    <a:pt x="8409" y="92191"/>
                  </a:lnTo>
                  <a:lnTo>
                    <a:pt x="12852" y="93890"/>
                  </a:lnTo>
                  <a:lnTo>
                    <a:pt x="52611" y="96301"/>
                  </a:lnTo>
                  <a:lnTo>
                    <a:pt x="63188" y="101794"/>
                  </a:lnTo>
                  <a:lnTo>
                    <a:pt x="106052" y="104723"/>
                  </a:lnTo>
                  <a:lnTo>
                    <a:pt x="116221" y="105810"/>
                  </a:lnTo>
                  <a:lnTo>
                    <a:pt x="131978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1653"/>
            <p:cNvSpPr/>
            <p:nvPr>
              <p:custDataLst>
                <p:tags r:id="rId74"/>
              </p:custDataLst>
            </p:nvPr>
          </p:nvSpPr>
          <p:spPr>
            <a:xfrm>
              <a:off x="3905260" y="3552835"/>
              <a:ext cx="28566" cy="142866"/>
            </a:xfrm>
            <a:custGeom>
              <a:avLst/>
              <a:gdLst/>
              <a:ahLst/>
              <a:cxnLst/>
              <a:rect l="0" t="0" r="0" b="0"/>
              <a:pathLst>
                <a:path w="28566" h="142866">
                  <a:moveTo>
                    <a:pt x="9515" y="9515"/>
                  </a:moveTo>
                  <a:lnTo>
                    <a:pt x="9515" y="9515"/>
                  </a:lnTo>
                  <a:lnTo>
                    <a:pt x="4459" y="4458"/>
                  </a:lnTo>
                  <a:lnTo>
                    <a:pt x="4027" y="2969"/>
                  </a:lnTo>
                  <a:lnTo>
                    <a:pt x="4799" y="1976"/>
                  </a:lnTo>
                  <a:lnTo>
                    <a:pt x="9491" y="0"/>
                  </a:lnTo>
                  <a:lnTo>
                    <a:pt x="9508" y="5050"/>
                  </a:lnTo>
                  <a:lnTo>
                    <a:pt x="8452" y="6538"/>
                  </a:lnTo>
                  <a:lnTo>
                    <a:pt x="6690" y="7530"/>
                  </a:lnTo>
                  <a:lnTo>
                    <a:pt x="4457" y="8192"/>
                  </a:lnTo>
                  <a:lnTo>
                    <a:pt x="2968" y="9691"/>
                  </a:lnTo>
                  <a:lnTo>
                    <a:pt x="1313" y="14179"/>
                  </a:lnTo>
                  <a:lnTo>
                    <a:pt x="0" y="59002"/>
                  </a:lnTo>
                  <a:lnTo>
                    <a:pt x="1048" y="89009"/>
                  </a:lnTo>
                  <a:lnTo>
                    <a:pt x="11749" y="114111"/>
                  </a:lnTo>
                  <a:lnTo>
                    <a:pt x="15800" y="120561"/>
                  </a:lnTo>
                  <a:lnTo>
                    <a:pt x="19138" y="130142"/>
                  </a:lnTo>
                  <a:lnTo>
                    <a:pt x="28565" y="1428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SMARTInkShape-1654"/>
            <p:cNvSpPr/>
            <p:nvPr>
              <p:custDataLst>
                <p:tags r:id="rId75"/>
              </p:custDataLst>
            </p:nvPr>
          </p:nvSpPr>
          <p:spPr>
            <a:xfrm>
              <a:off x="3695700" y="3457694"/>
              <a:ext cx="133351" cy="142757"/>
            </a:xfrm>
            <a:custGeom>
              <a:avLst/>
              <a:gdLst/>
              <a:ahLst/>
              <a:cxnLst/>
              <a:rect l="0" t="0" r="0" b="0"/>
              <a:pathLst>
                <a:path w="133351" h="142757">
                  <a:moveTo>
                    <a:pt x="19050" y="95131"/>
                  </a:moveTo>
                  <a:lnTo>
                    <a:pt x="19050" y="95131"/>
                  </a:lnTo>
                  <a:lnTo>
                    <a:pt x="13994" y="90074"/>
                  </a:lnTo>
                  <a:lnTo>
                    <a:pt x="11511" y="84770"/>
                  </a:lnTo>
                  <a:lnTo>
                    <a:pt x="6877" y="71200"/>
                  </a:lnTo>
                  <a:lnTo>
                    <a:pt x="2037" y="58407"/>
                  </a:lnTo>
                  <a:lnTo>
                    <a:pt x="0" y="20683"/>
                  </a:lnTo>
                  <a:lnTo>
                    <a:pt x="1058" y="20099"/>
                  </a:lnTo>
                  <a:lnTo>
                    <a:pt x="5056" y="19450"/>
                  </a:lnTo>
                  <a:lnTo>
                    <a:pt x="18964" y="10320"/>
                  </a:lnTo>
                  <a:lnTo>
                    <a:pt x="23598" y="9812"/>
                  </a:lnTo>
                  <a:lnTo>
                    <a:pt x="29185" y="6764"/>
                  </a:lnTo>
                  <a:lnTo>
                    <a:pt x="32157" y="4470"/>
                  </a:lnTo>
                  <a:lnTo>
                    <a:pt x="41103" y="1920"/>
                  </a:lnTo>
                  <a:lnTo>
                    <a:pt x="69468" y="0"/>
                  </a:lnTo>
                  <a:lnTo>
                    <a:pt x="76030" y="2756"/>
                  </a:lnTo>
                  <a:lnTo>
                    <a:pt x="82474" y="6451"/>
                  </a:lnTo>
                  <a:lnTo>
                    <a:pt x="95236" y="8822"/>
                  </a:lnTo>
                  <a:lnTo>
                    <a:pt x="107947" y="9291"/>
                  </a:lnTo>
                  <a:lnTo>
                    <a:pt x="110065" y="10387"/>
                  </a:lnTo>
                  <a:lnTo>
                    <a:pt x="111477" y="12177"/>
                  </a:lnTo>
                  <a:lnTo>
                    <a:pt x="113742" y="17597"/>
                  </a:lnTo>
                  <a:lnTo>
                    <a:pt x="114295" y="41587"/>
                  </a:lnTo>
                  <a:lnTo>
                    <a:pt x="113239" y="43560"/>
                  </a:lnTo>
                  <a:lnTo>
                    <a:pt x="111476" y="44876"/>
                  </a:lnTo>
                  <a:lnTo>
                    <a:pt x="106695" y="47395"/>
                  </a:lnTo>
                  <a:lnTo>
                    <a:pt x="60322" y="90905"/>
                  </a:lnTo>
                  <a:lnTo>
                    <a:pt x="47625" y="97118"/>
                  </a:lnTo>
                  <a:lnTo>
                    <a:pt x="41275" y="101306"/>
                  </a:lnTo>
                  <a:lnTo>
                    <a:pt x="30456" y="104215"/>
                  </a:lnTo>
                  <a:lnTo>
                    <a:pt x="19181" y="114061"/>
                  </a:lnTo>
                  <a:lnTo>
                    <a:pt x="19050" y="131873"/>
                  </a:lnTo>
                  <a:lnTo>
                    <a:pt x="20108" y="132325"/>
                  </a:lnTo>
                  <a:lnTo>
                    <a:pt x="24106" y="132829"/>
                  </a:lnTo>
                  <a:lnTo>
                    <a:pt x="25596" y="134021"/>
                  </a:lnTo>
                  <a:lnTo>
                    <a:pt x="27251" y="138168"/>
                  </a:lnTo>
                  <a:lnTo>
                    <a:pt x="28751" y="139698"/>
                  </a:lnTo>
                  <a:lnTo>
                    <a:pt x="33239" y="141396"/>
                  </a:lnTo>
                  <a:lnTo>
                    <a:pt x="78994" y="142746"/>
                  </a:lnTo>
                  <a:lnTo>
                    <a:pt x="126605" y="142756"/>
                  </a:lnTo>
                  <a:lnTo>
                    <a:pt x="133350" y="14275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SMARTInkShape-1655"/>
            <p:cNvSpPr/>
            <p:nvPr>
              <p:custDataLst>
                <p:tags r:id="rId76"/>
              </p:custDataLst>
            </p:nvPr>
          </p:nvSpPr>
          <p:spPr>
            <a:xfrm>
              <a:off x="4385624" y="3400436"/>
              <a:ext cx="62552" cy="190080"/>
            </a:xfrm>
            <a:custGeom>
              <a:avLst/>
              <a:gdLst/>
              <a:ahLst/>
              <a:cxnLst/>
              <a:rect l="0" t="0" r="0" b="0"/>
              <a:pathLst>
                <a:path w="62552" h="190080">
                  <a:moveTo>
                    <a:pt x="53026" y="38089"/>
                  </a:moveTo>
                  <a:lnTo>
                    <a:pt x="53026" y="38089"/>
                  </a:lnTo>
                  <a:lnTo>
                    <a:pt x="53026" y="20479"/>
                  </a:lnTo>
                  <a:lnTo>
                    <a:pt x="61227" y="10965"/>
                  </a:lnTo>
                  <a:lnTo>
                    <a:pt x="62551" y="0"/>
                  </a:lnTo>
                  <a:lnTo>
                    <a:pt x="62551" y="22379"/>
                  </a:lnTo>
                  <a:lnTo>
                    <a:pt x="59729" y="28637"/>
                  </a:lnTo>
                  <a:lnTo>
                    <a:pt x="56006" y="34947"/>
                  </a:lnTo>
                  <a:lnTo>
                    <a:pt x="41319" y="78423"/>
                  </a:lnTo>
                  <a:lnTo>
                    <a:pt x="37239" y="89882"/>
                  </a:lnTo>
                  <a:lnTo>
                    <a:pt x="33885" y="107175"/>
                  </a:lnTo>
                  <a:lnTo>
                    <a:pt x="12883" y="154555"/>
                  </a:lnTo>
                  <a:lnTo>
                    <a:pt x="7618" y="169259"/>
                  </a:lnTo>
                  <a:lnTo>
                    <a:pt x="5839" y="178652"/>
                  </a:lnTo>
                  <a:lnTo>
                    <a:pt x="4635" y="179423"/>
                  </a:lnTo>
                  <a:lnTo>
                    <a:pt x="475" y="180279"/>
                  </a:lnTo>
                  <a:lnTo>
                    <a:pt x="0" y="181566"/>
                  </a:lnTo>
                  <a:lnTo>
                    <a:pt x="4481" y="189105"/>
                  </a:lnTo>
                  <a:lnTo>
                    <a:pt x="7814" y="189874"/>
                  </a:lnTo>
                  <a:lnTo>
                    <a:pt x="10185" y="190079"/>
                  </a:lnTo>
                  <a:lnTo>
                    <a:pt x="11765" y="189157"/>
                  </a:lnTo>
                  <a:lnTo>
                    <a:pt x="12819" y="187485"/>
                  </a:lnTo>
                  <a:lnTo>
                    <a:pt x="14926" y="1809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SMARTInkShape-1656"/>
            <p:cNvSpPr/>
            <p:nvPr>
              <p:custDataLst>
                <p:tags r:id="rId77"/>
              </p:custDataLst>
            </p:nvPr>
          </p:nvSpPr>
          <p:spPr>
            <a:xfrm>
              <a:off x="4400670" y="3400425"/>
              <a:ext cx="142222" cy="152399"/>
            </a:xfrm>
            <a:custGeom>
              <a:avLst/>
              <a:gdLst/>
              <a:ahLst/>
              <a:cxnLst/>
              <a:rect l="0" t="0" r="0" b="0"/>
              <a:pathLst>
                <a:path w="142222" h="152399">
                  <a:moveTo>
                    <a:pt x="37980" y="47625"/>
                  </a:moveTo>
                  <a:lnTo>
                    <a:pt x="37980" y="47625"/>
                  </a:lnTo>
                  <a:lnTo>
                    <a:pt x="32924" y="42568"/>
                  </a:lnTo>
                  <a:lnTo>
                    <a:pt x="30441" y="37264"/>
                  </a:lnTo>
                  <a:lnTo>
                    <a:pt x="29779" y="34368"/>
                  </a:lnTo>
                  <a:lnTo>
                    <a:pt x="21090" y="18977"/>
                  </a:lnTo>
                  <a:lnTo>
                    <a:pt x="20370" y="15826"/>
                  </a:lnTo>
                  <a:lnTo>
                    <a:pt x="18832" y="13726"/>
                  </a:lnTo>
                  <a:lnTo>
                    <a:pt x="16748" y="12326"/>
                  </a:lnTo>
                  <a:lnTo>
                    <a:pt x="9835" y="9689"/>
                  </a:lnTo>
                  <a:lnTo>
                    <a:pt x="0" y="118"/>
                  </a:lnTo>
                  <a:lnTo>
                    <a:pt x="45414" y="0"/>
                  </a:lnTo>
                  <a:lnTo>
                    <a:pt x="92970" y="0"/>
                  </a:lnTo>
                  <a:lnTo>
                    <a:pt x="112460" y="0"/>
                  </a:lnTo>
                  <a:lnTo>
                    <a:pt x="116208" y="1058"/>
                  </a:lnTo>
                  <a:lnTo>
                    <a:pt x="118708" y="2822"/>
                  </a:lnTo>
                  <a:lnTo>
                    <a:pt x="120373" y="5057"/>
                  </a:lnTo>
                  <a:lnTo>
                    <a:pt x="122542" y="6546"/>
                  </a:lnTo>
                  <a:lnTo>
                    <a:pt x="127775" y="8201"/>
                  </a:lnTo>
                  <a:lnTo>
                    <a:pt x="140952" y="9408"/>
                  </a:lnTo>
                  <a:lnTo>
                    <a:pt x="141553" y="10506"/>
                  </a:lnTo>
                  <a:lnTo>
                    <a:pt x="142221" y="14547"/>
                  </a:lnTo>
                  <a:lnTo>
                    <a:pt x="139695" y="19870"/>
                  </a:lnTo>
                  <a:lnTo>
                    <a:pt x="136104" y="25765"/>
                  </a:lnTo>
                  <a:lnTo>
                    <a:pt x="134507" y="31912"/>
                  </a:lnTo>
                  <a:lnTo>
                    <a:pt x="133023" y="33975"/>
                  </a:lnTo>
                  <a:lnTo>
                    <a:pt x="130975" y="35350"/>
                  </a:lnTo>
                  <a:lnTo>
                    <a:pt x="125877" y="37936"/>
                  </a:lnTo>
                  <a:lnTo>
                    <a:pt x="82778" y="79038"/>
                  </a:lnTo>
                  <a:lnTo>
                    <a:pt x="72707" y="88045"/>
                  </a:lnTo>
                  <a:lnTo>
                    <a:pt x="47680" y="105190"/>
                  </a:lnTo>
                  <a:lnTo>
                    <a:pt x="30348" y="121968"/>
                  </a:lnTo>
                  <a:lnTo>
                    <a:pt x="29296" y="125821"/>
                  </a:lnTo>
                  <a:lnTo>
                    <a:pt x="28470" y="141420"/>
                  </a:lnTo>
                  <a:lnTo>
                    <a:pt x="36657" y="150949"/>
                  </a:lnTo>
                  <a:lnTo>
                    <a:pt x="42645" y="151970"/>
                  </a:lnTo>
                  <a:lnTo>
                    <a:pt x="88983" y="152398"/>
                  </a:lnTo>
                  <a:lnTo>
                    <a:pt x="117290" y="151342"/>
                  </a:lnTo>
                  <a:lnTo>
                    <a:pt x="133230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SMARTInkShape-1657"/>
            <p:cNvSpPr/>
            <p:nvPr>
              <p:custDataLst>
                <p:tags r:id="rId78"/>
              </p:custDataLst>
            </p:nvPr>
          </p:nvSpPr>
          <p:spPr>
            <a:xfrm>
              <a:off x="3697024" y="3476626"/>
              <a:ext cx="17727" cy="171436"/>
            </a:xfrm>
            <a:custGeom>
              <a:avLst/>
              <a:gdLst/>
              <a:ahLst/>
              <a:cxnLst/>
              <a:rect l="0" t="0" r="0" b="0"/>
              <a:pathLst>
                <a:path w="17727" h="171436">
                  <a:moveTo>
                    <a:pt x="17726" y="19049"/>
                  </a:moveTo>
                  <a:lnTo>
                    <a:pt x="17726" y="19049"/>
                  </a:lnTo>
                  <a:lnTo>
                    <a:pt x="17726" y="37"/>
                  </a:lnTo>
                  <a:lnTo>
                    <a:pt x="8594" y="0"/>
                  </a:lnTo>
                  <a:lnTo>
                    <a:pt x="8202" y="45660"/>
                  </a:lnTo>
                  <a:lnTo>
                    <a:pt x="8201" y="87907"/>
                  </a:lnTo>
                  <a:lnTo>
                    <a:pt x="8201" y="132570"/>
                  </a:lnTo>
                  <a:lnTo>
                    <a:pt x="8201" y="155529"/>
                  </a:lnTo>
                  <a:lnTo>
                    <a:pt x="5379" y="161904"/>
                  </a:lnTo>
                  <a:lnTo>
                    <a:pt x="0" y="169563"/>
                  </a:lnTo>
                  <a:lnTo>
                    <a:pt x="617" y="170192"/>
                  </a:lnTo>
                  <a:lnTo>
                    <a:pt x="8094" y="171435"/>
                  </a:lnTo>
                  <a:lnTo>
                    <a:pt x="8201" y="1619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6" name="SMARTInkShape-Group382"/>
          <p:cNvGrpSpPr/>
          <p:nvPr/>
        </p:nvGrpSpPr>
        <p:grpSpPr>
          <a:xfrm>
            <a:off x="2925513" y="3819525"/>
            <a:ext cx="2313238" cy="1196027"/>
            <a:chOff x="2925513" y="3819525"/>
            <a:chExt cx="2313238" cy="1196027"/>
          </a:xfrm>
        </p:grpSpPr>
        <p:sp>
          <p:nvSpPr>
            <p:cNvPr id="69" name="SMARTInkShape-1658"/>
            <p:cNvSpPr/>
            <p:nvPr>
              <p:custDataLst>
                <p:tags r:id="rId50"/>
              </p:custDataLst>
            </p:nvPr>
          </p:nvSpPr>
          <p:spPr>
            <a:xfrm>
              <a:off x="4324350" y="4381500"/>
              <a:ext cx="361936" cy="209551"/>
            </a:xfrm>
            <a:custGeom>
              <a:avLst/>
              <a:gdLst/>
              <a:ahLst/>
              <a:cxnLst/>
              <a:rect l="0" t="0" r="0" b="0"/>
              <a:pathLst>
                <a:path w="361936" h="209551">
                  <a:moveTo>
                    <a:pt x="19050" y="28575"/>
                  </a:moveTo>
                  <a:lnTo>
                    <a:pt x="19050" y="28575"/>
                  </a:lnTo>
                  <a:lnTo>
                    <a:pt x="10849" y="20374"/>
                  </a:lnTo>
                  <a:lnTo>
                    <a:pt x="9918" y="14386"/>
                  </a:lnTo>
                  <a:lnTo>
                    <a:pt x="8729" y="12765"/>
                  </a:lnTo>
                  <a:lnTo>
                    <a:pt x="1358" y="9952"/>
                  </a:lnTo>
                  <a:lnTo>
                    <a:pt x="3" y="9525"/>
                  </a:lnTo>
                  <a:lnTo>
                    <a:pt x="0" y="9525"/>
                  </a:lnTo>
                  <a:lnTo>
                    <a:pt x="30867" y="9525"/>
                  </a:lnTo>
                  <a:lnTo>
                    <a:pt x="71228" y="18167"/>
                  </a:lnTo>
                  <a:lnTo>
                    <a:pt x="117678" y="18972"/>
                  </a:lnTo>
                  <a:lnTo>
                    <a:pt x="165201" y="19043"/>
                  </a:lnTo>
                  <a:lnTo>
                    <a:pt x="209981" y="19050"/>
                  </a:lnTo>
                  <a:lnTo>
                    <a:pt x="254410" y="19050"/>
                  </a:lnTo>
                  <a:lnTo>
                    <a:pt x="278228" y="16228"/>
                  </a:lnTo>
                  <a:lnTo>
                    <a:pt x="324703" y="9917"/>
                  </a:lnTo>
                  <a:lnTo>
                    <a:pt x="335863" y="9642"/>
                  </a:lnTo>
                  <a:lnTo>
                    <a:pt x="342595" y="6755"/>
                  </a:lnTo>
                  <a:lnTo>
                    <a:pt x="349114" y="3003"/>
                  </a:lnTo>
                  <a:lnTo>
                    <a:pt x="361935" y="3"/>
                  </a:lnTo>
                  <a:lnTo>
                    <a:pt x="347485" y="0"/>
                  </a:lnTo>
                  <a:lnTo>
                    <a:pt x="345956" y="1058"/>
                  </a:lnTo>
                  <a:lnTo>
                    <a:pt x="344937" y="2822"/>
                  </a:lnTo>
                  <a:lnTo>
                    <a:pt x="343168" y="9701"/>
                  </a:lnTo>
                  <a:lnTo>
                    <a:pt x="341842" y="55040"/>
                  </a:lnTo>
                  <a:lnTo>
                    <a:pt x="334699" y="78052"/>
                  </a:lnTo>
                  <a:lnTo>
                    <a:pt x="332339" y="120365"/>
                  </a:lnTo>
                  <a:lnTo>
                    <a:pt x="326836" y="131149"/>
                  </a:lnTo>
                  <a:lnTo>
                    <a:pt x="323873" y="177722"/>
                  </a:lnTo>
                  <a:lnTo>
                    <a:pt x="323850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SMARTInkShape-1659"/>
            <p:cNvSpPr/>
            <p:nvPr>
              <p:custDataLst>
                <p:tags r:id="rId51"/>
              </p:custDataLst>
            </p:nvPr>
          </p:nvSpPr>
          <p:spPr>
            <a:xfrm>
              <a:off x="3324225" y="3848100"/>
              <a:ext cx="352426" cy="66676"/>
            </a:xfrm>
            <a:custGeom>
              <a:avLst/>
              <a:gdLst/>
              <a:ahLst/>
              <a:cxnLst/>
              <a:rect l="0" t="0" r="0" b="0"/>
              <a:pathLst>
                <a:path w="352426" h="66676">
                  <a:moveTo>
                    <a:pt x="38100" y="66675"/>
                  </a:moveTo>
                  <a:lnTo>
                    <a:pt x="38100" y="66675"/>
                  </a:lnTo>
                  <a:lnTo>
                    <a:pt x="38100" y="58474"/>
                  </a:lnTo>
                  <a:lnTo>
                    <a:pt x="28585" y="47636"/>
                  </a:lnTo>
                  <a:lnTo>
                    <a:pt x="20375" y="47626"/>
                  </a:lnTo>
                  <a:lnTo>
                    <a:pt x="19933" y="46567"/>
                  </a:lnTo>
                  <a:lnTo>
                    <a:pt x="19443" y="42569"/>
                  </a:lnTo>
                  <a:lnTo>
                    <a:pt x="18254" y="41079"/>
                  </a:lnTo>
                  <a:lnTo>
                    <a:pt x="9928" y="38217"/>
                  </a:lnTo>
                  <a:lnTo>
                    <a:pt x="0" y="38100"/>
                  </a:lnTo>
                  <a:lnTo>
                    <a:pt x="9408" y="38100"/>
                  </a:lnTo>
                  <a:lnTo>
                    <a:pt x="14547" y="33043"/>
                  </a:lnTo>
                  <a:lnTo>
                    <a:pt x="19870" y="30561"/>
                  </a:lnTo>
                  <a:lnTo>
                    <a:pt x="63756" y="28582"/>
                  </a:lnTo>
                  <a:lnTo>
                    <a:pt x="89225" y="25754"/>
                  </a:lnTo>
                  <a:lnTo>
                    <a:pt x="127264" y="19933"/>
                  </a:lnTo>
                  <a:lnTo>
                    <a:pt x="171903" y="14110"/>
                  </a:lnTo>
                  <a:lnTo>
                    <a:pt x="219134" y="10129"/>
                  </a:lnTo>
                  <a:lnTo>
                    <a:pt x="260161" y="9604"/>
                  </a:lnTo>
                  <a:lnTo>
                    <a:pt x="306983" y="9532"/>
                  </a:lnTo>
                  <a:lnTo>
                    <a:pt x="326731" y="8468"/>
                  </a:lnTo>
                  <a:lnTo>
                    <a:pt x="3524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SMARTInkShape-1660"/>
            <p:cNvSpPr/>
            <p:nvPr>
              <p:custDataLst>
                <p:tags r:id="rId52"/>
              </p:custDataLst>
            </p:nvPr>
          </p:nvSpPr>
          <p:spPr>
            <a:xfrm>
              <a:off x="4810136" y="4200525"/>
              <a:ext cx="428615" cy="38101"/>
            </a:xfrm>
            <a:custGeom>
              <a:avLst/>
              <a:gdLst/>
              <a:ahLst/>
              <a:cxnLst/>
              <a:rect l="0" t="0" r="0" b="0"/>
              <a:pathLst>
                <a:path w="428615" h="38101">
                  <a:moveTo>
                    <a:pt x="28564" y="0"/>
                  </a:moveTo>
                  <a:lnTo>
                    <a:pt x="28564" y="0"/>
                  </a:lnTo>
                  <a:lnTo>
                    <a:pt x="28564" y="9132"/>
                  </a:lnTo>
                  <a:lnTo>
                    <a:pt x="19155" y="9522"/>
                  </a:lnTo>
                  <a:lnTo>
                    <a:pt x="19049" y="17726"/>
                  </a:lnTo>
                  <a:lnTo>
                    <a:pt x="20104" y="18167"/>
                  </a:lnTo>
                  <a:lnTo>
                    <a:pt x="28172" y="19016"/>
                  </a:lnTo>
                  <a:lnTo>
                    <a:pt x="38086" y="28572"/>
                  </a:lnTo>
                  <a:lnTo>
                    <a:pt x="38089" y="20374"/>
                  </a:lnTo>
                  <a:lnTo>
                    <a:pt x="39147" y="19933"/>
                  </a:lnTo>
                  <a:lnTo>
                    <a:pt x="46290" y="19166"/>
                  </a:lnTo>
                  <a:lnTo>
                    <a:pt x="47026" y="16279"/>
                  </a:lnTo>
                  <a:lnTo>
                    <a:pt x="47604" y="9642"/>
                  </a:lnTo>
                  <a:lnTo>
                    <a:pt x="23626" y="9525"/>
                  </a:lnTo>
                  <a:lnTo>
                    <a:pt x="22098" y="10583"/>
                  </a:lnTo>
                  <a:lnTo>
                    <a:pt x="21078" y="12347"/>
                  </a:lnTo>
                  <a:lnTo>
                    <a:pt x="20397" y="14582"/>
                  </a:lnTo>
                  <a:lnTo>
                    <a:pt x="18887" y="16071"/>
                  </a:lnTo>
                  <a:lnTo>
                    <a:pt x="10957" y="18657"/>
                  </a:lnTo>
                  <a:lnTo>
                    <a:pt x="10156" y="21698"/>
                  </a:lnTo>
                  <a:lnTo>
                    <a:pt x="9942" y="23990"/>
                  </a:lnTo>
                  <a:lnTo>
                    <a:pt x="8741" y="25519"/>
                  </a:lnTo>
                  <a:lnTo>
                    <a:pt x="393" y="28456"/>
                  </a:lnTo>
                  <a:lnTo>
                    <a:pt x="0" y="37704"/>
                  </a:lnTo>
                  <a:lnTo>
                    <a:pt x="33192" y="38100"/>
                  </a:lnTo>
                  <a:lnTo>
                    <a:pt x="34824" y="37042"/>
                  </a:lnTo>
                  <a:lnTo>
                    <a:pt x="35912" y="35278"/>
                  </a:lnTo>
                  <a:lnTo>
                    <a:pt x="37659" y="29899"/>
                  </a:lnTo>
                  <a:lnTo>
                    <a:pt x="40720" y="29164"/>
                  </a:lnTo>
                  <a:lnTo>
                    <a:pt x="47603" y="28575"/>
                  </a:lnTo>
                  <a:lnTo>
                    <a:pt x="47614" y="20374"/>
                  </a:lnTo>
                  <a:lnTo>
                    <a:pt x="46555" y="19933"/>
                  </a:lnTo>
                  <a:lnTo>
                    <a:pt x="23625" y="19050"/>
                  </a:lnTo>
                  <a:lnTo>
                    <a:pt x="22096" y="20108"/>
                  </a:lnTo>
                  <a:lnTo>
                    <a:pt x="21077" y="21872"/>
                  </a:lnTo>
                  <a:lnTo>
                    <a:pt x="19158" y="28182"/>
                  </a:lnTo>
                  <a:lnTo>
                    <a:pt x="9514" y="28575"/>
                  </a:lnTo>
                  <a:lnTo>
                    <a:pt x="53990" y="28575"/>
                  </a:lnTo>
                  <a:lnTo>
                    <a:pt x="97728" y="28575"/>
                  </a:lnTo>
                  <a:lnTo>
                    <a:pt x="143240" y="28575"/>
                  </a:lnTo>
                  <a:lnTo>
                    <a:pt x="172337" y="27517"/>
                  </a:lnTo>
                  <a:lnTo>
                    <a:pt x="218931" y="19639"/>
                  </a:lnTo>
                  <a:lnTo>
                    <a:pt x="240897" y="16402"/>
                  </a:lnTo>
                  <a:lnTo>
                    <a:pt x="285147" y="10129"/>
                  </a:lnTo>
                  <a:lnTo>
                    <a:pt x="329970" y="9549"/>
                  </a:lnTo>
                  <a:lnTo>
                    <a:pt x="364672" y="9525"/>
                  </a:lnTo>
                  <a:lnTo>
                    <a:pt x="371268" y="12348"/>
                  </a:lnTo>
                  <a:lnTo>
                    <a:pt x="379069" y="17726"/>
                  </a:lnTo>
                  <a:lnTo>
                    <a:pt x="389021" y="18933"/>
                  </a:lnTo>
                  <a:lnTo>
                    <a:pt x="398584" y="27241"/>
                  </a:lnTo>
                  <a:lnTo>
                    <a:pt x="408112" y="28458"/>
                  </a:lnTo>
                  <a:lnTo>
                    <a:pt x="424019" y="28575"/>
                  </a:lnTo>
                  <a:lnTo>
                    <a:pt x="425550" y="27517"/>
                  </a:lnTo>
                  <a:lnTo>
                    <a:pt x="426571" y="25752"/>
                  </a:lnTo>
                  <a:lnTo>
                    <a:pt x="428614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SMARTInkShape-1661"/>
            <p:cNvSpPr/>
            <p:nvPr>
              <p:custDataLst>
                <p:tags r:id="rId53"/>
              </p:custDataLst>
            </p:nvPr>
          </p:nvSpPr>
          <p:spPr>
            <a:xfrm>
              <a:off x="3295650" y="3886200"/>
              <a:ext cx="295276" cy="685684"/>
            </a:xfrm>
            <a:custGeom>
              <a:avLst/>
              <a:gdLst/>
              <a:ahLst/>
              <a:cxnLst/>
              <a:rect l="0" t="0" r="0" b="0"/>
              <a:pathLst>
                <a:path w="295276" h="685684">
                  <a:moveTo>
                    <a:pt x="28575" y="0"/>
                  </a:moveTo>
                  <a:lnTo>
                    <a:pt x="28575" y="0"/>
                  </a:lnTo>
                  <a:lnTo>
                    <a:pt x="23519" y="0"/>
                  </a:lnTo>
                  <a:lnTo>
                    <a:pt x="22029" y="1058"/>
                  </a:lnTo>
                  <a:lnTo>
                    <a:pt x="21036" y="2822"/>
                  </a:lnTo>
                  <a:lnTo>
                    <a:pt x="19167" y="9132"/>
                  </a:lnTo>
                  <a:lnTo>
                    <a:pt x="14" y="9525"/>
                  </a:lnTo>
                  <a:lnTo>
                    <a:pt x="0" y="54001"/>
                  </a:lnTo>
                  <a:lnTo>
                    <a:pt x="0" y="97484"/>
                  </a:lnTo>
                  <a:lnTo>
                    <a:pt x="1058" y="108943"/>
                  </a:lnTo>
                  <a:lnTo>
                    <a:pt x="8642" y="146137"/>
                  </a:lnTo>
                  <a:lnTo>
                    <a:pt x="9473" y="193327"/>
                  </a:lnTo>
                  <a:lnTo>
                    <a:pt x="9520" y="240359"/>
                  </a:lnTo>
                  <a:lnTo>
                    <a:pt x="9525" y="287932"/>
                  </a:lnTo>
                  <a:lnTo>
                    <a:pt x="9525" y="332604"/>
                  </a:lnTo>
                  <a:lnTo>
                    <a:pt x="9525" y="372837"/>
                  </a:lnTo>
                  <a:lnTo>
                    <a:pt x="8467" y="402240"/>
                  </a:lnTo>
                  <a:lnTo>
                    <a:pt x="883" y="447784"/>
                  </a:lnTo>
                  <a:lnTo>
                    <a:pt x="52" y="495121"/>
                  </a:lnTo>
                  <a:lnTo>
                    <a:pt x="2" y="539547"/>
                  </a:lnTo>
                  <a:lnTo>
                    <a:pt x="0" y="586198"/>
                  </a:lnTo>
                  <a:lnTo>
                    <a:pt x="0" y="633029"/>
                  </a:lnTo>
                  <a:lnTo>
                    <a:pt x="0" y="655745"/>
                  </a:lnTo>
                  <a:lnTo>
                    <a:pt x="1058" y="656239"/>
                  </a:lnTo>
                  <a:lnTo>
                    <a:pt x="5056" y="656786"/>
                  </a:lnTo>
                  <a:lnTo>
                    <a:pt x="6546" y="657991"/>
                  </a:lnTo>
                  <a:lnTo>
                    <a:pt x="9408" y="666347"/>
                  </a:lnTo>
                  <a:lnTo>
                    <a:pt x="9522" y="675872"/>
                  </a:lnTo>
                  <a:lnTo>
                    <a:pt x="28182" y="676275"/>
                  </a:lnTo>
                  <a:lnTo>
                    <a:pt x="28565" y="685408"/>
                  </a:lnTo>
                  <a:lnTo>
                    <a:pt x="33628" y="685683"/>
                  </a:lnTo>
                  <a:lnTo>
                    <a:pt x="35119" y="684664"/>
                  </a:lnTo>
                  <a:lnTo>
                    <a:pt x="36113" y="682926"/>
                  </a:lnTo>
                  <a:lnTo>
                    <a:pt x="37707" y="677588"/>
                  </a:lnTo>
                  <a:lnTo>
                    <a:pt x="40748" y="676859"/>
                  </a:lnTo>
                  <a:lnTo>
                    <a:pt x="79495" y="676275"/>
                  </a:lnTo>
                  <a:lnTo>
                    <a:pt x="85778" y="673453"/>
                  </a:lnTo>
                  <a:lnTo>
                    <a:pt x="92099" y="669729"/>
                  </a:lnTo>
                  <a:lnTo>
                    <a:pt x="102666" y="667633"/>
                  </a:lnTo>
                  <a:lnTo>
                    <a:pt x="117674" y="665954"/>
                  </a:lnTo>
                  <a:lnTo>
                    <a:pt x="136133" y="658583"/>
                  </a:lnTo>
                  <a:lnTo>
                    <a:pt x="183755" y="657236"/>
                  </a:lnTo>
                  <a:lnTo>
                    <a:pt x="228421" y="657225"/>
                  </a:lnTo>
                  <a:lnTo>
                    <a:pt x="275951" y="657225"/>
                  </a:lnTo>
                  <a:lnTo>
                    <a:pt x="280689" y="657225"/>
                  </a:lnTo>
                  <a:lnTo>
                    <a:pt x="286323" y="654403"/>
                  </a:lnTo>
                  <a:lnTo>
                    <a:pt x="295275" y="6477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SMARTInkShape-1662"/>
            <p:cNvSpPr/>
            <p:nvPr>
              <p:custDataLst>
                <p:tags r:id="rId54"/>
              </p:custDataLst>
            </p:nvPr>
          </p:nvSpPr>
          <p:spPr>
            <a:xfrm>
              <a:off x="4400954" y="4733960"/>
              <a:ext cx="66272" cy="228039"/>
            </a:xfrm>
            <a:custGeom>
              <a:avLst/>
              <a:gdLst/>
              <a:ahLst/>
              <a:cxnLst/>
              <a:rect l="0" t="0" r="0" b="0"/>
              <a:pathLst>
                <a:path w="66272" h="228039">
                  <a:moveTo>
                    <a:pt x="66271" y="19015"/>
                  </a:moveTo>
                  <a:lnTo>
                    <a:pt x="66271" y="19015"/>
                  </a:lnTo>
                  <a:lnTo>
                    <a:pt x="56862" y="9607"/>
                  </a:lnTo>
                  <a:lnTo>
                    <a:pt x="56780" y="4468"/>
                  </a:lnTo>
                  <a:lnTo>
                    <a:pt x="55710" y="2968"/>
                  </a:lnTo>
                  <a:lnTo>
                    <a:pt x="53939" y="1966"/>
                  </a:lnTo>
                  <a:lnTo>
                    <a:pt x="47337" y="0"/>
                  </a:lnTo>
                  <a:lnTo>
                    <a:pt x="42198" y="5032"/>
                  </a:lnTo>
                  <a:lnTo>
                    <a:pt x="39697" y="10331"/>
                  </a:lnTo>
                  <a:lnTo>
                    <a:pt x="31174" y="52029"/>
                  </a:lnTo>
                  <a:lnTo>
                    <a:pt x="21888" y="95522"/>
                  </a:lnTo>
                  <a:lnTo>
                    <a:pt x="11296" y="142672"/>
                  </a:lnTo>
                  <a:lnTo>
                    <a:pt x="6490" y="180926"/>
                  </a:lnTo>
                  <a:lnTo>
                    <a:pt x="0" y="207075"/>
                  </a:lnTo>
                  <a:lnTo>
                    <a:pt x="2599" y="211253"/>
                  </a:lnTo>
                  <a:lnTo>
                    <a:pt x="6222" y="216638"/>
                  </a:lnTo>
                  <a:lnTo>
                    <a:pt x="8739" y="226785"/>
                  </a:lnTo>
                  <a:lnTo>
                    <a:pt x="9925" y="227379"/>
                  </a:lnTo>
                  <a:lnTo>
                    <a:pt x="14064" y="228038"/>
                  </a:lnTo>
                  <a:lnTo>
                    <a:pt x="15592" y="227155"/>
                  </a:lnTo>
                  <a:lnTo>
                    <a:pt x="16609" y="225508"/>
                  </a:lnTo>
                  <a:lnTo>
                    <a:pt x="18646" y="2190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SMARTInkShape-1663"/>
            <p:cNvSpPr/>
            <p:nvPr>
              <p:custDataLst>
                <p:tags r:id="rId55"/>
              </p:custDataLst>
            </p:nvPr>
          </p:nvSpPr>
          <p:spPr>
            <a:xfrm>
              <a:off x="4410194" y="4762500"/>
              <a:ext cx="152282" cy="142875"/>
            </a:xfrm>
            <a:custGeom>
              <a:avLst/>
              <a:gdLst/>
              <a:ahLst/>
              <a:cxnLst/>
              <a:rect l="0" t="0" r="0" b="0"/>
              <a:pathLst>
                <a:path w="152282" h="142875">
                  <a:moveTo>
                    <a:pt x="37981" y="47625"/>
                  </a:moveTo>
                  <a:lnTo>
                    <a:pt x="37981" y="47625"/>
                  </a:lnTo>
                  <a:lnTo>
                    <a:pt x="32925" y="47625"/>
                  </a:lnTo>
                  <a:lnTo>
                    <a:pt x="31436" y="46567"/>
                  </a:lnTo>
                  <a:lnTo>
                    <a:pt x="30442" y="44803"/>
                  </a:lnTo>
                  <a:lnTo>
                    <a:pt x="29780" y="42568"/>
                  </a:lnTo>
                  <a:lnTo>
                    <a:pt x="28280" y="41079"/>
                  </a:lnTo>
                  <a:lnTo>
                    <a:pt x="19358" y="38217"/>
                  </a:lnTo>
                  <a:lnTo>
                    <a:pt x="9810" y="28970"/>
                  </a:lnTo>
                  <a:lnTo>
                    <a:pt x="284" y="28585"/>
                  </a:lnTo>
                  <a:lnTo>
                    <a:pt x="0" y="23522"/>
                  </a:lnTo>
                  <a:lnTo>
                    <a:pt x="1019" y="22031"/>
                  </a:lnTo>
                  <a:lnTo>
                    <a:pt x="2756" y="21037"/>
                  </a:lnTo>
                  <a:lnTo>
                    <a:pt x="4973" y="20375"/>
                  </a:lnTo>
                  <a:lnTo>
                    <a:pt x="6450" y="18875"/>
                  </a:lnTo>
                  <a:lnTo>
                    <a:pt x="8093" y="14386"/>
                  </a:lnTo>
                  <a:lnTo>
                    <a:pt x="9589" y="12765"/>
                  </a:lnTo>
                  <a:lnTo>
                    <a:pt x="19030" y="8751"/>
                  </a:lnTo>
                  <a:lnTo>
                    <a:pt x="26251" y="3063"/>
                  </a:lnTo>
                  <a:lnTo>
                    <a:pt x="32062" y="1362"/>
                  </a:lnTo>
                  <a:lnTo>
                    <a:pt x="78734" y="16"/>
                  </a:lnTo>
                  <a:lnTo>
                    <a:pt x="107428" y="0"/>
                  </a:lnTo>
                  <a:lnTo>
                    <a:pt x="109679" y="1059"/>
                  </a:lnTo>
                  <a:lnTo>
                    <a:pt x="111180" y="2823"/>
                  </a:lnTo>
                  <a:lnTo>
                    <a:pt x="112180" y="5057"/>
                  </a:lnTo>
                  <a:lnTo>
                    <a:pt x="113905" y="6546"/>
                  </a:lnTo>
                  <a:lnTo>
                    <a:pt x="118645" y="8201"/>
                  </a:lnTo>
                  <a:lnTo>
                    <a:pt x="120331" y="9701"/>
                  </a:lnTo>
                  <a:lnTo>
                    <a:pt x="122207" y="14189"/>
                  </a:lnTo>
                  <a:lnTo>
                    <a:pt x="123765" y="15810"/>
                  </a:lnTo>
                  <a:lnTo>
                    <a:pt x="128319" y="17610"/>
                  </a:lnTo>
                  <a:lnTo>
                    <a:pt x="128898" y="19148"/>
                  </a:lnTo>
                  <a:lnTo>
                    <a:pt x="128225" y="21232"/>
                  </a:lnTo>
                  <a:lnTo>
                    <a:pt x="124599" y="27124"/>
                  </a:lnTo>
                  <a:lnTo>
                    <a:pt x="122700" y="44736"/>
                  </a:lnTo>
                  <a:lnTo>
                    <a:pt x="110456" y="60363"/>
                  </a:lnTo>
                  <a:lnTo>
                    <a:pt x="98197" y="71974"/>
                  </a:lnTo>
                  <a:lnTo>
                    <a:pt x="85585" y="78187"/>
                  </a:lnTo>
                  <a:lnTo>
                    <a:pt x="49623" y="110089"/>
                  </a:lnTo>
                  <a:lnTo>
                    <a:pt x="35669" y="114111"/>
                  </a:lnTo>
                  <a:lnTo>
                    <a:pt x="33265" y="116291"/>
                  </a:lnTo>
                  <a:lnTo>
                    <a:pt x="31661" y="118802"/>
                  </a:lnTo>
                  <a:lnTo>
                    <a:pt x="29535" y="120476"/>
                  </a:lnTo>
                  <a:lnTo>
                    <a:pt x="24349" y="122337"/>
                  </a:lnTo>
                  <a:lnTo>
                    <a:pt x="22544" y="123891"/>
                  </a:lnTo>
                  <a:lnTo>
                    <a:pt x="19407" y="131895"/>
                  </a:lnTo>
                  <a:lnTo>
                    <a:pt x="18972" y="141424"/>
                  </a:lnTo>
                  <a:lnTo>
                    <a:pt x="20017" y="141907"/>
                  </a:lnTo>
                  <a:lnTo>
                    <a:pt x="66563" y="142874"/>
                  </a:lnTo>
                  <a:lnTo>
                    <a:pt x="98503" y="141817"/>
                  </a:lnTo>
                  <a:lnTo>
                    <a:pt x="116964" y="134674"/>
                  </a:lnTo>
                  <a:lnTo>
                    <a:pt x="152281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SMARTInkShape-1664"/>
            <p:cNvSpPr/>
            <p:nvPr>
              <p:custDataLst>
                <p:tags r:id="rId56"/>
              </p:custDataLst>
            </p:nvPr>
          </p:nvSpPr>
          <p:spPr>
            <a:xfrm>
              <a:off x="4600575" y="4848236"/>
              <a:ext cx="57151" cy="95240"/>
            </a:xfrm>
            <a:custGeom>
              <a:avLst/>
              <a:gdLst/>
              <a:ahLst/>
              <a:cxnLst/>
              <a:rect l="0" t="0" r="0" b="0"/>
              <a:pathLst>
                <a:path w="57151" h="95240">
                  <a:moveTo>
                    <a:pt x="19050" y="28564"/>
                  </a:moveTo>
                  <a:lnTo>
                    <a:pt x="19050" y="28564"/>
                  </a:lnTo>
                  <a:lnTo>
                    <a:pt x="19050" y="0"/>
                  </a:lnTo>
                  <a:lnTo>
                    <a:pt x="19050" y="22655"/>
                  </a:lnTo>
                  <a:lnTo>
                    <a:pt x="17992" y="24625"/>
                  </a:lnTo>
                  <a:lnTo>
                    <a:pt x="16228" y="25938"/>
                  </a:lnTo>
                  <a:lnTo>
                    <a:pt x="13994" y="26813"/>
                  </a:lnTo>
                  <a:lnTo>
                    <a:pt x="12505" y="28455"/>
                  </a:lnTo>
                  <a:lnTo>
                    <a:pt x="10849" y="33102"/>
                  </a:lnTo>
                  <a:lnTo>
                    <a:pt x="8729" y="44708"/>
                  </a:lnTo>
                  <a:lnTo>
                    <a:pt x="1358" y="55293"/>
                  </a:lnTo>
                  <a:lnTo>
                    <a:pt x="268" y="64379"/>
                  </a:lnTo>
                  <a:lnTo>
                    <a:pt x="0" y="85584"/>
                  </a:lnTo>
                  <a:lnTo>
                    <a:pt x="8201" y="93904"/>
                  </a:lnTo>
                  <a:lnTo>
                    <a:pt x="17610" y="95122"/>
                  </a:lnTo>
                  <a:lnTo>
                    <a:pt x="57150" y="952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SMARTInkShape-1665"/>
            <p:cNvSpPr/>
            <p:nvPr>
              <p:custDataLst>
                <p:tags r:id="rId57"/>
              </p:custDataLst>
            </p:nvPr>
          </p:nvSpPr>
          <p:spPr>
            <a:xfrm>
              <a:off x="4671311" y="4886363"/>
              <a:ext cx="33647" cy="114263"/>
            </a:xfrm>
            <a:custGeom>
              <a:avLst/>
              <a:gdLst/>
              <a:ahLst/>
              <a:cxnLst/>
              <a:rect l="0" t="0" r="0" b="0"/>
              <a:pathLst>
                <a:path w="33647" h="114263">
                  <a:moveTo>
                    <a:pt x="24514" y="19012"/>
                  </a:moveTo>
                  <a:lnTo>
                    <a:pt x="24514" y="19012"/>
                  </a:lnTo>
                  <a:lnTo>
                    <a:pt x="24514" y="13956"/>
                  </a:lnTo>
                  <a:lnTo>
                    <a:pt x="25572" y="12467"/>
                  </a:lnTo>
                  <a:lnTo>
                    <a:pt x="27336" y="11473"/>
                  </a:lnTo>
                  <a:lnTo>
                    <a:pt x="29570" y="10811"/>
                  </a:lnTo>
                  <a:lnTo>
                    <a:pt x="31059" y="9311"/>
                  </a:lnTo>
                  <a:lnTo>
                    <a:pt x="33646" y="1403"/>
                  </a:lnTo>
                  <a:lnTo>
                    <a:pt x="32719" y="922"/>
                  </a:lnTo>
                  <a:lnTo>
                    <a:pt x="24896" y="0"/>
                  </a:lnTo>
                  <a:lnTo>
                    <a:pt x="24547" y="8166"/>
                  </a:lnTo>
                  <a:lnTo>
                    <a:pt x="16316" y="17572"/>
                  </a:lnTo>
                  <a:lnTo>
                    <a:pt x="15382" y="23642"/>
                  </a:lnTo>
                  <a:lnTo>
                    <a:pt x="15105" y="32143"/>
                  </a:lnTo>
                  <a:lnTo>
                    <a:pt x="12218" y="38254"/>
                  </a:lnTo>
                  <a:lnTo>
                    <a:pt x="8465" y="44498"/>
                  </a:lnTo>
                  <a:lnTo>
                    <a:pt x="6057" y="57129"/>
                  </a:lnTo>
                  <a:lnTo>
                    <a:pt x="5581" y="69815"/>
                  </a:lnTo>
                  <a:lnTo>
                    <a:pt x="2694" y="76163"/>
                  </a:lnTo>
                  <a:lnTo>
                    <a:pt x="442" y="79338"/>
                  </a:lnTo>
                  <a:lnTo>
                    <a:pt x="0" y="82512"/>
                  </a:lnTo>
                  <a:lnTo>
                    <a:pt x="5440" y="112773"/>
                  </a:lnTo>
                  <a:lnTo>
                    <a:pt x="6506" y="113270"/>
                  </a:lnTo>
                  <a:lnTo>
                    <a:pt x="14989" y="1142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SMARTInkShape-1666"/>
            <p:cNvSpPr/>
            <p:nvPr>
              <p:custDataLst>
                <p:tags r:id="rId58"/>
              </p:custDataLst>
            </p:nvPr>
          </p:nvSpPr>
          <p:spPr>
            <a:xfrm>
              <a:off x="2925513" y="4257675"/>
              <a:ext cx="389185" cy="110233"/>
            </a:xfrm>
            <a:custGeom>
              <a:avLst/>
              <a:gdLst/>
              <a:ahLst/>
              <a:cxnLst/>
              <a:rect l="0" t="0" r="0" b="0"/>
              <a:pathLst>
                <a:path w="389185" h="110233">
                  <a:moveTo>
                    <a:pt x="341562" y="0"/>
                  </a:moveTo>
                  <a:lnTo>
                    <a:pt x="341562" y="0"/>
                  </a:lnTo>
                  <a:lnTo>
                    <a:pt x="333361" y="0"/>
                  </a:lnTo>
                  <a:lnTo>
                    <a:pt x="312998" y="19040"/>
                  </a:lnTo>
                  <a:lnTo>
                    <a:pt x="321189" y="19050"/>
                  </a:lnTo>
                  <a:lnTo>
                    <a:pt x="321630" y="20108"/>
                  </a:lnTo>
                  <a:lnTo>
                    <a:pt x="322120" y="24106"/>
                  </a:lnTo>
                  <a:lnTo>
                    <a:pt x="323309" y="25596"/>
                  </a:lnTo>
                  <a:lnTo>
                    <a:pt x="330679" y="28182"/>
                  </a:lnTo>
                  <a:lnTo>
                    <a:pt x="336691" y="28458"/>
                  </a:lnTo>
                  <a:lnTo>
                    <a:pt x="342219" y="31345"/>
                  </a:lnTo>
                  <a:lnTo>
                    <a:pt x="349336" y="36766"/>
                  </a:lnTo>
                  <a:lnTo>
                    <a:pt x="359135" y="37983"/>
                  </a:lnTo>
                  <a:lnTo>
                    <a:pt x="370009" y="38100"/>
                  </a:lnTo>
                  <a:lnTo>
                    <a:pt x="370137" y="28692"/>
                  </a:lnTo>
                  <a:lnTo>
                    <a:pt x="361936" y="28585"/>
                  </a:lnTo>
                  <a:lnTo>
                    <a:pt x="361495" y="27524"/>
                  </a:lnTo>
                  <a:lnTo>
                    <a:pt x="361005" y="23522"/>
                  </a:lnTo>
                  <a:lnTo>
                    <a:pt x="359816" y="23090"/>
                  </a:lnTo>
                  <a:lnTo>
                    <a:pt x="351490" y="28299"/>
                  </a:lnTo>
                  <a:lnTo>
                    <a:pt x="341965" y="28568"/>
                  </a:lnTo>
                  <a:lnTo>
                    <a:pt x="341681" y="33630"/>
                  </a:lnTo>
                  <a:lnTo>
                    <a:pt x="340583" y="35120"/>
                  </a:lnTo>
                  <a:lnTo>
                    <a:pt x="333371" y="37707"/>
                  </a:lnTo>
                  <a:lnTo>
                    <a:pt x="332630" y="40748"/>
                  </a:lnTo>
                  <a:lnTo>
                    <a:pt x="332072" y="47223"/>
                  </a:lnTo>
                  <a:lnTo>
                    <a:pt x="337104" y="47506"/>
                  </a:lnTo>
                  <a:lnTo>
                    <a:pt x="338590" y="48604"/>
                  </a:lnTo>
                  <a:lnTo>
                    <a:pt x="340241" y="52646"/>
                  </a:lnTo>
                  <a:lnTo>
                    <a:pt x="340681" y="53089"/>
                  </a:lnTo>
                  <a:lnTo>
                    <a:pt x="340975" y="52326"/>
                  </a:lnTo>
                  <a:lnTo>
                    <a:pt x="341171" y="50759"/>
                  </a:lnTo>
                  <a:lnTo>
                    <a:pt x="342359" y="49715"/>
                  </a:lnTo>
                  <a:lnTo>
                    <a:pt x="346503" y="48554"/>
                  </a:lnTo>
                  <a:lnTo>
                    <a:pt x="368662" y="47632"/>
                  </a:lnTo>
                  <a:lnTo>
                    <a:pt x="378209" y="39424"/>
                  </a:lnTo>
                  <a:lnTo>
                    <a:pt x="389176" y="38100"/>
                  </a:lnTo>
                  <a:lnTo>
                    <a:pt x="389184" y="43157"/>
                  </a:lnTo>
                  <a:lnTo>
                    <a:pt x="388127" y="44646"/>
                  </a:lnTo>
                  <a:lnTo>
                    <a:pt x="386364" y="45639"/>
                  </a:lnTo>
                  <a:lnTo>
                    <a:pt x="379696" y="47615"/>
                  </a:lnTo>
                  <a:lnTo>
                    <a:pt x="370137" y="47625"/>
                  </a:lnTo>
                  <a:lnTo>
                    <a:pt x="370137" y="39424"/>
                  </a:lnTo>
                  <a:lnTo>
                    <a:pt x="370137" y="46417"/>
                  </a:lnTo>
                  <a:lnTo>
                    <a:pt x="372959" y="47088"/>
                  </a:lnTo>
                  <a:lnTo>
                    <a:pt x="379269" y="47593"/>
                  </a:lnTo>
                  <a:lnTo>
                    <a:pt x="334067" y="47625"/>
                  </a:lnTo>
                  <a:lnTo>
                    <a:pt x="311125" y="47625"/>
                  </a:lnTo>
                  <a:lnTo>
                    <a:pt x="304045" y="44803"/>
                  </a:lnTo>
                  <a:lnTo>
                    <a:pt x="300676" y="42568"/>
                  </a:lnTo>
                  <a:lnTo>
                    <a:pt x="285821" y="39424"/>
                  </a:lnTo>
                  <a:lnTo>
                    <a:pt x="243034" y="38178"/>
                  </a:lnTo>
                  <a:lnTo>
                    <a:pt x="205028" y="39165"/>
                  </a:lnTo>
                  <a:lnTo>
                    <a:pt x="160586" y="49859"/>
                  </a:lnTo>
                  <a:lnTo>
                    <a:pt x="141537" y="54990"/>
                  </a:lnTo>
                  <a:lnTo>
                    <a:pt x="122487" y="59332"/>
                  </a:lnTo>
                  <a:lnTo>
                    <a:pt x="87209" y="76392"/>
                  </a:lnTo>
                  <a:lnTo>
                    <a:pt x="79291" y="81577"/>
                  </a:lnTo>
                  <a:lnTo>
                    <a:pt x="52551" y="92965"/>
                  </a:lnTo>
                  <a:lnTo>
                    <a:pt x="40852" y="100805"/>
                  </a:lnTo>
                  <a:lnTo>
                    <a:pt x="30683" y="103599"/>
                  </a:lnTo>
                  <a:lnTo>
                    <a:pt x="14573" y="104620"/>
                  </a:lnTo>
                  <a:lnTo>
                    <a:pt x="12444" y="105730"/>
                  </a:lnTo>
                  <a:lnTo>
                    <a:pt x="11025" y="107529"/>
                  </a:lnTo>
                  <a:lnTo>
                    <a:pt x="10079" y="109786"/>
                  </a:lnTo>
                  <a:lnTo>
                    <a:pt x="9448" y="110232"/>
                  </a:lnTo>
                  <a:lnTo>
                    <a:pt x="9028" y="109471"/>
                  </a:lnTo>
                  <a:lnTo>
                    <a:pt x="8353" y="105703"/>
                  </a:lnTo>
                  <a:lnTo>
                    <a:pt x="3180" y="105050"/>
                  </a:lnTo>
                  <a:lnTo>
                    <a:pt x="1673" y="103900"/>
                  </a:lnTo>
                  <a:lnTo>
                    <a:pt x="0" y="99800"/>
                  </a:lnTo>
                  <a:lnTo>
                    <a:pt x="612" y="98284"/>
                  </a:lnTo>
                  <a:lnTo>
                    <a:pt x="2079" y="97272"/>
                  </a:lnTo>
                  <a:lnTo>
                    <a:pt x="4115" y="96598"/>
                  </a:lnTo>
                  <a:lnTo>
                    <a:pt x="5472" y="95090"/>
                  </a:lnTo>
                  <a:lnTo>
                    <a:pt x="6980" y="90593"/>
                  </a:lnTo>
                  <a:lnTo>
                    <a:pt x="13295" y="85066"/>
                  </a:lnTo>
                  <a:lnTo>
                    <a:pt x="21040" y="79082"/>
                  </a:lnTo>
                  <a:lnTo>
                    <a:pt x="27237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" name="SMARTInkShape-1667"/>
            <p:cNvSpPr/>
            <p:nvPr>
              <p:custDataLst>
                <p:tags r:id="rId59"/>
              </p:custDataLst>
            </p:nvPr>
          </p:nvSpPr>
          <p:spPr>
            <a:xfrm>
              <a:off x="4600575" y="3819525"/>
              <a:ext cx="257176" cy="752442"/>
            </a:xfrm>
            <a:custGeom>
              <a:avLst/>
              <a:gdLst/>
              <a:ahLst/>
              <a:cxnLst/>
              <a:rect l="0" t="0" r="0" b="0"/>
              <a:pathLst>
                <a:path w="257176" h="752442">
                  <a:moveTo>
                    <a:pt x="19050" y="19050"/>
                  </a:moveTo>
                  <a:lnTo>
                    <a:pt x="19050" y="19050"/>
                  </a:lnTo>
                  <a:lnTo>
                    <a:pt x="13994" y="19050"/>
                  </a:lnTo>
                  <a:lnTo>
                    <a:pt x="12505" y="17992"/>
                  </a:lnTo>
                  <a:lnTo>
                    <a:pt x="11511" y="16228"/>
                  </a:lnTo>
                  <a:lnTo>
                    <a:pt x="10849" y="13993"/>
                  </a:lnTo>
                  <a:lnTo>
                    <a:pt x="9349" y="12504"/>
                  </a:lnTo>
                  <a:lnTo>
                    <a:pt x="3" y="9525"/>
                  </a:lnTo>
                  <a:lnTo>
                    <a:pt x="0" y="9525"/>
                  </a:lnTo>
                  <a:lnTo>
                    <a:pt x="0" y="117"/>
                  </a:lnTo>
                  <a:lnTo>
                    <a:pt x="32181" y="0"/>
                  </a:lnTo>
                  <a:lnTo>
                    <a:pt x="74526" y="9132"/>
                  </a:lnTo>
                  <a:lnTo>
                    <a:pt x="117563" y="9502"/>
                  </a:lnTo>
                  <a:lnTo>
                    <a:pt x="161930" y="9524"/>
                  </a:lnTo>
                  <a:lnTo>
                    <a:pt x="174627" y="8467"/>
                  </a:lnTo>
                  <a:lnTo>
                    <a:pt x="211536" y="589"/>
                  </a:lnTo>
                  <a:lnTo>
                    <a:pt x="247650" y="0"/>
                  </a:lnTo>
                  <a:lnTo>
                    <a:pt x="238128" y="0"/>
                  </a:lnTo>
                  <a:lnTo>
                    <a:pt x="238125" y="45834"/>
                  </a:lnTo>
                  <a:lnTo>
                    <a:pt x="239183" y="69810"/>
                  </a:lnTo>
                  <a:lnTo>
                    <a:pt x="245664" y="87912"/>
                  </a:lnTo>
                  <a:lnTo>
                    <a:pt x="247475" y="134378"/>
                  </a:lnTo>
                  <a:lnTo>
                    <a:pt x="246569" y="174564"/>
                  </a:lnTo>
                  <a:lnTo>
                    <a:pt x="239446" y="219485"/>
                  </a:lnTo>
                  <a:lnTo>
                    <a:pt x="238300" y="266754"/>
                  </a:lnTo>
                  <a:lnTo>
                    <a:pt x="238148" y="313274"/>
                  </a:lnTo>
                  <a:lnTo>
                    <a:pt x="238127" y="356287"/>
                  </a:lnTo>
                  <a:lnTo>
                    <a:pt x="239184" y="381086"/>
                  </a:lnTo>
                  <a:lnTo>
                    <a:pt x="247062" y="428444"/>
                  </a:lnTo>
                  <a:lnTo>
                    <a:pt x="248686" y="472872"/>
                  </a:lnTo>
                  <a:lnTo>
                    <a:pt x="255848" y="496985"/>
                  </a:lnTo>
                  <a:lnTo>
                    <a:pt x="257159" y="542733"/>
                  </a:lnTo>
                  <a:lnTo>
                    <a:pt x="257175" y="587637"/>
                  </a:lnTo>
                  <a:lnTo>
                    <a:pt x="257175" y="604584"/>
                  </a:lnTo>
                  <a:lnTo>
                    <a:pt x="254353" y="610193"/>
                  </a:lnTo>
                  <a:lnTo>
                    <a:pt x="250630" y="616214"/>
                  </a:lnTo>
                  <a:lnTo>
                    <a:pt x="248043" y="626803"/>
                  </a:lnTo>
                  <a:lnTo>
                    <a:pt x="247766" y="633159"/>
                  </a:lnTo>
                  <a:lnTo>
                    <a:pt x="248786" y="634831"/>
                  </a:lnTo>
                  <a:lnTo>
                    <a:pt x="250524" y="635946"/>
                  </a:lnTo>
                  <a:lnTo>
                    <a:pt x="252740" y="636689"/>
                  </a:lnTo>
                  <a:lnTo>
                    <a:pt x="253160" y="638242"/>
                  </a:lnTo>
                  <a:lnTo>
                    <a:pt x="250804" y="642791"/>
                  </a:lnTo>
                  <a:lnTo>
                    <a:pt x="250811" y="644427"/>
                  </a:lnTo>
                  <a:lnTo>
                    <a:pt x="251874" y="645518"/>
                  </a:lnTo>
                  <a:lnTo>
                    <a:pt x="253641" y="646245"/>
                  </a:lnTo>
                  <a:lnTo>
                    <a:pt x="254819" y="647789"/>
                  </a:lnTo>
                  <a:lnTo>
                    <a:pt x="256128" y="652325"/>
                  </a:lnTo>
                  <a:lnTo>
                    <a:pt x="255419" y="653959"/>
                  </a:lnTo>
                  <a:lnTo>
                    <a:pt x="253887" y="655047"/>
                  </a:lnTo>
                  <a:lnTo>
                    <a:pt x="251808" y="655774"/>
                  </a:lnTo>
                  <a:lnTo>
                    <a:pt x="250422" y="657315"/>
                  </a:lnTo>
                  <a:lnTo>
                    <a:pt x="248015" y="665299"/>
                  </a:lnTo>
                  <a:lnTo>
                    <a:pt x="247650" y="712389"/>
                  </a:lnTo>
                  <a:lnTo>
                    <a:pt x="247650" y="714341"/>
                  </a:lnTo>
                  <a:lnTo>
                    <a:pt x="223670" y="714375"/>
                  </a:lnTo>
                  <a:lnTo>
                    <a:pt x="218295" y="717197"/>
                  </a:lnTo>
                  <a:lnTo>
                    <a:pt x="210061" y="723508"/>
                  </a:lnTo>
                  <a:lnTo>
                    <a:pt x="204645" y="723783"/>
                  </a:lnTo>
                  <a:lnTo>
                    <a:pt x="199255" y="726670"/>
                  </a:lnTo>
                  <a:lnTo>
                    <a:pt x="193333" y="730422"/>
                  </a:lnTo>
                  <a:lnTo>
                    <a:pt x="180908" y="732832"/>
                  </a:lnTo>
                  <a:lnTo>
                    <a:pt x="154513" y="734461"/>
                  </a:lnTo>
                  <a:lnTo>
                    <a:pt x="127882" y="742065"/>
                  </a:lnTo>
                  <a:lnTo>
                    <a:pt x="101634" y="742916"/>
                  </a:lnTo>
                  <a:lnTo>
                    <a:pt x="95266" y="745757"/>
                  </a:lnTo>
                  <a:lnTo>
                    <a:pt x="88907" y="749489"/>
                  </a:lnTo>
                  <a:lnTo>
                    <a:pt x="76365" y="752441"/>
                  </a:lnTo>
                  <a:lnTo>
                    <a:pt x="68013" y="744271"/>
                  </a:lnTo>
                  <a:lnTo>
                    <a:pt x="68625" y="743831"/>
                  </a:lnTo>
                  <a:lnTo>
                    <a:pt x="72128" y="743341"/>
                  </a:lnTo>
                  <a:lnTo>
                    <a:pt x="73485" y="742153"/>
                  </a:lnTo>
                  <a:lnTo>
                    <a:pt x="74994" y="738009"/>
                  </a:lnTo>
                  <a:lnTo>
                    <a:pt x="75842" y="729727"/>
                  </a:lnTo>
                  <a:lnTo>
                    <a:pt x="77020" y="727785"/>
                  </a:lnTo>
                  <a:lnTo>
                    <a:pt x="78862" y="726490"/>
                  </a:lnTo>
                  <a:lnTo>
                    <a:pt x="85725" y="7239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9" name="SMARTInkShape-1668"/>
            <p:cNvSpPr/>
            <p:nvPr>
              <p:custDataLst>
                <p:tags r:id="rId60"/>
              </p:custDataLst>
            </p:nvPr>
          </p:nvSpPr>
          <p:spPr>
            <a:xfrm>
              <a:off x="4257709" y="4400550"/>
              <a:ext cx="409542" cy="200026"/>
            </a:xfrm>
            <a:custGeom>
              <a:avLst/>
              <a:gdLst/>
              <a:ahLst/>
              <a:cxnLst/>
              <a:rect l="0" t="0" r="0" b="0"/>
              <a:pathLst>
                <a:path w="409542" h="200026">
                  <a:moveTo>
                    <a:pt x="9491" y="9525"/>
                  </a:moveTo>
                  <a:lnTo>
                    <a:pt x="9491" y="9525"/>
                  </a:lnTo>
                  <a:lnTo>
                    <a:pt x="19013" y="3"/>
                  </a:lnTo>
                  <a:lnTo>
                    <a:pt x="10815" y="0"/>
                  </a:lnTo>
                  <a:lnTo>
                    <a:pt x="10374" y="1058"/>
                  </a:lnTo>
                  <a:lnTo>
                    <a:pt x="8433" y="45534"/>
                  </a:lnTo>
                  <a:lnTo>
                    <a:pt x="1290" y="68530"/>
                  </a:lnTo>
                  <a:lnTo>
                    <a:pt x="0" y="112580"/>
                  </a:lnTo>
                  <a:lnTo>
                    <a:pt x="2803" y="121650"/>
                  </a:lnTo>
                  <a:lnTo>
                    <a:pt x="6519" y="129208"/>
                  </a:lnTo>
                  <a:lnTo>
                    <a:pt x="9100" y="145922"/>
                  </a:lnTo>
                  <a:lnTo>
                    <a:pt x="9457" y="165089"/>
                  </a:lnTo>
                  <a:lnTo>
                    <a:pt x="10526" y="167210"/>
                  </a:lnTo>
                  <a:lnTo>
                    <a:pt x="12298" y="168623"/>
                  </a:lnTo>
                  <a:lnTo>
                    <a:pt x="14537" y="169565"/>
                  </a:lnTo>
                  <a:lnTo>
                    <a:pt x="16030" y="171252"/>
                  </a:lnTo>
                  <a:lnTo>
                    <a:pt x="18623" y="179485"/>
                  </a:lnTo>
                  <a:lnTo>
                    <a:pt x="21664" y="180313"/>
                  </a:lnTo>
                  <a:lnTo>
                    <a:pt x="37950" y="180975"/>
                  </a:lnTo>
                  <a:lnTo>
                    <a:pt x="46257" y="189176"/>
                  </a:lnTo>
                  <a:lnTo>
                    <a:pt x="52252" y="190108"/>
                  </a:lnTo>
                  <a:lnTo>
                    <a:pt x="60732" y="190383"/>
                  </a:lnTo>
                  <a:lnTo>
                    <a:pt x="66837" y="193270"/>
                  </a:lnTo>
                  <a:lnTo>
                    <a:pt x="74324" y="198691"/>
                  </a:lnTo>
                  <a:lnTo>
                    <a:pt x="80676" y="199630"/>
                  </a:lnTo>
                  <a:lnTo>
                    <a:pt x="126453" y="200020"/>
                  </a:lnTo>
                  <a:lnTo>
                    <a:pt x="168397" y="200025"/>
                  </a:lnTo>
                  <a:lnTo>
                    <a:pt x="212700" y="200025"/>
                  </a:lnTo>
                  <a:lnTo>
                    <a:pt x="258435" y="200025"/>
                  </a:lnTo>
                  <a:lnTo>
                    <a:pt x="304570" y="200025"/>
                  </a:lnTo>
                  <a:lnTo>
                    <a:pt x="345646" y="200025"/>
                  </a:lnTo>
                  <a:lnTo>
                    <a:pt x="352215" y="197203"/>
                  </a:lnTo>
                  <a:lnTo>
                    <a:pt x="358662" y="193479"/>
                  </a:lnTo>
                  <a:lnTo>
                    <a:pt x="371425" y="191089"/>
                  </a:lnTo>
                  <a:lnTo>
                    <a:pt x="384138" y="190617"/>
                  </a:lnTo>
                  <a:lnTo>
                    <a:pt x="386256" y="189519"/>
                  </a:lnTo>
                  <a:lnTo>
                    <a:pt x="387668" y="187730"/>
                  </a:lnTo>
                  <a:lnTo>
                    <a:pt x="388609" y="185478"/>
                  </a:lnTo>
                  <a:lnTo>
                    <a:pt x="390295" y="183978"/>
                  </a:lnTo>
                  <a:lnTo>
                    <a:pt x="394990" y="182309"/>
                  </a:lnTo>
                  <a:lnTo>
                    <a:pt x="403583" y="181370"/>
                  </a:lnTo>
                  <a:lnTo>
                    <a:pt x="405569" y="180180"/>
                  </a:lnTo>
                  <a:lnTo>
                    <a:pt x="406892" y="178329"/>
                  </a:lnTo>
                  <a:lnTo>
                    <a:pt x="409541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SMARTInkShape-1669"/>
            <p:cNvSpPr/>
            <p:nvPr>
              <p:custDataLst>
                <p:tags r:id="rId61"/>
              </p:custDataLst>
            </p:nvPr>
          </p:nvSpPr>
          <p:spPr>
            <a:xfrm>
              <a:off x="3533775" y="4457703"/>
              <a:ext cx="409576" cy="152398"/>
            </a:xfrm>
            <a:custGeom>
              <a:avLst/>
              <a:gdLst/>
              <a:ahLst/>
              <a:cxnLst/>
              <a:rect l="0" t="0" r="0" b="0"/>
              <a:pathLst>
                <a:path w="409576" h="152398">
                  <a:moveTo>
                    <a:pt x="0" y="28572"/>
                  </a:moveTo>
                  <a:lnTo>
                    <a:pt x="0" y="28572"/>
                  </a:lnTo>
                  <a:lnTo>
                    <a:pt x="0" y="0"/>
                  </a:lnTo>
                  <a:lnTo>
                    <a:pt x="0" y="46449"/>
                  </a:lnTo>
                  <a:lnTo>
                    <a:pt x="2822" y="55215"/>
                  </a:lnTo>
                  <a:lnTo>
                    <a:pt x="6546" y="62638"/>
                  </a:lnTo>
                  <a:lnTo>
                    <a:pt x="9132" y="79259"/>
                  </a:lnTo>
                  <a:lnTo>
                    <a:pt x="9522" y="126880"/>
                  </a:lnTo>
                  <a:lnTo>
                    <a:pt x="9525" y="141379"/>
                  </a:lnTo>
                  <a:lnTo>
                    <a:pt x="8467" y="141877"/>
                  </a:lnTo>
                  <a:lnTo>
                    <a:pt x="1324" y="142741"/>
                  </a:lnTo>
                  <a:lnTo>
                    <a:pt x="588" y="145636"/>
                  </a:lnTo>
                  <a:lnTo>
                    <a:pt x="34" y="152001"/>
                  </a:lnTo>
                  <a:lnTo>
                    <a:pt x="46735" y="152397"/>
                  </a:lnTo>
                  <a:lnTo>
                    <a:pt x="55343" y="149575"/>
                  </a:lnTo>
                  <a:lnTo>
                    <a:pt x="63755" y="145851"/>
                  </a:lnTo>
                  <a:lnTo>
                    <a:pt x="108922" y="142950"/>
                  </a:lnTo>
                  <a:lnTo>
                    <a:pt x="155279" y="142877"/>
                  </a:lnTo>
                  <a:lnTo>
                    <a:pt x="202264" y="140050"/>
                  </a:lnTo>
                  <a:lnTo>
                    <a:pt x="247011" y="133936"/>
                  </a:lnTo>
                  <a:lnTo>
                    <a:pt x="293233" y="133399"/>
                  </a:lnTo>
                  <a:lnTo>
                    <a:pt x="326756" y="132296"/>
                  </a:lnTo>
                  <a:lnTo>
                    <a:pt x="372758" y="124215"/>
                  </a:lnTo>
                  <a:lnTo>
                    <a:pt x="388671" y="118882"/>
                  </a:lnTo>
                  <a:lnTo>
                    <a:pt x="409575" y="1047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" name="SMARTInkShape-1670"/>
            <p:cNvSpPr/>
            <p:nvPr>
              <p:custDataLst>
                <p:tags r:id="rId62"/>
              </p:custDataLst>
            </p:nvPr>
          </p:nvSpPr>
          <p:spPr>
            <a:xfrm>
              <a:off x="3677974" y="4743457"/>
              <a:ext cx="179652" cy="189135"/>
            </a:xfrm>
            <a:custGeom>
              <a:avLst/>
              <a:gdLst/>
              <a:ahLst/>
              <a:cxnLst/>
              <a:rect l="0" t="0" r="0" b="0"/>
              <a:pathLst>
                <a:path w="179652" h="189135">
                  <a:moveTo>
                    <a:pt x="8201" y="57143"/>
                  </a:moveTo>
                  <a:lnTo>
                    <a:pt x="8201" y="57143"/>
                  </a:lnTo>
                  <a:lnTo>
                    <a:pt x="8201" y="33822"/>
                  </a:lnTo>
                  <a:lnTo>
                    <a:pt x="7143" y="32070"/>
                  </a:lnTo>
                  <a:lnTo>
                    <a:pt x="5379" y="30903"/>
                  </a:lnTo>
                  <a:lnTo>
                    <a:pt x="3145" y="30124"/>
                  </a:lnTo>
                  <a:lnTo>
                    <a:pt x="1655" y="28547"/>
                  </a:lnTo>
                  <a:lnTo>
                    <a:pt x="0" y="23973"/>
                  </a:lnTo>
                  <a:lnTo>
                    <a:pt x="617" y="22329"/>
                  </a:lnTo>
                  <a:lnTo>
                    <a:pt x="2087" y="21234"/>
                  </a:lnTo>
                  <a:lnTo>
                    <a:pt x="7843" y="19171"/>
                  </a:lnTo>
                  <a:lnTo>
                    <a:pt x="8201" y="9553"/>
                  </a:lnTo>
                  <a:lnTo>
                    <a:pt x="13257" y="9528"/>
                  </a:lnTo>
                  <a:lnTo>
                    <a:pt x="18562" y="6701"/>
                  </a:lnTo>
                  <a:lnTo>
                    <a:pt x="24448" y="2974"/>
                  </a:lnTo>
                  <a:lnTo>
                    <a:pt x="36849" y="582"/>
                  </a:lnTo>
                  <a:lnTo>
                    <a:pt x="81402" y="0"/>
                  </a:lnTo>
                  <a:lnTo>
                    <a:pt x="97036" y="1053"/>
                  </a:lnTo>
                  <a:lnTo>
                    <a:pt x="122311" y="11752"/>
                  </a:lnTo>
                  <a:lnTo>
                    <a:pt x="128766" y="15803"/>
                  </a:lnTo>
                  <a:lnTo>
                    <a:pt x="138351" y="19141"/>
                  </a:lnTo>
                  <a:lnTo>
                    <a:pt x="144715" y="23673"/>
                  </a:lnTo>
                  <a:lnTo>
                    <a:pt x="148249" y="29215"/>
                  </a:lnTo>
                  <a:lnTo>
                    <a:pt x="150518" y="41396"/>
                  </a:lnTo>
                  <a:lnTo>
                    <a:pt x="150911" y="50831"/>
                  </a:lnTo>
                  <a:lnTo>
                    <a:pt x="149907" y="52935"/>
                  </a:lnTo>
                  <a:lnTo>
                    <a:pt x="148180" y="54337"/>
                  </a:lnTo>
                  <a:lnTo>
                    <a:pt x="145970" y="55273"/>
                  </a:lnTo>
                  <a:lnTo>
                    <a:pt x="144497" y="56955"/>
                  </a:lnTo>
                  <a:lnTo>
                    <a:pt x="139311" y="67257"/>
                  </a:lnTo>
                  <a:lnTo>
                    <a:pt x="109762" y="107560"/>
                  </a:lnTo>
                  <a:lnTo>
                    <a:pt x="103434" y="111301"/>
                  </a:lnTo>
                  <a:lnTo>
                    <a:pt x="97094" y="114022"/>
                  </a:lnTo>
                  <a:lnTo>
                    <a:pt x="90748" y="118758"/>
                  </a:lnTo>
                  <a:lnTo>
                    <a:pt x="87222" y="124392"/>
                  </a:lnTo>
                  <a:lnTo>
                    <a:pt x="84597" y="130423"/>
                  </a:lnTo>
                  <a:lnTo>
                    <a:pt x="76365" y="141020"/>
                  </a:lnTo>
                  <a:lnTo>
                    <a:pt x="75317" y="147377"/>
                  </a:lnTo>
                  <a:lnTo>
                    <a:pt x="74111" y="149049"/>
                  </a:lnTo>
                  <a:lnTo>
                    <a:pt x="72250" y="150164"/>
                  </a:lnTo>
                  <a:lnTo>
                    <a:pt x="66714" y="151953"/>
                  </a:lnTo>
                  <a:lnTo>
                    <a:pt x="68779" y="155020"/>
                  </a:lnTo>
                  <a:lnTo>
                    <a:pt x="73671" y="160555"/>
                  </a:lnTo>
                  <a:lnTo>
                    <a:pt x="79576" y="161514"/>
                  </a:lnTo>
                  <a:lnTo>
                    <a:pt x="81184" y="162707"/>
                  </a:lnTo>
                  <a:lnTo>
                    <a:pt x="82971" y="166855"/>
                  </a:lnTo>
                  <a:lnTo>
                    <a:pt x="84506" y="168384"/>
                  </a:lnTo>
                  <a:lnTo>
                    <a:pt x="89034" y="170084"/>
                  </a:lnTo>
                  <a:lnTo>
                    <a:pt x="100564" y="172233"/>
                  </a:lnTo>
                  <a:lnTo>
                    <a:pt x="109887" y="177909"/>
                  </a:lnTo>
                  <a:lnTo>
                    <a:pt x="122518" y="180364"/>
                  </a:lnTo>
                  <a:lnTo>
                    <a:pt x="125687" y="180565"/>
                  </a:lnTo>
                  <a:lnTo>
                    <a:pt x="132031" y="183611"/>
                  </a:lnTo>
                  <a:lnTo>
                    <a:pt x="138378" y="187434"/>
                  </a:lnTo>
                  <a:lnTo>
                    <a:pt x="144727" y="189134"/>
                  </a:lnTo>
                  <a:lnTo>
                    <a:pt x="147901" y="188529"/>
                  </a:lnTo>
                  <a:lnTo>
                    <a:pt x="158484" y="183679"/>
                  </a:lnTo>
                  <a:lnTo>
                    <a:pt x="179651" y="18096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" name="SMARTInkShape-1671"/>
            <p:cNvSpPr/>
            <p:nvPr>
              <p:custDataLst>
                <p:tags r:id="rId63"/>
              </p:custDataLst>
            </p:nvPr>
          </p:nvSpPr>
          <p:spPr>
            <a:xfrm>
              <a:off x="3924300" y="4848225"/>
              <a:ext cx="152273" cy="167327"/>
            </a:xfrm>
            <a:custGeom>
              <a:avLst/>
              <a:gdLst/>
              <a:ahLst/>
              <a:cxnLst/>
              <a:rect l="0" t="0" r="0" b="0"/>
              <a:pathLst>
                <a:path w="152273" h="167327">
                  <a:moveTo>
                    <a:pt x="28575" y="9525"/>
                  </a:moveTo>
                  <a:lnTo>
                    <a:pt x="28575" y="9525"/>
                  </a:lnTo>
                  <a:lnTo>
                    <a:pt x="10966" y="9525"/>
                  </a:lnTo>
                  <a:lnTo>
                    <a:pt x="3" y="3"/>
                  </a:lnTo>
                  <a:lnTo>
                    <a:pt x="0" y="0"/>
                  </a:lnTo>
                  <a:lnTo>
                    <a:pt x="5056" y="0"/>
                  </a:lnTo>
                  <a:lnTo>
                    <a:pt x="6546" y="1058"/>
                  </a:lnTo>
                  <a:lnTo>
                    <a:pt x="7539" y="2822"/>
                  </a:lnTo>
                  <a:lnTo>
                    <a:pt x="8201" y="5057"/>
                  </a:lnTo>
                  <a:lnTo>
                    <a:pt x="9701" y="6546"/>
                  </a:lnTo>
                  <a:lnTo>
                    <a:pt x="14189" y="8201"/>
                  </a:lnTo>
                  <a:lnTo>
                    <a:pt x="60442" y="9525"/>
                  </a:lnTo>
                  <a:lnTo>
                    <a:pt x="64828" y="9525"/>
                  </a:lnTo>
                  <a:lnTo>
                    <a:pt x="74714" y="17726"/>
                  </a:lnTo>
                  <a:lnTo>
                    <a:pt x="75540" y="21284"/>
                  </a:lnTo>
                  <a:lnTo>
                    <a:pt x="76200" y="57147"/>
                  </a:lnTo>
                  <a:lnTo>
                    <a:pt x="84401" y="57150"/>
                  </a:lnTo>
                  <a:lnTo>
                    <a:pt x="84842" y="58208"/>
                  </a:lnTo>
                  <a:lnTo>
                    <a:pt x="85332" y="62206"/>
                  </a:lnTo>
                  <a:lnTo>
                    <a:pt x="86521" y="63695"/>
                  </a:lnTo>
                  <a:lnTo>
                    <a:pt x="90665" y="65351"/>
                  </a:lnTo>
                  <a:lnTo>
                    <a:pt x="118919" y="66672"/>
                  </a:lnTo>
                  <a:lnTo>
                    <a:pt x="120554" y="67731"/>
                  </a:lnTo>
                  <a:lnTo>
                    <a:pt x="121645" y="69495"/>
                  </a:lnTo>
                  <a:lnTo>
                    <a:pt x="122372" y="71731"/>
                  </a:lnTo>
                  <a:lnTo>
                    <a:pt x="123914" y="73220"/>
                  </a:lnTo>
                  <a:lnTo>
                    <a:pt x="133441" y="76996"/>
                  </a:lnTo>
                  <a:lnTo>
                    <a:pt x="150949" y="93807"/>
                  </a:lnTo>
                  <a:lnTo>
                    <a:pt x="152272" y="103324"/>
                  </a:lnTo>
                  <a:lnTo>
                    <a:pt x="145829" y="112092"/>
                  </a:lnTo>
                  <a:lnTo>
                    <a:pt x="144188" y="117905"/>
                  </a:lnTo>
                  <a:lnTo>
                    <a:pt x="142692" y="119878"/>
                  </a:lnTo>
                  <a:lnTo>
                    <a:pt x="136588" y="123714"/>
                  </a:lnTo>
                  <a:lnTo>
                    <a:pt x="131167" y="133955"/>
                  </a:lnTo>
                  <a:lnTo>
                    <a:pt x="120219" y="146169"/>
                  </a:lnTo>
                  <a:lnTo>
                    <a:pt x="114108" y="149631"/>
                  </a:lnTo>
                  <a:lnTo>
                    <a:pt x="107864" y="152228"/>
                  </a:lnTo>
                  <a:lnTo>
                    <a:pt x="98400" y="158581"/>
                  </a:lnTo>
                  <a:lnTo>
                    <a:pt x="88893" y="160934"/>
                  </a:lnTo>
                  <a:lnTo>
                    <a:pt x="82547" y="161485"/>
                  </a:lnTo>
                  <a:lnTo>
                    <a:pt x="80432" y="162690"/>
                  </a:lnTo>
                  <a:lnTo>
                    <a:pt x="79021" y="164552"/>
                  </a:lnTo>
                  <a:lnTo>
                    <a:pt x="78081" y="166851"/>
                  </a:lnTo>
                  <a:lnTo>
                    <a:pt x="76396" y="167326"/>
                  </a:lnTo>
                  <a:lnTo>
                    <a:pt x="74214" y="166584"/>
                  </a:lnTo>
                  <a:lnTo>
                    <a:pt x="62059" y="157141"/>
                  </a:lnTo>
                  <a:lnTo>
                    <a:pt x="61482" y="154502"/>
                  </a:lnTo>
                  <a:lnTo>
                    <a:pt x="62154" y="151685"/>
                  </a:lnTo>
                  <a:lnTo>
                    <a:pt x="66675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SMARTInkShape-1672"/>
            <p:cNvSpPr/>
            <p:nvPr>
              <p:custDataLst>
                <p:tags r:id="rId64"/>
              </p:custDataLst>
            </p:nvPr>
          </p:nvSpPr>
          <p:spPr>
            <a:xfrm>
              <a:off x="3943360" y="4487635"/>
              <a:ext cx="285741" cy="46266"/>
            </a:xfrm>
            <a:custGeom>
              <a:avLst/>
              <a:gdLst/>
              <a:ahLst/>
              <a:cxnLst/>
              <a:rect l="0" t="0" r="0" b="0"/>
              <a:pathLst>
                <a:path w="285741" h="46266">
                  <a:moveTo>
                    <a:pt x="19040" y="46265"/>
                  </a:moveTo>
                  <a:lnTo>
                    <a:pt x="19040" y="46265"/>
                  </a:lnTo>
                  <a:lnTo>
                    <a:pt x="10839" y="46265"/>
                  </a:lnTo>
                  <a:lnTo>
                    <a:pt x="10398" y="45207"/>
                  </a:lnTo>
                  <a:lnTo>
                    <a:pt x="9549" y="37132"/>
                  </a:lnTo>
                  <a:lnTo>
                    <a:pt x="0" y="36740"/>
                  </a:lnTo>
                  <a:lnTo>
                    <a:pt x="22738" y="36740"/>
                  </a:lnTo>
                  <a:lnTo>
                    <a:pt x="64993" y="22551"/>
                  </a:lnTo>
                  <a:lnTo>
                    <a:pt x="90245" y="18650"/>
                  </a:lnTo>
                  <a:lnTo>
                    <a:pt x="121887" y="15058"/>
                  </a:lnTo>
                  <a:lnTo>
                    <a:pt x="148834" y="9527"/>
                  </a:lnTo>
                  <a:lnTo>
                    <a:pt x="180027" y="7376"/>
                  </a:lnTo>
                  <a:lnTo>
                    <a:pt x="207287" y="0"/>
                  </a:lnTo>
                  <a:lnTo>
                    <a:pt x="249811" y="8420"/>
                  </a:lnTo>
                  <a:lnTo>
                    <a:pt x="268687" y="15545"/>
                  </a:lnTo>
                  <a:lnTo>
                    <a:pt x="285740" y="176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SMARTInkShape-1673"/>
            <p:cNvSpPr/>
            <p:nvPr>
              <p:custDataLst>
                <p:tags r:id="rId65"/>
              </p:custDataLst>
            </p:nvPr>
          </p:nvSpPr>
          <p:spPr>
            <a:xfrm>
              <a:off x="3552828" y="4381500"/>
              <a:ext cx="428456" cy="247651"/>
            </a:xfrm>
            <a:custGeom>
              <a:avLst/>
              <a:gdLst/>
              <a:ahLst/>
              <a:cxnLst/>
              <a:rect l="0" t="0" r="0" b="0"/>
              <a:pathLst>
                <a:path w="428456" h="247651">
                  <a:moveTo>
                    <a:pt x="38097" y="76200"/>
                  </a:moveTo>
                  <a:lnTo>
                    <a:pt x="38097" y="76200"/>
                  </a:lnTo>
                  <a:lnTo>
                    <a:pt x="33041" y="76200"/>
                  </a:lnTo>
                  <a:lnTo>
                    <a:pt x="31551" y="75142"/>
                  </a:lnTo>
                  <a:lnTo>
                    <a:pt x="30558" y="73378"/>
                  </a:lnTo>
                  <a:lnTo>
                    <a:pt x="29896" y="71143"/>
                  </a:lnTo>
                  <a:lnTo>
                    <a:pt x="28396" y="69654"/>
                  </a:lnTo>
                  <a:lnTo>
                    <a:pt x="23908" y="67999"/>
                  </a:lnTo>
                  <a:lnTo>
                    <a:pt x="22287" y="66499"/>
                  </a:lnTo>
                  <a:lnTo>
                    <a:pt x="20488" y="62011"/>
                  </a:lnTo>
                  <a:lnTo>
                    <a:pt x="18949" y="60390"/>
                  </a:lnTo>
                  <a:lnTo>
                    <a:pt x="14417" y="58590"/>
                  </a:lnTo>
                  <a:lnTo>
                    <a:pt x="13843" y="57052"/>
                  </a:lnTo>
                  <a:lnTo>
                    <a:pt x="14519" y="54968"/>
                  </a:lnTo>
                  <a:lnTo>
                    <a:pt x="16029" y="52520"/>
                  </a:lnTo>
                  <a:lnTo>
                    <a:pt x="15977" y="50888"/>
                  </a:lnTo>
                  <a:lnTo>
                    <a:pt x="14883" y="49800"/>
                  </a:lnTo>
                  <a:lnTo>
                    <a:pt x="10581" y="48054"/>
                  </a:lnTo>
                  <a:lnTo>
                    <a:pt x="417" y="47636"/>
                  </a:lnTo>
                  <a:lnTo>
                    <a:pt x="34" y="39425"/>
                  </a:lnTo>
                  <a:lnTo>
                    <a:pt x="0" y="46417"/>
                  </a:lnTo>
                  <a:lnTo>
                    <a:pt x="2820" y="47088"/>
                  </a:lnTo>
                  <a:lnTo>
                    <a:pt x="22387" y="47594"/>
                  </a:lnTo>
                  <a:lnTo>
                    <a:pt x="68135" y="38492"/>
                  </a:lnTo>
                  <a:lnTo>
                    <a:pt x="96360" y="37119"/>
                  </a:lnTo>
                  <a:lnTo>
                    <a:pt x="143945" y="28406"/>
                  </a:lnTo>
                  <a:lnTo>
                    <a:pt x="190638" y="20491"/>
                  </a:lnTo>
                  <a:lnTo>
                    <a:pt x="235318" y="11700"/>
                  </a:lnTo>
                  <a:lnTo>
                    <a:pt x="276049" y="8753"/>
                  </a:lnTo>
                  <a:lnTo>
                    <a:pt x="315763" y="1362"/>
                  </a:lnTo>
                  <a:lnTo>
                    <a:pt x="358341" y="119"/>
                  </a:lnTo>
                  <a:lnTo>
                    <a:pt x="402653" y="3"/>
                  </a:lnTo>
                  <a:lnTo>
                    <a:pt x="428060" y="0"/>
                  </a:lnTo>
                  <a:lnTo>
                    <a:pt x="428455" y="5057"/>
                  </a:lnTo>
                  <a:lnTo>
                    <a:pt x="427452" y="6546"/>
                  </a:lnTo>
                  <a:lnTo>
                    <a:pt x="425726" y="7539"/>
                  </a:lnTo>
                  <a:lnTo>
                    <a:pt x="415350" y="9133"/>
                  </a:lnTo>
                  <a:lnTo>
                    <a:pt x="413424" y="10321"/>
                  </a:lnTo>
                  <a:lnTo>
                    <a:pt x="412140" y="12173"/>
                  </a:lnTo>
                  <a:lnTo>
                    <a:pt x="411284" y="14465"/>
                  </a:lnTo>
                  <a:lnTo>
                    <a:pt x="409655" y="15993"/>
                  </a:lnTo>
                  <a:lnTo>
                    <a:pt x="405023" y="17692"/>
                  </a:lnTo>
                  <a:lnTo>
                    <a:pt x="403364" y="19202"/>
                  </a:lnTo>
                  <a:lnTo>
                    <a:pt x="399280" y="28671"/>
                  </a:lnTo>
                  <a:lnTo>
                    <a:pt x="393587" y="35894"/>
                  </a:lnTo>
                  <a:lnTo>
                    <a:pt x="391430" y="44737"/>
                  </a:lnTo>
                  <a:lnTo>
                    <a:pt x="389543" y="70071"/>
                  </a:lnTo>
                  <a:lnTo>
                    <a:pt x="382999" y="87964"/>
                  </a:lnTo>
                  <a:lnTo>
                    <a:pt x="381049" y="133997"/>
                  </a:lnTo>
                  <a:lnTo>
                    <a:pt x="379962" y="145279"/>
                  </a:lnTo>
                  <a:lnTo>
                    <a:pt x="373463" y="163968"/>
                  </a:lnTo>
                  <a:lnTo>
                    <a:pt x="371506" y="211271"/>
                  </a:lnTo>
                  <a:lnTo>
                    <a:pt x="368665" y="218429"/>
                  </a:lnTo>
                  <a:lnTo>
                    <a:pt x="364933" y="225138"/>
                  </a:lnTo>
                  <a:lnTo>
                    <a:pt x="362536" y="238068"/>
                  </a:lnTo>
                  <a:lnTo>
                    <a:pt x="361947" y="2476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SMARTInkShape-1674"/>
            <p:cNvSpPr/>
            <p:nvPr>
              <p:custDataLst>
                <p:tags r:id="rId66"/>
              </p:custDataLst>
            </p:nvPr>
          </p:nvSpPr>
          <p:spPr>
            <a:xfrm>
              <a:off x="3668460" y="4753095"/>
              <a:ext cx="36766" cy="228430"/>
            </a:xfrm>
            <a:custGeom>
              <a:avLst/>
              <a:gdLst/>
              <a:ahLst/>
              <a:cxnLst/>
              <a:rect l="0" t="0" r="0" b="0"/>
              <a:pathLst>
                <a:path w="36766" h="228430">
                  <a:moveTo>
                    <a:pt x="36765" y="28455"/>
                  </a:moveTo>
                  <a:lnTo>
                    <a:pt x="36765" y="28455"/>
                  </a:lnTo>
                  <a:lnTo>
                    <a:pt x="36765" y="0"/>
                  </a:lnTo>
                  <a:lnTo>
                    <a:pt x="36765" y="39962"/>
                  </a:lnTo>
                  <a:lnTo>
                    <a:pt x="27828" y="85806"/>
                  </a:lnTo>
                  <a:lnTo>
                    <a:pt x="26444" y="98394"/>
                  </a:lnTo>
                  <a:lnTo>
                    <a:pt x="17563" y="141900"/>
                  </a:lnTo>
                  <a:lnTo>
                    <a:pt x="10355" y="163205"/>
                  </a:lnTo>
                  <a:lnTo>
                    <a:pt x="7216" y="205055"/>
                  </a:lnTo>
                  <a:lnTo>
                    <a:pt x="668" y="218718"/>
                  </a:lnTo>
                  <a:lnTo>
                    <a:pt x="0" y="221972"/>
                  </a:lnTo>
                  <a:lnTo>
                    <a:pt x="614" y="224141"/>
                  </a:lnTo>
                  <a:lnTo>
                    <a:pt x="2081" y="225587"/>
                  </a:lnTo>
                  <a:lnTo>
                    <a:pt x="8083" y="228429"/>
                  </a:lnTo>
                  <a:lnTo>
                    <a:pt x="17715" y="21895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1" name="SMARTInkShape-Group383"/>
          <p:cNvGrpSpPr/>
          <p:nvPr/>
        </p:nvGrpSpPr>
        <p:grpSpPr>
          <a:xfrm>
            <a:off x="6906271" y="895350"/>
            <a:ext cx="1694767" cy="1009047"/>
            <a:chOff x="6906271" y="895350"/>
            <a:chExt cx="1694767" cy="1009047"/>
          </a:xfrm>
        </p:grpSpPr>
        <p:sp>
          <p:nvSpPr>
            <p:cNvPr id="87" name="SMARTInkShape-1675"/>
            <p:cNvSpPr/>
            <p:nvPr>
              <p:custDataLst>
                <p:tags r:id="rId46"/>
              </p:custDataLst>
            </p:nvPr>
          </p:nvSpPr>
          <p:spPr>
            <a:xfrm>
              <a:off x="6906271" y="962028"/>
              <a:ext cx="104130" cy="838198"/>
            </a:xfrm>
            <a:custGeom>
              <a:avLst/>
              <a:gdLst/>
              <a:ahLst/>
              <a:cxnLst/>
              <a:rect l="0" t="0" r="0" b="0"/>
              <a:pathLst>
                <a:path w="104130" h="838198">
                  <a:moveTo>
                    <a:pt x="104129" y="38097"/>
                  </a:moveTo>
                  <a:lnTo>
                    <a:pt x="104129" y="38097"/>
                  </a:lnTo>
                  <a:lnTo>
                    <a:pt x="95929" y="38097"/>
                  </a:lnTo>
                  <a:lnTo>
                    <a:pt x="77004" y="20487"/>
                  </a:lnTo>
                  <a:lnTo>
                    <a:pt x="75681" y="10972"/>
                  </a:lnTo>
                  <a:lnTo>
                    <a:pt x="75591" y="4895"/>
                  </a:lnTo>
                  <a:lnTo>
                    <a:pt x="74521" y="3262"/>
                  </a:lnTo>
                  <a:lnTo>
                    <a:pt x="72749" y="2174"/>
                  </a:lnTo>
                  <a:lnTo>
                    <a:pt x="66039" y="0"/>
                  </a:lnTo>
                  <a:lnTo>
                    <a:pt x="60976" y="5054"/>
                  </a:lnTo>
                  <a:lnTo>
                    <a:pt x="58491" y="10359"/>
                  </a:lnTo>
                  <a:lnTo>
                    <a:pt x="53697" y="55167"/>
                  </a:lnTo>
                  <a:lnTo>
                    <a:pt x="51458" y="59002"/>
                  </a:lnTo>
                  <a:lnTo>
                    <a:pt x="47569" y="93924"/>
                  </a:lnTo>
                  <a:lnTo>
                    <a:pt x="47057" y="134427"/>
                  </a:lnTo>
                  <a:lnTo>
                    <a:pt x="46995" y="174482"/>
                  </a:lnTo>
                  <a:lnTo>
                    <a:pt x="46982" y="217790"/>
                  </a:lnTo>
                  <a:lnTo>
                    <a:pt x="45921" y="263465"/>
                  </a:lnTo>
                  <a:lnTo>
                    <a:pt x="39441" y="306981"/>
                  </a:lnTo>
                  <a:lnTo>
                    <a:pt x="38042" y="343544"/>
                  </a:lnTo>
                  <a:lnTo>
                    <a:pt x="32514" y="388768"/>
                  </a:lnTo>
                  <a:lnTo>
                    <a:pt x="22288" y="435880"/>
                  </a:lnTo>
                  <a:lnTo>
                    <a:pt x="16349" y="483129"/>
                  </a:lnTo>
                  <a:lnTo>
                    <a:pt x="10355" y="523350"/>
                  </a:lnTo>
                  <a:lnTo>
                    <a:pt x="2624" y="561869"/>
                  </a:lnTo>
                  <a:lnTo>
                    <a:pt x="0" y="600052"/>
                  </a:lnTo>
                  <a:lnTo>
                    <a:pt x="497" y="641148"/>
                  </a:lnTo>
                  <a:lnTo>
                    <a:pt x="9061" y="687979"/>
                  </a:lnTo>
                  <a:lnTo>
                    <a:pt x="16224" y="706669"/>
                  </a:lnTo>
                  <a:lnTo>
                    <a:pt x="33308" y="737454"/>
                  </a:lnTo>
                  <a:lnTo>
                    <a:pt x="37284" y="754843"/>
                  </a:lnTo>
                  <a:lnTo>
                    <a:pt x="43636" y="768226"/>
                  </a:lnTo>
                  <a:lnTo>
                    <a:pt x="47047" y="784069"/>
                  </a:lnTo>
                  <a:lnTo>
                    <a:pt x="54322" y="799439"/>
                  </a:lnTo>
                  <a:lnTo>
                    <a:pt x="57275" y="815885"/>
                  </a:lnTo>
                  <a:lnTo>
                    <a:pt x="63986" y="828655"/>
                  </a:lnTo>
                  <a:lnTo>
                    <a:pt x="64667" y="831836"/>
                  </a:lnTo>
                  <a:lnTo>
                    <a:pt x="66179" y="833956"/>
                  </a:lnTo>
                  <a:lnTo>
                    <a:pt x="68246" y="835370"/>
                  </a:lnTo>
                  <a:lnTo>
                    <a:pt x="75554" y="8381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SMARTInkShape-1676"/>
            <p:cNvSpPr/>
            <p:nvPr>
              <p:custDataLst>
                <p:tags r:id="rId47"/>
              </p:custDataLst>
            </p:nvPr>
          </p:nvSpPr>
          <p:spPr>
            <a:xfrm>
              <a:off x="8486775" y="952500"/>
              <a:ext cx="104776" cy="942976"/>
            </a:xfrm>
            <a:custGeom>
              <a:avLst/>
              <a:gdLst/>
              <a:ahLst/>
              <a:cxnLst/>
              <a:rect l="0" t="0" r="0" b="0"/>
              <a:pathLst>
                <a:path w="104776" h="942976">
                  <a:moveTo>
                    <a:pt x="104775" y="180975"/>
                  </a:moveTo>
                  <a:lnTo>
                    <a:pt x="104775" y="180975"/>
                  </a:lnTo>
                  <a:lnTo>
                    <a:pt x="104775" y="175919"/>
                  </a:lnTo>
                  <a:lnTo>
                    <a:pt x="101952" y="170614"/>
                  </a:lnTo>
                  <a:lnTo>
                    <a:pt x="98229" y="164728"/>
                  </a:lnTo>
                  <a:lnTo>
                    <a:pt x="95838" y="152327"/>
                  </a:lnTo>
                  <a:lnTo>
                    <a:pt x="94269" y="129969"/>
                  </a:lnTo>
                  <a:lnTo>
                    <a:pt x="87060" y="111516"/>
                  </a:lnTo>
                  <a:lnTo>
                    <a:pt x="87673" y="108211"/>
                  </a:lnTo>
                  <a:lnTo>
                    <a:pt x="93440" y="95301"/>
                  </a:lnTo>
                  <a:lnTo>
                    <a:pt x="95236" y="49611"/>
                  </a:lnTo>
                  <a:lnTo>
                    <a:pt x="95248" y="35317"/>
                  </a:lnTo>
                  <a:lnTo>
                    <a:pt x="96307" y="33070"/>
                  </a:lnTo>
                  <a:lnTo>
                    <a:pt x="98071" y="31572"/>
                  </a:lnTo>
                  <a:lnTo>
                    <a:pt x="100306" y="30573"/>
                  </a:lnTo>
                  <a:lnTo>
                    <a:pt x="101795" y="28849"/>
                  </a:lnTo>
                  <a:lnTo>
                    <a:pt x="103450" y="24111"/>
                  </a:lnTo>
                  <a:lnTo>
                    <a:pt x="104740" y="4992"/>
                  </a:lnTo>
                  <a:lnTo>
                    <a:pt x="103694" y="3328"/>
                  </a:lnTo>
                  <a:lnTo>
                    <a:pt x="101938" y="2219"/>
                  </a:lnTo>
                  <a:lnTo>
                    <a:pt x="95254" y="1"/>
                  </a:lnTo>
                  <a:lnTo>
                    <a:pt x="100308" y="0"/>
                  </a:lnTo>
                  <a:lnTo>
                    <a:pt x="101796" y="1059"/>
                  </a:lnTo>
                  <a:lnTo>
                    <a:pt x="102789" y="2822"/>
                  </a:lnTo>
                  <a:lnTo>
                    <a:pt x="104515" y="9701"/>
                  </a:lnTo>
                  <a:lnTo>
                    <a:pt x="104771" y="54571"/>
                  </a:lnTo>
                  <a:lnTo>
                    <a:pt x="101952" y="98684"/>
                  </a:lnTo>
                  <a:lnTo>
                    <a:pt x="96133" y="136781"/>
                  </a:lnTo>
                  <a:lnTo>
                    <a:pt x="95366" y="181427"/>
                  </a:lnTo>
                  <a:lnTo>
                    <a:pt x="92443" y="225837"/>
                  </a:lnTo>
                  <a:lnTo>
                    <a:pt x="87716" y="252476"/>
                  </a:lnTo>
                  <a:lnTo>
                    <a:pt x="86118" y="294347"/>
                  </a:lnTo>
                  <a:lnTo>
                    <a:pt x="84744" y="333192"/>
                  </a:lnTo>
                  <a:lnTo>
                    <a:pt x="78202" y="371439"/>
                  </a:lnTo>
                  <a:lnTo>
                    <a:pt x="71539" y="409568"/>
                  </a:lnTo>
                  <a:lnTo>
                    <a:pt x="61089" y="454220"/>
                  </a:lnTo>
                  <a:lnTo>
                    <a:pt x="55106" y="494711"/>
                  </a:lnTo>
                  <a:lnTo>
                    <a:pt x="44046" y="533284"/>
                  </a:lnTo>
                  <a:lnTo>
                    <a:pt x="38216" y="571477"/>
                  </a:lnTo>
                  <a:lnTo>
                    <a:pt x="30054" y="614066"/>
                  </a:lnTo>
                  <a:lnTo>
                    <a:pt x="21231" y="657813"/>
                  </a:lnTo>
                  <a:lnTo>
                    <a:pt x="19338" y="703869"/>
                  </a:lnTo>
                  <a:lnTo>
                    <a:pt x="18018" y="745760"/>
                  </a:lnTo>
                  <a:lnTo>
                    <a:pt x="10411" y="789681"/>
                  </a:lnTo>
                  <a:lnTo>
                    <a:pt x="9560" y="835300"/>
                  </a:lnTo>
                  <a:lnTo>
                    <a:pt x="8468" y="869790"/>
                  </a:lnTo>
                  <a:lnTo>
                    <a:pt x="1325" y="888561"/>
                  </a:lnTo>
                  <a:lnTo>
                    <a:pt x="5" y="933863"/>
                  </a:lnTo>
                  <a:lnTo>
                    <a:pt x="0" y="942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SMARTInkShape-1677"/>
            <p:cNvSpPr/>
            <p:nvPr>
              <p:custDataLst>
                <p:tags r:id="rId48"/>
              </p:custDataLst>
            </p:nvPr>
          </p:nvSpPr>
          <p:spPr>
            <a:xfrm>
              <a:off x="7038975" y="895350"/>
              <a:ext cx="1562063" cy="123826"/>
            </a:xfrm>
            <a:custGeom>
              <a:avLst/>
              <a:gdLst/>
              <a:ahLst/>
              <a:cxnLst/>
              <a:rect l="0" t="0" r="0" b="0"/>
              <a:pathLst>
                <a:path w="1562063" h="123826">
                  <a:moveTo>
                    <a:pt x="28575" y="123825"/>
                  </a:moveTo>
                  <a:lnTo>
                    <a:pt x="28575" y="123825"/>
                  </a:lnTo>
                  <a:lnTo>
                    <a:pt x="23519" y="123825"/>
                  </a:lnTo>
                  <a:lnTo>
                    <a:pt x="18214" y="121003"/>
                  </a:lnTo>
                  <a:lnTo>
                    <a:pt x="10033" y="114692"/>
                  </a:lnTo>
                  <a:lnTo>
                    <a:pt x="4619" y="114416"/>
                  </a:lnTo>
                  <a:lnTo>
                    <a:pt x="3080" y="113319"/>
                  </a:lnTo>
                  <a:lnTo>
                    <a:pt x="2053" y="111529"/>
                  </a:lnTo>
                  <a:lnTo>
                    <a:pt x="271" y="104606"/>
                  </a:lnTo>
                  <a:lnTo>
                    <a:pt x="0" y="76317"/>
                  </a:lnTo>
                  <a:lnTo>
                    <a:pt x="5056" y="71178"/>
                  </a:lnTo>
                  <a:lnTo>
                    <a:pt x="10361" y="68676"/>
                  </a:lnTo>
                  <a:lnTo>
                    <a:pt x="54160" y="58056"/>
                  </a:lnTo>
                  <a:lnTo>
                    <a:pt x="70846" y="56360"/>
                  </a:lnTo>
                  <a:lnTo>
                    <a:pt x="101731" y="48984"/>
                  </a:lnTo>
                  <a:lnTo>
                    <a:pt x="133368" y="44982"/>
                  </a:lnTo>
                  <a:lnTo>
                    <a:pt x="152405" y="40139"/>
                  </a:lnTo>
                  <a:lnTo>
                    <a:pt x="193322" y="38279"/>
                  </a:lnTo>
                  <a:lnTo>
                    <a:pt x="240360" y="38116"/>
                  </a:lnTo>
                  <a:lnTo>
                    <a:pt x="287932" y="38101"/>
                  </a:lnTo>
                  <a:lnTo>
                    <a:pt x="314972" y="35278"/>
                  </a:lnTo>
                  <a:lnTo>
                    <a:pt x="357609" y="29899"/>
                  </a:lnTo>
                  <a:lnTo>
                    <a:pt x="399192" y="28837"/>
                  </a:lnTo>
                  <a:lnTo>
                    <a:pt x="440803" y="28627"/>
                  </a:lnTo>
                  <a:lnTo>
                    <a:pt x="484418" y="28585"/>
                  </a:lnTo>
                  <a:lnTo>
                    <a:pt x="530399" y="28576"/>
                  </a:lnTo>
                  <a:lnTo>
                    <a:pt x="554382" y="25753"/>
                  </a:lnTo>
                  <a:lnTo>
                    <a:pt x="599271" y="19933"/>
                  </a:lnTo>
                  <a:lnTo>
                    <a:pt x="621120" y="18253"/>
                  </a:lnTo>
                  <a:lnTo>
                    <a:pt x="666842" y="10431"/>
                  </a:lnTo>
                  <a:lnTo>
                    <a:pt x="714195" y="9578"/>
                  </a:lnTo>
                  <a:lnTo>
                    <a:pt x="746101" y="8474"/>
                  </a:lnTo>
                  <a:lnTo>
                    <a:pt x="790769" y="883"/>
                  </a:lnTo>
                  <a:lnTo>
                    <a:pt x="838026" y="52"/>
                  </a:lnTo>
                  <a:lnTo>
                    <a:pt x="879107" y="5"/>
                  </a:lnTo>
                  <a:lnTo>
                    <a:pt x="926157" y="0"/>
                  </a:lnTo>
                  <a:lnTo>
                    <a:pt x="973732" y="0"/>
                  </a:lnTo>
                  <a:lnTo>
                    <a:pt x="1021352" y="0"/>
                  </a:lnTo>
                  <a:lnTo>
                    <a:pt x="1066155" y="0"/>
                  </a:lnTo>
                  <a:lnTo>
                    <a:pt x="1079213" y="1058"/>
                  </a:lnTo>
                  <a:lnTo>
                    <a:pt x="1118633" y="8642"/>
                  </a:lnTo>
                  <a:lnTo>
                    <a:pt x="1142130" y="10322"/>
                  </a:lnTo>
                  <a:lnTo>
                    <a:pt x="1169331" y="17692"/>
                  </a:lnTo>
                  <a:lnTo>
                    <a:pt x="1211698" y="18997"/>
                  </a:lnTo>
                  <a:lnTo>
                    <a:pt x="1223273" y="20085"/>
                  </a:lnTo>
                  <a:lnTo>
                    <a:pt x="1256515" y="27985"/>
                  </a:lnTo>
                  <a:lnTo>
                    <a:pt x="1303042" y="28574"/>
                  </a:lnTo>
                  <a:lnTo>
                    <a:pt x="1312157" y="22029"/>
                  </a:lnTo>
                  <a:lnTo>
                    <a:pt x="1321061" y="19933"/>
                  </a:lnTo>
                  <a:lnTo>
                    <a:pt x="1327265" y="19442"/>
                  </a:lnTo>
                  <a:lnTo>
                    <a:pt x="1333551" y="22047"/>
                  </a:lnTo>
                  <a:lnTo>
                    <a:pt x="1339872" y="25673"/>
                  </a:lnTo>
                  <a:lnTo>
                    <a:pt x="1352555" y="28002"/>
                  </a:lnTo>
                  <a:lnTo>
                    <a:pt x="1400175" y="28574"/>
                  </a:lnTo>
                  <a:lnTo>
                    <a:pt x="1403351" y="28574"/>
                  </a:lnTo>
                  <a:lnTo>
                    <a:pt x="1409700" y="31397"/>
                  </a:lnTo>
                  <a:lnTo>
                    <a:pt x="1417344" y="36776"/>
                  </a:lnTo>
                  <a:lnTo>
                    <a:pt x="1426457" y="37838"/>
                  </a:lnTo>
                  <a:lnTo>
                    <a:pt x="1432317" y="37984"/>
                  </a:lnTo>
                  <a:lnTo>
                    <a:pt x="1434303" y="39081"/>
                  </a:lnTo>
                  <a:lnTo>
                    <a:pt x="1435628" y="40871"/>
                  </a:lnTo>
                  <a:lnTo>
                    <a:pt x="1436510" y="43122"/>
                  </a:lnTo>
                  <a:lnTo>
                    <a:pt x="1438156" y="44623"/>
                  </a:lnTo>
                  <a:lnTo>
                    <a:pt x="1442809" y="46291"/>
                  </a:lnTo>
                  <a:lnTo>
                    <a:pt x="1454418" y="48420"/>
                  </a:lnTo>
                  <a:lnTo>
                    <a:pt x="1463753" y="54093"/>
                  </a:lnTo>
                  <a:lnTo>
                    <a:pt x="1474505" y="56747"/>
                  </a:lnTo>
                  <a:lnTo>
                    <a:pt x="1493660" y="57139"/>
                  </a:lnTo>
                  <a:lnTo>
                    <a:pt x="1502680" y="63694"/>
                  </a:lnTo>
                  <a:lnTo>
                    <a:pt x="1512712" y="66282"/>
                  </a:lnTo>
                  <a:lnTo>
                    <a:pt x="1519010" y="66559"/>
                  </a:lnTo>
                  <a:lnTo>
                    <a:pt x="1524604" y="69446"/>
                  </a:lnTo>
                  <a:lnTo>
                    <a:pt x="1531762" y="74866"/>
                  </a:lnTo>
                  <a:lnTo>
                    <a:pt x="1540780" y="76995"/>
                  </a:lnTo>
                  <a:lnTo>
                    <a:pt x="1550812" y="84366"/>
                  </a:lnTo>
                  <a:lnTo>
                    <a:pt x="1561971" y="85714"/>
                  </a:lnTo>
                  <a:lnTo>
                    <a:pt x="1562062" y="80665"/>
                  </a:lnTo>
                  <a:lnTo>
                    <a:pt x="1561016" y="79177"/>
                  </a:lnTo>
                  <a:lnTo>
                    <a:pt x="1559261" y="78185"/>
                  </a:lnTo>
                  <a:lnTo>
                    <a:pt x="1545851" y="75403"/>
                  </a:lnTo>
                  <a:lnTo>
                    <a:pt x="1533525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0" name="SMARTInkShape-1678"/>
            <p:cNvSpPr/>
            <p:nvPr>
              <p:custDataLst>
                <p:tags r:id="rId49"/>
              </p:custDataLst>
            </p:nvPr>
          </p:nvSpPr>
          <p:spPr>
            <a:xfrm>
              <a:off x="7105650" y="1847850"/>
              <a:ext cx="1390651" cy="56547"/>
            </a:xfrm>
            <a:custGeom>
              <a:avLst/>
              <a:gdLst/>
              <a:ahLst/>
              <a:cxnLst/>
              <a:rect l="0" t="0" r="0" b="0"/>
              <a:pathLst>
                <a:path w="1390651" h="56547">
                  <a:moveTo>
                    <a:pt x="9525" y="19050"/>
                  </a:moveTo>
                  <a:lnTo>
                    <a:pt x="9525" y="19050"/>
                  </a:lnTo>
                  <a:lnTo>
                    <a:pt x="4469" y="19050"/>
                  </a:lnTo>
                  <a:lnTo>
                    <a:pt x="2980" y="17992"/>
                  </a:lnTo>
                  <a:lnTo>
                    <a:pt x="1987" y="16228"/>
                  </a:lnTo>
                  <a:lnTo>
                    <a:pt x="116" y="9917"/>
                  </a:lnTo>
                  <a:lnTo>
                    <a:pt x="0" y="3"/>
                  </a:lnTo>
                  <a:lnTo>
                    <a:pt x="44476" y="0"/>
                  </a:lnTo>
                  <a:lnTo>
                    <a:pt x="50812" y="0"/>
                  </a:lnTo>
                  <a:lnTo>
                    <a:pt x="95499" y="8936"/>
                  </a:lnTo>
                  <a:lnTo>
                    <a:pt x="108060" y="10322"/>
                  </a:lnTo>
                  <a:lnTo>
                    <a:pt x="139715" y="17692"/>
                  </a:lnTo>
                  <a:lnTo>
                    <a:pt x="186002" y="18931"/>
                  </a:lnTo>
                  <a:lnTo>
                    <a:pt x="229263" y="19034"/>
                  </a:lnTo>
                  <a:lnTo>
                    <a:pt x="276313" y="20106"/>
                  </a:lnTo>
                  <a:lnTo>
                    <a:pt x="323862" y="27251"/>
                  </a:lnTo>
                  <a:lnTo>
                    <a:pt x="363010" y="28313"/>
                  </a:lnTo>
                  <a:lnTo>
                    <a:pt x="407590" y="31346"/>
                  </a:lnTo>
                  <a:lnTo>
                    <a:pt x="447284" y="36766"/>
                  </a:lnTo>
                  <a:lnTo>
                    <a:pt x="485697" y="38895"/>
                  </a:lnTo>
                  <a:lnTo>
                    <a:pt x="526682" y="45587"/>
                  </a:lnTo>
                  <a:lnTo>
                    <a:pt x="570173" y="47223"/>
                  </a:lnTo>
                  <a:lnTo>
                    <a:pt x="610395" y="54091"/>
                  </a:lnTo>
                  <a:lnTo>
                    <a:pt x="655187" y="56546"/>
                  </a:lnTo>
                  <a:lnTo>
                    <a:pt x="685196" y="54149"/>
                  </a:lnTo>
                  <a:lnTo>
                    <a:pt x="728838" y="48913"/>
                  </a:lnTo>
                  <a:lnTo>
                    <a:pt x="770619" y="47879"/>
                  </a:lnTo>
                  <a:lnTo>
                    <a:pt x="809446" y="47675"/>
                  </a:lnTo>
                  <a:lnTo>
                    <a:pt x="838147" y="44818"/>
                  </a:lnTo>
                  <a:lnTo>
                    <a:pt x="884759" y="38985"/>
                  </a:lnTo>
                  <a:lnTo>
                    <a:pt x="925248" y="38216"/>
                  </a:lnTo>
                  <a:lnTo>
                    <a:pt x="968902" y="38115"/>
                  </a:lnTo>
                  <a:lnTo>
                    <a:pt x="1015845" y="38101"/>
                  </a:lnTo>
                  <a:lnTo>
                    <a:pt x="1049030" y="46301"/>
                  </a:lnTo>
                  <a:lnTo>
                    <a:pt x="1095549" y="38637"/>
                  </a:lnTo>
                  <a:lnTo>
                    <a:pt x="1140694" y="38121"/>
                  </a:lnTo>
                  <a:lnTo>
                    <a:pt x="1163130" y="37048"/>
                  </a:lnTo>
                  <a:lnTo>
                    <a:pt x="1209552" y="29164"/>
                  </a:lnTo>
                  <a:lnTo>
                    <a:pt x="1241408" y="27594"/>
                  </a:lnTo>
                  <a:lnTo>
                    <a:pt x="1279523" y="19939"/>
                  </a:lnTo>
                  <a:lnTo>
                    <a:pt x="1297516" y="18255"/>
                  </a:lnTo>
                  <a:lnTo>
                    <a:pt x="1317068" y="10884"/>
                  </a:lnTo>
                  <a:lnTo>
                    <a:pt x="1356929" y="9535"/>
                  </a:lnTo>
                  <a:lnTo>
                    <a:pt x="1358645" y="8474"/>
                  </a:lnTo>
                  <a:lnTo>
                    <a:pt x="1359788" y="6707"/>
                  </a:lnTo>
                  <a:lnTo>
                    <a:pt x="1360550" y="4472"/>
                  </a:lnTo>
                  <a:lnTo>
                    <a:pt x="1362117" y="2981"/>
                  </a:lnTo>
                  <a:lnTo>
                    <a:pt x="1371562" y="10"/>
                  </a:lnTo>
                  <a:lnTo>
                    <a:pt x="13906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0" name="SMARTInkShape-Group384"/>
          <p:cNvGrpSpPr/>
          <p:nvPr/>
        </p:nvGrpSpPr>
        <p:grpSpPr>
          <a:xfrm>
            <a:off x="6754699" y="3209925"/>
            <a:ext cx="751002" cy="685634"/>
            <a:chOff x="6754699" y="3209925"/>
            <a:chExt cx="751002" cy="685634"/>
          </a:xfrm>
        </p:grpSpPr>
        <p:sp>
          <p:nvSpPr>
            <p:cNvPr id="92" name="SMARTInkShape-1679"/>
            <p:cNvSpPr/>
            <p:nvPr>
              <p:custDataLst>
                <p:tags r:id="rId38"/>
              </p:custDataLst>
            </p:nvPr>
          </p:nvSpPr>
          <p:spPr>
            <a:xfrm>
              <a:off x="7315200" y="3486153"/>
              <a:ext cx="104776" cy="28573"/>
            </a:xfrm>
            <a:custGeom>
              <a:avLst/>
              <a:gdLst/>
              <a:ahLst/>
              <a:cxnLst/>
              <a:rect l="0" t="0" r="0" b="0"/>
              <a:pathLst>
                <a:path w="104776" h="28573">
                  <a:moveTo>
                    <a:pt x="9525" y="28572"/>
                  </a:moveTo>
                  <a:lnTo>
                    <a:pt x="9525" y="28572"/>
                  </a:lnTo>
                  <a:lnTo>
                    <a:pt x="4469" y="28572"/>
                  </a:lnTo>
                  <a:lnTo>
                    <a:pt x="2978" y="27514"/>
                  </a:lnTo>
                  <a:lnTo>
                    <a:pt x="1985" y="25750"/>
                  </a:lnTo>
                  <a:lnTo>
                    <a:pt x="115" y="19440"/>
                  </a:lnTo>
                  <a:lnTo>
                    <a:pt x="0" y="114"/>
                  </a:lnTo>
                  <a:lnTo>
                    <a:pt x="17334" y="0"/>
                  </a:lnTo>
                  <a:lnTo>
                    <a:pt x="40358" y="8198"/>
                  </a:lnTo>
                  <a:lnTo>
                    <a:pt x="85126" y="9507"/>
                  </a:lnTo>
                  <a:lnTo>
                    <a:pt x="98306" y="9519"/>
                  </a:lnTo>
                  <a:lnTo>
                    <a:pt x="100463" y="10578"/>
                  </a:lnTo>
                  <a:lnTo>
                    <a:pt x="101900" y="12343"/>
                  </a:lnTo>
                  <a:lnTo>
                    <a:pt x="104775" y="190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SMARTInkShape-1680"/>
            <p:cNvSpPr/>
            <p:nvPr>
              <p:custDataLst>
                <p:tags r:id="rId39"/>
              </p:custDataLst>
            </p:nvPr>
          </p:nvSpPr>
          <p:spPr>
            <a:xfrm>
              <a:off x="7305842" y="3552825"/>
              <a:ext cx="199859" cy="19051"/>
            </a:xfrm>
            <a:custGeom>
              <a:avLst/>
              <a:gdLst/>
              <a:ahLst/>
              <a:cxnLst/>
              <a:rect l="0" t="0" r="0" b="0"/>
              <a:pathLst>
                <a:path w="199859" h="19051">
                  <a:moveTo>
                    <a:pt x="56983" y="9525"/>
                  </a:moveTo>
                  <a:lnTo>
                    <a:pt x="56983" y="9525"/>
                  </a:lnTo>
                  <a:lnTo>
                    <a:pt x="35525" y="9525"/>
                  </a:lnTo>
                  <a:lnTo>
                    <a:pt x="28748" y="12347"/>
                  </a:lnTo>
                  <a:lnTo>
                    <a:pt x="22208" y="16071"/>
                  </a:lnTo>
                  <a:lnTo>
                    <a:pt x="9387" y="18461"/>
                  </a:lnTo>
                  <a:lnTo>
                    <a:pt x="0" y="19040"/>
                  </a:lnTo>
                  <a:lnTo>
                    <a:pt x="42449" y="19050"/>
                  </a:lnTo>
                  <a:lnTo>
                    <a:pt x="59497" y="17992"/>
                  </a:lnTo>
                  <a:lnTo>
                    <a:pt x="73837" y="12504"/>
                  </a:lnTo>
                  <a:lnTo>
                    <a:pt x="116696" y="9787"/>
                  </a:lnTo>
                  <a:lnTo>
                    <a:pt x="154296" y="8490"/>
                  </a:lnTo>
                  <a:lnTo>
                    <a:pt x="173259" y="1991"/>
                  </a:lnTo>
                  <a:lnTo>
                    <a:pt x="199858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SMARTInkShape-1681"/>
            <p:cNvSpPr/>
            <p:nvPr>
              <p:custDataLst>
                <p:tags r:id="rId40"/>
              </p:custDataLst>
            </p:nvPr>
          </p:nvSpPr>
          <p:spPr>
            <a:xfrm>
              <a:off x="6905625" y="3686209"/>
              <a:ext cx="28576" cy="209350"/>
            </a:xfrm>
            <a:custGeom>
              <a:avLst/>
              <a:gdLst/>
              <a:ahLst/>
              <a:cxnLst/>
              <a:rect l="0" t="0" r="0" b="0"/>
              <a:pathLst>
                <a:path w="28576" h="209350">
                  <a:moveTo>
                    <a:pt x="0" y="9491"/>
                  </a:moveTo>
                  <a:lnTo>
                    <a:pt x="0" y="9491"/>
                  </a:lnTo>
                  <a:lnTo>
                    <a:pt x="0" y="0"/>
                  </a:lnTo>
                  <a:lnTo>
                    <a:pt x="8200" y="8170"/>
                  </a:lnTo>
                  <a:lnTo>
                    <a:pt x="9132" y="14156"/>
                  </a:lnTo>
                  <a:lnTo>
                    <a:pt x="9520" y="57969"/>
                  </a:lnTo>
                  <a:lnTo>
                    <a:pt x="9525" y="101616"/>
                  </a:lnTo>
                  <a:lnTo>
                    <a:pt x="9525" y="146019"/>
                  </a:lnTo>
                  <a:lnTo>
                    <a:pt x="9525" y="193476"/>
                  </a:lnTo>
                  <a:lnTo>
                    <a:pt x="9525" y="207620"/>
                  </a:lnTo>
                  <a:lnTo>
                    <a:pt x="10583" y="208252"/>
                  </a:lnTo>
                  <a:lnTo>
                    <a:pt x="17725" y="209349"/>
                  </a:lnTo>
                  <a:lnTo>
                    <a:pt x="28575" y="1999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SMARTInkShape-1682"/>
            <p:cNvSpPr/>
            <p:nvPr>
              <p:custDataLst>
                <p:tags r:id="rId41"/>
              </p:custDataLst>
            </p:nvPr>
          </p:nvSpPr>
          <p:spPr>
            <a:xfrm>
              <a:off x="6896220" y="3676650"/>
              <a:ext cx="285631" cy="161487"/>
            </a:xfrm>
            <a:custGeom>
              <a:avLst/>
              <a:gdLst/>
              <a:ahLst/>
              <a:cxnLst/>
              <a:rect l="0" t="0" r="0" b="0"/>
              <a:pathLst>
                <a:path w="285631" h="161487">
                  <a:moveTo>
                    <a:pt x="47505" y="47625"/>
                  </a:moveTo>
                  <a:lnTo>
                    <a:pt x="47505" y="47625"/>
                  </a:lnTo>
                  <a:lnTo>
                    <a:pt x="42449" y="42568"/>
                  </a:lnTo>
                  <a:lnTo>
                    <a:pt x="37144" y="40086"/>
                  </a:lnTo>
                  <a:lnTo>
                    <a:pt x="34248" y="39424"/>
                  </a:lnTo>
                  <a:lnTo>
                    <a:pt x="32317" y="37924"/>
                  </a:lnTo>
                  <a:lnTo>
                    <a:pt x="23907" y="24959"/>
                  </a:lnTo>
                  <a:lnTo>
                    <a:pt x="18320" y="21676"/>
                  </a:lnTo>
                  <a:lnTo>
                    <a:pt x="11166" y="19569"/>
                  </a:lnTo>
                  <a:lnTo>
                    <a:pt x="10579" y="18338"/>
                  </a:lnTo>
                  <a:lnTo>
                    <a:pt x="9927" y="14148"/>
                  </a:lnTo>
                  <a:lnTo>
                    <a:pt x="8694" y="12607"/>
                  </a:lnTo>
                  <a:lnTo>
                    <a:pt x="1250" y="9931"/>
                  </a:lnTo>
                  <a:lnTo>
                    <a:pt x="488" y="6883"/>
                  </a:lnTo>
                  <a:lnTo>
                    <a:pt x="0" y="1360"/>
                  </a:lnTo>
                  <a:lnTo>
                    <a:pt x="1019" y="907"/>
                  </a:lnTo>
                  <a:lnTo>
                    <a:pt x="44593" y="2"/>
                  </a:lnTo>
                  <a:lnTo>
                    <a:pt x="91848" y="0"/>
                  </a:lnTo>
                  <a:lnTo>
                    <a:pt x="136310" y="0"/>
                  </a:lnTo>
                  <a:lnTo>
                    <a:pt x="144477" y="0"/>
                  </a:lnTo>
                  <a:lnTo>
                    <a:pt x="147077" y="1058"/>
                  </a:lnTo>
                  <a:lnTo>
                    <a:pt x="148811" y="2822"/>
                  </a:lnTo>
                  <a:lnTo>
                    <a:pt x="151596" y="8201"/>
                  </a:lnTo>
                  <a:lnTo>
                    <a:pt x="152262" y="23680"/>
                  </a:lnTo>
                  <a:lnTo>
                    <a:pt x="149450" y="29222"/>
                  </a:lnTo>
                  <a:lnTo>
                    <a:pt x="147219" y="32181"/>
                  </a:lnTo>
                  <a:lnTo>
                    <a:pt x="141916" y="35470"/>
                  </a:lnTo>
                  <a:lnTo>
                    <a:pt x="136032" y="37989"/>
                  </a:lnTo>
                  <a:lnTo>
                    <a:pt x="129890" y="42637"/>
                  </a:lnTo>
                  <a:lnTo>
                    <a:pt x="97244" y="82312"/>
                  </a:lnTo>
                  <a:lnTo>
                    <a:pt x="74228" y="98394"/>
                  </a:lnTo>
                  <a:lnTo>
                    <a:pt x="43016" y="137733"/>
                  </a:lnTo>
                  <a:lnTo>
                    <a:pt x="42395" y="140505"/>
                  </a:lnTo>
                  <a:lnTo>
                    <a:pt x="43040" y="143411"/>
                  </a:lnTo>
                  <a:lnTo>
                    <a:pt x="46623" y="150625"/>
                  </a:lnTo>
                  <a:lnTo>
                    <a:pt x="52301" y="156930"/>
                  </a:lnTo>
                  <a:lnTo>
                    <a:pt x="57750" y="159705"/>
                  </a:lnTo>
                  <a:lnTo>
                    <a:pt x="74929" y="161486"/>
                  </a:lnTo>
                  <a:lnTo>
                    <a:pt x="117474" y="153257"/>
                  </a:lnTo>
                  <a:lnTo>
                    <a:pt x="162010" y="145929"/>
                  </a:lnTo>
                  <a:lnTo>
                    <a:pt x="209256" y="135515"/>
                  </a:lnTo>
                  <a:lnTo>
                    <a:pt x="228428" y="131169"/>
                  </a:lnTo>
                  <a:lnTo>
                    <a:pt x="272927" y="110997"/>
                  </a:lnTo>
                  <a:lnTo>
                    <a:pt x="28563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6" name="SMARTInkShape-1683"/>
            <p:cNvSpPr/>
            <p:nvPr>
              <p:custDataLst>
                <p:tags r:id="rId42"/>
              </p:custDataLst>
            </p:nvPr>
          </p:nvSpPr>
          <p:spPr>
            <a:xfrm>
              <a:off x="6754699" y="3552825"/>
              <a:ext cx="322377" cy="47616"/>
            </a:xfrm>
            <a:custGeom>
              <a:avLst/>
              <a:gdLst/>
              <a:ahLst/>
              <a:cxnLst/>
              <a:rect l="0" t="0" r="0" b="0"/>
              <a:pathLst>
                <a:path w="322377" h="47616">
                  <a:moveTo>
                    <a:pt x="27101" y="38100"/>
                  </a:moveTo>
                  <a:lnTo>
                    <a:pt x="27101" y="38100"/>
                  </a:lnTo>
                  <a:lnTo>
                    <a:pt x="22045" y="38100"/>
                  </a:lnTo>
                  <a:lnTo>
                    <a:pt x="16740" y="40922"/>
                  </a:lnTo>
                  <a:lnTo>
                    <a:pt x="9768" y="46301"/>
                  </a:lnTo>
                  <a:lnTo>
                    <a:pt x="0" y="47508"/>
                  </a:lnTo>
                  <a:lnTo>
                    <a:pt x="6856" y="47615"/>
                  </a:lnTo>
                  <a:lnTo>
                    <a:pt x="15419" y="41077"/>
                  </a:lnTo>
                  <a:lnTo>
                    <a:pt x="24228" y="38982"/>
                  </a:lnTo>
                  <a:lnTo>
                    <a:pt x="30409" y="38492"/>
                  </a:lnTo>
                  <a:lnTo>
                    <a:pt x="36686" y="35452"/>
                  </a:lnTo>
                  <a:lnTo>
                    <a:pt x="43002" y="31631"/>
                  </a:lnTo>
                  <a:lnTo>
                    <a:pt x="89836" y="20494"/>
                  </a:lnTo>
                  <a:lnTo>
                    <a:pt x="133691" y="10976"/>
                  </a:lnTo>
                  <a:lnTo>
                    <a:pt x="179740" y="2177"/>
                  </a:lnTo>
                  <a:lnTo>
                    <a:pt x="220611" y="286"/>
                  </a:lnTo>
                  <a:lnTo>
                    <a:pt x="267411" y="25"/>
                  </a:lnTo>
                  <a:lnTo>
                    <a:pt x="314106" y="1"/>
                  </a:lnTo>
                  <a:lnTo>
                    <a:pt x="32237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SMARTInkShape-1684"/>
            <p:cNvSpPr/>
            <p:nvPr>
              <p:custDataLst>
                <p:tags r:id="rId43"/>
              </p:custDataLst>
            </p:nvPr>
          </p:nvSpPr>
          <p:spPr>
            <a:xfrm>
              <a:off x="6810378" y="3209925"/>
              <a:ext cx="28573" cy="256734"/>
            </a:xfrm>
            <a:custGeom>
              <a:avLst/>
              <a:gdLst/>
              <a:ahLst/>
              <a:cxnLst/>
              <a:rect l="0" t="0" r="0" b="0"/>
              <a:pathLst>
                <a:path w="28573" h="256734">
                  <a:moveTo>
                    <a:pt x="19047" y="9525"/>
                  </a:moveTo>
                  <a:lnTo>
                    <a:pt x="19047" y="9525"/>
                  </a:lnTo>
                  <a:lnTo>
                    <a:pt x="19047" y="116"/>
                  </a:lnTo>
                  <a:lnTo>
                    <a:pt x="28569" y="0"/>
                  </a:lnTo>
                  <a:lnTo>
                    <a:pt x="28572" y="22390"/>
                  </a:lnTo>
                  <a:lnTo>
                    <a:pt x="19635" y="66929"/>
                  </a:lnTo>
                  <a:lnTo>
                    <a:pt x="18066" y="98459"/>
                  </a:lnTo>
                  <a:lnTo>
                    <a:pt x="10411" y="137587"/>
                  </a:lnTo>
                  <a:lnTo>
                    <a:pt x="6876" y="169464"/>
                  </a:lnTo>
                  <a:lnTo>
                    <a:pt x="1356" y="191401"/>
                  </a:lnTo>
                  <a:lnTo>
                    <a:pt x="13" y="237925"/>
                  </a:lnTo>
                  <a:lnTo>
                    <a:pt x="0" y="245729"/>
                  </a:lnTo>
                  <a:lnTo>
                    <a:pt x="8198" y="255682"/>
                  </a:lnTo>
                  <a:lnTo>
                    <a:pt x="11757" y="256512"/>
                  </a:lnTo>
                  <a:lnTo>
                    <a:pt x="14187" y="256733"/>
                  </a:lnTo>
                  <a:lnTo>
                    <a:pt x="15806" y="255822"/>
                  </a:lnTo>
                  <a:lnTo>
                    <a:pt x="16887" y="254156"/>
                  </a:lnTo>
                  <a:lnTo>
                    <a:pt x="17607" y="251987"/>
                  </a:lnTo>
                  <a:lnTo>
                    <a:pt x="26396" y="237860"/>
                  </a:lnTo>
                  <a:lnTo>
                    <a:pt x="28572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SMARTInkShape-1685"/>
            <p:cNvSpPr/>
            <p:nvPr>
              <p:custDataLst>
                <p:tags r:id="rId44"/>
              </p:custDataLst>
            </p:nvPr>
          </p:nvSpPr>
          <p:spPr>
            <a:xfrm>
              <a:off x="7038975" y="3335108"/>
              <a:ext cx="47626" cy="141518"/>
            </a:xfrm>
            <a:custGeom>
              <a:avLst/>
              <a:gdLst/>
              <a:ahLst/>
              <a:cxnLst/>
              <a:rect l="0" t="0" r="0" b="0"/>
              <a:pathLst>
                <a:path w="47626" h="141518">
                  <a:moveTo>
                    <a:pt x="9525" y="17692"/>
                  </a:moveTo>
                  <a:lnTo>
                    <a:pt x="9525" y="17692"/>
                  </a:lnTo>
                  <a:lnTo>
                    <a:pt x="9525" y="8560"/>
                  </a:lnTo>
                  <a:lnTo>
                    <a:pt x="1325" y="0"/>
                  </a:lnTo>
                  <a:lnTo>
                    <a:pt x="883" y="606"/>
                  </a:lnTo>
                  <a:lnTo>
                    <a:pt x="0" y="46289"/>
                  </a:lnTo>
                  <a:lnTo>
                    <a:pt x="0" y="68493"/>
                  </a:lnTo>
                  <a:lnTo>
                    <a:pt x="2822" y="74842"/>
                  </a:lnTo>
                  <a:lnTo>
                    <a:pt x="6545" y="81192"/>
                  </a:lnTo>
                  <a:lnTo>
                    <a:pt x="8642" y="91775"/>
                  </a:lnTo>
                  <a:lnTo>
                    <a:pt x="9132" y="102124"/>
                  </a:lnTo>
                  <a:lnTo>
                    <a:pt x="10321" y="105730"/>
                  </a:lnTo>
                  <a:lnTo>
                    <a:pt x="12173" y="108134"/>
                  </a:lnTo>
                  <a:lnTo>
                    <a:pt x="14465" y="109737"/>
                  </a:lnTo>
                  <a:lnTo>
                    <a:pt x="15994" y="111863"/>
                  </a:lnTo>
                  <a:lnTo>
                    <a:pt x="21268" y="122881"/>
                  </a:lnTo>
                  <a:lnTo>
                    <a:pt x="25328" y="129001"/>
                  </a:lnTo>
                  <a:lnTo>
                    <a:pt x="27132" y="135249"/>
                  </a:lnTo>
                  <a:lnTo>
                    <a:pt x="28670" y="137338"/>
                  </a:lnTo>
                  <a:lnTo>
                    <a:pt x="30755" y="138731"/>
                  </a:lnTo>
                  <a:lnTo>
                    <a:pt x="38746" y="140691"/>
                  </a:lnTo>
                  <a:lnTo>
                    <a:pt x="47625" y="14151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9" name="SMARTInkShape-1686"/>
            <p:cNvSpPr/>
            <p:nvPr>
              <p:custDataLst>
                <p:tags r:id="rId45"/>
              </p:custDataLst>
            </p:nvPr>
          </p:nvSpPr>
          <p:spPr>
            <a:xfrm>
              <a:off x="6800970" y="3219455"/>
              <a:ext cx="151723" cy="205483"/>
            </a:xfrm>
            <a:custGeom>
              <a:avLst/>
              <a:gdLst/>
              <a:ahLst/>
              <a:cxnLst/>
              <a:rect l="0" t="0" r="0" b="0"/>
              <a:pathLst>
                <a:path w="151723" h="205483">
                  <a:moveTo>
                    <a:pt x="37980" y="85720"/>
                  </a:moveTo>
                  <a:lnTo>
                    <a:pt x="37980" y="85720"/>
                  </a:lnTo>
                  <a:lnTo>
                    <a:pt x="37980" y="63330"/>
                  </a:lnTo>
                  <a:lnTo>
                    <a:pt x="35158" y="57072"/>
                  </a:lnTo>
                  <a:lnTo>
                    <a:pt x="31435" y="50762"/>
                  </a:lnTo>
                  <a:lnTo>
                    <a:pt x="28279" y="41260"/>
                  </a:lnTo>
                  <a:lnTo>
                    <a:pt x="10855" y="20534"/>
                  </a:lnTo>
                  <a:lnTo>
                    <a:pt x="9835" y="14430"/>
                  </a:lnTo>
                  <a:lnTo>
                    <a:pt x="8634" y="12793"/>
                  </a:lnTo>
                  <a:lnTo>
                    <a:pt x="1923" y="10167"/>
                  </a:lnTo>
                  <a:lnTo>
                    <a:pt x="0" y="9558"/>
                  </a:lnTo>
                  <a:lnTo>
                    <a:pt x="8092" y="1323"/>
                  </a:lnTo>
                  <a:lnTo>
                    <a:pt x="14072" y="388"/>
                  </a:lnTo>
                  <a:lnTo>
                    <a:pt x="59281" y="0"/>
                  </a:lnTo>
                  <a:lnTo>
                    <a:pt x="69672" y="1055"/>
                  </a:lnTo>
                  <a:lnTo>
                    <a:pt x="87789" y="7534"/>
                  </a:lnTo>
                  <a:lnTo>
                    <a:pt x="129971" y="10555"/>
                  </a:lnTo>
                  <a:lnTo>
                    <a:pt x="142739" y="17054"/>
                  </a:lnTo>
                  <a:lnTo>
                    <a:pt x="145918" y="17718"/>
                  </a:lnTo>
                  <a:lnTo>
                    <a:pt x="148039" y="19219"/>
                  </a:lnTo>
                  <a:lnTo>
                    <a:pt x="149453" y="21277"/>
                  </a:lnTo>
                  <a:lnTo>
                    <a:pt x="151722" y="27129"/>
                  </a:lnTo>
                  <a:lnTo>
                    <a:pt x="144667" y="38741"/>
                  </a:lnTo>
                  <a:lnTo>
                    <a:pt x="144030" y="41701"/>
                  </a:lnTo>
                  <a:lnTo>
                    <a:pt x="138077" y="50923"/>
                  </a:lnTo>
                  <a:lnTo>
                    <a:pt x="125524" y="63520"/>
                  </a:lnTo>
                  <a:lnTo>
                    <a:pt x="110721" y="74086"/>
                  </a:lnTo>
                  <a:lnTo>
                    <a:pt x="87975" y="100713"/>
                  </a:lnTo>
                  <a:lnTo>
                    <a:pt x="44449" y="136510"/>
                  </a:lnTo>
                  <a:lnTo>
                    <a:pt x="26166" y="149218"/>
                  </a:lnTo>
                  <a:lnTo>
                    <a:pt x="13020" y="168270"/>
                  </a:lnTo>
                  <a:lnTo>
                    <a:pt x="9881" y="179088"/>
                  </a:lnTo>
                  <a:lnTo>
                    <a:pt x="9446" y="189006"/>
                  </a:lnTo>
                  <a:lnTo>
                    <a:pt x="14474" y="195110"/>
                  </a:lnTo>
                  <a:lnTo>
                    <a:pt x="19771" y="197838"/>
                  </a:lnTo>
                  <a:lnTo>
                    <a:pt x="35974" y="199732"/>
                  </a:lnTo>
                  <a:lnTo>
                    <a:pt x="50909" y="200993"/>
                  </a:lnTo>
                  <a:lnTo>
                    <a:pt x="58896" y="205039"/>
                  </a:lnTo>
                  <a:lnTo>
                    <a:pt x="63565" y="205482"/>
                  </a:lnTo>
                  <a:lnTo>
                    <a:pt x="107288" y="197320"/>
                  </a:lnTo>
                  <a:lnTo>
                    <a:pt x="118525" y="193529"/>
                  </a:lnTo>
                  <a:lnTo>
                    <a:pt x="142755" y="19049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2" name="SMARTInkShape-Group385"/>
          <p:cNvGrpSpPr/>
          <p:nvPr/>
        </p:nvGrpSpPr>
        <p:grpSpPr>
          <a:xfrm>
            <a:off x="6543676" y="3067050"/>
            <a:ext cx="1933575" cy="1085851"/>
            <a:chOff x="6543676" y="3067050"/>
            <a:chExt cx="1933575" cy="1085851"/>
          </a:xfrm>
        </p:grpSpPr>
        <p:sp>
          <p:nvSpPr>
            <p:cNvPr id="101" name="SMARTInkShape-1687"/>
            <p:cNvSpPr/>
            <p:nvPr>
              <p:custDataLst>
                <p:tags r:id="rId27"/>
              </p:custDataLst>
            </p:nvPr>
          </p:nvSpPr>
          <p:spPr>
            <a:xfrm>
              <a:off x="7810638" y="3619503"/>
              <a:ext cx="66538" cy="295066"/>
            </a:xfrm>
            <a:custGeom>
              <a:avLst/>
              <a:gdLst/>
              <a:ahLst/>
              <a:cxnLst/>
              <a:rect l="0" t="0" r="0" b="0"/>
              <a:pathLst>
                <a:path w="66538" h="295066">
                  <a:moveTo>
                    <a:pt x="66537" y="9522"/>
                  </a:moveTo>
                  <a:lnTo>
                    <a:pt x="66537" y="9522"/>
                  </a:lnTo>
                  <a:lnTo>
                    <a:pt x="66537" y="0"/>
                  </a:lnTo>
                  <a:lnTo>
                    <a:pt x="66537" y="46343"/>
                  </a:lnTo>
                  <a:lnTo>
                    <a:pt x="63715" y="79269"/>
                  </a:lnTo>
                  <a:lnTo>
                    <a:pt x="54777" y="126078"/>
                  </a:lnTo>
                  <a:lnTo>
                    <a:pt x="40843" y="171744"/>
                  </a:lnTo>
                  <a:lnTo>
                    <a:pt x="30280" y="214054"/>
                  </a:lnTo>
                  <a:lnTo>
                    <a:pt x="12197" y="256980"/>
                  </a:lnTo>
                  <a:lnTo>
                    <a:pt x="0" y="294572"/>
                  </a:lnTo>
                  <a:lnTo>
                    <a:pt x="4959" y="295065"/>
                  </a:lnTo>
                  <a:lnTo>
                    <a:pt x="6435" y="294075"/>
                  </a:lnTo>
                  <a:lnTo>
                    <a:pt x="7419" y="292358"/>
                  </a:lnTo>
                  <a:lnTo>
                    <a:pt x="8075" y="290154"/>
                  </a:lnTo>
                  <a:lnTo>
                    <a:pt x="16754" y="275966"/>
                  </a:lnTo>
                  <a:lnTo>
                    <a:pt x="18912" y="2666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" name="SMARTInkShape-1688"/>
            <p:cNvSpPr/>
            <p:nvPr>
              <p:custDataLst>
                <p:tags r:id="rId28"/>
              </p:custDataLst>
            </p:nvPr>
          </p:nvSpPr>
          <p:spPr>
            <a:xfrm>
              <a:off x="6553200" y="3067050"/>
              <a:ext cx="1857376" cy="95251"/>
            </a:xfrm>
            <a:custGeom>
              <a:avLst/>
              <a:gdLst/>
              <a:ahLst/>
              <a:cxnLst/>
              <a:rect l="0" t="0" r="0" b="0"/>
              <a:pathLst>
                <a:path w="1857376" h="95251">
                  <a:moveTo>
                    <a:pt x="9525" y="95250"/>
                  </a:moveTo>
                  <a:lnTo>
                    <a:pt x="9525" y="95250"/>
                  </a:lnTo>
                  <a:lnTo>
                    <a:pt x="116" y="95250"/>
                  </a:lnTo>
                  <a:lnTo>
                    <a:pt x="0" y="76326"/>
                  </a:lnTo>
                  <a:lnTo>
                    <a:pt x="5056" y="76237"/>
                  </a:lnTo>
                  <a:lnTo>
                    <a:pt x="6545" y="75167"/>
                  </a:lnTo>
                  <a:lnTo>
                    <a:pt x="8200" y="71154"/>
                  </a:lnTo>
                  <a:lnTo>
                    <a:pt x="9701" y="69661"/>
                  </a:lnTo>
                  <a:lnTo>
                    <a:pt x="19148" y="65879"/>
                  </a:lnTo>
                  <a:lnTo>
                    <a:pt x="23680" y="61735"/>
                  </a:lnTo>
                  <a:lnTo>
                    <a:pt x="32044" y="59188"/>
                  </a:lnTo>
                  <a:lnTo>
                    <a:pt x="74801" y="57185"/>
                  </a:lnTo>
                  <a:lnTo>
                    <a:pt x="118637" y="48510"/>
                  </a:lnTo>
                  <a:lnTo>
                    <a:pt x="165284" y="47703"/>
                  </a:lnTo>
                  <a:lnTo>
                    <a:pt x="209993" y="47635"/>
                  </a:lnTo>
                  <a:lnTo>
                    <a:pt x="248796" y="41081"/>
                  </a:lnTo>
                  <a:lnTo>
                    <a:pt x="296128" y="38689"/>
                  </a:lnTo>
                  <a:lnTo>
                    <a:pt x="341188" y="33160"/>
                  </a:lnTo>
                  <a:lnTo>
                    <a:pt x="388265" y="28422"/>
                  </a:lnTo>
                  <a:lnTo>
                    <a:pt x="425722" y="22297"/>
                  </a:lnTo>
                  <a:lnTo>
                    <a:pt x="463631" y="18954"/>
                  </a:lnTo>
                  <a:lnTo>
                    <a:pt x="500615" y="12789"/>
                  </a:lnTo>
                  <a:lnTo>
                    <a:pt x="544916" y="10170"/>
                  </a:lnTo>
                  <a:lnTo>
                    <a:pt x="581615" y="6894"/>
                  </a:lnTo>
                  <a:lnTo>
                    <a:pt x="626885" y="1362"/>
                  </a:lnTo>
                  <a:lnTo>
                    <a:pt x="672947" y="269"/>
                  </a:lnTo>
                  <a:lnTo>
                    <a:pt x="713718" y="2875"/>
                  </a:lnTo>
                  <a:lnTo>
                    <a:pt x="752346" y="8212"/>
                  </a:lnTo>
                  <a:lnTo>
                    <a:pt x="797096" y="9265"/>
                  </a:lnTo>
                  <a:lnTo>
                    <a:pt x="837607" y="9474"/>
                  </a:lnTo>
                  <a:lnTo>
                    <a:pt x="876183" y="9515"/>
                  </a:lnTo>
                  <a:lnTo>
                    <a:pt x="914377" y="9523"/>
                  </a:lnTo>
                  <a:lnTo>
                    <a:pt x="952495" y="9525"/>
                  </a:lnTo>
                  <a:lnTo>
                    <a:pt x="999067" y="9525"/>
                  </a:lnTo>
                  <a:lnTo>
                    <a:pt x="1030685" y="6703"/>
                  </a:lnTo>
                  <a:lnTo>
                    <a:pt x="1076586" y="883"/>
                  </a:lnTo>
                  <a:lnTo>
                    <a:pt x="1118928" y="116"/>
                  </a:lnTo>
                  <a:lnTo>
                    <a:pt x="1159821" y="15"/>
                  </a:lnTo>
                  <a:lnTo>
                    <a:pt x="1200052" y="2"/>
                  </a:lnTo>
                  <a:lnTo>
                    <a:pt x="1239700" y="0"/>
                  </a:lnTo>
                  <a:lnTo>
                    <a:pt x="1286066" y="0"/>
                  </a:lnTo>
                  <a:lnTo>
                    <a:pt x="1333526" y="0"/>
                  </a:lnTo>
                  <a:lnTo>
                    <a:pt x="1376072" y="0"/>
                  </a:lnTo>
                  <a:lnTo>
                    <a:pt x="1419814" y="0"/>
                  </a:lnTo>
                  <a:lnTo>
                    <a:pt x="1465869" y="0"/>
                  </a:lnTo>
                  <a:lnTo>
                    <a:pt x="1506285" y="0"/>
                  </a:lnTo>
                  <a:lnTo>
                    <a:pt x="1548960" y="0"/>
                  </a:lnTo>
                  <a:lnTo>
                    <a:pt x="1593824" y="0"/>
                  </a:lnTo>
                  <a:lnTo>
                    <a:pt x="1612893" y="1058"/>
                  </a:lnTo>
                  <a:lnTo>
                    <a:pt x="1639592" y="8201"/>
                  </a:lnTo>
                  <a:lnTo>
                    <a:pt x="1661406" y="3776"/>
                  </a:lnTo>
                  <a:lnTo>
                    <a:pt x="1707565" y="9398"/>
                  </a:lnTo>
                  <a:lnTo>
                    <a:pt x="1752547" y="9524"/>
                  </a:lnTo>
                  <a:lnTo>
                    <a:pt x="1797072" y="9525"/>
                  </a:lnTo>
                  <a:lnTo>
                    <a:pt x="1812929" y="9525"/>
                  </a:lnTo>
                  <a:lnTo>
                    <a:pt x="1819276" y="12347"/>
                  </a:lnTo>
                  <a:lnTo>
                    <a:pt x="1825624" y="16071"/>
                  </a:lnTo>
                  <a:lnTo>
                    <a:pt x="1838325" y="18461"/>
                  </a:lnTo>
                  <a:lnTo>
                    <a:pt x="185737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" name="SMARTInkShape-1689"/>
            <p:cNvSpPr/>
            <p:nvPr>
              <p:custDataLst>
                <p:tags r:id="rId29"/>
              </p:custDataLst>
            </p:nvPr>
          </p:nvSpPr>
          <p:spPr>
            <a:xfrm>
              <a:off x="8401050" y="3086231"/>
              <a:ext cx="76201" cy="990025"/>
            </a:xfrm>
            <a:custGeom>
              <a:avLst/>
              <a:gdLst/>
              <a:ahLst/>
              <a:cxnLst/>
              <a:rect l="0" t="0" r="0" b="0"/>
              <a:pathLst>
                <a:path w="76201" h="990025">
                  <a:moveTo>
                    <a:pt x="28575" y="57019"/>
                  </a:moveTo>
                  <a:lnTo>
                    <a:pt x="28575" y="57019"/>
                  </a:lnTo>
                  <a:lnTo>
                    <a:pt x="28575" y="9587"/>
                  </a:lnTo>
                  <a:lnTo>
                    <a:pt x="28575" y="0"/>
                  </a:lnTo>
                  <a:lnTo>
                    <a:pt x="28575" y="42432"/>
                  </a:lnTo>
                  <a:lnTo>
                    <a:pt x="25752" y="69620"/>
                  </a:lnTo>
                  <a:lnTo>
                    <a:pt x="20373" y="110308"/>
                  </a:lnTo>
                  <a:lnTo>
                    <a:pt x="12766" y="153623"/>
                  </a:lnTo>
                  <a:lnTo>
                    <a:pt x="10485" y="194768"/>
                  </a:lnTo>
                  <a:lnTo>
                    <a:pt x="9809" y="235299"/>
                  </a:lnTo>
                  <a:lnTo>
                    <a:pt x="8551" y="279294"/>
                  </a:lnTo>
                  <a:lnTo>
                    <a:pt x="3004" y="320669"/>
                  </a:lnTo>
                  <a:lnTo>
                    <a:pt x="891" y="364913"/>
                  </a:lnTo>
                  <a:lnTo>
                    <a:pt x="264" y="405304"/>
                  </a:lnTo>
                  <a:lnTo>
                    <a:pt x="78" y="445141"/>
                  </a:lnTo>
                  <a:lnTo>
                    <a:pt x="23" y="488930"/>
                  </a:lnTo>
                  <a:lnTo>
                    <a:pt x="7" y="529186"/>
                  </a:lnTo>
                  <a:lnTo>
                    <a:pt x="2" y="567925"/>
                  </a:lnTo>
                  <a:lnTo>
                    <a:pt x="0" y="606214"/>
                  </a:lnTo>
                  <a:lnTo>
                    <a:pt x="1058" y="644370"/>
                  </a:lnTo>
                  <a:lnTo>
                    <a:pt x="6546" y="681429"/>
                  </a:lnTo>
                  <a:lnTo>
                    <a:pt x="8937" y="725753"/>
                  </a:lnTo>
                  <a:lnTo>
                    <a:pt x="9352" y="762457"/>
                  </a:lnTo>
                  <a:lnTo>
                    <a:pt x="9490" y="807729"/>
                  </a:lnTo>
                  <a:lnTo>
                    <a:pt x="16064" y="847246"/>
                  </a:lnTo>
                  <a:lnTo>
                    <a:pt x="23714" y="890117"/>
                  </a:lnTo>
                  <a:lnTo>
                    <a:pt x="34836" y="936381"/>
                  </a:lnTo>
                  <a:lnTo>
                    <a:pt x="38192" y="954452"/>
                  </a:lnTo>
                  <a:lnTo>
                    <a:pt x="47716" y="976336"/>
                  </a:lnTo>
                  <a:lnTo>
                    <a:pt x="49802" y="977872"/>
                  </a:lnTo>
                  <a:lnTo>
                    <a:pt x="54943" y="980637"/>
                  </a:lnTo>
                  <a:lnTo>
                    <a:pt x="64921" y="988965"/>
                  </a:lnTo>
                  <a:lnTo>
                    <a:pt x="71212" y="990024"/>
                  </a:lnTo>
                  <a:lnTo>
                    <a:pt x="72875" y="989114"/>
                  </a:lnTo>
                  <a:lnTo>
                    <a:pt x="73982" y="987449"/>
                  </a:lnTo>
                  <a:lnTo>
                    <a:pt x="76200" y="98094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" name="SMARTInkShape-1690"/>
            <p:cNvSpPr/>
            <p:nvPr>
              <p:custDataLst>
                <p:tags r:id="rId30"/>
              </p:custDataLst>
            </p:nvPr>
          </p:nvSpPr>
          <p:spPr>
            <a:xfrm>
              <a:off x="7800987" y="3457654"/>
              <a:ext cx="257164" cy="18972"/>
            </a:xfrm>
            <a:custGeom>
              <a:avLst/>
              <a:gdLst/>
              <a:ahLst/>
              <a:cxnLst/>
              <a:rect l="0" t="0" r="0" b="0"/>
              <a:pathLst>
                <a:path w="257164" h="18972">
                  <a:moveTo>
                    <a:pt x="57138" y="9446"/>
                  </a:moveTo>
                  <a:lnTo>
                    <a:pt x="57138" y="9446"/>
                  </a:lnTo>
                  <a:lnTo>
                    <a:pt x="52082" y="9446"/>
                  </a:lnTo>
                  <a:lnTo>
                    <a:pt x="19553" y="18382"/>
                  </a:lnTo>
                  <a:lnTo>
                    <a:pt x="0" y="18971"/>
                  </a:lnTo>
                  <a:lnTo>
                    <a:pt x="22379" y="18971"/>
                  </a:lnTo>
                  <a:lnTo>
                    <a:pt x="69740" y="10035"/>
                  </a:lnTo>
                  <a:lnTo>
                    <a:pt x="86022" y="8649"/>
                  </a:lnTo>
                  <a:lnTo>
                    <a:pt x="133283" y="826"/>
                  </a:lnTo>
                  <a:lnTo>
                    <a:pt x="180875" y="0"/>
                  </a:lnTo>
                  <a:lnTo>
                    <a:pt x="202221" y="1003"/>
                  </a:lnTo>
                  <a:lnTo>
                    <a:pt x="244760" y="11681"/>
                  </a:lnTo>
                  <a:lnTo>
                    <a:pt x="257163" y="1897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" name="SMARTInkShape-1691"/>
            <p:cNvSpPr/>
            <p:nvPr>
              <p:custDataLst>
                <p:tags r:id="rId31"/>
              </p:custDataLst>
            </p:nvPr>
          </p:nvSpPr>
          <p:spPr>
            <a:xfrm>
              <a:off x="8010525" y="3277924"/>
              <a:ext cx="114255" cy="160602"/>
            </a:xfrm>
            <a:custGeom>
              <a:avLst/>
              <a:gdLst/>
              <a:ahLst/>
              <a:cxnLst/>
              <a:rect l="0" t="0" r="0" b="0"/>
              <a:pathLst>
                <a:path w="114255" h="160602">
                  <a:moveTo>
                    <a:pt x="0" y="8201"/>
                  </a:moveTo>
                  <a:lnTo>
                    <a:pt x="0" y="8201"/>
                  </a:lnTo>
                  <a:lnTo>
                    <a:pt x="0" y="0"/>
                  </a:lnTo>
                  <a:lnTo>
                    <a:pt x="0" y="8201"/>
                  </a:lnTo>
                  <a:lnTo>
                    <a:pt x="31881" y="8201"/>
                  </a:lnTo>
                  <a:lnTo>
                    <a:pt x="33954" y="9259"/>
                  </a:lnTo>
                  <a:lnTo>
                    <a:pt x="35337" y="11023"/>
                  </a:lnTo>
                  <a:lnTo>
                    <a:pt x="36257" y="13258"/>
                  </a:lnTo>
                  <a:lnTo>
                    <a:pt x="37930" y="14747"/>
                  </a:lnTo>
                  <a:lnTo>
                    <a:pt x="42611" y="16402"/>
                  </a:lnTo>
                  <a:lnTo>
                    <a:pt x="54239" y="18523"/>
                  </a:lnTo>
                  <a:lnTo>
                    <a:pt x="64829" y="25893"/>
                  </a:lnTo>
                  <a:lnTo>
                    <a:pt x="65854" y="29469"/>
                  </a:lnTo>
                  <a:lnTo>
                    <a:pt x="66128" y="31905"/>
                  </a:lnTo>
                  <a:lnTo>
                    <a:pt x="67369" y="33529"/>
                  </a:lnTo>
                  <a:lnTo>
                    <a:pt x="71568" y="35332"/>
                  </a:lnTo>
                  <a:lnTo>
                    <a:pt x="73113" y="36872"/>
                  </a:lnTo>
                  <a:lnTo>
                    <a:pt x="74828" y="41405"/>
                  </a:lnTo>
                  <a:lnTo>
                    <a:pt x="74227" y="43037"/>
                  </a:lnTo>
                  <a:lnTo>
                    <a:pt x="72768" y="44125"/>
                  </a:lnTo>
                  <a:lnTo>
                    <a:pt x="67032" y="46173"/>
                  </a:lnTo>
                  <a:lnTo>
                    <a:pt x="61724" y="51320"/>
                  </a:lnTo>
                  <a:lnTo>
                    <a:pt x="56362" y="53823"/>
                  </a:lnTo>
                  <a:lnTo>
                    <a:pt x="39576" y="55792"/>
                  </a:lnTo>
                  <a:lnTo>
                    <a:pt x="30029" y="64024"/>
                  </a:lnTo>
                  <a:lnTo>
                    <a:pt x="19177" y="65341"/>
                  </a:lnTo>
                  <a:lnTo>
                    <a:pt x="32318" y="65351"/>
                  </a:lnTo>
                  <a:lnTo>
                    <a:pt x="34245" y="66409"/>
                  </a:lnTo>
                  <a:lnTo>
                    <a:pt x="35530" y="68173"/>
                  </a:lnTo>
                  <a:lnTo>
                    <a:pt x="36386" y="70407"/>
                  </a:lnTo>
                  <a:lnTo>
                    <a:pt x="38016" y="71897"/>
                  </a:lnTo>
                  <a:lnTo>
                    <a:pt x="42648" y="73552"/>
                  </a:lnTo>
                  <a:lnTo>
                    <a:pt x="72223" y="75857"/>
                  </a:lnTo>
                  <a:lnTo>
                    <a:pt x="85567" y="82400"/>
                  </a:lnTo>
                  <a:lnTo>
                    <a:pt x="93338" y="84005"/>
                  </a:lnTo>
                  <a:lnTo>
                    <a:pt x="102477" y="90869"/>
                  </a:lnTo>
                  <a:lnTo>
                    <a:pt x="108339" y="92568"/>
                  </a:lnTo>
                  <a:lnTo>
                    <a:pt x="110326" y="94079"/>
                  </a:lnTo>
                  <a:lnTo>
                    <a:pt x="114145" y="103023"/>
                  </a:lnTo>
                  <a:lnTo>
                    <a:pt x="114254" y="108381"/>
                  </a:lnTo>
                  <a:lnTo>
                    <a:pt x="111458" y="113756"/>
                  </a:lnTo>
                  <a:lnTo>
                    <a:pt x="91633" y="135607"/>
                  </a:lnTo>
                  <a:lnTo>
                    <a:pt x="85529" y="138909"/>
                  </a:lnTo>
                  <a:lnTo>
                    <a:pt x="60344" y="149597"/>
                  </a:lnTo>
                  <a:lnTo>
                    <a:pt x="50178" y="157330"/>
                  </a:lnTo>
                  <a:lnTo>
                    <a:pt x="38100" y="16060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" name="SMARTInkShape-1692"/>
            <p:cNvSpPr/>
            <p:nvPr>
              <p:custDataLst>
                <p:tags r:id="rId32"/>
              </p:custDataLst>
            </p:nvPr>
          </p:nvSpPr>
          <p:spPr>
            <a:xfrm>
              <a:off x="7781957" y="3134118"/>
              <a:ext cx="142844" cy="237733"/>
            </a:xfrm>
            <a:custGeom>
              <a:avLst/>
              <a:gdLst/>
              <a:ahLst/>
              <a:cxnLst/>
              <a:rect l="0" t="0" r="0" b="0"/>
              <a:pathLst>
                <a:path w="142844" h="237733">
                  <a:moveTo>
                    <a:pt x="19018" y="47232"/>
                  </a:moveTo>
                  <a:lnTo>
                    <a:pt x="19018" y="47232"/>
                  </a:lnTo>
                  <a:lnTo>
                    <a:pt x="19018" y="42176"/>
                  </a:lnTo>
                  <a:lnTo>
                    <a:pt x="16196" y="36871"/>
                  </a:lnTo>
                  <a:lnTo>
                    <a:pt x="3209" y="20917"/>
                  </a:lnTo>
                  <a:lnTo>
                    <a:pt x="1408" y="15076"/>
                  </a:lnTo>
                  <a:lnTo>
                    <a:pt x="1986" y="13094"/>
                  </a:lnTo>
                  <a:lnTo>
                    <a:pt x="3431" y="11774"/>
                  </a:lnTo>
                  <a:lnTo>
                    <a:pt x="8295" y="9653"/>
                  </a:lnTo>
                  <a:lnTo>
                    <a:pt x="1187" y="9178"/>
                  </a:lnTo>
                  <a:lnTo>
                    <a:pt x="510" y="6330"/>
                  </a:lnTo>
                  <a:lnTo>
                    <a:pt x="0" y="0"/>
                  </a:lnTo>
                  <a:lnTo>
                    <a:pt x="8171" y="7843"/>
                  </a:lnTo>
                  <a:lnTo>
                    <a:pt x="14158" y="8750"/>
                  </a:lnTo>
                  <a:lnTo>
                    <a:pt x="22635" y="9019"/>
                  </a:lnTo>
                  <a:lnTo>
                    <a:pt x="28739" y="11904"/>
                  </a:lnTo>
                  <a:lnTo>
                    <a:pt x="34981" y="15656"/>
                  </a:lnTo>
                  <a:lnTo>
                    <a:pt x="72113" y="28280"/>
                  </a:lnTo>
                  <a:lnTo>
                    <a:pt x="83316" y="34443"/>
                  </a:lnTo>
                  <a:lnTo>
                    <a:pt x="98512" y="37798"/>
                  </a:lnTo>
                  <a:lnTo>
                    <a:pt x="113664" y="45055"/>
                  </a:lnTo>
                  <a:lnTo>
                    <a:pt x="117041" y="45781"/>
                  </a:lnTo>
                  <a:lnTo>
                    <a:pt x="119292" y="47323"/>
                  </a:lnTo>
                  <a:lnTo>
                    <a:pt x="120792" y="49409"/>
                  </a:lnTo>
                  <a:lnTo>
                    <a:pt x="122459" y="54550"/>
                  </a:lnTo>
                  <a:lnTo>
                    <a:pt x="123777" y="79386"/>
                  </a:lnTo>
                  <a:lnTo>
                    <a:pt x="120963" y="85512"/>
                  </a:lnTo>
                  <a:lnTo>
                    <a:pt x="110534" y="98068"/>
                  </a:lnTo>
                  <a:lnTo>
                    <a:pt x="63989" y="135780"/>
                  </a:lnTo>
                  <a:lnTo>
                    <a:pt x="19785" y="170882"/>
                  </a:lnTo>
                  <a:lnTo>
                    <a:pt x="4303" y="186909"/>
                  </a:lnTo>
                  <a:lnTo>
                    <a:pt x="539" y="197748"/>
                  </a:lnTo>
                  <a:lnTo>
                    <a:pt x="136" y="204130"/>
                  </a:lnTo>
                  <a:lnTo>
                    <a:pt x="2865" y="209745"/>
                  </a:lnTo>
                  <a:lnTo>
                    <a:pt x="5074" y="212724"/>
                  </a:lnTo>
                  <a:lnTo>
                    <a:pt x="10352" y="216034"/>
                  </a:lnTo>
                  <a:lnTo>
                    <a:pt x="22363" y="218159"/>
                  </a:lnTo>
                  <a:lnTo>
                    <a:pt x="42531" y="219637"/>
                  </a:lnTo>
                  <a:lnTo>
                    <a:pt x="78399" y="227316"/>
                  </a:lnTo>
                  <a:lnTo>
                    <a:pt x="120686" y="229242"/>
                  </a:lnTo>
                  <a:lnTo>
                    <a:pt x="142843" y="23773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" name="SMARTInkShape-1693"/>
            <p:cNvSpPr/>
            <p:nvPr>
              <p:custDataLst>
                <p:tags r:id="rId33"/>
              </p:custDataLst>
            </p:nvPr>
          </p:nvSpPr>
          <p:spPr>
            <a:xfrm>
              <a:off x="7772436" y="3105269"/>
              <a:ext cx="38065" cy="276065"/>
            </a:xfrm>
            <a:custGeom>
              <a:avLst/>
              <a:gdLst/>
              <a:ahLst/>
              <a:cxnLst/>
              <a:rect l="0" t="0" r="0" b="0"/>
              <a:pathLst>
                <a:path w="38065" h="276065">
                  <a:moveTo>
                    <a:pt x="38064" y="18931"/>
                  </a:moveTo>
                  <a:lnTo>
                    <a:pt x="38064" y="18931"/>
                  </a:lnTo>
                  <a:lnTo>
                    <a:pt x="38064" y="0"/>
                  </a:lnTo>
                  <a:lnTo>
                    <a:pt x="38064" y="45951"/>
                  </a:lnTo>
                  <a:lnTo>
                    <a:pt x="29421" y="89934"/>
                  </a:lnTo>
                  <a:lnTo>
                    <a:pt x="23599" y="133801"/>
                  </a:lnTo>
                  <a:lnTo>
                    <a:pt x="12078" y="173392"/>
                  </a:lnTo>
                  <a:lnTo>
                    <a:pt x="6894" y="218301"/>
                  </a:lnTo>
                  <a:lnTo>
                    <a:pt x="1332" y="239170"/>
                  </a:lnTo>
                  <a:lnTo>
                    <a:pt x="0" y="270635"/>
                  </a:lnTo>
                  <a:lnTo>
                    <a:pt x="1047" y="272459"/>
                  </a:lnTo>
                  <a:lnTo>
                    <a:pt x="2802" y="273675"/>
                  </a:lnTo>
                  <a:lnTo>
                    <a:pt x="8168" y="275626"/>
                  </a:lnTo>
                  <a:lnTo>
                    <a:pt x="17575" y="276064"/>
                  </a:lnTo>
                  <a:lnTo>
                    <a:pt x="28539" y="26658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" name="SMARTInkShape-1694"/>
            <p:cNvSpPr/>
            <p:nvPr>
              <p:custDataLst>
                <p:tags r:id="rId34"/>
              </p:custDataLst>
            </p:nvPr>
          </p:nvSpPr>
          <p:spPr>
            <a:xfrm>
              <a:off x="8182011" y="3781435"/>
              <a:ext cx="38065" cy="152391"/>
            </a:xfrm>
            <a:custGeom>
              <a:avLst/>
              <a:gdLst/>
              <a:ahLst/>
              <a:cxnLst/>
              <a:rect l="0" t="0" r="0" b="0"/>
              <a:pathLst>
                <a:path w="38065" h="152391">
                  <a:moveTo>
                    <a:pt x="28539" y="28565"/>
                  </a:moveTo>
                  <a:lnTo>
                    <a:pt x="28539" y="28565"/>
                  </a:lnTo>
                  <a:lnTo>
                    <a:pt x="28539" y="20364"/>
                  </a:lnTo>
                  <a:lnTo>
                    <a:pt x="37949" y="9641"/>
                  </a:lnTo>
                  <a:lnTo>
                    <a:pt x="38064" y="0"/>
                  </a:lnTo>
                  <a:lnTo>
                    <a:pt x="38064" y="14179"/>
                  </a:lnTo>
                  <a:lnTo>
                    <a:pt x="35242" y="19702"/>
                  </a:lnTo>
                  <a:lnTo>
                    <a:pt x="33008" y="22656"/>
                  </a:lnTo>
                  <a:lnTo>
                    <a:pt x="30524" y="31583"/>
                  </a:lnTo>
                  <a:lnTo>
                    <a:pt x="28363" y="41548"/>
                  </a:lnTo>
                  <a:lnTo>
                    <a:pt x="12115" y="74035"/>
                  </a:lnTo>
                  <a:lnTo>
                    <a:pt x="877" y="119732"/>
                  </a:lnTo>
                  <a:lnTo>
                    <a:pt x="0" y="137803"/>
                  </a:lnTo>
                  <a:lnTo>
                    <a:pt x="2802" y="143437"/>
                  </a:lnTo>
                  <a:lnTo>
                    <a:pt x="8168" y="150622"/>
                  </a:lnTo>
                  <a:lnTo>
                    <a:pt x="11725" y="151604"/>
                  </a:lnTo>
                  <a:lnTo>
                    <a:pt x="28539" y="1523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" name="SMARTInkShape-1695"/>
            <p:cNvSpPr/>
            <p:nvPr>
              <p:custDataLst>
                <p:tags r:id="rId35"/>
              </p:custDataLst>
            </p:nvPr>
          </p:nvSpPr>
          <p:spPr>
            <a:xfrm>
              <a:off x="8115419" y="3724276"/>
              <a:ext cx="66557" cy="114300"/>
            </a:xfrm>
            <a:custGeom>
              <a:avLst/>
              <a:gdLst/>
              <a:ahLst/>
              <a:cxnLst/>
              <a:rect l="0" t="0" r="0" b="0"/>
              <a:pathLst>
                <a:path w="66557" h="114300">
                  <a:moveTo>
                    <a:pt x="28456" y="19049"/>
                  </a:moveTo>
                  <a:lnTo>
                    <a:pt x="28456" y="19049"/>
                  </a:lnTo>
                  <a:lnTo>
                    <a:pt x="28456" y="1439"/>
                  </a:lnTo>
                  <a:lnTo>
                    <a:pt x="29514" y="959"/>
                  </a:lnTo>
                  <a:lnTo>
                    <a:pt x="37971" y="0"/>
                  </a:lnTo>
                  <a:lnTo>
                    <a:pt x="37977" y="5056"/>
                  </a:lnTo>
                  <a:lnTo>
                    <a:pt x="35157" y="10360"/>
                  </a:lnTo>
                  <a:lnTo>
                    <a:pt x="29780" y="17332"/>
                  </a:lnTo>
                  <a:lnTo>
                    <a:pt x="18778" y="53172"/>
                  </a:lnTo>
                  <a:lnTo>
                    <a:pt x="11571" y="66515"/>
                  </a:lnTo>
                  <a:lnTo>
                    <a:pt x="8632" y="82528"/>
                  </a:lnTo>
                  <a:lnTo>
                    <a:pt x="1924" y="95245"/>
                  </a:lnTo>
                  <a:lnTo>
                    <a:pt x="0" y="109273"/>
                  </a:lnTo>
                  <a:lnTo>
                    <a:pt x="1018" y="110948"/>
                  </a:lnTo>
                  <a:lnTo>
                    <a:pt x="2756" y="112065"/>
                  </a:lnTo>
                  <a:lnTo>
                    <a:pt x="9016" y="114168"/>
                  </a:lnTo>
                  <a:lnTo>
                    <a:pt x="52017" y="114299"/>
                  </a:lnTo>
                  <a:lnTo>
                    <a:pt x="57624" y="111477"/>
                  </a:lnTo>
                  <a:lnTo>
                    <a:pt x="66556" y="1047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" name="SMARTInkShape-1696"/>
            <p:cNvSpPr/>
            <p:nvPr>
              <p:custDataLst>
                <p:tags r:id="rId36"/>
              </p:custDataLst>
            </p:nvPr>
          </p:nvSpPr>
          <p:spPr>
            <a:xfrm>
              <a:off x="7862558" y="3638585"/>
              <a:ext cx="205118" cy="180939"/>
            </a:xfrm>
            <a:custGeom>
              <a:avLst/>
              <a:gdLst/>
              <a:ahLst/>
              <a:cxnLst/>
              <a:rect l="0" t="0" r="0" b="0"/>
              <a:pathLst>
                <a:path w="205118" h="180939">
                  <a:moveTo>
                    <a:pt x="24142" y="57115"/>
                  </a:moveTo>
                  <a:lnTo>
                    <a:pt x="24142" y="57115"/>
                  </a:lnTo>
                  <a:lnTo>
                    <a:pt x="24142" y="48914"/>
                  </a:lnTo>
                  <a:lnTo>
                    <a:pt x="5494" y="28943"/>
                  </a:lnTo>
                  <a:lnTo>
                    <a:pt x="5096" y="10934"/>
                  </a:lnTo>
                  <a:lnTo>
                    <a:pt x="6152" y="10452"/>
                  </a:lnTo>
                  <a:lnTo>
                    <a:pt x="10149" y="9918"/>
                  </a:lnTo>
                  <a:lnTo>
                    <a:pt x="11639" y="8717"/>
                  </a:lnTo>
                  <a:lnTo>
                    <a:pt x="13293" y="4560"/>
                  </a:lnTo>
                  <a:lnTo>
                    <a:pt x="14793" y="3028"/>
                  </a:lnTo>
                  <a:lnTo>
                    <a:pt x="19282" y="1327"/>
                  </a:lnTo>
                  <a:lnTo>
                    <a:pt x="46406" y="0"/>
                  </a:lnTo>
                  <a:lnTo>
                    <a:pt x="52735" y="2803"/>
                  </a:lnTo>
                  <a:lnTo>
                    <a:pt x="55904" y="5032"/>
                  </a:lnTo>
                  <a:lnTo>
                    <a:pt x="70476" y="8169"/>
                  </a:lnTo>
                  <a:lnTo>
                    <a:pt x="86761" y="10287"/>
                  </a:lnTo>
                  <a:lnTo>
                    <a:pt x="100168" y="16978"/>
                  </a:lnTo>
                  <a:lnTo>
                    <a:pt x="103402" y="17657"/>
                  </a:lnTo>
                  <a:lnTo>
                    <a:pt x="132088" y="33169"/>
                  </a:lnTo>
                  <a:lnTo>
                    <a:pt x="135618" y="38711"/>
                  </a:lnTo>
                  <a:lnTo>
                    <a:pt x="138071" y="47479"/>
                  </a:lnTo>
                  <a:lnTo>
                    <a:pt x="138278" y="52127"/>
                  </a:lnTo>
                  <a:lnTo>
                    <a:pt x="137274" y="53789"/>
                  </a:lnTo>
                  <a:lnTo>
                    <a:pt x="135546" y="54898"/>
                  </a:lnTo>
                  <a:lnTo>
                    <a:pt x="133336" y="55637"/>
                  </a:lnTo>
                  <a:lnTo>
                    <a:pt x="131863" y="57188"/>
                  </a:lnTo>
                  <a:lnTo>
                    <a:pt x="126676" y="67281"/>
                  </a:lnTo>
                  <a:lnTo>
                    <a:pt x="115774" y="79467"/>
                  </a:lnTo>
                  <a:lnTo>
                    <a:pt x="68650" y="111092"/>
                  </a:lnTo>
                  <a:lnTo>
                    <a:pt x="22329" y="146015"/>
                  </a:lnTo>
                  <a:lnTo>
                    <a:pt x="11845" y="155540"/>
                  </a:lnTo>
                  <a:lnTo>
                    <a:pt x="8093" y="161890"/>
                  </a:lnTo>
                  <a:lnTo>
                    <a:pt x="7093" y="165065"/>
                  </a:lnTo>
                  <a:lnTo>
                    <a:pt x="5367" y="167182"/>
                  </a:lnTo>
                  <a:lnTo>
                    <a:pt x="628" y="169533"/>
                  </a:lnTo>
                  <a:lnTo>
                    <a:pt x="0" y="171219"/>
                  </a:lnTo>
                  <a:lnTo>
                    <a:pt x="639" y="173401"/>
                  </a:lnTo>
                  <a:lnTo>
                    <a:pt x="4213" y="179451"/>
                  </a:lnTo>
                  <a:lnTo>
                    <a:pt x="7524" y="180278"/>
                  </a:lnTo>
                  <a:lnTo>
                    <a:pt x="50609" y="180938"/>
                  </a:lnTo>
                  <a:lnTo>
                    <a:pt x="65615" y="179881"/>
                  </a:lnTo>
                  <a:lnTo>
                    <a:pt x="83527" y="173401"/>
                  </a:lnTo>
                  <a:lnTo>
                    <a:pt x="130642" y="171449"/>
                  </a:lnTo>
                  <a:lnTo>
                    <a:pt x="137798" y="168608"/>
                  </a:lnTo>
                  <a:lnTo>
                    <a:pt x="141188" y="166368"/>
                  </a:lnTo>
                  <a:lnTo>
                    <a:pt x="156071" y="163217"/>
                  </a:lnTo>
                  <a:lnTo>
                    <a:pt x="205117" y="1618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1" name="SMARTInkShape-1697"/>
            <p:cNvSpPr/>
            <p:nvPr>
              <p:custDataLst>
                <p:tags r:id="rId37"/>
              </p:custDataLst>
            </p:nvPr>
          </p:nvSpPr>
          <p:spPr>
            <a:xfrm>
              <a:off x="6543676" y="3210327"/>
              <a:ext cx="1914525" cy="942574"/>
            </a:xfrm>
            <a:custGeom>
              <a:avLst/>
              <a:gdLst/>
              <a:ahLst/>
              <a:cxnLst/>
              <a:rect l="0" t="0" r="0" b="0"/>
              <a:pathLst>
                <a:path w="1914525" h="942574">
                  <a:moveTo>
                    <a:pt x="28574" y="18648"/>
                  </a:moveTo>
                  <a:lnTo>
                    <a:pt x="28574" y="18648"/>
                  </a:lnTo>
                  <a:lnTo>
                    <a:pt x="28574" y="0"/>
                  </a:lnTo>
                  <a:lnTo>
                    <a:pt x="28574" y="39681"/>
                  </a:lnTo>
                  <a:lnTo>
                    <a:pt x="18873" y="86879"/>
                  </a:lnTo>
                  <a:lnTo>
                    <a:pt x="10964" y="133153"/>
                  </a:lnTo>
                  <a:lnTo>
                    <a:pt x="8750" y="178693"/>
                  </a:lnTo>
                  <a:lnTo>
                    <a:pt x="2041" y="225631"/>
                  </a:lnTo>
                  <a:lnTo>
                    <a:pt x="403" y="270848"/>
                  </a:lnTo>
                  <a:lnTo>
                    <a:pt x="119" y="307980"/>
                  </a:lnTo>
                  <a:lnTo>
                    <a:pt x="35" y="345794"/>
                  </a:lnTo>
                  <a:lnTo>
                    <a:pt x="10" y="383809"/>
                  </a:lnTo>
                  <a:lnTo>
                    <a:pt x="2" y="421883"/>
                  </a:lnTo>
                  <a:lnTo>
                    <a:pt x="0" y="459976"/>
                  </a:lnTo>
                  <a:lnTo>
                    <a:pt x="5055" y="498074"/>
                  </a:lnTo>
                  <a:lnTo>
                    <a:pt x="8199" y="536173"/>
                  </a:lnTo>
                  <a:lnTo>
                    <a:pt x="9263" y="580427"/>
                  </a:lnTo>
                  <a:lnTo>
                    <a:pt x="9472" y="626014"/>
                  </a:lnTo>
                  <a:lnTo>
                    <a:pt x="9514" y="670963"/>
                  </a:lnTo>
                  <a:lnTo>
                    <a:pt x="9523" y="715312"/>
                  </a:lnTo>
                  <a:lnTo>
                    <a:pt x="10582" y="753112"/>
                  </a:lnTo>
                  <a:lnTo>
                    <a:pt x="30634" y="799018"/>
                  </a:lnTo>
                  <a:lnTo>
                    <a:pt x="33122" y="802420"/>
                  </a:lnTo>
                  <a:lnTo>
                    <a:pt x="38709" y="806199"/>
                  </a:lnTo>
                  <a:lnTo>
                    <a:pt x="44720" y="808937"/>
                  </a:lnTo>
                  <a:lnTo>
                    <a:pt x="64388" y="824997"/>
                  </a:lnTo>
                  <a:lnTo>
                    <a:pt x="73288" y="828361"/>
                  </a:lnTo>
                  <a:lnTo>
                    <a:pt x="82627" y="834531"/>
                  </a:lnTo>
                  <a:lnTo>
                    <a:pt x="92096" y="836830"/>
                  </a:lnTo>
                  <a:lnTo>
                    <a:pt x="98434" y="837368"/>
                  </a:lnTo>
                  <a:lnTo>
                    <a:pt x="104779" y="840429"/>
                  </a:lnTo>
                  <a:lnTo>
                    <a:pt x="111126" y="844259"/>
                  </a:lnTo>
                  <a:lnTo>
                    <a:pt x="121707" y="846415"/>
                  </a:lnTo>
                  <a:lnTo>
                    <a:pt x="136720" y="848112"/>
                  </a:lnTo>
                  <a:lnTo>
                    <a:pt x="149399" y="853789"/>
                  </a:lnTo>
                  <a:lnTo>
                    <a:pt x="196980" y="856729"/>
                  </a:lnTo>
                  <a:lnTo>
                    <a:pt x="242365" y="865484"/>
                  </a:lnTo>
                  <a:lnTo>
                    <a:pt x="289101" y="866295"/>
                  </a:lnTo>
                  <a:lnTo>
                    <a:pt x="336647" y="866366"/>
                  </a:lnTo>
                  <a:lnTo>
                    <a:pt x="381431" y="866373"/>
                  </a:lnTo>
                  <a:lnTo>
                    <a:pt x="423965" y="866373"/>
                  </a:lnTo>
                  <a:lnTo>
                    <a:pt x="465804" y="866373"/>
                  </a:lnTo>
                  <a:lnTo>
                    <a:pt x="505701" y="872919"/>
                  </a:lnTo>
                  <a:lnTo>
                    <a:pt x="550427" y="875309"/>
                  </a:lnTo>
                  <a:lnTo>
                    <a:pt x="595206" y="880838"/>
                  </a:lnTo>
                  <a:lnTo>
                    <a:pt x="638272" y="891063"/>
                  </a:lnTo>
                  <a:lnTo>
                    <a:pt x="674069" y="894855"/>
                  </a:lnTo>
                  <a:lnTo>
                    <a:pt x="721269" y="902260"/>
                  </a:lnTo>
                  <a:lnTo>
                    <a:pt x="766536" y="909092"/>
                  </a:lnTo>
                  <a:lnTo>
                    <a:pt x="803677" y="912544"/>
                  </a:lnTo>
                  <a:lnTo>
                    <a:pt x="847607" y="920257"/>
                  </a:lnTo>
                  <a:lnTo>
                    <a:pt x="883555" y="922555"/>
                  </a:lnTo>
                  <a:lnTo>
                    <a:pt x="921017" y="923237"/>
                  </a:lnTo>
                  <a:lnTo>
                    <a:pt x="958928" y="923438"/>
                  </a:lnTo>
                  <a:lnTo>
                    <a:pt x="996973" y="923498"/>
                  </a:lnTo>
                  <a:lnTo>
                    <a:pt x="1035056" y="923516"/>
                  </a:lnTo>
                  <a:lnTo>
                    <a:pt x="1073151" y="924579"/>
                  </a:lnTo>
                  <a:lnTo>
                    <a:pt x="1111249" y="930068"/>
                  </a:lnTo>
                  <a:lnTo>
                    <a:pt x="1149349" y="932165"/>
                  </a:lnTo>
                  <a:lnTo>
                    <a:pt x="1187449" y="932786"/>
                  </a:lnTo>
                  <a:lnTo>
                    <a:pt x="1224491" y="932970"/>
                  </a:lnTo>
                  <a:lnTo>
                    <a:pt x="1268809" y="933033"/>
                  </a:lnTo>
                  <a:lnTo>
                    <a:pt x="1305512" y="933043"/>
                  </a:lnTo>
                  <a:lnTo>
                    <a:pt x="1350784" y="933048"/>
                  </a:lnTo>
                  <a:lnTo>
                    <a:pt x="1397905" y="933048"/>
                  </a:lnTo>
                  <a:lnTo>
                    <a:pt x="1445155" y="933048"/>
                  </a:lnTo>
                  <a:lnTo>
                    <a:pt x="1490434" y="933048"/>
                  </a:lnTo>
                  <a:lnTo>
                    <a:pt x="1527576" y="933048"/>
                  </a:lnTo>
                  <a:lnTo>
                    <a:pt x="1565393" y="933048"/>
                  </a:lnTo>
                  <a:lnTo>
                    <a:pt x="1609551" y="933048"/>
                  </a:lnTo>
                  <a:lnTo>
                    <a:pt x="1655120" y="933048"/>
                  </a:lnTo>
                  <a:lnTo>
                    <a:pt x="1695008" y="933048"/>
                  </a:lnTo>
                  <a:lnTo>
                    <a:pt x="1740194" y="933048"/>
                  </a:lnTo>
                  <a:lnTo>
                    <a:pt x="1774444" y="934106"/>
                  </a:lnTo>
                  <a:lnTo>
                    <a:pt x="1811712" y="941984"/>
                  </a:lnTo>
                  <a:lnTo>
                    <a:pt x="1857316" y="942568"/>
                  </a:lnTo>
                  <a:lnTo>
                    <a:pt x="1865006" y="942573"/>
                  </a:lnTo>
                  <a:lnTo>
                    <a:pt x="1874129" y="936027"/>
                  </a:lnTo>
                  <a:lnTo>
                    <a:pt x="1883035" y="933931"/>
                  </a:lnTo>
                  <a:lnTo>
                    <a:pt x="1889239" y="933441"/>
                  </a:lnTo>
                  <a:lnTo>
                    <a:pt x="1895525" y="930400"/>
                  </a:lnTo>
                  <a:lnTo>
                    <a:pt x="1901846" y="926579"/>
                  </a:lnTo>
                  <a:lnTo>
                    <a:pt x="1914524" y="92352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3" name="SMARTInkShape-1698"/>
          <p:cNvSpPr/>
          <p:nvPr>
            <p:custDataLst>
              <p:tags r:id="rId1"/>
            </p:custDataLst>
          </p:nvPr>
        </p:nvSpPr>
        <p:spPr>
          <a:xfrm>
            <a:off x="7200900" y="3848100"/>
            <a:ext cx="238126" cy="123745"/>
          </a:xfrm>
          <a:custGeom>
            <a:avLst/>
            <a:gdLst/>
            <a:ahLst/>
            <a:cxnLst/>
            <a:rect l="0" t="0" r="0" b="0"/>
            <a:pathLst>
              <a:path w="238126" h="123745">
                <a:moveTo>
                  <a:pt x="0" y="9525"/>
                </a:moveTo>
                <a:lnTo>
                  <a:pt x="0" y="9525"/>
                </a:lnTo>
                <a:lnTo>
                  <a:pt x="8201" y="9525"/>
                </a:lnTo>
                <a:lnTo>
                  <a:pt x="17610" y="1324"/>
                </a:lnTo>
                <a:lnTo>
                  <a:pt x="23679" y="393"/>
                </a:lnTo>
                <a:lnTo>
                  <a:pt x="60444" y="0"/>
                </a:lnTo>
                <a:lnTo>
                  <a:pt x="62521" y="1058"/>
                </a:lnTo>
                <a:lnTo>
                  <a:pt x="63905" y="2823"/>
                </a:lnTo>
                <a:lnTo>
                  <a:pt x="64829" y="5057"/>
                </a:lnTo>
                <a:lnTo>
                  <a:pt x="66502" y="6546"/>
                </a:lnTo>
                <a:lnTo>
                  <a:pt x="74714" y="9132"/>
                </a:lnTo>
                <a:lnTo>
                  <a:pt x="84270" y="9491"/>
                </a:lnTo>
                <a:lnTo>
                  <a:pt x="84755" y="10560"/>
                </a:lnTo>
                <a:lnTo>
                  <a:pt x="85687" y="23713"/>
                </a:lnTo>
                <a:lnTo>
                  <a:pt x="84641" y="25334"/>
                </a:lnTo>
                <a:lnTo>
                  <a:pt x="82886" y="26414"/>
                </a:lnTo>
                <a:lnTo>
                  <a:pt x="80657" y="27134"/>
                </a:lnTo>
                <a:lnTo>
                  <a:pt x="79171" y="28673"/>
                </a:lnTo>
                <a:lnTo>
                  <a:pt x="73964" y="38746"/>
                </a:lnTo>
                <a:lnTo>
                  <a:pt x="32801" y="82552"/>
                </a:lnTo>
                <a:lnTo>
                  <a:pt x="26588" y="95250"/>
                </a:lnTo>
                <a:lnTo>
                  <a:pt x="22399" y="101600"/>
                </a:lnTo>
                <a:lnTo>
                  <a:pt x="19181" y="113742"/>
                </a:lnTo>
                <a:lnTo>
                  <a:pt x="24145" y="119191"/>
                </a:lnTo>
                <a:lnTo>
                  <a:pt x="29428" y="121766"/>
                </a:lnTo>
                <a:lnTo>
                  <a:pt x="55066" y="123744"/>
                </a:lnTo>
                <a:lnTo>
                  <a:pt x="72172" y="122743"/>
                </a:lnTo>
                <a:lnTo>
                  <a:pt x="115025" y="115621"/>
                </a:lnTo>
                <a:lnTo>
                  <a:pt x="154481" y="104113"/>
                </a:lnTo>
                <a:lnTo>
                  <a:pt x="200299" y="88813"/>
                </a:lnTo>
                <a:lnTo>
                  <a:pt x="238125" y="762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8" name="SMARTInkShape-Group387"/>
          <p:cNvGrpSpPr/>
          <p:nvPr/>
        </p:nvGrpSpPr>
        <p:grpSpPr>
          <a:xfrm>
            <a:off x="6328747" y="4381500"/>
            <a:ext cx="548293" cy="265328"/>
            <a:chOff x="6328747" y="4381500"/>
            <a:chExt cx="548293" cy="265328"/>
          </a:xfrm>
        </p:grpSpPr>
        <p:sp>
          <p:nvSpPr>
            <p:cNvPr id="114" name="SMARTInkShape-1699"/>
            <p:cNvSpPr/>
            <p:nvPr>
              <p:custDataLst>
                <p:tags r:id="rId23"/>
              </p:custDataLst>
            </p:nvPr>
          </p:nvSpPr>
          <p:spPr>
            <a:xfrm>
              <a:off x="6496061" y="4533900"/>
              <a:ext cx="209540" cy="28566"/>
            </a:xfrm>
            <a:custGeom>
              <a:avLst/>
              <a:gdLst/>
              <a:ahLst/>
              <a:cxnLst/>
              <a:rect l="0" t="0" r="0" b="0"/>
              <a:pathLst>
                <a:path w="209540" h="28566">
                  <a:moveTo>
                    <a:pt x="57139" y="0"/>
                  </a:moveTo>
                  <a:lnTo>
                    <a:pt x="57139" y="0"/>
                  </a:lnTo>
                  <a:lnTo>
                    <a:pt x="52083" y="0"/>
                  </a:lnTo>
                  <a:lnTo>
                    <a:pt x="46778" y="2822"/>
                  </a:lnTo>
                  <a:lnTo>
                    <a:pt x="40893" y="6546"/>
                  </a:lnTo>
                  <a:lnTo>
                    <a:pt x="28490" y="8936"/>
                  </a:lnTo>
                  <a:lnTo>
                    <a:pt x="20906" y="9408"/>
                  </a:lnTo>
                  <a:lnTo>
                    <a:pt x="11002" y="17716"/>
                  </a:lnTo>
                  <a:lnTo>
                    <a:pt x="0" y="19050"/>
                  </a:lnTo>
                  <a:lnTo>
                    <a:pt x="8191" y="27251"/>
                  </a:lnTo>
                  <a:lnTo>
                    <a:pt x="14179" y="28183"/>
                  </a:lnTo>
                  <a:lnTo>
                    <a:pt x="60548" y="28565"/>
                  </a:lnTo>
                  <a:lnTo>
                    <a:pt x="82820" y="27515"/>
                  </a:lnTo>
                  <a:lnTo>
                    <a:pt x="128174" y="19638"/>
                  </a:lnTo>
                  <a:lnTo>
                    <a:pt x="164409" y="18069"/>
                  </a:lnTo>
                  <a:lnTo>
                    <a:pt x="209539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5" name="SMARTInkShape-1700"/>
            <p:cNvSpPr/>
            <p:nvPr>
              <p:custDataLst>
                <p:tags r:id="rId24"/>
              </p:custDataLst>
            </p:nvPr>
          </p:nvSpPr>
          <p:spPr>
            <a:xfrm>
              <a:off x="6753259" y="4457700"/>
              <a:ext cx="123781" cy="189128"/>
            </a:xfrm>
            <a:custGeom>
              <a:avLst/>
              <a:gdLst/>
              <a:ahLst/>
              <a:cxnLst/>
              <a:rect l="0" t="0" r="0" b="0"/>
              <a:pathLst>
                <a:path w="123781" h="189128">
                  <a:moveTo>
                    <a:pt x="9491" y="28575"/>
                  </a:moveTo>
                  <a:lnTo>
                    <a:pt x="9491" y="28575"/>
                  </a:lnTo>
                  <a:lnTo>
                    <a:pt x="9491" y="19442"/>
                  </a:lnTo>
                  <a:lnTo>
                    <a:pt x="4435" y="14110"/>
                  </a:lnTo>
                  <a:lnTo>
                    <a:pt x="4004" y="12582"/>
                  </a:lnTo>
                  <a:lnTo>
                    <a:pt x="4774" y="11562"/>
                  </a:lnTo>
                  <a:lnTo>
                    <a:pt x="9489" y="9525"/>
                  </a:lnTo>
                  <a:lnTo>
                    <a:pt x="9491" y="34"/>
                  </a:lnTo>
                  <a:lnTo>
                    <a:pt x="0" y="0"/>
                  </a:lnTo>
                  <a:lnTo>
                    <a:pt x="9100" y="9133"/>
                  </a:lnTo>
                  <a:lnTo>
                    <a:pt x="22714" y="9491"/>
                  </a:lnTo>
                  <a:lnTo>
                    <a:pt x="28774" y="12332"/>
                  </a:lnTo>
                  <a:lnTo>
                    <a:pt x="34994" y="16064"/>
                  </a:lnTo>
                  <a:lnTo>
                    <a:pt x="44446" y="19224"/>
                  </a:lnTo>
                  <a:lnTo>
                    <a:pt x="55239" y="27135"/>
                  </a:lnTo>
                  <a:lnTo>
                    <a:pt x="64350" y="29349"/>
                  </a:lnTo>
                  <a:lnTo>
                    <a:pt x="85743" y="45033"/>
                  </a:lnTo>
                  <a:lnTo>
                    <a:pt x="92063" y="47532"/>
                  </a:lnTo>
                  <a:lnTo>
                    <a:pt x="112778" y="65222"/>
                  </a:lnTo>
                  <a:lnTo>
                    <a:pt x="118880" y="66244"/>
                  </a:lnTo>
                  <a:lnTo>
                    <a:pt x="120518" y="67446"/>
                  </a:lnTo>
                  <a:lnTo>
                    <a:pt x="123359" y="74838"/>
                  </a:lnTo>
                  <a:lnTo>
                    <a:pt x="123780" y="90354"/>
                  </a:lnTo>
                  <a:lnTo>
                    <a:pt x="122725" y="91986"/>
                  </a:lnTo>
                  <a:lnTo>
                    <a:pt x="120964" y="93074"/>
                  </a:lnTo>
                  <a:lnTo>
                    <a:pt x="118731" y="93799"/>
                  </a:lnTo>
                  <a:lnTo>
                    <a:pt x="101401" y="108380"/>
                  </a:lnTo>
                  <a:lnTo>
                    <a:pt x="88833" y="119677"/>
                  </a:lnTo>
                  <a:lnTo>
                    <a:pt x="82501" y="121981"/>
                  </a:lnTo>
                  <a:lnTo>
                    <a:pt x="76159" y="128650"/>
                  </a:lnTo>
                  <a:lnTo>
                    <a:pt x="69814" y="136553"/>
                  </a:lnTo>
                  <a:lnTo>
                    <a:pt x="53941" y="147099"/>
                  </a:lnTo>
                  <a:lnTo>
                    <a:pt x="50413" y="152866"/>
                  </a:lnTo>
                  <a:lnTo>
                    <a:pt x="47787" y="158957"/>
                  </a:lnTo>
                  <a:lnTo>
                    <a:pt x="41416" y="168337"/>
                  </a:lnTo>
                  <a:lnTo>
                    <a:pt x="39555" y="174652"/>
                  </a:lnTo>
                  <a:lnTo>
                    <a:pt x="38000" y="176760"/>
                  </a:lnTo>
                  <a:lnTo>
                    <a:pt x="35906" y="178165"/>
                  </a:lnTo>
                  <a:lnTo>
                    <a:pt x="33452" y="179102"/>
                  </a:lnTo>
                  <a:lnTo>
                    <a:pt x="32873" y="179726"/>
                  </a:lnTo>
                  <a:lnTo>
                    <a:pt x="33545" y="180142"/>
                  </a:lnTo>
                  <a:lnTo>
                    <a:pt x="35052" y="180420"/>
                  </a:lnTo>
                  <a:lnTo>
                    <a:pt x="48031" y="188441"/>
                  </a:lnTo>
                  <a:lnTo>
                    <a:pt x="51059" y="189127"/>
                  </a:lnTo>
                  <a:lnTo>
                    <a:pt x="54136" y="188526"/>
                  </a:lnTo>
                  <a:lnTo>
                    <a:pt x="66641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6" name="SMARTInkShape-1701"/>
            <p:cNvSpPr/>
            <p:nvPr>
              <p:custDataLst>
                <p:tags r:id="rId25"/>
              </p:custDataLst>
            </p:nvPr>
          </p:nvSpPr>
          <p:spPr>
            <a:xfrm>
              <a:off x="6496050" y="4458127"/>
              <a:ext cx="123826" cy="28149"/>
            </a:xfrm>
            <a:custGeom>
              <a:avLst/>
              <a:gdLst/>
              <a:ahLst/>
              <a:cxnLst/>
              <a:rect l="0" t="0" r="0" b="0"/>
              <a:pathLst>
                <a:path w="123826" h="28149">
                  <a:moveTo>
                    <a:pt x="0" y="18623"/>
                  </a:moveTo>
                  <a:lnTo>
                    <a:pt x="0" y="18623"/>
                  </a:lnTo>
                  <a:lnTo>
                    <a:pt x="5056" y="13566"/>
                  </a:lnTo>
                  <a:lnTo>
                    <a:pt x="10361" y="11084"/>
                  </a:lnTo>
                  <a:lnTo>
                    <a:pt x="13257" y="10422"/>
                  </a:lnTo>
                  <a:lnTo>
                    <a:pt x="15188" y="8922"/>
                  </a:lnTo>
                  <a:lnTo>
                    <a:pt x="18542" y="1013"/>
                  </a:lnTo>
                  <a:lnTo>
                    <a:pt x="17652" y="533"/>
                  </a:lnTo>
                  <a:lnTo>
                    <a:pt x="13842" y="0"/>
                  </a:lnTo>
                  <a:lnTo>
                    <a:pt x="12403" y="916"/>
                  </a:lnTo>
                  <a:lnTo>
                    <a:pt x="11443" y="2585"/>
                  </a:lnTo>
                  <a:lnTo>
                    <a:pt x="9904" y="7811"/>
                  </a:lnTo>
                  <a:lnTo>
                    <a:pt x="6872" y="8526"/>
                  </a:lnTo>
                  <a:lnTo>
                    <a:pt x="35" y="9095"/>
                  </a:lnTo>
                  <a:lnTo>
                    <a:pt x="8204" y="17299"/>
                  </a:lnTo>
                  <a:lnTo>
                    <a:pt x="14191" y="18231"/>
                  </a:lnTo>
                  <a:lnTo>
                    <a:pt x="59977" y="18622"/>
                  </a:lnTo>
                  <a:lnTo>
                    <a:pt x="104723" y="18623"/>
                  </a:lnTo>
                  <a:lnTo>
                    <a:pt x="117465" y="18623"/>
                  </a:lnTo>
                  <a:lnTo>
                    <a:pt x="119584" y="19681"/>
                  </a:lnTo>
                  <a:lnTo>
                    <a:pt x="120998" y="21445"/>
                  </a:lnTo>
                  <a:lnTo>
                    <a:pt x="123825" y="2814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7" name="SMARTInkShape-1702"/>
            <p:cNvSpPr/>
            <p:nvPr>
              <p:custDataLst>
                <p:tags r:id="rId26"/>
              </p:custDataLst>
            </p:nvPr>
          </p:nvSpPr>
          <p:spPr>
            <a:xfrm>
              <a:off x="6328747" y="4381500"/>
              <a:ext cx="110154" cy="243234"/>
            </a:xfrm>
            <a:custGeom>
              <a:avLst/>
              <a:gdLst/>
              <a:ahLst/>
              <a:cxnLst/>
              <a:rect l="0" t="0" r="0" b="0"/>
              <a:pathLst>
                <a:path w="110154" h="243234">
                  <a:moveTo>
                    <a:pt x="110153" y="0"/>
                  </a:moveTo>
                  <a:lnTo>
                    <a:pt x="110153" y="0"/>
                  </a:lnTo>
                  <a:lnTo>
                    <a:pt x="110153" y="5057"/>
                  </a:lnTo>
                  <a:lnTo>
                    <a:pt x="107331" y="10361"/>
                  </a:lnTo>
                  <a:lnTo>
                    <a:pt x="103608" y="16247"/>
                  </a:lnTo>
                  <a:lnTo>
                    <a:pt x="101216" y="28648"/>
                  </a:lnTo>
                  <a:lnTo>
                    <a:pt x="99832" y="36016"/>
                  </a:lnTo>
                  <a:lnTo>
                    <a:pt x="78248" y="82717"/>
                  </a:lnTo>
                  <a:lnTo>
                    <a:pt x="52997" y="124420"/>
                  </a:lnTo>
                  <a:lnTo>
                    <a:pt x="30778" y="168309"/>
                  </a:lnTo>
                  <a:lnTo>
                    <a:pt x="8200" y="207318"/>
                  </a:lnTo>
                  <a:lnTo>
                    <a:pt x="4691" y="225131"/>
                  </a:lnTo>
                  <a:lnTo>
                    <a:pt x="486" y="231644"/>
                  </a:lnTo>
                  <a:lnTo>
                    <a:pt x="0" y="233804"/>
                  </a:lnTo>
                  <a:lnTo>
                    <a:pt x="734" y="235245"/>
                  </a:lnTo>
                  <a:lnTo>
                    <a:pt x="2282" y="236205"/>
                  </a:lnTo>
                  <a:lnTo>
                    <a:pt x="3315" y="237903"/>
                  </a:lnTo>
                  <a:lnTo>
                    <a:pt x="4766" y="243233"/>
                  </a:lnTo>
                  <a:lnTo>
                    <a:pt x="5107" y="241101"/>
                  </a:lnTo>
                  <a:lnTo>
                    <a:pt x="6255" y="240109"/>
                  </a:lnTo>
                  <a:lnTo>
                    <a:pt x="14903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1" name="SMARTInkShape-Group388"/>
          <p:cNvGrpSpPr/>
          <p:nvPr/>
        </p:nvGrpSpPr>
        <p:grpSpPr>
          <a:xfrm>
            <a:off x="7172757" y="4371985"/>
            <a:ext cx="256744" cy="257116"/>
            <a:chOff x="7172757" y="4371985"/>
            <a:chExt cx="256744" cy="257116"/>
          </a:xfrm>
        </p:grpSpPr>
        <p:sp>
          <p:nvSpPr>
            <p:cNvPr id="119" name="SMARTInkShape-1703"/>
            <p:cNvSpPr/>
            <p:nvPr>
              <p:custDataLst>
                <p:tags r:id="rId21"/>
              </p:custDataLst>
            </p:nvPr>
          </p:nvSpPr>
          <p:spPr>
            <a:xfrm>
              <a:off x="7172757" y="4371985"/>
              <a:ext cx="161494" cy="257116"/>
            </a:xfrm>
            <a:custGeom>
              <a:avLst/>
              <a:gdLst/>
              <a:ahLst/>
              <a:cxnLst/>
              <a:rect l="0" t="0" r="0" b="0"/>
              <a:pathLst>
                <a:path w="161494" h="257116">
                  <a:moveTo>
                    <a:pt x="161493" y="9515"/>
                  </a:moveTo>
                  <a:lnTo>
                    <a:pt x="161493" y="9515"/>
                  </a:lnTo>
                  <a:lnTo>
                    <a:pt x="153292" y="1314"/>
                  </a:lnTo>
                  <a:lnTo>
                    <a:pt x="143883" y="107"/>
                  </a:lnTo>
                  <a:lnTo>
                    <a:pt x="134368" y="0"/>
                  </a:lnTo>
                  <a:lnTo>
                    <a:pt x="118766" y="14179"/>
                  </a:lnTo>
                  <a:lnTo>
                    <a:pt x="116045" y="19702"/>
                  </a:lnTo>
                  <a:lnTo>
                    <a:pt x="115319" y="22656"/>
                  </a:lnTo>
                  <a:lnTo>
                    <a:pt x="91515" y="64059"/>
                  </a:lnTo>
                  <a:lnTo>
                    <a:pt x="72581" y="109841"/>
                  </a:lnTo>
                  <a:lnTo>
                    <a:pt x="53542" y="154159"/>
                  </a:lnTo>
                  <a:lnTo>
                    <a:pt x="26291" y="196438"/>
                  </a:lnTo>
                  <a:lnTo>
                    <a:pt x="10618" y="240721"/>
                  </a:lnTo>
                  <a:lnTo>
                    <a:pt x="0" y="256593"/>
                  </a:lnTo>
                  <a:lnTo>
                    <a:pt x="12863" y="257115"/>
                  </a:lnTo>
                  <a:lnTo>
                    <a:pt x="14782" y="256073"/>
                  </a:lnTo>
                  <a:lnTo>
                    <a:pt x="16060" y="254320"/>
                  </a:lnTo>
                  <a:lnTo>
                    <a:pt x="18539" y="249551"/>
                  </a:lnTo>
                  <a:lnTo>
                    <a:pt x="28143" y="2381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0" name="SMARTInkShape-1704"/>
            <p:cNvSpPr/>
            <p:nvPr>
              <p:custDataLst>
                <p:tags r:id="rId22"/>
              </p:custDataLst>
            </p:nvPr>
          </p:nvSpPr>
          <p:spPr>
            <a:xfrm>
              <a:off x="7248537" y="4381892"/>
              <a:ext cx="180964" cy="214544"/>
            </a:xfrm>
            <a:custGeom>
              <a:avLst/>
              <a:gdLst/>
              <a:ahLst/>
              <a:cxnLst/>
              <a:rect l="0" t="0" r="0" b="0"/>
              <a:pathLst>
                <a:path w="180964" h="214544">
                  <a:moveTo>
                    <a:pt x="38088" y="66283"/>
                  </a:moveTo>
                  <a:lnTo>
                    <a:pt x="38088" y="66283"/>
                  </a:lnTo>
                  <a:lnTo>
                    <a:pt x="38088" y="49881"/>
                  </a:lnTo>
                  <a:lnTo>
                    <a:pt x="30548" y="37221"/>
                  </a:lnTo>
                  <a:lnTo>
                    <a:pt x="29887" y="34209"/>
                  </a:lnTo>
                  <a:lnTo>
                    <a:pt x="28387" y="32200"/>
                  </a:lnTo>
                  <a:lnTo>
                    <a:pt x="26328" y="30861"/>
                  </a:lnTo>
                  <a:lnTo>
                    <a:pt x="21220" y="28315"/>
                  </a:lnTo>
                  <a:lnTo>
                    <a:pt x="11264" y="20139"/>
                  </a:lnTo>
                  <a:lnTo>
                    <a:pt x="4975" y="19097"/>
                  </a:lnTo>
                  <a:lnTo>
                    <a:pt x="3313" y="17892"/>
                  </a:lnTo>
                  <a:lnTo>
                    <a:pt x="2205" y="16031"/>
                  </a:lnTo>
                  <a:lnTo>
                    <a:pt x="0" y="9169"/>
                  </a:lnTo>
                  <a:lnTo>
                    <a:pt x="13247" y="9136"/>
                  </a:lnTo>
                  <a:lnTo>
                    <a:pt x="19287" y="6312"/>
                  </a:lnTo>
                  <a:lnTo>
                    <a:pt x="22379" y="4077"/>
                  </a:lnTo>
                  <a:lnTo>
                    <a:pt x="36844" y="932"/>
                  </a:lnTo>
                  <a:lnTo>
                    <a:pt x="49479" y="0"/>
                  </a:lnTo>
                  <a:lnTo>
                    <a:pt x="95434" y="8560"/>
                  </a:lnTo>
                  <a:lnTo>
                    <a:pt x="125956" y="10116"/>
                  </a:lnTo>
                  <a:lnTo>
                    <a:pt x="138441" y="16715"/>
                  </a:lnTo>
                  <a:lnTo>
                    <a:pt x="148843" y="24315"/>
                  </a:lnTo>
                  <a:lnTo>
                    <a:pt x="155399" y="26464"/>
                  </a:lnTo>
                  <a:lnTo>
                    <a:pt x="157570" y="28095"/>
                  </a:lnTo>
                  <a:lnTo>
                    <a:pt x="160627" y="34389"/>
                  </a:lnTo>
                  <a:lnTo>
                    <a:pt x="161341" y="36233"/>
                  </a:lnTo>
                  <a:lnTo>
                    <a:pt x="161743" y="42327"/>
                  </a:lnTo>
                  <a:lnTo>
                    <a:pt x="159015" y="47875"/>
                  </a:lnTo>
                  <a:lnTo>
                    <a:pt x="148640" y="60060"/>
                  </a:lnTo>
                  <a:lnTo>
                    <a:pt x="142608" y="63517"/>
                  </a:lnTo>
                  <a:lnTo>
                    <a:pt x="136399" y="66112"/>
                  </a:lnTo>
                  <a:lnTo>
                    <a:pt x="109849" y="87910"/>
                  </a:lnTo>
                  <a:lnTo>
                    <a:pt x="92746" y="94916"/>
                  </a:lnTo>
                  <a:lnTo>
                    <a:pt x="48268" y="132822"/>
                  </a:lnTo>
                  <a:lnTo>
                    <a:pt x="35459" y="142443"/>
                  </a:lnTo>
                  <a:lnTo>
                    <a:pt x="14942" y="156504"/>
                  </a:lnTo>
                  <a:lnTo>
                    <a:pt x="11926" y="162121"/>
                  </a:lnTo>
                  <a:lnTo>
                    <a:pt x="9831" y="177485"/>
                  </a:lnTo>
                  <a:lnTo>
                    <a:pt x="9654" y="183792"/>
                  </a:lnTo>
                  <a:lnTo>
                    <a:pt x="10666" y="185897"/>
                  </a:lnTo>
                  <a:lnTo>
                    <a:pt x="12397" y="187301"/>
                  </a:lnTo>
                  <a:lnTo>
                    <a:pt x="17146" y="189919"/>
                  </a:lnTo>
                  <a:lnTo>
                    <a:pt x="36256" y="207393"/>
                  </a:lnTo>
                  <a:lnTo>
                    <a:pt x="51877" y="209868"/>
                  </a:lnTo>
                  <a:lnTo>
                    <a:pt x="59385" y="214060"/>
                  </a:lnTo>
                  <a:lnTo>
                    <a:pt x="63928" y="214543"/>
                  </a:lnTo>
                  <a:lnTo>
                    <a:pt x="111255" y="204373"/>
                  </a:lnTo>
                  <a:lnTo>
                    <a:pt x="155572" y="198852"/>
                  </a:lnTo>
                  <a:lnTo>
                    <a:pt x="180963" y="1901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5" name="SMARTInkShape-Group389"/>
          <p:cNvGrpSpPr/>
          <p:nvPr/>
        </p:nvGrpSpPr>
        <p:grpSpPr>
          <a:xfrm>
            <a:off x="7795511" y="4495811"/>
            <a:ext cx="482386" cy="133337"/>
            <a:chOff x="7795511" y="4495811"/>
            <a:chExt cx="482386" cy="133337"/>
          </a:xfrm>
        </p:grpSpPr>
        <p:sp>
          <p:nvSpPr>
            <p:cNvPr id="122" name="SMARTInkShape-1705"/>
            <p:cNvSpPr/>
            <p:nvPr>
              <p:custDataLst>
                <p:tags r:id="rId18"/>
              </p:custDataLst>
            </p:nvPr>
          </p:nvSpPr>
          <p:spPr>
            <a:xfrm>
              <a:off x="8229604" y="4605760"/>
              <a:ext cx="48293" cy="23388"/>
            </a:xfrm>
            <a:custGeom>
              <a:avLst/>
              <a:gdLst/>
              <a:ahLst/>
              <a:cxnLst/>
              <a:rect l="0" t="0" r="0" b="0"/>
              <a:pathLst>
                <a:path w="48293" h="23388">
                  <a:moveTo>
                    <a:pt x="28571" y="13865"/>
                  </a:moveTo>
                  <a:lnTo>
                    <a:pt x="28571" y="13865"/>
                  </a:lnTo>
                  <a:lnTo>
                    <a:pt x="10029" y="13865"/>
                  </a:lnTo>
                  <a:lnTo>
                    <a:pt x="0" y="23387"/>
                  </a:lnTo>
                  <a:lnTo>
                    <a:pt x="8198" y="15189"/>
                  </a:lnTo>
                  <a:lnTo>
                    <a:pt x="16864" y="13068"/>
                  </a:lnTo>
                  <a:lnTo>
                    <a:pt x="26748" y="7397"/>
                  </a:lnTo>
                  <a:lnTo>
                    <a:pt x="41554" y="4188"/>
                  </a:lnTo>
                  <a:lnTo>
                    <a:pt x="4829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" name="SMARTInkShape-1706"/>
            <p:cNvSpPr/>
            <p:nvPr>
              <p:custDataLst>
                <p:tags r:id="rId19"/>
              </p:custDataLst>
            </p:nvPr>
          </p:nvSpPr>
          <p:spPr>
            <a:xfrm>
              <a:off x="8077238" y="4505756"/>
              <a:ext cx="123750" cy="123240"/>
            </a:xfrm>
            <a:custGeom>
              <a:avLst/>
              <a:gdLst/>
              <a:ahLst/>
              <a:cxnLst/>
              <a:rect l="0" t="0" r="0" b="0"/>
              <a:pathLst>
                <a:path w="123750" h="123240">
                  <a:moveTo>
                    <a:pt x="28537" y="56719"/>
                  </a:moveTo>
                  <a:lnTo>
                    <a:pt x="28537" y="56719"/>
                  </a:lnTo>
                  <a:lnTo>
                    <a:pt x="19403" y="56719"/>
                  </a:lnTo>
                  <a:lnTo>
                    <a:pt x="19127" y="61776"/>
                  </a:lnTo>
                  <a:lnTo>
                    <a:pt x="16241" y="67080"/>
                  </a:lnTo>
                  <a:lnTo>
                    <a:pt x="12489" y="72966"/>
                  </a:lnTo>
                  <a:lnTo>
                    <a:pt x="9318" y="82229"/>
                  </a:lnTo>
                  <a:lnTo>
                    <a:pt x="3204" y="91677"/>
                  </a:lnTo>
                  <a:lnTo>
                    <a:pt x="389" y="102467"/>
                  </a:lnTo>
                  <a:lnTo>
                    <a:pt x="0" y="117437"/>
                  </a:lnTo>
                  <a:lnTo>
                    <a:pt x="1046" y="119423"/>
                  </a:lnTo>
                  <a:lnTo>
                    <a:pt x="2801" y="120746"/>
                  </a:lnTo>
                  <a:lnTo>
                    <a:pt x="7575" y="122217"/>
                  </a:lnTo>
                  <a:lnTo>
                    <a:pt x="17297" y="123239"/>
                  </a:lnTo>
                  <a:lnTo>
                    <a:pt x="29147" y="115834"/>
                  </a:lnTo>
                  <a:lnTo>
                    <a:pt x="46414" y="109201"/>
                  </a:lnTo>
                  <a:lnTo>
                    <a:pt x="66064" y="97445"/>
                  </a:lnTo>
                  <a:lnTo>
                    <a:pt x="69431" y="96569"/>
                  </a:lnTo>
                  <a:lnTo>
                    <a:pt x="75992" y="89953"/>
                  </a:lnTo>
                  <a:lnTo>
                    <a:pt x="111438" y="47230"/>
                  </a:lnTo>
                  <a:lnTo>
                    <a:pt x="114066" y="40860"/>
                  </a:lnTo>
                  <a:lnTo>
                    <a:pt x="120435" y="31324"/>
                  </a:lnTo>
                  <a:lnTo>
                    <a:pt x="123345" y="20501"/>
                  </a:lnTo>
                  <a:lnTo>
                    <a:pt x="123749" y="10583"/>
                  </a:lnTo>
                  <a:lnTo>
                    <a:pt x="118719" y="4479"/>
                  </a:lnTo>
                  <a:lnTo>
                    <a:pt x="113421" y="1751"/>
                  </a:lnTo>
                  <a:lnTo>
                    <a:pt x="106452" y="0"/>
                  </a:lnTo>
                  <a:lnTo>
                    <a:pt x="76571" y="11345"/>
                  </a:lnTo>
                  <a:lnTo>
                    <a:pt x="44419" y="40883"/>
                  </a:lnTo>
                  <a:lnTo>
                    <a:pt x="23245" y="71714"/>
                  </a:lnTo>
                  <a:lnTo>
                    <a:pt x="20267" y="81858"/>
                  </a:lnTo>
                  <a:lnTo>
                    <a:pt x="19569" y="88353"/>
                  </a:lnTo>
                  <a:lnTo>
                    <a:pt x="22082" y="94767"/>
                  </a:lnTo>
                  <a:lnTo>
                    <a:pt x="24233" y="97960"/>
                  </a:lnTo>
                  <a:lnTo>
                    <a:pt x="26726" y="100087"/>
                  </a:lnTo>
                  <a:lnTo>
                    <a:pt x="38062" y="10434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" name="SMARTInkShape-1707"/>
            <p:cNvSpPr/>
            <p:nvPr>
              <p:custDataLst>
                <p:tags r:id="rId20"/>
              </p:custDataLst>
            </p:nvPr>
          </p:nvSpPr>
          <p:spPr>
            <a:xfrm>
              <a:off x="7795511" y="4495811"/>
              <a:ext cx="252683" cy="114290"/>
            </a:xfrm>
            <a:custGeom>
              <a:avLst/>
              <a:gdLst/>
              <a:ahLst/>
              <a:cxnLst/>
              <a:rect l="0" t="0" r="0" b="0"/>
              <a:pathLst>
                <a:path w="252683" h="114290">
                  <a:moveTo>
                    <a:pt x="34039" y="104764"/>
                  </a:moveTo>
                  <a:lnTo>
                    <a:pt x="34039" y="104764"/>
                  </a:lnTo>
                  <a:lnTo>
                    <a:pt x="25838" y="112965"/>
                  </a:lnTo>
                  <a:lnTo>
                    <a:pt x="15027" y="114286"/>
                  </a:lnTo>
                  <a:lnTo>
                    <a:pt x="5580" y="114289"/>
                  </a:lnTo>
                  <a:lnTo>
                    <a:pt x="442" y="109232"/>
                  </a:lnTo>
                  <a:lnTo>
                    <a:pt x="0" y="107743"/>
                  </a:lnTo>
                  <a:lnTo>
                    <a:pt x="763" y="106750"/>
                  </a:lnTo>
                  <a:lnTo>
                    <a:pt x="5189" y="104881"/>
                  </a:lnTo>
                  <a:lnTo>
                    <a:pt x="5382" y="99742"/>
                  </a:lnTo>
                  <a:lnTo>
                    <a:pt x="6468" y="98242"/>
                  </a:lnTo>
                  <a:lnTo>
                    <a:pt x="17219" y="92593"/>
                  </a:lnTo>
                  <a:lnTo>
                    <a:pt x="19651" y="90300"/>
                  </a:lnTo>
                  <a:lnTo>
                    <a:pt x="27997" y="87752"/>
                  </a:lnTo>
                  <a:lnTo>
                    <a:pt x="37704" y="85562"/>
                  </a:lnTo>
                  <a:lnTo>
                    <a:pt x="52559" y="75532"/>
                  </a:lnTo>
                  <a:lnTo>
                    <a:pt x="70741" y="63359"/>
                  </a:lnTo>
                  <a:lnTo>
                    <a:pt x="106973" y="42315"/>
                  </a:lnTo>
                  <a:lnTo>
                    <a:pt x="127075" y="36102"/>
                  </a:lnTo>
                  <a:lnTo>
                    <a:pt x="157296" y="10061"/>
                  </a:lnTo>
                  <a:lnTo>
                    <a:pt x="157863" y="0"/>
                  </a:lnTo>
                  <a:lnTo>
                    <a:pt x="152808" y="5049"/>
                  </a:lnTo>
                  <a:lnTo>
                    <a:pt x="147503" y="7530"/>
                  </a:lnTo>
                  <a:lnTo>
                    <a:pt x="144607" y="8191"/>
                  </a:lnTo>
                  <a:lnTo>
                    <a:pt x="142676" y="9690"/>
                  </a:lnTo>
                  <a:lnTo>
                    <a:pt x="113008" y="47631"/>
                  </a:lnTo>
                  <a:lnTo>
                    <a:pt x="110786" y="60317"/>
                  </a:lnTo>
                  <a:lnTo>
                    <a:pt x="110254" y="83833"/>
                  </a:lnTo>
                  <a:lnTo>
                    <a:pt x="111306" y="84460"/>
                  </a:lnTo>
                  <a:lnTo>
                    <a:pt x="129538" y="85641"/>
                  </a:lnTo>
                  <a:lnTo>
                    <a:pt x="156585" y="85710"/>
                  </a:lnTo>
                  <a:lnTo>
                    <a:pt x="165410" y="82890"/>
                  </a:lnTo>
                  <a:lnTo>
                    <a:pt x="172859" y="79167"/>
                  </a:lnTo>
                  <a:lnTo>
                    <a:pt x="210934" y="66566"/>
                  </a:lnTo>
                  <a:lnTo>
                    <a:pt x="233845" y="48783"/>
                  </a:lnTo>
                  <a:lnTo>
                    <a:pt x="238552" y="48133"/>
                  </a:lnTo>
                  <a:lnTo>
                    <a:pt x="240231" y="46902"/>
                  </a:lnTo>
                  <a:lnTo>
                    <a:pt x="241350" y="45022"/>
                  </a:lnTo>
                  <a:lnTo>
                    <a:pt x="242097" y="42712"/>
                  </a:lnTo>
                  <a:lnTo>
                    <a:pt x="243653" y="41170"/>
                  </a:lnTo>
                  <a:lnTo>
                    <a:pt x="252682" y="38210"/>
                  </a:lnTo>
                  <a:lnTo>
                    <a:pt x="244876" y="29898"/>
                  </a:lnTo>
                  <a:lnTo>
                    <a:pt x="244447" y="30512"/>
                  </a:lnTo>
                  <a:lnTo>
                    <a:pt x="243970" y="34016"/>
                  </a:lnTo>
                  <a:lnTo>
                    <a:pt x="242784" y="35373"/>
                  </a:lnTo>
                  <a:lnTo>
                    <a:pt x="233911" y="38909"/>
                  </a:lnTo>
                  <a:lnTo>
                    <a:pt x="219911" y="52269"/>
                  </a:lnTo>
                  <a:lnTo>
                    <a:pt x="217190" y="57797"/>
                  </a:lnTo>
                  <a:lnTo>
                    <a:pt x="215141" y="71202"/>
                  </a:lnTo>
                  <a:lnTo>
                    <a:pt x="215052" y="79768"/>
                  </a:lnTo>
                  <a:lnTo>
                    <a:pt x="217853" y="85893"/>
                  </a:lnTo>
                  <a:lnTo>
                    <a:pt x="229205" y="99749"/>
                  </a:lnTo>
                  <a:lnTo>
                    <a:pt x="234727" y="102535"/>
                  </a:lnTo>
                  <a:lnTo>
                    <a:pt x="243589" y="1047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0" name="SMARTInkShape-Group390"/>
          <p:cNvGrpSpPr/>
          <p:nvPr/>
        </p:nvGrpSpPr>
        <p:grpSpPr>
          <a:xfrm>
            <a:off x="7934452" y="4486275"/>
            <a:ext cx="1056991" cy="552448"/>
            <a:chOff x="7934452" y="4486275"/>
            <a:chExt cx="1056991" cy="552448"/>
          </a:xfrm>
        </p:grpSpPr>
        <p:sp>
          <p:nvSpPr>
            <p:cNvPr id="126" name="SMARTInkShape-1708"/>
            <p:cNvSpPr/>
            <p:nvPr>
              <p:custDataLst>
                <p:tags r:id="rId4"/>
              </p:custDataLst>
            </p:nvPr>
          </p:nvSpPr>
          <p:spPr>
            <a:xfrm>
              <a:off x="8841081" y="4867275"/>
              <a:ext cx="150362" cy="171448"/>
            </a:xfrm>
            <a:custGeom>
              <a:avLst/>
              <a:gdLst/>
              <a:ahLst/>
              <a:cxnLst/>
              <a:rect l="0" t="0" r="0" b="0"/>
              <a:pathLst>
                <a:path w="150362" h="171448">
                  <a:moveTo>
                    <a:pt x="121944" y="0"/>
                  </a:moveTo>
                  <a:lnTo>
                    <a:pt x="121944" y="0"/>
                  </a:lnTo>
                  <a:lnTo>
                    <a:pt x="112420" y="0"/>
                  </a:lnTo>
                  <a:lnTo>
                    <a:pt x="104217" y="8201"/>
                  </a:lnTo>
                  <a:lnTo>
                    <a:pt x="102096" y="16868"/>
                  </a:lnTo>
                  <a:lnTo>
                    <a:pt x="86433" y="38158"/>
                  </a:lnTo>
                  <a:lnTo>
                    <a:pt x="85570" y="41314"/>
                  </a:lnTo>
                  <a:lnTo>
                    <a:pt x="52366" y="84040"/>
                  </a:lnTo>
                  <a:lnTo>
                    <a:pt x="23525" y="131538"/>
                  </a:lnTo>
                  <a:lnTo>
                    <a:pt x="0" y="159914"/>
                  </a:lnTo>
                  <a:lnTo>
                    <a:pt x="433" y="161642"/>
                  </a:lnTo>
                  <a:lnTo>
                    <a:pt x="6484" y="169949"/>
                  </a:lnTo>
                  <a:lnTo>
                    <a:pt x="9952" y="170782"/>
                  </a:lnTo>
                  <a:lnTo>
                    <a:pt x="57132" y="171447"/>
                  </a:lnTo>
                  <a:lnTo>
                    <a:pt x="77432" y="170391"/>
                  </a:lnTo>
                  <a:lnTo>
                    <a:pt x="89235" y="163845"/>
                  </a:lnTo>
                  <a:lnTo>
                    <a:pt x="99434" y="156261"/>
                  </a:lnTo>
                  <a:lnTo>
                    <a:pt x="120613" y="147852"/>
                  </a:lnTo>
                  <a:lnTo>
                    <a:pt x="124231" y="145135"/>
                  </a:lnTo>
                  <a:lnTo>
                    <a:pt x="135572" y="130054"/>
                  </a:lnTo>
                  <a:lnTo>
                    <a:pt x="141406" y="126594"/>
                  </a:lnTo>
                  <a:lnTo>
                    <a:pt x="144444" y="125671"/>
                  </a:lnTo>
                  <a:lnTo>
                    <a:pt x="146470" y="123997"/>
                  </a:lnTo>
                  <a:lnTo>
                    <a:pt x="148718" y="119315"/>
                  </a:lnTo>
                  <a:lnTo>
                    <a:pt x="150361" y="106539"/>
                  </a:lnTo>
                  <a:lnTo>
                    <a:pt x="145415" y="100241"/>
                  </a:lnTo>
                  <a:lnTo>
                    <a:pt x="140136" y="97468"/>
                  </a:lnTo>
                  <a:lnTo>
                    <a:pt x="133181" y="95688"/>
                  </a:lnTo>
                  <a:lnTo>
                    <a:pt x="103136" y="109451"/>
                  </a:lnTo>
                  <a:lnTo>
                    <a:pt x="66702" y="141005"/>
                  </a:lnTo>
                  <a:lnTo>
                    <a:pt x="60302" y="147377"/>
                  </a:lnTo>
                  <a:lnTo>
                    <a:pt x="57505" y="152989"/>
                  </a:lnTo>
                  <a:lnTo>
                    <a:pt x="55269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7" name="SMARTInkShape-1709"/>
            <p:cNvSpPr/>
            <p:nvPr>
              <p:custDataLst>
                <p:tags r:id="rId5"/>
              </p:custDataLst>
            </p:nvPr>
          </p:nvSpPr>
          <p:spPr>
            <a:xfrm>
              <a:off x="8810625" y="4867275"/>
              <a:ext cx="104776" cy="9526"/>
            </a:xfrm>
            <a:custGeom>
              <a:avLst/>
              <a:gdLst/>
              <a:ahLst/>
              <a:cxnLst/>
              <a:rect l="0" t="0" r="0" b="0"/>
              <a:pathLst>
                <a:path w="104776" h="9526">
                  <a:moveTo>
                    <a:pt x="0" y="9525"/>
                  </a:moveTo>
                  <a:lnTo>
                    <a:pt x="0" y="9525"/>
                  </a:lnTo>
                  <a:lnTo>
                    <a:pt x="44459" y="9525"/>
                  </a:lnTo>
                  <a:lnTo>
                    <a:pt x="50804" y="9525"/>
                  </a:lnTo>
                  <a:lnTo>
                    <a:pt x="96710" y="392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8" name="SMARTInkShape-1710"/>
            <p:cNvSpPr/>
            <p:nvPr>
              <p:custDataLst>
                <p:tags r:id="rId6"/>
              </p:custDataLst>
            </p:nvPr>
          </p:nvSpPr>
          <p:spPr>
            <a:xfrm>
              <a:off x="8763000" y="4914903"/>
              <a:ext cx="85611" cy="95248"/>
            </a:xfrm>
            <a:custGeom>
              <a:avLst/>
              <a:gdLst/>
              <a:ahLst/>
              <a:cxnLst/>
              <a:rect l="0" t="0" r="0" b="0"/>
              <a:pathLst>
                <a:path w="85611" h="95248">
                  <a:moveTo>
                    <a:pt x="76200" y="9522"/>
                  </a:moveTo>
                  <a:lnTo>
                    <a:pt x="76200" y="9522"/>
                  </a:lnTo>
                  <a:lnTo>
                    <a:pt x="76200" y="4466"/>
                  </a:lnTo>
                  <a:lnTo>
                    <a:pt x="77258" y="2977"/>
                  </a:lnTo>
                  <a:lnTo>
                    <a:pt x="79024" y="1983"/>
                  </a:lnTo>
                  <a:lnTo>
                    <a:pt x="85610" y="31"/>
                  </a:lnTo>
                  <a:lnTo>
                    <a:pt x="77514" y="0"/>
                  </a:lnTo>
                  <a:lnTo>
                    <a:pt x="62045" y="14186"/>
                  </a:lnTo>
                  <a:lnTo>
                    <a:pt x="59326" y="19709"/>
                  </a:lnTo>
                  <a:lnTo>
                    <a:pt x="58600" y="22663"/>
                  </a:lnTo>
                  <a:lnTo>
                    <a:pt x="49802" y="38155"/>
                  </a:lnTo>
                  <a:lnTo>
                    <a:pt x="49076" y="41311"/>
                  </a:lnTo>
                  <a:lnTo>
                    <a:pt x="40277" y="57152"/>
                  </a:lnTo>
                  <a:lnTo>
                    <a:pt x="39551" y="60325"/>
                  </a:lnTo>
                  <a:lnTo>
                    <a:pt x="33474" y="69848"/>
                  </a:lnTo>
                  <a:lnTo>
                    <a:pt x="6602" y="85722"/>
                  </a:lnTo>
                  <a:lnTo>
                    <a:pt x="0" y="952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9" name="SMARTInkShape-1711"/>
            <p:cNvSpPr/>
            <p:nvPr>
              <p:custDataLst>
                <p:tags r:id="rId7"/>
              </p:custDataLst>
            </p:nvPr>
          </p:nvSpPr>
          <p:spPr>
            <a:xfrm>
              <a:off x="8601480" y="4905386"/>
              <a:ext cx="151565" cy="95201"/>
            </a:xfrm>
            <a:custGeom>
              <a:avLst/>
              <a:gdLst/>
              <a:ahLst/>
              <a:cxnLst/>
              <a:rect l="0" t="0" r="0" b="0"/>
              <a:pathLst>
                <a:path w="151565" h="95201">
                  <a:moveTo>
                    <a:pt x="47220" y="28564"/>
                  </a:moveTo>
                  <a:lnTo>
                    <a:pt x="47220" y="28564"/>
                  </a:lnTo>
                  <a:lnTo>
                    <a:pt x="47220" y="23508"/>
                  </a:lnTo>
                  <a:lnTo>
                    <a:pt x="50043" y="18203"/>
                  </a:lnTo>
                  <a:lnTo>
                    <a:pt x="55422" y="11230"/>
                  </a:lnTo>
                  <a:lnTo>
                    <a:pt x="56741" y="27"/>
                  </a:lnTo>
                  <a:lnTo>
                    <a:pt x="51687" y="0"/>
                  </a:lnTo>
                  <a:lnTo>
                    <a:pt x="50199" y="1054"/>
                  </a:lnTo>
                  <a:lnTo>
                    <a:pt x="49206" y="2816"/>
                  </a:lnTo>
                  <a:lnTo>
                    <a:pt x="48543" y="5049"/>
                  </a:lnTo>
                  <a:lnTo>
                    <a:pt x="47043" y="6537"/>
                  </a:lnTo>
                  <a:lnTo>
                    <a:pt x="42555" y="8191"/>
                  </a:lnTo>
                  <a:lnTo>
                    <a:pt x="40936" y="9690"/>
                  </a:lnTo>
                  <a:lnTo>
                    <a:pt x="30346" y="28760"/>
                  </a:lnTo>
                  <a:lnTo>
                    <a:pt x="29620" y="31870"/>
                  </a:lnTo>
                  <a:lnTo>
                    <a:pt x="11752" y="64683"/>
                  </a:lnTo>
                  <a:lnTo>
                    <a:pt x="9640" y="78973"/>
                  </a:lnTo>
                  <a:lnTo>
                    <a:pt x="8408" y="81220"/>
                  </a:lnTo>
                  <a:lnTo>
                    <a:pt x="6529" y="82718"/>
                  </a:lnTo>
                  <a:lnTo>
                    <a:pt x="4218" y="83716"/>
                  </a:lnTo>
                  <a:lnTo>
                    <a:pt x="2676" y="85441"/>
                  </a:lnTo>
                  <a:lnTo>
                    <a:pt x="0" y="93740"/>
                  </a:lnTo>
                  <a:lnTo>
                    <a:pt x="924" y="94239"/>
                  </a:lnTo>
                  <a:lnTo>
                    <a:pt x="16939" y="95200"/>
                  </a:lnTo>
                  <a:lnTo>
                    <a:pt x="63917" y="60281"/>
                  </a:lnTo>
                  <a:lnTo>
                    <a:pt x="91824" y="42320"/>
                  </a:lnTo>
                  <a:lnTo>
                    <a:pt x="111731" y="36103"/>
                  </a:lnTo>
                  <a:lnTo>
                    <a:pt x="126167" y="24997"/>
                  </a:lnTo>
                  <a:lnTo>
                    <a:pt x="129934" y="18864"/>
                  </a:lnTo>
                  <a:lnTo>
                    <a:pt x="130937" y="15747"/>
                  </a:lnTo>
                  <a:lnTo>
                    <a:pt x="132665" y="13670"/>
                  </a:lnTo>
                  <a:lnTo>
                    <a:pt x="139094" y="9686"/>
                  </a:lnTo>
                  <a:lnTo>
                    <a:pt x="140970" y="5005"/>
                  </a:lnTo>
                  <a:lnTo>
                    <a:pt x="142529" y="3333"/>
                  </a:lnTo>
                  <a:lnTo>
                    <a:pt x="151564" y="120"/>
                  </a:lnTo>
                  <a:lnTo>
                    <a:pt x="136179" y="16859"/>
                  </a:lnTo>
                  <a:lnTo>
                    <a:pt x="134381" y="22656"/>
                  </a:lnTo>
                  <a:lnTo>
                    <a:pt x="132845" y="24625"/>
                  </a:lnTo>
                  <a:lnTo>
                    <a:pt x="110593" y="41668"/>
                  </a:lnTo>
                  <a:lnTo>
                    <a:pt x="90342" y="70781"/>
                  </a:lnTo>
                  <a:lnTo>
                    <a:pt x="89726" y="73642"/>
                  </a:lnTo>
                  <a:lnTo>
                    <a:pt x="90374" y="76608"/>
                  </a:lnTo>
                  <a:lnTo>
                    <a:pt x="93961" y="83915"/>
                  </a:lnTo>
                  <a:lnTo>
                    <a:pt x="99641" y="90238"/>
                  </a:lnTo>
                  <a:lnTo>
                    <a:pt x="102276" y="90847"/>
                  </a:lnTo>
                  <a:lnTo>
                    <a:pt x="105092" y="90194"/>
                  </a:lnTo>
                  <a:lnTo>
                    <a:pt x="111039" y="87705"/>
                  </a:lnTo>
                  <a:lnTo>
                    <a:pt x="142470" y="857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0" name="SMARTInkShape-1712"/>
            <p:cNvSpPr/>
            <p:nvPr>
              <p:custDataLst>
                <p:tags r:id="rId8"/>
              </p:custDataLst>
            </p:nvPr>
          </p:nvSpPr>
          <p:spPr>
            <a:xfrm>
              <a:off x="8524913" y="4905375"/>
              <a:ext cx="56997" cy="103277"/>
            </a:xfrm>
            <a:custGeom>
              <a:avLst/>
              <a:gdLst/>
              <a:ahLst/>
              <a:cxnLst/>
              <a:rect l="0" t="0" r="0" b="0"/>
              <a:pathLst>
                <a:path w="56997" h="103277">
                  <a:moveTo>
                    <a:pt x="47587" y="9525"/>
                  </a:moveTo>
                  <a:lnTo>
                    <a:pt x="47587" y="9525"/>
                  </a:lnTo>
                  <a:lnTo>
                    <a:pt x="55789" y="9525"/>
                  </a:lnTo>
                  <a:lnTo>
                    <a:pt x="56229" y="8467"/>
                  </a:lnTo>
                  <a:lnTo>
                    <a:pt x="56996" y="1324"/>
                  </a:lnTo>
                  <a:lnTo>
                    <a:pt x="55976" y="883"/>
                  </a:lnTo>
                  <a:lnTo>
                    <a:pt x="42531" y="0"/>
                  </a:lnTo>
                  <a:lnTo>
                    <a:pt x="41042" y="1058"/>
                  </a:lnTo>
                  <a:lnTo>
                    <a:pt x="40048" y="2822"/>
                  </a:lnTo>
                  <a:lnTo>
                    <a:pt x="37264" y="16247"/>
                  </a:lnTo>
                  <a:lnTo>
                    <a:pt x="31593" y="25510"/>
                  </a:lnTo>
                  <a:lnTo>
                    <a:pt x="28384" y="34958"/>
                  </a:lnTo>
                  <a:lnTo>
                    <a:pt x="13429" y="55037"/>
                  </a:lnTo>
                  <a:lnTo>
                    <a:pt x="7444" y="74214"/>
                  </a:lnTo>
                  <a:lnTo>
                    <a:pt x="3287" y="81668"/>
                  </a:lnTo>
                  <a:lnTo>
                    <a:pt x="399" y="93252"/>
                  </a:lnTo>
                  <a:lnTo>
                    <a:pt x="0" y="103276"/>
                  </a:lnTo>
                  <a:lnTo>
                    <a:pt x="2801" y="101286"/>
                  </a:lnTo>
                  <a:lnTo>
                    <a:pt x="5031" y="99274"/>
                  </a:lnTo>
                  <a:lnTo>
                    <a:pt x="10329" y="97038"/>
                  </a:lnTo>
                  <a:lnTo>
                    <a:pt x="47587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1" name="SMARTInkShape-1713"/>
            <p:cNvSpPr/>
            <p:nvPr>
              <p:custDataLst>
                <p:tags r:id="rId9"/>
              </p:custDataLst>
            </p:nvPr>
          </p:nvSpPr>
          <p:spPr>
            <a:xfrm>
              <a:off x="8468120" y="4876800"/>
              <a:ext cx="104381" cy="76187"/>
            </a:xfrm>
            <a:custGeom>
              <a:avLst/>
              <a:gdLst/>
              <a:ahLst/>
              <a:cxnLst/>
              <a:rect l="0" t="0" r="0" b="0"/>
              <a:pathLst>
                <a:path w="104381" h="76187">
                  <a:moveTo>
                    <a:pt x="37705" y="47625"/>
                  </a:moveTo>
                  <a:lnTo>
                    <a:pt x="37705" y="47625"/>
                  </a:lnTo>
                  <a:lnTo>
                    <a:pt x="28571" y="38492"/>
                  </a:lnTo>
                  <a:lnTo>
                    <a:pt x="28180" y="0"/>
                  </a:lnTo>
                  <a:lnTo>
                    <a:pt x="19978" y="8201"/>
                  </a:lnTo>
                  <a:lnTo>
                    <a:pt x="17857" y="16868"/>
                  </a:lnTo>
                  <a:lnTo>
                    <a:pt x="12186" y="25693"/>
                  </a:lnTo>
                  <a:lnTo>
                    <a:pt x="9532" y="36257"/>
                  </a:lnTo>
                  <a:lnTo>
                    <a:pt x="9250" y="47667"/>
                  </a:lnTo>
                  <a:lnTo>
                    <a:pt x="8151" y="50828"/>
                  </a:lnTo>
                  <a:lnTo>
                    <a:pt x="6360" y="52935"/>
                  </a:lnTo>
                  <a:lnTo>
                    <a:pt x="4108" y="54340"/>
                  </a:lnTo>
                  <a:lnTo>
                    <a:pt x="2607" y="56335"/>
                  </a:lnTo>
                  <a:lnTo>
                    <a:pt x="940" y="61374"/>
                  </a:lnTo>
                  <a:lnTo>
                    <a:pt x="0" y="70161"/>
                  </a:lnTo>
                  <a:lnTo>
                    <a:pt x="927" y="72174"/>
                  </a:lnTo>
                  <a:lnTo>
                    <a:pt x="2604" y="73516"/>
                  </a:lnTo>
                  <a:lnTo>
                    <a:pt x="7841" y="75670"/>
                  </a:lnTo>
                  <a:lnTo>
                    <a:pt x="31487" y="76186"/>
                  </a:lnTo>
                  <a:lnTo>
                    <a:pt x="37765" y="73372"/>
                  </a:lnTo>
                  <a:lnTo>
                    <a:pt x="44081" y="69652"/>
                  </a:lnTo>
                  <a:lnTo>
                    <a:pt x="53588" y="66499"/>
                  </a:lnTo>
                  <a:lnTo>
                    <a:pt x="63107" y="60390"/>
                  </a:lnTo>
                  <a:lnTo>
                    <a:pt x="72629" y="57052"/>
                  </a:lnTo>
                  <a:lnTo>
                    <a:pt x="82154" y="50888"/>
                  </a:lnTo>
                  <a:lnTo>
                    <a:pt x="91679" y="48592"/>
                  </a:lnTo>
                  <a:lnTo>
                    <a:pt x="104380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2" name="SMARTInkShape-1714"/>
            <p:cNvSpPr/>
            <p:nvPr>
              <p:custDataLst>
                <p:tags r:id="rId10"/>
              </p:custDataLst>
            </p:nvPr>
          </p:nvSpPr>
          <p:spPr>
            <a:xfrm>
              <a:off x="8201180" y="4857752"/>
              <a:ext cx="209358" cy="114285"/>
            </a:xfrm>
            <a:custGeom>
              <a:avLst/>
              <a:gdLst/>
              <a:ahLst/>
              <a:cxnLst/>
              <a:rect l="0" t="0" r="0" b="0"/>
              <a:pathLst>
                <a:path w="209358" h="114285">
                  <a:moveTo>
                    <a:pt x="56995" y="19048"/>
                  </a:moveTo>
                  <a:lnTo>
                    <a:pt x="56995" y="19048"/>
                  </a:lnTo>
                  <a:lnTo>
                    <a:pt x="56995" y="13991"/>
                  </a:lnTo>
                  <a:lnTo>
                    <a:pt x="59818" y="8687"/>
                  </a:lnTo>
                  <a:lnTo>
                    <a:pt x="66518" y="1"/>
                  </a:lnTo>
                  <a:lnTo>
                    <a:pt x="66519" y="0"/>
                  </a:lnTo>
                  <a:lnTo>
                    <a:pt x="66520" y="5055"/>
                  </a:lnTo>
                  <a:lnTo>
                    <a:pt x="65462" y="6545"/>
                  </a:lnTo>
                  <a:lnTo>
                    <a:pt x="63697" y="7537"/>
                  </a:lnTo>
                  <a:lnTo>
                    <a:pt x="61464" y="8199"/>
                  </a:lnTo>
                  <a:lnTo>
                    <a:pt x="59974" y="9699"/>
                  </a:lnTo>
                  <a:lnTo>
                    <a:pt x="54760" y="19710"/>
                  </a:lnTo>
                  <a:lnTo>
                    <a:pt x="43852" y="36935"/>
                  </a:lnTo>
                  <a:lnTo>
                    <a:pt x="27815" y="74042"/>
                  </a:lnTo>
                  <a:lnTo>
                    <a:pt x="22859" y="81590"/>
                  </a:lnTo>
                  <a:lnTo>
                    <a:pt x="16856" y="95059"/>
                  </a:lnTo>
                  <a:lnTo>
                    <a:pt x="14360" y="98297"/>
                  </a:lnTo>
                  <a:lnTo>
                    <a:pt x="8766" y="101894"/>
                  </a:lnTo>
                  <a:lnTo>
                    <a:pt x="5793" y="102854"/>
                  </a:lnTo>
                  <a:lnTo>
                    <a:pt x="3810" y="104552"/>
                  </a:lnTo>
                  <a:lnTo>
                    <a:pt x="0" y="113856"/>
                  </a:lnTo>
                  <a:lnTo>
                    <a:pt x="4947" y="114167"/>
                  </a:lnTo>
                  <a:lnTo>
                    <a:pt x="6421" y="113152"/>
                  </a:lnTo>
                  <a:lnTo>
                    <a:pt x="7404" y="111418"/>
                  </a:lnTo>
                  <a:lnTo>
                    <a:pt x="8059" y="109203"/>
                  </a:lnTo>
                  <a:lnTo>
                    <a:pt x="9555" y="107726"/>
                  </a:lnTo>
                  <a:lnTo>
                    <a:pt x="18994" y="103973"/>
                  </a:lnTo>
                  <a:lnTo>
                    <a:pt x="35058" y="89607"/>
                  </a:lnTo>
                  <a:lnTo>
                    <a:pt x="45626" y="86235"/>
                  </a:lnTo>
                  <a:lnTo>
                    <a:pt x="55509" y="77567"/>
                  </a:lnTo>
                  <a:lnTo>
                    <a:pt x="65065" y="76318"/>
                  </a:lnTo>
                  <a:lnTo>
                    <a:pt x="65550" y="75220"/>
                  </a:lnTo>
                  <a:lnTo>
                    <a:pt x="66392" y="68008"/>
                  </a:lnTo>
                  <a:lnTo>
                    <a:pt x="66508" y="74991"/>
                  </a:lnTo>
                  <a:lnTo>
                    <a:pt x="63693" y="75662"/>
                  </a:lnTo>
                  <a:lnTo>
                    <a:pt x="61461" y="75840"/>
                  </a:lnTo>
                  <a:lnTo>
                    <a:pt x="59972" y="77018"/>
                  </a:lnTo>
                  <a:lnTo>
                    <a:pt x="57046" y="85545"/>
                  </a:lnTo>
                  <a:lnTo>
                    <a:pt x="56996" y="85718"/>
                  </a:lnTo>
                  <a:lnTo>
                    <a:pt x="56996" y="85720"/>
                  </a:lnTo>
                  <a:lnTo>
                    <a:pt x="70252" y="85723"/>
                  </a:lnTo>
                  <a:lnTo>
                    <a:pt x="72182" y="84665"/>
                  </a:lnTo>
                  <a:lnTo>
                    <a:pt x="73471" y="82901"/>
                  </a:lnTo>
                  <a:lnTo>
                    <a:pt x="74329" y="80667"/>
                  </a:lnTo>
                  <a:lnTo>
                    <a:pt x="75959" y="79178"/>
                  </a:lnTo>
                  <a:lnTo>
                    <a:pt x="86179" y="73964"/>
                  </a:lnTo>
                  <a:lnTo>
                    <a:pt x="101526" y="61087"/>
                  </a:lnTo>
                  <a:lnTo>
                    <a:pt x="114160" y="55104"/>
                  </a:lnTo>
                  <a:lnTo>
                    <a:pt x="120503" y="50948"/>
                  </a:lnTo>
                  <a:lnTo>
                    <a:pt x="126849" y="49101"/>
                  </a:lnTo>
                  <a:lnTo>
                    <a:pt x="128963" y="47550"/>
                  </a:lnTo>
                  <a:lnTo>
                    <a:pt x="130374" y="45457"/>
                  </a:lnTo>
                  <a:lnTo>
                    <a:pt x="131315" y="43004"/>
                  </a:lnTo>
                  <a:lnTo>
                    <a:pt x="133000" y="41369"/>
                  </a:lnTo>
                  <a:lnTo>
                    <a:pt x="137695" y="39551"/>
                  </a:lnTo>
                  <a:lnTo>
                    <a:pt x="139369" y="38009"/>
                  </a:lnTo>
                  <a:lnTo>
                    <a:pt x="141231" y="33472"/>
                  </a:lnTo>
                  <a:lnTo>
                    <a:pt x="142786" y="31839"/>
                  </a:lnTo>
                  <a:lnTo>
                    <a:pt x="150790" y="29003"/>
                  </a:lnTo>
                  <a:lnTo>
                    <a:pt x="143916" y="28611"/>
                  </a:lnTo>
                  <a:lnTo>
                    <a:pt x="143251" y="25767"/>
                  </a:lnTo>
                  <a:lnTo>
                    <a:pt x="143074" y="23527"/>
                  </a:lnTo>
                  <a:lnTo>
                    <a:pt x="141898" y="23093"/>
                  </a:lnTo>
                  <a:lnTo>
                    <a:pt x="134551" y="27642"/>
                  </a:lnTo>
                  <a:lnTo>
                    <a:pt x="133797" y="30982"/>
                  </a:lnTo>
                  <a:lnTo>
                    <a:pt x="133596" y="33354"/>
                  </a:lnTo>
                  <a:lnTo>
                    <a:pt x="132404" y="34935"/>
                  </a:lnTo>
                  <a:lnTo>
                    <a:pt x="116972" y="45424"/>
                  </a:lnTo>
                  <a:lnTo>
                    <a:pt x="101399" y="60451"/>
                  </a:lnTo>
                  <a:lnTo>
                    <a:pt x="97897" y="66730"/>
                  </a:lnTo>
                  <a:lnTo>
                    <a:pt x="95282" y="73048"/>
                  </a:lnTo>
                  <a:lnTo>
                    <a:pt x="88918" y="82555"/>
                  </a:lnTo>
                  <a:lnTo>
                    <a:pt x="86561" y="92075"/>
                  </a:lnTo>
                  <a:lnTo>
                    <a:pt x="85608" y="112417"/>
                  </a:lnTo>
                  <a:lnTo>
                    <a:pt x="86654" y="113044"/>
                  </a:lnTo>
                  <a:lnTo>
                    <a:pt x="102905" y="114250"/>
                  </a:lnTo>
                  <a:lnTo>
                    <a:pt x="114225" y="114284"/>
                  </a:lnTo>
                  <a:lnTo>
                    <a:pt x="122294" y="111469"/>
                  </a:lnTo>
                  <a:lnTo>
                    <a:pt x="129408" y="107749"/>
                  </a:lnTo>
                  <a:lnTo>
                    <a:pt x="139363" y="104597"/>
                  </a:lnTo>
                  <a:lnTo>
                    <a:pt x="186907" y="69822"/>
                  </a:lnTo>
                  <a:lnTo>
                    <a:pt x="195559" y="60316"/>
                  </a:lnTo>
                  <a:lnTo>
                    <a:pt x="197955" y="53970"/>
                  </a:lnTo>
                  <a:lnTo>
                    <a:pt x="199651" y="51855"/>
                  </a:lnTo>
                  <a:lnTo>
                    <a:pt x="206038" y="47819"/>
                  </a:lnTo>
                  <a:lnTo>
                    <a:pt x="207903" y="43124"/>
                  </a:lnTo>
                  <a:lnTo>
                    <a:pt x="209357" y="20895"/>
                  </a:lnTo>
                  <a:lnTo>
                    <a:pt x="201190" y="11009"/>
                  </a:lnTo>
                  <a:lnTo>
                    <a:pt x="197634" y="10183"/>
                  </a:lnTo>
                  <a:lnTo>
                    <a:pt x="195205" y="9963"/>
                  </a:lnTo>
                  <a:lnTo>
                    <a:pt x="189682" y="12541"/>
                  </a:lnTo>
                  <a:lnTo>
                    <a:pt x="183701" y="16156"/>
                  </a:lnTo>
                  <a:lnTo>
                    <a:pt x="158373" y="26398"/>
                  </a:lnTo>
                  <a:lnTo>
                    <a:pt x="139934" y="41405"/>
                  </a:lnTo>
                  <a:lnTo>
                    <a:pt x="136190" y="47682"/>
                  </a:lnTo>
                  <a:lnTo>
                    <a:pt x="133469" y="53999"/>
                  </a:lnTo>
                  <a:lnTo>
                    <a:pt x="127043" y="63506"/>
                  </a:lnTo>
                  <a:lnTo>
                    <a:pt x="124114" y="74318"/>
                  </a:lnTo>
                  <a:lnTo>
                    <a:pt x="133195" y="8572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" name="SMARTInkShape-1715"/>
            <p:cNvSpPr/>
            <p:nvPr>
              <p:custDataLst>
                <p:tags r:id="rId11"/>
              </p:custDataLst>
            </p:nvPr>
          </p:nvSpPr>
          <p:spPr>
            <a:xfrm>
              <a:off x="8081239" y="4857796"/>
              <a:ext cx="110250" cy="114255"/>
            </a:xfrm>
            <a:custGeom>
              <a:avLst/>
              <a:gdLst/>
              <a:ahLst/>
              <a:cxnLst/>
              <a:rect l="0" t="0" r="0" b="0"/>
              <a:pathLst>
                <a:path w="110250" h="114255">
                  <a:moveTo>
                    <a:pt x="24536" y="95204"/>
                  </a:moveTo>
                  <a:lnTo>
                    <a:pt x="24536" y="95204"/>
                  </a:lnTo>
                  <a:lnTo>
                    <a:pt x="24536" y="100260"/>
                  </a:lnTo>
                  <a:lnTo>
                    <a:pt x="23478" y="101749"/>
                  </a:lnTo>
                  <a:lnTo>
                    <a:pt x="21714" y="102743"/>
                  </a:lnTo>
                  <a:lnTo>
                    <a:pt x="15015" y="104729"/>
                  </a:lnTo>
                  <a:lnTo>
                    <a:pt x="15012" y="104729"/>
                  </a:lnTo>
                  <a:lnTo>
                    <a:pt x="15011" y="112930"/>
                  </a:lnTo>
                  <a:lnTo>
                    <a:pt x="13953" y="113371"/>
                  </a:lnTo>
                  <a:lnTo>
                    <a:pt x="433" y="114254"/>
                  </a:lnTo>
                  <a:lnTo>
                    <a:pt x="0" y="113196"/>
                  </a:lnTo>
                  <a:lnTo>
                    <a:pt x="4865" y="104553"/>
                  </a:lnTo>
                  <a:lnTo>
                    <a:pt x="5210" y="100065"/>
                  </a:lnTo>
                  <a:lnTo>
                    <a:pt x="8186" y="94542"/>
                  </a:lnTo>
                  <a:lnTo>
                    <a:pt x="11978" y="88561"/>
                  </a:lnTo>
                  <a:lnTo>
                    <a:pt x="15171" y="79242"/>
                  </a:lnTo>
                  <a:lnTo>
                    <a:pt x="28151" y="63443"/>
                  </a:lnTo>
                  <a:lnTo>
                    <a:pt x="75223" y="25354"/>
                  </a:lnTo>
                  <a:lnTo>
                    <a:pt x="81636" y="21826"/>
                  </a:lnTo>
                  <a:lnTo>
                    <a:pt x="88014" y="19200"/>
                  </a:lnTo>
                  <a:lnTo>
                    <a:pt x="94377" y="14505"/>
                  </a:lnTo>
                  <a:lnTo>
                    <a:pt x="97909" y="8890"/>
                  </a:lnTo>
                  <a:lnTo>
                    <a:pt x="98852" y="5911"/>
                  </a:lnTo>
                  <a:lnTo>
                    <a:pt x="100538" y="3925"/>
                  </a:lnTo>
                  <a:lnTo>
                    <a:pt x="110130" y="0"/>
                  </a:lnTo>
                  <a:lnTo>
                    <a:pt x="110249" y="13216"/>
                  </a:lnTo>
                  <a:lnTo>
                    <a:pt x="107434" y="19254"/>
                  </a:lnTo>
                  <a:lnTo>
                    <a:pt x="105202" y="22345"/>
                  </a:lnTo>
                  <a:lnTo>
                    <a:pt x="99898" y="25781"/>
                  </a:lnTo>
                  <a:lnTo>
                    <a:pt x="97002" y="26697"/>
                  </a:lnTo>
                  <a:lnTo>
                    <a:pt x="95071" y="29424"/>
                  </a:lnTo>
                  <a:lnTo>
                    <a:pt x="89151" y="46188"/>
                  </a:lnTo>
                  <a:lnTo>
                    <a:pt x="65405" y="85054"/>
                  </a:lnTo>
                  <a:lnTo>
                    <a:pt x="62809" y="91751"/>
                  </a:lnTo>
                  <a:lnTo>
                    <a:pt x="56455" y="101472"/>
                  </a:lnTo>
                  <a:lnTo>
                    <a:pt x="53551" y="112361"/>
                  </a:lnTo>
                  <a:lnTo>
                    <a:pt x="54464" y="112992"/>
                  </a:lnTo>
                  <a:lnTo>
                    <a:pt x="61352" y="114088"/>
                  </a:lnTo>
                  <a:lnTo>
                    <a:pt x="72161" y="10472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" name="SMARTInkShape-1716"/>
            <p:cNvSpPr/>
            <p:nvPr>
              <p:custDataLst>
                <p:tags r:id="rId12"/>
              </p:custDataLst>
            </p:nvPr>
          </p:nvSpPr>
          <p:spPr>
            <a:xfrm>
              <a:off x="7934452" y="4838710"/>
              <a:ext cx="123568" cy="148059"/>
            </a:xfrm>
            <a:custGeom>
              <a:avLst/>
              <a:gdLst/>
              <a:ahLst/>
              <a:cxnLst/>
              <a:rect l="0" t="0" r="0" b="0"/>
              <a:pathLst>
                <a:path w="123568" h="148059">
                  <a:moveTo>
                    <a:pt x="85598" y="9515"/>
                  </a:moveTo>
                  <a:lnTo>
                    <a:pt x="85598" y="9515"/>
                  </a:lnTo>
                  <a:lnTo>
                    <a:pt x="85598" y="1314"/>
                  </a:lnTo>
                  <a:lnTo>
                    <a:pt x="86656" y="873"/>
                  </a:lnTo>
                  <a:lnTo>
                    <a:pt x="94732" y="24"/>
                  </a:lnTo>
                  <a:lnTo>
                    <a:pt x="89950" y="0"/>
                  </a:lnTo>
                  <a:lnTo>
                    <a:pt x="88499" y="1055"/>
                  </a:lnTo>
                  <a:lnTo>
                    <a:pt x="84795" y="9691"/>
                  </a:lnTo>
                  <a:lnTo>
                    <a:pt x="79128" y="16858"/>
                  </a:lnTo>
                  <a:lnTo>
                    <a:pt x="75920" y="25684"/>
                  </a:lnTo>
                  <a:lnTo>
                    <a:pt x="69795" y="35002"/>
                  </a:lnTo>
                  <a:lnTo>
                    <a:pt x="59228" y="60518"/>
                  </a:lnTo>
                  <a:lnTo>
                    <a:pt x="42122" y="83337"/>
                  </a:lnTo>
                  <a:lnTo>
                    <a:pt x="35970" y="102728"/>
                  </a:lnTo>
                  <a:lnTo>
                    <a:pt x="21570" y="123636"/>
                  </a:lnTo>
                  <a:lnTo>
                    <a:pt x="20687" y="126871"/>
                  </a:lnTo>
                  <a:lnTo>
                    <a:pt x="19040" y="129027"/>
                  </a:lnTo>
                  <a:lnTo>
                    <a:pt x="12726" y="133120"/>
                  </a:lnTo>
                  <a:lnTo>
                    <a:pt x="10876" y="137828"/>
                  </a:lnTo>
                  <a:lnTo>
                    <a:pt x="9325" y="139507"/>
                  </a:lnTo>
                  <a:lnTo>
                    <a:pt x="0" y="142826"/>
                  </a:lnTo>
                  <a:lnTo>
                    <a:pt x="4966" y="142854"/>
                  </a:lnTo>
                  <a:lnTo>
                    <a:pt x="10251" y="140038"/>
                  </a:lnTo>
                  <a:lnTo>
                    <a:pt x="55766" y="101551"/>
                  </a:lnTo>
                  <a:lnTo>
                    <a:pt x="75489" y="80993"/>
                  </a:lnTo>
                  <a:lnTo>
                    <a:pt x="85425" y="74790"/>
                  </a:lnTo>
                  <a:lnTo>
                    <a:pt x="112289" y="49472"/>
                  </a:lnTo>
                  <a:lnTo>
                    <a:pt x="116157" y="48441"/>
                  </a:lnTo>
                  <a:lnTo>
                    <a:pt x="123567" y="47629"/>
                  </a:lnTo>
                  <a:lnTo>
                    <a:pt x="79222" y="92091"/>
                  </a:lnTo>
                  <a:lnTo>
                    <a:pt x="61255" y="111117"/>
                  </a:lnTo>
                  <a:lnTo>
                    <a:pt x="55036" y="123815"/>
                  </a:lnTo>
                  <a:lnTo>
                    <a:pt x="48987" y="131459"/>
                  </a:lnTo>
                  <a:lnTo>
                    <a:pt x="47939" y="137839"/>
                  </a:lnTo>
                  <a:lnTo>
                    <a:pt x="48851" y="139515"/>
                  </a:lnTo>
                  <a:lnTo>
                    <a:pt x="50516" y="140631"/>
                  </a:lnTo>
                  <a:lnTo>
                    <a:pt x="52685" y="141376"/>
                  </a:lnTo>
                  <a:lnTo>
                    <a:pt x="60794" y="147480"/>
                  </a:lnTo>
                  <a:lnTo>
                    <a:pt x="62712" y="148058"/>
                  </a:lnTo>
                  <a:lnTo>
                    <a:pt x="63990" y="147386"/>
                  </a:lnTo>
                  <a:lnTo>
                    <a:pt x="64843" y="145879"/>
                  </a:lnTo>
                  <a:lnTo>
                    <a:pt x="66469" y="144874"/>
                  </a:lnTo>
                  <a:lnTo>
                    <a:pt x="71099" y="143758"/>
                  </a:lnTo>
                  <a:lnTo>
                    <a:pt x="89240" y="141983"/>
                  </a:lnTo>
                  <a:lnTo>
                    <a:pt x="104648" y="1333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" name="SMARTInkShape-1717"/>
            <p:cNvSpPr/>
            <p:nvPr>
              <p:custDataLst>
                <p:tags r:id="rId13"/>
              </p:custDataLst>
            </p:nvPr>
          </p:nvSpPr>
          <p:spPr>
            <a:xfrm>
              <a:off x="8572500" y="4524816"/>
              <a:ext cx="199586" cy="122945"/>
            </a:xfrm>
            <a:custGeom>
              <a:avLst/>
              <a:gdLst/>
              <a:ahLst/>
              <a:cxnLst/>
              <a:rect l="0" t="0" r="0" b="0"/>
              <a:pathLst>
                <a:path w="199586" h="122945">
                  <a:moveTo>
                    <a:pt x="95250" y="75759"/>
                  </a:moveTo>
                  <a:lnTo>
                    <a:pt x="95250" y="75759"/>
                  </a:lnTo>
                  <a:lnTo>
                    <a:pt x="85841" y="75759"/>
                  </a:lnTo>
                  <a:lnTo>
                    <a:pt x="85760" y="80816"/>
                  </a:lnTo>
                  <a:lnTo>
                    <a:pt x="84690" y="82305"/>
                  </a:lnTo>
                  <a:lnTo>
                    <a:pt x="80679" y="83960"/>
                  </a:lnTo>
                  <a:lnTo>
                    <a:pt x="79186" y="85460"/>
                  </a:lnTo>
                  <a:lnTo>
                    <a:pt x="77526" y="89948"/>
                  </a:lnTo>
                  <a:lnTo>
                    <a:pt x="76210" y="118370"/>
                  </a:lnTo>
                  <a:lnTo>
                    <a:pt x="77266" y="120041"/>
                  </a:lnTo>
                  <a:lnTo>
                    <a:pt x="79027" y="121155"/>
                  </a:lnTo>
                  <a:lnTo>
                    <a:pt x="86563" y="122724"/>
                  </a:lnTo>
                  <a:lnTo>
                    <a:pt x="89459" y="122944"/>
                  </a:lnTo>
                  <a:lnTo>
                    <a:pt x="95499" y="120366"/>
                  </a:lnTo>
                  <a:lnTo>
                    <a:pt x="101709" y="116751"/>
                  </a:lnTo>
                  <a:lnTo>
                    <a:pt x="111158" y="113658"/>
                  </a:lnTo>
                  <a:lnTo>
                    <a:pt x="121717" y="107567"/>
                  </a:lnTo>
                  <a:lnTo>
                    <a:pt x="136723" y="104234"/>
                  </a:lnTo>
                  <a:lnTo>
                    <a:pt x="148344" y="97014"/>
                  </a:lnTo>
                  <a:lnTo>
                    <a:pt x="164985" y="81981"/>
                  </a:lnTo>
                  <a:lnTo>
                    <a:pt x="186261" y="51234"/>
                  </a:lnTo>
                  <a:lnTo>
                    <a:pt x="192484" y="37831"/>
                  </a:lnTo>
                  <a:lnTo>
                    <a:pt x="196674" y="31386"/>
                  </a:lnTo>
                  <a:lnTo>
                    <a:pt x="199032" y="21807"/>
                  </a:lnTo>
                  <a:lnTo>
                    <a:pt x="199585" y="15444"/>
                  </a:lnTo>
                  <a:lnTo>
                    <a:pt x="198673" y="13324"/>
                  </a:lnTo>
                  <a:lnTo>
                    <a:pt x="197007" y="11911"/>
                  </a:lnTo>
                  <a:lnTo>
                    <a:pt x="194838" y="10969"/>
                  </a:lnTo>
                  <a:lnTo>
                    <a:pt x="193392" y="9282"/>
                  </a:lnTo>
                  <a:lnTo>
                    <a:pt x="191784" y="4585"/>
                  </a:lnTo>
                  <a:lnTo>
                    <a:pt x="189239" y="2910"/>
                  </a:lnTo>
                  <a:lnTo>
                    <a:pt x="169153" y="0"/>
                  </a:lnTo>
                  <a:lnTo>
                    <a:pt x="128796" y="9285"/>
                  </a:lnTo>
                  <a:lnTo>
                    <a:pt x="104484" y="17493"/>
                  </a:lnTo>
                  <a:lnTo>
                    <a:pt x="57320" y="57016"/>
                  </a:lnTo>
                  <a:lnTo>
                    <a:pt x="12710" y="96121"/>
                  </a:lnTo>
                  <a:lnTo>
                    <a:pt x="0" y="1043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6" name="SMARTInkShape-1718"/>
            <p:cNvSpPr/>
            <p:nvPr>
              <p:custDataLst>
                <p:tags r:id="rId14"/>
              </p:custDataLst>
            </p:nvPr>
          </p:nvSpPr>
          <p:spPr>
            <a:xfrm>
              <a:off x="8439279" y="4505325"/>
              <a:ext cx="171321" cy="142876"/>
            </a:xfrm>
            <a:custGeom>
              <a:avLst/>
              <a:gdLst/>
              <a:ahLst/>
              <a:cxnLst/>
              <a:rect l="0" t="0" r="0" b="0"/>
              <a:pathLst>
                <a:path w="171321" h="142876">
                  <a:moveTo>
                    <a:pt x="57021" y="19050"/>
                  </a:moveTo>
                  <a:lnTo>
                    <a:pt x="57021" y="19050"/>
                  </a:lnTo>
                  <a:lnTo>
                    <a:pt x="57021" y="11"/>
                  </a:lnTo>
                  <a:lnTo>
                    <a:pt x="66155" y="0"/>
                  </a:lnTo>
                  <a:lnTo>
                    <a:pt x="66511" y="13257"/>
                  </a:lnTo>
                  <a:lnTo>
                    <a:pt x="63709" y="19298"/>
                  </a:lnTo>
                  <a:lnTo>
                    <a:pt x="59994" y="25510"/>
                  </a:lnTo>
                  <a:lnTo>
                    <a:pt x="56844" y="34958"/>
                  </a:lnTo>
                  <a:lnTo>
                    <a:pt x="50737" y="45518"/>
                  </a:lnTo>
                  <a:lnTo>
                    <a:pt x="47398" y="60524"/>
                  </a:lnTo>
                  <a:lnTo>
                    <a:pt x="31076" y="93090"/>
                  </a:lnTo>
                  <a:lnTo>
                    <a:pt x="28557" y="100640"/>
                  </a:lnTo>
                  <a:lnTo>
                    <a:pt x="12040" y="123769"/>
                  </a:lnTo>
                  <a:lnTo>
                    <a:pt x="11159" y="126962"/>
                  </a:lnTo>
                  <a:lnTo>
                    <a:pt x="9512" y="129092"/>
                  </a:lnTo>
                  <a:lnTo>
                    <a:pt x="0" y="133301"/>
                  </a:lnTo>
                  <a:lnTo>
                    <a:pt x="4966" y="133335"/>
                  </a:lnTo>
                  <a:lnTo>
                    <a:pt x="6443" y="132281"/>
                  </a:lnTo>
                  <a:lnTo>
                    <a:pt x="7428" y="130521"/>
                  </a:lnTo>
                  <a:lnTo>
                    <a:pt x="8084" y="128289"/>
                  </a:lnTo>
                  <a:lnTo>
                    <a:pt x="9580" y="126801"/>
                  </a:lnTo>
                  <a:lnTo>
                    <a:pt x="19585" y="121591"/>
                  </a:lnTo>
                  <a:lnTo>
                    <a:pt x="55566" y="87178"/>
                  </a:lnTo>
                  <a:lnTo>
                    <a:pt x="66489" y="85730"/>
                  </a:lnTo>
                  <a:lnTo>
                    <a:pt x="66546" y="85725"/>
                  </a:lnTo>
                  <a:lnTo>
                    <a:pt x="74748" y="93926"/>
                  </a:lnTo>
                  <a:lnTo>
                    <a:pt x="84155" y="95133"/>
                  </a:lnTo>
                  <a:lnTo>
                    <a:pt x="131040" y="76626"/>
                  </a:lnTo>
                  <a:lnTo>
                    <a:pt x="140393" y="69738"/>
                  </a:lnTo>
                  <a:lnTo>
                    <a:pt x="146286" y="68036"/>
                  </a:lnTo>
                  <a:lnTo>
                    <a:pt x="148281" y="66525"/>
                  </a:lnTo>
                  <a:lnTo>
                    <a:pt x="152148" y="60398"/>
                  </a:lnTo>
                  <a:lnTo>
                    <a:pt x="156802" y="58593"/>
                  </a:lnTo>
                  <a:lnTo>
                    <a:pt x="158467" y="57054"/>
                  </a:lnTo>
                  <a:lnTo>
                    <a:pt x="160316" y="52521"/>
                  </a:lnTo>
                  <a:lnTo>
                    <a:pt x="161868" y="50889"/>
                  </a:lnTo>
                  <a:lnTo>
                    <a:pt x="166414" y="49076"/>
                  </a:lnTo>
                  <a:lnTo>
                    <a:pt x="168049" y="47534"/>
                  </a:lnTo>
                  <a:lnTo>
                    <a:pt x="171283" y="38228"/>
                  </a:lnTo>
                  <a:lnTo>
                    <a:pt x="171317" y="29910"/>
                  </a:lnTo>
                  <a:lnTo>
                    <a:pt x="171320" y="34027"/>
                  </a:lnTo>
                  <a:lnTo>
                    <a:pt x="170263" y="35385"/>
                  </a:lnTo>
                  <a:lnTo>
                    <a:pt x="166265" y="36893"/>
                  </a:lnTo>
                  <a:lnTo>
                    <a:pt x="164775" y="38353"/>
                  </a:lnTo>
                  <a:lnTo>
                    <a:pt x="159561" y="48302"/>
                  </a:lnTo>
                  <a:lnTo>
                    <a:pt x="155512" y="54276"/>
                  </a:lnTo>
                  <a:lnTo>
                    <a:pt x="152173" y="63589"/>
                  </a:lnTo>
                  <a:lnTo>
                    <a:pt x="137167" y="89103"/>
                  </a:lnTo>
                  <a:lnTo>
                    <a:pt x="134000" y="104189"/>
                  </a:lnTo>
                  <a:lnTo>
                    <a:pt x="133221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7" name="SMARTInkShape-1719"/>
            <p:cNvSpPr/>
            <p:nvPr>
              <p:custDataLst>
                <p:tags r:id="rId15"/>
              </p:custDataLst>
            </p:nvPr>
          </p:nvSpPr>
          <p:spPr>
            <a:xfrm>
              <a:off x="8334375" y="4486678"/>
              <a:ext cx="66676" cy="209148"/>
            </a:xfrm>
            <a:custGeom>
              <a:avLst/>
              <a:gdLst/>
              <a:ahLst/>
              <a:cxnLst/>
              <a:rect l="0" t="0" r="0" b="0"/>
              <a:pathLst>
                <a:path w="66676" h="209148">
                  <a:moveTo>
                    <a:pt x="66675" y="37697"/>
                  </a:moveTo>
                  <a:lnTo>
                    <a:pt x="66675" y="37697"/>
                  </a:lnTo>
                  <a:lnTo>
                    <a:pt x="66675" y="32640"/>
                  </a:lnTo>
                  <a:lnTo>
                    <a:pt x="63852" y="27336"/>
                  </a:lnTo>
                  <a:lnTo>
                    <a:pt x="57541" y="19155"/>
                  </a:lnTo>
                  <a:lnTo>
                    <a:pt x="57150" y="0"/>
                  </a:lnTo>
                  <a:lnTo>
                    <a:pt x="57150" y="31778"/>
                  </a:lnTo>
                  <a:lnTo>
                    <a:pt x="42960" y="74123"/>
                  </a:lnTo>
                  <a:lnTo>
                    <a:pt x="22138" y="117160"/>
                  </a:lnTo>
                  <a:lnTo>
                    <a:pt x="2818" y="153988"/>
                  </a:lnTo>
                  <a:lnTo>
                    <a:pt x="22" y="200961"/>
                  </a:lnTo>
                  <a:lnTo>
                    <a:pt x="0" y="2091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8" name="SMARTInkShape-1720"/>
            <p:cNvSpPr/>
            <p:nvPr>
              <p:custDataLst>
                <p:tags r:id="rId16"/>
              </p:custDataLst>
            </p:nvPr>
          </p:nvSpPr>
          <p:spPr>
            <a:xfrm>
              <a:off x="8258210" y="4552950"/>
              <a:ext cx="133316" cy="76201"/>
            </a:xfrm>
            <a:custGeom>
              <a:avLst/>
              <a:gdLst/>
              <a:ahLst/>
              <a:cxnLst/>
              <a:rect l="0" t="0" r="0" b="0"/>
              <a:pathLst>
                <a:path w="133316" h="76201">
                  <a:moveTo>
                    <a:pt x="19015" y="66675"/>
                  </a:moveTo>
                  <a:lnTo>
                    <a:pt x="19015" y="66675"/>
                  </a:lnTo>
                  <a:lnTo>
                    <a:pt x="19015" y="71732"/>
                  </a:lnTo>
                  <a:lnTo>
                    <a:pt x="17957" y="73221"/>
                  </a:lnTo>
                  <a:lnTo>
                    <a:pt x="16192" y="74214"/>
                  </a:lnTo>
                  <a:lnTo>
                    <a:pt x="9881" y="76083"/>
                  </a:lnTo>
                  <a:lnTo>
                    <a:pt x="0" y="76200"/>
                  </a:lnTo>
                  <a:lnTo>
                    <a:pt x="8169" y="76200"/>
                  </a:lnTo>
                  <a:lnTo>
                    <a:pt x="8610" y="75142"/>
                  </a:lnTo>
                  <a:lnTo>
                    <a:pt x="9099" y="71143"/>
                  </a:lnTo>
                  <a:lnTo>
                    <a:pt x="10288" y="69654"/>
                  </a:lnTo>
                  <a:lnTo>
                    <a:pt x="19168" y="65879"/>
                  </a:lnTo>
                  <a:lnTo>
                    <a:pt x="28112" y="57553"/>
                  </a:lnTo>
                  <a:lnTo>
                    <a:pt x="33470" y="57269"/>
                  </a:lnTo>
                  <a:lnTo>
                    <a:pt x="35002" y="56171"/>
                  </a:lnTo>
                  <a:lnTo>
                    <a:pt x="36023" y="54381"/>
                  </a:lnTo>
                  <a:lnTo>
                    <a:pt x="36703" y="52129"/>
                  </a:lnTo>
                  <a:lnTo>
                    <a:pt x="38216" y="50628"/>
                  </a:lnTo>
                  <a:lnTo>
                    <a:pt x="42718" y="48959"/>
                  </a:lnTo>
                  <a:lnTo>
                    <a:pt x="54232" y="46830"/>
                  </a:lnTo>
                  <a:lnTo>
                    <a:pt x="76183" y="31165"/>
                  </a:lnTo>
                  <a:lnTo>
                    <a:pt x="110209" y="18976"/>
                  </a:lnTo>
                  <a:lnTo>
                    <a:pt x="121792" y="10978"/>
                  </a:lnTo>
                  <a:lnTo>
                    <a:pt x="128254" y="9956"/>
                  </a:lnTo>
                  <a:lnTo>
                    <a:pt x="129942" y="8754"/>
                  </a:lnTo>
                  <a:lnTo>
                    <a:pt x="131066" y="6894"/>
                  </a:lnTo>
                  <a:lnTo>
                    <a:pt x="13331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9" name="SMARTInkShape-1721"/>
            <p:cNvSpPr/>
            <p:nvPr>
              <p:custDataLst>
                <p:tags r:id="rId17"/>
              </p:custDataLst>
            </p:nvPr>
          </p:nvSpPr>
          <p:spPr>
            <a:xfrm>
              <a:off x="8305800" y="4486275"/>
              <a:ext cx="123826" cy="171010"/>
            </a:xfrm>
            <a:custGeom>
              <a:avLst/>
              <a:gdLst/>
              <a:ahLst/>
              <a:cxnLst/>
              <a:rect l="0" t="0" r="0" b="0"/>
              <a:pathLst>
                <a:path w="123826" h="171010">
                  <a:moveTo>
                    <a:pt x="0" y="19050"/>
                  </a:moveTo>
                  <a:lnTo>
                    <a:pt x="0" y="19050"/>
                  </a:lnTo>
                  <a:lnTo>
                    <a:pt x="0" y="0"/>
                  </a:lnTo>
                  <a:lnTo>
                    <a:pt x="5056" y="0"/>
                  </a:lnTo>
                  <a:lnTo>
                    <a:pt x="6546" y="1058"/>
                  </a:lnTo>
                  <a:lnTo>
                    <a:pt x="7539" y="2822"/>
                  </a:lnTo>
                  <a:lnTo>
                    <a:pt x="9134" y="8201"/>
                  </a:lnTo>
                  <a:lnTo>
                    <a:pt x="12172" y="8936"/>
                  </a:lnTo>
                  <a:lnTo>
                    <a:pt x="14465" y="9133"/>
                  </a:lnTo>
                  <a:lnTo>
                    <a:pt x="19835" y="12173"/>
                  </a:lnTo>
                  <a:lnTo>
                    <a:pt x="22747" y="14465"/>
                  </a:lnTo>
                  <a:lnTo>
                    <a:pt x="25985" y="19834"/>
                  </a:lnTo>
                  <a:lnTo>
                    <a:pt x="29292" y="35028"/>
                  </a:lnTo>
                  <a:lnTo>
                    <a:pt x="43733" y="55043"/>
                  </a:lnTo>
                  <a:lnTo>
                    <a:pt x="49678" y="74216"/>
                  </a:lnTo>
                  <a:lnTo>
                    <a:pt x="53829" y="81668"/>
                  </a:lnTo>
                  <a:lnTo>
                    <a:pt x="66764" y="119744"/>
                  </a:lnTo>
                  <a:lnTo>
                    <a:pt x="74023" y="133171"/>
                  </a:lnTo>
                  <a:lnTo>
                    <a:pt x="74748" y="136406"/>
                  </a:lnTo>
                  <a:lnTo>
                    <a:pt x="80827" y="146015"/>
                  </a:lnTo>
                  <a:lnTo>
                    <a:pt x="89329" y="155564"/>
                  </a:lnTo>
                  <a:lnTo>
                    <a:pt x="95441" y="159098"/>
                  </a:lnTo>
                  <a:lnTo>
                    <a:pt x="98552" y="160040"/>
                  </a:lnTo>
                  <a:lnTo>
                    <a:pt x="100626" y="161727"/>
                  </a:lnTo>
                  <a:lnTo>
                    <a:pt x="104604" y="168099"/>
                  </a:lnTo>
                  <a:lnTo>
                    <a:pt x="109286" y="169960"/>
                  </a:lnTo>
                  <a:lnTo>
                    <a:pt x="117871" y="171009"/>
                  </a:lnTo>
                  <a:lnTo>
                    <a:pt x="119855" y="170098"/>
                  </a:lnTo>
                  <a:lnTo>
                    <a:pt x="121179" y="168432"/>
                  </a:lnTo>
                  <a:lnTo>
                    <a:pt x="123825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3" name="SMARTInkShape-Group391"/>
          <p:cNvGrpSpPr/>
          <p:nvPr/>
        </p:nvGrpSpPr>
        <p:grpSpPr>
          <a:xfrm>
            <a:off x="7658138" y="4810135"/>
            <a:ext cx="304753" cy="142816"/>
            <a:chOff x="7658138" y="4810135"/>
            <a:chExt cx="304753" cy="142816"/>
          </a:xfrm>
        </p:grpSpPr>
        <p:sp>
          <p:nvSpPr>
            <p:cNvPr id="141" name="SMARTInkShape-1722"/>
            <p:cNvSpPr/>
            <p:nvPr>
              <p:custDataLst>
                <p:tags r:id="rId2"/>
              </p:custDataLst>
            </p:nvPr>
          </p:nvSpPr>
          <p:spPr>
            <a:xfrm>
              <a:off x="7877616" y="4848225"/>
              <a:ext cx="85275" cy="104242"/>
            </a:xfrm>
            <a:custGeom>
              <a:avLst/>
              <a:gdLst/>
              <a:ahLst/>
              <a:cxnLst/>
              <a:rect l="0" t="0" r="0" b="0"/>
              <a:pathLst>
                <a:path w="85275" h="104242">
                  <a:moveTo>
                    <a:pt x="56709" y="28575"/>
                  </a:moveTo>
                  <a:lnTo>
                    <a:pt x="56709" y="28575"/>
                  </a:lnTo>
                  <a:lnTo>
                    <a:pt x="47194" y="28575"/>
                  </a:lnTo>
                  <a:lnTo>
                    <a:pt x="61649" y="28575"/>
                  </a:lnTo>
                  <a:lnTo>
                    <a:pt x="63178" y="27517"/>
                  </a:lnTo>
                  <a:lnTo>
                    <a:pt x="64196" y="25753"/>
                  </a:lnTo>
                  <a:lnTo>
                    <a:pt x="64875" y="23518"/>
                  </a:lnTo>
                  <a:lnTo>
                    <a:pt x="66387" y="22029"/>
                  </a:lnTo>
                  <a:lnTo>
                    <a:pt x="74316" y="19442"/>
                  </a:lnTo>
                  <a:lnTo>
                    <a:pt x="75117" y="16402"/>
                  </a:lnTo>
                  <a:lnTo>
                    <a:pt x="75331" y="14110"/>
                  </a:lnTo>
                  <a:lnTo>
                    <a:pt x="76533" y="12582"/>
                  </a:lnTo>
                  <a:lnTo>
                    <a:pt x="83922" y="9928"/>
                  </a:lnTo>
                  <a:lnTo>
                    <a:pt x="84679" y="6882"/>
                  </a:lnTo>
                  <a:lnTo>
                    <a:pt x="85274" y="119"/>
                  </a:lnTo>
                  <a:lnTo>
                    <a:pt x="67593" y="0"/>
                  </a:lnTo>
                  <a:lnTo>
                    <a:pt x="34445" y="31798"/>
                  </a:lnTo>
                  <a:lnTo>
                    <a:pt x="13316" y="63678"/>
                  </a:lnTo>
                  <a:lnTo>
                    <a:pt x="9279" y="78251"/>
                  </a:lnTo>
                  <a:lnTo>
                    <a:pt x="7097" y="80743"/>
                  </a:lnTo>
                  <a:lnTo>
                    <a:pt x="4585" y="82404"/>
                  </a:lnTo>
                  <a:lnTo>
                    <a:pt x="2909" y="84570"/>
                  </a:lnTo>
                  <a:lnTo>
                    <a:pt x="1048" y="89798"/>
                  </a:lnTo>
                  <a:lnTo>
                    <a:pt x="0" y="98691"/>
                  </a:lnTo>
                  <a:lnTo>
                    <a:pt x="912" y="100719"/>
                  </a:lnTo>
                  <a:lnTo>
                    <a:pt x="2577" y="102070"/>
                  </a:lnTo>
                  <a:lnTo>
                    <a:pt x="7251" y="103574"/>
                  </a:lnTo>
                  <a:lnTo>
                    <a:pt x="12855" y="104241"/>
                  </a:lnTo>
                  <a:lnTo>
                    <a:pt x="18873" y="101715"/>
                  </a:lnTo>
                  <a:lnTo>
                    <a:pt x="28134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2" name="SMARTInkShape-1723"/>
            <p:cNvSpPr/>
            <p:nvPr>
              <p:custDataLst>
                <p:tags r:id="rId3"/>
              </p:custDataLst>
            </p:nvPr>
          </p:nvSpPr>
          <p:spPr>
            <a:xfrm>
              <a:off x="7658138" y="4810135"/>
              <a:ext cx="171413" cy="142816"/>
            </a:xfrm>
            <a:custGeom>
              <a:avLst/>
              <a:gdLst/>
              <a:ahLst/>
              <a:cxnLst/>
              <a:rect l="0" t="0" r="0" b="0"/>
              <a:pathLst>
                <a:path w="171413" h="142816">
                  <a:moveTo>
                    <a:pt x="95212" y="9515"/>
                  </a:moveTo>
                  <a:lnTo>
                    <a:pt x="95212" y="9515"/>
                  </a:lnTo>
                  <a:lnTo>
                    <a:pt x="87011" y="9515"/>
                  </a:lnTo>
                  <a:lnTo>
                    <a:pt x="86569" y="8457"/>
                  </a:lnTo>
                  <a:lnTo>
                    <a:pt x="86078" y="4458"/>
                  </a:lnTo>
                  <a:lnTo>
                    <a:pt x="84889" y="2969"/>
                  </a:lnTo>
                  <a:lnTo>
                    <a:pt x="76564" y="107"/>
                  </a:lnTo>
                  <a:lnTo>
                    <a:pt x="67996" y="0"/>
                  </a:lnTo>
                  <a:lnTo>
                    <a:pt x="67543" y="1055"/>
                  </a:lnTo>
                  <a:lnTo>
                    <a:pt x="67039" y="5050"/>
                  </a:lnTo>
                  <a:lnTo>
                    <a:pt x="65847" y="6538"/>
                  </a:lnTo>
                  <a:lnTo>
                    <a:pt x="56959" y="10312"/>
                  </a:lnTo>
                  <a:lnTo>
                    <a:pt x="52458" y="14455"/>
                  </a:lnTo>
                  <a:lnTo>
                    <a:pt x="49752" y="19824"/>
                  </a:lnTo>
                  <a:lnTo>
                    <a:pt x="42959" y="36952"/>
                  </a:lnTo>
                  <a:lnTo>
                    <a:pt x="13695" y="82641"/>
                  </a:lnTo>
                  <a:lnTo>
                    <a:pt x="7496" y="102590"/>
                  </a:lnTo>
                  <a:lnTo>
                    <a:pt x="3310" y="110149"/>
                  </a:lnTo>
                  <a:lnTo>
                    <a:pt x="623" y="123624"/>
                  </a:lnTo>
                  <a:lnTo>
                    <a:pt x="0" y="140972"/>
                  </a:lnTo>
                  <a:lnTo>
                    <a:pt x="1046" y="141603"/>
                  </a:lnTo>
                  <a:lnTo>
                    <a:pt x="17269" y="142755"/>
                  </a:lnTo>
                  <a:lnTo>
                    <a:pt x="27410" y="142815"/>
                  </a:lnTo>
                  <a:lnTo>
                    <a:pt x="36150" y="140021"/>
                  </a:lnTo>
                  <a:lnTo>
                    <a:pt x="79635" y="117354"/>
                  </a:lnTo>
                  <a:lnTo>
                    <a:pt x="126794" y="89946"/>
                  </a:lnTo>
                  <a:lnTo>
                    <a:pt x="138671" y="85910"/>
                  </a:lnTo>
                  <a:lnTo>
                    <a:pt x="145572" y="81216"/>
                  </a:lnTo>
                  <a:lnTo>
                    <a:pt x="149344" y="75602"/>
                  </a:lnTo>
                  <a:lnTo>
                    <a:pt x="150350" y="72623"/>
                  </a:lnTo>
                  <a:lnTo>
                    <a:pt x="152079" y="70636"/>
                  </a:lnTo>
                  <a:lnTo>
                    <a:pt x="161847" y="66679"/>
                  </a:lnTo>
                  <a:lnTo>
                    <a:pt x="152753" y="66665"/>
                  </a:lnTo>
                  <a:lnTo>
                    <a:pt x="152477" y="71721"/>
                  </a:lnTo>
                  <a:lnTo>
                    <a:pt x="149591" y="77026"/>
                  </a:lnTo>
                  <a:lnTo>
                    <a:pt x="145839" y="82912"/>
                  </a:lnTo>
                  <a:lnTo>
                    <a:pt x="143430" y="95313"/>
                  </a:lnTo>
                  <a:lnTo>
                    <a:pt x="143232" y="98463"/>
                  </a:lnTo>
                  <a:lnTo>
                    <a:pt x="140190" y="104787"/>
                  </a:lnTo>
                  <a:lnTo>
                    <a:pt x="134671" y="112413"/>
                  </a:lnTo>
                  <a:lnTo>
                    <a:pt x="135276" y="114097"/>
                  </a:lnTo>
                  <a:lnTo>
                    <a:pt x="140126" y="121524"/>
                  </a:lnTo>
                  <a:lnTo>
                    <a:pt x="142480" y="131575"/>
                  </a:lnTo>
                  <a:lnTo>
                    <a:pt x="143657" y="132163"/>
                  </a:lnTo>
                  <a:lnTo>
                    <a:pt x="156063" y="133185"/>
                  </a:lnTo>
                  <a:lnTo>
                    <a:pt x="162120" y="130449"/>
                  </a:lnTo>
                  <a:lnTo>
                    <a:pt x="171412" y="1238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1234</TotalTime>
  <Words>232</Words>
  <Application>Microsoft Office PowerPoint</Application>
  <PresentationFormat>Экран (4:3)</PresentationFormat>
  <Paragraphs>28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Эквивалентные схемы</vt:lpstr>
      <vt:lpstr>Эквивалентные схемы</vt:lpstr>
      <vt:lpstr>Эквивалентные схемы</vt:lpstr>
      <vt:lpstr>Эквивалентные схемы</vt:lpstr>
      <vt:lpstr>Эквивалентные схемы</vt:lpstr>
      <vt:lpstr>Эквивалентные схемы</vt:lpstr>
      <vt:lpstr>Проволочный каркас</vt:lpstr>
      <vt:lpstr>Проволочный каркас</vt:lpstr>
      <vt:lpstr>Мостовые схемы</vt:lpstr>
      <vt:lpstr>Мостовые схемы</vt:lpstr>
      <vt:lpstr>Мостовые схемы</vt:lpstr>
      <vt:lpstr>Мостовые схемы</vt:lpstr>
      <vt:lpstr>Мостовые схемы</vt:lpstr>
      <vt:lpstr>Мостовые схемы</vt:lpstr>
      <vt:lpstr>Мостовые схемы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Постоянный электрический ток</dc:title>
  <dc:creator>Denis</dc:creator>
  <cp:lastModifiedBy>Алисов</cp:lastModifiedBy>
  <cp:revision>100</cp:revision>
  <dcterms:created xsi:type="dcterms:W3CDTF">2018-03-21T18:57:05Z</dcterms:created>
  <dcterms:modified xsi:type="dcterms:W3CDTF">2023-09-22T11:16:52Z</dcterms:modified>
</cp:coreProperties>
</file>